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330" r:id="rId3"/>
    <p:sldId id="289" r:id="rId4"/>
    <p:sldId id="303" r:id="rId5"/>
    <p:sldId id="304" r:id="rId6"/>
    <p:sldId id="323" r:id="rId7"/>
    <p:sldId id="312" r:id="rId8"/>
    <p:sldId id="291" r:id="rId9"/>
    <p:sldId id="327" r:id="rId10"/>
    <p:sldId id="329" r:id="rId11"/>
    <p:sldId id="290" r:id="rId12"/>
    <p:sldId id="313" r:id="rId13"/>
    <p:sldId id="318" r:id="rId14"/>
    <p:sldId id="328" r:id="rId15"/>
    <p:sldId id="258" r:id="rId16"/>
    <p:sldId id="259" r:id="rId17"/>
    <p:sldId id="260" r:id="rId18"/>
    <p:sldId id="331" r:id="rId19"/>
    <p:sldId id="332" r:id="rId20"/>
    <p:sldId id="320" r:id="rId21"/>
    <p:sldId id="336" r:id="rId22"/>
    <p:sldId id="337" r:id="rId23"/>
    <p:sldId id="334" r:id="rId24"/>
    <p:sldId id="335" r:id="rId25"/>
    <p:sldId id="315" r:id="rId26"/>
    <p:sldId id="316" r:id="rId27"/>
    <p:sldId id="317" r:id="rId28"/>
    <p:sldId id="298" r:id="rId29"/>
    <p:sldId id="263" r:id="rId30"/>
    <p:sldId id="324" r:id="rId31"/>
    <p:sldId id="325" r:id="rId32"/>
    <p:sldId id="33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3225" autoAdjust="0"/>
  </p:normalViewPr>
  <p:slideViewPr>
    <p:cSldViewPr snapToGrid="0" showGuides="1">
      <p:cViewPr varScale="1">
        <p:scale>
          <a:sx n="83" d="100"/>
          <a:sy n="83" d="100"/>
        </p:scale>
        <p:origin x="1155" y="39"/>
      </p:cViewPr>
      <p:guideLst>
        <p:guide orient="horz" pos="2160"/>
        <p:guide pos="3840"/>
      </p:guideLst>
    </p:cSldViewPr>
  </p:slideViewPr>
  <p:notesTextViewPr>
    <p:cViewPr>
      <p:scale>
        <a:sx n="1" d="1"/>
        <a:sy n="1" d="1"/>
      </p:scale>
      <p:origin x="0" y="0"/>
    </p:cViewPr>
  </p:notesTextViewPr>
  <p:sorterViewPr>
    <p:cViewPr varScale="1">
      <p:scale>
        <a:sx n="1" d="1"/>
        <a:sy n="1" d="1"/>
      </p:scale>
      <p:origin x="0" y="-7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WPV</a:t>
            </a:r>
            <a:r>
              <a:rPr lang="en-US" baseline="0" dirty="0"/>
              <a:t> cases from KP by quarter*</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Sheet2!$B$1</c:f>
              <c:strCache>
                <c:ptCount val="1"/>
                <c:pt idx="0">
                  <c:v>Cases</c:v>
                </c:pt>
              </c:strCache>
            </c:strRef>
          </c:tx>
          <c:spPr>
            <a:solidFill>
              <a:srgbClr val="002060"/>
            </a:solidFill>
            <a:ln>
              <a:solidFill>
                <a:schemeClr val="bg1"/>
              </a:solidFill>
            </a:ln>
            <a:effectLst/>
          </c:spPr>
          <c:invertIfNegative val="0"/>
          <c:cat>
            <c:strRef>
              <c:f>Sheet2!$A$2:$A$20</c:f>
              <c:strCache>
                <c:ptCount val="19"/>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pt idx="12">
                  <c:v>2018Q1</c:v>
                </c:pt>
                <c:pt idx="13">
                  <c:v>2018Q2</c:v>
                </c:pt>
                <c:pt idx="14">
                  <c:v>2018Q3</c:v>
                </c:pt>
                <c:pt idx="15">
                  <c:v>2018Q4</c:v>
                </c:pt>
                <c:pt idx="16">
                  <c:v>2019Q1</c:v>
                </c:pt>
                <c:pt idx="17">
                  <c:v>2019Q2</c:v>
                </c:pt>
                <c:pt idx="18">
                  <c:v>2019Q3</c:v>
                </c:pt>
              </c:strCache>
            </c:strRef>
          </c:cat>
          <c:val>
            <c:numRef>
              <c:f>Sheet2!$B$2:$B$20</c:f>
              <c:numCache>
                <c:formatCode>General</c:formatCode>
                <c:ptCount val="19"/>
                <c:pt idx="0">
                  <c:v>15</c:v>
                </c:pt>
                <c:pt idx="1">
                  <c:v>6</c:v>
                </c:pt>
                <c:pt idx="2">
                  <c:v>5</c:v>
                </c:pt>
                <c:pt idx="3">
                  <c:v>7</c:v>
                </c:pt>
                <c:pt idx="4">
                  <c:v>4</c:v>
                </c:pt>
                <c:pt idx="5">
                  <c:v>4</c:v>
                </c:pt>
                <c:pt idx="6">
                  <c:v>2</c:v>
                </c:pt>
                <c:pt idx="8">
                  <c:v>1</c:v>
                </c:pt>
                <c:pt idx="10">
                  <c:v>1</c:v>
                </c:pt>
                <c:pt idx="14">
                  <c:v>3</c:v>
                </c:pt>
                <c:pt idx="15">
                  <c:v>5</c:v>
                </c:pt>
                <c:pt idx="16">
                  <c:v>4</c:v>
                </c:pt>
                <c:pt idx="17">
                  <c:v>30</c:v>
                </c:pt>
                <c:pt idx="18">
                  <c:v>10</c:v>
                </c:pt>
              </c:numCache>
            </c:numRef>
          </c:val>
          <c:extLst xmlns:c16r2="http://schemas.microsoft.com/office/drawing/2015/06/chart">
            <c:ext xmlns:c16="http://schemas.microsoft.com/office/drawing/2014/chart" uri="{C3380CC4-5D6E-409C-BE32-E72D297353CC}">
              <c16:uniqueId val="{00000000-ACCB-4E47-87AB-58A6413B1139}"/>
            </c:ext>
          </c:extLst>
        </c:ser>
        <c:dLbls>
          <c:showLegendKey val="0"/>
          <c:showVal val="0"/>
          <c:showCatName val="0"/>
          <c:showSerName val="0"/>
          <c:showPercent val="0"/>
          <c:showBubbleSize val="0"/>
        </c:dLbls>
        <c:gapWidth val="0"/>
        <c:overlap val="100"/>
        <c:axId val="675349344"/>
        <c:axId val="675358360"/>
      </c:barChart>
      <c:catAx>
        <c:axId val="67534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5358360"/>
        <c:crosses val="autoZero"/>
        <c:auto val="1"/>
        <c:lblAlgn val="ctr"/>
        <c:lblOffset val="100"/>
        <c:noMultiLvlLbl val="0"/>
      </c:catAx>
      <c:valAx>
        <c:axId val="675358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53493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9D50C-44C7-4570-AF06-CCB7A02F61C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7264840-915E-4D2E-B315-26CA11556151}">
      <dgm:prSet/>
      <dgm:spPr/>
      <dgm:t>
        <a:bodyPr/>
        <a:lstStyle/>
        <a:p>
          <a:r>
            <a:rPr lang="en-US" dirty="0"/>
            <a:t>The program needs to transform itself</a:t>
          </a:r>
        </a:p>
      </dgm:t>
    </dgm:pt>
    <dgm:pt modelId="{72E14B54-DFA1-4FDE-9AF9-0DF60D791042}" type="parTrans" cxnId="{DEA259FB-3735-4539-BA83-AD682C056A3C}">
      <dgm:prSet/>
      <dgm:spPr/>
      <dgm:t>
        <a:bodyPr/>
        <a:lstStyle/>
        <a:p>
          <a:endParaRPr lang="en-US"/>
        </a:p>
      </dgm:t>
    </dgm:pt>
    <dgm:pt modelId="{2D1F94E0-9535-4339-8244-C1A5C9EAE37B}" type="sibTrans" cxnId="{DEA259FB-3735-4539-BA83-AD682C056A3C}">
      <dgm:prSet/>
      <dgm:spPr/>
      <dgm:t>
        <a:bodyPr/>
        <a:lstStyle/>
        <a:p>
          <a:endParaRPr lang="en-US"/>
        </a:p>
      </dgm:t>
    </dgm:pt>
    <dgm:pt modelId="{3E318ADF-C38D-41B2-92A5-D5CCA160ABF2}">
      <dgm:prSet/>
      <dgm:spPr/>
      <dgm:t>
        <a:bodyPr/>
        <a:lstStyle/>
        <a:p>
          <a:r>
            <a:rPr lang="en-US"/>
            <a:t>Super High-Risk UC focus (SHRUCs) – focus on quality SIAs combining integrated operational and communication activities</a:t>
          </a:r>
        </a:p>
      </dgm:t>
    </dgm:pt>
    <dgm:pt modelId="{14089861-57F5-4782-9FCD-7AAC39FF5977}" type="parTrans" cxnId="{94E5586E-D735-441E-B282-0C9C963C301C}">
      <dgm:prSet/>
      <dgm:spPr/>
      <dgm:t>
        <a:bodyPr/>
        <a:lstStyle/>
        <a:p>
          <a:endParaRPr lang="en-US"/>
        </a:p>
      </dgm:t>
    </dgm:pt>
    <dgm:pt modelId="{3FF5AEC1-944D-4EE0-8DA6-F1D6B3B87492}" type="sibTrans" cxnId="{94E5586E-D735-441E-B282-0C9C963C301C}">
      <dgm:prSet/>
      <dgm:spPr/>
      <dgm:t>
        <a:bodyPr/>
        <a:lstStyle/>
        <a:p>
          <a:endParaRPr lang="en-US"/>
        </a:p>
      </dgm:t>
    </dgm:pt>
    <dgm:pt modelId="{91EAC665-03CA-4820-9902-80B8360B6859}">
      <dgm:prSet/>
      <dgm:spPr/>
      <dgm:t>
        <a:bodyPr/>
        <a:lstStyle/>
        <a:p>
          <a:r>
            <a:rPr lang="en-US"/>
            <a:t>District, Provincial and National EOC management and support</a:t>
          </a:r>
        </a:p>
      </dgm:t>
    </dgm:pt>
    <dgm:pt modelId="{96F87C2C-9679-45ED-8218-C532540B19A7}" type="parTrans" cxnId="{CAE752F3-C48F-41FF-BD2C-6A6E971B5E8E}">
      <dgm:prSet/>
      <dgm:spPr/>
      <dgm:t>
        <a:bodyPr/>
        <a:lstStyle/>
        <a:p>
          <a:endParaRPr lang="en-US"/>
        </a:p>
      </dgm:t>
    </dgm:pt>
    <dgm:pt modelId="{52E7EE1C-9C1A-41A7-8364-8B83A4FD08E2}" type="sibTrans" cxnId="{CAE752F3-C48F-41FF-BD2C-6A6E971B5E8E}">
      <dgm:prSet/>
      <dgm:spPr/>
      <dgm:t>
        <a:bodyPr/>
        <a:lstStyle/>
        <a:p>
          <a:endParaRPr lang="en-US"/>
        </a:p>
      </dgm:t>
    </dgm:pt>
    <dgm:pt modelId="{5C0F0030-CA75-4FA1-A6A7-EC5DC769803F}">
      <dgm:prSet/>
      <dgm:spPr/>
      <dgm:t>
        <a:bodyPr/>
        <a:lstStyle/>
        <a:p>
          <a:r>
            <a:rPr lang="en-US" dirty="0"/>
            <a:t>Process: e.g. improving microplanning</a:t>
          </a:r>
        </a:p>
      </dgm:t>
    </dgm:pt>
    <dgm:pt modelId="{75FAD1A7-2622-428C-B380-C4C1C566A45E}" type="parTrans" cxnId="{3FD19453-ED2C-46D1-B87F-B85060148A3D}">
      <dgm:prSet/>
      <dgm:spPr/>
      <dgm:t>
        <a:bodyPr/>
        <a:lstStyle/>
        <a:p>
          <a:endParaRPr lang="en-US"/>
        </a:p>
      </dgm:t>
    </dgm:pt>
    <dgm:pt modelId="{B6AD107F-F1B8-49F2-88F4-C4A1C281A415}" type="sibTrans" cxnId="{3FD19453-ED2C-46D1-B87F-B85060148A3D}">
      <dgm:prSet/>
      <dgm:spPr/>
      <dgm:t>
        <a:bodyPr/>
        <a:lstStyle/>
        <a:p>
          <a:endParaRPr lang="en-US"/>
        </a:p>
      </dgm:t>
    </dgm:pt>
    <dgm:pt modelId="{0063D724-9413-42A3-8252-5474D4B6B83D}">
      <dgm:prSet/>
      <dgm:spPr/>
      <dgm:t>
        <a:bodyPr/>
        <a:lstStyle/>
        <a:p>
          <a:r>
            <a:rPr lang="en-US" dirty="0"/>
            <a:t>Data: streamlining data volume and ensuring program use value</a:t>
          </a:r>
        </a:p>
      </dgm:t>
    </dgm:pt>
    <dgm:pt modelId="{807F7526-B665-45A8-B5B6-DC7D701E636A}" type="parTrans" cxnId="{360DCE39-F01D-458C-A6FA-83D567237A8D}">
      <dgm:prSet/>
      <dgm:spPr/>
      <dgm:t>
        <a:bodyPr/>
        <a:lstStyle/>
        <a:p>
          <a:endParaRPr lang="en-US"/>
        </a:p>
      </dgm:t>
    </dgm:pt>
    <dgm:pt modelId="{F2CC55CF-E3BC-476B-98F5-970C76F58216}" type="sibTrans" cxnId="{360DCE39-F01D-458C-A6FA-83D567237A8D}">
      <dgm:prSet/>
      <dgm:spPr/>
      <dgm:t>
        <a:bodyPr/>
        <a:lstStyle/>
        <a:p>
          <a:endParaRPr lang="en-US"/>
        </a:p>
      </dgm:t>
    </dgm:pt>
    <dgm:pt modelId="{82D3B400-A255-4B33-B5E0-422362BB8825}">
      <dgm:prSet/>
      <dgm:spPr/>
      <dgm:t>
        <a:bodyPr/>
        <a:lstStyle/>
        <a:p>
          <a:r>
            <a:rPr lang="en-US" dirty="0"/>
            <a:t>Transformation</a:t>
          </a:r>
        </a:p>
      </dgm:t>
    </dgm:pt>
    <dgm:pt modelId="{DD5B7326-0AB5-4AB6-BC11-516D4B363ABF}" type="parTrans" cxnId="{7883A9DC-546E-439D-AF10-47EB96D1DB9C}">
      <dgm:prSet/>
      <dgm:spPr/>
      <dgm:t>
        <a:bodyPr/>
        <a:lstStyle/>
        <a:p>
          <a:endParaRPr lang="en-US"/>
        </a:p>
      </dgm:t>
    </dgm:pt>
    <dgm:pt modelId="{A2BBB06F-7400-46C8-A0E5-8941CBBFEF57}" type="sibTrans" cxnId="{7883A9DC-546E-439D-AF10-47EB96D1DB9C}">
      <dgm:prSet/>
      <dgm:spPr/>
      <dgm:t>
        <a:bodyPr/>
        <a:lstStyle/>
        <a:p>
          <a:endParaRPr lang="en-US"/>
        </a:p>
      </dgm:t>
    </dgm:pt>
    <dgm:pt modelId="{41478173-E29F-4772-8C8F-AD3B2501CA54}">
      <dgm:prSet/>
      <dgm:spPr/>
      <dgm:t>
        <a:bodyPr/>
        <a:lstStyle/>
        <a:p>
          <a:r>
            <a:rPr lang="en-US" dirty="0"/>
            <a:t>Enough information now to begin roll-out in Sindh, with support from provincial/national level</a:t>
          </a:r>
        </a:p>
      </dgm:t>
    </dgm:pt>
    <dgm:pt modelId="{A90027CA-3D12-4D3C-BF29-FB5D1A31A592}" type="parTrans" cxnId="{E273F4B9-F0D6-44D8-BCCD-A045FBF90510}">
      <dgm:prSet/>
      <dgm:spPr/>
      <dgm:t>
        <a:bodyPr/>
        <a:lstStyle/>
        <a:p>
          <a:endParaRPr lang="en-US"/>
        </a:p>
      </dgm:t>
    </dgm:pt>
    <dgm:pt modelId="{86D6E64C-026B-4FB7-B886-C33F06299D14}" type="sibTrans" cxnId="{E273F4B9-F0D6-44D8-BCCD-A045FBF90510}">
      <dgm:prSet/>
      <dgm:spPr/>
      <dgm:t>
        <a:bodyPr/>
        <a:lstStyle/>
        <a:p>
          <a:endParaRPr lang="en-US"/>
        </a:p>
      </dgm:t>
    </dgm:pt>
    <dgm:pt modelId="{5BA9129E-70C0-4F19-9917-2AEB35F171B2}">
      <dgm:prSet/>
      <dgm:spPr/>
      <dgm:t>
        <a:bodyPr/>
        <a:lstStyle/>
        <a:p>
          <a:r>
            <a:rPr lang="en-US" dirty="0"/>
            <a:t>Subsequent roll-out in KP and Quetta Block as review process is completed</a:t>
          </a:r>
        </a:p>
      </dgm:t>
    </dgm:pt>
    <dgm:pt modelId="{AA2114AC-4607-4637-B410-520E5018B0E1}" type="parTrans" cxnId="{5EFE3840-160A-4B5F-9299-2BDFB9614EBA}">
      <dgm:prSet/>
      <dgm:spPr/>
      <dgm:t>
        <a:bodyPr/>
        <a:lstStyle/>
        <a:p>
          <a:endParaRPr lang="en-US"/>
        </a:p>
      </dgm:t>
    </dgm:pt>
    <dgm:pt modelId="{EE94FDBF-9661-4CBF-9A48-7FED0A571040}" type="sibTrans" cxnId="{5EFE3840-160A-4B5F-9299-2BDFB9614EBA}">
      <dgm:prSet/>
      <dgm:spPr/>
      <dgm:t>
        <a:bodyPr/>
        <a:lstStyle/>
        <a:p>
          <a:endParaRPr lang="en-US"/>
        </a:p>
      </dgm:t>
    </dgm:pt>
    <dgm:pt modelId="{BA38D496-A267-4B38-BA25-BB1CE22DD869}">
      <dgm:prSet/>
      <dgm:spPr/>
      <dgm:t>
        <a:bodyPr/>
        <a:lstStyle/>
        <a:p>
          <a:r>
            <a:rPr lang="en-US" dirty="0"/>
            <a:t>One Team</a:t>
          </a:r>
        </a:p>
      </dgm:t>
    </dgm:pt>
    <dgm:pt modelId="{2485A5C7-80AC-4831-B00F-B147045B1168}" type="parTrans" cxnId="{0E1EF3E5-D3ED-4E20-A1F1-CFEFD706DDAB}">
      <dgm:prSet/>
      <dgm:spPr/>
      <dgm:t>
        <a:bodyPr/>
        <a:lstStyle/>
        <a:p>
          <a:endParaRPr lang="en-US"/>
        </a:p>
      </dgm:t>
    </dgm:pt>
    <dgm:pt modelId="{9C6FC824-2220-4B0E-BA42-106B6F79B8B1}" type="sibTrans" cxnId="{0E1EF3E5-D3ED-4E20-A1F1-CFEFD706DDAB}">
      <dgm:prSet/>
      <dgm:spPr/>
      <dgm:t>
        <a:bodyPr/>
        <a:lstStyle/>
        <a:p>
          <a:endParaRPr lang="en-US"/>
        </a:p>
      </dgm:t>
    </dgm:pt>
    <dgm:pt modelId="{BF1424D8-2DF1-4D7D-854F-BB65DE96DBB6}">
      <dgm:prSet phldrT="[Text]"/>
      <dgm:spPr/>
      <dgm:t>
        <a:bodyPr/>
        <a:lstStyle/>
        <a:p>
          <a:r>
            <a:rPr lang="en-US" dirty="0"/>
            <a:t>Community: focus on building community trust</a:t>
          </a:r>
        </a:p>
      </dgm:t>
    </dgm:pt>
    <dgm:pt modelId="{5D336603-0011-4421-87B5-290E44EE61C9}" type="parTrans" cxnId="{AB9D3E8D-812B-4AA2-84EB-3FF330115FE1}">
      <dgm:prSet/>
      <dgm:spPr/>
      <dgm:t>
        <a:bodyPr/>
        <a:lstStyle/>
        <a:p>
          <a:endParaRPr lang="en-US"/>
        </a:p>
      </dgm:t>
    </dgm:pt>
    <dgm:pt modelId="{1950D864-80DA-4AC4-A750-9BB4C86F642A}" type="sibTrans" cxnId="{AB9D3E8D-812B-4AA2-84EB-3FF330115FE1}">
      <dgm:prSet/>
      <dgm:spPr/>
      <dgm:t>
        <a:bodyPr/>
        <a:lstStyle/>
        <a:p>
          <a:endParaRPr lang="en-US"/>
        </a:p>
      </dgm:t>
    </dgm:pt>
    <dgm:pt modelId="{EF2B95F3-A188-425A-BE7E-1BF2A1D88F42}">
      <dgm:prSet phldrT="[Text]"/>
      <dgm:spPr/>
      <dgm:t>
        <a:bodyPr/>
        <a:lstStyle/>
        <a:p>
          <a:r>
            <a:rPr lang="en-US" dirty="0"/>
            <a:t>People: clarifying key roles and responsibilities</a:t>
          </a:r>
        </a:p>
      </dgm:t>
    </dgm:pt>
    <dgm:pt modelId="{A288E496-8945-4133-99CD-A1FAD8A04DB6}" type="parTrans" cxnId="{7E6994AA-541D-49A7-81F8-086245B4DEFD}">
      <dgm:prSet/>
      <dgm:spPr/>
      <dgm:t>
        <a:bodyPr/>
        <a:lstStyle/>
        <a:p>
          <a:endParaRPr lang="en-US"/>
        </a:p>
      </dgm:t>
    </dgm:pt>
    <dgm:pt modelId="{16A12D34-E694-422B-B917-CB3935C9FE2F}" type="sibTrans" cxnId="{7E6994AA-541D-49A7-81F8-086245B4DEFD}">
      <dgm:prSet/>
      <dgm:spPr/>
      <dgm:t>
        <a:bodyPr/>
        <a:lstStyle/>
        <a:p>
          <a:endParaRPr lang="en-US"/>
        </a:p>
      </dgm:t>
    </dgm:pt>
    <dgm:pt modelId="{C71AA0DE-880B-4B00-9276-831D7EA77F46}">
      <dgm:prSet phldrT="[Text]"/>
      <dgm:spPr/>
      <dgm:t>
        <a:bodyPr/>
        <a:lstStyle/>
        <a:p>
          <a:r>
            <a:rPr lang="en-US" dirty="0"/>
            <a:t>People: training and capabilities</a:t>
          </a:r>
        </a:p>
      </dgm:t>
    </dgm:pt>
    <dgm:pt modelId="{D58FA273-D3F4-4F4F-8052-B1188E4D3201}" type="parTrans" cxnId="{D6E7437A-2755-4D00-91CB-E7884C65F721}">
      <dgm:prSet/>
      <dgm:spPr/>
      <dgm:t>
        <a:bodyPr/>
        <a:lstStyle/>
        <a:p>
          <a:endParaRPr lang="en-US"/>
        </a:p>
      </dgm:t>
    </dgm:pt>
    <dgm:pt modelId="{3068DB2E-61A8-4DDB-AD52-81C6E9FBD2D9}" type="sibTrans" cxnId="{D6E7437A-2755-4D00-91CB-E7884C65F721}">
      <dgm:prSet/>
      <dgm:spPr/>
      <dgm:t>
        <a:bodyPr/>
        <a:lstStyle/>
        <a:p>
          <a:endParaRPr lang="en-US"/>
        </a:p>
      </dgm:t>
    </dgm:pt>
    <dgm:pt modelId="{9880FD1C-E28D-4759-8BC0-0EFF50BC932B}">
      <dgm:prSet phldrT="[Text]"/>
      <dgm:spPr/>
      <dgm:t>
        <a:bodyPr/>
        <a:lstStyle/>
        <a:p>
          <a:endParaRPr lang="en-US" dirty="0"/>
        </a:p>
      </dgm:t>
    </dgm:pt>
    <dgm:pt modelId="{60D79DAB-F669-464F-889E-011806D1A252}" type="parTrans" cxnId="{288CD879-24D4-4117-BB09-EF190659E6D5}">
      <dgm:prSet/>
      <dgm:spPr/>
      <dgm:t>
        <a:bodyPr/>
        <a:lstStyle/>
        <a:p>
          <a:endParaRPr lang="en-US"/>
        </a:p>
      </dgm:t>
    </dgm:pt>
    <dgm:pt modelId="{EEFB08D8-D633-4264-ADCF-A08ABDC58FD1}" type="sibTrans" cxnId="{288CD879-24D4-4117-BB09-EF190659E6D5}">
      <dgm:prSet/>
      <dgm:spPr/>
      <dgm:t>
        <a:bodyPr/>
        <a:lstStyle/>
        <a:p>
          <a:endParaRPr lang="en-US"/>
        </a:p>
      </dgm:t>
    </dgm:pt>
    <dgm:pt modelId="{22CE4E70-E46C-4966-859E-6D47A93AECD8}" type="pres">
      <dgm:prSet presAssocID="{7FA9D50C-44C7-4570-AF06-CCB7A02F61CE}" presName="linear" presStyleCnt="0">
        <dgm:presLayoutVars>
          <dgm:animLvl val="lvl"/>
          <dgm:resizeHandles val="exact"/>
        </dgm:presLayoutVars>
      </dgm:prSet>
      <dgm:spPr/>
      <dgm:t>
        <a:bodyPr/>
        <a:lstStyle/>
        <a:p>
          <a:endParaRPr lang="en-US"/>
        </a:p>
      </dgm:t>
    </dgm:pt>
    <dgm:pt modelId="{1A983170-7AE2-4F89-B902-44DD6E7A060E}" type="pres">
      <dgm:prSet presAssocID="{47264840-915E-4D2E-B315-26CA11556151}" presName="parentText" presStyleLbl="node1" presStyleIdx="0" presStyleCnt="3">
        <dgm:presLayoutVars>
          <dgm:chMax val="0"/>
          <dgm:bulletEnabled val="1"/>
        </dgm:presLayoutVars>
      </dgm:prSet>
      <dgm:spPr/>
      <dgm:t>
        <a:bodyPr/>
        <a:lstStyle/>
        <a:p>
          <a:endParaRPr lang="en-US"/>
        </a:p>
      </dgm:t>
    </dgm:pt>
    <dgm:pt modelId="{CC4377A4-EDB0-4B24-952E-C171649CD220}" type="pres">
      <dgm:prSet presAssocID="{47264840-915E-4D2E-B315-26CA11556151}" presName="childText" presStyleLbl="revTx" presStyleIdx="0" presStyleCnt="3">
        <dgm:presLayoutVars>
          <dgm:bulletEnabled val="1"/>
        </dgm:presLayoutVars>
      </dgm:prSet>
      <dgm:spPr/>
      <dgm:t>
        <a:bodyPr/>
        <a:lstStyle/>
        <a:p>
          <a:endParaRPr lang="en-US"/>
        </a:p>
      </dgm:t>
    </dgm:pt>
    <dgm:pt modelId="{3F4FFA4A-3359-4750-A930-168D9B639402}" type="pres">
      <dgm:prSet presAssocID="{82D3B400-A255-4B33-B5E0-422362BB8825}" presName="parentText" presStyleLbl="node1" presStyleIdx="1" presStyleCnt="3">
        <dgm:presLayoutVars>
          <dgm:chMax val="0"/>
          <dgm:bulletEnabled val="1"/>
        </dgm:presLayoutVars>
      </dgm:prSet>
      <dgm:spPr/>
      <dgm:t>
        <a:bodyPr/>
        <a:lstStyle/>
        <a:p>
          <a:endParaRPr lang="en-US"/>
        </a:p>
      </dgm:t>
    </dgm:pt>
    <dgm:pt modelId="{9E5178AB-9378-4504-83C1-CDF34C9C4985}" type="pres">
      <dgm:prSet presAssocID="{82D3B400-A255-4B33-B5E0-422362BB8825}" presName="childText" presStyleLbl="revTx" presStyleIdx="1" presStyleCnt="3">
        <dgm:presLayoutVars>
          <dgm:bulletEnabled val="1"/>
        </dgm:presLayoutVars>
      </dgm:prSet>
      <dgm:spPr/>
      <dgm:t>
        <a:bodyPr/>
        <a:lstStyle/>
        <a:p>
          <a:endParaRPr lang="en-US"/>
        </a:p>
      </dgm:t>
    </dgm:pt>
    <dgm:pt modelId="{441249FA-FFA1-4DCC-807B-B4184407292E}" type="pres">
      <dgm:prSet presAssocID="{BA38D496-A267-4B38-BA25-BB1CE22DD869}" presName="parentText" presStyleLbl="node1" presStyleIdx="2" presStyleCnt="3">
        <dgm:presLayoutVars>
          <dgm:chMax val="0"/>
          <dgm:bulletEnabled val="1"/>
        </dgm:presLayoutVars>
      </dgm:prSet>
      <dgm:spPr/>
      <dgm:t>
        <a:bodyPr/>
        <a:lstStyle/>
        <a:p>
          <a:endParaRPr lang="en-US"/>
        </a:p>
      </dgm:t>
    </dgm:pt>
    <dgm:pt modelId="{5D3B51A5-CB48-459B-ABEC-31ED9524D37E}" type="pres">
      <dgm:prSet presAssocID="{BA38D496-A267-4B38-BA25-BB1CE22DD869}" presName="childText" presStyleLbl="revTx" presStyleIdx="2" presStyleCnt="3">
        <dgm:presLayoutVars>
          <dgm:bulletEnabled val="1"/>
        </dgm:presLayoutVars>
      </dgm:prSet>
      <dgm:spPr/>
      <dgm:t>
        <a:bodyPr/>
        <a:lstStyle/>
        <a:p>
          <a:endParaRPr lang="en-US"/>
        </a:p>
      </dgm:t>
    </dgm:pt>
  </dgm:ptLst>
  <dgm:cxnLst>
    <dgm:cxn modelId="{5EFE3840-160A-4B5F-9299-2BDFB9614EBA}" srcId="{82D3B400-A255-4B33-B5E0-422362BB8825}" destId="{5BA9129E-70C0-4F19-9917-2AEB35F171B2}" srcOrd="1" destOrd="0" parTransId="{AA2114AC-4607-4637-B410-520E5018B0E1}" sibTransId="{EE94FDBF-9661-4CBF-9A48-7FED0A571040}"/>
    <dgm:cxn modelId="{7883A9DC-546E-439D-AF10-47EB96D1DB9C}" srcId="{7FA9D50C-44C7-4570-AF06-CCB7A02F61CE}" destId="{82D3B400-A255-4B33-B5E0-422362BB8825}" srcOrd="1" destOrd="0" parTransId="{DD5B7326-0AB5-4AB6-BC11-516D4B363ABF}" sibTransId="{A2BBB06F-7400-46C8-A0E5-8941CBBFEF57}"/>
    <dgm:cxn modelId="{77576882-8D43-4B22-9742-55C66585AC1F}" type="presOf" srcId="{47264840-915E-4D2E-B315-26CA11556151}" destId="{1A983170-7AE2-4F89-B902-44DD6E7A060E}" srcOrd="0" destOrd="0" presId="urn:microsoft.com/office/officeart/2005/8/layout/vList2"/>
    <dgm:cxn modelId="{DE8E24FF-FB7F-41B2-A67E-1DB267B5EFB0}" type="presOf" srcId="{BF1424D8-2DF1-4D7D-854F-BB65DE96DBB6}" destId="{CC4377A4-EDB0-4B24-952E-C171649CD220}" srcOrd="0" destOrd="4" presId="urn:microsoft.com/office/officeart/2005/8/layout/vList2"/>
    <dgm:cxn modelId="{158A3D84-ED6C-45CF-996E-AD33E28FF60F}" type="presOf" srcId="{5C0F0030-CA75-4FA1-A6A7-EC5DC769803F}" destId="{CC4377A4-EDB0-4B24-952E-C171649CD220}" srcOrd="0" destOrd="2" presId="urn:microsoft.com/office/officeart/2005/8/layout/vList2"/>
    <dgm:cxn modelId="{5FEC3CF5-F9B3-4499-96E2-55B3E6ECD26D}" type="presOf" srcId="{C71AA0DE-880B-4B00-9276-831D7EA77F46}" destId="{CC4377A4-EDB0-4B24-952E-C171649CD220}" srcOrd="0" destOrd="6" presId="urn:microsoft.com/office/officeart/2005/8/layout/vList2"/>
    <dgm:cxn modelId="{AB9D3E8D-812B-4AA2-84EB-3FF330115FE1}" srcId="{47264840-915E-4D2E-B315-26CA11556151}" destId="{BF1424D8-2DF1-4D7D-854F-BB65DE96DBB6}" srcOrd="4" destOrd="0" parTransId="{5D336603-0011-4421-87B5-290E44EE61C9}" sibTransId="{1950D864-80DA-4AC4-A750-9BB4C86F642A}"/>
    <dgm:cxn modelId="{0E1EF3E5-D3ED-4E20-A1F1-CFEFD706DDAB}" srcId="{7FA9D50C-44C7-4570-AF06-CCB7A02F61CE}" destId="{BA38D496-A267-4B38-BA25-BB1CE22DD869}" srcOrd="2" destOrd="0" parTransId="{2485A5C7-80AC-4831-B00F-B147045B1168}" sibTransId="{9C6FC824-2220-4B0E-BA42-106B6F79B8B1}"/>
    <dgm:cxn modelId="{94E5586E-D735-441E-B282-0C9C963C301C}" srcId="{47264840-915E-4D2E-B315-26CA11556151}" destId="{3E318ADF-C38D-41B2-92A5-D5CCA160ABF2}" srcOrd="0" destOrd="0" parTransId="{14089861-57F5-4782-9FCD-7AAC39FF5977}" sibTransId="{3FF5AEC1-944D-4EE0-8DA6-F1D6B3B87492}"/>
    <dgm:cxn modelId="{7F158A10-12AB-4FC3-BA35-BD304D36238B}" type="presOf" srcId="{0063D724-9413-42A3-8252-5474D4B6B83D}" destId="{CC4377A4-EDB0-4B24-952E-C171649CD220}" srcOrd="0" destOrd="3" presId="urn:microsoft.com/office/officeart/2005/8/layout/vList2"/>
    <dgm:cxn modelId="{288CD879-24D4-4117-BB09-EF190659E6D5}" srcId="{BA38D496-A267-4B38-BA25-BB1CE22DD869}" destId="{9880FD1C-E28D-4759-8BC0-0EFF50BC932B}" srcOrd="0" destOrd="0" parTransId="{60D79DAB-F669-464F-889E-011806D1A252}" sibTransId="{EEFB08D8-D633-4264-ADCF-A08ABDC58FD1}"/>
    <dgm:cxn modelId="{92AEF040-4DFA-420F-A89B-42E057AD0DDB}" type="presOf" srcId="{5BA9129E-70C0-4F19-9917-2AEB35F171B2}" destId="{9E5178AB-9378-4504-83C1-CDF34C9C4985}" srcOrd="0" destOrd="1" presId="urn:microsoft.com/office/officeart/2005/8/layout/vList2"/>
    <dgm:cxn modelId="{7C2EAD09-835C-4BB1-8AEE-68290119917E}" type="presOf" srcId="{82D3B400-A255-4B33-B5E0-422362BB8825}" destId="{3F4FFA4A-3359-4750-A930-168D9B639402}" srcOrd="0" destOrd="0" presId="urn:microsoft.com/office/officeart/2005/8/layout/vList2"/>
    <dgm:cxn modelId="{D6E7437A-2755-4D00-91CB-E7884C65F721}" srcId="{47264840-915E-4D2E-B315-26CA11556151}" destId="{C71AA0DE-880B-4B00-9276-831D7EA77F46}" srcOrd="6" destOrd="0" parTransId="{D58FA273-D3F4-4F4F-8052-B1188E4D3201}" sibTransId="{3068DB2E-61A8-4DDB-AD52-81C6E9FBD2D9}"/>
    <dgm:cxn modelId="{7E6994AA-541D-49A7-81F8-086245B4DEFD}" srcId="{47264840-915E-4D2E-B315-26CA11556151}" destId="{EF2B95F3-A188-425A-BE7E-1BF2A1D88F42}" srcOrd="5" destOrd="0" parTransId="{A288E496-8945-4133-99CD-A1FAD8A04DB6}" sibTransId="{16A12D34-E694-422B-B917-CB3935C9FE2F}"/>
    <dgm:cxn modelId="{DEA259FB-3735-4539-BA83-AD682C056A3C}" srcId="{7FA9D50C-44C7-4570-AF06-CCB7A02F61CE}" destId="{47264840-915E-4D2E-B315-26CA11556151}" srcOrd="0" destOrd="0" parTransId="{72E14B54-DFA1-4FDE-9AF9-0DF60D791042}" sibTransId="{2D1F94E0-9535-4339-8244-C1A5C9EAE37B}"/>
    <dgm:cxn modelId="{22E6C0E8-851D-4653-ABB6-257D932EC3A5}" type="presOf" srcId="{41478173-E29F-4772-8C8F-AD3B2501CA54}" destId="{9E5178AB-9378-4504-83C1-CDF34C9C4985}" srcOrd="0" destOrd="0" presId="urn:microsoft.com/office/officeart/2005/8/layout/vList2"/>
    <dgm:cxn modelId="{E273F4B9-F0D6-44D8-BCCD-A045FBF90510}" srcId="{82D3B400-A255-4B33-B5E0-422362BB8825}" destId="{41478173-E29F-4772-8C8F-AD3B2501CA54}" srcOrd="0" destOrd="0" parTransId="{A90027CA-3D12-4D3C-BF29-FB5D1A31A592}" sibTransId="{86D6E64C-026B-4FB7-B886-C33F06299D14}"/>
    <dgm:cxn modelId="{681A72FF-115A-4CB3-8AF0-5F41E9E76185}" type="presOf" srcId="{3E318ADF-C38D-41B2-92A5-D5CCA160ABF2}" destId="{CC4377A4-EDB0-4B24-952E-C171649CD220}" srcOrd="0" destOrd="0" presId="urn:microsoft.com/office/officeart/2005/8/layout/vList2"/>
    <dgm:cxn modelId="{8DDC75D4-F6FD-45DA-A069-DFADC024C292}" type="presOf" srcId="{9880FD1C-E28D-4759-8BC0-0EFF50BC932B}" destId="{5D3B51A5-CB48-459B-ABEC-31ED9524D37E}" srcOrd="0" destOrd="0" presId="urn:microsoft.com/office/officeart/2005/8/layout/vList2"/>
    <dgm:cxn modelId="{CAE752F3-C48F-41FF-BD2C-6A6E971B5E8E}" srcId="{47264840-915E-4D2E-B315-26CA11556151}" destId="{91EAC665-03CA-4820-9902-80B8360B6859}" srcOrd="1" destOrd="0" parTransId="{96F87C2C-9679-45ED-8218-C532540B19A7}" sibTransId="{52E7EE1C-9C1A-41A7-8364-8B83A4FD08E2}"/>
    <dgm:cxn modelId="{2BA09F37-A6E1-431A-9654-A2EB51497715}" type="presOf" srcId="{EF2B95F3-A188-425A-BE7E-1BF2A1D88F42}" destId="{CC4377A4-EDB0-4B24-952E-C171649CD220}" srcOrd="0" destOrd="5" presId="urn:microsoft.com/office/officeart/2005/8/layout/vList2"/>
    <dgm:cxn modelId="{3FD19453-ED2C-46D1-B87F-B85060148A3D}" srcId="{47264840-915E-4D2E-B315-26CA11556151}" destId="{5C0F0030-CA75-4FA1-A6A7-EC5DC769803F}" srcOrd="2" destOrd="0" parTransId="{75FAD1A7-2622-428C-B380-C4C1C566A45E}" sibTransId="{B6AD107F-F1B8-49F2-88F4-C4A1C281A415}"/>
    <dgm:cxn modelId="{B8527B07-037B-47A6-B9D8-70D5785845DC}" type="presOf" srcId="{7FA9D50C-44C7-4570-AF06-CCB7A02F61CE}" destId="{22CE4E70-E46C-4966-859E-6D47A93AECD8}" srcOrd="0" destOrd="0" presId="urn:microsoft.com/office/officeart/2005/8/layout/vList2"/>
    <dgm:cxn modelId="{AFFDF915-D572-4FB6-B05D-CBEA29A8A4F3}" type="presOf" srcId="{BA38D496-A267-4B38-BA25-BB1CE22DD869}" destId="{441249FA-FFA1-4DCC-807B-B4184407292E}" srcOrd="0" destOrd="0" presId="urn:microsoft.com/office/officeart/2005/8/layout/vList2"/>
    <dgm:cxn modelId="{360DCE39-F01D-458C-A6FA-83D567237A8D}" srcId="{47264840-915E-4D2E-B315-26CA11556151}" destId="{0063D724-9413-42A3-8252-5474D4B6B83D}" srcOrd="3" destOrd="0" parTransId="{807F7526-B665-45A8-B5B6-DC7D701E636A}" sibTransId="{F2CC55CF-E3BC-476B-98F5-970C76F58216}"/>
    <dgm:cxn modelId="{FBA6D7DF-E182-4807-BD47-D4A523A7B77F}" type="presOf" srcId="{91EAC665-03CA-4820-9902-80B8360B6859}" destId="{CC4377A4-EDB0-4B24-952E-C171649CD220}" srcOrd="0" destOrd="1" presId="urn:microsoft.com/office/officeart/2005/8/layout/vList2"/>
    <dgm:cxn modelId="{99FAFA2C-3EE7-41F6-AE87-F13E6BDEA8BC}" type="presParOf" srcId="{22CE4E70-E46C-4966-859E-6D47A93AECD8}" destId="{1A983170-7AE2-4F89-B902-44DD6E7A060E}" srcOrd="0" destOrd="0" presId="urn:microsoft.com/office/officeart/2005/8/layout/vList2"/>
    <dgm:cxn modelId="{232DC137-145F-43DC-8604-2ABF64E48B87}" type="presParOf" srcId="{22CE4E70-E46C-4966-859E-6D47A93AECD8}" destId="{CC4377A4-EDB0-4B24-952E-C171649CD220}" srcOrd="1" destOrd="0" presId="urn:microsoft.com/office/officeart/2005/8/layout/vList2"/>
    <dgm:cxn modelId="{3C32D3DD-DABE-4C16-A1FB-24AF4D37A448}" type="presParOf" srcId="{22CE4E70-E46C-4966-859E-6D47A93AECD8}" destId="{3F4FFA4A-3359-4750-A930-168D9B639402}" srcOrd="2" destOrd="0" presId="urn:microsoft.com/office/officeart/2005/8/layout/vList2"/>
    <dgm:cxn modelId="{423142BB-C59A-4A4E-B045-1364B656015F}" type="presParOf" srcId="{22CE4E70-E46C-4966-859E-6D47A93AECD8}" destId="{9E5178AB-9378-4504-83C1-CDF34C9C4985}" srcOrd="3" destOrd="0" presId="urn:microsoft.com/office/officeart/2005/8/layout/vList2"/>
    <dgm:cxn modelId="{E0C2F769-3877-4D77-A744-699968CE08A2}" type="presParOf" srcId="{22CE4E70-E46C-4966-859E-6D47A93AECD8}" destId="{441249FA-FFA1-4DCC-807B-B4184407292E}" srcOrd="4" destOrd="0" presId="urn:microsoft.com/office/officeart/2005/8/layout/vList2"/>
    <dgm:cxn modelId="{ECA377BB-5244-47A4-8C67-B0C295D1BC5F}" type="presParOf" srcId="{22CE4E70-E46C-4966-859E-6D47A93AECD8}" destId="{5D3B51A5-CB48-459B-ABEC-31ED9524D37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83170-7AE2-4F89-B902-44DD6E7A060E}">
      <dsp:nvSpPr>
        <dsp:cNvPr id="0" name=""/>
        <dsp:cNvSpPr/>
      </dsp:nvSpPr>
      <dsp:spPr>
        <a:xfrm>
          <a:off x="0" y="139415"/>
          <a:ext cx="6513603"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The program needs to transform itself</a:t>
          </a:r>
        </a:p>
      </dsp:txBody>
      <dsp:txXfrm>
        <a:off x="26930" y="166345"/>
        <a:ext cx="6459743" cy="497795"/>
      </dsp:txXfrm>
    </dsp:sp>
    <dsp:sp modelId="{CC4377A4-EDB0-4B24-952E-C171649CD220}">
      <dsp:nvSpPr>
        <dsp:cNvPr id="0" name=""/>
        <dsp:cNvSpPr/>
      </dsp:nvSpPr>
      <dsp:spPr>
        <a:xfrm>
          <a:off x="0" y="691070"/>
          <a:ext cx="6513603" cy="2428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Super High-Risk UC focus (SHRUCs) – focus on quality SIAs combining integrated operational and communication activities</a:t>
          </a:r>
        </a:p>
        <a:p>
          <a:pPr marL="171450" lvl="1" indent="-171450" algn="l" defTabSz="800100">
            <a:lnSpc>
              <a:spcPct val="90000"/>
            </a:lnSpc>
            <a:spcBef>
              <a:spcPct val="0"/>
            </a:spcBef>
            <a:spcAft>
              <a:spcPct val="20000"/>
            </a:spcAft>
            <a:buChar char="••"/>
          </a:pPr>
          <a:r>
            <a:rPr lang="en-US" sz="1800" kern="1200"/>
            <a:t>District, Provincial and National EOC management and support</a:t>
          </a:r>
        </a:p>
        <a:p>
          <a:pPr marL="171450" lvl="1" indent="-171450" algn="l" defTabSz="800100">
            <a:lnSpc>
              <a:spcPct val="90000"/>
            </a:lnSpc>
            <a:spcBef>
              <a:spcPct val="0"/>
            </a:spcBef>
            <a:spcAft>
              <a:spcPct val="20000"/>
            </a:spcAft>
            <a:buChar char="••"/>
          </a:pPr>
          <a:r>
            <a:rPr lang="en-US" sz="1800" kern="1200" dirty="0"/>
            <a:t>Process: e.g. improving microplanning</a:t>
          </a:r>
        </a:p>
        <a:p>
          <a:pPr marL="171450" lvl="1" indent="-171450" algn="l" defTabSz="800100">
            <a:lnSpc>
              <a:spcPct val="90000"/>
            </a:lnSpc>
            <a:spcBef>
              <a:spcPct val="0"/>
            </a:spcBef>
            <a:spcAft>
              <a:spcPct val="20000"/>
            </a:spcAft>
            <a:buChar char="••"/>
          </a:pPr>
          <a:r>
            <a:rPr lang="en-US" sz="1800" kern="1200" dirty="0"/>
            <a:t>Data: streamlining data volume and ensuring program use value</a:t>
          </a:r>
        </a:p>
        <a:p>
          <a:pPr marL="171450" lvl="1" indent="-171450" algn="l" defTabSz="800100">
            <a:lnSpc>
              <a:spcPct val="90000"/>
            </a:lnSpc>
            <a:spcBef>
              <a:spcPct val="0"/>
            </a:spcBef>
            <a:spcAft>
              <a:spcPct val="20000"/>
            </a:spcAft>
            <a:buChar char="••"/>
          </a:pPr>
          <a:r>
            <a:rPr lang="en-US" sz="1800" kern="1200" dirty="0"/>
            <a:t>Community: focus on building community trust</a:t>
          </a:r>
        </a:p>
        <a:p>
          <a:pPr marL="171450" lvl="1" indent="-171450" algn="l" defTabSz="800100">
            <a:lnSpc>
              <a:spcPct val="90000"/>
            </a:lnSpc>
            <a:spcBef>
              <a:spcPct val="0"/>
            </a:spcBef>
            <a:spcAft>
              <a:spcPct val="20000"/>
            </a:spcAft>
            <a:buChar char="••"/>
          </a:pPr>
          <a:r>
            <a:rPr lang="en-US" sz="1800" kern="1200" dirty="0"/>
            <a:t>People: clarifying key roles and responsibilities</a:t>
          </a:r>
        </a:p>
        <a:p>
          <a:pPr marL="171450" lvl="1" indent="-171450" algn="l" defTabSz="800100">
            <a:lnSpc>
              <a:spcPct val="90000"/>
            </a:lnSpc>
            <a:spcBef>
              <a:spcPct val="0"/>
            </a:spcBef>
            <a:spcAft>
              <a:spcPct val="20000"/>
            </a:spcAft>
            <a:buChar char="••"/>
          </a:pPr>
          <a:r>
            <a:rPr lang="en-US" sz="1800" kern="1200" dirty="0"/>
            <a:t>People: training and capabilities</a:t>
          </a:r>
        </a:p>
      </dsp:txBody>
      <dsp:txXfrm>
        <a:off x="0" y="691070"/>
        <a:ext cx="6513603" cy="2428110"/>
      </dsp:txXfrm>
    </dsp:sp>
    <dsp:sp modelId="{3F4FFA4A-3359-4750-A930-168D9B639402}">
      <dsp:nvSpPr>
        <dsp:cNvPr id="0" name=""/>
        <dsp:cNvSpPr/>
      </dsp:nvSpPr>
      <dsp:spPr>
        <a:xfrm>
          <a:off x="0" y="3119180"/>
          <a:ext cx="6513603" cy="55165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Transformation</a:t>
          </a:r>
        </a:p>
      </dsp:txBody>
      <dsp:txXfrm>
        <a:off x="26930" y="3146110"/>
        <a:ext cx="6459743" cy="497795"/>
      </dsp:txXfrm>
    </dsp:sp>
    <dsp:sp modelId="{9E5178AB-9378-4504-83C1-CDF34C9C4985}">
      <dsp:nvSpPr>
        <dsp:cNvPr id="0" name=""/>
        <dsp:cNvSpPr/>
      </dsp:nvSpPr>
      <dsp:spPr>
        <a:xfrm>
          <a:off x="0" y="3670835"/>
          <a:ext cx="6513603"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Enough information now to begin roll-out in Sindh, with support from provincial/national level</a:t>
          </a:r>
        </a:p>
        <a:p>
          <a:pPr marL="171450" lvl="1" indent="-171450" algn="l" defTabSz="800100">
            <a:lnSpc>
              <a:spcPct val="90000"/>
            </a:lnSpc>
            <a:spcBef>
              <a:spcPct val="0"/>
            </a:spcBef>
            <a:spcAft>
              <a:spcPct val="20000"/>
            </a:spcAft>
            <a:buChar char="••"/>
          </a:pPr>
          <a:r>
            <a:rPr lang="en-US" sz="1800" kern="1200" dirty="0"/>
            <a:t>Subsequent roll-out in KP and Quetta Block as review process is completed</a:t>
          </a:r>
        </a:p>
      </dsp:txBody>
      <dsp:txXfrm>
        <a:off x="0" y="3670835"/>
        <a:ext cx="6513603" cy="1142640"/>
      </dsp:txXfrm>
    </dsp:sp>
    <dsp:sp modelId="{441249FA-FFA1-4DCC-807B-B4184407292E}">
      <dsp:nvSpPr>
        <dsp:cNvPr id="0" name=""/>
        <dsp:cNvSpPr/>
      </dsp:nvSpPr>
      <dsp:spPr>
        <a:xfrm>
          <a:off x="0" y="4813475"/>
          <a:ext cx="6513603" cy="55165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One Team</a:t>
          </a:r>
        </a:p>
      </dsp:txBody>
      <dsp:txXfrm>
        <a:off x="26930" y="4840405"/>
        <a:ext cx="6459743" cy="497795"/>
      </dsp:txXfrm>
    </dsp:sp>
    <dsp:sp modelId="{5D3B51A5-CB48-459B-ABEC-31ED9524D37E}">
      <dsp:nvSpPr>
        <dsp:cNvPr id="0" name=""/>
        <dsp:cNvSpPr/>
      </dsp:nvSpPr>
      <dsp:spPr>
        <a:xfrm>
          <a:off x="0" y="5365130"/>
          <a:ext cx="6513603"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5365130"/>
        <a:ext cx="6513603" cy="380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08806-BB50-465C-BBAA-A838FAC52767}"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3B1C6-3D05-4CEF-B0AA-217D378383F0}" type="slidenum">
              <a:rPr lang="en-US" smtClean="0"/>
              <a:t>‹#›</a:t>
            </a:fld>
            <a:endParaRPr lang="en-US"/>
          </a:p>
        </p:txBody>
      </p:sp>
    </p:spTree>
    <p:extLst>
      <p:ext uri="{BB962C8B-B14F-4D97-AF65-F5344CB8AC3E}">
        <p14:creationId xmlns:p14="http://schemas.microsoft.com/office/powerpoint/2010/main" val="213559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QB? Change?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63B1C6-3D05-4CEF-B0AA-217D37838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8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bargaining chip, with EPI, WASH, nutrition, careful when we define rank order lists of priority </a:t>
            </a:r>
            <a:r>
              <a:rPr lang="en-US" sz="1200" dirty="0" err="1"/>
              <a:t>Ucs</a:t>
            </a:r>
            <a:r>
              <a:rPr lang="en-US" sz="1200" dirty="0"/>
              <a:t> based on epidemiology and program performance because adjacent </a:t>
            </a:r>
            <a:r>
              <a:rPr lang="en-US" sz="1200" dirty="0" err="1"/>
              <a:t>Ucs</a:t>
            </a:r>
            <a:r>
              <a:rPr lang="en-US" sz="1200" dirty="0"/>
              <a:t> 1) neighbors wonder why not getting that level of service 2) community connectivity that has to be included, if many intricately linked then need to do context specific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Integration? Delivery? Alignment?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63B1C6-3D05-4CEF-B0AA-217D37838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88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many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63B1C6-3D05-4CEF-B0AA-217D37838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24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Recommendation too similar to the next one?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“Pause” must come with some gain</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63B1C6-3D05-4CEF-B0AA-217D37838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58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USING INITIAL LIST</a:t>
            </a:r>
          </a:p>
        </p:txBody>
      </p:sp>
      <p:sp>
        <p:nvSpPr>
          <p:cNvPr id="4" name="Slide Number Placeholder 3"/>
          <p:cNvSpPr>
            <a:spLocks noGrp="1"/>
          </p:cNvSpPr>
          <p:nvPr>
            <p:ph type="sldNum" sz="quarter" idx="5"/>
          </p:nvPr>
        </p:nvSpPr>
        <p:spPr/>
        <p:txBody>
          <a:bodyPr/>
          <a:lstStyle/>
          <a:p>
            <a:fld id="{E163B1C6-3D05-4CEF-B0AA-217D378383F0}" type="slidenum">
              <a:rPr lang="en-US" smtClean="0"/>
              <a:t>29</a:t>
            </a:fld>
            <a:endParaRPr lang="en-US"/>
          </a:p>
        </p:txBody>
      </p:sp>
    </p:spTree>
    <p:extLst>
      <p:ext uri="{BB962C8B-B14F-4D97-AF65-F5344CB8AC3E}">
        <p14:creationId xmlns:p14="http://schemas.microsoft.com/office/powerpoint/2010/main" val="174742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USING INITIAL LIST</a:t>
            </a:r>
          </a:p>
        </p:txBody>
      </p:sp>
      <p:sp>
        <p:nvSpPr>
          <p:cNvPr id="4" name="Slide Number Placeholder 3"/>
          <p:cNvSpPr>
            <a:spLocks noGrp="1"/>
          </p:cNvSpPr>
          <p:nvPr>
            <p:ph type="sldNum" sz="quarter" idx="5"/>
          </p:nvPr>
        </p:nvSpPr>
        <p:spPr/>
        <p:txBody>
          <a:bodyPr/>
          <a:lstStyle/>
          <a:p>
            <a:fld id="{E163B1C6-3D05-4CEF-B0AA-217D378383F0}" type="slidenum">
              <a:rPr lang="en-US" smtClean="0"/>
              <a:t>30</a:t>
            </a:fld>
            <a:endParaRPr lang="en-US"/>
          </a:p>
        </p:txBody>
      </p:sp>
    </p:spTree>
    <p:extLst>
      <p:ext uri="{BB962C8B-B14F-4D97-AF65-F5344CB8AC3E}">
        <p14:creationId xmlns:p14="http://schemas.microsoft.com/office/powerpoint/2010/main" val="1307700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USING INITIAL LIST</a:t>
            </a:r>
          </a:p>
        </p:txBody>
      </p:sp>
      <p:sp>
        <p:nvSpPr>
          <p:cNvPr id="4" name="Slide Number Placeholder 3"/>
          <p:cNvSpPr>
            <a:spLocks noGrp="1"/>
          </p:cNvSpPr>
          <p:nvPr>
            <p:ph type="sldNum" sz="quarter" idx="5"/>
          </p:nvPr>
        </p:nvSpPr>
        <p:spPr/>
        <p:txBody>
          <a:bodyPr/>
          <a:lstStyle/>
          <a:p>
            <a:fld id="{E163B1C6-3D05-4CEF-B0AA-217D378383F0}" type="slidenum">
              <a:rPr lang="en-US" smtClean="0"/>
              <a:t>31</a:t>
            </a:fld>
            <a:endParaRPr lang="en-US"/>
          </a:p>
        </p:txBody>
      </p:sp>
    </p:spTree>
    <p:extLst>
      <p:ext uri="{BB962C8B-B14F-4D97-AF65-F5344CB8AC3E}">
        <p14:creationId xmlns:p14="http://schemas.microsoft.com/office/powerpoint/2010/main" val="176752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8C85B3-7988-4B18-A118-A1045CF9905F}"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363B9-F7A9-4F33-B4A3-EDB20C22F1B6}" type="slidenum">
              <a:rPr lang="en-US" smtClean="0"/>
              <a:t>‹#›</a:t>
            </a:fld>
            <a:endParaRPr lang="en-US"/>
          </a:p>
        </p:txBody>
      </p:sp>
    </p:spTree>
    <p:extLst>
      <p:ext uri="{BB962C8B-B14F-4D97-AF65-F5344CB8AC3E}">
        <p14:creationId xmlns:p14="http://schemas.microsoft.com/office/powerpoint/2010/main" val="59587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C85B3-7988-4B18-A118-A1045CF9905F}"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363B9-F7A9-4F33-B4A3-EDB20C22F1B6}" type="slidenum">
              <a:rPr lang="en-US" smtClean="0"/>
              <a:t>‹#›</a:t>
            </a:fld>
            <a:endParaRPr lang="en-US"/>
          </a:p>
        </p:txBody>
      </p:sp>
    </p:spTree>
    <p:extLst>
      <p:ext uri="{BB962C8B-B14F-4D97-AF65-F5344CB8AC3E}">
        <p14:creationId xmlns:p14="http://schemas.microsoft.com/office/powerpoint/2010/main" val="217872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C85B3-7988-4B18-A118-A1045CF9905F}"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363B9-F7A9-4F33-B4A3-EDB20C22F1B6}" type="slidenum">
              <a:rPr lang="en-US" smtClean="0"/>
              <a:t>‹#›</a:t>
            </a:fld>
            <a:endParaRPr lang="en-US"/>
          </a:p>
        </p:txBody>
      </p:sp>
    </p:spTree>
    <p:extLst>
      <p:ext uri="{BB962C8B-B14F-4D97-AF65-F5344CB8AC3E}">
        <p14:creationId xmlns:p14="http://schemas.microsoft.com/office/powerpoint/2010/main" val="193208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C85B3-7988-4B18-A118-A1045CF9905F}"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363B9-F7A9-4F33-B4A3-EDB20C22F1B6}" type="slidenum">
              <a:rPr lang="en-US" smtClean="0"/>
              <a:t>‹#›</a:t>
            </a:fld>
            <a:endParaRPr lang="en-US"/>
          </a:p>
        </p:txBody>
      </p:sp>
    </p:spTree>
    <p:extLst>
      <p:ext uri="{BB962C8B-B14F-4D97-AF65-F5344CB8AC3E}">
        <p14:creationId xmlns:p14="http://schemas.microsoft.com/office/powerpoint/2010/main" val="63463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C85B3-7988-4B18-A118-A1045CF9905F}"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363B9-F7A9-4F33-B4A3-EDB20C22F1B6}" type="slidenum">
              <a:rPr lang="en-US" smtClean="0"/>
              <a:t>‹#›</a:t>
            </a:fld>
            <a:endParaRPr lang="en-US"/>
          </a:p>
        </p:txBody>
      </p:sp>
    </p:spTree>
    <p:extLst>
      <p:ext uri="{BB962C8B-B14F-4D97-AF65-F5344CB8AC3E}">
        <p14:creationId xmlns:p14="http://schemas.microsoft.com/office/powerpoint/2010/main" val="114150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8C85B3-7988-4B18-A118-A1045CF9905F}"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363B9-F7A9-4F33-B4A3-EDB20C22F1B6}" type="slidenum">
              <a:rPr lang="en-US" smtClean="0"/>
              <a:t>‹#›</a:t>
            </a:fld>
            <a:endParaRPr lang="en-US"/>
          </a:p>
        </p:txBody>
      </p:sp>
    </p:spTree>
    <p:extLst>
      <p:ext uri="{BB962C8B-B14F-4D97-AF65-F5344CB8AC3E}">
        <p14:creationId xmlns:p14="http://schemas.microsoft.com/office/powerpoint/2010/main" val="384044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8C85B3-7988-4B18-A118-A1045CF9905F}"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4363B9-F7A9-4F33-B4A3-EDB20C22F1B6}" type="slidenum">
              <a:rPr lang="en-US" smtClean="0"/>
              <a:t>‹#›</a:t>
            </a:fld>
            <a:endParaRPr lang="en-US"/>
          </a:p>
        </p:txBody>
      </p:sp>
    </p:spTree>
    <p:extLst>
      <p:ext uri="{BB962C8B-B14F-4D97-AF65-F5344CB8AC3E}">
        <p14:creationId xmlns:p14="http://schemas.microsoft.com/office/powerpoint/2010/main" val="43924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C85B3-7988-4B18-A118-A1045CF9905F}"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4363B9-F7A9-4F33-B4A3-EDB20C22F1B6}" type="slidenum">
              <a:rPr lang="en-US" smtClean="0"/>
              <a:t>‹#›</a:t>
            </a:fld>
            <a:endParaRPr lang="en-US"/>
          </a:p>
        </p:txBody>
      </p:sp>
    </p:spTree>
    <p:extLst>
      <p:ext uri="{BB962C8B-B14F-4D97-AF65-F5344CB8AC3E}">
        <p14:creationId xmlns:p14="http://schemas.microsoft.com/office/powerpoint/2010/main" val="155977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C85B3-7988-4B18-A118-A1045CF9905F}"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4363B9-F7A9-4F33-B4A3-EDB20C22F1B6}" type="slidenum">
              <a:rPr lang="en-US" smtClean="0"/>
              <a:t>‹#›</a:t>
            </a:fld>
            <a:endParaRPr lang="en-US"/>
          </a:p>
        </p:txBody>
      </p:sp>
    </p:spTree>
    <p:extLst>
      <p:ext uri="{BB962C8B-B14F-4D97-AF65-F5344CB8AC3E}">
        <p14:creationId xmlns:p14="http://schemas.microsoft.com/office/powerpoint/2010/main" val="376630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8C85B3-7988-4B18-A118-A1045CF9905F}"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363B9-F7A9-4F33-B4A3-EDB20C22F1B6}" type="slidenum">
              <a:rPr lang="en-US" smtClean="0"/>
              <a:t>‹#›</a:t>
            </a:fld>
            <a:endParaRPr lang="en-US"/>
          </a:p>
        </p:txBody>
      </p:sp>
    </p:spTree>
    <p:extLst>
      <p:ext uri="{BB962C8B-B14F-4D97-AF65-F5344CB8AC3E}">
        <p14:creationId xmlns:p14="http://schemas.microsoft.com/office/powerpoint/2010/main" val="327111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8C85B3-7988-4B18-A118-A1045CF9905F}"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363B9-F7A9-4F33-B4A3-EDB20C22F1B6}" type="slidenum">
              <a:rPr lang="en-US" smtClean="0"/>
              <a:t>‹#›</a:t>
            </a:fld>
            <a:endParaRPr lang="en-US"/>
          </a:p>
        </p:txBody>
      </p:sp>
    </p:spTree>
    <p:extLst>
      <p:ext uri="{BB962C8B-B14F-4D97-AF65-F5344CB8AC3E}">
        <p14:creationId xmlns:p14="http://schemas.microsoft.com/office/powerpoint/2010/main" val="1371463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C85B3-7988-4B18-A118-A1045CF9905F}"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363B9-F7A9-4F33-B4A3-EDB20C22F1B6}" type="slidenum">
              <a:rPr lang="en-US" smtClean="0"/>
              <a:t>‹#›</a:t>
            </a:fld>
            <a:endParaRPr lang="en-US"/>
          </a:p>
        </p:txBody>
      </p:sp>
    </p:spTree>
    <p:extLst>
      <p:ext uri="{BB962C8B-B14F-4D97-AF65-F5344CB8AC3E}">
        <p14:creationId xmlns:p14="http://schemas.microsoft.com/office/powerpoint/2010/main" val="3300492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160C54B-8770-4FB7-966E-B4B8E8A640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850" b="10880"/>
          <a:stretch/>
        </p:blipFill>
        <p:spPr>
          <a:xfrm>
            <a:off x="20" y="10"/>
            <a:ext cx="12191980" cy="6857990"/>
          </a:xfrm>
          <a:prstGeom prst="rect">
            <a:avLst/>
          </a:prstGeom>
        </p:spPr>
      </p:pic>
      <p:sp>
        <p:nvSpPr>
          <p:cNvPr id="10"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B57D3CD3-F1B6-4545-BAE9-5BFB93E49C16}"/>
              </a:ext>
            </a:extLst>
          </p:cNvPr>
          <p:cNvSpPr>
            <a:spLocks noGrp="1"/>
          </p:cNvSpPr>
          <p:nvPr>
            <p:ph type="ctrTitle"/>
          </p:nvPr>
        </p:nvSpPr>
        <p:spPr>
          <a:xfrm>
            <a:off x="8022021" y="3231931"/>
            <a:ext cx="3852041" cy="1834056"/>
          </a:xfrm>
        </p:spPr>
        <p:txBody>
          <a:bodyPr>
            <a:normAutofit/>
          </a:bodyPr>
          <a:lstStyle/>
          <a:p>
            <a:r>
              <a:rPr lang="en-US" sz="3100"/>
              <a:t>Technical Advisory Group on Polio Eradication in Pakistan</a:t>
            </a:r>
          </a:p>
        </p:txBody>
      </p:sp>
      <p:sp>
        <p:nvSpPr>
          <p:cNvPr id="3" name="Subtitle 2">
            <a:extLst>
              <a:ext uri="{FF2B5EF4-FFF2-40B4-BE49-F238E27FC236}">
                <a16:creationId xmlns:a16="http://schemas.microsoft.com/office/drawing/2014/main" xmlns="" id="{D0A89F45-995B-4B68-83BB-3D68B0454A14}"/>
              </a:ext>
            </a:extLst>
          </p:cNvPr>
          <p:cNvSpPr>
            <a:spLocks noGrp="1"/>
          </p:cNvSpPr>
          <p:nvPr>
            <p:ph type="subTitle" idx="1"/>
          </p:nvPr>
        </p:nvSpPr>
        <p:spPr>
          <a:xfrm>
            <a:off x="7782910" y="5242675"/>
            <a:ext cx="4330262" cy="683284"/>
          </a:xfrm>
        </p:spPr>
        <p:txBody>
          <a:bodyPr>
            <a:normAutofit/>
          </a:bodyPr>
          <a:lstStyle/>
          <a:p>
            <a:r>
              <a:rPr lang="en-US" sz="1800" i="1" dirty="0"/>
              <a:t>Feedback from TAG</a:t>
            </a:r>
          </a:p>
          <a:p>
            <a:r>
              <a:rPr lang="en-US" sz="1200" dirty="0"/>
              <a:t>29-30 August, 2019</a:t>
            </a:r>
          </a:p>
        </p:txBody>
      </p:sp>
      <p:cxnSp>
        <p:nvCxnSpPr>
          <p:cNvPr id="12" name="Straight Connector 11">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1217" y="6372664"/>
            <a:ext cx="1894531" cy="246221"/>
          </a:xfrm>
          <a:prstGeom prst="rect">
            <a:avLst/>
          </a:prstGeom>
          <a:noFill/>
        </p:spPr>
        <p:txBody>
          <a:bodyPr wrap="square" rtlCol="0" anchor="ctr">
            <a:spAutoFit/>
          </a:bodyPr>
          <a:lstStyle/>
          <a:p>
            <a:pPr algn="ctr"/>
            <a:r>
              <a:rPr lang="en-US" sz="1000" b="1" dirty="0" smtClean="0">
                <a:solidFill>
                  <a:schemeClr val="bg1"/>
                </a:solidFill>
              </a:rPr>
              <a:t>Photo Credit: </a:t>
            </a:r>
            <a:r>
              <a:rPr lang="en-US" sz="1000" b="1" dirty="0" err="1" smtClean="0">
                <a:solidFill>
                  <a:schemeClr val="bg1"/>
                </a:solidFill>
              </a:rPr>
              <a:t>Mobeen</a:t>
            </a:r>
            <a:r>
              <a:rPr lang="en-US" sz="1000" b="1" dirty="0" smtClean="0">
                <a:solidFill>
                  <a:schemeClr val="bg1"/>
                </a:solidFill>
              </a:rPr>
              <a:t> Ansari</a:t>
            </a:r>
            <a:endParaRPr lang="en-US" sz="1000" b="1" dirty="0">
              <a:solidFill>
                <a:schemeClr val="bg1"/>
              </a:solidFill>
            </a:endParaRPr>
          </a:p>
        </p:txBody>
      </p:sp>
    </p:spTree>
    <p:extLst>
      <p:ext uri="{BB962C8B-B14F-4D97-AF65-F5344CB8AC3E}">
        <p14:creationId xmlns:p14="http://schemas.microsoft.com/office/powerpoint/2010/main" val="1730119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E3AF3-022E-4D20-8C9B-AF1EE72D8F55}"/>
              </a:ext>
            </a:extLst>
          </p:cNvPr>
          <p:cNvSpPr>
            <a:spLocks noGrp="1"/>
          </p:cNvSpPr>
          <p:nvPr>
            <p:ph type="title"/>
          </p:nvPr>
        </p:nvSpPr>
        <p:spPr/>
        <p:txBody>
          <a:bodyPr>
            <a:normAutofit/>
          </a:bodyPr>
          <a:lstStyle/>
          <a:p>
            <a:r>
              <a:rPr lang="en-US" b="1" dirty="0"/>
              <a:t>Transformation – focus  </a:t>
            </a:r>
            <a:endParaRPr lang="en-GB" b="1" i="1" dirty="0"/>
          </a:p>
        </p:txBody>
      </p:sp>
      <p:sp>
        <p:nvSpPr>
          <p:cNvPr id="3" name="Content Placeholder 2">
            <a:extLst>
              <a:ext uri="{FF2B5EF4-FFF2-40B4-BE49-F238E27FC236}">
                <a16:creationId xmlns:a16="http://schemas.microsoft.com/office/drawing/2014/main" xmlns="" id="{BC71388C-DD88-4236-8C39-3B5985B04EDC}"/>
              </a:ext>
            </a:extLst>
          </p:cNvPr>
          <p:cNvSpPr>
            <a:spLocks noGrp="1"/>
          </p:cNvSpPr>
          <p:nvPr>
            <p:ph idx="1"/>
          </p:nvPr>
        </p:nvSpPr>
        <p:spPr>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r>
              <a:rPr lang="en-GB" dirty="0"/>
              <a:t>Re-focus program on basic priorities</a:t>
            </a:r>
          </a:p>
          <a:p>
            <a:pPr lvl="1">
              <a:lnSpc>
                <a:spcPct val="150000"/>
              </a:lnSpc>
            </a:pPr>
            <a:r>
              <a:rPr lang="en-US" dirty="0"/>
              <a:t>Community: focus on building community trust</a:t>
            </a:r>
          </a:p>
          <a:p>
            <a:pPr lvl="1">
              <a:lnSpc>
                <a:spcPct val="150000"/>
              </a:lnSpc>
            </a:pPr>
            <a:r>
              <a:rPr lang="en-US" dirty="0">
                <a:solidFill>
                  <a:schemeClr val="dk1"/>
                </a:solidFill>
              </a:rPr>
              <a:t>High-quality SIAs</a:t>
            </a:r>
          </a:p>
          <a:p>
            <a:pPr lvl="1">
              <a:lnSpc>
                <a:spcPct val="150000"/>
              </a:lnSpc>
            </a:pPr>
            <a:r>
              <a:rPr lang="en-US" dirty="0">
                <a:solidFill>
                  <a:schemeClr val="dk1"/>
                </a:solidFill>
              </a:rPr>
              <a:t>Strengthen routine immunization service delivery</a:t>
            </a:r>
          </a:p>
          <a:p>
            <a:pPr lvl="1">
              <a:lnSpc>
                <a:spcPct val="150000"/>
              </a:lnSpc>
            </a:pPr>
            <a:r>
              <a:rPr lang="en-US" dirty="0">
                <a:solidFill>
                  <a:schemeClr val="dk1"/>
                </a:solidFill>
              </a:rPr>
              <a:t>Delivery of additional services e.g. </a:t>
            </a:r>
            <a:r>
              <a:rPr lang="en-US" dirty="0" err="1">
                <a:solidFill>
                  <a:schemeClr val="dk1"/>
                </a:solidFill>
              </a:rPr>
              <a:t>Ehsaas</a:t>
            </a:r>
            <a:r>
              <a:rPr lang="en-US" dirty="0">
                <a:solidFill>
                  <a:schemeClr val="dk1"/>
                </a:solidFill>
              </a:rPr>
              <a:t>, BISP, health, nutrition, WASH</a:t>
            </a:r>
          </a:p>
        </p:txBody>
      </p:sp>
      <p:sp>
        <p:nvSpPr>
          <p:cNvPr id="4" name="Rectangle 3">
            <a:extLst>
              <a:ext uri="{FF2B5EF4-FFF2-40B4-BE49-F238E27FC236}">
                <a16:creationId xmlns:a16="http://schemas.microsoft.com/office/drawing/2014/main" xmlns="" id="{6C979A8C-A22D-4345-AF19-EF94141D319B}"/>
              </a:ext>
            </a:extLst>
          </p:cNvPr>
          <p:cNvSpPr/>
          <p:nvPr/>
        </p:nvSpPr>
        <p:spPr>
          <a:xfrm>
            <a:off x="517526" y="1504950"/>
            <a:ext cx="11153772" cy="5152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63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42F4E-E633-419C-8626-C4427B847E29}"/>
              </a:ext>
            </a:extLst>
          </p:cNvPr>
          <p:cNvSpPr>
            <a:spLocks noGrp="1"/>
          </p:cNvSpPr>
          <p:nvPr>
            <p:ph type="title"/>
          </p:nvPr>
        </p:nvSpPr>
        <p:spPr/>
        <p:txBody>
          <a:bodyPr/>
          <a:lstStyle/>
          <a:p>
            <a:r>
              <a:rPr lang="en-US" dirty="0"/>
              <a:t>Delivering transformation</a:t>
            </a:r>
            <a:endParaRPr lang="en-GB" dirty="0"/>
          </a:p>
        </p:txBody>
      </p:sp>
      <p:sp>
        <p:nvSpPr>
          <p:cNvPr id="3" name="Content Placeholder 2">
            <a:extLst>
              <a:ext uri="{FF2B5EF4-FFF2-40B4-BE49-F238E27FC236}">
                <a16:creationId xmlns:a16="http://schemas.microsoft.com/office/drawing/2014/main" xmlns="" id="{05C07664-59C2-48DE-A410-E6CE4BDE051F}"/>
              </a:ext>
            </a:extLst>
          </p:cNvPr>
          <p:cNvSpPr>
            <a:spLocks noGrp="1"/>
          </p:cNvSpPr>
          <p:nvPr>
            <p:ph idx="1"/>
          </p:nvPr>
        </p:nvSpPr>
        <p:spPr>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r>
              <a:rPr lang="en-US" dirty="0">
                <a:solidFill>
                  <a:schemeClr val="dk1"/>
                </a:solidFill>
              </a:rPr>
              <a:t>National and provincial EOCs</a:t>
            </a:r>
          </a:p>
          <a:p>
            <a:pPr lvl="1">
              <a:lnSpc>
                <a:spcPct val="150000"/>
              </a:lnSpc>
            </a:pPr>
            <a:r>
              <a:rPr lang="en-US" dirty="0">
                <a:solidFill>
                  <a:schemeClr val="dk1"/>
                </a:solidFill>
              </a:rPr>
              <a:t>NEOC and PEOCs to form transformation task teams under the leadership of their respective EOC Coordinators with inputs from management experts</a:t>
            </a:r>
          </a:p>
          <a:p>
            <a:pPr lvl="1">
              <a:lnSpc>
                <a:spcPct val="150000"/>
              </a:lnSpc>
            </a:pPr>
            <a:r>
              <a:rPr lang="en-US" dirty="0">
                <a:solidFill>
                  <a:schemeClr val="dk1"/>
                </a:solidFill>
              </a:rPr>
              <a:t>Develop a clear joint workplan and commence implementation</a:t>
            </a:r>
          </a:p>
          <a:p>
            <a:pPr lvl="1">
              <a:lnSpc>
                <a:spcPct val="150000"/>
              </a:lnSpc>
            </a:pPr>
            <a:r>
              <a:rPr lang="en-US" dirty="0">
                <a:solidFill>
                  <a:schemeClr val="dk1"/>
                </a:solidFill>
              </a:rPr>
              <a:t>Integrate the plan and key deliverables into the NEAP 2019/2020</a:t>
            </a:r>
          </a:p>
          <a:p>
            <a:endParaRPr lang="en-US" dirty="0">
              <a:solidFill>
                <a:schemeClr val="dk1"/>
              </a:solidFill>
            </a:endParaRPr>
          </a:p>
        </p:txBody>
      </p:sp>
      <p:sp>
        <p:nvSpPr>
          <p:cNvPr id="4" name="Rectangle 3">
            <a:extLst>
              <a:ext uri="{FF2B5EF4-FFF2-40B4-BE49-F238E27FC236}">
                <a16:creationId xmlns:a16="http://schemas.microsoft.com/office/drawing/2014/main" xmlns="" id="{DF11DC02-EC98-4C37-BCA2-75F06188D06A}"/>
              </a:ext>
            </a:extLst>
          </p:cNvPr>
          <p:cNvSpPr/>
          <p:nvPr/>
        </p:nvSpPr>
        <p:spPr>
          <a:xfrm>
            <a:off x="517526" y="1447799"/>
            <a:ext cx="11153772" cy="52091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50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FF91DA9A-2B70-4526-8911-5D9EC77B86D9}"/>
              </a:ext>
            </a:extLst>
          </p:cNvPr>
          <p:cNvSpPr/>
          <p:nvPr/>
        </p:nvSpPr>
        <p:spPr>
          <a:xfrm>
            <a:off x="517526" y="1516977"/>
            <a:ext cx="11153772" cy="5140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xmlns="" id="{1D342970-36DF-4240-B271-4876AAB7582B}"/>
              </a:ext>
            </a:extLst>
          </p:cNvPr>
          <p:cNvSpPr/>
          <p:nvPr/>
        </p:nvSpPr>
        <p:spPr>
          <a:xfrm>
            <a:off x="836612" y="4252011"/>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xmlns="" id="{A29B638C-D4C1-4EDA-A9CE-F8B101793F70}"/>
              </a:ext>
            </a:extLst>
          </p:cNvPr>
          <p:cNvSpPr/>
          <p:nvPr/>
        </p:nvSpPr>
        <p:spPr>
          <a:xfrm>
            <a:off x="836612" y="1582697"/>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7778404-3DE7-4229-B940-F51F58CED42C}"/>
              </a:ext>
            </a:extLst>
          </p:cNvPr>
          <p:cNvSpPr>
            <a:spLocks noGrp="1"/>
          </p:cNvSpPr>
          <p:nvPr>
            <p:ph type="title"/>
          </p:nvPr>
        </p:nvSpPr>
        <p:spPr>
          <a:xfrm>
            <a:off x="520702" y="387349"/>
            <a:ext cx="11079160" cy="1325563"/>
          </a:xfrm>
        </p:spPr>
        <p:txBody>
          <a:bodyPr>
            <a:normAutofit/>
          </a:bodyPr>
          <a:lstStyle/>
          <a:p>
            <a:r>
              <a:rPr lang="en-US" sz="3600" dirty="0"/>
              <a:t>One Team</a:t>
            </a:r>
            <a:br>
              <a:rPr lang="en-US" sz="3600" dirty="0"/>
            </a:br>
            <a:r>
              <a:rPr lang="en-US" sz="3600" i="1" dirty="0"/>
              <a:t>PEI Command and Control in disarray</a:t>
            </a:r>
          </a:p>
        </p:txBody>
      </p:sp>
      <p:sp>
        <p:nvSpPr>
          <p:cNvPr id="19" name="Text Placeholder 18">
            <a:extLst>
              <a:ext uri="{FF2B5EF4-FFF2-40B4-BE49-F238E27FC236}">
                <a16:creationId xmlns:a16="http://schemas.microsoft.com/office/drawing/2014/main" xmlns="" id="{DAC3B30B-9732-45D1-8870-1B2C49ADA313}"/>
              </a:ext>
            </a:extLst>
          </p:cNvPr>
          <p:cNvSpPr>
            <a:spLocks noGrp="1"/>
          </p:cNvSpPr>
          <p:nvPr>
            <p:ph type="body" idx="1"/>
          </p:nvPr>
        </p:nvSpPr>
        <p:spPr>
          <a:xfrm>
            <a:off x="836612" y="1585186"/>
            <a:ext cx="5157787" cy="419099"/>
          </a:xfrm>
        </p:spPr>
        <p:txBody>
          <a:bodyPr>
            <a:normAutofit lnSpcReduction="10000"/>
          </a:bodyPr>
          <a:lstStyle/>
          <a:p>
            <a:r>
              <a:rPr lang="en-US" dirty="0"/>
              <a:t>Observations</a:t>
            </a:r>
          </a:p>
        </p:txBody>
      </p:sp>
      <p:sp>
        <p:nvSpPr>
          <p:cNvPr id="21" name="Content Placeholder 20">
            <a:extLst>
              <a:ext uri="{FF2B5EF4-FFF2-40B4-BE49-F238E27FC236}">
                <a16:creationId xmlns:a16="http://schemas.microsoft.com/office/drawing/2014/main" xmlns="" id="{2296356E-F288-4A68-9590-372F8E199468}"/>
              </a:ext>
            </a:extLst>
          </p:cNvPr>
          <p:cNvSpPr>
            <a:spLocks noGrp="1"/>
          </p:cNvSpPr>
          <p:nvPr>
            <p:ph sz="quarter" idx="4"/>
          </p:nvPr>
        </p:nvSpPr>
        <p:spPr>
          <a:xfrm>
            <a:off x="839788" y="4627562"/>
            <a:ext cx="10443207" cy="2095136"/>
          </a:xfrm>
          <a:solidFill>
            <a:schemeClr val="accent6">
              <a:lumMod val="20000"/>
              <a:lumOff val="80000"/>
            </a:schemeClr>
          </a:solidFill>
        </p:spPr>
        <p:txBody>
          <a:bodyPr>
            <a:noAutofit/>
          </a:bodyPr>
          <a:lstStyle/>
          <a:p>
            <a:pPr>
              <a:lnSpc>
                <a:spcPct val="120000"/>
              </a:lnSpc>
              <a:spcBef>
                <a:spcPts val="600"/>
              </a:spcBef>
            </a:pPr>
            <a:r>
              <a:rPr lang="en-US" sz="1600" dirty="0">
                <a:latin typeface="Calibri" panose="020F0502020204030204" pitchFamily="34" charset="0"/>
                <a:ea typeface="Times New Roman" panose="02020603050405020304" pitchFamily="18" charset="0"/>
                <a:cs typeface="Times New Roman" panose="02020603050405020304" pitchFamily="18" charset="0"/>
              </a:rPr>
              <a:t>Use the upcoming </a:t>
            </a:r>
            <a:r>
              <a:rPr lang="en-US" sz="1600" dirty="0" err="1">
                <a:latin typeface="Calibri" panose="020F0502020204030204" pitchFamily="34" charset="0"/>
                <a:ea typeface="Times New Roman" panose="02020603050405020304" pitchFamily="18" charset="0"/>
                <a:cs typeface="Times New Roman" panose="02020603050405020304" pitchFamily="18" charset="0"/>
              </a:rPr>
              <a:t>Bhurban</a:t>
            </a:r>
            <a:r>
              <a:rPr lang="en-US" sz="1600" dirty="0">
                <a:latin typeface="Calibri" panose="020F0502020204030204" pitchFamily="34" charset="0"/>
                <a:ea typeface="Times New Roman" panose="02020603050405020304" pitchFamily="18" charset="0"/>
                <a:cs typeface="Times New Roman" panose="02020603050405020304" pitchFamily="18" charset="0"/>
              </a:rPr>
              <a:t> retreat to </a:t>
            </a:r>
            <a:r>
              <a:rPr lang="en-US" sz="1600" b="1" dirty="0">
                <a:latin typeface="Calibri" panose="020F0502020204030204" pitchFamily="34" charset="0"/>
                <a:ea typeface="Times New Roman" panose="02020603050405020304" pitchFamily="18" charset="0"/>
                <a:cs typeface="Times New Roman" panose="02020603050405020304" pitchFamily="18" charset="0"/>
              </a:rPr>
              <a:t>revise “Modus Operandi” within and between EOCs, </a:t>
            </a:r>
            <a:r>
              <a:rPr lang="en-US" sz="1600" dirty="0">
                <a:latin typeface="Calibri" panose="020F0502020204030204" pitchFamily="34" charset="0"/>
                <a:ea typeface="Times New Roman" panose="02020603050405020304" pitchFamily="18" charset="0"/>
                <a:cs typeface="Times New Roman" panose="02020603050405020304" pitchFamily="18" charset="0"/>
              </a:rPr>
              <a:t>promote team-build and emphasize a healthy working environment with clear roles and responsibilities </a:t>
            </a:r>
          </a:p>
          <a:p>
            <a:pPr>
              <a:lnSpc>
                <a:spcPct val="120000"/>
              </a:lnSpc>
              <a:spcBef>
                <a:spcPts val="600"/>
              </a:spcBef>
            </a:pPr>
            <a:r>
              <a:rPr lang="en-US" sz="1600" dirty="0">
                <a:latin typeface="Calibri" panose="020F0502020204030204" pitchFamily="34" charset="0"/>
                <a:ea typeface="Times New Roman" panose="02020603050405020304" pitchFamily="18" charset="0"/>
                <a:cs typeface="Times New Roman" panose="02020603050405020304" pitchFamily="18" charset="0"/>
              </a:rPr>
              <a:t>Take advantage of planned management reviews of Provincial and National EOCs as soon as possible</a:t>
            </a:r>
          </a:p>
          <a:p>
            <a:pPr>
              <a:lnSpc>
                <a:spcPct val="120000"/>
              </a:lnSpc>
              <a:spcBef>
                <a:spcPts val="600"/>
              </a:spcBef>
            </a:pPr>
            <a:r>
              <a:rPr lang="en-US" sz="1600" dirty="0">
                <a:latin typeface="Calibri" panose="020F0502020204030204" pitchFamily="34" charset="0"/>
                <a:ea typeface="Times New Roman" panose="02020603050405020304" pitchFamily="18" charset="0"/>
                <a:cs typeface="Times New Roman" panose="02020603050405020304" pitchFamily="18" charset="0"/>
              </a:rPr>
              <a:t>In the long-term, to continue promotion of the one-team approach, conduct periodic management reviews and assessments of organizational health</a:t>
            </a:r>
          </a:p>
          <a:p>
            <a:pPr>
              <a:lnSpc>
                <a:spcPct val="120000"/>
              </a:lnSpc>
              <a:spcBef>
                <a:spcPts val="600"/>
              </a:spcBef>
            </a:pPr>
            <a:r>
              <a:rPr lang="en-US" sz="1600" dirty="0">
                <a:latin typeface="Calibri" panose="020F0502020204030204" pitchFamily="34" charset="0"/>
                <a:ea typeface="Times New Roman" panose="02020603050405020304" pitchFamily="18" charset="0"/>
                <a:cs typeface="Times New Roman" panose="02020603050405020304" pitchFamily="18" charset="0"/>
              </a:rPr>
              <a:t>With the one-team approach in mind, also enact province-specific interventions – see upcoming slides</a:t>
            </a:r>
          </a:p>
        </p:txBody>
      </p:sp>
      <p:sp>
        <p:nvSpPr>
          <p:cNvPr id="23" name="Content Placeholder 22">
            <a:extLst>
              <a:ext uri="{FF2B5EF4-FFF2-40B4-BE49-F238E27FC236}">
                <a16:creationId xmlns:a16="http://schemas.microsoft.com/office/drawing/2014/main" xmlns="" id="{1162EEE3-5D31-4FC0-A45D-D38508E911EF}"/>
              </a:ext>
            </a:extLst>
          </p:cNvPr>
          <p:cNvSpPr>
            <a:spLocks noGrp="1"/>
          </p:cNvSpPr>
          <p:nvPr>
            <p:ph sz="half" idx="2"/>
          </p:nvPr>
        </p:nvSpPr>
        <p:spPr>
          <a:xfrm>
            <a:off x="836612" y="2004286"/>
            <a:ext cx="10446383" cy="2120388"/>
          </a:xfr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nSpc>
                <a:spcPct val="120000"/>
              </a:lnSpc>
              <a:spcBef>
                <a:spcPts val="600"/>
              </a:spcBef>
            </a:pPr>
            <a:r>
              <a:rPr lang="en-US" dirty="0"/>
              <a:t>Polio Eradication has only ever succeeded under the One Team approach</a:t>
            </a:r>
          </a:p>
          <a:p>
            <a:pPr>
              <a:lnSpc>
                <a:spcPct val="120000"/>
              </a:lnSpc>
              <a:spcBef>
                <a:spcPts val="600"/>
              </a:spcBef>
            </a:pPr>
            <a:r>
              <a:rPr lang="en-US" dirty="0"/>
              <a:t>Currently, there is no unified PEI command and control</a:t>
            </a:r>
          </a:p>
          <a:p>
            <a:pPr lvl="1">
              <a:lnSpc>
                <a:spcPct val="120000"/>
              </a:lnSpc>
              <a:spcBef>
                <a:spcPts val="600"/>
              </a:spcBef>
            </a:pPr>
            <a:r>
              <a:rPr lang="en-US" dirty="0"/>
              <a:t>Cascade impact on the coherence of provincial and sub-provincial levels</a:t>
            </a:r>
          </a:p>
          <a:p>
            <a:pPr>
              <a:lnSpc>
                <a:spcPct val="120000"/>
              </a:lnSpc>
              <a:spcBef>
                <a:spcPts val="600"/>
              </a:spcBef>
            </a:pPr>
            <a:r>
              <a:rPr lang="en-US" dirty="0"/>
              <a:t>Disharmony between NEOC and KP EOC is creating a state of crisis, impacting the program’s ability to control the outbreak in Southern KP and focus on the SHRUCs of Peshawar</a:t>
            </a:r>
          </a:p>
        </p:txBody>
      </p:sp>
      <p:sp>
        <p:nvSpPr>
          <p:cNvPr id="25" name="Text Placeholder 19">
            <a:extLst>
              <a:ext uri="{FF2B5EF4-FFF2-40B4-BE49-F238E27FC236}">
                <a16:creationId xmlns:a16="http://schemas.microsoft.com/office/drawing/2014/main" xmlns="" id="{E0DD2E2A-01BE-4C64-85BB-1EBB73F465AB}"/>
              </a:ext>
            </a:extLst>
          </p:cNvPr>
          <p:cNvSpPr>
            <a:spLocks noGrp="1"/>
          </p:cNvSpPr>
          <p:nvPr>
            <p:ph type="body" sz="quarter" idx="3"/>
          </p:nvPr>
        </p:nvSpPr>
        <p:spPr>
          <a:xfrm>
            <a:off x="836612" y="4279039"/>
            <a:ext cx="5180012" cy="419100"/>
          </a:xfrm>
        </p:spPr>
        <p:txBody>
          <a:bodyPr>
            <a:normAutofit lnSpcReduction="10000"/>
          </a:bodyPr>
          <a:lstStyle/>
          <a:p>
            <a:r>
              <a:rPr lang="en-US" dirty="0"/>
              <a:t>Recommendations</a:t>
            </a:r>
          </a:p>
        </p:txBody>
      </p:sp>
      <p:sp>
        <p:nvSpPr>
          <p:cNvPr id="10" name="Oval 9">
            <a:extLst>
              <a:ext uri="{FF2B5EF4-FFF2-40B4-BE49-F238E27FC236}">
                <a16:creationId xmlns:a16="http://schemas.microsoft.com/office/drawing/2014/main" xmlns="" id="{836AB8C7-9E3F-4AB5-891E-978203FB1452}"/>
              </a:ext>
            </a:extLst>
          </p:cNvPr>
          <p:cNvSpPr/>
          <p:nvPr/>
        </p:nvSpPr>
        <p:spPr>
          <a:xfrm>
            <a:off x="11151239" y="355386"/>
            <a:ext cx="897246" cy="897246"/>
          </a:xfrm>
          <a:prstGeom prst="ellipse">
            <a:avLst/>
          </a:prstGeom>
        </p:spPr>
        <p:style>
          <a:lnRef idx="0">
            <a:schemeClr val="lt1">
              <a:alpha val="0"/>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p:style>
      </p:sp>
      <p:sp>
        <p:nvSpPr>
          <p:cNvPr id="11" name="Rectangle 10" descr="User">
            <a:extLst>
              <a:ext uri="{FF2B5EF4-FFF2-40B4-BE49-F238E27FC236}">
                <a16:creationId xmlns:a16="http://schemas.microsoft.com/office/drawing/2014/main" xmlns="" id="{51222264-74AC-4A12-82C3-1F0D4E99AB4F}"/>
              </a:ext>
            </a:extLst>
          </p:cNvPr>
          <p:cNvSpPr/>
          <p:nvPr/>
        </p:nvSpPr>
        <p:spPr>
          <a:xfrm>
            <a:off x="11339660" y="543808"/>
            <a:ext cx="520402" cy="520402"/>
          </a:xfrm>
          <a:prstGeom prst="rect">
            <a:avLst/>
          </a:prstGeo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2338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1D342970-36DF-4240-B271-4876AAB7582B}"/>
              </a:ext>
            </a:extLst>
          </p:cNvPr>
          <p:cNvSpPr/>
          <p:nvPr/>
        </p:nvSpPr>
        <p:spPr>
          <a:xfrm>
            <a:off x="836612" y="2955433"/>
            <a:ext cx="719616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xmlns="" id="{A29B638C-D4C1-4EDA-A9CE-F8B101793F70}"/>
              </a:ext>
            </a:extLst>
          </p:cNvPr>
          <p:cNvSpPr/>
          <p:nvPr/>
        </p:nvSpPr>
        <p:spPr>
          <a:xfrm>
            <a:off x="836612" y="1582697"/>
            <a:ext cx="719616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7778404-3DE7-4229-B940-F51F58CED42C}"/>
              </a:ext>
            </a:extLst>
          </p:cNvPr>
          <p:cNvSpPr>
            <a:spLocks noGrp="1"/>
          </p:cNvSpPr>
          <p:nvPr>
            <p:ph type="title"/>
          </p:nvPr>
        </p:nvSpPr>
        <p:spPr>
          <a:xfrm>
            <a:off x="520702" y="387349"/>
            <a:ext cx="11079160" cy="1325563"/>
          </a:xfrm>
        </p:spPr>
        <p:txBody>
          <a:bodyPr>
            <a:normAutofit/>
          </a:bodyPr>
          <a:lstStyle/>
          <a:p>
            <a:r>
              <a:rPr lang="en-US" sz="3600" dirty="0"/>
              <a:t>NEAP 2019/2020</a:t>
            </a:r>
            <a:br>
              <a:rPr lang="en-US" sz="3600" dirty="0"/>
            </a:br>
            <a:r>
              <a:rPr lang="en-US" sz="3600" i="1" dirty="0"/>
              <a:t>Requires revisions, must refocus and simplify </a:t>
            </a:r>
            <a:r>
              <a:rPr lang="en-US" sz="3600" i="1" dirty="0" err="1"/>
              <a:t>programme</a:t>
            </a:r>
            <a:endParaRPr lang="en-US" sz="3600" i="1" dirty="0"/>
          </a:p>
        </p:txBody>
      </p:sp>
      <p:sp>
        <p:nvSpPr>
          <p:cNvPr id="19" name="Text Placeholder 18">
            <a:extLst>
              <a:ext uri="{FF2B5EF4-FFF2-40B4-BE49-F238E27FC236}">
                <a16:creationId xmlns:a16="http://schemas.microsoft.com/office/drawing/2014/main" xmlns="" id="{DAC3B30B-9732-45D1-8870-1B2C49ADA313}"/>
              </a:ext>
            </a:extLst>
          </p:cNvPr>
          <p:cNvSpPr>
            <a:spLocks noGrp="1"/>
          </p:cNvSpPr>
          <p:nvPr>
            <p:ph type="body" idx="1"/>
          </p:nvPr>
        </p:nvSpPr>
        <p:spPr>
          <a:xfrm>
            <a:off x="836612" y="1585186"/>
            <a:ext cx="5157787" cy="847636"/>
          </a:xfrm>
        </p:spPr>
        <p:txBody>
          <a:bodyPr>
            <a:normAutofit/>
          </a:bodyPr>
          <a:lstStyle/>
          <a:p>
            <a:r>
              <a:rPr lang="en-US" dirty="0"/>
              <a:t>Observations</a:t>
            </a:r>
          </a:p>
        </p:txBody>
      </p:sp>
      <p:sp>
        <p:nvSpPr>
          <p:cNvPr id="21" name="Content Placeholder 20">
            <a:extLst>
              <a:ext uri="{FF2B5EF4-FFF2-40B4-BE49-F238E27FC236}">
                <a16:creationId xmlns:a16="http://schemas.microsoft.com/office/drawing/2014/main" xmlns="" id="{2296356E-F288-4A68-9590-372F8E199468}"/>
              </a:ext>
            </a:extLst>
          </p:cNvPr>
          <p:cNvSpPr>
            <a:spLocks noGrp="1"/>
          </p:cNvSpPr>
          <p:nvPr>
            <p:ph sz="quarter" idx="4"/>
          </p:nvPr>
        </p:nvSpPr>
        <p:spPr>
          <a:xfrm>
            <a:off x="839788" y="3330984"/>
            <a:ext cx="6984236" cy="1875052"/>
          </a:xfrm>
          <a:solidFill>
            <a:schemeClr val="accent6">
              <a:lumMod val="20000"/>
              <a:lumOff val="80000"/>
            </a:schemeClr>
          </a:solidFill>
        </p:spPr>
        <p:txBody>
          <a:bodyPr>
            <a:normAutofit fontScale="85000" lnSpcReduction="20000"/>
          </a:bodyPr>
          <a:lstStyle/>
          <a:p>
            <a:pPr>
              <a:lnSpc>
                <a:spcPct val="107000"/>
              </a:lnSpc>
              <a:spcBef>
                <a:spcPts val="600"/>
              </a:spcBef>
            </a:pPr>
            <a:r>
              <a:rPr lang="en-US" dirty="0"/>
              <a:t>Go back to drawing board in next months</a:t>
            </a:r>
          </a:p>
          <a:p>
            <a:pPr>
              <a:lnSpc>
                <a:spcPct val="107000"/>
              </a:lnSpc>
              <a:spcBef>
                <a:spcPts val="600"/>
              </a:spcBef>
            </a:pPr>
            <a:r>
              <a:rPr lang="en-US" dirty="0">
                <a:latin typeface="Calibri" panose="020F0502020204030204" pitchFamily="34" charset="0"/>
                <a:ea typeface="Times New Roman" panose="02020603050405020304" pitchFamily="18" charset="0"/>
                <a:cs typeface="Times New Roman" panose="02020603050405020304" pitchFamily="18" charset="0"/>
              </a:rPr>
              <a:t>Align the NEAP with TAG recommendations, ensuring clear definition and focus on SHRUCs</a:t>
            </a:r>
          </a:p>
          <a:p>
            <a:pPr>
              <a:lnSpc>
                <a:spcPct val="107000"/>
              </a:lnSpc>
              <a:spcBef>
                <a:spcPts val="600"/>
              </a:spcBef>
            </a:pPr>
            <a:r>
              <a:rPr lang="en-US" dirty="0">
                <a:latin typeface="Calibri" panose="020F0502020204030204" pitchFamily="34" charset="0"/>
                <a:ea typeface="Times New Roman" panose="02020603050405020304" pitchFamily="18" charset="0"/>
                <a:cs typeface="Times New Roman" panose="02020603050405020304" pitchFamily="18" charset="0"/>
              </a:rPr>
              <a:t>Overall shift to transformation – data, process, management at each level</a:t>
            </a:r>
          </a:p>
        </p:txBody>
      </p:sp>
      <p:sp>
        <p:nvSpPr>
          <p:cNvPr id="23" name="Content Placeholder 22">
            <a:extLst>
              <a:ext uri="{FF2B5EF4-FFF2-40B4-BE49-F238E27FC236}">
                <a16:creationId xmlns:a16="http://schemas.microsoft.com/office/drawing/2014/main" xmlns="" id="{1162EEE3-5D31-4FC0-A45D-D38508E911EF}"/>
              </a:ext>
            </a:extLst>
          </p:cNvPr>
          <p:cNvSpPr>
            <a:spLocks noGrp="1"/>
          </p:cNvSpPr>
          <p:nvPr>
            <p:ph sz="half" idx="2"/>
          </p:nvPr>
        </p:nvSpPr>
        <p:spPr>
          <a:xfrm>
            <a:off x="836612" y="2412890"/>
            <a:ext cx="6986345" cy="455565"/>
          </a:xfr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US" dirty="0"/>
              <a:t>Current version of the NEAP is not fit-for-purpose</a:t>
            </a:r>
          </a:p>
        </p:txBody>
      </p:sp>
      <p:sp>
        <p:nvSpPr>
          <p:cNvPr id="25" name="Text Placeholder 19">
            <a:extLst>
              <a:ext uri="{FF2B5EF4-FFF2-40B4-BE49-F238E27FC236}">
                <a16:creationId xmlns:a16="http://schemas.microsoft.com/office/drawing/2014/main" xmlns="" id="{E0DD2E2A-01BE-4C64-85BB-1EBB73F465AB}"/>
              </a:ext>
            </a:extLst>
          </p:cNvPr>
          <p:cNvSpPr>
            <a:spLocks noGrp="1"/>
          </p:cNvSpPr>
          <p:nvPr>
            <p:ph type="body" sz="quarter" idx="3"/>
          </p:nvPr>
        </p:nvSpPr>
        <p:spPr>
          <a:xfrm>
            <a:off x="836612" y="2982461"/>
            <a:ext cx="5180012" cy="419100"/>
          </a:xfrm>
        </p:spPr>
        <p:txBody>
          <a:bodyPr>
            <a:normAutofit lnSpcReduction="10000"/>
          </a:bodyPr>
          <a:lstStyle/>
          <a:p>
            <a:r>
              <a:rPr lang="en-US" dirty="0"/>
              <a:t>Recommendations</a:t>
            </a:r>
          </a:p>
        </p:txBody>
      </p:sp>
      <p:pic>
        <p:nvPicPr>
          <p:cNvPr id="10" name="Picture 9">
            <a:extLst>
              <a:ext uri="{FF2B5EF4-FFF2-40B4-BE49-F238E27FC236}">
                <a16:creationId xmlns:a16="http://schemas.microsoft.com/office/drawing/2014/main" xmlns="" id="{1DC35F8F-83E8-4933-8C00-55EEAA651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701" y="3025509"/>
            <a:ext cx="3654158" cy="2258935"/>
          </a:xfrm>
          <a:prstGeom prst="rect">
            <a:avLst/>
          </a:prstGeom>
        </p:spPr>
      </p:pic>
      <p:sp>
        <p:nvSpPr>
          <p:cNvPr id="31" name="Rectangle 30">
            <a:extLst>
              <a:ext uri="{FF2B5EF4-FFF2-40B4-BE49-F238E27FC236}">
                <a16:creationId xmlns:a16="http://schemas.microsoft.com/office/drawing/2014/main" xmlns="" id="{FF91DA9A-2B70-4526-8911-5D9EC77B86D9}"/>
              </a:ext>
            </a:extLst>
          </p:cNvPr>
          <p:cNvSpPr/>
          <p:nvPr/>
        </p:nvSpPr>
        <p:spPr>
          <a:xfrm>
            <a:off x="517526" y="1712911"/>
            <a:ext cx="11153772" cy="49440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630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E2C90-860C-4E58-8760-D86FEA64FB0E}"/>
              </a:ext>
            </a:extLst>
          </p:cNvPr>
          <p:cNvSpPr>
            <a:spLocks noGrp="1"/>
          </p:cNvSpPr>
          <p:nvPr>
            <p:ph type="title"/>
          </p:nvPr>
        </p:nvSpPr>
        <p:spPr>
          <a:xfrm>
            <a:off x="61983" y="648573"/>
            <a:ext cx="6233160" cy="1325563"/>
          </a:xfrm>
        </p:spPr>
        <p:txBody>
          <a:bodyPr>
            <a:normAutofit/>
          </a:bodyPr>
          <a:lstStyle/>
          <a:p>
            <a:r>
              <a:rPr lang="en-US" dirty="0"/>
              <a:t>SIAs – current challenges</a:t>
            </a:r>
          </a:p>
        </p:txBody>
      </p:sp>
      <p:sp>
        <p:nvSpPr>
          <p:cNvPr id="3" name="Content Placeholder 2">
            <a:extLst>
              <a:ext uri="{FF2B5EF4-FFF2-40B4-BE49-F238E27FC236}">
                <a16:creationId xmlns:a16="http://schemas.microsoft.com/office/drawing/2014/main" xmlns="" id="{653865F4-778E-432D-A8B2-CDEE7FBC16AA}"/>
              </a:ext>
            </a:extLst>
          </p:cNvPr>
          <p:cNvSpPr>
            <a:spLocks noGrp="1"/>
          </p:cNvSpPr>
          <p:nvPr>
            <p:ph idx="1"/>
          </p:nvPr>
        </p:nvSpPr>
        <p:spPr>
          <a:xfrm>
            <a:off x="193862" y="2089546"/>
            <a:ext cx="5138530" cy="2711675"/>
          </a:xfrm>
          <a:solidFill>
            <a:schemeClr val="tx2">
              <a:lumMod val="20000"/>
              <a:lumOff val="80000"/>
            </a:schemeClr>
          </a:solidFill>
          <a:ln>
            <a:solidFill>
              <a:schemeClr val="tx2">
                <a:lumMod val="20000"/>
                <a:lumOff val="80000"/>
              </a:schemeClr>
            </a:solidFill>
          </a:ln>
        </p:spPr>
        <p:txBody>
          <a:bodyPr>
            <a:normAutofit/>
          </a:bodyPr>
          <a:lstStyle/>
          <a:p>
            <a:pPr marL="0" indent="0">
              <a:buNone/>
            </a:pPr>
            <a:r>
              <a:rPr lang="en-US" sz="2400" b="1" dirty="0"/>
              <a:t>Improving quality of SIAs is an overarching priority</a:t>
            </a:r>
          </a:p>
          <a:p>
            <a:r>
              <a:rPr lang="en-US" sz="2400" dirty="0"/>
              <a:t>Deteriorating SIA quality even before the ‘Peshawar Incident’</a:t>
            </a:r>
          </a:p>
          <a:p>
            <a:r>
              <a:rPr lang="en-US" sz="2400" dirty="0"/>
              <a:t>Continued frequent poor quality SIAs leading to community resentment and not to interrupting transmission</a:t>
            </a:r>
          </a:p>
        </p:txBody>
      </p:sp>
      <p:pic>
        <p:nvPicPr>
          <p:cNvPr id="6" name="Picture 5">
            <a:extLst>
              <a:ext uri="{FF2B5EF4-FFF2-40B4-BE49-F238E27FC236}">
                <a16:creationId xmlns:a16="http://schemas.microsoft.com/office/drawing/2014/main" xmlns="" id="{668F7AA7-7A06-4C8B-BCF2-A6E8401FD94B}"/>
              </a:ext>
            </a:extLst>
          </p:cNvPr>
          <p:cNvPicPr>
            <a:picLocks noChangeAspect="1"/>
          </p:cNvPicPr>
          <p:nvPr/>
        </p:nvPicPr>
        <p:blipFill rotWithShape="1">
          <a:blip r:embed="rId2"/>
          <a:srcRect l="7758" t="-1841" r="10184" b="2"/>
          <a:stretch/>
        </p:blipFill>
        <p:spPr>
          <a:xfrm>
            <a:off x="5911190" y="-54360"/>
            <a:ext cx="5603148" cy="3143279"/>
          </a:xfrm>
          <a:prstGeom prst="rect">
            <a:avLst/>
          </a:prstGeom>
        </p:spPr>
      </p:pic>
      <p:grpSp>
        <p:nvGrpSpPr>
          <p:cNvPr id="5" name="Group 4">
            <a:extLst>
              <a:ext uri="{FF2B5EF4-FFF2-40B4-BE49-F238E27FC236}">
                <a16:creationId xmlns:a16="http://schemas.microsoft.com/office/drawing/2014/main" xmlns="" id="{28C2E488-93E4-43CB-98CA-DDAE73C7B8CE}"/>
              </a:ext>
            </a:extLst>
          </p:cNvPr>
          <p:cNvGrpSpPr/>
          <p:nvPr/>
        </p:nvGrpSpPr>
        <p:grpSpPr>
          <a:xfrm>
            <a:off x="6527653" y="3266264"/>
            <a:ext cx="3881090" cy="3429000"/>
            <a:chOff x="8745802" y="1049492"/>
            <a:chExt cx="3393530" cy="3145536"/>
          </a:xfrm>
        </p:grpSpPr>
        <p:sp>
          <p:nvSpPr>
            <p:cNvPr id="7" name="Freeform 83">
              <a:extLst>
                <a:ext uri="{FF2B5EF4-FFF2-40B4-BE49-F238E27FC236}">
                  <a16:creationId xmlns:a16="http://schemas.microsoft.com/office/drawing/2014/main" xmlns="" id="{A74BD727-4D97-4A75-81C3-A217DFAF3E0D}"/>
                </a:ext>
              </a:extLst>
            </p:cNvPr>
            <p:cNvSpPr>
              <a:spLocks/>
            </p:cNvSpPr>
            <p:nvPr/>
          </p:nvSpPr>
          <p:spPr bwMode="auto">
            <a:xfrm>
              <a:off x="10603514" y="1049492"/>
              <a:ext cx="564683" cy="495810"/>
            </a:xfrm>
            <a:custGeom>
              <a:avLst/>
              <a:gdLst>
                <a:gd name="T0" fmla="*/ 561 w 590"/>
                <a:gd name="T1" fmla="*/ 102 h 581"/>
                <a:gd name="T2" fmla="*/ 552 w 590"/>
                <a:gd name="T3" fmla="*/ 131 h 581"/>
                <a:gd name="T4" fmla="*/ 557 w 590"/>
                <a:gd name="T5" fmla="*/ 164 h 581"/>
                <a:gd name="T6" fmla="*/ 552 w 590"/>
                <a:gd name="T7" fmla="*/ 227 h 581"/>
                <a:gd name="T8" fmla="*/ 571 w 590"/>
                <a:gd name="T9" fmla="*/ 252 h 581"/>
                <a:gd name="T10" fmla="*/ 586 w 590"/>
                <a:gd name="T11" fmla="*/ 285 h 581"/>
                <a:gd name="T12" fmla="*/ 571 w 590"/>
                <a:gd name="T13" fmla="*/ 310 h 581"/>
                <a:gd name="T14" fmla="*/ 586 w 590"/>
                <a:gd name="T15" fmla="*/ 329 h 581"/>
                <a:gd name="T16" fmla="*/ 571 w 590"/>
                <a:gd name="T17" fmla="*/ 353 h 581"/>
                <a:gd name="T18" fmla="*/ 557 w 590"/>
                <a:gd name="T19" fmla="*/ 392 h 581"/>
                <a:gd name="T20" fmla="*/ 557 w 590"/>
                <a:gd name="T21" fmla="*/ 431 h 581"/>
                <a:gd name="T22" fmla="*/ 581 w 590"/>
                <a:gd name="T23" fmla="*/ 489 h 581"/>
                <a:gd name="T24" fmla="*/ 557 w 590"/>
                <a:gd name="T25" fmla="*/ 489 h 581"/>
                <a:gd name="T26" fmla="*/ 537 w 590"/>
                <a:gd name="T27" fmla="*/ 498 h 581"/>
                <a:gd name="T28" fmla="*/ 528 w 590"/>
                <a:gd name="T29" fmla="*/ 508 h 581"/>
                <a:gd name="T30" fmla="*/ 494 w 590"/>
                <a:gd name="T31" fmla="*/ 503 h 581"/>
                <a:gd name="T32" fmla="*/ 484 w 590"/>
                <a:gd name="T33" fmla="*/ 493 h 581"/>
                <a:gd name="T34" fmla="*/ 450 w 590"/>
                <a:gd name="T35" fmla="*/ 508 h 581"/>
                <a:gd name="T36" fmla="*/ 440 w 590"/>
                <a:gd name="T37" fmla="*/ 537 h 581"/>
                <a:gd name="T38" fmla="*/ 382 w 590"/>
                <a:gd name="T39" fmla="*/ 561 h 581"/>
                <a:gd name="T40" fmla="*/ 324 w 590"/>
                <a:gd name="T41" fmla="*/ 561 h 581"/>
                <a:gd name="T42" fmla="*/ 281 w 590"/>
                <a:gd name="T43" fmla="*/ 556 h 581"/>
                <a:gd name="T44" fmla="*/ 232 w 590"/>
                <a:gd name="T45" fmla="*/ 561 h 581"/>
                <a:gd name="T46" fmla="*/ 184 w 590"/>
                <a:gd name="T47" fmla="*/ 532 h 581"/>
                <a:gd name="T48" fmla="*/ 126 w 590"/>
                <a:gd name="T49" fmla="*/ 522 h 581"/>
                <a:gd name="T50" fmla="*/ 58 w 590"/>
                <a:gd name="T51" fmla="*/ 503 h 581"/>
                <a:gd name="T52" fmla="*/ 5 w 590"/>
                <a:gd name="T53" fmla="*/ 503 h 581"/>
                <a:gd name="T54" fmla="*/ 34 w 590"/>
                <a:gd name="T55" fmla="*/ 445 h 581"/>
                <a:gd name="T56" fmla="*/ 48 w 590"/>
                <a:gd name="T57" fmla="*/ 411 h 581"/>
                <a:gd name="T58" fmla="*/ 77 w 590"/>
                <a:gd name="T59" fmla="*/ 377 h 581"/>
                <a:gd name="T60" fmla="*/ 97 w 590"/>
                <a:gd name="T61" fmla="*/ 348 h 581"/>
                <a:gd name="T62" fmla="*/ 160 w 590"/>
                <a:gd name="T63" fmla="*/ 329 h 581"/>
                <a:gd name="T64" fmla="*/ 136 w 590"/>
                <a:gd name="T65" fmla="*/ 300 h 581"/>
                <a:gd name="T66" fmla="*/ 116 w 590"/>
                <a:gd name="T67" fmla="*/ 256 h 581"/>
                <a:gd name="T68" fmla="*/ 87 w 590"/>
                <a:gd name="T69" fmla="*/ 242 h 581"/>
                <a:gd name="T70" fmla="*/ 82 w 590"/>
                <a:gd name="T71" fmla="*/ 213 h 581"/>
                <a:gd name="T72" fmla="*/ 39 w 590"/>
                <a:gd name="T73" fmla="*/ 164 h 581"/>
                <a:gd name="T74" fmla="*/ 34 w 590"/>
                <a:gd name="T75" fmla="*/ 102 h 581"/>
                <a:gd name="T76" fmla="*/ 58 w 590"/>
                <a:gd name="T77" fmla="*/ 106 h 581"/>
                <a:gd name="T78" fmla="*/ 77 w 590"/>
                <a:gd name="T79" fmla="*/ 121 h 581"/>
                <a:gd name="T80" fmla="*/ 111 w 590"/>
                <a:gd name="T81" fmla="*/ 116 h 581"/>
                <a:gd name="T82" fmla="*/ 140 w 590"/>
                <a:gd name="T83" fmla="*/ 126 h 581"/>
                <a:gd name="T84" fmla="*/ 116 w 590"/>
                <a:gd name="T85" fmla="*/ 150 h 581"/>
                <a:gd name="T86" fmla="*/ 145 w 590"/>
                <a:gd name="T87" fmla="*/ 155 h 581"/>
                <a:gd name="T88" fmla="*/ 169 w 590"/>
                <a:gd name="T89" fmla="*/ 169 h 581"/>
                <a:gd name="T90" fmla="*/ 155 w 590"/>
                <a:gd name="T91" fmla="*/ 189 h 581"/>
                <a:gd name="T92" fmla="*/ 131 w 590"/>
                <a:gd name="T93" fmla="*/ 194 h 581"/>
                <a:gd name="T94" fmla="*/ 155 w 590"/>
                <a:gd name="T95" fmla="*/ 252 h 581"/>
                <a:gd name="T96" fmla="*/ 208 w 590"/>
                <a:gd name="T97" fmla="*/ 237 h 581"/>
                <a:gd name="T98" fmla="*/ 300 w 590"/>
                <a:gd name="T99" fmla="*/ 256 h 581"/>
                <a:gd name="T100" fmla="*/ 392 w 590"/>
                <a:gd name="T101" fmla="*/ 261 h 581"/>
                <a:gd name="T102" fmla="*/ 397 w 590"/>
                <a:gd name="T103" fmla="*/ 223 h 581"/>
                <a:gd name="T104" fmla="*/ 450 w 590"/>
                <a:gd name="T105" fmla="*/ 194 h 581"/>
                <a:gd name="T106" fmla="*/ 411 w 590"/>
                <a:gd name="T107" fmla="*/ 174 h 581"/>
                <a:gd name="T108" fmla="*/ 363 w 590"/>
                <a:gd name="T109" fmla="*/ 150 h 581"/>
                <a:gd name="T110" fmla="*/ 339 w 590"/>
                <a:gd name="T111" fmla="*/ 126 h 581"/>
                <a:gd name="T112" fmla="*/ 382 w 590"/>
                <a:gd name="T113" fmla="*/ 106 h 581"/>
                <a:gd name="T114" fmla="*/ 407 w 590"/>
                <a:gd name="T115" fmla="*/ 82 h 581"/>
                <a:gd name="T116" fmla="*/ 436 w 590"/>
                <a:gd name="T117" fmla="*/ 48 h 581"/>
                <a:gd name="T118" fmla="*/ 460 w 590"/>
                <a:gd name="T119" fmla="*/ 34 h 581"/>
                <a:gd name="T120" fmla="*/ 494 w 590"/>
                <a:gd name="T121" fmla="*/ 0 h 581"/>
                <a:gd name="T122" fmla="*/ 528 w 590"/>
                <a:gd name="T123" fmla="*/ 2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0" h="581">
                  <a:moveTo>
                    <a:pt x="547" y="53"/>
                  </a:moveTo>
                  <a:lnTo>
                    <a:pt x="547" y="53"/>
                  </a:lnTo>
                  <a:lnTo>
                    <a:pt x="547" y="58"/>
                  </a:lnTo>
                  <a:lnTo>
                    <a:pt x="547" y="58"/>
                  </a:lnTo>
                  <a:lnTo>
                    <a:pt x="552" y="58"/>
                  </a:lnTo>
                  <a:lnTo>
                    <a:pt x="552" y="63"/>
                  </a:lnTo>
                  <a:lnTo>
                    <a:pt x="557" y="63"/>
                  </a:lnTo>
                  <a:lnTo>
                    <a:pt x="557" y="63"/>
                  </a:lnTo>
                  <a:lnTo>
                    <a:pt x="561" y="68"/>
                  </a:lnTo>
                  <a:lnTo>
                    <a:pt x="561" y="73"/>
                  </a:lnTo>
                  <a:lnTo>
                    <a:pt x="566" y="73"/>
                  </a:lnTo>
                  <a:lnTo>
                    <a:pt x="566" y="77"/>
                  </a:lnTo>
                  <a:lnTo>
                    <a:pt x="566" y="77"/>
                  </a:lnTo>
                  <a:lnTo>
                    <a:pt x="566" y="77"/>
                  </a:lnTo>
                  <a:lnTo>
                    <a:pt x="566" y="82"/>
                  </a:lnTo>
                  <a:lnTo>
                    <a:pt x="566" y="82"/>
                  </a:lnTo>
                  <a:lnTo>
                    <a:pt x="566" y="82"/>
                  </a:lnTo>
                  <a:lnTo>
                    <a:pt x="561" y="82"/>
                  </a:lnTo>
                  <a:lnTo>
                    <a:pt x="561" y="82"/>
                  </a:lnTo>
                  <a:lnTo>
                    <a:pt x="561" y="82"/>
                  </a:lnTo>
                  <a:lnTo>
                    <a:pt x="561" y="82"/>
                  </a:lnTo>
                  <a:lnTo>
                    <a:pt x="561" y="87"/>
                  </a:lnTo>
                  <a:lnTo>
                    <a:pt x="561" y="87"/>
                  </a:lnTo>
                  <a:lnTo>
                    <a:pt x="561" y="87"/>
                  </a:lnTo>
                  <a:lnTo>
                    <a:pt x="561" y="87"/>
                  </a:lnTo>
                  <a:lnTo>
                    <a:pt x="566" y="87"/>
                  </a:lnTo>
                  <a:lnTo>
                    <a:pt x="566" y="92"/>
                  </a:lnTo>
                  <a:lnTo>
                    <a:pt x="561" y="92"/>
                  </a:lnTo>
                  <a:lnTo>
                    <a:pt x="561" y="97"/>
                  </a:lnTo>
                  <a:lnTo>
                    <a:pt x="561" y="97"/>
                  </a:lnTo>
                  <a:lnTo>
                    <a:pt x="561" y="102"/>
                  </a:lnTo>
                  <a:lnTo>
                    <a:pt x="561" y="102"/>
                  </a:lnTo>
                  <a:lnTo>
                    <a:pt x="561" y="102"/>
                  </a:lnTo>
                  <a:lnTo>
                    <a:pt x="557" y="102"/>
                  </a:lnTo>
                  <a:lnTo>
                    <a:pt x="557" y="102"/>
                  </a:lnTo>
                  <a:lnTo>
                    <a:pt x="557" y="102"/>
                  </a:lnTo>
                  <a:lnTo>
                    <a:pt x="557" y="102"/>
                  </a:lnTo>
                  <a:lnTo>
                    <a:pt x="557" y="106"/>
                  </a:lnTo>
                  <a:lnTo>
                    <a:pt x="557" y="106"/>
                  </a:lnTo>
                  <a:lnTo>
                    <a:pt x="557" y="106"/>
                  </a:lnTo>
                  <a:lnTo>
                    <a:pt x="557" y="106"/>
                  </a:lnTo>
                  <a:lnTo>
                    <a:pt x="557" y="106"/>
                  </a:lnTo>
                  <a:lnTo>
                    <a:pt x="557" y="111"/>
                  </a:lnTo>
                  <a:lnTo>
                    <a:pt x="557" y="111"/>
                  </a:lnTo>
                  <a:lnTo>
                    <a:pt x="557" y="111"/>
                  </a:lnTo>
                  <a:lnTo>
                    <a:pt x="557" y="111"/>
                  </a:lnTo>
                  <a:lnTo>
                    <a:pt x="557" y="111"/>
                  </a:lnTo>
                  <a:lnTo>
                    <a:pt x="557" y="111"/>
                  </a:lnTo>
                  <a:lnTo>
                    <a:pt x="557" y="111"/>
                  </a:lnTo>
                  <a:lnTo>
                    <a:pt x="557" y="116"/>
                  </a:lnTo>
                  <a:lnTo>
                    <a:pt x="557" y="116"/>
                  </a:lnTo>
                  <a:lnTo>
                    <a:pt x="552" y="116"/>
                  </a:lnTo>
                  <a:lnTo>
                    <a:pt x="552" y="116"/>
                  </a:lnTo>
                  <a:lnTo>
                    <a:pt x="552" y="116"/>
                  </a:lnTo>
                  <a:lnTo>
                    <a:pt x="552" y="116"/>
                  </a:lnTo>
                  <a:lnTo>
                    <a:pt x="552" y="116"/>
                  </a:lnTo>
                  <a:lnTo>
                    <a:pt x="552" y="121"/>
                  </a:lnTo>
                  <a:lnTo>
                    <a:pt x="552" y="121"/>
                  </a:lnTo>
                  <a:lnTo>
                    <a:pt x="552" y="121"/>
                  </a:lnTo>
                  <a:lnTo>
                    <a:pt x="552" y="121"/>
                  </a:lnTo>
                  <a:lnTo>
                    <a:pt x="552" y="121"/>
                  </a:lnTo>
                  <a:lnTo>
                    <a:pt x="552" y="126"/>
                  </a:lnTo>
                  <a:lnTo>
                    <a:pt x="552" y="126"/>
                  </a:lnTo>
                  <a:lnTo>
                    <a:pt x="552" y="131"/>
                  </a:lnTo>
                  <a:lnTo>
                    <a:pt x="552" y="131"/>
                  </a:lnTo>
                  <a:lnTo>
                    <a:pt x="552" y="135"/>
                  </a:lnTo>
                  <a:lnTo>
                    <a:pt x="552" y="135"/>
                  </a:lnTo>
                  <a:lnTo>
                    <a:pt x="552" y="135"/>
                  </a:lnTo>
                  <a:lnTo>
                    <a:pt x="547" y="135"/>
                  </a:lnTo>
                  <a:lnTo>
                    <a:pt x="547" y="140"/>
                  </a:lnTo>
                  <a:lnTo>
                    <a:pt x="547" y="140"/>
                  </a:lnTo>
                  <a:lnTo>
                    <a:pt x="547" y="140"/>
                  </a:lnTo>
                  <a:lnTo>
                    <a:pt x="547" y="140"/>
                  </a:lnTo>
                  <a:lnTo>
                    <a:pt x="547" y="140"/>
                  </a:lnTo>
                  <a:lnTo>
                    <a:pt x="552" y="140"/>
                  </a:lnTo>
                  <a:lnTo>
                    <a:pt x="552" y="145"/>
                  </a:lnTo>
                  <a:lnTo>
                    <a:pt x="552" y="145"/>
                  </a:lnTo>
                  <a:lnTo>
                    <a:pt x="552" y="145"/>
                  </a:lnTo>
                  <a:lnTo>
                    <a:pt x="552" y="145"/>
                  </a:lnTo>
                  <a:lnTo>
                    <a:pt x="557" y="145"/>
                  </a:lnTo>
                  <a:lnTo>
                    <a:pt x="557" y="145"/>
                  </a:lnTo>
                  <a:lnTo>
                    <a:pt x="557" y="145"/>
                  </a:lnTo>
                  <a:lnTo>
                    <a:pt x="557" y="150"/>
                  </a:lnTo>
                  <a:lnTo>
                    <a:pt x="557" y="150"/>
                  </a:lnTo>
                  <a:lnTo>
                    <a:pt x="557" y="150"/>
                  </a:lnTo>
                  <a:lnTo>
                    <a:pt x="557" y="150"/>
                  </a:lnTo>
                  <a:lnTo>
                    <a:pt x="557" y="150"/>
                  </a:lnTo>
                  <a:lnTo>
                    <a:pt x="552" y="155"/>
                  </a:lnTo>
                  <a:lnTo>
                    <a:pt x="552" y="155"/>
                  </a:lnTo>
                  <a:lnTo>
                    <a:pt x="552" y="155"/>
                  </a:lnTo>
                  <a:lnTo>
                    <a:pt x="547" y="155"/>
                  </a:lnTo>
                  <a:lnTo>
                    <a:pt x="547" y="160"/>
                  </a:lnTo>
                  <a:lnTo>
                    <a:pt x="552" y="160"/>
                  </a:lnTo>
                  <a:lnTo>
                    <a:pt x="552" y="160"/>
                  </a:lnTo>
                  <a:lnTo>
                    <a:pt x="557" y="160"/>
                  </a:lnTo>
                  <a:lnTo>
                    <a:pt x="557" y="164"/>
                  </a:lnTo>
                  <a:lnTo>
                    <a:pt x="561" y="164"/>
                  </a:lnTo>
                  <a:lnTo>
                    <a:pt x="561" y="164"/>
                  </a:lnTo>
                  <a:lnTo>
                    <a:pt x="561" y="164"/>
                  </a:lnTo>
                  <a:lnTo>
                    <a:pt x="561" y="169"/>
                  </a:lnTo>
                  <a:lnTo>
                    <a:pt x="561" y="169"/>
                  </a:lnTo>
                  <a:lnTo>
                    <a:pt x="566" y="174"/>
                  </a:lnTo>
                  <a:lnTo>
                    <a:pt x="566" y="179"/>
                  </a:lnTo>
                  <a:lnTo>
                    <a:pt x="566" y="179"/>
                  </a:lnTo>
                  <a:lnTo>
                    <a:pt x="566" y="184"/>
                  </a:lnTo>
                  <a:lnTo>
                    <a:pt x="566" y="184"/>
                  </a:lnTo>
                  <a:lnTo>
                    <a:pt x="566" y="189"/>
                  </a:lnTo>
                  <a:lnTo>
                    <a:pt x="566" y="189"/>
                  </a:lnTo>
                  <a:lnTo>
                    <a:pt x="566" y="194"/>
                  </a:lnTo>
                  <a:lnTo>
                    <a:pt x="566" y="194"/>
                  </a:lnTo>
                  <a:lnTo>
                    <a:pt x="561" y="198"/>
                  </a:lnTo>
                  <a:lnTo>
                    <a:pt x="561" y="198"/>
                  </a:lnTo>
                  <a:lnTo>
                    <a:pt x="561" y="198"/>
                  </a:lnTo>
                  <a:lnTo>
                    <a:pt x="561" y="198"/>
                  </a:lnTo>
                  <a:lnTo>
                    <a:pt x="557" y="203"/>
                  </a:lnTo>
                  <a:lnTo>
                    <a:pt x="552" y="203"/>
                  </a:lnTo>
                  <a:lnTo>
                    <a:pt x="552" y="208"/>
                  </a:lnTo>
                  <a:lnTo>
                    <a:pt x="552" y="208"/>
                  </a:lnTo>
                  <a:lnTo>
                    <a:pt x="552" y="208"/>
                  </a:lnTo>
                  <a:lnTo>
                    <a:pt x="547" y="213"/>
                  </a:lnTo>
                  <a:lnTo>
                    <a:pt x="547" y="213"/>
                  </a:lnTo>
                  <a:lnTo>
                    <a:pt x="547" y="213"/>
                  </a:lnTo>
                  <a:lnTo>
                    <a:pt x="547" y="218"/>
                  </a:lnTo>
                  <a:lnTo>
                    <a:pt x="547" y="218"/>
                  </a:lnTo>
                  <a:lnTo>
                    <a:pt x="552" y="223"/>
                  </a:lnTo>
                  <a:lnTo>
                    <a:pt x="552" y="227"/>
                  </a:lnTo>
                  <a:lnTo>
                    <a:pt x="552" y="227"/>
                  </a:lnTo>
                  <a:lnTo>
                    <a:pt x="552" y="227"/>
                  </a:lnTo>
                  <a:lnTo>
                    <a:pt x="552" y="232"/>
                  </a:lnTo>
                  <a:lnTo>
                    <a:pt x="552" y="232"/>
                  </a:lnTo>
                  <a:lnTo>
                    <a:pt x="552" y="232"/>
                  </a:lnTo>
                  <a:lnTo>
                    <a:pt x="552" y="237"/>
                  </a:lnTo>
                  <a:lnTo>
                    <a:pt x="552" y="237"/>
                  </a:lnTo>
                  <a:lnTo>
                    <a:pt x="547" y="237"/>
                  </a:lnTo>
                  <a:lnTo>
                    <a:pt x="547" y="242"/>
                  </a:lnTo>
                  <a:lnTo>
                    <a:pt x="547" y="242"/>
                  </a:lnTo>
                  <a:lnTo>
                    <a:pt x="552" y="242"/>
                  </a:lnTo>
                  <a:lnTo>
                    <a:pt x="552" y="242"/>
                  </a:lnTo>
                  <a:lnTo>
                    <a:pt x="552" y="242"/>
                  </a:lnTo>
                  <a:lnTo>
                    <a:pt x="552" y="242"/>
                  </a:lnTo>
                  <a:lnTo>
                    <a:pt x="557" y="242"/>
                  </a:lnTo>
                  <a:lnTo>
                    <a:pt x="557" y="242"/>
                  </a:lnTo>
                  <a:lnTo>
                    <a:pt x="561" y="242"/>
                  </a:lnTo>
                  <a:lnTo>
                    <a:pt x="561" y="247"/>
                  </a:lnTo>
                  <a:lnTo>
                    <a:pt x="561" y="247"/>
                  </a:lnTo>
                  <a:lnTo>
                    <a:pt x="561" y="247"/>
                  </a:lnTo>
                  <a:lnTo>
                    <a:pt x="566" y="247"/>
                  </a:lnTo>
                  <a:lnTo>
                    <a:pt x="566" y="247"/>
                  </a:lnTo>
                  <a:lnTo>
                    <a:pt x="566" y="252"/>
                  </a:lnTo>
                  <a:lnTo>
                    <a:pt x="566" y="252"/>
                  </a:lnTo>
                  <a:lnTo>
                    <a:pt x="566" y="252"/>
                  </a:lnTo>
                  <a:lnTo>
                    <a:pt x="566" y="252"/>
                  </a:lnTo>
                  <a:lnTo>
                    <a:pt x="566" y="252"/>
                  </a:lnTo>
                  <a:lnTo>
                    <a:pt x="571" y="247"/>
                  </a:lnTo>
                  <a:lnTo>
                    <a:pt x="571" y="247"/>
                  </a:lnTo>
                  <a:lnTo>
                    <a:pt x="571" y="247"/>
                  </a:lnTo>
                  <a:lnTo>
                    <a:pt x="571" y="247"/>
                  </a:lnTo>
                  <a:lnTo>
                    <a:pt x="571" y="247"/>
                  </a:lnTo>
                  <a:lnTo>
                    <a:pt x="571" y="247"/>
                  </a:lnTo>
                  <a:lnTo>
                    <a:pt x="571" y="252"/>
                  </a:lnTo>
                  <a:lnTo>
                    <a:pt x="571" y="252"/>
                  </a:lnTo>
                  <a:lnTo>
                    <a:pt x="571" y="252"/>
                  </a:lnTo>
                  <a:lnTo>
                    <a:pt x="571" y="252"/>
                  </a:lnTo>
                  <a:lnTo>
                    <a:pt x="571" y="256"/>
                  </a:lnTo>
                  <a:lnTo>
                    <a:pt x="571" y="256"/>
                  </a:lnTo>
                  <a:lnTo>
                    <a:pt x="571" y="256"/>
                  </a:lnTo>
                  <a:lnTo>
                    <a:pt x="571" y="256"/>
                  </a:lnTo>
                  <a:lnTo>
                    <a:pt x="571" y="256"/>
                  </a:lnTo>
                  <a:lnTo>
                    <a:pt x="576" y="261"/>
                  </a:lnTo>
                  <a:lnTo>
                    <a:pt x="576" y="261"/>
                  </a:lnTo>
                  <a:lnTo>
                    <a:pt x="576" y="261"/>
                  </a:lnTo>
                  <a:lnTo>
                    <a:pt x="581" y="261"/>
                  </a:lnTo>
                  <a:lnTo>
                    <a:pt x="581" y="266"/>
                  </a:lnTo>
                  <a:lnTo>
                    <a:pt x="581" y="266"/>
                  </a:lnTo>
                  <a:lnTo>
                    <a:pt x="586" y="266"/>
                  </a:lnTo>
                  <a:lnTo>
                    <a:pt x="586" y="266"/>
                  </a:lnTo>
                  <a:lnTo>
                    <a:pt x="586" y="266"/>
                  </a:lnTo>
                  <a:lnTo>
                    <a:pt x="586" y="271"/>
                  </a:lnTo>
                  <a:lnTo>
                    <a:pt x="586" y="271"/>
                  </a:lnTo>
                  <a:lnTo>
                    <a:pt x="581" y="271"/>
                  </a:lnTo>
                  <a:lnTo>
                    <a:pt x="581" y="271"/>
                  </a:lnTo>
                  <a:lnTo>
                    <a:pt x="581" y="276"/>
                  </a:lnTo>
                  <a:lnTo>
                    <a:pt x="586" y="276"/>
                  </a:lnTo>
                  <a:lnTo>
                    <a:pt x="586" y="276"/>
                  </a:lnTo>
                  <a:lnTo>
                    <a:pt x="586" y="281"/>
                  </a:lnTo>
                  <a:lnTo>
                    <a:pt x="581" y="281"/>
                  </a:lnTo>
                  <a:lnTo>
                    <a:pt x="581" y="281"/>
                  </a:lnTo>
                  <a:lnTo>
                    <a:pt x="581" y="285"/>
                  </a:lnTo>
                  <a:lnTo>
                    <a:pt x="581" y="285"/>
                  </a:lnTo>
                  <a:lnTo>
                    <a:pt x="581" y="285"/>
                  </a:lnTo>
                  <a:lnTo>
                    <a:pt x="586" y="285"/>
                  </a:lnTo>
                  <a:lnTo>
                    <a:pt x="586" y="285"/>
                  </a:lnTo>
                  <a:lnTo>
                    <a:pt x="586" y="285"/>
                  </a:lnTo>
                  <a:lnTo>
                    <a:pt x="586" y="290"/>
                  </a:lnTo>
                  <a:lnTo>
                    <a:pt x="590" y="290"/>
                  </a:lnTo>
                  <a:lnTo>
                    <a:pt x="590" y="290"/>
                  </a:lnTo>
                  <a:lnTo>
                    <a:pt x="590" y="290"/>
                  </a:lnTo>
                  <a:lnTo>
                    <a:pt x="590" y="290"/>
                  </a:lnTo>
                  <a:lnTo>
                    <a:pt x="586" y="295"/>
                  </a:lnTo>
                  <a:lnTo>
                    <a:pt x="586" y="295"/>
                  </a:lnTo>
                  <a:lnTo>
                    <a:pt x="586" y="295"/>
                  </a:lnTo>
                  <a:lnTo>
                    <a:pt x="586" y="295"/>
                  </a:lnTo>
                  <a:lnTo>
                    <a:pt x="586" y="295"/>
                  </a:lnTo>
                  <a:lnTo>
                    <a:pt x="581" y="295"/>
                  </a:lnTo>
                  <a:lnTo>
                    <a:pt x="581" y="295"/>
                  </a:lnTo>
                  <a:lnTo>
                    <a:pt x="581" y="300"/>
                  </a:lnTo>
                  <a:lnTo>
                    <a:pt x="581" y="300"/>
                  </a:lnTo>
                  <a:lnTo>
                    <a:pt x="581" y="300"/>
                  </a:lnTo>
                  <a:lnTo>
                    <a:pt x="576" y="300"/>
                  </a:lnTo>
                  <a:lnTo>
                    <a:pt x="576" y="300"/>
                  </a:lnTo>
                  <a:lnTo>
                    <a:pt x="576" y="300"/>
                  </a:lnTo>
                  <a:lnTo>
                    <a:pt x="576" y="300"/>
                  </a:lnTo>
                  <a:lnTo>
                    <a:pt x="576" y="305"/>
                  </a:lnTo>
                  <a:lnTo>
                    <a:pt x="576" y="305"/>
                  </a:lnTo>
                  <a:lnTo>
                    <a:pt x="581" y="310"/>
                  </a:lnTo>
                  <a:lnTo>
                    <a:pt x="581" y="310"/>
                  </a:lnTo>
                  <a:lnTo>
                    <a:pt x="581" y="310"/>
                  </a:lnTo>
                  <a:lnTo>
                    <a:pt x="581" y="310"/>
                  </a:lnTo>
                  <a:lnTo>
                    <a:pt x="576" y="310"/>
                  </a:lnTo>
                  <a:lnTo>
                    <a:pt x="576" y="310"/>
                  </a:lnTo>
                  <a:lnTo>
                    <a:pt x="576" y="310"/>
                  </a:lnTo>
                  <a:lnTo>
                    <a:pt x="571" y="310"/>
                  </a:lnTo>
                  <a:lnTo>
                    <a:pt x="571" y="310"/>
                  </a:lnTo>
                  <a:lnTo>
                    <a:pt x="571" y="310"/>
                  </a:lnTo>
                  <a:lnTo>
                    <a:pt x="571" y="310"/>
                  </a:lnTo>
                  <a:lnTo>
                    <a:pt x="571" y="310"/>
                  </a:lnTo>
                  <a:lnTo>
                    <a:pt x="571" y="314"/>
                  </a:lnTo>
                  <a:lnTo>
                    <a:pt x="571" y="314"/>
                  </a:lnTo>
                  <a:lnTo>
                    <a:pt x="576" y="314"/>
                  </a:lnTo>
                  <a:lnTo>
                    <a:pt x="576" y="319"/>
                  </a:lnTo>
                  <a:lnTo>
                    <a:pt x="576" y="319"/>
                  </a:lnTo>
                  <a:lnTo>
                    <a:pt x="576" y="319"/>
                  </a:lnTo>
                  <a:lnTo>
                    <a:pt x="576" y="324"/>
                  </a:lnTo>
                  <a:lnTo>
                    <a:pt x="576" y="324"/>
                  </a:lnTo>
                  <a:lnTo>
                    <a:pt x="576" y="324"/>
                  </a:lnTo>
                  <a:lnTo>
                    <a:pt x="576" y="324"/>
                  </a:lnTo>
                  <a:lnTo>
                    <a:pt x="576" y="324"/>
                  </a:lnTo>
                  <a:lnTo>
                    <a:pt x="576" y="324"/>
                  </a:lnTo>
                  <a:lnTo>
                    <a:pt x="581" y="319"/>
                  </a:lnTo>
                  <a:lnTo>
                    <a:pt x="581" y="319"/>
                  </a:lnTo>
                  <a:lnTo>
                    <a:pt x="581" y="319"/>
                  </a:lnTo>
                  <a:lnTo>
                    <a:pt x="581" y="319"/>
                  </a:lnTo>
                  <a:lnTo>
                    <a:pt x="581" y="319"/>
                  </a:lnTo>
                  <a:lnTo>
                    <a:pt x="581" y="319"/>
                  </a:lnTo>
                  <a:lnTo>
                    <a:pt x="581" y="324"/>
                  </a:lnTo>
                  <a:lnTo>
                    <a:pt x="581" y="324"/>
                  </a:lnTo>
                  <a:lnTo>
                    <a:pt x="581" y="324"/>
                  </a:lnTo>
                  <a:lnTo>
                    <a:pt x="581" y="324"/>
                  </a:lnTo>
                  <a:lnTo>
                    <a:pt x="581" y="324"/>
                  </a:lnTo>
                  <a:lnTo>
                    <a:pt x="581" y="329"/>
                  </a:lnTo>
                  <a:lnTo>
                    <a:pt x="581" y="329"/>
                  </a:lnTo>
                  <a:lnTo>
                    <a:pt x="586" y="329"/>
                  </a:lnTo>
                  <a:lnTo>
                    <a:pt x="586" y="329"/>
                  </a:lnTo>
                  <a:lnTo>
                    <a:pt x="586" y="329"/>
                  </a:lnTo>
                  <a:lnTo>
                    <a:pt x="586" y="329"/>
                  </a:lnTo>
                  <a:lnTo>
                    <a:pt x="586" y="329"/>
                  </a:lnTo>
                  <a:lnTo>
                    <a:pt x="586" y="329"/>
                  </a:lnTo>
                  <a:lnTo>
                    <a:pt x="586" y="334"/>
                  </a:lnTo>
                  <a:lnTo>
                    <a:pt x="586" y="334"/>
                  </a:lnTo>
                  <a:lnTo>
                    <a:pt x="586" y="334"/>
                  </a:lnTo>
                  <a:lnTo>
                    <a:pt x="586" y="334"/>
                  </a:lnTo>
                  <a:lnTo>
                    <a:pt x="586" y="334"/>
                  </a:lnTo>
                  <a:lnTo>
                    <a:pt x="581" y="334"/>
                  </a:lnTo>
                  <a:lnTo>
                    <a:pt x="581" y="339"/>
                  </a:lnTo>
                  <a:lnTo>
                    <a:pt x="581" y="339"/>
                  </a:lnTo>
                  <a:lnTo>
                    <a:pt x="581" y="339"/>
                  </a:lnTo>
                  <a:lnTo>
                    <a:pt x="581" y="339"/>
                  </a:lnTo>
                  <a:lnTo>
                    <a:pt x="581" y="339"/>
                  </a:lnTo>
                  <a:lnTo>
                    <a:pt x="576" y="339"/>
                  </a:lnTo>
                  <a:lnTo>
                    <a:pt x="576" y="343"/>
                  </a:lnTo>
                  <a:lnTo>
                    <a:pt x="576" y="343"/>
                  </a:lnTo>
                  <a:lnTo>
                    <a:pt x="571" y="343"/>
                  </a:lnTo>
                  <a:lnTo>
                    <a:pt x="571" y="343"/>
                  </a:lnTo>
                  <a:lnTo>
                    <a:pt x="571" y="343"/>
                  </a:lnTo>
                  <a:lnTo>
                    <a:pt x="571" y="343"/>
                  </a:lnTo>
                  <a:lnTo>
                    <a:pt x="566" y="343"/>
                  </a:lnTo>
                  <a:lnTo>
                    <a:pt x="566" y="343"/>
                  </a:lnTo>
                  <a:lnTo>
                    <a:pt x="566" y="343"/>
                  </a:lnTo>
                  <a:lnTo>
                    <a:pt x="566" y="348"/>
                  </a:lnTo>
                  <a:lnTo>
                    <a:pt x="566" y="348"/>
                  </a:lnTo>
                  <a:lnTo>
                    <a:pt x="566" y="348"/>
                  </a:lnTo>
                  <a:lnTo>
                    <a:pt x="566" y="348"/>
                  </a:lnTo>
                  <a:lnTo>
                    <a:pt x="566" y="348"/>
                  </a:lnTo>
                  <a:lnTo>
                    <a:pt x="566" y="348"/>
                  </a:lnTo>
                  <a:lnTo>
                    <a:pt x="566" y="353"/>
                  </a:lnTo>
                  <a:lnTo>
                    <a:pt x="566" y="353"/>
                  </a:lnTo>
                  <a:lnTo>
                    <a:pt x="566" y="353"/>
                  </a:lnTo>
                  <a:lnTo>
                    <a:pt x="571" y="353"/>
                  </a:lnTo>
                  <a:lnTo>
                    <a:pt x="571" y="353"/>
                  </a:lnTo>
                  <a:lnTo>
                    <a:pt x="571" y="353"/>
                  </a:lnTo>
                  <a:lnTo>
                    <a:pt x="571" y="353"/>
                  </a:lnTo>
                  <a:lnTo>
                    <a:pt x="571" y="353"/>
                  </a:lnTo>
                  <a:lnTo>
                    <a:pt x="571" y="353"/>
                  </a:lnTo>
                  <a:lnTo>
                    <a:pt x="566" y="353"/>
                  </a:lnTo>
                  <a:lnTo>
                    <a:pt x="566" y="358"/>
                  </a:lnTo>
                  <a:lnTo>
                    <a:pt x="566" y="358"/>
                  </a:lnTo>
                  <a:lnTo>
                    <a:pt x="566" y="358"/>
                  </a:lnTo>
                  <a:lnTo>
                    <a:pt x="566" y="358"/>
                  </a:lnTo>
                  <a:lnTo>
                    <a:pt x="561" y="363"/>
                  </a:lnTo>
                  <a:lnTo>
                    <a:pt x="561" y="363"/>
                  </a:lnTo>
                  <a:lnTo>
                    <a:pt x="561" y="363"/>
                  </a:lnTo>
                  <a:lnTo>
                    <a:pt x="561" y="363"/>
                  </a:lnTo>
                  <a:lnTo>
                    <a:pt x="561" y="363"/>
                  </a:lnTo>
                  <a:lnTo>
                    <a:pt x="561" y="368"/>
                  </a:lnTo>
                  <a:lnTo>
                    <a:pt x="557" y="368"/>
                  </a:lnTo>
                  <a:lnTo>
                    <a:pt x="557" y="368"/>
                  </a:lnTo>
                  <a:lnTo>
                    <a:pt x="557" y="368"/>
                  </a:lnTo>
                  <a:lnTo>
                    <a:pt x="557" y="372"/>
                  </a:lnTo>
                  <a:lnTo>
                    <a:pt x="557" y="372"/>
                  </a:lnTo>
                  <a:lnTo>
                    <a:pt x="557" y="372"/>
                  </a:lnTo>
                  <a:lnTo>
                    <a:pt x="552" y="377"/>
                  </a:lnTo>
                  <a:lnTo>
                    <a:pt x="552" y="377"/>
                  </a:lnTo>
                  <a:lnTo>
                    <a:pt x="552" y="377"/>
                  </a:lnTo>
                  <a:lnTo>
                    <a:pt x="552" y="377"/>
                  </a:lnTo>
                  <a:lnTo>
                    <a:pt x="552" y="382"/>
                  </a:lnTo>
                  <a:lnTo>
                    <a:pt x="552" y="387"/>
                  </a:lnTo>
                  <a:lnTo>
                    <a:pt x="552" y="387"/>
                  </a:lnTo>
                  <a:lnTo>
                    <a:pt x="552" y="387"/>
                  </a:lnTo>
                  <a:lnTo>
                    <a:pt x="552" y="387"/>
                  </a:lnTo>
                  <a:lnTo>
                    <a:pt x="557" y="392"/>
                  </a:lnTo>
                  <a:lnTo>
                    <a:pt x="557" y="392"/>
                  </a:lnTo>
                  <a:lnTo>
                    <a:pt x="557" y="392"/>
                  </a:lnTo>
                  <a:lnTo>
                    <a:pt x="557" y="387"/>
                  </a:lnTo>
                  <a:lnTo>
                    <a:pt x="561" y="387"/>
                  </a:lnTo>
                  <a:lnTo>
                    <a:pt x="561" y="387"/>
                  </a:lnTo>
                  <a:lnTo>
                    <a:pt x="561" y="392"/>
                  </a:lnTo>
                  <a:lnTo>
                    <a:pt x="561" y="392"/>
                  </a:lnTo>
                  <a:lnTo>
                    <a:pt x="561" y="392"/>
                  </a:lnTo>
                  <a:lnTo>
                    <a:pt x="561" y="392"/>
                  </a:lnTo>
                  <a:lnTo>
                    <a:pt x="561" y="392"/>
                  </a:lnTo>
                  <a:lnTo>
                    <a:pt x="561" y="392"/>
                  </a:lnTo>
                  <a:lnTo>
                    <a:pt x="557" y="397"/>
                  </a:lnTo>
                  <a:lnTo>
                    <a:pt x="557" y="397"/>
                  </a:lnTo>
                  <a:lnTo>
                    <a:pt x="557" y="397"/>
                  </a:lnTo>
                  <a:lnTo>
                    <a:pt x="557" y="397"/>
                  </a:lnTo>
                  <a:lnTo>
                    <a:pt x="557" y="397"/>
                  </a:lnTo>
                  <a:lnTo>
                    <a:pt x="557" y="402"/>
                  </a:lnTo>
                  <a:lnTo>
                    <a:pt x="557" y="402"/>
                  </a:lnTo>
                  <a:lnTo>
                    <a:pt x="557" y="402"/>
                  </a:lnTo>
                  <a:lnTo>
                    <a:pt x="557" y="402"/>
                  </a:lnTo>
                  <a:lnTo>
                    <a:pt x="561" y="406"/>
                  </a:lnTo>
                  <a:lnTo>
                    <a:pt x="561" y="411"/>
                  </a:lnTo>
                  <a:lnTo>
                    <a:pt x="561" y="416"/>
                  </a:lnTo>
                  <a:lnTo>
                    <a:pt x="561" y="421"/>
                  </a:lnTo>
                  <a:lnTo>
                    <a:pt x="561" y="426"/>
                  </a:lnTo>
                  <a:lnTo>
                    <a:pt x="561" y="426"/>
                  </a:lnTo>
                  <a:lnTo>
                    <a:pt x="566" y="426"/>
                  </a:lnTo>
                  <a:lnTo>
                    <a:pt x="561" y="431"/>
                  </a:lnTo>
                  <a:lnTo>
                    <a:pt x="561" y="431"/>
                  </a:lnTo>
                  <a:lnTo>
                    <a:pt x="561" y="431"/>
                  </a:lnTo>
                  <a:lnTo>
                    <a:pt x="561" y="431"/>
                  </a:lnTo>
                  <a:lnTo>
                    <a:pt x="557" y="431"/>
                  </a:lnTo>
                  <a:lnTo>
                    <a:pt x="557" y="431"/>
                  </a:lnTo>
                  <a:lnTo>
                    <a:pt x="557" y="435"/>
                  </a:lnTo>
                  <a:lnTo>
                    <a:pt x="557" y="435"/>
                  </a:lnTo>
                  <a:lnTo>
                    <a:pt x="561" y="435"/>
                  </a:lnTo>
                  <a:lnTo>
                    <a:pt x="561" y="435"/>
                  </a:lnTo>
                  <a:lnTo>
                    <a:pt x="561" y="440"/>
                  </a:lnTo>
                  <a:lnTo>
                    <a:pt x="561" y="440"/>
                  </a:lnTo>
                  <a:lnTo>
                    <a:pt x="561" y="440"/>
                  </a:lnTo>
                  <a:lnTo>
                    <a:pt x="561" y="440"/>
                  </a:lnTo>
                  <a:lnTo>
                    <a:pt x="561" y="445"/>
                  </a:lnTo>
                  <a:lnTo>
                    <a:pt x="561" y="445"/>
                  </a:lnTo>
                  <a:lnTo>
                    <a:pt x="566" y="445"/>
                  </a:lnTo>
                  <a:lnTo>
                    <a:pt x="566" y="445"/>
                  </a:lnTo>
                  <a:lnTo>
                    <a:pt x="566" y="450"/>
                  </a:lnTo>
                  <a:lnTo>
                    <a:pt x="566" y="450"/>
                  </a:lnTo>
                  <a:lnTo>
                    <a:pt x="566" y="450"/>
                  </a:lnTo>
                  <a:lnTo>
                    <a:pt x="566" y="455"/>
                  </a:lnTo>
                  <a:lnTo>
                    <a:pt x="566" y="455"/>
                  </a:lnTo>
                  <a:lnTo>
                    <a:pt x="566" y="460"/>
                  </a:lnTo>
                  <a:lnTo>
                    <a:pt x="566" y="460"/>
                  </a:lnTo>
                  <a:lnTo>
                    <a:pt x="566" y="464"/>
                  </a:lnTo>
                  <a:lnTo>
                    <a:pt x="566" y="464"/>
                  </a:lnTo>
                  <a:lnTo>
                    <a:pt x="571" y="469"/>
                  </a:lnTo>
                  <a:lnTo>
                    <a:pt x="576" y="469"/>
                  </a:lnTo>
                  <a:lnTo>
                    <a:pt x="581" y="469"/>
                  </a:lnTo>
                  <a:lnTo>
                    <a:pt x="581" y="474"/>
                  </a:lnTo>
                  <a:lnTo>
                    <a:pt x="581" y="479"/>
                  </a:lnTo>
                  <a:lnTo>
                    <a:pt x="581" y="479"/>
                  </a:lnTo>
                  <a:lnTo>
                    <a:pt x="581" y="484"/>
                  </a:lnTo>
                  <a:lnTo>
                    <a:pt x="581" y="484"/>
                  </a:lnTo>
                  <a:lnTo>
                    <a:pt x="581" y="484"/>
                  </a:lnTo>
                  <a:lnTo>
                    <a:pt x="581" y="489"/>
                  </a:lnTo>
                  <a:lnTo>
                    <a:pt x="581" y="489"/>
                  </a:lnTo>
                  <a:lnTo>
                    <a:pt x="581" y="493"/>
                  </a:lnTo>
                  <a:lnTo>
                    <a:pt x="581" y="493"/>
                  </a:lnTo>
                  <a:lnTo>
                    <a:pt x="581" y="493"/>
                  </a:lnTo>
                  <a:lnTo>
                    <a:pt x="581" y="498"/>
                  </a:lnTo>
                  <a:lnTo>
                    <a:pt x="576" y="498"/>
                  </a:lnTo>
                  <a:lnTo>
                    <a:pt x="576" y="503"/>
                  </a:lnTo>
                  <a:lnTo>
                    <a:pt x="571" y="503"/>
                  </a:lnTo>
                  <a:lnTo>
                    <a:pt x="566" y="508"/>
                  </a:lnTo>
                  <a:lnTo>
                    <a:pt x="566" y="503"/>
                  </a:lnTo>
                  <a:lnTo>
                    <a:pt x="566" y="503"/>
                  </a:lnTo>
                  <a:lnTo>
                    <a:pt x="571" y="503"/>
                  </a:lnTo>
                  <a:lnTo>
                    <a:pt x="571" y="498"/>
                  </a:lnTo>
                  <a:lnTo>
                    <a:pt x="566" y="498"/>
                  </a:lnTo>
                  <a:lnTo>
                    <a:pt x="566" y="498"/>
                  </a:lnTo>
                  <a:lnTo>
                    <a:pt x="566" y="498"/>
                  </a:lnTo>
                  <a:lnTo>
                    <a:pt x="566" y="498"/>
                  </a:lnTo>
                  <a:lnTo>
                    <a:pt x="566" y="493"/>
                  </a:lnTo>
                  <a:lnTo>
                    <a:pt x="566" y="493"/>
                  </a:lnTo>
                  <a:lnTo>
                    <a:pt x="566" y="493"/>
                  </a:lnTo>
                  <a:lnTo>
                    <a:pt x="566" y="493"/>
                  </a:lnTo>
                  <a:lnTo>
                    <a:pt x="561" y="493"/>
                  </a:lnTo>
                  <a:lnTo>
                    <a:pt x="561" y="489"/>
                  </a:lnTo>
                  <a:lnTo>
                    <a:pt x="561" y="489"/>
                  </a:lnTo>
                  <a:lnTo>
                    <a:pt x="561" y="489"/>
                  </a:lnTo>
                  <a:lnTo>
                    <a:pt x="561" y="489"/>
                  </a:lnTo>
                  <a:lnTo>
                    <a:pt x="561" y="489"/>
                  </a:lnTo>
                  <a:lnTo>
                    <a:pt x="561" y="489"/>
                  </a:lnTo>
                  <a:lnTo>
                    <a:pt x="561" y="489"/>
                  </a:lnTo>
                  <a:lnTo>
                    <a:pt x="557" y="489"/>
                  </a:lnTo>
                  <a:lnTo>
                    <a:pt x="557" y="489"/>
                  </a:lnTo>
                  <a:lnTo>
                    <a:pt x="557" y="489"/>
                  </a:lnTo>
                  <a:lnTo>
                    <a:pt x="552" y="493"/>
                  </a:lnTo>
                  <a:lnTo>
                    <a:pt x="552" y="493"/>
                  </a:lnTo>
                  <a:lnTo>
                    <a:pt x="552" y="493"/>
                  </a:lnTo>
                  <a:lnTo>
                    <a:pt x="552" y="489"/>
                  </a:lnTo>
                  <a:lnTo>
                    <a:pt x="552" y="489"/>
                  </a:lnTo>
                  <a:lnTo>
                    <a:pt x="547" y="489"/>
                  </a:lnTo>
                  <a:lnTo>
                    <a:pt x="547" y="489"/>
                  </a:lnTo>
                  <a:lnTo>
                    <a:pt x="547" y="489"/>
                  </a:lnTo>
                  <a:lnTo>
                    <a:pt x="547" y="489"/>
                  </a:lnTo>
                  <a:lnTo>
                    <a:pt x="547" y="489"/>
                  </a:lnTo>
                  <a:lnTo>
                    <a:pt x="547" y="489"/>
                  </a:lnTo>
                  <a:lnTo>
                    <a:pt x="547" y="493"/>
                  </a:lnTo>
                  <a:lnTo>
                    <a:pt x="547" y="493"/>
                  </a:lnTo>
                  <a:lnTo>
                    <a:pt x="547" y="493"/>
                  </a:lnTo>
                  <a:lnTo>
                    <a:pt x="547" y="493"/>
                  </a:lnTo>
                  <a:lnTo>
                    <a:pt x="547" y="493"/>
                  </a:lnTo>
                  <a:lnTo>
                    <a:pt x="547" y="493"/>
                  </a:lnTo>
                  <a:lnTo>
                    <a:pt x="547" y="498"/>
                  </a:lnTo>
                  <a:lnTo>
                    <a:pt x="547" y="498"/>
                  </a:lnTo>
                  <a:lnTo>
                    <a:pt x="547" y="498"/>
                  </a:lnTo>
                  <a:lnTo>
                    <a:pt x="547" y="498"/>
                  </a:lnTo>
                  <a:lnTo>
                    <a:pt x="542" y="498"/>
                  </a:lnTo>
                  <a:lnTo>
                    <a:pt x="542" y="498"/>
                  </a:lnTo>
                  <a:lnTo>
                    <a:pt x="542" y="498"/>
                  </a:lnTo>
                  <a:lnTo>
                    <a:pt x="542" y="498"/>
                  </a:lnTo>
                  <a:lnTo>
                    <a:pt x="542" y="493"/>
                  </a:lnTo>
                  <a:lnTo>
                    <a:pt x="537" y="493"/>
                  </a:lnTo>
                  <a:lnTo>
                    <a:pt x="537" y="498"/>
                  </a:lnTo>
                  <a:lnTo>
                    <a:pt x="537" y="498"/>
                  </a:lnTo>
                  <a:lnTo>
                    <a:pt x="537" y="498"/>
                  </a:lnTo>
                  <a:lnTo>
                    <a:pt x="537" y="498"/>
                  </a:lnTo>
                  <a:lnTo>
                    <a:pt x="537" y="498"/>
                  </a:lnTo>
                  <a:lnTo>
                    <a:pt x="537" y="498"/>
                  </a:lnTo>
                  <a:lnTo>
                    <a:pt x="537" y="498"/>
                  </a:lnTo>
                  <a:lnTo>
                    <a:pt x="537" y="498"/>
                  </a:lnTo>
                  <a:lnTo>
                    <a:pt x="532" y="498"/>
                  </a:lnTo>
                  <a:lnTo>
                    <a:pt x="532" y="498"/>
                  </a:lnTo>
                  <a:lnTo>
                    <a:pt x="532" y="498"/>
                  </a:lnTo>
                  <a:lnTo>
                    <a:pt x="532" y="498"/>
                  </a:lnTo>
                  <a:lnTo>
                    <a:pt x="532" y="498"/>
                  </a:lnTo>
                  <a:lnTo>
                    <a:pt x="532" y="498"/>
                  </a:lnTo>
                  <a:lnTo>
                    <a:pt x="532" y="498"/>
                  </a:lnTo>
                  <a:lnTo>
                    <a:pt x="528" y="498"/>
                  </a:lnTo>
                  <a:lnTo>
                    <a:pt x="528" y="498"/>
                  </a:lnTo>
                  <a:lnTo>
                    <a:pt x="528" y="498"/>
                  </a:lnTo>
                  <a:lnTo>
                    <a:pt x="528" y="498"/>
                  </a:lnTo>
                  <a:lnTo>
                    <a:pt x="528" y="498"/>
                  </a:lnTo>
                  <a:lnTo>
                    <a:pt x="528" y="498"/>
                  </a:lnTo>
                  <a:lnTo>
                    <a:pt x="528" y="503"/>
                  </a:lnTo>
                  <a:lnTo>
                    <a:pt x="528" y="503"/>
                  </a:lnTo>
                  <a:lnTo>
                    <a:pt x="528" y="503"/>
                  </a:lnTo>
                  <a:lnTo>
                    <a:pt x="528" y="503"/>
                  </a:lnTo>
                  <a:lnTo>
                    <a:pt x="528" y="503"/>
                  </a:lnTo>
                  <a:lnTo>
                    <a:pt x="528" y="503"/>
                  </a:lnTo>
                  <a:lnTo>
                    <a:pt x="532" y="503"/>
                  </a:lnTo>
                  <a:lnTo>
                    <a:pt x="532" y="503"/>
                  </a:lnTo>
                  <a:lnTo>
                    <a:pt x="532" y="503"/>
                  </a:lnTo>
                  <a:lnTo>
                    <a:pt x="532" y="503"/>
                  </a:lnTo>
                  <a:lnTo>
                    <a:pt x="532" y="503"/>
                  </a:lnTo>
                  <a:lnTo>
                    <a:pt x="528" y="508"/>
                  </a:lnTo>
                  <a:lnTo>
                    <a:pt x="528" y="508"/>
                  </a:lnTo>
                  <a:lnTo>
                    <a:pt x="528" y="508"/>
                  </a:lnTo>
                  <a:lnTo>
                    <a:pt x="528" y="508"/>
                  </a:lnTo>
                  <a:lnTo>
                    <a:pt x="528" y="508"/>
                  </a:lnTo>
                  <a:lnTo>
                    <a:pt x="528" y="508"/>
                  </a:lnTo>
                  <a:lnTo>
                    <a:pt x="528" y="508"/>
                  </a:lnTo>
                  <a:lnTo>
                    <a:pt x="528" y="513"/>
                  </a:lnTo>
                  <a:lnTo>
                    <a:pt x="528" y="513"/>
                  </a:lnTo>
                  <a:lnTo>
                    <a:pt x="528" y="513"/>
                  </a:lnTo>
                  <a:lnTo>
                    <a:pt x="528" y="513"/>
                  </a:lnTo>
                  <a:lnTo>
                    <a:pt x="528" y="518"/>
                  </a:lnTo>
                  <a:lnTo>
                    <a:pt x="523" y="518"/>
                  </a:lnTo>
                  <a:lnTo>
                    <a:pt x="523" y="518"/>
                  </a:lnTo>
                  <a:lnTo>
                    <a:pt x="523" y="513"/>
                  </a:lnTo>
                  <a:lnTo>
                    <a:pt x="523" y="513"/>
                  </a:lnTo>
                  <a:lnTo>
                    <a:pt x="523" y="513"/>
                  </a:lnTo>
                  <a:lnTo>
                    <a:pt x="523" y="513"/>
                  </a:lnTo>
                  <a:lnTo>
                    <a:pt x="518" y="513"/>
                  </a:lnTo>
                  <a:lnTo>
                    <a:pt x="518" y="508"/>
                  </a:lnTo>
                  <a:lnTo>
                    <a:pt x="518" y="508"/>
                  </a:lnTo>
                  <a:lnTo>
                    <a:pt x="518" y="508"/>
                  </a:lnTo>
                  <a:lnTo>
                    <a:pt x="518" y="508"/>
                  </a:lnTo>
                  <a:lnTo>
                    <a:pt x="518" y="503"/>
                  </a:lnTo>
                  <a:lnTo>
                    <a:pt x="518" y="503"/>
                  </a:lnTo>
                  <a:lnTo>
                    <a:pt x="518" y="498"/>
                  </a:lnTo>
                  <a:lnTo>
                    <a:pt x="513" y="498"/>
                  </a:lnTo>
                  <a:lnTo>
                    <a:pt x="518" y="498"/>
                  </a:lnTo>
                  <a:lnTo>
                    <a:pt x="513" y="493"/>
                  </a:lnTo>
                  <a:lnTo>
                    <a:pt x="513" y="493"/>
                  </a:lnTo>
                  <a:lnTo>
                    <a:pt x="513" y="493"/>
                  </a:lnTo>
                  <a:lnTo>
                    <a:pt x="513" y="493"/>
                  </a:lnTo>
                  <a:lnTo>
                    <a:pt x="508" y="498"/>
                  </a:lnTo>
                  <a:lnTo>
                    <a:pt x="503" y="498"/>
                  </a:lnTo>
                  <a:lnTo>
                    <a:pt x="503" y="498"/>
                  </a:lnTo>
                  <a:lnTo>
                    <a:pt x="499" y="503"/>
                  </a:lnTo>
                  <a:lnTo>
                    <a:pt x="494" y="503"/>
                  </a:lnTo>
                  <a:lnTo>
                    <a:pt x="494" y="503"/>
                  </a:lnTo>
                  <a:lnTo>
                    <a:pt x="489" y="503"/>
                  </a:lnTo>
                  <a:lnTo>
                    <a:pt x="489" y="503"/>
                  </a:lnTo>
                  <a:lnTo>
                    <a:pt x="489" y="503"/>
                  </a:lnTo>
                  <a:lnTo>
                    <a:pt x="489" y="503"/>
                  </a:lnTo>
                  <a:lnTo>
                    <a:pt x="484" y="508"/>
                  </a:lnTo>
                  <a:lnTo>
                    <a:pt x="484" y="508"/>
                  </a:lnTo>
                  <a:lnTo>
                    <a:pt x="479" y="508"/>
                  </a:lnTo>
                  <a:lnTo>
                    <a:pt x="479" y="508"/>
                  </a:lnTo>
                  <a:lnTo>
                    <a:pt x="474" y="508"/>
                  </a:lnTo>
                  <a:lnTo>
                    <a:pt x="474" y="508"/>
                  </a:lnTo>
                  <a:lnTo>
                    <a:pt x="474" y="508"/>
                  </a:lnTo>
                  <a:lnTo>
                    <a:pt x="474" y="508"/>
                  </a:lnTo>
                  <a:lnTo>
                    <a:pt x="474" y="503"/>
                  </a:lnTo>
                  <a:lnTo>
                    <a:pt x="474" y="503"/>
                  </a:lnTo>
                  <a:lnTo>
                    <a:pt x="474" y="503"/>
                  </a:lnTo>
                  <a:lnTo>
                    <a:pt x="479" y="503"/>
                  </a:lnTo>
                  <a:lnTo>
                    <a:pt x="479" y="503"/>
                  </a:lnTo>
                  <a:lnTo>
                    <a:pt x="479" y="503"/>
                  </a:lnTo>
                  <a:lnTo>
                    <a:pt x="479" y="503"/>
                  </a:lnTo>
                  <a:lnTo>
                    <a:pt x="484" y="503"/>
                  </a:lnTo>
                  <a:lnTo>
                    <a:pt x="484" y="503"/>
                  </a:lnTo>
                  <a:lnTo>
                    <a:pt x="484" y="503"/>
                  </a:lnTo>
                  <a:lnTo>
                    <a:pt x="484" y="498"/>
                  </a:lnTo>
                  <a:lnTo>
                    <a:pt x="479" y="498"/>
                  </a:lnTo>
                  <a:lnTo>
                    <a:pt x="479" y="498"/>
                  </a:lnTo>
                  <a:lnTo>
                    <a:pt x="479" y="498"/>
                  </a:lnTo>
                  <a:lnTo>
                    <a:pt x="479" y="498"/>
                  </a:lnTo>
                  <a:lnTo>
                    <a:pt x="484" y="498"/>
                  </a:lnTo>
                  <a:lnTo>
                    <a:pt x="484" y="493"/>
                  </a:lnTo>
                  <a:lnTo>
                    <a:pt x="484" y="493"/>
                  </a:lnTo>
                  <a:lnTo>
                    <a:pt x="484" y="493"/>
                  </a:lnTo>
                  <a:lnTo>
                    <a:pt x="484" y="489"/>
                  </a:lnTo>
                  <a:lnTo>
                    <a:pt x="484" y="489"/>
                  </a:lnTo>
                  <a:lnTo>
                    <a:pt x="479" y="489"/>
                  </a:lnTo>
                  <a:lnTo>
                    <a:pt x="479" y="489"/>
                  </a:lnTo>
                  <a:lnTo>
                    <a:pt x="479" y="489"/>
                  </a:lnTo>
                  <a:lnTo>
                    <a:pt x="479" y="489"/>
                  </a:lnTo>
                  <a:lnTo>
                    <a:pt x="474" y="489"/>
                  </a:lnTo>
                  <a:lnTo>
                    <a:pt x="469" y="489"/>
                  </a:lnTo>
                  <a:lnTo>
                    <a:pt x="469" y="489"/>
                  </a:lnTo>
                  <a:lnTo>
                    <a:pt x="469" y="493"/>
                  </a:lnTo>
                  <a:lnTo>
                    <a:pt x="465" y="493"/>
                  </a:lnTo>
                  <a:lnTo>
                    <a:pt x="465" y="493"/>
                  </a:lnTo>
                  <a:lnTo>
                    <a:pt x="465" y="493"/>
                  </a:lnTo>
                  <a:lnTo>
                    <a:pt x="465" y="493"/>
                  </a:lnTo>
                  <a:lnTo>
                    <a:pt x="465" y="498"/>
                  </a:lnTo>
                  <a:lnTo>
                    <a:pt x="460" y="498"/>
                  </a:lnTo>
                  <a:lnTo>
                    <a:pt x="460" y="498"/>
                  </a:lnTo>
                  <a:lnTo>
                    <a:pt x="460" y="498"/>
                  </a:lnTo>
                  <a:lnTo>
                    <a:pt x="460" y="498"/>
                  </a:lnTo>
                  <a:lnTo>
                    <a:pt x="455" y="498"/>
                  </a:lnTo>
                  <a:lnTo>
                    <a:pt x="455" y="498"/>
                  </a:lnTo>
                  <a:lnTo>
                    <a:pt x="450" y="503"/>
                  </a:lnTo>
                  <a:lnTo>
                    <a:pt x="450" y="503"/>
                  </a:lnTo>
                  <a:lnTo>
                    <a:pt x="450" y="503"/>
                  </a:lnTo>
                  <a:lnTo>
                    <a:pt x="450" y="503"/>
                  </a:lnTo>
                  <a:lnTo>
                    <a:pt x="450" y="503"/>
                  </a:lnTo>
                  <a:lnTo>
                    <a:pt x="450" y="503"/>
                  </a:lnTo>
                  <a:lnTo>
                    <a:pt x="450" y="503"/>
                  </a:lnTo>
                  <a:lnTo>
                    <a:pt x="450" y="503"/>
                  </a:lnTo>
                  <a:lnTo>
                    <a:pt x="450" y="508"/>
                  </a:lnTo>
                  <a:lnTo>
                    <a:pt x="450" y="508"/>
                  </a:lnTo>
                  <a:lnTo>
                    <a:pt x="450" y="508"/>
                  </a:lnTo>
                  <a:lnTo>
                    <a:pt x="450" y="508"/>
                  </a:lnTo>
                  <a:lnTo>
                    <a:pt x="450" y="508"/>
                  </a:lnTo>
                  <a:lnTo>
                    <a:pt x="450" y="508"/>
                  </a:lnTo>
                  <a:lnTo>
                    <a:pt x="450" y="508"/>
                  </a:lnTo>
                  <a:lnTo>
                    <a:pt x="450" y="513"/>
                  </a:lnTo>
                  <a:lnTo>
                    <a:pt x="450" y="513"/>
                  </a:lnTo>
                  <a:lnTo>
                    <a:pt x="450" y="513"/>
                  </a:lnTo>
                  <a:lnTo>
                    <a:pt x="450" y="513"/>
                  </a:lnTo>
                  <a:lnTo>
                    <a:pt x="450" y="513"/>
                  </a:lnTo>
                  <a:lnTo>
                    <a:pt x="450" y="518"/>
                  </a:lnTo>
                  <a:lnTo>
                    <a:pt x="450" y="518"/>
                  </a:lnTo>
                  <a:lnTo>
                    <a:pt x="450" y="518"/>
                  </a:lnTo>
                  <a:lnTo>
                    <a:pt x="450" y="518"/>
                  </a:lnTo>
                  <a:lnTo>
                    <a:pt x="450" y="518"/>
                  </a:lnTo>
                  <a:lnTo>
                    <a:pt x="450" y="522"/>
                  </a:lnTo>
                  <a:lnTo>
                    <a:pt x="450" y="522"/>
                  </a:lnTo>
                  <a:lnTo>
                    <a:pt x="445" y="522"/>
                  </a:lnTo>
                  <a:lnTo>
                    <a:pt x="445" y="522"/>
                  </a:lnTo>
                  <a:lnTo>
                    <a:pt x="440" y="522"/>
                  </a:lnTo>
                  <a:lnTo>
                    <a:pt x="440" y="522"/>
                  </a:lnTo>
                  <a:lnTo>
                    <a:pt x="440" y="522"/>
                  </a:lnTo>
                  <a:lnTo>
                    <a:pt x="440" y="522"/>
                  </a:lnTo>
                  <a:lnTo>
                    <a:pt x="440" y="522"/>
                  </a:lnTo>
                  <a:lnTo>
                    <a:pt x="440" y="527"/>
                  </a:lnTo>
                  <a:lnTo>
                    <a:pt x="436" y="527"/>
                  </a:lnTo>
                  <a:lnTo>
                    <a:pt x="436" y="527"/>
                  </a:lnTo>
                  <a:lnTo>
                    <a:pt x="436" y="527"/>
                  </a:lnTo>
                  <a:lnTo>
                    <a:pt x="436" y="527"/>
                  </a:lnTo>
                  <a:lnTo>
                    <a:pt x="436" y="527"/>
                  </a:lnTo>
                  <a:lnTo>
                    <a:pt x="436" y="527"/>
                  </a:lnTo>
                  <a:lnTo>
                    <a:pt x="440" y="532"/>
                  </a:lnTo>
                  <a:lnTo>
                    <a:pt x="440" y="537"/>
                  </a:lnTo>
                  <a:lnTo>
                    <a:pt x="440" y="537"/>
                  </a:lnTo>
                  <a:lnTo>
                    <a:pt x="440" y="542"/>
                  </a:lnTo>
                  <a:lnTo>
                    <a:pt x="440" y="542"/>
                  </a:lnTo>
                  <a:lnTo>
                    <a:pt x="440" y="542"/>
                  </a:lnTo>
                  <a:lnTo>
                    <a:pt x="440" y="542"/>
                  </a:lnTo>
                  <a:lnTo>
                    <a:pt x="440" y="547"/>
                  </a:lnTo>
                  <a:lnTo>
                    <a:pt x="436" y="547"/>
                  </a:lnTo>
                  <a:lnTo>
                    <a:pt x="436" y="547"/>
                  </a:lnTo>
                  <a:lnTo>
                    <a:pt x="436" y="547"/>
                  </a:lnTo>
                  <a:lnTo>
                    <a:pt x="431" y="551"/>
                  </a:lnTo>
                  <a:lnTo>
                    <a:pt x="431" y="551"/>
                  </a:lnTo>
                  <a:lnTo>
                    <a:pt x="431" y="551"/>
                  </a:lnTo>
                  <a:lnTo>
                    <a:pt x="431" y="556"/>
                  </a:lnTo>
                  <a:lnTo>
                    <a:pt x="431" y="556"/>
                  </a:lnTo>
                  <a:lnTo>
                    <a:pt x="426" y="556"/>
                  </a:lnTo>
                  <a:lnTo>
                    <a:pt x="426" y="556"/>
                  </a:lnTo>
                  <a:lnTo>
                    <a:pt x="421" y="556"/>
                  </a:lnTo>
                  <a:lnTo>
                    <a:pt x="421" y="556"/>
                  </a:lnTo>
                  <a:lnTo>
                    <a:pt x="421" y="556"/>
                  </a:lnTo>
                  <a:lnTo>
                    <a:pt x="416" y="556"/>
                  </a:lnTo>
                  <a:lnTo>
                    <a:pt x="411" y="556"/>
                  </a:lnTo>
                  <a:lnTo>
                    <a:pt x="407" y="556"/>
                  </a:lnTo>
                  <a:lnTo>
                    <a:pt x="407" y="556"/>
                  </a:lnTo>
                  <a:lnTo>
                    <a:pt x="402" y="556"/>
                  </a:lnTo>
                  <a:lnTo>
                    <a:pt x="402" y="556"/>
                  </a:lnTo>
                  <a:lnTo>
                    <a:pt x="402" y="556"/>
                  </a:lnTo>
                  <a:lnTo>
                    <a:pt x="397" y="556"/>
                  </a:lnTo>
                  <a:lnTo>
                    <a:pt x="397" y="556"/>
                  </a:lnTo>
                  <a:lnTo>
                    <a:pt x="392" y="556"/>
                  </a:lnTo>
                  <a:lnTo>
                    <a:pt x="392" y="556"/>
                  </a:lnTo>
                  <a:lnTo>
                    <a:pt x="387" y="561"/>
                  </a:lnTo>
                  <a:lnTo>
                    <a:pt x="382" y="561"/>
                  </a:lnTo>
                  <a:lnTo>
                    <a:pt x="382" y="561"/>
                  </a:lnTo>
                  <a:lnTo>
                    <a:pt x="378" y="561"/>
                  </a:lnTo>
                  <a:lnTo>
                    <a:pt x="373" y="561"/>
                  </a:lnTo>
                  <a:lnTo>
                    <a:pt x="368" y="566"/>
                  </a:lnTo>
                  <a:lnTo>
                    <a:pt x="363" y="566"/>
                  </a:lnTo>
                  <a:lnTo>
                    <a:pt x="363" y="566"/>
                  </a:lnTo>
                  <a:lnTo>
                    <a:pt x="358" y="566"/>
                  </a:lnTo>
                  <a:lnTo>
                    <a:pt x="353" y="571"/>
                  </a:lnTo>
                  <a:lnTo>
                    <a:pt x="348" y="571"/>
                  </a:lnTo>
                  <a:lnTo>
                    <a:pt x="348" y="571"/>
                  </a:lnTo>
                  <a:lnTo>
                    <a:pt x="344" y="571"/>
                  </a:lnTo>
                  <a:lnTo>
                    <a:pt x="344" y="571"/>
                  </a:lnTo>
                  <a:lnTo>
                    <a:pt x="344" y="571"/>
                  </a:lnTo>
                  <a:lnTo>
                    <a:pt x="348" y="571"/>
                  </a:lnTo>
                  <a:lnTo>
                    <a:pt x="348" y="566"/>
                  </a:lnTo>
                  <a:lnTo>
                    <a:pt x="348" y="566"/>
                  </a:lnTo>
                  <a:lnTo>
                    <a:pt x="348" y="566"/>
                  </a:lnTo>
                  <a:lnTo>
                    <a:pt x="348" y="561"/>
                  </a:lnTo>
                  <a:lnTo>
                    <a:pt x="344" y="561"/>
                  </a:lnTo>
                  <a:lnTo>
                    <a:pt x="344" y="561"/>
                  </a:lnTo>
                  <a:lnTo>
                    <a:pt x="344" y="561"/>
                  </a:lnTo>
                  <a:lnTo>
                    <a:pt x="344" y="561"/>
                  </a:lnTo>
                  <a:lnTo>
                    <a:pt x="339" y="561"/>
                  </a:lnTo>
                  <a:lnTo>
                    <a:pt x="339" y="561"/>
                  </a:lnTo>
                  <a:lnTo>
                    <a:pt x="339" y="561"/>
                  </a:lnTo>
                  <a:lnTo>
                    <a:pt x="339" y="561"/>
                  </a:lnTo>
                  <a:lnTo>
                    <a:pt x="334" y="561"/>
                  </a:lnTo>
                  <a:lnTo>
                    <a:pt x="334" y="561"/>
                  </a:lnTo>
                  <a:lnTo>
                    <a:pt x="334" y="561"/>
                  </a:lnTo>
                  <a:lnTo>
                    <a:pt x="329" y="561"/>
                  </a:lnTo>
                  <a:lnTo>
                    <a:pt x="324" y="561"/>
                  </a:lnTo>
                  <a:lnTo>
                    <a:pt x="324" y="561"/>
                  </a:lnTo>
                  <a:lnTo>
                    <a:pt x="319" y="561"/>
                  </a:lnTo>
                  <a:lnTo>
                    <a:pt x="315" y="561"/>
                  </a:lnTo>
                  <a:lnTo>
                    <a:pt x="315" y="566"/>
                  </a:lnTo>
                  <a:lnTo>
                    <a:pt x="315" y="566"/>
                  </a:lnTo>
                  <a:lnTo>
                    <a:pt x="315" y="566"/>
                  </a:lnTo>
                  <a:lnTo>
                    <a:pt x="310" y="566"/>
                  </a:lnTo>
                  <a:lnTo>
                    <a:pt x="310" y="566"/>
                  </a:lnTo>
                  <a:lnTo>
                    <a:pt x="310" y="566"/>
                  </a:lnTo>
                  <a:lnTo>
                    <a:pt x="305" y="566"/>
                  </a:lnTo>
                  <a:lnTo>
                    <a:pt x="300" y="566"/>
                  </a:lnTo>
                  <a:lnTo>
                    <a:pt x="300" y="566"/>
                  </a:lnTo>
                  <a:lnTo>
                    <a:pt x="295" y="571"/>
                  </a:lnTo>
                  <a:lnTo>
                    <a:pt x="295" y="571"/>
                  </a:lnTo>
                  <a:lnTo>
                    <a:pt x="295" y="571"/>
                  </a:lnTo>
                  <a:lnTo>
                    <a:pt x="295" y="576"/>
                  </a:lnTo>
                  <a:lnTo>
                    <a:pt x="295" y="576"/>
                  </a:lnTo>
                  <a:lnTo>
                    <a:pt x="290" y="576"/>
                  </a:lnTo>
                  <a:lnTo>
                    <a:pt x="290" y="576"/>
                  </a:lnTo>
                  <a:lnTo>
                    <a:pt x="290" y="576"/>
                  </a:lnTo>
                  <a:lnTo>
                    <a:pt x="290" y="571"/>
                  </a:lnTo>
                  <a:lnTo>
                    <a:pt x="290" y="571"/>
                  </a:lnTo>
                  <a:lnTo>
                    <a:pt x="286" y="571"/>
                  </a:lnTo>
                  <a:lnTo>
                    <a:pt x="286" y="571"/>
                  </a:lnTo>
                  <a:lnTo>
                    <a:pt x="286" y="571"/>
                  </a:lnTo>
                  <a:lnTo>
                    <a:pt x="286" y="566"/>
                  </a:lnTo>
                  <a:lnTo>
                    <a:pt x="281" y="566"/>
                  </a:lnTo>
                  <a:lnTo>
                    <a:pt x="281" y="561"/>
                  </a:lnTo>
                  <a:lnTo>
                    <a:pt x="286" y="561"/>
                  </a:lnTo>
                  <a:lnTo>
                    <a:pt x="286" y="556"/>
                  </a:lnTo>
                  <a:lnTo>
                    <a:pt x="281" y="556"/>
                  </a:lnTo>
                  <a:lnTo>
                    <a:pt x="281" y="556"/>
                  </a:lnTo>
                  <a:lnTo>
                    <a:pt x="281" y="556"/>
                  </a:lnTo>
                  <a:lnTo>
                    <a:pt x="276" y="556"/>
                  </a:lnTo>
                  <a:lnTo>
                    <a:pt x="276" y="556"/>
                  </a:lnTo>
                  <a:lnTo>
                    <a:pt x="276" y="556"/>
                  </a:lnTo>
                  <a:lnTo>
                    <a:pt x="276" y="556"/>
                  </a:lnTo>
                  <a:lnTo>
                    <a:pt x="276" y="561"/>
                  </a:lnTo>
                  <a:lnTo>
                    <a:pt x="276" y="561"/>
                  </a:lnTo>
                  <a:lnTo>
                    <a:pt x="271" y="566"/>
                  </a:lnTo>
                  <a:lnTo>
                    <a:pt x="271" y="566"/>
                  </a:lnTo>
                  <a:lnTo>
                    <a:pt x="266" y="571"/>
                  </a:lnTo>
                  <a:lnTo>
                    <a:pt x="266" y="571"/>
                  </a:lnTo>
                  <a:lnTo>
                    <a:pt x="261" y="576"/>
                  </a:lnTo>
                  <a:lnTo>
                    <a:pt x="261" y="576"/>
                  </a:lnTo>
                  <a:lnTo>
                    <a:pt x="257" y="576"/>
                  </a:lnTo>
                  <a:lnTo>
                    <a:pt x="247" y="581"/>
                  </a:lnTo>
                  <a:lnTo>
                    <a:pt x="242" y="581"/>
                  </a:lnTo>
                  <a:lnTo>
                    <a:pt x="242" y="581"/>
                  </a:lnTo>
                  <a:lnTo>
                    <a:pt x="237" y="581"/>
                  </a:lnTo>
                  <a:lnTo>
                    <a:pt x="237" y="581"/>
                  </a:lnTo>
                  <a:lnTo>
                    <a:pt x="237" y="581"/>
                  </a:lnTo>
                  <a:lnTo>
                    <a:pt x="237" y="576"/>
                  </a:lnTo>
                  <a:lnTo>
                    <a:pt x="237" y="576"/>
                  </a:lnTo>
                  <a:lnTo>
                    <a:pt x="237" y="576"/>
                  </a:lnTo>
                  <a:lnTo>
                    <a:pt x="242" y="571"/>
                  </a:lnTo>
                  <a:lnTo>
                    <a:pt x="242" y="571"/>
                  </a:lnTo>
                  <a:lnTo>
                    <a:pt x="237" y="566"/>
                  </a:lnTo>
                  <a:lnTo>
                    <a:pt x="237" y="566"/>
                  </a:lnTo>
                  <a:lnTo>
                    <a:pt x="237" y="566"/>
                  </a:lnTo>
                  <a:lnTo>
                    <a:pt x="232" y="566"/>
                  </a:lnTo>
                  <a:lnTo>
                    <a:pt x="232" y="561"/>
                  </a:lnTo>
                  <a:lnTo>
                    <a:pt x="232" y="561"/>
                  </a:lnTo>
                  <a:lnTo>
                    <a:pt x="232" y="561"/>
                  </a:lnTo>
                  <a:lnTo>
                    <a:pt x="232" y="561"/>
                  </a:lnTo>
                  <a:lnTo>
                    <a:pt x="232" y="561"/>
                  </a:lnTo>
                  <a:lnTo>
                    <a:pt x="237" y="561"/>
                  </a:lnTo>
                  <a:lnTo>
                    <a:pt x="237" y="561"/>
                  </a:lnTo>
                  <a:lnTo>
                    <a:pt x="237" y="556"/>
                  </a:lnTo>
                  <a:lnTo>
                    <a:pt x="232" y="556"/>
                  </a:lnTo>
                  <a:lnTo>
                    <a:pt x="232" y="556"/>
                  </a:lnTo>
                  <a:lnTo>
                    <a:pt x="227" y="551"/>
                  </a:lnTo>
                  <a:lnTo>
                    <a:pt x="223" y="551"/>
                  </a:lnTo>
                  <a:lnTo>
                    <a:pt x="218" y="551"/>
                  </a:lnTo>
                  <a:lnTo>
                    <a:pt x="218" y="551"/>
                  </a:lnTo>
                  <a:lnTo>
                    <a:pt x="213" y="551"/>
                  </a:lnTo>
                  <a:lnTo>
                    <a:pt x="213" y="556"/>
                  </a:lnTo>
                  <a:lnTo>
                    <a:pt x="213" y="556"/>
                  </a:lnTo>
                  <a:lnTo>
                    <a:pt x="208" y="556"/>
                  </a:lnTo>
                  <a:lnTo>
                    <a:pt x="208" y="556"/>
                  </a:lnTo>
                  <a:lnTo>
                    <a:pt x="203" y="551"/>
                  </a:lnTo>
                  <a:lnTo>
                    <a:pt x="203" y="551"/>
                  </a:lnTo>
                  <a:lnTo>
                    <a:pt x="203" y="551"/>
                  </a:lnTo>
                  <a:lnTo>
                    <a:pt x="198" y="551"/>
                  </a:lnTo>
                  <a:lnTo>
                    <a:pt x="198" y="551"/>
                  </a:lnTo>
                  <a:lnTo>
                    <a:pt x="198" y="551"/>
                  </a:lnTo>
                  <a:lnTo>
                    <a:pt x="194" y="551"/>
                  </a:lnTo>
                  <a:lnTo>
                    <a:pt x="194" y="547"/>
                  </a:lnTo>
                  <a:lnTo>
                    <a:pt x="194" y="547"/>
                  </a:lnTo>
                  <a:lnTo>
                    <a:pt x="189" y="542"/>
                  </a:lnTo>
                  <a:lnTo>
                    <a:pt x="189" y="542"/>
                  </a:lnTo>
                  <a:lnTo>
                    <a:pt x="184" y="537"/>
                  </a:lnTo>
                  <a:lnTo>
                    <a:pt x="184" y="537"/>
                  </a:lnTo>
                  <a:lnTo>
                    <a:pt x="184" y="537"/>
                  </a:lnTo>
                  <a:lnTo>
                    <a:pt x="184" y="537"/>
                  </a:lnTo>
                  <a:lnTo>
                    <a:pt x="184" y="532"/>
                  </a:lnTo>
                  <a:lnTo>
                    <a:pt x="184" y="532"/>
                  </a:lnTo>
                  <a:lnTo>
                    <a:pt x="184" y="527"/>
                  </a:lnTo>
                  <a:lnTo>
                    <a:pt x="184" y="527"/>
                  </a:lnTo>
                  <a:lnTo>
                    <a:pt x="184" y="527"/>
                  </a:lnTo>
                  <a:lnTo>
                    <a:pt x="184" y="522"/>
                  </a:lnTo>
                  <a:lnTo>
                    <a:pt x="184" y="522"/>
                  </a:lnTo>
                  <a:lnTo>
                    <a:pt x="184" y="518"/>
                  </a:lnTo>
                  <a:lnTo>
                    <a:pt x="179" y="518"/>
                  </a:lnTo>
                  <a:lnTo>
                    <a:pt x="179" y="513"/>
                  </a:lnTo>
                  <a:lnTo>
                    <a:pt x="179" y="513"/>
                  </a:lnTo>
                  <a:lnTo>
                    <a:pt x="179" y="513"/>
                  </a:lnTo>
                  <a:lnTo>
                    <a:pt x="174" y="513"/>
                  </a:lnTo>
                  <a:lnTo>
                    <a:pt x="174" y="513"/>
                  </a:lnTo>
                  <a:lnTo>
                    <a:pt x="165" y="513"/>
                  </a:lnTo>
                  <a:lnTo>
                    <a:pt x="160" y="518"/>
                  </a:lnTo>
                  <a:lnTo>
                    <a:pt x="155" y="518"/>
                  </a:lnTo>
                  <a:lnTo>
                    <a:pt x="150" y="518"/>
                  </a:lnTo>
                  <a:lnTo>
                    <a:pt x="150" y="518"/>
                  </a:lnTo>
                  <a:lnTo>
                    <a:pt x="150" y="518"/>
                  </a:lnTo>
                  <a:lnTo>
                    <a:pt x="150" y="513"/>
                  </a:lnTo>
                  <a:lnTo>
                    <a:pt x="150" y="513"/>
                  </a:lnTo>
                  <a:lnTo>
                    <a:pt x="150" y="513"/>
                  </a:lnTo>
                  <a:lnTo>
                    <a:pt x="145" y="513"/>
                  </a:lnTo>
                  <a:lnTo>
                    <a:pt x="145" y="513"/>
                  </a:lnTo>
                  <a:lnTo>
                    <a:pt x="140" y="518"/>
                  </a:lnTo>
                  <a:lnTo>
                    <a:pt x="136" y="518"/>
                  </a:lnTo>
                  <a:lnTo>
                    <a:pt x="136" y="518"/>
                  </a:lnTo>
                  <a:lnTo>
                    <a:pt x="136" y="518"/>
                  </a:lnTo>
                  <a:lnTo>
                    <a:pt x="131" y="518"/>
                  </a:lnTo>
                  <a:lnTo>
                    <a:pt x="126" y="518"/>
                  </a:lnTo>
                  <a:lnTo>
                    <a:pt x="126" y="518"/>
                  </a:lnTo>
                  <a:lnTo>
                    <a:pt x="126" y="518"/>
                  </a:lnTo>
                  <a:lnTo>
                    <a:pt x="126" y="522"/>
                  </a:lnTo>
                  <a:lnTo>
                    <a:pt x="126" y="522"/>
                  </a:lnTo>
                  <a:lnTo>
                    <a:pt x="121" y="522"/>
                  </a:lnTo>
                  <a:lnTo>
                    <a:pt x="121" y="522"/>
                  </a:lnTo>
                  <a:lnTo>
                    <a:pt x="121" y="522"/>
                  </a:lnTo>
                  <a:lnTo>
                    <a:pt x="116" y="522"/>
                  </a:lnTo>
                  <a:lnTo>
                    <a:pt x="116" y="522"/>
                  </a:lnTo>
                  <a:lnTo>
                    <a:pt x="111" y="522"/>
                  </a:lnTo>
                  <a:lnTo>
                    <a:pt x="111" y="522"/>
                  </a:lnTo>
                  <a:lnTo>
                    <a:pt x="111" y="518"/>
                  </a:lnTo>
                  <a:lnTo>
                    <a:pt x="111" y="518"/>
                  </a:lnTo>
                  <a:lnTo>
                    <a:pt x="111" y="518"/>
                  </a:lnTo>
                  <a:lnTo>
                    <a:pt x="106" y="518"/>
                  </a:lnTo>
                  <a:lnTo>
                    <a:pt x="106" y="518"/>
                  </a:lnTo>
                  <a:lnTo>
                    <a:pt x="102" y="518"/>
                  </a:lnTo>
                  <a:lnTo>
                    <a:pt x="102" y="518"/>
                  </a:lnTo>
                  <a:lnTo>
                    <a:pt x="97" y="513"/>
                  </a:lnTo>
                  <a:lnTo>
                    <a:pt x="92" y="508"/>
                  </a:lnTo>
                  <a:lnTo>
                    <a:pt x="87" y="508"/>
                  </a:lnTo>
                  <a:lnTo>
                    <a:pt x="87" y="508"/>
                  </a:lnTo>
                  <a:lnTo>
                    <a:pt x="82" y="503"/>
                  </a:lnTo>
                  <a:lnTo>
                    <a:pt x="82" y="503"/>
                  </a:lnTo>
                  <a:lnTo>
                    <a:pt x="77" y="503"/>
                  </a:lnTo>
                  <a:lnTo>
                    <a:pt x="77" y="503"/>
                  </a:lnTo>
                  <a:lnTo>
                    <a:pt x="77" y="503"/>
                  </a:lnTo>
                  <a:lnTo>
                    <a:pt x="73" y="503"/>
                  </a:lnTo>
                  <a:lnTo>
                    <a:pt x="73" y="503"/>
                  </a:lnTo>
                  <a:lnTo>
                    <a:pt x="73" y="503"/>
                  </a:lnTo>
                  <a:lnTo>
                    <a:pt x="68" y="503"/>
                  </a:lnTo>
                  <a:lnTo>
                    <a:pt x="68" y="503"/>
                  </a:lnTo>
                  <a:lnTo>
                    <a:pt x="63" y="503"/>
                  </a:lnTo>
                  <a:lnTo>
                    <a:pt x="58" y="503"/>
                  </a:lnTo>
                  <a:lnTo>
                    <a:pt x="58" y="503"/>
                  </a:lnTo>
                  <a:lnTo>
                    <a:pt x="58" y="498"/>
                  </a:lnTo>
                  <a:lnTo>
                    <a:pt x="53" y="498"/>
                  </a:lnTo>
                  <a:lnTo>
                    <a:pt x="53" y="498"/>
                  </a:lnTo>
                  <a:lnTo>
                    <a:pt x="53" y="498"/>
                  </a:lnTo>
                  <a:lnTo>
                    <a:pt x="53" y="498"/>
                  </a:lnTo>
                  <a:lnTo>
                    <a:pt x="53" y="493"/>
                  </a:lnTo>
                  <a:lnTo>
                    <a:pt x="48" y="493"/>
                  </a:lnTo>
                  <a:lnTo>
                    <a:pt x="48" y="493"/>
                  </a:lnTo>
                  <a:lnTo>
                    <a:pt x="48" y="489"/>
                  </a:lnTo>
                  <a:lnTo>
                    <a:pt x="48" y="489"/>
                  </a:lnTo>
                  <a:lnTo>
                    <a:pt x="44" y="489"/>
                  </a:lnTo>
                  <a:lnTo>
                    <a:pt x="44" y="493"/>
                  </a:lnTo>
                  <a:lnTo>
                    <a:pt x="44" y="493"/>
                  </a:lnTo>
                  <a:lnTo>
                    <a:pt x="39" y="493"/>
                  </a:lnTo>
                  <a:lnTo>
                    <a:pt x="34" y="493"/>
                  </a:lnTo>
                  <a:lnTo>
                    <a:pt x="34" y="493"/>
                  </a:lnTo>
                  <a:lnTo>
                    <a:pt x="34" y="493"/>
                  </a:lnTo>
                  <a:lnTo>
                    <a:pt x="29" y="493"/>
                  </a:lnTo>
                  <a:lnTo>
                    <a:pt x="29" y="493"/>
                  </a:lnTo>
                  <a:lnTo>
                    <a:pt x="29" y="493"/>
                  </a:lnTo>
                  <a:lnTo>
                    <a:pt x="24" y="493"/>
                  </a:lnTo>
                  <a:lnTo>
                    <a:pt x="24" y="493"/>
                  </a:lnTo>
                  <a:lnTo>
                    <a:pt x="24" y="493"/>
                  </a:lnTo>
                  <a:lnTo>
                    <a:pt x="19" y="493"/>
                  </a:lnTo>
                  <a:lnTo>
                    <a:pt x="19" y="493"/>
                  </a:lnTo>
                  <a:lnTo>
                    <a:pt x="14" y="493"/>
                  </a:lnTo>
                  <a:lnTo>
                    <a:pt x="14" y="493"/>
                  </a:lnTo>
                  <a:lnTo>
                    <a:pt x="14" y="493"/>
                  </a:lnTo>
                  <a:lnTo>
                    <a:pt x="14" y="498"/>
                  </a:lnTo>
                  <a:lnTo>
                    <a:pt x="10" y="498"/>
                  </a:lnTo>
                  <a:lnTo>
                    <a:pt x="5" y="503"/>
                  </a:lnTo>
                  <a:lnTo>
                    <a:pt x="5" y="503"/>
                  </a:lnTo>
                  <a:lnTo>
                    <a:pt x="5" y="503"/>
                  </a:lnTo>
                  <a:lnTo>
                    <a:pt x="5" y="503"/>
                  </a:lnTo>
                  <a:lnTo>
                    <a:pt x="5" y="503"/>
                  </a:lnTo>
                  <a:lnTo>
                    <a:pt x="0" y="503"/>
                  </a:lnTo>
                  <a:lnTo>
                    <a:pt x="0" y="498"/>
                  </a:lnTo>
                  <a:lnTo>
                    <a:pt x="0" y="493"/>
                  </a:lnTo>
                  <a:lnTo>
                    <a:pt x="0" y="493"/>
                  </a:lnTo>
                  <a:lnTo>
                    <a:pt x="0" y="493"/>
                  </a:lnTo>
                  <a:lnTo>
                    <a:pt x="0" y="489"/>
                  </a:lnTo>
                  <a:lnTo>
                    <a:pt x="0" y="489"/>
                  </a:lnTo>
                  <a:lnTo>
                    <a:pt x="5" y="489"/>
                  </a:lnTo>
                  <a:lnTo>
                    <a:pt x="5" y="489"/>
                  </a:lnTo>
                  <a:lnTo>
                    <a:pt x="5" y="489"/>
                  </a:lnTo>
                  <a:lnTo>
                    <a:pt x="10" y="484"/>
                  </a:lnTo>
                  <a:lnTo>
                    <a:pt x="10" y="479"/>
                  </a:lnTo>
                  <a:lnTo>
                    <a:pt x="10" y="474"/>
                  </a:lnTo>
                  <a:lnTo>
                    <a:pt x="14" y="469"/>
                  </a:lnTo>
                  <a:lnTo>
                    <a:pt x="14" y="469"/>
                  </a:lnTo>
                  <a:lnTo>
                    <a:pt x="14" y="464"/>
                  </a:lnTo>
                  <a:lnTo>
                    <a:pt x="19" y="460"/>
                  </a:lnTo>
                  <a:lnTo>
                    <a:pt x="19" y="455"/>
                  </a:lnTo>
                  <a:lnTo>
                    <a:pt x="19" y="450"/>
                  </a:lnTo>
                  <a:lnTo>
                    <a:pt x="19" y="450"/>
                  </a:lnTo>
                  <a:lnTo>
                    <a:pt x="19" y="450"/>
                  </a:lnTo>
                  <a:lnTo>
                    <a:pt x="24" y="450"/>
                  </a:lnTo>
                  <a:lnTo>
                    <a:pt x="24" y="450"/>
                  </a:lnTo>
                  <a:lnTo>
                    <a:pt x="29" y="450"/>
                  </a:lnTo>
                  <a:lnTo>
                    <a:pt x="34" y="450"/>
                  </a:lnTo>
                  <a:lnTo>
                    <a:pt x="34" y="450"/>
                  </a:lnTo>
                  <a:lnTo>
                    <a:pt x="34" y="450"/>
                  </a:lnTo>
                  <a:lnTo>
                    <a:pt x="34" y="450"/>
                  </a:lnTo>
                  <a:lnTo>
                    <a:pt x="34" y="445"/>
                  </a:lnTo>
                  <a:lnTo>
                    <a:pt x="34" y="445"/>
                  </a:lnTo>
                  <a:lnTo>
                    <a:pt x="34" y="445"/>
                  </a:lnTo>
                  <a:lnTo>
                    <a:pt x="34" y="445"/>
                  </a:lnTo>
                  <a:lnTo>
                    <a:pt x="34" y="445"/>
                  </a:lnTo>
                  <a:lnTo>
                    <a:pt x="34" y="445"/>
                  </a:lnTo>
                  <a:lnTo>
                    <a:pt x="39" y="445"/>
                  </a:lnTo>
                  <a:lnTo>
                    <a:pt x="39" y="440"/>
                  </a:lnTo>
                  <a:lnTo>
                    <a:pt x="39" y="440"/>
                  </a:lnTo>
                  <a:lnTo>
                    <a:pt x="44" y="440"/>
                  </a:lnTo>
                  <a:lnTo>
                    <a:pt x="44" y="435"/>
                  </a:lnTo>
                  <a:lnTo>
                    <a:pt x="44" y="435"/>
                  </a:lnTo>
                  <a:lnTo>
                    <a:pt x="44" y="435"/>
                  </a:lnTo>
                  <a:lnTo>
                    <a:pt x="44" y="435"/>
                  </a:lnTo>
                  <a:lnTo>
                    <a:pt x="44" y="431"/>
                  </a:lnTo>
                  <a:lnTo>
                    <a:pt x="44" y="431"/>
                  </a:lnTo>
                  <a:lnTo>
                    <a:pt x="44" y="431"/>
                  </a:lnTo>
                  <a:lnTo>
                    <a:pt x="44" y="431"/>
                  </a:lnTo>
                  <a:lnTo>
                    <a:pt x="48" y="426"/>
                  </a:lnTo>
                  <a:lnTo>
                    <a:pt x="48" y="426"/>
                  </a:lnTo>
                  <a:lnTo>
                    <a:pt x="48" y="426"/>
                  </a:lnTo>
                  <a:lnTo>
                    <a:pt x="48" y="426"/>
                  </a:lnTo>
                  <a:lnTo>
                    <a:pt x="48" y="426"/>
                  </a:lnTo>
                  <a:lnTo>
                    <a:pt x="48" y="421"/>
                  </a:lnTo>
                  <a:lnTo>
                    <a:pt x="48" y="421"/>
                  </a:lnTo>
                  <a:lnTo>
                    <a:pt x="48" y="421"/>
                  </a:lnTo>
                  <a:lnTo>
                    <a:pt x="48" y="421"/>
                  </a:lnTo>
                  <a:lnTo>
                    <a:pt x="48" y="421"/>
                  </a:lnTo>
                  <a:lnTo>
                    <a:pt x="48" y="416"/>
                  </a:lnTo>
                  <a:lnTo>
                    <a:pt x="48" y="416"/>
                  </a:lnTo>
                  <a:lnTo>
                    <a:pt x="48" y="416"/>
                  </a:lnTo>
                  <a:lnTo>
                    <a:pt x="48" y="411"/>
                  </a:lnTo>
                  <a:lnTo>
                    <a:pt x="48" y="411"/>
                  </a:lnTo>
                  <a:lnTo>
                    <a:pt x="48" y="406"/>
                  </a:lnTo>
                  <a:lnTo>
                    <a:pt x="48" y="406"/>
                  </a:lnTo>
                  <a:lnTo>
                    <a:pt x="48" y="402"/>
                  </a:lnTo>
                  <a:lnTo>
                    <a:pt x="48" y="402"/>
                  </a:lnTo>
                  <a:lnTo>
                    <a:pt x="48" y="402"/>
                  </a:lnTo>
                  <a:lnTo>
                    <a:pt x="48" y="402"/>
                  </a:lnTo>
                  <a:lnTo>
                    <a:pt x="48" y="397"/>
                  </a:lnTo>
                  <a:lnTo>
                    <a:pt x="53" y="397"/>
                  </a:lnTo>
                  <a:lnTo>
                    <a:pt x="53" y="397"/>
                  </a:lnTo>
                  <a:lnTo>
                    <a:pt x="53" y="392"/>
                  </a:lnTo>
                  <a:lnTo>
                    <a:pt x="53" y="392"/>
                  </a:lnTo>
                  <a:lnTo>
                    <a:pt x="58" y="392"/>
                  </a:lnTo>
                  <a:lnTo>
                    <a:pt x="58" y="387"/>
                  </a:lnTo>
                  <a:lnTo>
                    <a:pt x="63" y="387"/>
                  </a:lnTo>
                  <a:lnTo>
                    <a:pt x="63" y="387"/>
                  </a:lnTo>
                  <a:lnTo>
                    <a:pt x="63" y="387"/>
                  </a:lnTo>
                  <a:lnTo>
                    <a:pt x="63" y="382"/>
                  </a:lnTo>
                  <a:lnTo>
                    <a:pt x="63" y="382"/>
                  </a:lnTo>
                  <a:lnTo>
                    <a:pt x="63" y="382"/>
                  </a:lnTo>
                  <a:lnTo>
                    <a:pt x="63" y="382"/>
                  </a:lnTo>
                  <a:lnTo>
                    <a:pt x="68" y="382"/>
                  </a:lnTo>
                  <a:lnTo>
                    <a:pt x="68" y="377"/>
                  </a:lnTo>
                  <a:lnTo>
                    <a:pt x="68" y="377"/>
                  </a:lnTo>
                  <a:lnTo>
                    <a:pt x="73" y="377"/>
                  </a:lnTo>
                  <a:lnTo>
                    <a:pt x="73" y="377"/>
                  </a:lnTo>
                  <a:lnTo>
                    <a:pt x="73" y="377"/>
                  </a:lnTo>
                  <a:lnTo>
                    <a:pt x="73" y="377"/>
                  </a:lnTo>
                  <a:lnTo>
                    <a:pt x="73" y="377"/>
                  </a:lnTo>
                  <a:lnTo>
                    <a:pt x="73" y="377"/>
                  </a:lnTo>
                  <a:lnTo>
                    <a:pt x="73" y="377"/>
                  </a:lnTo>
                  <a:lnTo>
                    <a:pt x="73" y="377"/>
                  </a:lnTo>
                  <a:lnTo>
                    <a:pt x="77" y="377"/>
                  </a:lnTo>
                  <a:lnTo>
                    <a:pt x="77" y="382"/>
                  </a:lnTo>
                  <a:lnTo>
                    <a:pt x="77" y="382"/>
                  </a:lnTo>
                  <a:lnTo>
                    <a:pt x="77" y="382"/>
                  </a:lnTo>
                  <a:lnTo>
                    <a:pt x="82" y="382"/>
                  </a:lnTo>
                  <a:lnTo>
                    <a:pt x="82" y="382"/>
                  </a:lnTo>
                  <a:lnTo>
                    <a:pt x="87" y="382"/>
                  </a:lnTo>
                  <a:lnTo>
                    <a:pt x="87" y="382"/>
                  </a:lnTo>
                  <a:lnTo>
                    <a:pt x="87" y="377"/>
                  </a:lnTo>
                  <a:lnTo>
                    <a:pt x="87" y="377"/>
                  </a:lnTo>
                  <a:lnTo>
                    <a:pt x="82" y="377"/>
                  </a:lnTo>
                  <a:lnTo>
                    <a:pt x="82" y="377"/>
                  </a:lnTo>
                  <a:lnTo>
                    <a:pt x="82" y="372"/>
                  </a:lnTo>
                  <a:lnTo>
                    <a:pt x="82" y="372"/>
                  </a:lnTo>
                  <a:lnTo>
                    <a:pt x="82" y="372"/>
                  </a:lnTo>
                  <a:lnTo>
                    <a:pt x="82" y="368"/>
                  </a:lnTo>
                  <a:lnTo>
                    <a:pt x="82" y="368"/>
                  </a:lnTo>
                  <a:lnTo>
                    <a:pt x="82" y="368"/>
                  </a:lnTo>
                  <a:lnTo>
                    <a:pt x="82" y="363"/>
                  </a:lnTo>
                  <a:lnTo>
                    <a:pt x="82" y="363"/>
                  </a:lnTo>
                  <a:lnTo>
                    <a:pt x="87" y="363"/>
                  </a:lnTo>
                  <a:lnTo>
                    <a:pt x="87" y="358"/>
                  </a:lnTo>
                  <a:lnTo>
                    <a:pt x="87" y="358"/>
                  </a:lnTo>
                  <a:lnTo>
                    <a:pt x="82" y="358"/>
                  </a:lnTo>
                  <a:lnTo>
                    <a:pt x="82" y="353"/>
                  </a:lnTo>
                  <a:lnTo>
                    <a:pt x="82" y="353"/>
                  </a:lnTo>
                  <a:lnTo>
                    <a:pt x="82" y="348"/>
                  </a:lnTo>
                  <a:lnTo>
                    <a:pt x="82" y="348"/>
                  </a:lnTo>
                  <a:lnTo>
                    <a:pt x="87" y="348"/>
                  </a:lnTo>
                  <a:lnTo>
                    <a:pt x="87" y="348"/>
                  </a:lnTo>
                  <a:lnTo>
                    <a:pt x="92" y="348"/>
                  </a:lnTo>
                  <a:lnTo>
                    <a:pt x="92" y="348"/>
                  </a:lnTo>
                  <a:lnTo>
                    <a:pt x="97" y="348"/>
                  </a:lnTo>
                  <a:lnTo>
                    <a:pt x="102" y="343"/>
                  </a:lnTo>
                  <a:lnTo>
                    <a:pt x="102" y="343"/>
                  </a:lnTo>
                  <a:lnTo>
                    <a:pt x="102" y="343"/>
                  </a:lnTo>
                  <a:lnTo>
                    <a:pt x="106" y="343"/>
                  </a:lnTo>
                  <a:lnTo>
                    <a:pt x="111" y="339"/>
                  </a:lnTo>
                  <a:lnTo>
                    <a:pt x="111" y="339"/>
                  </a:lnTo>
                  <a:lnTo>
                    <a:pt x="111" y="339"/>
                  </a:lnTo>
                  <a:lnTo>
                    <a:pt x="116" y="343"/>
                  </a:lnTo>
                  <a:lnTo>
                    <a:pt x="116" y="343"/>
                  </a:lnTo>
                  <a:lnTo>
                    <a:pt x="121" y="339"/>
                  </a:lnTo>
                  <a:lnTo>
                    <a:pt x="126" y="339"/>
                  </a:lnTo>
                  <a:lnTo>
                    <a:pt x="126" y="339"/>
                  </a:lnTo>
                  <a:lnTo>
                    <a:pt x="131" y="339"/>
                  </a:lnTo>
                  <a:lnTo>
                    <a:pt x="131" y="334"/>
                  </a:lnTo>
                  <a:lnTo>
                    <a:pt x="131" y="334"/>
                  </a:lnTo>
                  <a:lnTo>
                    <a:pt x="131" y="334"/>
                  </a:lnTo>
                  <a:lnTo>
                    <a:pt x="136" y="334"/>
                  </a:lnTo>
                  <a:lnTo>
                    <a:pt x="140" y="334"/>
                  </a:lnTo>
                  <a:lnTo>
                    <a:pt x="140" y="334"/>
                  </a:lnTo>
                  <a:lnTo>
                    <a:pt x="145" y="334"/>
                  </a:lnTo>
                  <a:lnTo>
                    <a:pt x="145" y="334"/>
                  </a:lnTo>
                  <a:lnTo>
                    <a:pt x="150" y="334"/>
                  </a:lnTo>
                  <a:lnTo>
                    <a:pt x="150" y="339"/>
                  </a:lnTo>
                  <a:lnTo>
                    <a:pt x="155" y="339"/>
                  </a:lnTo>
                  <a:lnTo>
                    <a:pt x="155" y="339"/>
                  </a:lnTo>
                  <a:lnTo>
                    <a:pt x="155" y="339"/>
                  </a:lnTo>
                  <a:lnTo>
                    <a:pt x="155" y="334"/>
                  </a:lnTo>
                  <a:lnTo>
                    <a:pt x="155" y="334"/>
                  </a:lnTo>
                  <a:lnTo>
                    <a:pt x="155" y="334"/>
                  </a:lnTo>
                  <a:lnTo>
                    <a:pt x="155" y="334"/>
                  </a:lnTo>
                  <a:lnTo>
                    <a:pt x="160" y="329"/>
                  </a:lnTo>
                  <a:lnTo>
                    <a:pt x="160" y="329"/>
                  </a:lnTo>
                  <a:lnTo>
                    <a:pt x="160" y="329"/>
                  </a:lnTo>
                  <a:lnTo>
                    <a:pt x="160" y="329"/>
                  </a:lnTo>
                  <a:lnTo>
                    <a:pt x="165" y="324"/>
                  </a:lnTo>
                  <a:lnTo>
                    <a:pt x="169" y="324"/>
                  </a:lnTo>
                  <a:lnTo>
                    <a:pt x="169" y="324"/>
                  </a:lnTo>
                  <a:lnTo>
                    <a:pt x="169" y="324"/>
                  </a:lnTo>
                  <a:lnTo>
                    <a:pt x="169" y="324"/>
                  </a:lnTo>
                  <a:lnTo>
                    <a:pt x="169" y="324"/>
                  </a:lnTo>
                  <a:lnTo>
                    <a:pt x="169" y="324"/>
                  </a:lnTo>
                  <a:lnTo>
                    <a:pt x="169" y="324"/>
                  </a:lnTo>
                  <a:lnTo>
                    <a:pt x="169" y="324"/>
                  </a:lnTo>
                  <a:lnTo>
                    <a:pt x="169" y="319"/>
                  </a:lnTo>
                  <a:lnTo>
                    <a:pt x="165" y="319"/>
                  </a:lnTo>
                  <a:lnTo>
                    <a:pt x="165" y="319"/>
                  </a:lnTo>
                  <a:lnTo>
                    <a:pt x="165" y="314"/>
                  </a:lnTo>
                  <a:lnTo>
                    <a:pt x="165" y="314"/>
                  </a:lnTo>
                  <a:lnTo>
                    <a:pt x="165" y="314"/>
                  </a:lnTo>
                  <a:lnTo>
                    <a:pt x="165" y="310"/>
                  </a:lnTo>
                  <a:lnTo>
                    <a:pt x="160" y="310"/>
                  </a:lnTo>
                  <a:lnTo>
                    <a:pt x="160" y="310"/>
                  </a:lnTo>
                  <a:lnTo>
                    <a:pt x="155" y="305"/>
                  </a:lnTo>
                  <a:lnTo>
                    <a:pt x="155" y="305"/>
                  </a:lnTo>
                  <a:lnTo>
                    <a:pt x="155" y="305"/>
                  </a:lnTo>
                  <a:lnTo>
                    <a:pt x="150" y="305"/>
                  </a:lnTo>
                  <a:lnTo>
                    <a:pt x="150" y="305"/>
                  </a:lnTo>
                  <a:lnTo>
                    <a:pt x="145" y="300"/>
                  </a:lnTo>
                  <a:lnTo>
                    <a:pt x="145" y="300"/>
                  </a:lnTo>
                  <a:lnTo>
                    <a:pt x="140" y="300"/>
                  </a:lnTo>
                  <a:lnTo>
                    <a:pt x="140" y="300"/>
                  </a:lnTo>
                  <a:lnTo>
                    <a:pt x="140" y="300"/>
                  </a:lnTo>
                  <a:lnTo>
                    <a:pt x="140" y="300"/>
                  </a:lnTo>
                  <a:lnTo>
                    <a:pt x="136" y="300"/>
                  </a:lnTo>
                  <a:lnTo>
                    <a:pt x="136" y="300"/>
                  </a:lnTo>
                  <a:lnTo>
                    <a:pt x="136" y="300"/>
                  </a:lnTo>
                  <a:lnTo>
                    <a:pt x="136" y="295"/>
                  </a:lnTo>
                  <a:lnTo>
                    <a:pt x="136" y="295"/>
                  </a:lnTo>
                  <a:lnTo>
                    <a:pt x="136" y="290"/>
                  </a:lnTo>
                  <a:lnTo>
                    <a:pt x="136" y="290"/>
                  </a:lnTo>
                  <a:lnTo>
                    <a:pt x="136" y="285"/>
                  </a:lnTo>
                  <a:lnTo>
                    <a:pt x="131" y="285"/>
                  </a:lnTo>
                  <a:lnTo>
                    <a:pt x="131" y="285"/>
                  </a:lnTo>
                  <a:lnTo>
                    <a:pt x="126" y="281"/>
                  </a:lnTo>
                  <a:lnTo>
                    <a:pt x="126" y="281"/>
                  </a:lnTo>
                  <a:lnTo>
                    <a:pt x="121" y="281"/>
                  </a:lnTo>
                  <a:lnTo>
                    <a:pt x="121" y="281"/>
                  </a:lnTo>
                  <a:lnTo>
                    <a:pt x="116" y="276"/>
                  </a:lnTo>
                  <a:lnTo>
                    <a:pt x="116" y="276"/>
                  </a:lnTo>
                  <a:lnTo>
                    <a:pt x="116" y="276"/>
                  </a:lnTo>
                  <a:lnTo>
                    <a:pt x="116" y="276"/>
                  </a:lnTo>
                  <a:lnTo>
                    <a:pt x="116" y="276"/>
                  </a:lnTo>
                  <a:lnTo>
                    <a:pt x="116" y="271"/>
                  </a:lnTo>
                  <a:lnTo>
                    <a:pt x="116" y="271"/>
                  </a:lnTo>
                  <a:lnTo>
                    <a:pt x="116" y="271"/>
                  </a:lnTo>
                  <a:lnTo>
                    <a:pt x="116" y="266"/>
                  </a:lnTo>
                  <a:lnTo>
                    <a:pt x="116" y="266"/>
                  </a:lnTo>
                  <a:lnTo>
                    <a:pt x="121" y="266"/>
                  </a:lnTo>
                  <a:lnTo>
                    <a:pt x="121" y="266"/>
                  </a:lnTo>
                  <a:lnTo>
                    <a:pt x="121" y="261"/>
                  </a:lnTo>
                  <a:lnTo>
                    <a:pt x="121" y="261"/>
                  </a:lnTo>
                  <a:lnTo>
                    <a:pt x="116" y="261"/>
                  </a:lnTo>
                  <a:lnTo>
                    <a:pt x="116" y="256"/>
                  </a:lnTo>
                  <a:lnTo>
                    <a:pt x="116" y="256"/>
                  </a:lnTo>
                  <a:lnTo>
                    <a:pt x="116" y="256"/>
                  </a:lnTo>
                  <a:lnTo>
                    <a:pt x="116" y="256"/>
                  </a:lnTo>
                  <a:lnTo>
                    <a:pt x="111" y="252"/>
                  </a:lnTo>
                  <a:lnTo>
                    <a:pt x="111" y="252"/>
                  </a:lnTo>
                  <a:lnTo>
                    <a:pt x="111" y="252"/>
                  </a:lnTo>
                  <a:lnTo>
                    <a:pt x="111" y="252"/>
                  </a:lnTo>
                  <a:lnTo>
                    <a:pt x="111" y="247"/>
                  </a:lnTo>
                  <a:lnTo>
                    <a:pt x="111" y="247"/>
                  </a:lnTo>
                  <a:lnTo>
                    <a:pt x="111" y="247"/>
                  </a:lnTo>
                  <a:lnTo>
                    <a:pt x="111" y="247"/>
                  </a:lnTo>
                  <a:lnTo>
                    <a:pt x="111" y="242"/>
                  </a:lnTo>
                  <a:lnTo>
                    <a:pt x="116" y="242"/>
                  </a:lnTo>
                  <a:lnTo>
                    <a:pt x="116" y="242"/>
                  </a:lnTo>
                  <a:lnTo>
                    <a:pt x="116" y="242"/>
                  </a:lnTo>
                  <a:lnTo>
                    <a:pt x="116" y="237"/>
                  </a:lnTo>
                  <a:lnTo>
                    <a:pt x="116" y="237"/>
                  </a:lnTo>
                  <a:lnTo>
                    <a:pt x="116" y="237"/>
                  </a:lnTo>
                  <a:lnTo>
                    <a:pt x="116" y="237"/>
                  </a:lnTo>
                  <a:lnTo>
                    <a:pt x="116" y="237"/>
                  </a:lnTo>
                  <a:lnTo>
                    <a:pt x="111" y="237"/>
                  </a:lnTo>
                  <a:lnTo>
                    <a:pt x="111" y="237"/>
                  </a:lnTo>
                  <a:lnTo>
                    <a:pt x="106" y="237"/>
                  </a:lnTo>
                  <a:lnTo>
                    <a:pt x="106" y="237"/>
                  </a:lnTo>
                  <a:lnTo>
                    <a:pt x="102" y="237"/>
                  </a:lnTo>
                  <a:lnTo>
                    <a:pt x="102" y="237"/>
                  </a:lnTo>
                  <a:lnTo>
                    <a:pt x="102" y="237"/>
                  </a:lnTo>
                  <a:lnTo>
                    <a:pt x="102" y="237"/>
                  </a:lnTo>
                  <a:lnTo>
                    <a:pt x="97" y="237"/>
                  </a:lnTo>
                  <a:lnTo>
                    <a:pt x="97" y="237"/>
                  </a:lnTo>
                  <a:lnTo>
                    <a:pt x="92" y="242"/>
                  </a:lnTo>
                  <a:lnTo>
                    <a:pt x="92" y="242"/>
                  </a:lnTo>
                  <a:lnTo>
                    <a:pt x="87" y="242"/>
                  </a:lnTo>
                  <a:lnTo>
                    <a:pt x="87" y="242"/>
                  </a:lnTo>
                  <a:lnTo>
                    <a:pt x="87" y="242"/>
                  </a:lnTo>
                  <a:lnTo>
                    <a:pt x="82" y="242"/>
                  </a:lnTo>
                  <a:lnTo>
                    <a:pt x="82" y="242"/>
                  </a:lnTo>
                  <a:lnTo>
                    <a:pt x="82" y="242"/>
                  </a:lnTo>
                  <a:lnTo>
                    <a:pt x="82" y="242"/>
                  </a:lnTo>
                  <a:lnTo>
                    <a:pt x="82" y="242"/>
                  </a:lnTo>
                  <a:lnTo>
                    <a:pt x="77" y="242"/>
                  </a:lnTo>
                  <a:lnTo>
                    <a:pt x="77" y="242"/>
                  </a:lnTo>
                  <a:lnTo>
                    <a:pt x="77" y="242"/>
                  </a:lnTo>
                  <a:lnTo>
                    <a:pt x="77" y="242"/>
                  </a:lnTo>
                  <a:lnTo>
                    <a:pt x="77" y="237"/>
                  </a:lnTo>
                  <a:lnTo>
                    <a:pt x="77" y="237"/>
                  </a:lnTo>
                  <a:lnTo>
                    <a:pt x="77" y="232"/>
                  </a:lnTo>
                  <a:lnTo>
                    <a:pt x="77" y="227"/>
                  </a:lnTo>
                  <a:lnTo>
                    <a:pt x="77" y="227"/>
                  </a:lnTo>
                  <a:lnTo>
                    <a:pt x="77" y="227"/>
                  </a:lnTo>
                  <a:lnTo>
                    <a:pt x="73" y="223"/>
                  </a:lnTo>
                  <a:lnTo>
                    <a:pt x="73" y="223"/>
                  </a:lnTo>
                  <a:lnTo>
                    <a:pt x="68" y="218"/>
                  </a:lnTo>
                  <a:lnTo>
                    <a:pt x="68" y="218"/>
                  </a:lnTo>
                  <a:lnTo>
                    <a:pt x="68" y="218"/>
                  </a:lnTo>
                  <a:lnTo>
                    <a:pt x="68" y="218"/>
                  </a:lnTo>
                  <a:lnTo>
                    <a:pt x="68" y="218"/>
                  </a:lnTo>
                  <a:lnTo>
                    <a:pt x="68" y="213"/>
                  </a:lnTo>
                  <a:lnTo>
                    <a:pt x="68" y="213"/>
                  </a:lnTo>
                  <a:lnTo>
                    <a:pt x="73" y="213"/>
                  </a:lnTo>
                  <a:lnTo>
                    <a:pt x="73" y="213"/>
                  </a:lnTo>
                  <a:lnTo>
                    <a:pt x="73" y="213"/>
                  </a:lnTo>
                  <a:lnTo>
                    <a:pt x="77" y="213"/>
                  </a:lnTo>
                  <a:lnTo>
                    <a:pt x="77" y="213"/>
                  </a:lnTo>
                  <a:lnTo>
                    <a:pt x="77" y="213"/>
                  </a:lnTo>
                  <a:lnTo>
                    <a:pt x="82" y="213"/>
                  </a:lnTo>
                  <a:lnTo>
                    <a:pt x="82" y="213"/>
                  </a:lnTo>
                  <a:lnTo>
                    <a:pt x="82" y="208"/>
                  </a:lnTo>
                  <a:lnTo>
                    <a:pt x="82" y="208"/>
                  </a:lnTo>
                  <a:lnTo>
                    <a:pt x="82" y="208"/>
                  </a:lnTo>
                  <a:lnTo>
                    <a:pt x="82" y="203"/>
                  </a:lnTo>
                  <a:lnTo>
                    <a:pt x="82" y="203"/>
                  </a:lnTo>
                  <a:lnTo>
                    <a:pt x="77" y="203"/>
                  </a:lnTo>
                  <a:lnTo>
                    <a:pt x="77" y="198"/>
                  </a:lnTo>
                  <a:lnTo>
                    <a:pt x="77" y="198"/>
                  </a:lnTo>
                  <a:lnTo>
                    <a:pt x="82" y="198"/>
                  </a:lnTo>
                  <a:lnTo>
                    <a:pt x="82" y="194"/>
                  </a:lnTo>
                  <a:lnTo>
                    <a:pt x="77" y="189"/>
                  </a:lnTo>
                  <a:lnTo>
                    <a:pt x="77" y="189"/>
                  </a:lnTo>
                  <a:lnTo>
                    <a:pt x="77" y="189"/>
                  </a:lnTo>
                  <a:lnTo>
                    <a:pt x="77" y="184"/>
                  </a:lnTo>
                  <a:lnTo>
                    <a:pt x="77" y="184"/>
                  </a:lnTo>
                  <a:lnTo>
                    <a:pt x="77" y="179"/>
                  </a:lnTo>
                  <a:lnTo>
                    <a:pt x="73" y="179"/>
                  </a:lnTo>
                  <a:lnTo>
                    <a:pt x="73" y="179"/>
                  </a:lnTo>
                  <a:lnTo>
                    <a:pt x="68" y="179"/>
                  </a:lnTo>
                  <a:lnTo>
                    <a:pt x="63" y="174"/>
                  </a:lnTo>
                  <a:lnTo>
                    <a:pt x="63" y="174"/>
                  </a:lnTo>
                  <a:lnTo>
                    <a:pt x="58" y="174"/>
                  </a:lnTo>
                  <a:lnTo>
                    <a:pt x="58" y="174"/>
                  </a:lnTo>
                  <a:lnTo>
                    <a:pt x="53" y="174"/>
                  </a:lnTo>
                  <a:lnTo>
                    <a:pt x="48" y="174"/>
                  </a:lnTo>
                  <a:lnTo>
                    <a:pt x="44" y="169"/>
                  </a:lnTo>
                  <a:lnTo>
                    <a:pt x="44" y="169"/>
                  </a:lnTo>
                  <a:lnTo>
                    <a:pt x="44" y="169"/>
                  </a:lnTo>
                  <a:lnTo>
                    <a:pt x="39" y="169"/>
                  </a:lnTo>
                  <a:lnTo>
                    <a:pt x="39" y="164"/>
                  </a:lnTo>
                  <a:lnTo>
                    <a:pt x="39" y="164"/>
                  </a:lnTo>
                  <a:lnTo>
                    <a:pt x="39" y="164"/>
                  </a:lnTo>
                  <a:lnTo>
                    <a:pt x="34" y="164"/>
                  </a:lnTo>
                  <a:lnTo>
                    <a:pt x="34" y="160"/>
                  </a:lnTo>
                  <a:lnTo>
                    <a:pt x="34" y="155"/>
                  </a:lnTo>
                  <a:lnTo>
                    <a:pt x="34" y="150"/>
                  </a:lnTo>
                  <a:lnTo>
                    <a:pt x="34" y="140"/>
                  </a:lnTo>
                  <a:lnTo>
                    <a:pt x="34" y="135"/>
                  </a:lnTo>
                  <a:lnTo>
                    <a:pt x="34" y="135"/>
                  </a:lnTo>
                  <a:lnTo>
                    <a:pt x="34" y="135"/>
                  </a:lnTo>
                  <a:lnTo>
                    <a:pt x="39" y="131"/>
                  </a:lnTo>
                  <a:lnTo>
                    <a:pt x="39" y="131"/>
                  </a:lnTo>
                  <a:lnTo>
                    <a:pt x="39" y="131"/>
                  </a:lnTo>
                  <a:lnTo>
                    <a:pt x="44" y="131"/>
                  </a:lnTo>
                  <a:lnTo>
                    <a:pt x="48" y="126"/>
                  </a:lnTo>
                  <a:lnTo>
                    <a:pt x="48" y="126"/>
                  </a:lnTo>
                  <a:lnTo>
                    <a:pt x="53" y="126"/>
                  </a:lnTo>
                  <a:lnTo>
                    <a:pt x="58" y="126"/>
                  </a:lnTo>
                  <a:lnTo>
                    <a:pt x="58" y="126"/>
                  </a:lnTo>
                  <a:lnTo>
                    <a:pt x="58" y="126"/>
                  </a:lnTo>
                  <a:lnTo>
                    <a:pt x="58" y="126"/>
                  </a:lnTo>
                  <a:lnTo>
                    <a:pt x="58" y="126"/>
                  </a:lnTo>
                  <a:lnTo>
                    <a:pt x="58" y="121"/>
                  </a:lnTo>
                  <a:lnTo>
                    <a:pt x="58" y="121"/>
                  </a:lnTo>
                  <a:lnTo>
                    <a:pt x="53" y="121"/>
                  </a:lnTo>
                  <a:lnTo>
                    <a:pt x="53" y="116"/>
                  </a:lnTo>
                  <a:lnTo>
                    <a:pt x="48" y="116"/>
                  </a:lnTo>
                  <a:lnTo>
                    <a:pt x="48" y="116"/>
                  </a:lnTo>
                  <a:lnTo>
                    <a:pt x="44" y="111"/>
                  </a:lnTo>
                  <a:lnTo>
                    <a:pt x="39" y="111"/>
                  </a:lnTo>
                  <a:lnTo>
                    <a:pt x="39" y="106"/>
                  </a:lnTo>
                  <a:lnTo>
                    <a:pt x="34" y="106"/>
                  </a:lnTo>
                  <a:lnTo>
                    <a:pt x="34" y="106"/>
                  </a:lnTo>
                  <a:lnTo>
                    <a:pt x="34" y="102"/>
                  </a:lnTo>
                  <a:lnTo>
                    <a:pt x="34" y="102"/>
                  </a:lnTo>
                  <a:lnTo>
                    <a:pt x="34" y="102"/>
                  </a:lnTo>
                  <a:lnTo>
                    <a:pt x="34" y="102"/>
                  </a:lnTo>
                  <a:lnTo>
                    <a:pt x="34" y="102"/>
                  </a:lnTo>
                  <a:lnTo>
                    <a:pt x="34" y="102"/>
                  </a:lnTo>
                  <a:lnTo>
                    <a:pt x="34" y="102"/>
                  </a:lnTo>
                  <a:lnTo>
                    <a:pt x="34" y="102"/>
                  </a:lnTo>
                  <a:lnTo>
                    <a:pt x="39" y="102"/>
                  </a:lnTo>
                  <a:lnTo>
                    <a:pt x="39" y="102"/>
                  </a:lnTo>
                  <a:lnTo>
                    <a:pt x="39" y="102"/>
                  </a:lnTo>
                  <a:lnTo>
                    <a:pt x="39" y="102"/>
                  </a:lnTo>
                  <a:lnTo>
                    <a:pt x="39" y="102"/>
                  </a:lnTo>
                  <a:lnTo>
                    <a:pt x="44" y="106"/>
                  </a:lnTo>
                  <a:lnTo>
                    <a:pt x="44" y="106"/>
                  </a:lnTo>
                  <a:lnTo>
                    <a:pt x="44" y="106"/>
                  </a:lnTo>
                  <a:lnTo>
                    <a:pt x="48" y="111"/>
                  </a:lnTo>
                  <a:lnTo>
                    <a:pt x="48" y="111"/>
                  </a:lnTo>
                  <a:lnTo>
                    <a:pt x="48" y="111"/>
                  </a:lnTo>
                  <a:lnTo>
                    <a:pt x="48" y="111"/>
                  </a:lnTo>
                  <a:lnTo>
                    <a:pt x="53" y="111"/>
                  </a:lnTo>
                  <a:lnTo>
                    <a:pt x="53" y="116"/>
                  </a:lnTo>
                  <a:lnTo>
                    <a:pt x="53" y="116"/>
                  </a:lnTo>
                  <a:lnTo>
                    <a:pt x="53" y="116"/>
                  </a:lnTo>
                  <a:lnTo>
                    <a:pt x="53" y="111"/>
                  </a:lnTo>
                  <a:lnTo>
                    <a:pt x="53" y="111"/>
                  </a:lnTo>
                  <a:lnTo>
                    <a:pt x="53" y="111"/>
                  </a:lnTo>
                  <a:lnTo>
                    <a:pt x="53" y="111"/>
                  </a:lnTo>
                  <a:lnTo>
                    <a:pt x="53" y="111"/>
                  </a:lnTo>
                  <a:lnTo>
                    <a:pt x="53" y="111"/>
                  </a:lnTo>
                  <a:lnTo>
                    <a:pt x="53" y="106"/>
                  </a:lnTo>
                  <a:lnTo>
                    <a:pt x="58" y="106"/>
                  </a:lnTo>
                  <a:lnTo>
                    <a:pt x="58" y="106"/>
                  </a:lnTo>
                  <a:lnTo>
                    <a:pt x="58" y="102"/>
                  </a:lnTo>
                  <a:lnTo>
                    <a:pt x="58" y="102"/>
                  </a:lnTo>
                  <a:lnTo>
                    <a:pt x="58" y="102"/>
                  </a:lnTo>
                  <a:lnTo>
                    <a:pt x="63" y="102"/>
                  </a:lnTo>
                  <a:lnTo>
                    <a:pt x="63" y="97"/>
                  </a:lnTo>
                  <a:lnTo>
                    <a:pt x="63" y="97"/>
                  </a:lnTo>
                  <a:lnTo>
                    <a:pt x="63" y="97"/>
                  </a:lnTo>
                  <a:lnTo>
                    <a:pt x="63" y="97"/>
                  </a:lnTo>
                  <a:lnTo>
                    <a:pt x="63" y="97"/>
                  </a:lnTo>
                  <a:lnTo>
                    <a:pt x="63" y="97"/>
                  </a:lnTo>
                  <a:lnTo>
                    <a:pt x="68" y="97"/>
                  </a:lnTo>
                  <a:lnTo>
                    <a:pt x="68" y="97"/>
                  </a:lnTo>
                  <a:lnTo>
                    <a:pt x="68" y="97"/>
                  </a:lnTo>
                  <a:lnTo>
                    <a:pt x="68" y="102"/>
                  </a:lnTo>
                  <a:lnTo>
                    <a:pt x="68" y="102"/>
                  </a:lnTo>
                  <a:lnTo>
                    <a:pt x="73" y="102"/>
                  </a:lnTo>
                  <a:lnTo>
                    <a:pt x="73" y="102"/>
                  </a:lnTo>
                  <a:lnTo>
                    <a:pt x="73" y="102"/>
                  </a:lnTo>
                  <a:lnTo>
                    <a:pt x="73" y="102"/>
                  </a:lnTo>
                  <a:lnTo>
                    <a:pt x="73" y="106"/>
                  </a:lnTo>
                  <a:lnTo>
                    <a:pt x="73" y="106"/>
                  </a:lnTo>
                  <a:lnTo>
                    <a:pt x="73" y="111"/>
                  </a:lnTo>
                  <a:lnTo>
                    <a:pt x="73" y="116"/>
                  </a:lnTo>
                  <a:lnTo>
                    <a:pt x="73" y="116"/>
                  </a:lnTo>
                  <a:lnTo>
                    <a:pt x="73" y="116"/>
                  </a:lnTo>
                  <a:lnTo>
                    <a:pt x="73" y="121"/>
                  </a:lnTo>
                  <a:lnTo>
                    <a:pt x="77" y="121"/>
                  </a:lnTo>
                  <a:lnTo>
                    <a:pt x="77" y="121"/>
                  </a:lnTo>
                  <a:lnTo>
                    <a:pt x="77" y="121"/>
                  </a:lnTo>
                  <a:lnTo>
                    <a:pt x="77" y="121"/>
                  </a:lnTo>
                  <a:lnTo>
                    <a:pt x="77" y="121"/>
                  </a:lnTo>
                  <a:lnTo>
                    <a:pt x="77" y="121"/>
                  </a:lnTo>
                  <a:lnTo>
                    <a:pt x="82" y="121"/>
                  </a:lnTo>
                  <a:lnTo>
                    <a:pt x="87" y="121"/>
                  </a:lnTo>
                  <a:lnTo>
                    <a:pt x="92" y="121"/>
                  </a:lnTo>
                  <a:lnTo>
                    <a:pt x="92" y="121"/>
                  </a:lnTo>
                  <a:lnTo>
                    <a:pt x="97" y="121"/>
                  </a:lnTo>
                  <a:lnTo>
                    <a:pt x="97" y="121"/>
                  </a:lnTo>
                  <a:lnTo>
                    <a:pt x="97" y="121"/>
                  </a:lnTo>
                  <a:lnTo>
                    <a:pt x="97" y="121"/>
                  </a:lnTo>
                  <a:lnTo>
                    <a:pt x="102" y="121"/>
                  </a:lnTo>
                  <a:lnTo>
                    <a:pt x="102" y="121"/>
                  </a:lnTo>
                  <a:lnTo>
                    <a:pt x="102" y="121"/>
                  </a:lnTo>
                  <a:lnTo>
                    <a:pt x="102" y="121"/>
                  </a:lnTo>
                  <a:lnTo>
                    <a:pt x="102" y="121"/>
                  </a:lnTo>
                  <a:lnTo>
                    <a:pt x="102" y="121"/>
                  </a:lnTo>
                  <a:lnTo>
                    <a:pt x="102" y="121"/>
                  </a:lnTo>
                  <a:lnTo>
                    <a:pt x="106" y="121"/>
                  </a:lnTo>
                  <a:lnTo>
                    <a:pt x="106" y="116"/>
                  </a:lnTo>
                  <a:lnTo>
                    <a:pt x="106" y="116"/>
                  </a:lnTo>
                  <a:lnTo>
                    <a:pt x="106" y="116"/>
                  </a:lnTo>
                  <a:lnTo>
                    <a:pt x="106" y="111"/>
                  </a:lnTo>
                  <a:lnTo>
                    <a:pt x="106" y="111"/>
                  </a:lnTo>
                  <a:lnTo>
                    <a:pt x="106" y="111"/>
                  </a:lnTo>
                  <a:lnTo>
                    <a:pt x="106" y="111"/>
                  </a:lnTo>
                  <a:lnTo>
                    <a:pt x="106" y="111"/>
                  </a:lnTo>
                  <a:lnTo>
                    <a:pt x="106" y="111"/>
                  </a:lnTo>
                  <a:lnTo>
                    <a:pt x="106" y="111"/>
                  </a:lnTo>
                  <a:lnTo>
                    <a:pt x="106" y="111"/>
                  </a:lnTo>
                  <a:lnTo>
                    <a:pt x="111" y="111"/>
                  </a:lnTo>
                  <a:lnTo>
                    <a:pt x="111" y="111"/>
                  </a:lnTo>
                  <a:lnTo>
                    <a:pt x="111" y="111"/>
                  </a:lnTo>
                  <a:lnTo>
                    <a:pt x="111" y="111"/>
                  </a:lnTo>
                  <a:lnTo>
                    <a:pt x="111" y="116"/>
                  </a:lnTo>
                  <a:lnTo>
                    <a:pt x="111" y="116"/>
                  </a:lnTo>
                  <a:lnTo>
                    <a:pt x="111" y="116"/>
                  </a:lnTo>
                  <a:lnTo>
                    <a:pt x="111" y="116"/>
                  </a:lnTo>
                  <a:lnTo>
                    <a:pt x="116" y="116"/>
                  </a:lnTo>
                  <a:lnTo>
                    <a:pt x="116" y="116"/>
                  </a:lnTo>
                  <a:lnTo>
                    <a:pt x="116" y="116"/>
                  </a:lnTo>
                  <a:lnTo>
                    <a:pt x="116" y="116"/>
                  </a:lnTo>
                  <a:lnTo>
                    <a:pt x="116" y="116"/>
                  </a:lnTo>
                  <a:lnTo>
                    <a:pt x="121" y="116"/>
                  </a:lnTo>
                  <a:lnTo>
                    <a:pt x="121" y="116"/>
                  </a:lnTo>
                  <a:lnTo>
                    <a:pt x="121" y="116"/>
                  </a:lnTo>
                  <a:lnTo>
                    <a:pt x="121" y="116"/>
                  </a:lnTo>
                  <a:lnTo>
                    <a:pt x="126" y="116"/>
                  </a:lnTo>
                  <a:lnTo>
                    <a:pt x="126" y="116"/>
                  </a:lnTo>
                  <a:lnTo>
                    <a:pt x="126" y="116"/>
                  </a:lnTo>
                  <a:lnTo>
                    <a:pt x="131" y="116"/>
                  </a:lnTo>
                  <a:lnTo>
                    <a:pt x="131" y="116"/>
                  </a:lnTo>
                  <a:lnTo>
                    <a:pt x="131" y="116"/>
                  </a:lnTo>
                  <a:lnTo>
                    <a:pt x="136" y="116"/>
                  </a:lnTo>
                  <a:lnTo>
                    <a:pt x="136" y="116"/>
                  </a:lnTo>
                  <a:lnTo>
                    <a:pt x="136" y="116"/>
                  </a:lnTo>
                  <a:lnTo>
                    <a:pt x="136" y="116"/>
                  </a:lnTo>
                  <a:lnTo>
                    <a:pt x="140" y="116"/>
                  </a:lnTo>
                  <a:lnTo>
                    <a:pt x="140" y="116"/>
                  </a:lnTo>
                  <a:lnTo>
                    <a:pt x="140" y="116"/>
                  </a:lnTo>
                  <a:lnTo>
                    <a:pt x="140" y="116"/>
                  </a:lnTo>
                  <a:lnTo>
                    <a:pt x="140" y="116"/>
                  </a:lnTo>
                  <a:lnTo>
                    <a:pt x="140" y="121"/>
                  </a:lnTo>
                  <a:lnTo>
                    <a:pt x="140" y="121"/>
                  </a:lnTo>
                  <a:lnTo>
                    <a:pt x="140" y="126"/>
                  </a:lnTo>
                  <a:lnTo>
                    <a:pt x="140" y="126"/>
                  </a:lnTo>
                  <a:lnTo>
                    <a:pt x="140" y="126"/>
                  </a:lnTo>
                  <a:lnTo>
                    <a:pt x="140" y="126"/>
                  </a:lnTo>
                  <a:lnTo>
                    <a:pt x="136" y="131"/>
                  </a:lnTo>
                  <a:lnTo>
                    <a:pt x="136" y="131"/>
                  </a:lnTo>
                  <a:lnTo>
                    <a:pt x="136" y="131"/>
                  </a:lnTo>
                  <a:lnTo>
                    <a:pt x="136" y="131"/>
                  </a:lnTo>
                  <a:lnTo>
                    <a:pt x="136" y="131"/>
                  </a:lnTo>
                  <a:lnTo>
                    <a:pt x="131" y="135"/>
                  </a:lnTo>
                  <a:lnTo>
                    <a:pt x="131" y="135"/>
                  </a:lnTo>
                  <a:lnTo>
                    <a:pt x="131" y="135"/>
                  </a:lnTo>
                  <a:lnTo>
                    <a:pt x="131" y="135"/>
                  </a:lnTo>
                  <a:lnTo>
                    <a:pt x="131" y="135"/>
                  </a:lnTo>
                  <a:lnTo>
                    <a:pt x="126" y="135"/>
                  </a:lnTo>
                  <a:lnTo>
                    <a:pt x="126" y="135"/>
                  </a:lnTo>
                  <a:lnTo>
                    <a:pt x="126" y="135"/>
                  </a:lnTo>
                  <a:lnTo>
                    <a:pt x="121" y="135"/>
                  </a:lnTo>
                  <a:lnTo>
                    <a:pt x="121" y="135"/>
                  </a:lnTo>
                  <a:lnTo>
                    <a:pt x="121" y="135"/>
                  </a:lnTo>
                  <a:lnTo>
                    <a:pt x="121" y="135"/>
                  </a:lnTo>
                  <a:lnTo>
                    <a:pt x="121" y="135"/>
                  </a:lnTo>
                  <a:lnTo>
                    <a:pt x="116" y="140"/>
                  </a:lnTo>
                  <a:lnTo>
                    <a:pt x="116" y="140"/>
                  </a:lnTo>
                  <a:lnTo>
                    <a:pt x="116" y="140"/>
                  </a:lnTo>
                  <a:lnTo>
                    <a:pt x="116" y="145"/>
                  </a:lnTo>
                  <a:lnTo>
                    <a:pt x="116" y="145"/>
                  </a:lnTo>
                  <a:lnTo>
                    <a:pt x="111" y="145"/>
                  </a:lnTo>
                  <a:lnTo>
                    <a:pt x="111" y="150"/>
                  </a:lnTo>
                  <a:lnTo>
                    <a:pt x="111" y="150"/>
                  </a:lnTo>
                  <a:lnTo>
                    <a:pt x="111" y="150"/>
                  </a:lnTo>
                  <a:lnTo>
                    <a:pt x="111" y="150"/>
                  </a:lnTo>
                  <a:lnTo>
                    <a:pt x="111" y="150"/>
                  </a:lnTo>
                  <a:lnTo>
                    <a:pt x="116" y="150"/>
                  </a:lnTo>
                  <a:lnTo>
                    <a:pt x="116" y="150"/>
                  </a:lnTo>
                  <a:lnTo>
                    <a:pt x="116" y="150"/>
                  </a:lnTo>
                  <a:lnTo>
                    <a:pt x="116" y="155"/>
                  </a:lnTo>
                  <a:lnTo>
                    <a:pt x="116" y="155"/>
                  </a:lnTo>
                  <a:lnTo>
                    <a:pt x="116" y="155"/>
                  </a:lnTo>
                  <a:lnTo>
                    <a:pt x="116" y="155"/>
                  </a:lnTo>
                  <a:lnTo>
                    <a:pt x="116" y="155"/>
                  </a:lnTo>
                  <a:lnTo>
                    <a:pt x="116" y="155"/>
                  </a:lnTo>
                  <a:lnTo>
                    <a:pt x="116" y="155"/>
                  </a:lnTo>
                  <a:lnTo>
                    <a:pt x="121" y="155"/>
                  </a:lnTo>
                  <a:lnTo>
                    <a:pt x="121" y="155"/>
                  </a:lnTo>
                  <a:lnTo>
                    <a:pt x="121" y="155"/>
                  </a:lnTo>
                  <a:lnTo>
                    <a:pt x="121" y="155"/>
                  </a:lnTo>
                  <a:lnTo>
                    <a:pt x="121" y="155"/>
                  </a:lnTo>
                  <a:lnTo>
                    <a:pt x="126" y="155"/>
                  </a:lnTo>
                  <a:lnTo>
                    <a:pt x="126" y="155"/>
                  </a:lnTo>
                  <a:lnTo>
                    <a:pt x="126" y="155"/>
                  </a:lnTo>
                  <a:lnTo>
                    <a:pt x="126" y="155"/>
                  </a:lnTo>
                  <a:lnTo>
                    <a:pt x="126" y="155"/>
                  </a:lnTo>
                  <a:lnTo>
                    <a:pt x="131" y="155"/>
                  </a:lnTo>
                  <a:lnTo>
                    <a:pt x="131" y="155"/>
                  </a:lnTo>
                  <a:lnTo>
                    <a:pt x="131" y="150"/>
                  </a:lnTo>
                  <a:lnTo>
                    <a:pt x="136" y="150"/>
                  </a:lnTo>
                  <a:lnTo>
                    <a:pt x="136" y="150"/>
                  </a:lnTo>
                  <a:lnTo>
                    <a:pt x="136" y="150"/>
                  </a:lnTo>
                  <a:lnTo>
                    <a:pt x="136" y="155"/>
                  </a:lnTo>
                  <a:lnTo>
                    <a:pt x="136" y="155"/>
                  </a:lnTo>
                  <a:lnTo>
                    <a:pt x="140" y="155"/>
                  </a:lnTo>
                  <a:lnTo>
                    <a:pt x="140" y="155"/>
                  </a:lnTo>
                  <a:lnTo>
                    <a:pt x="140" y="155"/>
                  </a:lnTo>
                  <a:lnTo>
                    <a:pt x="140" y="155"/>
                  </a:lnTo>
                  <a:lnTo>
                    <a:pt x="140" y="155"/>
                  </a:lnTo>
                  <a:lnTo>
                    <a:pt x="145" y="155"/>
                  </a:lnTo>
                  <a:lnTo>
                    <a:pt x="145" y="155"/>
                  </a:lnTo>
                  <a:lnTo>
                    <a:pt x="150" y="155"/>
                  </a:lnTo>
                  <a:lnTo>
                    <a:pt x="150" y="155"/>
                  </a:lnTo>
                  <a:lnTo>
                    <a:pt x="150" y="155"/>
                  </a:lnTo>
                  <a:lnTo>
                    <a:pt x="155" y="155"/>
                  </a:lnTo>
                  <a:lnTo>
                    <a:pt x="155" y="155"/>
                  </a:lnTo>
                  <a:lnTo>
                    <a:pt x="155" y="155"/>
                  </a:lnTo>
                  <a:lnTo>
                    <a:pt x="150" y="155"/>
                  </a:lnTo>
                  <a:lnTo>
                    <a:pt x="150" y="160"/>
                  </a:lnTo>
                  <a:lnTo>
                    <a:pt x="150" y="160"/>
                  </a:lnTo>
                  <a:lnTo>
                    <a:pt x="150" y="160"/>
                  </a:lnTo>
                  <a:lnTo>
                    <a:pt x="150" y="160"/>
                  </a:lnTo>
                  <a:lnTo>
                    <a:pt x="145" y="160"/>
                  </a:lnTo>
                  <a:lnTo>
                    <a:pt x="145" y="160"/>
                  </a:lnTo>
                  <a:lnTo>
                    <a:pt x="145" y="160"/>
                  </a:lnTo>
                  <a:lnTo>
                    <a:pt x="145" y="160"/>
                  </a:lnTo>
                  <a:lnTo>
                    <a:pt x="145" y="160"/>
                  </a:lnTo>
                  <a:lnTo>
                    <a:pt x="150" y="164"/>
                  </a:lnTo>
                  <a:lnTo>
                    <a:pt x="155" y="164"/>
                  </a:lnTo>
                  <a:lnTo>
                    <a:pt x="155" y="164"/>
                  </a:lnTo>
                  <a:lnTo>
                    <a:pt x="160" y="164"/>
                  </a:lnTo>
                  <a:lnTo>
                    <a:pt x="165" y="164"/>
                  </a:lnTo>
                  <a:lnTo>
                    <a:pt x="169" y="164"/>
                  </a:lnTo>
                  <a:lnTo>
                    <a:pt x="169" y="164"/>
                  </a:lnTo>
                  <a:lnTo>
                    <a:pt x="169" y="164"/>
                  </a:lnTo>
                  <a:lnTo>
                    <a:pt x="169" y="164"/>
                  </a:lnTo>
                  <a:lnTo>
                    <a:pt x="174" y="164"/>
                  </a:lnTo>
                  <a:lnTo>
                    <a:pt x="174" y="164"/>
                  </a:lnTo>
                  <a:lnTo>
                    <a:pt x="174" y="169"/>
                  </a:lnTo>
                  <a:lnTo>
                    <a:pt x="174" y="169"/>
                  </a:lnTo>
                  <a:lnTo>
                    <a:pt x="174" y="169"/>
                  </a:lnTo>
                  <a:lnTo>
                    <a:pt x="169" y="169"/>
                  </a:lnTo>
                  <a:lnTo>
                    <a:pt x="169" y="174"/>
                  </a:lnTo>
                  <a:lnTo>
                    <a:pt x="169" y="174"/>
                  </a:lnTo>
                  <a:lnTo>
                    <a:pt x="169" y="174"/>
                  </a:lnTo>
                  <a:lnTo>
                    <a:pt x="169" y="174"/>
                  </a:lnTo>
                  <a:lnTo>
                    <a:pt x="169" y="174"/>
                  </a:lnTo>
                  <a:lnTo>
                    <a:pt x="169" y="179"/>
                  </a:lnTo>
                  <a:lnTo>
                    <a:pt x="174" y="179"/>
                  </a:lnTo>
                  <a:lnTo>
                    <a:pt x="174" y="179"/>
                  </a:lnTo>
                  <a:lnTo>
                    <a:pt x="174" y="179"/>
                  </a:lnTo>
                  <a:lnTo>
                    <a:pt x="174" y="179"/>
                  </a:lnTo>
                  <a:lnTo>
                    <a:pt x="174" y="179"/>
                  </a:lnTo>
                  <a:lnTo>
                    <a:pt x="174" y="179"/>
                  </a:lnTo>
                  <a:lnTo>
                    <a:pt x="169" y="179"/>
                  </a:lnTo>
                  <a:lnTo>
                    <a:pt x="169" y="179"/>
                  </a:lnTo>
                  <a:lnTo>
                    <a:pt x="169" y="179"/>
                  </a:lnTo>
                  <a:lnTo>
                    <a:pt x="169" y="184"/>
                  </a:lnTo>
                  <a:lnTo>
                    <a:pt x="169" y="184"/>
                  </a:lnTo>
                  <a:lnTo>
                    <a:pt x="169" y="184"/>
                  </a:lnTo>
                  <a:lnTo>
                    <a:pt x="165" y="184"/>
                  </a:lnTo>
                  <a:lnTo>
                    <a:pt x="165" y="184"/>
                  </a:lnTo>
                  <a:lnTo>
                    <a:pt x="165" y="184"/>
                  </a:lnTo>
                  <a:lnTo>
                    <a:pt x="165" y="184"/>
                  </a:lnTo>
                  <a:lnTo>
                    <a:pt x="165" y="184"/>
                  </a:lnTo>
                  <a:lnTo>
                    <a:pt x="165" y="184"/>
                  </a:lnTo>
                  <a:lnTo>
                    <a:pt x="160" y="184"/>
                  </a:lnTo>
                  <a:lnTo>
                    <a:pt x="160" y="184"/>
                  </a:lnTo>
                  <a:lnTo>
                    <a:pt x="160" y="184"/>
                  </a:lnTo>
                  <a:lnTo>
                    <a:pt x="155" y="189"/>
                  </a:lnTo>
                  <a:lnTo>
                    <a:pt x="155" y="189"/>
                  </a:lnTo>
                  <a:lnTo>
                    <a:pt x="155" y="189"/>
                  </a:lnTo>
                  <a:lnTo>
                    <a:pt x="155" y="189"/>
                  </a:lnTo>
                  <a:lnTo>
                    <a:pt x="155" y="189"/>
                  </a:lnTo>
                  <a:lnTo>
                    <a:pt x="155" y="189"/>
                  </a:lnTo>
                  <a:lnTo>
                    <a:pt x="150" y="189"/>
                  </a:lnTo>
                  <a:lnTo>
                    <a:pt x="150" y="189"/>
                  </a:lnTo>
                  <a:lnTo>
                    <a:pt x="150" y="189"/>
                  </a:lnTo>
                  <a:lnTo>
                    <a:pt x="150" y="189"/>
                  </a:lnTo>
                  <a:lnTo>
                    <a:pt x="150" y="189"/>
                  </a:lnTo>
                  <a:lnTo>
                    <a:pt x="150" y="189"/>
                  </a:lnTo>
                  <a:lnTo>
                    <a:pt x="145" y="189"/>
                  </a:lnTo>
                  <a:lnTo>
                    <a:pt x="145" y="189"/>
                  </a:lnTo>
                  <a:lnTo>
                    <a:pt x="145" y="189"/>
                  </a:lnTo>
                  <a:lnTo>
                    <a:pt x="145" y="189"/>
                  </a:lnTo>
                  <a:lnTo>
                    <a:pt x="145" y="189"/>
                  </a:lnTo>
                  <a:lnTo>
                    <a:pt x="145" y="189"/>
                  </a:lnTo>
                  <a:lnTo>
                    <a:pt x="140" y="189"/>
                  </a:lnTo>
                  <a:lnTo>
                    <a:pt x="140" y="189"/>
                  </a:lnTo>
                  <a:lnTo>
                    <a:pt x="140" y="189"/>
                  </a:lnTo>
                  <a:lnTo>
                    <a:pt x="140" y="189"/>
                  </a:lnTo>
                  <a:lnTo>
                    <a:pt x="140" y="189"/>
                  </a:lnTo>
                  <a:lnTo>
                    <a:pt x="140" y="189"/>
                  </a:lnTo>
                  <a:lnTo>
                    <a:pt x="136" y="189"/>
                  </a:lnTo>
                  <a:lnTo>
                    <a:pt x="136" y="189"/>
                  </a:lnTo>
                  <a:lnTo>
                    <a:pt x="136" y="189"/>
                  </a:lnTo>
                  <a:lnTo>
                    <a:pt x="136" y="189"/>
                  </a:lnTo>
                  <a:lnTo>
                    <a:pt x="131" y="189"/>
                  </a:lnTo>
                  <a:lnTo>
                    <a:pt x="131" y="189"/>
                  </a:lnTo>
                  <a:lnTo>
                    <a:pt x="131" y="189"/>
                  </a:lnTo>
                  <a:lnTo>
                    <a:pt x="131" y="189"/>
                  </a:lnTo>
                  <a:lnTo>
                    <a:pt x="131" y="189"/>
                  </a:lnTo>
                  <a:lnTo>
                    <a:pt x="131" y="189"/>
                  </a:lnTo>
                  <a:lnTo>
                    <a:pt x="131" y="194"/>
                  </a:lnTo>
                  <a:lnTo>
                    <a:pt x="131" y="194"/>
                  </a:lnTo>
                  <a:lnTo>
                    <a:pt x="131" y="194"/>
                  </a:lnTo>
                  <a:lnTo>
                    <a:pt x="131" y="194"/>
                  </a:lnTo>
                  <a:lnTo>
                    <a:pt x="131" y="194"/>
                  </a:lnTo>
                  <a:lnTo>
                    <a:pt x="131" y="194"/>
                  </a:lnTo>
                  <a:lnTo>
                    <a:pt x="126" y="194"/>
                  </a:lnTo>
                  <a:lnTo>
                    <a:pt x="126" y="194"/>
                  </a:lnTo>
                  <a:lnTo>
                    <a:pt x="126" y="194"/>
                  </a:lnTo>
                  <a:lnTo>
                    <a:pt x="126" y="194"/>
                  </a:lnTo>
                  <a:lnTo>
                    <a:pt x="126" y="194"/>
                  </a:lnTo>
                  <a:lnTo>
                    <a:pt x="126" y="194"/>
                  </a:lnTo>
                  <a:lnTo>
                    <a:pt x="121" y="194"/>
                  </a:lnTo>
                  <a:lnTo>
                    <a:pt x="121" y="194"/>
                  </a:lnTo>
                  <a:lnTo>
                    <a:pt x="121" y="194"/>
                  </a:lnTo>
                  <a:lnTo>
                    <a:pt x="121" y="194"/>
                  </a:lnTo>
                  <a:lnTo>
                    <a:pt x="116" y="194"/>
                  </a:lnTo>
                  <a:lnTo>
                    <a:pt x="116" y="198"/>
                  </a:lnTo>
                  <a:lnTo>
                    <a:pt x="116" y="198"/>
                  </a:lnTo>
                  <a:lnTo>
                    <a:pt x="116" y="198"/>
                  </a:lnTo>
                  <a:lnTo>
                    <a:pt x="116" y="198"/>
                  </a:lnTo>
                  <a:lnTo>
                    <a:pt x="116" y="198"/>
                  </a:lnTo>
                  <a:lnTo>
                    <a:pt x="116" y="203"/>
                  </a:lnTo>
                  <a:lnTo>
                    <a:pt x="121" y="208"/>
                  </a:lnTo>
                  <a:lnTo>
                    <a:pt x="126" y="208"/>
                  </a:lnTo>
                  <a:lnTo>
                    <a:pt x="126" y="213"/>
                  </a:lnTo>
                  <a:lnTo>
                    <a:pt x="131" y="218"/>
                  </a:lnTo>
                  <a:lnTo>
                    <a:pt x="131" y="218"/>
                  </a:lnTo>
                  <a:lnTo>
                    <a:pt x="136" y="227"/>
                  </a:lnTo>
                  <a:lnTo>
                    <a:pt x="140" y="232"/>
                  </a:lnTo>
                  <a:lnTo>
                    <a:pt x="140" y="232"/>
                  </a:lnTo>
                  <a:lnTo>
                    <a:pt x="145" y="237"/>
                  </a:lnTo>
                  <a:lnTo>
                    <a:pt x="145" y="237"/>
                  </a:lnTo>
                  <a:lnTo>
                    <a:pt x="150" y="242"/>
                  </a:lnTo>
                  <a:lnTo>
                    <a:pt x="155" y="252"/>
                  </a:lnTo>
                  <a:lnTo>
                    <a:pt x="165" y="261"/>
                  </a:lnTo>
                  <a:lnTo>
                    <a:pt x="165" y="266"/>
                  </a:lnTo>
                  <a:lnTo>
                    <a:pt x="169" y="266"/>
                  </a:lnTo>
                  <a:lnTo>
                    <a:pt x="169" y="266"/>
                  </a:lnTo>
                  <a:lnTo>
                    <a:pt x="179" y="261"/>
                  </a:lnTo>
                  <a:lnTo>
                    <a:pt x="189" y="261"/>
                  </a:lnTo>
                  <a:lnTo>
                    <a:pt x="189" y="256"/>
                  </a:lnTo>
                  <a:lnTo>
                    <a:pt x="194" y="256"/>
                  </a:lnTo>
                  <a:lnTo>
                    <a:pt x="198" y="252"/>
                  </a:lnTo>
                  <a:lnTo>
                    <a:pt x="203" y="252"/>
                  </a:lnTo>
                  <a:lnTo>
                    <a:pt x="203" y="252"/>
                  </a:lnTo>
                  <a:lnTo>
                    <a:pt x="203" y="252"/>
                  </a:lnTo>
                  <a:lnTo>
                    <a:pt x="203" y="247"/>
                  </a:lnTo>
                  <a:lnTo>
                    <a:pt x="203" y="247"/>
                  </a:lnTo>
                  <a:lnTo>
                    <a:pt x="203" y="247"/>
                  </a:lnTo>
                  <a:lnTo>
                    <a:pt x="203" y="247"/>
                  </a:lnTo>
                  <a:lnTo>
                    <a:pt x="198" y="242"/>
                  </a:lnTo>
                  <a:lnTo>
                    <a:pt x="198" y="242"/>
                  </a:lnTo>
                  <a:lnTo>
                    <a:pt x="194" y="242"/>
                  </a:lnTo>
                  <a:lnTo>
                    <a:pt x="194" y="242"/>
                  </a:lnTo>
                  <a:lnTo>
                    <a:pt x="194" y="242"/>
                  </a:lnTo>
                  <a:lnTo>
                    <a:pt x="194" y="237"/>
                  </a:lnTo>
                  <a:lnTo>
                    <a:pt x="194" y="237"/>
                  </a:lnTo>
                  <a:lnTo>
                    <a:pt x="198" y="237"/>
                  </a:lnTo>
                  <a:lnTo>
                    <a:pt x="198" y="237"/>
                  </a:lnTo>
                  <a:lnTo>
                    <a:pt x="198" y="237"/>
                  </a:lnTo>
                  <a:lnTo>
                    <a:pt x="203" y="237"/>
                  </a:lnTo>
                  <a:lnTo>
                    <a:pt x="203" y="242"/>
                  </a:lnTo>
                  <a:lnTo>
                    <a:pt x="203" y="242"/>
                  </a:lnTo>
                  <a:lnTo>
                    <a:pt x="203" y="242"/>
                  </a:lnTo>
                  <a:lnTo>
                    <a:pt x="203" y="237"/>
                  </a:lnTo>
                  <a:lnTo>
                    <a:pt x="208" y="237"/>
                  </a:lnTo>
                  <a:lnTo>
                    <a:pt x="208" y="237"/>
                  </a:lnTo>
                  <a:lnTo>
                    <a:pt x="208" y="237"/>
                  </a:lnTo>
                  <a:lnTo>
                    <a:pt x="213" y="237"/>
                  </a:lnTo>
                  <a:lnTo>
                    <a:pt x="213" y="237"/>
                  </a:lnTo>
                  <a:lnTo>
                    <a:pt x="213" y="242"/>
                  </a:lnTo>
                  <a:lnTo>
                    <a:pt x="213" y="242"/>
                  </a:lnTo>
                  <a:lnTo>
                    <a:pt x="213" y="242"/>
                  </a:lnTo>
                  <a:lnTo>
                    <a:pt x="213" y="242"/>
                  </a:lnTo>
                  <a:lnTo>
                    <a:pt x="213" y="242"/>
                  </a:lnTo>
                  <a:lnTo>
                    <a:pt x="213" y="247"/>
                  </a:lnTo>
                  <a:lnTo>
                    <a:pt x="213" y="247"/>
                  </a:lnTo>
                  <a:lnTo>
                    <a:pt x="213" y="247"/>
                  </a:lnTo>
                  <a:lnTo>
                    <a:pt x="213" y="242"/>
                  </a:lnTo>
                  <a:lnTo>
                    <a:pt x="218" y="242"/>
                  </a:lnTo>
                  <a:lnTo>
                    <a:pt x="223" y="242"/>
                  </a:lnTo>
                  <a:lnTo>
                    <a:pt x="227" y="237"/>
                  </a:lnTo>
                  <a:lnTo>
                    <a:pt x="237" y="232"/>
                  </a:lnTo>
                  <a:lnTo>
                    <a:pt x="247" y="227"/>
                  </a:lnTo>
                  <a:lnTo>
                    <a:pt x="257" y="223"/>
                  </a:lnTo>
                  <a:lnTo>
                    <a:pt x="261" y="218"/>
                  </a:lnTo>
                  <a:lnTo>
                    <a:pt x="261" y="218"/>
                  </a:lnTo>
                  <a:lnTo>
                    <a:pt x="266" y="218"/>
                  </a:lnTo>
                  <a:lnTo>
                    <a:pt x="271" y="218"/>
                  </a:lnTo>
                  <a:lnTo>
                    <a:pt x="271" y="218"/>
                  </a:lnTo>
                  <a:lnTo>
                    <a:pt x="271" y="218"/>
                  </a:lnTo>
                  <a:lnTo>
                    <a:pt x="276" y="227"/>
                  </a:lnTo>
                  <a:lnTo>
                    <a:pt x="281" y="227"/>
                  </a:lnTo>
                  <a:lnTo>
                    <a:pt x="286" y="232"/>
                  </a:lnTo>
                  <a:lnTo>
                    <a:pt x="286" y="237"/>
                  </a:lnTo>
                  <a:lnTo>
                    <a:pt x="290" y="242"/>
                  </a:lnTo>
                  <a:lnTo>
                    <a:pt x="295" y="252"/>
                  </a:lnTo>
                  <a:lnTo>
                    <a:pt x="300" y="256"/>
                  </a:lnTo>
                  <a:lnTo>
                    <a:pt x="305" y="261"/>
                  </a:lnTo>
                  <a:lnTo>
                    <a:pt x="310" y="271"/>
                  </a:lnTo>
                  <a:lnTo>
                    <a:pt x="310" y="271"/>
                  </a:lnTo>
                  <a:lnTo>
                    <a:pt x="310" y="271"/>
                  </a:lnTo>
                  <a:lnTo>
                    <a:pt x="310" y="271"/>
                  </a:lnTo>
                  <a:lnTo>
                    <a:pt x="310" y="271"/>
                  </a:lnTo>
                  <a:lnTo>
                    <a:pt x="310" y="271"/>
                  </a:lnTo>
                  <a:lnTo>
                    <a:pt x="300" y="276"/>
                  </a:lnTo>
                  <a:lnTo>
                    <a:pt x="286" y="281"/>
                  </a:lnTo>
                  <a:lnTo>
                    <a:pt x="276" y="290"/>
                  </a:lnTo>
                  <a:lnTo>
                    <a:pt x="271" y="290"/>
                  </a:lnTo>
                  <a:lnTo>
                    <a:pt x="271" y="290"/>
                  </a:lnTo>
                  <a:lnTo>
                    <a:pt x="271" y="290"/>
                  </a:lnTo>
                  <a:lnTo>
                    <a:pt x="271" y="290"/>
                  </a:lnTo>
                  <a:lnTo>
                    <a:pt x="276" y="290"/>
                  </a:lnTo>
                  <a:lnTo>
                    <a:pt x="286" y="295"/>
                  </a:lnTo>
                  <a:lnTo>
                    <a:pt x="300" y="305"/>
                  </a:lnTo>
                  <a:lnTo>
                    <a:pt x="310" y="310"/>
                  </a:lnTo>
                  <a:lnTo>
                    <a:pt x="310" y="310"/>
                  </a:lnTo>
                  <a:lnTo>
                    <a:pt x="334" y="319"/>
                  </a:lnTo>
                  <a:lnTo>
                    <a:pt x="334" y="324"/>
                  </a:lnTo>
                  <a:lnTo>
                    <a:pt x="339" y="324"/>
                  </a:lnTo>
                  <a:lnTo>
                    <a:pt x="339" y="324"/>
                  </a:lnTo>
                  <a:lnTo>
                    <a:pt x="339" y="324"/>
                  </a:lnTo>
                  <a:lnTo>
                    <a:pt x="339" y="324"/>
                  </a:lnTo>
                  <a:lnTo>
                    <a:pt x="339" y="319"/>
                  </a:lnTo>
                  <a:lnTo>
                    <a:pt x="348" y="310"/>
                  </a:lnTo>
                  <a:lnTo>
                    <a:pt x="363" y="295"/>
                  </a:lnTo>
                  <a:lnTo>
                    <a:pt x="373" y="285"/>
                  </a:lnTo>
                  <a:lnTo>
                    <a:pt x="387" y="271"/>
                  </a:lnTo>
                  <a:lnTo>
                    <a:pt x="392" y="261"/>
                  </a:lnTo>
                  <a:lnTo>
                    <a:pt x="392" y="261"/>
                  </a:lnTo>
                  <a:lnTo>
                    <a:pt x="392" y="261"/>
                  </a:lnTo>
                  <a:lnTo>
                    <a:pt x="392" y="261"/>
                  </a:lnTo>
                  <a:lnTo>
                    <a:pt x="392" y="261"/>
                  </a:lnTo>
                  <a:lnTo>
                    <a:pt x="387" y="261"/>
                  </a:lnTo>
                  <a:lnTo>
                    <a:pt x="387" y="261"/>
                  </a:lnTo>
                  <a:lnTo>
                    <a:pt x="392" y="256"/>
                  </a:lnTo>
                  <a:lnTo>
                    <a:pt x="392" y="256"/>
                  </a:lnTo>
                  <a:lnTo>
                    <a:pt x="392" y="256"/>
                  </a:lnTo>
                  <a:lnTo>
                    <a:pt x="392" y="252"/>
                  </a:lnTo>
                  <a:lnTo>
                    <a:pt x="397" y="252"/>
                  </a:lnTo>
                  <a:lnTo>
                    <a:pt x="397" y="252"/>
                  </a:lnTo>
                  <a:lnTo>
                    <a:pt x="397" y="252"/>
                  </a:lnTo>
                  <a:lnTo>
                    <a:pt x="397" y="247"/>
                  </a:lnTo>
                  <a:lnTo>
                    <a:pt x="397" y="247"/>
                  </a:lnTo>
                  <a:lnTo>
                    <a:pt x="392" y="247"/>
                  </a:lnTo>
                  <a:lnTo>
                    <a:pt x="392" y="242"/>
                  </a:lnTo>
                  <a:lnTo>
                    <a:pt x="392" y="237"/>
                  </a:lnTo>
                  <a:lnTo>
                    <a:pt x="392" y="237"/>
                  </a:lnTo>
                  <a:lnTo>
                    <a:pt x="392" y="237"/>
                  </a:lnTo>
                  <a:lnTo>
                    <a:pt x="392" y="237"/>
                  </a:lnTo>
                  <a:lnTo>
                    <a:pt x="392" y="237"/>
                  </a:lnTo>
                  <a:lnTo>
                    <a:pt x="392" y="232"/>
                  </a:lnTo>
                  <a:lnTo>
                    <a:pt x="392" y="232"/>
                  </a:lnTo>
                  <a:lnTo>
                    <a:pt x="392" y="232"/>
                  </a:lnTo>
                  <a:lnTo>
                    <a:pt x="392" y="232"/>
                  </a:lnTo>
                  <a:lnTo>
                    <a:pt x="392" y="227"/>
                  </a:lnTo>
                  <a:lnTo>
                    <a:pt x="392" y="227"/>
                  </a:lnTo>
                  <a:lnTo>
                    <a:pt x="392" y="227"/>
                  </a:lnTo>
                  <a:lnTo>
                    <a:pt x="392" y="227"/>
                  </a:lnTo>
                  <a:lnTo>
                    <a:pt x="392" y="227"/>
                  </a:lnTo>
                  <a:lnTo>
                    <a:pt x="397" y="227"/>
                  </a:lnTo>
                  <a:lnTo>
                    <a:pt x="397" y="223"/>
                  </a:lnTo>
                  <a:lnTo>
                    <a:pt x="397" y="223"/>
                  </a:lnTo>
                  <a:lnTo>
                    <a:pt x="402" y="223"/>
                  </a:lnTo>
                  <a:lnTo>
                    <a:pt x="402" y="223"/>
                  </a:lnTo>
                  <a:lnTo>
                    <a:pt x="407" y="223"/>
                  </a:lnTo>
                  <a:lnTo>
                    <a:pt x="407" y="223"/>
                  </a:lnTo>
                  <a:lnTo>
                    <a:pt x="411" y="223"/>
                  </a:lnTo>
                  <a:lnTo>
                    <a:pt x="411" y="223"/>
                  </a:lnTo>
                  <a:lnTo>
                    <a:pt x="416" y="223"/>
                  </a:lnTo>
                  <a:lnTo>
                    <a:pt x="421" y="223"/>
                  </a:lnTo>
                  <a:lnTo>
                    <a:pt x="421" y="223"/>
                  </a:lnTo>
                  <a:lnTo>
                    <a:pt x="421" y="223"/>
                  </a:lnTo>
                  <a:lnTo>
                    <a:pt x="426" y="223"/>
                  </a:lnTo>
                  <a:lnTo>
                    <a:pt x="426" y="223"/>
                  </a:lnTo>
                  <a:lnTo>
                    <a:pt x="426" y="218"/>
                  </a:lnTo>
                  <a:lnTo>
                    <a:pt x="426" y="218"/>
                  </a:lnTo>
                  <a:lnTo>
                    <a:pt x="426" y="218"/>
                  </a:lnTo>
                  <a:lnTo>
                    <a:pt x="426" y="218"/>
                  </a:lnTo>
                  <a:lnTo>
                    <a:pt x="426" y="213"/>
                  </a:lnTo>
                  <a:lnTo>
                    <a:pt x="426" y="213"/>
                  </a:lnTo>
                  <a:lnTo>
                    <a:pt x="431" y="213"/>
                  </a:lnTo>
                  <a:lnTo>
                    <a:pt x="431" y="213"/>
                  </a:lnTo>
                  <a:lnTo>
                    <a:pt x="431" y="208"/>
                  </a:lnTo>
                  <a:lnTo>
                    <a:pt x="436" y="208"/>
                  </a:lnTo>
                  <a:lnTo>
                    <a:pt x="436" y="203"/>
                  </a:lnTo>
                  <a:lnTo>
                    <a:pt x="440" y="203"/>
                  </a:lnTo>
                  <a:lnTo>
                    <a:pt x="440" y="203"/>
                  </a:lnTo>
                  <a:lnTo>
                    <a:pt x="440" y="198"/>
                  </a:lnTo>
                  <a:lnTo>
                    <a:pt x="445" y="198"/>
                  </a:lnTo>
                  <a:lnTo>
                    <a:pt x="445" y="198"/>
                  </a:lnTo>
                  <a:lnTo>
                    <a:pt x="445" y="198"/>
                  </a:lnTo>
                  <a:lnTo>
                    <a:pt x="445" y="194"/>
                  </a:lnTo>
                  <a:lnTo>
                    <a:pt x="450" y="194"/>
                  </a:lnTo>
                  <a:lnTo>
                    <a:pt x="450" y="194"/>
                  </a:lnTo>
                  <a:lnTo>
                    <a:pt x="450" y="189"/>
                  </a:lnTo>
                  <a:lnTo>
                    <a:pt x="450" y="189"/>
                  </a:lnTo>
                  <a:lnTo>
                    <a:pt x="445" y="189"/>
                  </a:lnTo>
                  <a:lnTo>
                    <a:pt x="445" y="189"/>
                  </a:lnTo>
                  <a:lnTo>
                    <a:pt x="445" y="189"/>
                  </a:lnTo>
                  <a:lnTo>
                    <a:pt x="445" y="189"/>
                  </a:lnTo>
                  <a:lnTo>
                    <a:pt x="445" y="189"/>
                  </a:lnTo>
                  <a:lnTo>
                    <a:pt x="440" y="189"/>
                  </a:lnTo>
                  <a:lnTo>
                    <a:pt x="440" y="189"/>
                  </a:lnTo>
                  <a:lnTo>
                    <a:pt x="440" y="189"/>
                  </a:lnTo>
                  <a:lnTo>
                    <a:pt x="436" y="189"/>
                  </a:lnTo>
                  <a:lnTo>
                    <a:pt x="436" y="189"/>
                  </a:lnTo>
                  <a:lnTo>
                    <a:pt x="436" y="189"/>
                  </a:lnTo>
                  <a:lnTo>
                    <a:pt x="431" y="189"/>
                  </a:lnTo>
                  <a:lnTo>
                    <a:pt x="431" y="189"/>
                  </a:lnTo>
                  <a:lnTo>
                    <a:pt x="431" y="189"/>
                  </a:lnTo>
                  <a:lnTo>
                    <a:pt x="426" y="189"/>
                  </a:lnTo>
                  <a:lnTo>
                    <a:pt x="426" y="189"/>
                  </a:lnTo>
                  <a:lnTo>
                    <a:pt x="421" y="189"/>
                  </a:lnTo>
                  <a:lnTo>
                    <a:pt x="421" y="189"/>
                  </a:lnTo>
                  <a:lnTo>
                    <a:pt x="421" y="184"/>
                  </a:lnTo>
                  <a:lnTo>
                    <a:pt x="421" y="184"/>
                  </a:lnTo>
                  <a:lnTo>
                    <a:pt x="421" y="184"/>
                  </a:lnTo>
                  <a:lnTo>
                    <a:pt x="421" y="184"/>
                  </a:lnTo>
                  <a:lnTo>
                    <a:pt x="421" y="179"/>
                  </a:lnTo>
                  <a:lnTo>
                    <a:pt x="421" y="179"/>
                  </a:lnTo>
                  <a:lnTo>
                    <a:pt x="416" y="179"/>
                  </a:lnTo>
                  <a:lnTo>
                    <a:pt x="416" y="179"/>
                  </a:lnTo>
                  <a:lnTo>
                    <a:pt x="416" y="179"/>
                  </a:lnTo>
                  <a:lnTo>
                    <a:pt x="411" y="174"/>
                  </a:lnTo>
                  <a:lnTo>
                    <a:pt x="411" y="174"/>
                  </a:lnTo>
                  <a:lnTo>
                    <a:pt x="407" y="174"/>
                  </a:lnTo>
                  <a:lnTo>
                    <a:pt x="407" y="174"/>
                  </a:lnTo>
                  <a:lnTo>
                    <a:pt x="407" y="174"/>
                  </a:lnTo>
                  <a:lnTo>
                    <a:pt x="402" y="169"/>
                  </a:lnTo>
                  <a:lnTo>
                    <a:pt x="402" y="169"/>
                  </a:lnTo>
                  <a:lnTo>
                    <a:pt x="402" y="169"/>
                  </a:lnTo>
                  <a:lnTo>
                    <a:pt x="397" y="169"/>
                  </a:lnTo>
                  <a:lnTo>
                    <a:pt x="397" y="169"/>
                  </a:lnTo>
                  <a:lnTo>
                    <a:pt x="397" y="169"/>
                  </a:lnTo>
                  <a:lnTo>
                    <a:pt x="392" y="164"/>
                  </a:lnTo>
                  <a:lnTo>
                    <a:pt x="392" y="164"/>
                  </a:lnTo>
                  <a:lnTo>
                    <a:pt x="392" y="164"/>
                  </a:lnTo>
                  <a:lnTo>
                    <a:pt x="392" y="164"/>
                  </a:lnTo>
                  <a:lnTo>
                    <a:pt x="392" y="164"/>
                  </a:lnTo>
                  <a:lnTo>
                    <a:pt x="392" y="160"/>
                  </a:lnTo>
                  <a:lnTo>
                    <a:pt x="392" y="160"/>
                  </a:lnTo>
                  <a:lnTo>
                    <a:pt x="392" y="160"/>
                  </a:lnTo>
                  <a:lnTo>
                    <a:pt x="392" y="160"/>
                  </a:lnTo>
                  <a:lnTo>
                    <a:pt x="387" y="160"/>
                  </a:lnTo>
                  <a:lnTo>
                    <a:pt x="387" y="155"/>
                  </a:lnTo>
                  <a:lnTo>
                    <a:pt x="382" y="155"/>
                  </a:lnTo>
                  <a:lnTo>
                    <a:pt x="382" y="155"/>
                  </a:lnTo>
                  <a:lnTo>
                    <a:pt x="378" y="155"/>
                  </a:lnTo>
                  <a:lnTo>
                    <a:pt x="373" y="155"/>
                  </a:lnTo>
                  <a:lnTo>
                    <a:pt x="373" y="150"/>
                  </a:lnTo>
                  <a:lnTo>
                    <a:pt x="368" y="150"/>
                  </a:lnTo>
                  <a:lnTo>
                    <a:pt x="368" y="150"/>
                  </a:lnTo>
                  <a:lnTo>
                    <a:pt x="363" y="150"/>
                  </a:lnTo>
                  <a:lnTo>
                    <a:pt x="363" y="150"/>
                  </a:lnTo>
                  <a:lnTo>
                    <a:pt x="363" y="150"/>
                  </a:lnTo>
                  <a:lnTo>
                    <a:pt x="363" y="150"/>
                  </a:lnTo>
                  <a:lnTo>
                    <a:pt x="363" y="150"/>
                  </a:lnTo>
                  <a:lnTo>
                    <a:pt x="363" y="150"/>
                  </a:lnTo>
                  <a:lnTo>
                    <a:pt x="363" y="145"/>
                  </a:lnTo>
                  <a:lnTo>
                    <a:pt x="358" y="145"/>
                  </a:lnTo>
                  <a:lnTo>
                    <a:pt x="358" y="145"/>
                  </a:lnTo>
                  <a:lnTo>
                    <a:pt x="358" y="145"/>
                  </a:lnTo>
                  <a:lnTo>
                    <a:pt x="358" y="145"/>
                  </a:lnTo>
                  <a:lnTo>
                    <a:pt x="358" y="140"/>
                  </a:lnTo>
                  <a:lnTo>
                    <a:pt x="353" y="140"/>
                  </a:lnTo>
                  <a:lnTo>
                    <a:pt x="353" y="140"/>
                  </a:lnTo>
                  <a:lnTo>
                    <a:pt x="348" y="140"/>
                  </a:lnTo>
                  <a:lnTo>
                    <a:pt x="348" y="140"/>
                  </a:lnTo>
                  <a:lnTo>
                    <a:pt x="344" y="140"/>
                  </a:lnTo>
                  <a:lnTo>
                    <a:pt x="339" y="140"/>
                  </a:lnTo>
                  <a:lnTo>
                    <a:pt x="339" y="140"/>
                  </a:lnTo>
                  <a:lnTo>
                    <a:pt x="334" y="140"/>
                  </a:lnTo>
                  <a:lnTo>
                    <a:pt x="334" y="140"/>
                  </a:lnTo>
                  <a:lnTo>
                    <a:pt x="334" y="135"/>
                  </a:lnTo>
                  <a:lnTo>
                    <a:pt x="329" y="135"/>
                  </a:lnTo>
                  <a:lnTo>
                    <a:pt x="329" y="135"/>
                  </a:lnTo>
                  <a:lnTo>
                    <a:pt x="329" y="135"/>
                  </a:lnTo>
                  <a:lnTo>
                    <a:pt x="324" y="135"/>
                  </a:lnTo>
                  <a:lnTo>
                    <a:pt x="324" y="135"/>
                  </a:lnTo>
                  <a:lnTo>
                    <a:pt x="324" y="131"/>
                  </a:lnTo>
                  <a:lnTo>
                    <a:pt x="324" y="131"/>
                  </a:lnTo>
                  <a:lnTo>
                    <a:pt x="324" y="131"/>
                  </a:lnTo>
                  <a:lnTo>
                    <a:pt x="324" y="131"/>
                  </a:lnTo>
                  <a:lnTo>
                    <a:pt x="329" y="131"/>
                  </a:lnTo>
                  <a:lnTo>
                    <a:pt x="329" y="126"/>
                  </a:lnTo>
                  <a:lnTo>
                    <a:pt x="329" y="126"/>
                  </a:lnTo>
                  <a:lnTo>
                    <a:pt x="334" y="126"/>
                  </a:lnTo>
                  <a:lnTo>
                    <a:pt x="339" y="126"/>
                  </a:lnTo>
                  <a:lnTo>
                    <a:pt x="339" y="126"/>
                  </a:lnTo>
                  <a:lnTo>
                    <a:pt x="344" y="126"/>
                  </a:lnTo>
                  <a:lnTo>
                    <a:pt x="344" y="121"/>
                  </a:lnTo>
                  <a:lnTo>
                    <a:pt x="348" y="121"/>
                  </a:lnTo>
                  <a:lnTo>
                    <a:pt x="348" y="121"/>
                  </a:lnTo>
                  <a:lnTo>
                    <a:pt x="353" y="121"/>
                  </a:lnTo>
                  <a:lnTo>
                    <a:pt x="353" y="121"/>
                  </a:lnTo>
                  <a:lnTo>
                    <a:pt x="353" y="116"/>
                  </a:lnTo>
                  <a:lnTo>
                    <a:pt x="353" y="116"/>
                  </a:lnTo>
                  <a:lnTo>
                    <a:pt x="353" y="116"/>
                  </a:lnTo>
                  <a:lnTo>
                    <a:pt x="353" y="116"/>
                  </a:lnTo>
                  <a:lnTo>
                    <a:pt x="353" y="111"/>
                  </a:lnTo>
                  <a:lnTo>
                    <a:pt x="353" y="111"/>
                  </a:lnTo>
                  <a:lnTo>
                    <a:pt x="358" y="111"/>
                  </a:lnTo>
                  <a:lnTo>
                    <a:pt x="358" y="106"/>
                  </a:lnTo>
                  <a:lnTo>
                    <a:pt x="363" y="106"/>
                  </a:lnTo>
                  <a:lnTo>
                    <a:pt x="363" y="106"/>
                  </a:lnTo>
                  <a:lnTo>
                    <a:pt x="363" y="106"/>
                  </a:lnTo>
                  <a:lnTo>
                    <a:pt x="368" y="106"/>
                  </a:lnTo>
                  <a:lnTo>
                    <a:pt x="368" y="106"/>
                  </a:lnTo>
                  <a:lnTo>
                    <a:pt x="368" y="106"/>
                  </a:lnTo>
                  <a:lnTo>
                    <a:pt x="368" y="111"/>
                  </a:lnTo>
                  <a:lnTo>
                    <a:pt x="368" y="111"/>
                  </a:lnTo>
                  <a:lnTo>
                    <a:pt x="368" y="111"/>
                  </a:lnTo>
                  <a:lnTo>
                    <a:pt x="373" y="111"/>
                  </a:lnTo>
                  <a:lnTo>
                    <a:pt x="373" y="111"/>
                  </a:lnTo>
                  <a:lnTo>
                    <a:pt x="373" y="111"/>
                  </a:lnTo>
                  <a:lnTo>
                    <a:pt x="373" y="111"/>
                  </a:lnTo>
                  <a:lnTo>
                    <a:pt x="378" y="106"/>
                  </a:lnTo>
                  <a:lnTo>
                    <a:pt x="378" y="106"/>
                  </a:lnTo>
                  <a:lnTo>
                    <a:pt x="382" y="106"/>
                  </a:lnTo>
                  <a:lnTo>
                    <a:pt x="382" y="106"/>
                  </a:lnTo>
                  <a:lnTo>
                    <a:pt x="382" y="106"/>
                  </a:lnTo>
                  <a:lnTo>
                    <a:pt x="382" y="106"/>
                  </a:lnTo>
                  <a:lnTo>
                    <a:pt x="387" y="106"/>
                  </a:lnTo>
                  <a:lnTo>
                    <a:pt x="387" y="106"/>
                  </a:lnTo>
                  <a:lnTo>
                    <a:pt x="387" y="106"/>
                  </a:lnTo>
                  <a:lnTo>
                    <a:pt x="392" y="106"/>
                  </a:lnTo>
                  <a:lnTo>
                    <a:pt x="392" y="106"/>
                  </a:lnTo>
                  <a:lnTo>
                    <a:pt x="392" y="102"/>
                  </a:lnTo>
                  <a:lnTo>
                    <a:pt x="392" y="102"/>
                  </a:lnTo>
                  <a:lnTo>
                    <a:pt x="392" y="102"/>
                  </a:lnTo>
                  <a:lnTo>
                    <a:pt x="392" y="102"/>
                  </a:lnTo>
                  <a:lnTo>
                    <a:pt x="392" y="102"/>
                  </a:lnTo>
                  <a:lnTo>
                    <a:pt x="397" y="102"/>
                  </a:lnTo>
                  <a:lnTo>
                    <a:pt x="397" y="97"/>
                  </a:lnTo>
                  <a:lnTo>
                    <a:pt x="397" y="97"/>
                  </a:lnTo>
                  <a:lnTo>
                    <a:pt x="397" y="97"/>
                  </a:lnTo>
                  <a:lnTo>
                    <a:pt x="397" y="97"/>
                  </a:lnTo>
                  <a:lnTo>
                    <a:pt x="402" y="97"/>
                  </a:lnTo>
                  <a:lnTo>
                    <a:pt x="402" y="97"/>
                  </a:lnTo>
                  <a:lnTo>
                    <a:pt x="402" y="97"/>
                  </a:lnTo>
                  <a:lnTo>
                    <a:pt x="402" y="92"/>
                  </a:lnTo>
                  <a:lnTo>
                    <a:pt x="402" y="92"/>
                  </a:lnTo>
                  <a:lnTo>
                    <a:pt x="402" y="92"/>
                  </a:lnTo>
                  <a:lnTo>
                    <a:pt x="402" y="92"/>
                  </a:lnTo>
                  <a:lnTo>
                    <a:pt x="407" y="92"/>
                  </a:lnTo>
                  <a:lnTo>
                    <a:pt x="407" y="92"/>
                  </a:lnTo>
                  <a:lnTo>
                    <a:pt x="407" y="87"/>
                  </a:lnTo>
                  <a:lnTo>
                    <a:pt x="407" y="87"/>
                  </a:lnTo>
                  <a:lnTo>
                    <a:pt x="407" y="87"/>
                  </a:lnTo>
                  <a:lnTo>
                    <a:pt x="407" y="87"/>
                  </a:lnTo>
                  <a:lnTo>
                    <a:pt x="407" y="87"/>
                  </a:lnTo>
                  <a:lnTo>
                    <a:pt x="407" y="87"/>
                  </a:lnTo>
                  <a:lnTo>
                    <a:pt x="407" y="82"/>
                  </a:lnTo>
                  <a:lnTo>
                    <a:pt x="407" y="82"/>
                  </a:lnTo>
                  <a:lnTo>
                    <a:pt x="407" y="82"/>
                  </a:lnTo>
                  <a:lnTo>
                    <a:pt x="407" y="82"/>
                  </a:lnTo>
                  <a:lnTo>
                    <a:pt x="407" y="82"/>
                  </a:lnTo>
                  <a:lnTo>
                    <a:pt x="407" y="77"/>
                  </a:lnTo>
                  <a:lnTo>
                    <a:pt x="407" y="77"/>
                  </a:lnTo>
                  <a:lnTo>
                    <a:pt x="407" y="77"/>
                  </a:lnTo>
                  <a:lnTo>
                    <a:pt x="411" y="73"/>
                  </a:lnTo>
                  <a:lnTo>
                    <a:pt x="411" y="73"/>
                  </a:lnTo>
                  <a:lnTo>
                    <a:pt x="411" y="73"/>
                  </a:lnTo>
                  <a:lnTo>
                    <a:pt x="411" y="73"/>
                  </a:lnTo>
                  <a:lnTo>
                    <a:pt x="416" y="73"/>
                  </a:lnTo>
                  <a:lnTo>
                    <a:pt x="416" y="73"/>
                  </a:lnTo>
                  <a:lnTo>
                    <a:pt x="416" y="68"/>
                  </a:lnTo>
                  <a:lnTo>
                    <a:pt x="416" y="68"/>
                  </a:lnTo>
                  <a:lnTo>
                    <a:pt x="416" y="68"/>
                  </a:lnTo>
                  <a:lnTo>
                    <a:pt x="416" y="68"/>
                  </a:lnTo>
                  <a:lnTo>
                    <a:pt x="416" y="68"/>
                  </a:lnTo>
                  <a:lnTo>
                    <a:pt x="416" y="63"/>
                  </a:lnTo>
                  <a:lnTo>
                    <a:pt x="416" y="63"/>
                  </a:lnTo>
                  <a:lnTo>
                    <a:pt x="416" y="63"/>
                  </a:lnTo>
                  <a:lnTo>
                    <a:pt x="421" y="58"/>
                  </a:lnTo>
                  <a:lnTo>
                    <a:pt x="421" y="58"/>
                  </a:lnTo>
                  <a:lnTo>
                    <a:pt x="426" y="58"/>
                  </a:lnTo>
                  <a:lnTo>
                    <a:pt x="426" y="58"/>
                  </a:lnTo>
                  <a:lnTo>
                    <a:pt x="426" y="53"/>
                  </a:lnTo>
                  <a:lnTo>
                    <a:pt x="431" y="53"/>
                  </a:lnTo>
                  <a:lnTo>
                    <a:pt x="431" y="53"/>
                  </a:lnTo>
                  <a:lnTo>
                    <a:pt x="431" y="53"/>
                  </a:lnTo>
                  <a:lnTo>
                    <a:pt x="436" y="48"/>
                  </a:lnTo>
                  <a:lnTo>
                    <a:pt x="436" y="48"/>
                  </a:lnTo>
                  <a:lnTo>
                    <a:pt x="436" y="48"/>
                  </a:lnTo>
                  <a:lnTo>
                    <a:pt x="436" y="44"/>
                  </a:lnTo>
                  <a:lnTo>
                    <a:pt x="436" y="44"/>
                  </a:lnTo>
                  <a:lnTo>
                    <a:pt x="436" y="44"/>
                  </a:lnTo>
                  <a:lnTo>
                    <a:pt x="436" y="39"/>
                  </a:lnTo>
                  <a:lnTo>
                    <a:pt x="436" y="39"/>
                  </a:lnTo>
                  <a:lnTo>
                    <a:pt x="436" y="39"/>
                  </a:lnTo>
                  <a:lnTo>
                    <a:pt x="436" y="39"/>
                  </a:lnTo>
                  <a:lnTo>
                    <a:pt x="436" y="39"/>
                  </a:lnTo>
                  <a:lnTo>
                    <a:pt x="436" y="34"/>
                  </a:lnTo>
                  <a:lnTo>
                    <a:pt x="436" y="34"/>
                  </a:lnTo>
                  <a:lnTo>
                    <a:pt x="436" y="34"/>
                  </a:lnTo>
                  <a:lnTo>
                    <a:pt x="436" y="34"/>
                  </a:lnTo>
                  <a:lnTo>
                    <a:pt x="440" y="34"/>
                  </a:lnTo>
                  <a:lnTo>
                    <a:pt x="440" y="29"/>
                  </a:lnTo>
                  <a:lnTo>
                    <a:pt x="445" y="29"/>
                  </a:lnTo>
                  <a:lnTo>
                    <a:pt x="445" y="29"/>
                  </a:lnTo>
                  <a:lnTo>
                    <a:pt x="445" y="29"/>
                  </a:lnTo>
                  <a:lnTo>
                    <a:pt x="450" y="24"/>
                  </a:lnTo>
                  <a:lnTo>
                    <a:pt x="450" y="24"/>
                  </a:lnTo>
                  <a:lnTo>
                    <a:pt x="450" y="29"/>
                  </a:lnTo>
                  <a:lnTo>
                    <a:pt x="450" y="29"/>
                  </a:lnTo>
                  <a:lnTo>
                    <a:pt x="450" y="29"/>
                  </a:lnTo>
                  <a:lnTo>
                    <a:pt x="450" y="29"/>
                  </a:lnTo>
                  <a:lnTo>
                    <a:pt x="455" y="29"/>
                  </a:lnTo>
                  <a:lnTo>
                    <a:pt x="455" y="29"/>
                  </a:lnTo>
                  <a:lnTo>
                    <a:pt x="455" y="29"/>
                  </a:lnTo>
                  <a:lnTo>
                    <a:pt x="455" y="34"/>
                  </a:lnTo>
                  <a:lnTo>
                    <a:pt x="455" y="34"/>
                  </a:lnTo>
                  <a:lnTo>
                    <a:pt x="455" y="34"/>
                  </a:lnTo>
                  <a:lnTo>
                    <a:pt x="460" y="34"/>
                  </a:lnTo>
                  <a:lnTo>
                    <a:pt x="460" y="34"/>
                  </a:lnTo>
                  <a:lnTo>
                    <a:pt x="460" y="34"/>
                  </a:lnTo>
                  <a:lnTo>
                    <a:pt x="460" y="34"/>
                  </a:lnTo>
                  <a:lnTo>
                    <a:pt x="465" y="34"/>
                  </a:lnTo>
                  <a:lnTo>
                    <a:pt x="465" y="34"/>
                  </a:lnTo>
                  <a:lnTo>
                    <a:pt x="465" y="29"/>
                  </a:lnTo>
                  <a:lnTo>
                    <a:pt x="465" y="29"/>
                  </a:lnTo>
                  <a:lnTo>
                    <a:pt x="469" y="29"/>
                  </a:lnTo>
                  <a:lnTo>
                    <a:pt x="469" y="29"/>
                  </a:lnTo>
                  <a:lnTo>
                    <a:pt x="469" y="24"/>
                  </a:lnTo>
                  <a:lnTo>
                    <a:pt x="469" y="24"/>
                  </a:lnTo>
                  <a:lnTo>
                    <a:pt x="474" y="19"/>
                  </a:lnTo>
                  <a:lnTo>
                    <a:pt x="474" y="19"/>
                  </a:lnTo>
                  <a:lnTo>
                    <a:pt x="474" y="19"/>
                  </a:lnTo>
                  <a:lnTo>
                    <a:pt x="474" y="19"/>
                  </a:lnTo>
                  <a:lnTo>
                    <a:pt x="479" y="15"/>
                  </a:lnTo>
                  <a:lnTo>
                    <a:pt x="479" y="15"/>
                  </a:lnTo>
                  <a:lnTo>
                    <a:pt x="479" y="15"/>
                  </a:lnTo>
                  <a:lnTo>
                    <a:pt x="479" y="15"/>
                  </a:lnTo>
                  <a:lnTo>
                    <a:pt x="479" y="15"/>
                  </a:lnTo>
                  <a:lnTo>
                    <a:pt x="484" y="10"/>
                  </a:lnTo>
                  <a:lnTo>
                    <a:pt x="484" y="10"/>
                  </a:lnTo>
                  <a:lnTo>
                    <a:pt x="484" y="10"/>
                  </a:lnTo>
                  <a:lnTo>
                    <a:pt x="484" y="5"/>
                  </a:lnTo>
                  <a:lnTo>
                    <a:pt x="489" y="5"/>
                  </a:lnTo>
                  <a:lnTo>
                    <a:pt x="489" y="5"/>
                  </a:lnTo>
                  <a:lnTo>
                    <a:pt x="489" y="5"/>
                  </a:lnTo>
                  <a:lnTo>
                    <a:pt x="489" y="5"/>
                  </a:lnTo>
                  <a:lnTo>
                    <a:pt x="489" y="5"/>
                  </a:lnTo>
                  <a:lnTo>
                    <a:pt x="489" y="5"/>
                  </a:lnTo>
                  <a:lnTo>
                    <a:pt x="489" y="0"/>
                  </a:lnTo>
                  <a:lnTo>
                    <a:pt x="489" y="0"/>
                  </a:lnTo>
                  <a:lnTo>
                    <a:pt x="489" y="0"/>
                  </a:lnTo>
                  <a:lnTo>
                    <a:pt x="494" y="0"/>
                  </a:lnTo>
                  <a:lnTo>
                    <a:pt x="494" y="0"/>
                  </a:lnTo>
                  <a:lnTo>
                    <a:pt x="499" y="0"/>
                  </a:lnTo>
                  <a:lnTo>
                    <a:pt x="499" y="0"/>
                  </a:lnTo>
                  <a:lnTo>
                    <a:pt x="499" y="0"/>
                  </a:lnTo>
                  <a:lnTo>
                    <a:pt x="503" y="0"/>
                  </a:lnTo>
                  <a:lnTo>
                    <a:pt x="503" y="0"/>
                  </a:lnTo>
                  <a:lnTo>
                    <a:pt x="503" y="0"/>
                  </a:lnTo>
                  <a:lnTo>
                    <a:pt x="508" y="0"/>
                  </a:lnTo>
                  <a:lnTo>
                    <a:pt x="508" y="0"/>
                  </a:lnTo>
                  <a:lnTo>
                    <a:pt x="508" y="0"/>
                  </a:lnTo>
                  <a:lnTo>
                    <a:pt x="513" y="0"/>
                  </a:lnTo>
                  <a:lnTo>
                    <a:pt x="513" y="0"/>
                  </a:lnTo>
                  <a:lnTo>
                    <a:pt x="513" y="0"/>
                  </a:lnTo>
                  <a:lnTo>
                    <a:pt x="513" y="0"/>
                  </a:lnTo>
                  <a:lnTo>
                    <a:pt x="518" y="0"/>
                  </a:lnTo>
                  <a:lnTo>
                    <a:pt x="518" y="5"/>
                  </a:lnTo>
                  <a:lnTo>
                    <a:pt x="518" y="5"/>
                  </a:lnTo>
                  <a:lnTo>
                    <a:pt x="518" y="5"/>
                  </a:lnTo>
                  <a:lnTo>
                    <a:pt x="518" y="10"/>
                  </a:lnTo>
                  <a:lnTo>
                    <a:pt x="518" y="10"/>
                  </a:lnTo>
                  <a:lnTo>
                    <a:pt x="518" y="10"/>
                  </a:lnTo>
                  <a:lnTo>
                    <a:pt x="518" y="10"/>
                  </a:lnTo>
                  <a:lnTo>
                    <a:pt x="523" y="15"/>
                  </a:lnTo>
                  <a:lnTo>
                    <a:pt x="523" y="15"/>
                  </a:lnTo>
                  <a:lnTo>
                    <a:pt x="523" y="15"/>
                  </a:lnTo>
                  <a:lnTo>
                    <a:pt x="523" y="15"/>
                  </a:lnTo>
                  <a:lnTo>
                    <a:pt x="523" y="19"/>
                  </a:lnTo>
                  <a:lnTo>
                    <a:pt x="528" y="19"/>
                  </a:lnTo>
                  <a:lnTo>
                    <a:pt x="528" y="24"/>
                  </a:lnTo>
                  <a:lnTo>
                    <a:pt x="528" y="24"/>
                  </a:lnTo>
                  <a:lnTo>
                    <a:pt x="528" y="24"/>
                  </a:lnTo>
                  <a:lnTo>
                    <a:pt x="528" y="24"/>
                  </a:lnTo>
                  <a:lnTo>
                    <a:pt x="528" y="29"/>
                  </a:lnTo>
                  <a:lnTo>
                    <a:pt x="528" y="29"/>
                  </a:lnTo>
                  <a:lnTo>
                    <a:pt x="528" y="29"/>
                  </a:lnTo>
                  <a:lnTo>
                    <a:pt x="532" y="29"/>
                  </a:lnTo>
                  <a:lnTo>
                    <a:pt x="532" y="29"/>
                  </a:lnTo>
                  <a:lnTo>
                    <a:pt x="532" y="29"/>
                  </a:lnTo>
                  <a:lnTo>
                    <a:pt x="528" y="34"/>
                  </a:lnTo>
                  <a:lnTo>
                    <a:pt x="528" y="34"/>
                  </a:lnTo>
                  <a:lnTo>
                    <a:pt x="528" y="34"/>
                  </a:lnTo>
                  <a:lnTo>
                    <a:pt x="532" y="34"/>
                  </a:lnTo>
                  <a:lnTo>
                    <a:pt x="532" y="34"/>
                  </a:lnTo>
                  <a:lnTo>
                    <a:pt x="532" y="39"/>
                  </a:lnTo>
                  <a:lnTo>
                    <a:pt x="532" y="39"/>
                  </a:lnTo>
                  <a:lnTo>
                    <a:pt x="532" y="39"/>
                  </a:lnTo>
                  <a:lnTo>
                    <a:pt x="532" y="39"/>
                  </a:lnTo>
                  <a:lnTo>
                    <a:pt x="532" y="39"/>
                  </a:lnTo>
                  <a:lnTo>
                    <a:pt x="537" y="44"/>
                  </a:lnTo>
                  <a:lnTo>
                    <a:pt x="537" y="44"/>
                  </a:lnTo>
                  <a:lnTo>
                    <a:pt x="537" y="44"/>
                  </a:lnTo>
                  <a:lnTo>
                    <a:pt x="537" y="44"/>
                  </a:lnTo>
                  <a:lnTo>
                    <a:pt x="537" y="48"/>
                  </a:lnTo>
                  <a:lnTo>
                    <a:pt x="537" y="48"/>
                  </a:lnTo>
                  <a:lnTo>
                    <a:pt x="537" y="48"/>
                  </a:lnTo>
                  <a:lnTo>
                    <a:pt x="542" y="48"/>
                  </a:lnTo>
                  <a:lnTo>
                    <a:pt x="542" y="48"/>
                  </a:lnTo>
                  <a:lnTo>
                    <a:pt x="542" y="48"/>
                  </a:lnTo>
                  <a:lnTo>
                    <a:pt x="542" y="53"/>
                  </a:lnTo>
                  <a:lnTo>
                    <a:pt x="547" y="53"/>
                  </a:lnTo>
                  <a:close/>
                </a:path>
              </a:pathLst>
            </a:custGeom>
            <a:solidFill>
              <a:srgbClr val="FF0000"/>
            </a:solidFill>
            <a:ln w="3175">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84">
              <a:extLst>
                <a:ext uri="{FF2B5EF4-FFF2-40B4-BE49-F238E27FC236}">
                  <a16:creationId xmlns:a16="http://schemas.microsoft.com/office/drawing/2014/main" xmlns="" id="{DA243B35-BC9B-4626-B3B6-F457AE758013}"/>
                </a:ext>
              </a:extLst>
            </p:cNvPr>
            <p:cNvSpPr>
              <a:spLocks/>
            </p:cNvSpPr>
            <p:nvPr/>
          </p:nvSpPr>
          <p:spPr bwMode="auto">
            <a:xfrm>
              <a:off x="10089557" y="1065706"/>
              <a:ext cx="675706" cy="507757"/>
            </a:xfrm>
            <a:custGeom>
              <a:avLst/>
              <a:gdLst>
                <a:gd name="T0" fmla="*/ 159 w 706"/>
                <a:gd name="T1" fmla="*/ 532 h 595"/>
                <a:gd name="T2" fmla="*/ 82 w 706"/>
                <a:gd name="T3" fmla="*/ 566 h 595"/>
                <a:gd name="T4" fmla="*/ 34 w 706"/>
                <a:gd name="T5" fmla="*/ 591 h 595"/>
                <a:gd name="T6" fmla="*/ 9 w 706"/>
                <a:gd name="T7" fmla="*/ 581 h 595"/>
                <a:gd name="T8" fmla="*/ 0 w 706"/>
                <a:gd name="T9" fmla="*/ 532 h 595"/>
                <a:gd name="T10" fmla="*/ 19 w 706"/>
                <a:gd name="T11" fmla="*/ 503 h 595"/>
                <a:gd name="T12" fmla="*/ 19 w 706"/>
                <a:gd name="T13" fmla="*/ 465 h 595"/>
                <a:gd name="T14" fmla="*/ 0 w 706"/>
                <a:gd name="T15" fmla="*/ 441 h 595"/>
                <a:gd name="T16" fmla="*/ 0 w 706"/>
                <a:gd name="T17" fmla="*/ 421 h 595"/>
                <a:gd name="T18" fmla="*/ 5 w 706"/>
                <a:gd name="T19" fmla="*/ 392 h 595"/>
                <a:gd name="T20" fmla="*/ 38 w 706"/>
                <a:gd name="T21" fmla="*/ 363 h 595"/>
                <a:gd name="T22" fmla="*/ 87 w 706"/>
                <a:gd name="T23" fmla="*/ 353 h 595"/>
                <a:gd name="T24" fmla="*/ 97 w 706"/>
                <a:gd name="T25" fmla="*/ 324 h 595"/>
                <a:gd name="T26" fmla="*/ 140 w 706"/>
                <a:gd name="T27" fmla="*/ 295 h 595"/>
                <a:gd name="T28" fmla="*/ 145 w 706"/>
                <a:gd name="T29" fmla="*/ 266 h 595"/>
                <a:gd name="T30" fmla="*/ 159 w 706"/>
                <a:gd name="T31" fmla="*/ 247 h 595"/>
                <a:gd name="T32" fmla="*/ 159 w 706"/>
                <a:gd name="T33" fmla="*/ 218 h 595"/>
                <a:gd name="T34" fmla="*/ 174 w 706"/>
                <a:gd name="T35" fmla="*/ 194 h 595"/>
                <a:gd name="T36" fmla="*/ 188 w 706"/>
                <a:gd name="T37" fmla="*/ 170 h 595"/>
                <a:gd name="T38" fmla="*/ 213 w 706"/>
                <a:gd name="T39" fmla="*/ 150 h 595"/>
                <a:gd name="T40" fmla="*/ 227 w 706"/>
                <a:gd name="T41" fmla="*/ 131 h 595"/>
                <a:gd name="T42" fmla="*/ 266 w 706"/>
                <a:gd name="T43" fmla="*/ 141 h 595"/>
                <a:gd name="T44" fmla="*/ 300 w 706"/>
                <a:gd name="T45" fmla="*/ 141 h 595"/>
                <a:gd name="T46" fmla="*/ 309 w 706"/>
                <a:gd name="T47" fmla="*/ 136 h 595"/>
                <a:gd name="T48" fmla="*/ 309 w 706"/>
                <a:gd name="T49" fmla="*/ 87 h 595"/>
                <a:gd name="T50" fmla="*/ 343 w 706"/>
                <a:gd name="T51" fmla="*/ 49 h 595"/>
                <a:gd name="T52" fmla="*/ 401 w 706"/>
                <a:gd name="T53" fmla="*/ 25 h 595"/>
                <a:gd name="T54" fmla="*/ 435 w 706"/>
                <a:gd name="T55" fmla="*/ 15 h 595"/>
                <a:gd name="T56" fmla="*/ 489 w 706"/>
                <a:gd name="T57" fmla="*/ 0 h 595"/>
                <a:gd name="T58" fmla="*/ 522 w 706"/>
                <a:gd name="T59" fmla="*/ 29 h 595"/>
                <a:gd name="T60" fmla="*/ 542 w 706"/>
                <a:gd name="T61" fmla="*/ 54 h 595"/>
                <a:gd name="T62" fmla="*/ 537 w 706"/>
                <a:gd name="T63" fmla="*/ 73 h 595"/>
                <a:gd name="T64" fmla="*/ 571 w 706"/>
                <a:gd name="T65" fmla="*/ 73 h 595"/>
                <a:gd name="T66" fmla="*/ 600 w 706"/>
                <a:gd name="T67" fmla="*/ 39 h 595"/>
                <a:gd name="T68" fmla="*/ 614 w 706"/>
                <a:gd name="T69" fmla="*/ 54 h 595"/>
                <a:gd name="T70" fmla="*/ 639 w 706"/>
                <a:gd name="T71" fmla="*/ 68 h 595"/>
                <a:gd name="T72" fmla="*/ 653 w 706"/>
                <a:gd name="T73" fmla="*/ 87 h 595"/>
                <a:gd name="T74" fmla="*/ 639 w 706"/>
                <a:gd name="T75" fmla="*/ 102 h 595"/>
                <a:gd name="T76" fmla="*/ 610 w 706"/>
                <a:gd name="T77" fmla="*/ 87 h 595"/>
                <a:gd name="T78" fmla="*/ 590 w 706"/>
                <a:gd name="T79" fmla="*/ 92 h 595"/>
                <a:gd name="T80" fmla="*/ 571 w 706"/>
                <a:gd name="T81" fmla="*/ 83 h 595"/>
                <a:gd name="T82" fmla="*/ 585 w 706"/>
                <a:gd name="T83" fmla="*/ 107 h 595"/>
                <a:gd name="T84" fmla="*/ 600 w 706"/>
                <a:gd name="T85" fmla="*/ 155 h 595"/>
                <a:gd name="T86" fmla="*/ 614 w 706"/>
                <a:gd name="T87" fmla="*/ 194 h 595"/>
                <a:gd name="T88" fmla="*/ 619 w 706"/>
                <a:gd name="T89" fmla="*/ 223 h 595"/>
                <a:gd name="T90" fmla="*/ 653 w 706"/>
                <a:gd name="T91" fmla="*/ 218 h 595"/>
                <a:gd name="T92" fmla="*/ 653 w 706"/>
                <a:gd name="T93" fmla="*/ 252 h 595"/>
                <a:gd name="T94" fmla="*/ 677 w 706"/>
                <a:gd name="T95" fmla="*/ 281 h 595"/>
                <a:gd name="T96" fmla="*/ 706 w 706"/>
                <a:gd name="T97" fmla="*/ 305 h 595"/>
                <a:gd name="T98" fmla="*/ 668 w 706"/>
                <a:gd name="T99" fmla="*/ 320 h 595"/>
                <a:gd name="T100" fmla="*/ 624 w 706"/>
                <a:gd name="T101" fmla="*/ 339 h 595"/>
                <a:gd name="T102" fmla="*/ 610 w 706"/>
                <a:gd name="T103" fmla="*/ 358 h 595"/>
                <a:gd name="T104" fmla="*/ 585 w 706"/>
                <a:gd name="T105" fmla="*/ 383 h 595"/>
                <a:gd name="T106" fmla="*/ 581 w 706"/>
                <a:gd name="T107" fmla="*/ 416 h 595"/>
                <a:gd name="T108" fmla="*/ 556 w 706"/>
                <a:gd name="T109" fmla="*/ 436 h 595"/>
                <a:gd name="T110" fmla="*/ 518 w 706"/>
                <a:gd name="T111" fmla="*/ 465 h 595"/>
                <a:gd name="T112" fmla="*/ 469 w 706"/>
                <a:gd name="T113" fmla="*/ 489 h 595"/>
                <a:gd name="T114" fmla="*/ 416 w 706"/>
                <a:gd name="T115" fmla="*/ 513 h 595"/>
                <a:gd name="T116" fmla="*/ 368 w 706"/>
                <a:gd name="T117" fmla="*/ 518 h 595"/>
                <a:gd name="T118" fmla="*/ 305 w 706"/>
                <a:gd name="T119" fmla="*/ 508 h 595"/>
                <a:gd name="T120" fmla="*/ 280 w 706"/>
                <a:gd name="T121" fmla="*/ 518 h 595"/>
                <a:gd name="T122" fmla="*/ 242 w 706"/>
                <a:gd name="T123" fmla="*/ 52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6" h="595">
                  <a:moveTo>
                    <a:pt x="213" y="518"/>
                  </a:moveTo>
                  <a:lnTo>
                    <a:pt x="208" y="518"/>
                  </a:lnTo>
                  <a:lnTo>
                    <a:pt x="208" y="518"/>
                  </a:lnTo>
                  <a:lnTo>
                    <a:pt x="203" y="518"/>
                  </a:lnTo>
                  <a:lnTo>
                    <a:pt x="203" y="523"/>
                  </a:lnTo>
                  <a:lnTo>
                    <a:pt x="203" y="523"/>
                  </a:lnTo>
                  <a:lnTo>
                    <a:pt x="198" y="528"/>
                  </a:lnTo>
                  <a:lnTo>
                    <a:pt x="198" y="528"/>
                  </a:lnTo>
                  <a:lnTo>
                    <a:pt x="193" y="532"/>
                  </a:lnTo>
                  <a:lnTo>
                    <a:pt x="193" y="532"/>
                  </a:lnTo>
                  <a:lnTo>
                    <a:pt x="188" y="532"/>
                  </a:lnTo>
                  <a:lnTo>
                    <a:pt x="188" y="532"/>
                  </a:lnTo>
                  <a:lnTo>
                    <a:pt x="184" y="532"/>
                  </a:lnTo>
                  <a:lnTo>
                    <a:pt x="184" y="532"/>
                  </a:lnTo>
                  <a:lnTo>
                    <a:pt x="184" y="532"/>
                  </a:lnTo>
                  <a:lnTo>
                    <a:pt x="179" y="532"/>
                  </a:lnTo>
                  <a:lnTo>
                    <a:pt x="179" y="532"/>
                  </a:lnTo>
                  <a:lnTo>
                    <a:pt x="174" y="532"/>
                  </a:lnTo>
                  <a:lnTo>
                    <a:pt x="174" y="532"/>
                  </a:lnTo>
                  <a:lnTo>
                    <a:pt x="169" y="532"/>
                  </a:lnTo>
                  <a:lnTo>
                    <a:pt x="169" y="532"/>
                  </a:lnTo>
                  <a:lnTo>
                    <a:pt x="164" y="532"/>
                  </a:lnTo>
                  <a:lnTo>
                    <a:pt x="159" y="532"/>
                  </a:lnTo>
                  <a:lnTo>
                    <a:pt x="159" y="532"/>
                  </a:lnTo>
                  <a:lnTo>
                    <a:pt x="155" y="532"/>
                  </a:lnTo>
                  <a:lnTo>
                    <a:pt x="150" y="532"/>
                  </a:lnTo>
                  <a:lnTo>
                    <a:pt x="145" y="532"/>
                  </a:lnTo>
                  <a:lnTo>
                    <a:pt x="145" y="537"/>
                  </a:lnTo>
                  <a:lnTo>
                    <a:pt x="135" y="542"/>
                  </a:lnTo>
                  <a:lnTo>
                    <a:pt x="130" y="547"/>
                  </a:lnTo>
                  <a:lnTo>
                    <a:pt x="126" y="547"/>
                  </a:lnTo>
                  <a:lnTo>
                    <a:pt x="126" y="552"/>
                  </a:lnTo>
                  <a:lnTo>
                    <a:pt x="121" y="557"/>
                  </a:lnTo>
                  <a:lnTo>
                    <a:pt x="116" y="562"/>
                  </a:lnTo>
                  <a:lnTo>
                    <a:pt x="116" y="562"/>
                  </a:lnTo>
                  <a:lnTo>
                    <a:pt x="111" y="562"/>
                  </a:lnTo>
                  <a:lnTo>
                    <a:pt x="111" y="566"/>
                  </a:lnTo>
                  <a:lnTo>
                    <a:pt x="111" y="566"/>
                  </a:lnTo>
                  <a:lnTo>
                    <a:pt x="106" y="566"/>
                  </a:lnTo>
                  <a:lnTo>
                    <a:pt x="101" y="562"/>
                  </a:lnTo>
                  <a:lnTo>
                    <a:pt x="97" y="562"/>
                  </a:lnTo>
                  <a:lnTo>
                    <a:pt x="87" y="562"/>
                  </a:lnTo>
                  <a:lnTo>
                    <a:pt x="87" y="562"/>
                  </a:lnTo>
                  <a:lnTo>
                    <a:pt x="82" y="562"/>
                  </a:lnTo>
                  <a:lnTo>
                    <a:pt x="82" y="562"/>
                  </a:lnTo>
                  <a:lnTo>
                    <a:pt x="82" y="562"/>
                  </a:lnTo>
                  <a:lnTo>
                    <a:pt x="82" y="566"/>
                  </a:lnTo>
                  <a:lnTo>
                    <a:pt x="82" y="566"/>
                  </a:lnTo>
                  <a:lnTo>
                    <a:pt x="77" y="571"/>
                  </a:lnTo>
                  <a:lnTo>
                    <a:pt x="77" y="571"/>
                  </a:lnTo>
                  <a:lnTo>
                    <a:pt x="72" y="571"/>
                  </a:lnTo>
                  <a:lnTo>
                    <a:pt x="67" y="576"/>
                  </a:lnTo>
                  <a:lnTo>
                    <a:pt x="63" y="576"/>
                  </a:lnTo>
                  <a:lnTo>
                    <a:pt x="63" y="581"/>
                  </a:lnTo>
                  <a:lnTo>
                    <a:pt x="58" y="581"/>
                  </a:lnTo>
                  <a:lnTo>
                    <a:pt x="58" y="581"/>
                  </a:lnTo>
                  <a:lnTo>
                    <a:pt x="58" y="581"/>
                  </a:lnTo>
                  <a:lnTo>
                    <a:pt x="58" y="586"/>
                  </a:lnTo>
                  <a:lnTo>
                    <a:pt x="63" y="586"/>
                  </a:lnTo>
                  <a:lnTo>
                    <a:pt x="63" y="586"/>
                  </a:lnTo>
                  <a:lnTo>
                    <a:pt x="63" y="591"/>
                  </a:lnTo>
                  <a:lnTo>
                    <a:pt x="58" y="591"/>
                  </a:lnTo>
                  <a:lnTo>
                    <a:pt x="58" y="591"/>
                  </a:lnTo>
                  <a:lnTo>
                    <a:pt x="53" y="591"/>
                  </a:lnTo>
                  <a:lnTo>
                    <a:pt x="53" y="595"/>
                  </a:lnTo>
                  <a:lnTo>
                    <a:pt x="53" y="595"/>
                  </a:lnTo>
                  <a:lnTo>
                    <a:pt x="53" y="595"/>
                  </a:lnTo>
                  <a:lnTo>
                    <a:pt x="48" y="595"/>
                  </a:lnTo>
                  <a:lnTo>
                    <a:pt x="43" y="591"/>
                  </a:lnTo>
                  <a:lnTo>
                    <a:pt x="43" y="591"/>
                  </a:lnTo>
                  <a:lnTo>
                    <a:pt x="38" y="591"/>
                  </a:lnTo>
                  <a:lnTo>
                    <a:pt x="34" y="591"/>
                  </a:lnTo>
                  <a:lnTo>
                    <a:pt x="34" y="591"/>
                  </a:lnTo>
                  <a:lnTo>
                    <a:pt x="29" y="591"/>
                  </a:lnTo>
                  <a:lnTo>
                    <a:pt x="24" y="591"/>
                  </a:lnTo>
                  <a:lnTo>
                    <a:pt x="24" y="591"/>
                  </a:lnTo>
                  <a:lnTo>
                    <a:pt x="19" y="591"/>
                  </a:lnTo>
                  <a:lnTo>
                    <a:pt x="19" y="591"/>
                  </a:lnTo>
                  <a:lnTo>
                    <a:pt x="19" y="586"/>
                  </a:lnTo>
                  <a:lnTo>
                    <a:pt x="19" y="586"/>
                  </a:lnTo>
                  <a:lnTo>
                    <a:pt x="19" y="586"/>
                  </a:lnTo>
                  <a:lnTo>
                    <a:pt x="19" y="581"/>
                  </a:lnTo>
                  <a:lnTo>
                    <a:pt x="19" y="581"/>
                  </a:lnTo>
                  <a:lnTo>
                    <a:pt x="19" y="581"/>
                  </a:lnTo>
                  <a:lnTo>
                    <a:pt x="19" y="576"/>
                  </a:lnTo>
                  <a:lnTo>
                    <a:pt x="19" y="576"/>
                  </a:lnTo>
                  <a:lnTo>
                    <a:pt x="19" y="576"/>
                  </a:lnTo>
                  <a:lnTo>
                    <a:pt x="14" y="581"/>
                  </a:lnTo>
                  <a:lnTo>
                    <a:pt x="9" y="581"/>
                  </a:lnTo>
                  <a:lnTo>
                    <a:pt x="9" y="581"/>
                  </a:lnTo>
                  <a:lnTo>
                    <a:pt x="9" y="581"/>
                  </a:lnTo>
                  <a:lnTo>
                    <a:pt x="9" y="581"/>
                  </a:lnTo>
                  <a:lnTo>
                    <a:pt x="9" y="581"/>
                  </a:lnTo>
                  <a:lnTo>
                    <a:pt x="5" y="581"/>
                  </a:lnTo>
                  <a:lnTo>
                    <a:pt x="5" y="581"/>
                  </a:lnTo>
                  <a:lnTo>
                    <a:pt x="9" y="581"/>
                  </a:lnTo>
                  <a:lnTo>
                    <a:pt x="14" y="576"/>
                  </a:lnTo>
                  <a:lnTo>
                    <a:pt x="14" y="576"/>
                  </a:lnTo>
                  <a:lnTo>
                    <a:pt x="19" y="576"/>
                  </a:lnTo>
                  <a:lnTo>
                    <a:pt x="19" y="571"/>
                  </a:lnTo>
                  <a:lnTo>
                    <a:pt x="19" y="571"/>
                  </a:lnTo>
                  <a:lnTo>
                    <a:pt x="19" y="566"/>
                  </a:lnTo>
                  <a:lnTo>
                    <a:pt x="19" y="562"/>
                  </a:lnTo>
                  <a:lnTo>
                    <a:pt x="19" y="557"/>
                  </a:lnTo>
                  <a:lnTo>
                    <a:pt x="14" y="557"/>
                  </a:lnTo>
                  <a:lnTo>
                    <a:pt x="14" y="552"/>
                  </a:lnTo>
                  <a:lnTo>
                    <a:pt x="14" y="552"/>
                  </a:lnTo>
                  <a:lnTo>
                    <a:pt x="9" y="552"/>
                  </a:lnTo>
                  <a:lnTo>
                    <a:pt x="9" y="552"/>
                  </a:lnTo>
                  <a:lnTo>
                    <a:pt x="5" y="552"/>
                  </a:lnTo>
                  <a:lnTo>
                    <a:pt x="5" y="552"/>
                  </a:lnTo>
                  <a:lnTo>
                    <a:pt x="5" y="547"/>
                  </a:lnTo>
                  <a:lnTo>
                    <a:pt x="5" y="547"/>
                  </a:lnTo>
                  <a:lnTo>
                    <a:pt x="5" y="542"/>
                  </a:lnTo>
                  <a:lnTo>
                    <a:pt x="0" y="542"/>
                  </a:lnTo>
                  <a:lnTo>
                    <a:pt x="0" y="542"/>
                  </a:lnTo>
                  <a:lnTo>
                    <a:pt x="0" y="537"/>
                  </a:lnTo>
                  <a:lnTo>
                    <a:pt x="0" y="537"/>
                  </a:lnTo>
                  <a:lnTo>
                    <a:pt x="0" y="537"/>
                  </a:lnTo>
                  <a:lnTo>
                    <a:pt x="0" y="532"/>
                  </a:lnTo>
                  <a:lnTo>
                    <a:pt x="0" y="532"/>
                  </a:lnTo>
                  <a:lnTo>
                    <a:pt x="0" y="532"/>
                  </a:lnTo>
                  <a:lnTo>
                    <a:pt x="0" y="532"/>
                  </a:lnTo>
                  <a:lnTo>
                    <a:pt x="0" y="528"/>
                  </a:lnTo>
                  <a:lnTo>
                    <a:pt x="0" y="528"/>
                  </a:lnTo>
                  <a:lnTo>
                    <a:pt x="0" y="528"/>
                  </a:lnTo>
                  <a:lnTo>
                    <a:pt x="0" y="528"/>
                  </a:lnTo>
                  <a:lnTo>
                    <a:pt x="0" y="523"/>
                  </a:lnTo>
                  <a:lnTo>
                    <a:pt x="0" y="523"/>
                  </a:lnTo>
                  <a:lnTo>
                    <a:pt x="5" y="523"/>
                  </a:lnTo>
                  <a:lnTo>
                    <a:pt x="5" y="523"/>
                  </a:lnTo>
                  <a:lnTo>
                    <a:pt x="5" y="523"/>
                  </a:lnTo>
                  <a:lnTo>
                    <a:pt x="5" y="523"/>
                  </a:lnTo>
                  <a:lnTo>
                    <a:pt x="5" y="523"/>
                  </a:lnTo>
                  <a:lnTo>
                    <a:pt x="5" y="523"/>
                  </a:lnTo>
                  <a:lnTo>
                    <a:pt x="5" y="518"/>
                  </a:lnTo>
                  <a:lnTo>
                    <a:pt x="5" y="518"/>
                  </a:lnTo>
                  <a:lnTo>
                    <a:pt x="5" y="518"/>
                  </a:lnTo>
                  <a:lnTo>
                    <a:pt x="9" y="513"/>
                  </a:lnTo>
                  <a:lnTo>
                    <a:pt x="9" y="513"/>
                  </a:lnTo>
                  <a:lnTo>
                    <a:pt x="9" y="513"/>
                  </a:lnTo>
                  <a:lnTo>
                    <a:pt x="14" y="508"/>
                  </a:lnTo>
                  <a:lnTo>
                    <a:pt x="19" y="508"/>
                  </a:lnTo>
                  <a:lnTo>
                    <a:pt x="19" y="503"/>
                  </a:lnTo>
                  <a:lnTo>
                    <a:pt x="19" y="503"/>
                  </a:lnTo>
                  <a:lnTo>
                    <a:pt x="19" y="499"/>
                  </a:lnTo>
                  <a:lnTo>
                    <a:pt x="19" y="499"/>
                  </a:lnTo>
                  <a:lnTo>
                    <a:pt x="24" y="499"/>
                  </a:lnTo>
                  <a:lnTo>
                    <a:pt x="24" y="499"/>
                  </a:lnTo>
                  <a:lnTo>
                    <a:pt x="24" y="499"/>
                  </a:lnTo>
                  <a:lnTo>
                    <a:pt x="24" y="494"/>
                  </a:lnTo>
                  <a:lnTo>
                    <a:pt x="24" y="494"/>
                  </a:lnTo>
                  <a:lnTo>
                    <a:pt x="29" y="489"/>
                  </a:lnTo>
                  <a:lnTo>
                    <a:pt x="29" y="489"/>
                  </a:lnTo>
                  <a:lnTo>
                    <a:pt x="29" y="484"/>
                  </a:lnTo>
                  <a:lnTo>
                    <a:pt x="29" y="484"/>
                  </a:lnTo>
                  <a:lnTo>
                    <a:pt x="29" y="484"/>
                  </a:lnTo>
                  <a:lnTo>
                    <a:pt x="29" y="484"/>
                  </a:lnTo>
                  <a:lnTo>
                    <a:pt x="29" y="484"/>
                  </a:lnTo>
                  <a:lnTo>
                    <a:pt x="29" y="479"/>
                  </a:lnTo>
                  <a:lnTo>
                    <a:pt x="29" y="479"/>
                  </a:lnTo>
                  <a:lnTo>
                    <a:pt x="29" y="479"/>
                  </a:lnTo>
                  <a:lnTo>
                    <a:pt x="24" y="474"/>
                  </a:lnTo>
                  <a:lnTo>
                    <a:pt x="24" y="470"/>
                  </a:lnTo>
                  <a:lnTo>
                    <a:pt x="24" y="470"/>
                  </a:lnTo>
                  <a:lnTo>
                    <a:pt x="24" y="465"/>
                  </a:lnTo>
                  <a:lnTo>
                    <a:pt x="24" y="465"/>
                  </a:lnTo>
                  <a:lnTo>
                    <a:pt x="19" y="465"/>
                  </a:lnTo>
                  <a:lnTo>
                    <a:pt x="19" y="460"/>
                  </a:lnTo>
                  <a:lnTo>
                    <a:pt x="19" y="460"/>
                  </a:lnTo>
                  <a:lnTo>
                    <a:pt x="14" y="455"/>
                  </a:lnTo>
                  <a:lnTo>
                    <a:pt x="9" y="455"/>
                  </a:lnTo>
                  <a:lnTo>
                    <a:pt x="9" y="450"/>
                  </a:lnTo>
                  <a:lnTo>
                    <a:pt x="9" y="450"/>
                  </a:lnTo>
                  <a:lnTo>
                    <a:pt x="9" y="450"/>
                  </a:lnTo>
                  <a:lnTo>
                    <a:pt x="5" y="450"/>
                  </a:lnTo>
                  <a:lnTo>
                    <a:pt x="5" y="450"/>
                  </a:lnTo>
                  <a:lnTo>
                    <a:pt x="5" y="450"/>
                  </a:lnTo>
                  <a:lnTo>
                    <a:pt x="5" y="450"/>
                  </a:lnTo>
                  <a:lnTo>
                    <a:pt x="5" y="445"/>
                  </a:lnTo>
                  <a:lnTo>
                    <a:pt x="5" y="445"/>
                  </a:lnTo>
                  <a:lnTo>
                    <a:pt x="5" y="445"/>
                  </a:lnTo>
                  <a:lnTo>
                    <a:pt x="5" y="445"/>
                  </a:lnTo>
                  <a:lnTo>
                    <a:pt x="0" y="445"/>
                  </a:lnTo>
                  <a:lnTo>
                    <a:pt x="0" y="445"/>
                  </a:lnTo>
                  <a:lnTo>
                    <a:pt x="0" y="445"/>
                  </a:lnTo>
                  <a:lnTo>
                    <a:pt x="0" y="445"/>
                  </a:lnTo>
                  <a:lnTo>
                    <a:pt x="0" y="445"/>
                  </a:lnTo>
                  <a:lnTo>
                    <a:pt x="0" y="445"/>
                  </a:lnTo>
                  <a:lnTo>
                    <a:pt x="0" y="445"/>
                  </a:lnTo>
                  <a:lnTo>
                    <a:pt x="0" y="441"/>
                  </a:lnTo>
                  <a:lnTo>
                    <a:pt x="0" y="441"/>
                  </a:lnTo>
                  <a:lnTo>
                    <a:pt x="0" y="441"/>
                  </a:lnTo>
                  <a:lnTo>
                    <a:pt x="0" y="441"/>
                  </a:lnTo>
                  <a:lnTo>
                    <a:pt x="0" y="441"/>
                  </a:lnTo>
                  <a:lnTo>
                    <a:pt x="0" y="441"/>
                  </a:lnTo>
                  <a:lnTo>
                    <a:pt x="0" y="436"/>
                  </a:lnTo>
                  <a:lnTo>
                    <a:pt x="0" y="436"/>
                  </a:lnTo>
                  <a:lnTo>
                    <a:pt x="0" y="436"/>
                  </a:lnTo>
                  <a:lnTo>
                    <a:pt x="0" y="436"/>
                  </a:lnTo>
                  <a:lnTo>
                    <a:pt x="0" y="436"/>
                  </a:lnTo>
                  <a:lnTo>
                    <a:pt x="0" y="431"/>
                  </a:lnTo>
                  <a:lnTo>
                    <a:pt x="0" y="431"/>
                  </a:lnTo>
                  <a:lnTo>
                    <a:pt x="0" y="431"/>
                  </a:lnTo>
                  <a:lnTo>
                    <a:pt x="0" y="431"/>
                  </a:lnTo>
                  <a:lnTo>
                    <a:pt x="0" y="431"/>
                  </a:lnTo>
                  <a:lnTo>
                    <a:pt x="0" y="431"/>
                  </a:lnTo>
                  <a:lnTo>
                    <a:pt x="0" y="431"/>
                  </a:lnTo>
                  <a:lnTo>
                    <a:pt x="0" y="431"/>
                  </a:lnTo>
                  <a:lnTo>
                    <a:pt x="0" y="426"/>
                  </a:lnTo>
                  <a:lnTo>
                    <a:pt x="0" y="426"/>
                  </a:lnTo>
                  <a:lnTo>
                    <a:pt x="0" y="426"/>
                  </a:lnTo>
                  <a:lnTo>
                    <a:pt x="0" y="426"/>
                  </a:lnTo>
                  <a:lnTo>
                    <a:pt x="0" y="426"/>
                  </a:lnTo>
                  <a:lnTo>
                    <a:pt x="0" y="421"/>
                  </a:lnTo>
                  <a:lnTo>
                    <a:pt x="0" y="421"/>
                  </a:lnTo>
                  <a:lnTo>
                    <a:pt x="0" y="421"/>
                  </a:lnTo>
                  <a:lnTo>
                    <a:pt x="5" y="421"/>
                  </a:lnTo>
                  <a:lnTo>
                    <a:pt x="5" y="416"/>
                  </a:lnTo>
                  <a:lnTo>
                    <a:pt x="5" y="416"/>
                  </a:lnTo>
                  <a:lnTo>
                    <a:pt x="9" y="416"/>
                  </a:lnTo>
                  <a:lnTo>
                    <a:pt x="9" y="412"/>
                  </a:lnTo>
                  <a:lnTo>
                    <a:pt x="9" y="407"/>
                  </a:lnTo>
                  <a:lnTo>
                    <a:pt x="9" y="407"/>
                  </a:lnTo>
                  <a:lnTo>
                    <a:pt x="9" y="402"/>
                  </a:lnTo>
                  <a:lnTo>
                    <a:pt x="9" y="402"/>
                  </a:lnTo>
                  <a:lnTo>
                    <a:pt x="9" y="397"/>
                  </a:lnTo>
                  <a:lnTo>
                    <a:pt x="9" y="397"/>
                  </a:lnTo>
                  <a:lnTo>
                    <a:pt x="9" y="397"/>
                  </a:lnTo>
                  <a:lnTo>
                    <a:pt x="9" y="397"/>
                  </a:lnTo>
                  <a:lnTo>
                    <a:pt x="9" y="397"/>
                  </a:lnTo>
                  <a:lnTo>
                    <a:pt x="9" y="397"/>
                  </a:lnTo>
                  <a:lnTo>
                    <a:pt x="9" y="397"/>
                  </a:lnTo>
                  <a:lnTo>
                    <a:pt x="9" y="397"/>
                  </a:lnTo>
                  <a:lnTo>
                    <a:pt x="5" y="392"/>
                  </a:lnTo>
                  <a:lnTo>
                    <a:pt x="5" y="392"/>
                  </a:lnTo>
                  <a:lnTo>
                    <a:pt x="5" y="392"/>
                  </a:lnTo>
                  <a:lnTo>
                    <a:pt x="5" y="392"/>
                  </a:lnTo>
                  <a:lnTo>
                    <a:pt x="5" y="392"/>
                  </a:lnTo>
                  <a:lnTo>
                    <a:pt x="5" y="392"/>
                  </a:lnTo>
                  <a:lnTo>
                    <a:pt x="5" y="392"/>
                  </a:lnTo>
                  <a:lnTo>
                    <a:pt x="5" y="392"/>
                  </a:lnTo>
                  <a:lnTo>
                    <a:pt x="5" y="392"/>
                  </a:lnTo>
                  <a:lnTo>
                    <a:pt x="5" y="387"/>
                  </a:lnTo>
                  <a:lnTo>
                    <a:pt x="5" y="387"/>
                  </a:lnTo>
                  <a:lnTo>
                    <a:pt x="5" y="387"/>
                  </a:lnTo>
                  <a:lnTo>
                    <a:pt x="9" y="387"/>
                  </a:lnTo>
                  <a:lnTo>
                    <a:pt x="9" y="387"/>
                  </a:lnTo>
                  <a:lnTo>
                    <a:pt x="9" y="383"/>
                  </a:lnTo>
                  <a:lnTo>
                    <a:pt x="14" y="383"/>
                  </a:lnTo>
                  <a:lnTo>
                    <a:pt x="14" y="378"/>
                  </a:lnTo>
                  <a:lnTo>
                    <a:pt x="14" y="378"/>
                  </a:lnTo>
                  <a:lnTo>
                    <a:pt x="19" y="378"/>
                  </a:lnTo>
                  <a:lnTo>
                    <a:pt x="19" y="378"/>
                  </a:lnTo>
                  <a:lnTo>
                    <a:pt x="19" y="373"/>
                  </a:lnTo>
                  <a:lnTo>
                    <a:pt x="24" y="373"/>
                  </a:lnTo>
                  <a:lnTo>
                    <a:pt x="29" y="373"/>
                  </a:lnTo>
                  <a:lnTo>
                    <a:pt x="29" y="373"/>
                  </a:lnTo>
                  <a:lnTo>
                    <a:pt x="34" y="368"/>
                  </a:lnTo>
                  <a:lnTo>
                    <a:pt x="34" y="368"/>
                  </a:lnTo>
                  <a:lnTo>
                    <a:pt x="34" y="368"/>
                  </a:lnTo>
                  <a:lnTo>
                    <a:pt x="38" y="368"/>
                  </a:lnTo>
                  <a:lnTo>
                    <a:pt x="38" y="368"/>
                  </a:lnTo>
                  <a:lnTo>
                    <a:pt x="38" y="363"/>
                  </a:lnTo>
                  <a:lnTo>
                    <a:pt x="43" y="363"/>
                  </a:lnTo>
                  <a:lnTo>
                    <a:pt x="43" y="363"/>
                  </a:lnTo>
                  <a:lnTo>
                    <a:pt x="48" y="363"/>
                  </a:lnTo>
                  <a:lnTo>
                    <a:pt x="48" y="363"/>
                  </a:lnTo>
                  <a:lnTo>
                    <a:pt x="53" y="358"/>
                  </a:lnTo>
                  <a:lnTo>
                    <a:pt x="58" y="358"/>
                  </a:lnTo>
                  <a:lnTo>
                    <a:pt x="58" y="358"/>
                  </a:lnTo>
                  <a:lnTo>
                    <a:pt x="63" y="353"/>
                  </a:lnTo>
                  <a:lnTo>
                    <a:pt x="67" y="353"/>
                  </a:lnTo>
                  <a:lnTo>
                    <a:pt x="72" y="353"/>
                  </a:lnTo>
                  <a:lnTo>
                    <a:pt x="72" y="353"/>
                  </a:lnTo>
                  <a:lnTo>
                    <a:pt x="72" y="349"/>
                  </a:lnTo>
                  <a:lnTo>
                    <a:pt x="77" y="349"/>
                  </a:lnTo>
                  <a:lnTo>
                    <a:pt x="77" y="349"/>
                  </a:lnTo>
                  <a:lnTo>
                    <a:pt x="77" y="349"/>
                  </a:lnTo>
                  <a:lnTo>
                    <a:pt x="77" y="353"/>
                  </a:lnTo>
                  <a:lnTo>
                    <a:pt x="77" y="353"/>
                  </a:lnTo>
                  <a:lnTo>
                    <a:pt x="77" y="353"/>
                  </a:lnTo>
                  <a:lnTo>
                    <a:pt x="77" y="353"/>
                  </a:lnTo>
                  <a:lnTo>
                    <a:pt x="82" y="353"/>
                  </a:lnTo>
                  <a:lnTo>
                    <a:pt x="82" y="353"/>
                  </a:lnTo>
                  <a:lnTo>
                    <a:pt x="82" y="353"/>
                  </a:lnTo>
                  <a:lnTo>
                    <a:pt x="87" y="353"/>
                  </a:lnTo>
                  <a:lnTo>
                    <a:pt x="87" y="353"/>
                  </a:lnTo>
                  <a:lnTo>
                    <a:pt x="92" y="353"/>
                  </a:lnTo>
                  <a:lnTo>
                    <a:pt x="92" y="353"/>
                  </a:lnTo>
                  <a:lnTo>
                    <a:pt x="92" y="353"/>
                  </a:lnTo>
                  <a:lnTo>
                    <a:pt x="97" y="349"/>
                  </a:lnTo>
                  <a:lnTo>
                    <a:pt x="97" y="349"/>
                  </a:lnTo>
                  <a:lnTo>
                    <a:pt x="97" y="349"/>
                  </a:lnTo>
                  <a:lnTo>
                    <a:pt x="97" y="344"/>
                  </a:lnTo>
                  <a:lnTo>
                    <a:pt x="97" y="344"/>
                  </a:lnTo>
                  <a:lnTo>
                    <a:pt x="97" y="344"/>
                  </a:lnTo>
                  <a:lnTo>
                    <a:pt x="97" y="344"/>
                  </a:lnTo>
                  <a:lnTo>
                    <a:pt x="97" y="339"/>
                  </a:lnTo>
                  <a:lnTo>
                    <a:pt x="97" y="339"/>
                  </a:lnTo>
                  <a:lnTo>
                    <a:pt x="97" y="339"/>
                  </a:lnTo>
                  <a:lnTo>
                    <a:pt x="97" y="334"/>
                  </a:lnTo>
                  <a:lnTo>
                    <a:pt x="92" y="334"/>
                  </a:lnTo>
                  <a:lnTo>
                    <a:pt x="92" y="334"/>
                  </a:lnTo>
                  <a:lnTo>
                    <a:pt x="92" y="334"/>
                  </a:lnTo>
                  <a:lnTo>
                    <a:pt x="97" y="329"/>
                  </a:lnTo>
                  <a:lnTo>
                    <a:pt x="97" y="329"/>
                  </a:lnTo>
                  <a:lnTo>
                    <a:pt x="97" y="329"/>
                  </a:lnTo>
                  <a:lnTo>
                    <a:pt x="97" y="329"/>
                  </a:lnTo>
                  <a:lnTo>
                    <a:pt x="97" y="329"/>
                  </a:lnTo>
                  <a:lnTo>
                    <a:pt x="97" y="329"/>
                  </a:lnTo>
                  <a:lnTo>
                    <a:pt x="97" y="324"/>
                  </a:lnTo>
                  <a:lnTo>
                    <a:pt x="97" y="324"/>
                  </a:lnTo>
                  <a:lnTo>
                    <a:pt x="101" y="324"/>
                  </a:lnTo>
                  <a:lnTo>
                    <a:pt x="106" y="324"/>
                  </a:lnTo>
                  <a:lnTo>
                    <a:pt x="106" y="320"/>
                  </a:lnTo>
                  <a:lnTo>
                    <a:pt x="111" y="320"/>
                  </a:lnTo>
                  <a:lnTo>
                    <a:pt x="111" y="320"/>
                  </a:lnTo>
                  <a:lnTo>
                    <a:pt x="111" y="315"/>
                  </a:lnTo>
                  <a:lnTo>
                    <a:pt x="116" y="315"/>
                  </a:lnTo>
                  <a:lnTo>
                    <a:pt x="116" y="315"/>
                  </a:lnTo>
                  <a:lnTo>
                    <a:pt x="116" y="315"/>
                  </a:lnTo>
                  <a:lnTo>
                    <a:pt x="116" y="310"/>
                  </a:lnTo>
                  <a:lnTo>
                    <a:pt x="121" y="310"/>
                  </a:lnTo>
                  <a:lnTo>
                    <a:pt x="121" y="310"/>
                  </a:lnTo>
                  <a:lnTo>
                    <a:pt x="121" y="310"/>
                  </a:lnTo>
                  <a:lnTo>
                    <a:pt x="121" y="310"/>
                  </a:lnTo>
                  <a:lnTo>
                    <a:pt x="121" y="305"/>
                  </a:lnTo>
                  <a:lnTo>
                    <a:pt x="126" y="305"/>
                  </a:lnTo>
                  <a:lnTo>
                    <a:pt x="126" y="305"/>
                  </a:lnTo>
                  <a:lnTo>
                    <a:pt x="130" y="305"/>
                  </a:lnTo>
                  <a:lnTo>
                    <a:pt x="130" y="305"/>
                  </a:lnTo>
                  <a:lnTo>
                    <a:pt x="135" y="300"/>
                  </a:lnTo>
                  <a:lnTo>
                    <a:pt x="135" y="300"/>
                  </a:lnTo>
                  <a:lnTo>
                    <a:pt x="140" y="300"/>
                  </a:lnTo>
                  <a:lnTo>
                    <a:pt x="140" y="295"/>
                  </a:lnTo>
                  <a:lnTo>
                    <a:pt x="140" y="295"/>
                  </a:lnTo>
                  <a:lnTo>
                    <a:pt x="140" y="291"/>
                  </a:lnTo>
                  <a:lnTo>
                    <a:pt x="145" y="291"/>
                  </a:lnTo>
                  <a:lnTo>
                    <a:pt x="145" y="291"/>
                  </a:lnTo>
                  <a:lnTo>
                    <a:pt x="145" y="291"/>
                  </a:lnTo>
                  <a:lnTo>
                    <a:pt x="150" y="286"/>
                  </a:lnTo>
                  <a:lnTo>
                    <a:pt x="150" y="286"/>
                  </a:lnTo>
                  <a:lnTo>
                    <a:pt x="150" y="286"/>
                  </a:lnTo>
                  <a:lnTo>
                    <a:pt x="150" y="281"/>
                  </a:lnTo>
                  <a:lnTo>
                    <a:pt x="150" y="281"/>
                  </a:lnTo>
                  <a:lnTo>
                    <a:pt x="150" y="281"/>
                  </a:lnTo>
                  <a:lnTo>
                    <a:pt x="150" y="276"/>
                  </a:lnTo>
                  <a:lnTo>
                    <a:pt x="150" y="276"/>
                  </a:lnTo>
                  <a:lnTo>
                    <a:pt x="150" y="276"/>
                  </a:lnTo>
                  <a:lnTo>
                    <a:pt x="150" y="271"/>
                  </a:lnTo>
                  <a:lnTo>
                    <a:pt x="145" y="271"/>
                  </a:lnTo>
                  <a:lnTo>
                    <a:pt x="145" y="271"/>
                  </a:lnTo>
                  <a:lnTo>
                    <a:pt x="145" y="271"/>
                  </a:lnTo>
                  <a:lnTo>
                    <a:pt x="145" y="271"/>
                  </a:lnTo>
                  <a:lnTo>
                    <a:pt x="145" y="271"/>
                  </a:lnTo>
                  <a:lnTo>
                    <a:pt x="145" y="271"/>
                  </a:lnTo>
                  <a:lnTo>
                    <a:pt x="145" y="266"/>
                  </a:lnTo>
                  <a:lnTo>
                    <a:pt x="145" y="266"/>
                  </a:lnTo>
                  <a:lnTo>
                    <a:pt x="145" y="266"/>
                  </a:lnTo>
                  <a:lnTo>
                    <a:pt x="145" y="266"/>
                  </a:lnTo>
                  <a:lnTo>
                    <a:pt x="145" y="266"/>
                  </a:lnTo>
                  <a:lnTo>
                    <a:pt x="145" y="266"/>
                  </a:lnTo>
                  <a:lnTo>
                    <a:pt x="145" y="266"/>
                  </a:lnTo>
                  <a:lnTo>
                    <a:pt x="145" y="266"/>
                  </a:lnTo>
                  <a:lnTo>
                    <a:pt x="145" y="266"/>
                  </a:lnTo>
                  <a:lnTo>
                    <a:pt x="145" y="266"/>
                  </a:lnTo>
                  <a:lnTo>
                    <a:pt x="145" y="262"/>
                  </a:lnTo>
                  <a:lnTo>
                    <a:pt x="145" y="262"/>
                  </a:lnTo>
                  <a:lnTo>
                    <a:pt x="145" y="262"/>
                  </a:lnTo>
                  <a:lnTo>
                    <a:pt x="145" y="262"/>
                  </a:lnTo>
                  <a:lnTo>
                    <a:pt x="145" y="262"/>
                  </a:lnTo>
                  <a:lnTo>
                    <a:pt x="145" y="257"/>
                  </a:lnTo>
                  <a:lnTo>
                    <a:pt x="145" y="257"/>
                  </a:lnTo>
                  <a:lnTo>
                    <a:pt x="145" y="257"/>
                  </a:lnTo>
                  <a:lnTo>
                    <a:pt x="145" y="257"/>
                  </a:lnTo>
                  <a:lnTo>
                    <a:pt x="150" y="257"/>
                  </a:lnTo>
                  <a:lnTo>
                    <a:pt x="150" y="257"/>
                  </a:lnTo>
                  <a:lnTo>
                    <a:pt x="155" y="252"/>
                  </a:lnTo>
                  <a:lnTo>
                    <a:pt x="155" y="252"/>
                  </a:lnTo>
                  <a:lnTo>
                    <a:pt x="155" y="252"/>
                  </a:lnTo>
                  <a:lnTo>
                    <a:pt x="159" y="252"/>
                  </a:lnTo>
                  <a:lnTo>
                    <a:pt x="159" y="252"/>
                  </a:lnTo>
                  <a:lnTo>
                    <a:pt x="159" y="247"/>
                  </a:lnTo>
                  <a:lnTo>
                    <a:pt x="159" y="247"/>
                  </a:lnTo>
                  <a:lnTo>
                    <a:pt x="159" y="247"/>
                  </a:lnTo>
                  <a:lnTo>
                    <a:pt x="159" y="247"/>
                  </a:lnTo>
                  <a:lnTo>
                    <a:pt x="159" y="247"/>
                  </a:lnTo>
                  <a:lnTo>
                    <a:pt x="159" y="247"/>
                  </a:lnTo>
                  <a:lnTo>
                    <a:pt x="159" y="242"/>
                  </a:lnTo>
                  <a:lnTo>
                    <a:pt x="159" y="242"/>
                  </a:lnTo>
                  <a:lnTo>
                    <a:pt x="159" y="242"/>
                  </a:lnTo>
                  <a:lnTo>
                    <a:pt x="159" y="237"/>
                  </a:lnTo>
                  <a:lnTo>
                    <a:pt x="159" y="237"/>
                  </a:lnTo>
                  <a:lnTo>
                    <a:pt x="159" y="237"/>
                  </a:lnTo>
                  <a:lnTo>
                    <a:pt x="159" y="237"/>
                  </a:lnTo>
                  <a:lnTo>
                    <a:pt x="159" y="233"/>
                  </a:lnTo>
                  <a:lnTo>
                    <a:pt x="159" y="233"/>
                  </a:lnTo>
                  <a:lnTo>
                    <a:pt x="159" y="233"/>
                  </a:lnTo>
                  <a:lnTo>
                    <a:pt x="159" y="228"/>
                  </a:lnTo>
                  <a:lnTo>
                    <a:pt x="159" y="228"/>
                  </a:lnTo>
                  <a:lnTo>
                    <a:pt x="159" y="228"/>
                  </a:lnTo>
                  <a:lnTo>
                    <a:pt x="159" y="223"/>
                  </a:lnTo>
                  <a:lnTo>
                    <a:pt x="159" y="223"/>
                  </a:lnTo>
                  <a:lnTo>
                    <a:pt x="159" y="223"/>
                  </a:lnTo>
                  <a:lnTo>
                    <a:pt x="159" y="223"/>
                  </a:lnTo>
                  <a:lnTo>
                    <a:pt x="159" y="223"/>
                  </a:lnTo>
                  <a:lnTo>
                    <a:pt x="159" y="218"/>
                  </a:lnTo>
                  <a:lnTo>
                    <a:pt x="159" y="218"/>
                  </a:lnTo>
                  <a:lnTo>
                    <a:pt x="159" y="213"/>
                  </a:lnTo>
                  <a:lnTo>
                    <a:pt x="159" y="213"/>
                  </a:lnTo>
                  <a:lnTo>
                    <a:pt x="159" y="213"/>
                  </a:lnTo>
                  <a:lnTo>
                    <a:pt x="159" y="213"/>
                  </a:lnTo>
                  <a:lnTo>
                    <a:pt x="159" y="208"/>
                  </a:lnTo>
                  <a:lnTo>
                    <a:pt x="159" y="208"/>
                  </a:lnTo>
                  <a:lnTo>
                    <a:pt x="159" y="208"/>
                  </a:lnTo>
                  <a:lnTo>
                    <a:pt x="159" y="208"/>
                  </a:lnTo>
                  <a:lnTo>
                    <a:pt x="164" y="208"/>
                  </a:lnTo>
                  <a:lnTo>
                    <a:pt x="164" y="204"/>
                  </a:lnTo>
                  <a:lnTo>
                    <a:pt x="164" y="204"/>
                  </a:lnTo>
                  <a:lnTo>
                    <a:pt x="164" y="204"/>
                  </a:lnTo>
                  <a:lnTo>
                    <a:pt x="169" y="199"/>
                  </a:lnTo>
                  <a:lnTo>
                    <a:pt x="169" y="199"/>
                  </a:lnTo>
                  <a:lnTo>
                    <a:pt x="169" y="199"/>
                  </a:lnTo>
                  <a:lnTo>
                    <a:pt x="169" y="199"/>
                  </a:lnTo>
                  <a:lnTo>
                    <a:pt x="169" y="199"/>
                  </a:lnTo>
                  <a:lnTo>
                    <a:pt x="174" y="199"/>
                  </a:lnTo>
                  <a:lnTo>
                    <a:pt x="174" y="199"/>
                  </a:lnTo>
                  <a:lnTo>
                    <a:pt x="174" y="199"/>
                  </a:lnTo>
                  <a:lnTo>
                    <a:pt x="174" y="194"/>
                  </a:lnTo>
                  <a:lnTo>
                    <a:pt x="174" y="194"/>
                  </a:lnTo>
                  <a:lnTo>
                    <a:pt x="174" y="194"/>
                  </a:lnTo>
                  <a:lnTo>
                    <a:pt x="174" y="194"/>
                  </a:lnTo>
                  <a:lnTo>
                    <a:pt x="174" y="189"/>
                  </a:lnTo>
                  <a:lnTo>
                    <a:pt x="174" y="189"/>
                  </a:lnTo>
                  <a:lnTo>
                    <a:pt x="174" y="189"/>
                  </a:lnTo>
                  <a:lnTo>
                    <a:pt x="174" y="184"/>
                  </a:lnTo>
                  <a:lnTo>
                    <a:pt x="174" y="184"/>
                  </a:lnTo>
                  <a:lnTo>
                    <a:pt x="174" y="184"/>
                  </a:lnTo>
                  <a:lnTo>
                    <a:pt x="179" y="179"/>
                  </a:lnTo>
                  <a:lnTo>
                    <a:pt x="179" y="179"/>
                  </a:lnTo>
                  <a:lnTo>
                    <a:pt x="179" y="179"/>
                  </a:lnTo>
                  <a:lnTo>
                    <a:pt x="184" y="179"/>
                  </a:lnTo>
                  <a:lnTo>
                    <a:pt x="184" y="179"/>
                  </a:lnTo>
                  <a:lnTo>
                    <a:pt x="184" y="175"/>
                  </a:lnTo>
                  <a:lnTo>
                    <a:pt x="184" y="175"/>
                  </a:lnTo>
                  <a:lnTo>
                    <a:pt x="184" y="175"/>
                  </a:lnTo>
                  <a:lnTo>
                    <a:pt x="184" y="175"/>
                  </a:lnTo>
                  <a:lnTo>
                    <a:pt x="184" y="175"/>
                  </a:lnTo>
                  <a:lnTo>
                    <a:pt x="184" y="175"/>
                  </a:lnTo>
                  <a:lnTo>
                    <a:pt x="188" y="175"/>
                  </a:lnTo>
                  <a:lnTo>
                    <a:pt x="188" y="175"/>
                  </a:lnTo>
                  <a:lnTo>
                    <a:pt x="188" y="170"/>
                  </a:lnTo>
                  <a:lnTo>
                    <a:pt x="188" y="170"/>
                  </a:lnTo>
                  <a:lnTo>
                    <a:pt x="188" y="170"/>
                  </a:lnTo>
                  <a:lnTo>
                    <a:pt x="188" y="170"/>
                  </a:lnTo>
                  <a:lnTo>
                    <a:pt x="193" y="170"/>
                  </a:lnTo>
                  <a:lnTo>
                    <a:pt x="193" y="165"/>
                  </a:lnTo>
                  <a:lnTo>
                    <a:pt x="193" y="165"/>
                  </a:lnTo>
                  <a:lnTo>
                    <a:pt x="193" y="165"/>
                  </a:lnTo>
                  <a:lnTo>
                    <a:pt x="193" y="165"/>
                  </a:lnTo>
                  <a:lnTo>
                    <a:pt x="193" y="165"/>
                  </a:lnTo>
                  <a:lnTo>
                    <a:pt x="193" y="160"/>
                  </a:lnTo>
                  <a:lnTo>
                    <a:pt x="193" y="160"/>
                  </a:lnTo>
                  <a:lnTo>
                    <a:pt x="198" y="160"/>
                  </a:lnTo>
                  <a:lnTo>
                    <a:pt x="198" y="160"/>
                  </a:lnTo>
                  <a:lnTo>
                    <a:pt x="198" y="155"/>
                  </a:lnTo>
                  <a:lnTo>
                    <a:pt x="198" y="155"/>
                  </a:lnTo>
                  <a:lnTo>
                    <a:pt x="198" y="155"/>
                  </a:lnTo>
                  <a:lnTo>
                    <a:pt x="198" y="155"/>
                  </a:lnTo>
                  <a:lnTo>
                    <a:pt x="198" y="155"/>
                  </a:lnTo>
                  <a:lnTo>
                    <a:pt x="198" y="150"/>
                  </a:lnTo>
                  <a:lnTo>
                    <a:pt x="198" y="150"/>
                  </a:lnTo>
                  <a:lnTo>
                    <a:pt x="203" y="150"/>
                  </a:lnTo>
                  <a:lnTo>
                    <a:pt x="203" y="150"/>
                  </a:lnTo>
                  <a:lnTo>
                    <a:pt x="203" y="150"/>
                  </a:lnTo>
                  <a:lnTo>
                    <a:pt x="208" y="150"/>
                  </a:lnTo>
                  <a:lnTo>
                    <a:pt x="208" y="150"/>
                  </a:lnTo>
                  <a:lnTo>
                    <a:pt x="208" y="150"/>
                  </a:lnTo>
                  <a:lnTo>
                    <a:pt x="213" y="150"/>
                  </a:lnTo>
                  <a:lnTo>
                    <a:pt x="213" y="150"/>
                  </a:lnTo>
                  <a:lnTo>
                    <a:pt x="218" y="150"/>
                  </a:lnTo>
                  <a:lnTo>
                    <a:pt x="218" y="145"/>
                  </a:lnTo>
                  <a:lnTo>
                    <a:pt x="222" y="145"/>
                  </a:lnTo>
                  <a:lnTo>
                    <a:pt x="222" y="145"/>
                  </a:lnTo>
                  <a:lnTo>
                    <a:pt x="222" y="145"/>
                  </a:lnTo>
                  <a:lnTo>
                    <a:pt x="222" y="145"/>
                  </a:lnTo>
                  <a:lnTo>
                    <a:pt x="222" y="141"/>
                  </a:lnTo>
                  <a:lnTo>
                    <a:pt x="222" y="141"/>
                  </a:lnTo>
                  <a:lnTo>
                    <a:pt x="222" y="141"/>
                  </a:lnTo>
                  <a:lnTo>
                    <a:pt x="222" y="141"/>
                  </a:lnTo>
                  <a:lnTo>
                    <a:pt x="222" y="141"/>
                  </a:lnTo>
                  <a:lnTo>
                    <a:pt x="222" y="136"/>
                  </a:lnTo>
                  <a:lnTo>
                    <a:pt x="218" y="136"/>
                  </a:lnTo>
                  <a:lnTo>
                    <a:pt x="218" y="136"/>
                  </a:lnTo>
                  <a:lnTo>
                    <a:pt x="218" y="136"/>
                  </a:lnTo>
                  <a:lnTo>
                    <a:pt x="218" y="136"/>
                  </a:lnTo>
                  <a:lnTo>
                    <a:pt x="218" y="136"/>
                  </a:lnTo>
                  <a:lnTo>
                    <a:pt x="222" y="131"/>
                  </a:lnTo>
                  <a:lnTo>
                    <a:pt x="222" y="131"/>
                  </a:lnTo>
                  <a:lnTo>
                    <a:pt x="222" y="131"/>
                  </a:lnTo>
                  <a:lnTo>
                    <a:pt x="222" y="131"/>
                  </a:lnTo>
                  <a:lnTo>
                    <a:pt x="227" y="131"/>
                  </a:lnTo>
                  <a:lnTo>
                    <a:pt x="227" y="131"/>
                  </a:lnTo>
                  <a:lnTo>
                    <a:pt x="227" y="131"/>
                  </a:lnTo>
                  <a:lnTo>
                    <a:pt x="232" y="131"/>
                  </a:lnTo>
                  <a:lnTo>
                    <a:pt x="232" y="136"/>
                  </a:lnTo>
                  <a:lnTo>
                    <a:pt x="232" y="136"/>
                  </a:lnTo>
                  <a:lnTo>
                    <a:pt x="237" y="136"/>
                  </a:lnTo>
                  <a:lnTo>
                    <a:pt x="237" y="136"/>
                  </a:lnTo>
                  <a:lnTo>
                    <a:pt x="242" y="136"/>
                  </a:lnTo>
                  <a:lnTo>
                    <a:pt x="242" y="136"/>
                  </a:lnTo>
                  <a:lnTo>
                    <a:pt x="242" y="136"/>
                  </a:lnTo>
                  <a:lnTo>
                    <a:pt x="247" y="136"/>
                  </a:lnTo>
                  <a:lnTo>
                    <a:pt x="247" y="141"/>
                  </a:lnTo>
                  <a:lnTo>
                    <a:pt x="247" y="141"/>
                  </a:lnTo>
                  <a:lnTo>
                    <a:pt x="247" y="141"/>
                  </a:lnTo>
                  <a:lnTo>
                    <a:pt x="251" y="141"/>
                  </a:lnTo>
                  <a:lnTo>
                    <a:pt x="251" y="141"/>
                  </a:lnTo>
                  <a:lnTo>
                    <a:pt x="251" y="141"/>
                  </a:lnTo>
                  <a:lnTo>
                    <a:pt x="256" y="141"/>
                  </a:lnTo>
                  <a:lnTo>
                    <a:pt x="256" y="141"/>
                  </a:lnTo>
                  <a:lnTo>
                    <a:pt x="256" y="141"/>
                  </a:lnTo>
                  <a:lnTo>
                    <a:pt x="261" y="141"/>
                  </a:lnTo>
                  <a:lnTo>
                    <a:pt x="261" y="141"/>
                  </a:lnTo>
                  <a:lnTo>
                    <a:pt x="261" y="141"/>
                  </a:lnTo>
                  <a:lnTo>
                    <a:pt x="266" y="141"/>
                  </a:lnTo>
                  <a:lnTo>
                    <a:pt x="266" y="141"/>
                  </a:lnTo>
                  <a:lnTo>
                    <a:pt x="266" y="141"/>
                  </a:lnTo>
                  <a:lnTo>
                    <a:pt x="271" y="141"/>
                  </a:lnTo>
                  <a:lnTo>
                    <a:pt x="271" y="145"/>
                  </a:lnTo>
                  <a:lnTo>
                    <a:pt x="276" y="145"/>
                  </a:lnTo>
                  <a:lnTo>
                    <a:pt x="276" y="145"/>
                  </a:lnTo>
                  <a:lnTo>
                    <a:pt x="276" y="145"/>
                  </a:lnTo>
                  <a:lnTo>
                    <a:pt x="276" y="145"/>
                  </a:lnTo>
                  <a:lnTo>
                    <a:pt x="280" y="145"/>
                  </a:lnTo>
                  <a:lnTo>
                    <a:pt x="280" y="145"/>
                  </a:lnTo>
                  <a:lnTo>
                    <a:pt x="285" y="145"/>
                  </a:lnTo>
                  <a:lnTo>
                    <a:pt x="285" y="145"/>
                  </a:lnTo>
                  <a:lnTo>
                    <a:pt x="290" y="145"/>
                  </a:lnTo>
                  <a:lnTo>
                    <a:pt x="290" y="145"/>
                  </a:lnTo>
                  <a:lnTo>
                    <a:pt x="295" y="145"/>
                  </a:lnTo>
                  <a:lnTo>
                    <a:pt x="295" y="145"/>
                  </a:lnTo>
                  <a:lnTo>
                    <a:pt x="295" y="145"/>
                  </a:lnTo>
                  <a:lnTo>
                    <a:pt x="295" y="145"/>
                  </a:lnTo>
                  <a:lnTo>
                    <a:pt x="295" y="145"/>
                  </a:lnTo>
                  <a:lnTo>
                    <a:pt x="295" y="141"/>
                  </a:lnTo>
                  <a:lnTo>
                    <a:pt x="295" y="141"/>
                  </a:lnTo>
                  <a:lnTo>
                    <a:pt x="295" y="141"/>
                  </a:lnTo>
                  <a:lnTo>
                    <a:pt x="295" y="141"/>
                  </a:lnTo>
                  <a:lnTo>
                    <a:pt x="295" y="141"/>
                  </a:lnTo>
                  <a:lnTo>
                    <a:pt x="300" y="141"/>
                  </a:lnTo>
                  <a:lnTo>
                    <a:pt x="300" y="141"/>
                  </a:lnTo>
                  <a:lnTo>
                    <a:pt x="300" y="141"/>
                  </a:lnTo>
                  <a:lnTo>
                    <a:pt x="300" y="141"/>
                  </a:lnTo>
                  <a:lnTo>
                    <a:pt x="300" y="141"/>
                  </a:lnTo>
                  <a:lnTo>
                    <a:pt x="300" y="141"/>
                  </a:lnTo>
                  <a:lnTo>
                    <a:pt x="305" y="141"/>
                  </a:lnTo>
                  <a:lnTo>
                    <a:pt x="305" y="145"/>
                  </a:lnTo>
                  <a:lnTo>
                    <a:pt x="309" y="145"/>
                  </a:lnTo>
                  <a:lnTo>
                    <a:pt x="309" y="145"/>
                  </a:lnTo>
                  <a:lnTo>
                    <a:pt x="309" y="145"/>
                  </a:lnTo>
                  <a:lnTo>
                    <a:pt x="314" y="145"/>
                  </a:lnTo>
                  <a:lnTo>
                    <a:pt x="314" y="145"/>
                  </a:lnTo>
                  <a:lnTo>
                    <a:pt x="314" y="145"/>
                  </a:lnTo>
                  <a:lnTo>
                    <a:pt x="314" y="145"/>
                  </a:lnTo>
                  <a:lnTo>
                    <a:pt x="319" y="145"/>
                  </a:lnTo>
                  <a:lnTo>
                    <a:pt x="319" y="145"/>
                  </a:lnTo>
                  <a:lnTo>
                    <a:pt x="319" y="145"/>
                  </a:lnTo>
                  <a:lnTo>
                    <a:pt x="314" y="141"/>
                  </a:lnTo>
                  <a:lnTo>
                    <a:pt x="314" y="141"/>
                  </a:lnTo>
                  <a:lnTo>
                    <a:pt x="314" y="141"/>
                  </a:lnTo>
                  <a:lnTo>
                    <a:pt x="314" y="136"/>
                  </a:lnTo>
                  <a:lnTo>
                    <a:pt x="314" y="136"/>
                  </a:lnTo>
                  <a:lnTo>
                    <a:pt x="314" y="136"/>
                  </a:lnTo>
                  <a:lnTo>
                    <a:pt x="309" y="136"/>
                  </a:lnTo>
                  <a:lnTo>
                    <a:pt x="309" y="131"/>
                  </a:lnTo>
                  <a:lnTo>
                    <a:pt x="309" y="131"/>
                  </a:lnTo>
                  <a:lnTo>
                    <a:pt x="309" y="131"/>
                  </a:lnTo>
                  <a:lnTo>
                    <a:pt x="309" y="126"/>
                  </a:lnTo>
                  <a:lnTo>
                    <a:pt x="309" y="126"/>
                  </a:lnTo>
                  <a:lnTo>
                    <a:pt x="309" y="121"/>
                  </a:lnTo>
                  <a:lnTo>
                    <a:pt x="309" y="121"/>
                  </a:lnTo>
                  <a:lnTo>
                    <a:pt x="309" y="116"/>
                  </a:lnTo>
                  <a:lnTo>
                    <a:pt x="309" y="116"/>
                  </a:lnTo>
                  <a:lnTo>
                    <a:pt x="314" y="112"/>
                  </a:lnTo>
                  <a:lnTo>
                    <a:pt x="309" y="112"/>
                  </a:lnTo>
                  <a:lnTo>
                    <a:pt x="309" y="107"/>
                  </a:lnTo>
                  <a:lnTo>
                    <a:pt x="309" y="107"/>
                  </a:lnTo>
                  <a:lnTo>
                    <a:pt x="309" y="107"/>
                  </a:lnTo>
                  <a:lnTo>
                    <a:pt x="314" y="102"/>
                  </a:lnTo>
                  <a:lnTo>
                    <a:pt x="314" y="102"/>
                  </a:lnTo>
                  <a:lnTo>
                    <a:pt x="314" y="102"/>
                  </a:lnTo>
                  <a:lnTo>
                    <a:pt x="314" y="97"/>
                  </a:lnTo>
                  <a:lnTo>
                    <a:pt x="314" y="97"/>
                  </a:lnTo>
                  <a:lnTo>
                    <a:pt x="314" y="97"/>
                  </a:lnTo>
                  <a:lnTo>
                    <a:pt x="314" y="92"/>
                  </a:lnTo>
                  <a:lnTo>
                    <a:pt x="314" y="92"/>
                  </a:lnTo>
                  <a:lnTo>
                    <a:pt x="309" y="87"/>
                  </a:lnTo>
                  <a:lnTo>
                    <a:pt x="309" y="87"/>
                  </a:lnTo>
                  <a:lnTo>
                    <a:pt x="309" y="83"/>
                  </a:lnTo>
                  <a:lnTo>
                    <a:pt x="309" y="83"/>
                  </a:lnTo>
                  <a:lnTo>
                    <a:pt x="309" y="78"/>
                  </a:lnTo>
                  <a:lnTo>
                    <a:pt x="309" y="78"/>
                  </a:lnTo>
                  <a:lnTo>
                    <a:pt x="309" y="73"/>
                  </a:lnTo>
                  <a:lnTo>
                    <a:pt x="314" y="73"/>
                  </a:lnTo>
                  <a:lnTo>
                    <a:pt x="314" y="73"/>
                  </a:lnTo>
                  <a:lnTo>
                    <a:pt x="314" y="73"/>
                  </a:lnTo>
                  <a:lnTo>
                    <a:pt x="314" y="68"/>
                  </a:lnTo>
                  <a:lnTo>
                    <a:pt x="314" y="68"/>
                  </a:lnTo>
                  <a:lnTo>
                    <a:pt x="314" y="68"/>
                  </a:lnTo>
                  <a:lnTo>
                    <a:pt x="319" y="68"/>
                  </a:lnTo>
                  <a:lnTo>
                    <a:pt x="319" y="68"/>
                  </a:lnTo>
                  <a:lnTo>
                    <a:pt x="324" y="63"/>
                  </a:lnTo>
                  <a:lnTo>
                    <a:pt x="324" y="63"/>
                  </a:lnTo>
                  <a:lnTo>
                    <a:pt x="329" y="63"/>
                  </a:lnTo>
                  <a:lnTo>
                    <a:pt x="329" y="58"/>
                  </a:lnTo>
                  <a:lnTo>
                    <a:pt x="334" y="58"/>
                  </a:lnTo>
                  <a:lnTo>
                    <a:pt x="334" y="58"/>
                  </a:lnTo>
                  <a:lnTo>
                    <a:pt x="339" y="54"/>
                  </a:lnTo>
                  <a:lnTo>
                    <a:pt x="339" y="54"/>
                  </a:lnTo>
                  <a:lnTo>
                    <a:pt x="343" y="54"/>
                  </a:lnTo>
                  <a:lnTo>
                    <a:pt x="343" y="49"/>
                  </a:lnTo>
                  <a:lnTo>
                    <a:pt x="343" y="49"/>
                  </a:lnTo>
                  <a:lnTo>
                    <a:pt x="348" y="49"/>
                  </a:lnTo>
                  <a:lnTo>
                    <a:pt x="348" y="49"/>
                  </a:lnTo>
                  <a:lnTo>
                    <a:pt x="353" y="49"/>
                  </a:lnTo>
                  <a:lnTo>
                    <a:pt x="358" y="49"/>
                  </a:lnTo>
                  <a:lnTo>
                    <a:pt x="363" y="49"/>
                  </a:lnTo>
                  <a:lnTo>
                    <a:pt x="363" y="49"/>
                  </a:lnTo>
                  <a:lnTo>
                    <a:pt x="368" y="49"/>
                  </a:lnTo>
                  <a:lnTo>
                    <a:pt x="372" y="44"/>
                  </a:lnTo>
                  <a:lnTo>
                    <a:pt x="377" y="44"/>
                  </a:lnTo>
                  <a:lnTo>
                    <a:pt x="382" y="44"/>
                  </a:lnTo>
                  <a:lnTo>
                    <a:pt x="382" y="44"/>
                  </a:lnTo>
                  <a:lnTo>
                    <a:pt x="387" y="44"/>
                  </a:lnTo>
                  <a:lnTo>
                    <a:pt x="387" y="39"/>
                  </a:lnTo>
                  <a:lnTo>
                    <a:pt x="392" y="39"/>
                  </a:lnTo>
                  <a:lnTo>
                    <a:pt x="392" y="39"/>
                  </a:lnTo>
                  <a:lnTo>
                    <a:pt x="392" y="39"/>
                  </a:lnTo>
                  <a:lnTo>
                    <a:pt x="397" y="34"/>
                  </a:lnTo>
                  <a:lnTo>
                    <a:pt x="397" y="34"/>
                  </a:lnTo>
                  <a:lnTo>
                    <a:pt x="397" y="34"/>
                  </a:lnTo>
                  <a:lnTo>
                    <a:pt x="401" y="29"/>
                  </a:lnTo>
                  <a:lnTo>
                    <a:pt x="401" y="29"/>
                  </a:lnTo>
                  <a:lnTo>
                    <a:pt x="401" y="25"/>
                  </a:lnTo>
                  <a:lnTo>
                    <a:pt x="401" y="25"/>
                  </a:lnTo>
                  <a:lnTo>
                    <a:pt x="401" y="25"/>
                  </a:lnTo>
                  <a:lnTo>
                    <a:pt x="401" y="20"/>
                  </a:lnTo>
                  <a:lnTo>
                    <a:pt x="406" y="20"/>
                  </a:lnTo>
                  <a:lnTo>
                    <a:pt x="406" y="15"/>
                  </a:lnTo>
                  <a:lnTo>
                    <a:pt x="406" y="15"/>
                  </a:lnTo>
                  <a:lnTo>
                    <a:pt x="406" y="15"/>
                  </a:lnTo>
                  <a:lnTo>
                    <a:pt x="406" y="10"/>
                  </a:lnTo>
                  <a:lnTo>
                    <a:pt x="406" y="10"/>
                  </a:lnTo>
                  <a:lnTo>
                    <a:pt x="411" y="10"/>
                  </a:lnTo>
                  <a:lnTo>
                    <a:pt x="411" y="10"/>
                  </a:lnTo>
                  <a:lnTo>
                    <a:pt x="411" y="5"/>
                  </a:lnTo>
                  <a:lnTo>
                    <a:pt x="411" y="5"/>
                  </a:lnTo>
                  <a:lnTo>
                    <a:pt x="416" y="5"/>
                  </a:lnTo>
                  <a:lnTo>
                    <a:pt x="416" y="5"/>
                  </a:lnTo>
                  <a:lnTo>
                    <a:pt x="416" y="5"/>
                  </a:lnTo>
                  <a:lnTo>
                    <a:pt x="421" y="5"/>
                  </a:lnTo>
                  <a:lnTo>
                    <a:pt x="421" y="5"/>
                  </a:lnTo>
                  <a:lnTo>
                    <a:pt x="426" y="10"/>
                  </a:lnTo>
                  <a:lnTo>
                    <a:pt x="430" y="10"/>
                  </a:lnTo>
                  <a:lnTo>
                    <a:pt x="435" y="10"/>
                  </a:lnTo>
                  <a:lnTo>
                    <a:pt x="435" y="10"/>
                  </a:lnTo>
                  <a:lnTo>
                    <a:pt x="435" y="10"/>
                  </a:lnTo>
                  <a:lnTo>
                    <a:pt x="435" y="10"/>
                  </a:lnTo>
                  <a:lnTo>
                    <a:pt x="435" y="10"/>
                  </a:lnTo>
                  <a:lnTo>
                    <a:pt x="435" y="15"/>
                  </a:lnTo>
                  <a:lnTo>
                    <a:pt x="435" y="15"/>
                  </a:lnTo>
                  <a:lnTo>
                    <a:pt x="435" y="15"/>
                  </a:lnTo>
                  <a:lnTo>
                    <a:pt x="435" y="15"/>
                  </a:lnTo>
                  <a:lnTo>
                    <a:pt x="440" y="15"/>
                  </a:lnTo>
                  <a:lnTo>
                    <a:pt x="440" y="15"/>
                  </a:lnTo>
                  <a:lnTo>
                    <a:pt x="440" y="15"/>
                  </a:lnTo>
                  <a:lnTo>
                    <a:pt x="440" y="10"/>
                  </a:lnTo>
                  <a:lnTo>
                    <a:pt x="440" y="10"/>
                  </a:lnTo>
                  <a:lnTo>
                    <a:pt x="440" y="10"/>
                  </a:lnTo>
                  <a:lnTo>
                    <a:pt x="440" y="10"/>
                  </a:lnTo>
                  <a:lnTo>
                    <a:pt x="445" y="5"/>
                  </a:lnTo>
                  <a:lnTo>
                    <a:pt x="445" y="5"/>
                  </a:lnTo>
                  <a:lnTo>
                    <a:pt x="450" y="5"/>
                  </a:lnTo>
                  <a:lnTo>
                    <a:pt x="450" y="5"/>
                  </a:lnTo>
                  <a:lnTo>
                    <a:pt x="455" y="0"/>
                  </a:lnTo>
                  <a:lnTo>
                    <a:pt x="455" y="0"/>
                  </a:lnTo>
                  <a:lnTo>
                    <a:pt x="460" y="0"/>
                  </a:lnTo>
                  <a:lnTo>
                    <a:pt x="464" y="0"/>
                  </a:lnTo>
                  <a:lnTo>
                    <a:pt x="469" y="0"/>
                  </a:lnTo>
                  <a:lnTo>
                    <a:pt x="474" y="0"/>
                  </a:lnTo>
                  <a:lnTo>
                    <a:pt x="479" y="0"/>
                  </a:lnTo>
                  <a:lnTo>
                    <a:pt x="484" y="0"/>
                  </a:lnTo>
                  <a:lnTo>
                    <a:pt x="489" y="0"/>
                  </a:lnTo>
                  <a:lnTo>
                    <a:pt x="489" y="0"/>
                  </a:lnTo>
                  <a:lnTo>
                    <a:pt x="493" y="5"/>
                  </a:lnTo>
                  <a:lnTo>
                    <a:pt x="493" y="5"/>
                  </a:lnTo>
                  <a:lnTo>
                    <a:pt x="498" y="5"/>
                  </a:lnTo>
                  <a:lnTo>
                    <a:pt x="498" y="5"/>
                  </a:lnTo>
                  <a:lnTo>
                    <a:pt x="498" y="10"/>
                  </a:lnTo>
                  <a:lnTo>
                    <a:pt x="498" y="15"/>
                  </a:lnTo>
                  <a:lnTo>
                    <a:pt x="498" y="15"/>
                  </a:lnTo>
                  <a:lnTo>
                    <a:pt x="498" y="20"/>
                  </a:lnTo>
                  <a:lnTo>
                    <a:pt x="498" y="20"/>
                  </a:lnTo>
                  <a:lnTo>
                    <a:pt x="498" y="25"/>
                  </a:lnTo>
                  <a:lnTo>
                    <a:pt x="498" y="25"/>
                  </a:lnTo>
                  <a:lnTo>
                    <a:pt x="498" y="25"/>
                  </a:lnTo>
                  <a:lnTo>
                    <a:pt x="498" y="29"/>
                  </a:lnTo>
                  <a:lnTo>
                    <a:pt x="503" y="29"/>
                  </a:lnTo>
                  <a:lnTo>
                    <a:pt x="503" y="29"/>
                  </a:lnTo>
                  <a:lnTo>
                    <a:pt x="503" y="29"/>
                  </a:lnTo>
                  <a:lnTo>
                    <a:pt x="503" y="34"/>
                  </a:lnTo>
                  <a:lnTo>
                    <a:pt x="508" y="34"/>
                  </a:lnTo>
                  <a:lnTo>
                    <a:pt x="513" y="34"/>
                  </a:lnTo>
                  <a:lnTo>
                    <a:pt x="518" y="34"/>
                  </a:lnTo>
                  <a:lnTo>
                    <a:pt x="518" y="34"/>
                  </a:lnTo>
                  <a:lnTo>
                    <a:pt x="522" y="34"/>
                  </a:lnTo>
                  <a:lnTo>
                    <a:pt x="522" y="34"/>
                  </a:lnTo>
                  <a:lnTo>
                    <a:pt x="522" y="29"/>
                  </a:lnTo>
                  <a:lnTo>
                    <a:pt x="527" y="29"/>
                  </a:lnTo>
                  <a:lnTo>
                    <a:pt x="527" y="29"/>
                  </a:lnTo>
                  <a:lnTo>
                    <a:pt x="532" y="29"/>
                  </a:lnTo>
                  <a:lnTo>
                    <a:pt x="532" y="29"/>
                  </a:lnTo>
                  <a:lnTo>
                    <a:pt x="532" y="34"/>
                  </a:lnTo>
                  <a:lnTo>
                    <a:pt x="537" y="34"/>
                  </a:lnTo>
                  <a:lnTo>
                    <a:pt x="537" y="34"/>
                  </a:lnTo>
                  <a:lnTo>
                    <a:pt x="542" y="34"/>
                  </a:lnTo>
                  <a:lnTo>
                    <a:pt x="542" y="34"/>
                  </a:lnTo>
                  <a:lnTo>
                    <a:pt x="542" y="39"/>
                  </a:lnTo>
                  <a:lnTo>
                    <a:pt x="547" y="39"/>
                  </a:lnTo>
                  <a:lnTo>
                    <a:pt x="547" y="39"/>
                  </a:lnTo>
                  <a:lnTo>
                    <a:pt x="551" y="39"/>
                  </a:lnTo>
                  <a:lnTo>
                    <a:pt x="551" y="44"/>
                  </a:lnTo>
                  <a:lnTo>
                    <a:pt x="551" y="44"/>
                  </a:lnTo>
                  <a:lnTo>
                    <a:pt x="551" y="44"/>
                  </a:lnTo>
                  <a:lnTo>
                    <a:pt x="551" y="44"/>
                  </a:lnTo>
                  <a:lnTo>
                    <a:pt x="551" y="49"/>
                  </a:lnTo>
                  <a:lnTo>
                    <a:pt x="551" y="49"/>
                  </a:lnTo>
                  <a:lnTo>
                    <a:pt x="551" y="49"/>
                  </a:lnTo>
                  <a:lnTo>
                    <a:pt x="547" y="49"/>
                  </a:lnTo>
                  <a:lnTo>
                    <a:pt x="547" y="49"/>
                  </a:lnTo>
                  <a:lnTo>
                    <a:pt x="547" y="54"/>
                  </a:lnTo>
                  <a:lnTo>
                    <a:pt x="542" y="54"/>
                  </a:lnTo>
                  <a:lnTo>
                    <a:pt x="542" y="54"/>
                  </a:lnTo>
                  <a:lnTo>
                    <a:pt x="537" y="54"/>
                  </a:lnTo>
                  <a:lnTo>
                    <a:pt x="537" y="54"/>
                  </a:lnTo>
                  <a:lnTo>
                    <a:pt x="537" y="58"/>
                  </a:lnTo>
                  <a:lnTo>
                    <a:pt x="537" y="58"/>
                  </a:lnTo>
                  <a:lnTo>
                    <a:pt x="537" y="58"/>
                  </a:lnTo>
                  <a:lnTo>
                    <a:pt x="537" y="63"/>
                  </a:lnTo>
                  <a:lnTo>
                    <a:pt x="532" y="63"/>
                  </a:lnTo>
                  <a:lnTo>
                    <a:pt x="532" y="63"/>
                  </a:lnTo>
                  <a:lnTo>
                    <a:pt x="532" y="68"/>
                  </a:lnTo>
                  <a:lnTo>
                    <a:pt x="527" y="68"/>
                  </a:lnTo>
                  <a:lnTo>
                    <a:pt x="527" y="73"/>
                  </a:lnTo>
                  <a:lnTo>
                    <a:pt x="527" y="73"/>
                  </a:lnTo>
                  <a:lnTo>
                    <a:pt x="527" y="73"/>
                  </a:lnTo>
                  <a:lnTo>
                    <a:pt x="527" y="73"/>
                  </a:lnTo>
                  <a:lnTo>
                    <a:pt x="527" y="78"/>
                  </a:lnTo>
                  <a:lnTo>
                    <a:pt x="527" y="78"/>
                  </a:lnTo>
                  <a:lnTo>
                    <a:pt x="527" y="78"/>
                  </a:lnTo>
                  <a:lnTo>
                    <a:pt x="532" y="73"/>
                  </a:lnTo>
                  <a:lnTo>
                    <a:pt x="532" y="73"/>
                  </a:lnTo>
                  <a:lnTo>
                    <a:pt x="532" y="73"/>
                  </a:lnTo>
                  <a:lnTo>
                    <a:pt x="532" y="73"/>
                  </a:lnTo>
                  <a:lnTo>
                    <a:pt x="532" y="73"/>
                  </a:lnTo>
                  <a:lnTo>
                    <a:pt x="537" y="73"/>
                  </a:lnTo>
                  <a:lnTo>
                    <a:pt x="537" y="73"/>
                  </a:lnTo>
                  <a:lnTo>
                    <a:pt x="537" y="73"/>
                  </a:lnTo>
                  <a:lnTo>
                    <a:pt x="537" y="73"/>
                  </a:lnTo>
                  <a:lnTo>
                    <a:pt x="537" y="73"/>
                  </a:lnTo>
                  <a:lnTo>
                    <a:pt x="537" y="73"/>
                  </a:lnTo>
                  <a:lnTo>
                    <a:pt x="542" y="78"/>
                  </a:lnTo>
                  <a:lnTo>
                    <a:pt x="542" y="78"/>
                  </a:lnTo>
                  <a:lnTo>
                    <a:pt x="542" y="78"/>
                  </a:lnTo>
                  <a:lnTo>
                    <a:pt x="542" y="78"/>
                  </a:lnTo>
                  <a:lnTo>
                    <a:pt x="542" y="83"/>
                  </a:lnTo>
                  <a:lnTo>
                    <a:pt x="542" y="83"/>
                  </a:lnTo>
                  <a:lnTo>
                    <a:pt x="542" y="83"/>
                  </a:lnTo>
                  <a:lnTo>
                    <a:pt x="542" y="83"/>
                  </a:lnTo>
                  <a:lnTo>
                    <a:pt x="547" y="83"/>
                  </a:lnTo>
                  <a:lnTo>
                    <a:pt x="547" y="83"/>
                  </a:lnTo>
                  <a:lnTo>
                    <a:pt x="551" y="83"/>
                  </a:lnTo>
                  <a:lnTo>
                    <a:pt x="551" y="83"/>
                  </a:lnTo>
                  <a:lnTo>
                    <a:pt x="556" y="78"/>
                  </a:lnTo>
                  <a:lnTo>
                    <a:pt x="561" y="78"/>
                  </a:lnTo>
                  <a:lnTo>
                    <a:pt x="566" y="78"/>
                  </a:lnTo>
                  <a:lnTo>
                    <a:pt x="566" y="73"/>
                  </a:lnTo>
                  <a:lnTo>
                    <a:pt x="571" y="73"/>
                  </a:lnTo>
                  <a:lnTo>
                    <a:pt x="571" y="73"/>
                  </a:lnTo>
                  <a:lnTo>
                    <a:pt x="571" y="73"/>
                  </a:lnTo>
                  <a:lnTo>
                    <a:pt x="576" y="68"/>
                  </a:lnTo>
                  <a:lnTo>
                    <a:pt x="576" y="68"/>
                  </a:lnTo>
                  <a:lnTo>
                    <a:pt x="576" y="63"/>
                  </a:lnTo>
                  <a:lnTo>
                    <a:pt x="581" y="63"/>
                  </a:lnTo>
                  <a:lnTo>
                    <a:pt x="581" y="58"/>
                  </a:lnTo>
                  <a:lnTo>
                    <a:pt x="581" y="58"/>
                  </a:lnTo>
                  <a:lnTo>
                    <a:pt x="581" y="58"/>
                  </a:lnTo>
                  <a:lnTo>
                    <a:pt x="581" y="58"/>
                  </a:lnTo>
                  <a:lnTo>
                    <a:pt x="585" y="58"/>
                  </a:lnTo>
                  <a:lnTo>
                    <a:pt x="585" y="58"/>
                  </a:lnTo>
                  <a:lnTo>
                    <a:pt x="585" y="54"/>
                  </a:lnTo>
                  <a:lnTo>
                    <a:pt x="585" y="54"/>
                  </a:lnTo>
                  <a:lnTo>
                    <a:pt x="585" y="54"/>
                  </a:lnTo>
                  <a:lnTo>
                    <a:pt x="590" y="54"/>
                  </a:lnTo>
                  <a:lnTo>
                    <a:pt x="590" y="54"/>
                  </a:lnTo>
                  <a:lnTo>
                    <a:pt x="590" y="49"/>
                  </a:lnTo>
                  <a:lnTo>
                    <a:pt x="590" y="49"/>
                  </a:lnTo>
                  <a:lnTo>
                    <a:pt x="590" y="44"/>
                  </a:lnTo>
                  <a:lnTo>
                    <a:pt x="595" y="44"/>
                  </a:lnTo>
                  <a:lnTo>
                    <a:pt x="595" y="44"/>
                  </a:lnTo>
                  <a:lnTo>
                    <a:pt x="595" y="44"/>
                  </a:lnTo>
                  <a:lnTo>
                    <a:pt x="600" y="39"/>
                  </a:lnTo>
                  <a:lnTo>
                    <a:pt x="600" y="39"/>
                  </a:lnTo>
                  <a:lnTo>
                    <a:pt x="600" y="39"/>
                  </a:lnTo>
                  <a:lnTo>
                    <a:pt x="605" y="34"/>
                  </a:lnTo>
                  <a:lnTo>
                    <a:pt x="605" y="34"/>
                  </a:lnTo>
                  <a:lnTo>
                    <a:pt x="605" y="34"/>
                  </a:lnTo>
                  <a:lnTo>
                    <a:pt x="605" y="34"/>
                  </a:lnTo>
                  <a:lnTo>
                    <a:pt x="610" y="34"/>
                  </a:lnTo>
                  <a:lnTo>
                    <a:pt x="610" y="34"/>
                  </a:lnTo>
                  <a:lnTo>
                    <a:pt x="610" y="34"/>
                  </a:lnTo>
                  <a:lnTo>
                    <a:pt x="610" y="29"/>
                  </a:lnTo>
                  <a:lnTo>
                    <a:pt x="610" y="29"/>
                  </a:lnTo>
                  <a:lnTo>
                    <a:pt x="614" y="34"/>
                  </a:lnTo>
                  <a:lnTo>
                    <a:pt x="614" y="34"/>
                  </a:lnTo>
                  <a:lnTo>
                    <a:pt x="614" y="34"/>
                  </a:lnTo>
                  <a:lnTo>
                    <a:pt x="619" y="34"/>
                  </a:lnTo>
                  <a:lnTo>
                    <a:pt x="619" y="34"/>
                  </a:lnTo>
                  <a:lnTo>
                    <a:pt x="619" y="39"/>
                  </a:lnTo>
                  <a:lnTo>
                    <a:pt x="619" y="39"/>
                  </a:lnTo>
                  <a:lnTo>
                    <a:pt x="619" y="39"/>
                  </a:lnTo>
                  <a:lnTo>
                    <a:pt x="619" y="44"/>
                  </a:lnTo>
                  <a:lnTo>
                    <a:pt x="619" y="44"/>
                  </a:lnTo>
                  <a:lnTo>
                    <a:pt x="619" y="44"/>
                  </a:lnTo>
                  <a:lnTo>
                    <a:pt x="619" y="49"/>
                  </a:lnTo>
                  <a:lnTo>
                    <a:pt x="619" y="49"/>
                  </a:lnTo>
                  <a:lnTo>
                    <a:pt x="614" y="49"/>
                  </a:lnTo>
                  <a:lnTo>
                    <a:pt x="614" y="54"/>
                  </a:lnTo>
                  <a:lnTo>
                    <a:pt x="614" y="54"/>
                  </a:lnTo>
                  <a:lnTo>
                    <a:pt x="610" y="54"/>
                  </a:lnTo>
                  <a:lnTo>
                    <a:pt x="610" y="54"/>
                  </a:lnTo>
                  <a:lnTo>
                    <a:pt x="610" y="54"/>
                  </a:lnTo>
                  <a:lnTo>
                    <a:pt x="610" y="54"/>
                  </a:lnTo>
                  <a:lnTo>
                    <a:pt x="610" y="54"/>
                  </a:lnTo>
                  <a:lnTo>
                    <a:pt x="614" y="58"/>
                  </a:lnTo>
                  <a:lnTo>
                    <a:pt x="614" y="58"/>
                  </a:lnTo>
                  <a:lnTo>
                    <a:pt x="614" y="58"/>
                  </a:lnTo>
                  <a:lnTo>
                    <a:pt x="614" y="58"/>
                  </a:lnTo>
                  <a:lnTo>
                    <a:pt x="614" y="58"/>
                  </a:lnTo>
                  <a:lnTo>
                    <a:pt x="619" y="58"/>
                  </a:lnTo>
                  <a:lnTo>
                    <a:pt x="619" y="58"/>
                  </a:lnTo>
                  <a:lnTo>
                    <a:pt x="619" y="58"/>
                  </a:lnTo>
                  <a:lnTo>
                    <a:pt x="624" y="63"/>
                  </a:lnTo>
                  <a:lnTo>
                    <a:pt x="624" y="63"/>
                  </a:lnTo>
                  <a:lnTo>
                    <a:pt x="624" y="63"/>
                  </a:lnTo>
                  <a:lnTo>
                    <a:pt x="624" y="63"/>
                  </a:lnTo>
                  <a:lnTo>
                    <a:pt x="629" y="63"/>
                  </a:lnTo>
                  <a:lnTo>
                    <a:pt x="629" y="68"/>
                  </a:lnTo>
                  <a:lnTo>
                    <a:pt x="629" y="68"/>
                  </a:lnTo>
                  <a:lnTo>
                    <a:pt x="634" y="68"/>
                  </a:lnTo>
                  <a:lnTo>
                    <a:pt x="634" y="68"/>
                  </a:lnTo>
                  <a:lnTo>
                    <a:pt x="639" y="68"/>
                  </a:lnTo>
                  <a:lnTo>
                    <a:pt x="639" y="68"/>
                  </a:lnTo>
                  <a:lnTo>
                    <a:pt x="643" y="68"/>
                  </a:lnTo>
                  <a:lnTo>
                    <a:pt x="643" y="68"/>
                  </a:lnTo>
                  <a:lnTo>
                    <a:pt x="643" y="63"/>
                  </a:lnTo>
                  <a:lnTo>
                    <a:pt x="648" y="68"/>
                  </a:lnTo>
                  <a:lnTo>
                    <a:pt x="648" y="68"/>
                  </a:lnTo>
                  <a:lnTo>
                    <a:pt x="648" y="68"/>
                  </a:lnTo>
                  <a:lnTo>
                    <a:pt x="653" y="68"/>
                  </a:lnTo>
                  <a:lnTo>
                    <a:pt x="653" y="68"/>
                  </a:lnTo>
                  <a:lnTo>
                    <a:pt x="653" y="68"/>
                  </a:lnTo>
                  <a:lnTo>
                    <a:pt x="653" y="68"/>
                  </a:lnTo>
                  <a:lnTo>
                    <a:pt x="653" y="68"/>
                  </a:lnTo>
                  <a:lnTo>
                    <a:pt x="653" y="73"/>
                  </a:lnTo>
                  <a:lnTo>
                    <a:pt x="653" y="73"/>
                  </a:lnTo>
                  <a:lnTo>
                    <a:pt x="653" y="73"/>
                  </a:lnTo>
                  <a:lnTo>
                    <a:pt x="653" y="73"/>
                  </a:lnTo>
                  <a:lnTo>
                    <a:pt x="653" y="73"/>
                  </a:lnTo>
                  <a:lnTo>
                    <a:pt x="653" y="78"/>
                  </a:lnTo>
                  <a:lnTo>
                    <a:pt x="653" y="78"/>
                  </a:lnTo>
                  <a:lnTo>
                    <a:pt x="653" y="83"/>
                  </a:lnTo>
                  <a:lnTo>
                    <a:pt x="653" y="83"/>
                  </a:lnTo>
                  <a:lnTo>
                    <a:pt x="653" y="83"/>
                  </a:lnTo>
                  <a:lnTo>
                    <a:pt x="653" y="87"/>
                  </a:lnTo>
                  <a:lnTo>
                    <a:pt x="653" y="87"/>
                  </a:lnTo>
                  <a:lnTo>
                    <a:pt x="653" y="87"/>
                  </a:lnTo>
                  <a:lnTo>
                    <a:pt x="653" y="87"/>
                  </a:lnTo>
                  <a:lnTo>
                    <a:pt x="653" y="92"/>
                  </a:lnTo>
                  <a:lnTo>
                    <a:pt x="653" y="92"/>
                  </a:lnTo>
                  <a:lnTo>
                    <a:pt x="648" y="92"/>
                  </a:lnTo>
                  <a:lnTo>
                    <a:pt x="648" y="92"/>
                  </a:lnTo>
                  <a:lnTo>
                    <a:pt x="648" y="92"/>
                  </a:lnTo>
                  <a:lnTo>
                    <a:pt x="648" y="92"/>
                  </a:lnTo>
                  <a:lnTo>
                    <a:pt x="648" y="92"/>
                  </a:lnTo>
                  <a:lnTo>
                    <a:pt x="643" y="92"/>
                  </a:lnTo>
                  <a:lnTo>
                    <a:pt x="643" y="92"/>
                  </a:lnTo>
                  <a:lnTo>
                    <a:pt x="643" y="92"/>
                  </a:lnTo>
                  <a:lnTo>
                    <a:pt x="643" y="92"/>
                  </a:lnTo>
                  <a:lnTo>
                    <a:pt x="643" y="92"/>
                  </a:lnTo>
                  <a:lnTo>
                    <a:pt x="643" y="92"/>
                  </a:lnTo>
                  <a:lnTo>
                    <a:pt x="643" y="92"/>
                  </a:lnTo>
                  <a:lnTo>
                    <a:pt x="643" y="92"/>
                  </a:lnTo>
                  <a:lnTo>
                    <a:pt x="643" y="97"/>
                  </a:lnTo>
                  <a:lnTo>
                    <a:pt x="643" y="97"/>
                  </a:lnTo>
                  <a:lnTo>
                    <a:pt x="643" y="97"/>
                  </a:lnTo>
                  <a:lnTo>
                    <a:pt x="643" y="102"/>
                  </a:lnTo>
                  <a:lnTo>
                    <a:pt x="639" y="102"/>
                  </a:lnTo>
                  <a:lnTo>
                    <a:pt x="639" y="102"/>
                  </a:lnTo>
                  <a:lnTo>
                    <a:pt x="639" y="102"/>
                  </a:lnTo>
                  <a:lnTo>
                    <a:pt x="639" y="102"/>
                  </a:lnTo>
                  <a:lnTo>
                    <a:pt x="639" y="102"/>
                  </a:lnTo>
                  <a:lnTo>
                    <a:pt x="639" y="102"/>
                  </a:lnTo>
                  <a:lnTo>
                    <a:pt x="639" y="102"/>
                  </a:lnTo>
                  <a:lnTo>
                    <a:pt x="634" y="102"/>
                  </a:lnTo>
                  <a:lnTo>
                    <a:pt x="634" y="102"/>
                  </a:lnTo>
                  <a:lnTo>
                    <a:pt x="634" y="102"/>
                  </a:lnTo>
                  <a:lnTo>
                    <a:pt x="634" y="102"/>
                  </a:lnTo>
                  <a:lnTo>
                    <a:pt x="629" y="102"/>
                  </a:lnTo>
                  <a:lnTo>
                    <a:pt x="629" y="102"/>
                  </a:lnTo>
                  <a:lnTo>
                    <a:pt x="624" y="102"/>
                  </a:lnTo>
                  <a:lnTo>
                    <a:pt x="619" y="102"/>
                  </a:lnTo>
                  <a:lnTo>
                    <a:pt x="614" y="102"/>
                  </a:lnTo>
                  <a:lnTo>
                    <a:pt x="614" y="102"/>
                  </a:lnTo>
                  <a:lnTo>
                    <a:pt x="614" y="102"/>
                  </a:lnTo>
                  <a:lnTo>
                    <a:pt x="614" y="102"/>
                  </a:lnTo>
                  <a:lnTo>
                    <a:pt x="614" y="102"/>
                  </a:lnTo>
                  <a:lnTo>
                    <a:pt x="614" y="102"/>
                  </a:lnTo>
                  <a:lnTo>
                    <a:pt x="610" y="102"/>
                  </a:lnTo>
                  <a:lnTo>
                    <a:pt x="610" y="97"/>
                  </a:lnTo>
                  <a:lnTo>
                    <a:pt x="610" y="97"/>
                  </a:lnTo>
                  <a:lnTo>
                    <a:pt x="610" y="97"/>
                  </a:lnTo>
                  <a:lnTo>
                    <a:pt x="610" y="92"/>
                  </a:lnTo>
                  <a:lnTo>
                    <a:pt x="610" y="87"/>
                  </a:lnTo>
                  <a:lnTo>
                    <a:pt x="610" y="87"/>
                  </a:lnTo>
                  <a:lnTo>
                    <a:pt x="610" y="83"/>
                  </a:lnTo>
                  <a:lnTo>
                    <a:pt x="610" y="83"/>
                  </a:lnTo>
                  <a:lnTo>
                    <a:pt x="610" y="83"/>
                  </a:lnTo>
                  <a:lnTo>
                    <a:pt x="610" y="83"/>
                  </a:lnTo>
                  <a:lnTo>
                    <a:pt x="605" y="83"/>
                  </a:lnTo>
                  <a:lnTo>
                    <a:pt x="605" y="83"/>
                  </a:lnTo>
                  <a:lnTo>
                    <a:pt x="605" y="78"/>
                  </a:lnTo>
                  <a:lnTo>
                    <a:pt x="605" y="78"/>
                  </a:lnTo>
                  <a:lnTo>
                    <a:pt x="605" y="78"/>
                  </a:lnTo>
                  <a:lnTo>
                    <a:pt x="600" y="78"/>
                  </a:lnTo>
                  <a:lnTo>
                    <a:pt x="600" y="78"/>
                  </a:lnTo>
                  <a:lnTo>
                    <a:pt x="600" y="78"/>
                  </a:lnTo>
                  <a:lnTo>
                    <a:pt x="600" y="78"/>
                  </a:lnTo>
                  <a:lnTo>
                    <a:pt x="600" y="78"/>
                  </a:lnTo>
                  <a:lnTo>
                    <a:pt x="600" y="78"/>
                  </a:lnTo>
                  <a:lnTo>
                    <a:pt x="600" y="83"/>
                  </a:lnTo>
                  <a:lnTo>
                    <a:pt x="595" y="83"/>
                  </a:lnTo>
                  <a:lnTo>
                    <a:pt x="595" y="83"/>
                  </a:lnTo>
                  <a:lnTo>
                    <a:pt x="595" y="83"/>
                  </a:lnTo>
                  <a:lnTo>
                    <a:pt x="595" y="87"/>
                  </a:lnTo>
                  <a:lnTo>
                    <a:pt x="595" y="87"/>
                  </a:lnTo>
                  <a:lnTo>
                    <a:pt x="590" y="87"/>
                  </a:lnTo>
                  <a:lnTo>
                    <a:pt x="590" y="92"/>
                  </a:lnTo>
                  <a:lnTo>
                    <a:pt x="590" y="92"/>
                  </a:lnTo>
                  <a:lnTo>
                    <a:pt x="590" y="92"/>
                  </a:lnTo>
                  <a:lnTo>
                    <a:pt x="590" y="92"/>
                  </a:lnTo>
                  <a:lnTo>
                    <a:pt x="590" y="92"/>
                  </a:lnTo>
                  <a:lnTo>
                    <a:pt x="590" y="92"/>
                  </a:lnTo>
                  <a:lnTo>
                    <a:pt x="590" y="97"/>
                  </a:lnTo>
                  <a:lnTo>
                    <a:pt x="590" y="97"/>
                  </a:lnTo>
                  <a:lnTo>
                    <a:pt x="590" y="97"/>
                  </a:lnTo>
                  <a:lnTo>
                    <a:pt x="590" y="92"/>
                  </a:lnTo>
                  <a:lnTo>
                    <a:pt x="585" y="92"/>
                  </a:lnTo>
                  <a:lnTo>
                    <a:pt x="585" y="92"/>
                  </a:lnTo>
                  <a:lnTo>
                    <a:pt x="585" y="92"/>
                  </a:lnTo>
                  <a:lnTo>
                    <a:pt x="585" y="92"/>
                  </a:lnTo>
                  <a:lnTo>
                    <a:pt x="581" y="87"/>
                  </a:lnTo>
                  <a:lnTo>
                    <a:pt x="581" y="87"/>
                  </a:lnTo>
                  <a:lnTo>
                    <a:pt x="581" y="87"/>
                  </a:lnTo>
                  <a:lnTo>
                    <a:pt x="576" y="83"/>
                  </a:lnTo>
                  <a:lnTo>
                    <a:pt x="576" y="83"/>
                  </a:lnTo>
                  <a:lnTo>
                    <a:pt x="576" y="83"/>
                  </a:lnTo>
                  <a:lnTo>
                    <a:pt x="576" y="83"/>
                  </a:lnTo>
                  <a:lnTo>
                    <a:pt x="576" y="83"/>
                  </a:lnTo>
                  <a:lnTo>
                    <a:pt x="571" y="83"/>
                  </a:lnTo>
                  <a:lnTo>
                    <a:pt x="571" y="83"/>
                  </a:lnTo>
                  <a:lnTo>
                    <a:pt x="571" y="83"/>
                  </a:lnTo>
                  <a:lnTo>
                    <a:pt x="571" y="83"/>
                  </a:lnTo>
                  <a:lnTo>
                    <a:pt x="571" y="83"/>
                  </a:lnTo>
                  <a:lnTo>
                    <a:pt x="571" y="83"/>
                  </a:lnTo>
                  <a:lnTo>
                    <a:pt x="571" y="83"/>
                  </a:lnTo>
                  <a:lnTo>
                    <a:pt x="571" y="83"/>
                  </a:lnTo>
                  <a:lnTo>
                    <a:pt x="571" y="87"/>
                  </a:lnTo>
                  <a:lnTo>
                    <a:pt x="571" y="87"/>
                  </a:lnTo>
                  <a:lnTo>
                    <a:pt x="576" y="87"/>
                  </a:lnTo>
                  <a:lnTo>
                    <a:pt x="576" y="92"/>
                  </a:lnTo>
                  <a:lnTo>
                    <a:pt x="581" y="92"/>
                  </a:lnTo>
                  <a:lnTo>
                    <a:pt x="585" y="97"/>
                  </a:lnTo>
                  <a:lnTo>
                    <a:pt x="585" y="97"/>
                  </a:lnTo>
                  <a:lnTo>
                    <a:pt x="590" y="97"/>
                  </a:lnTo>
                  <a:lnTo>
                    <a:pt x="590" y="102"/>
                  </a:lnTo>
                  <a:lnTo>
                    <a:pt x="595" y="102"/>
                  </a:lnTo>
                  <a:lnTo>
                    <a:pt x="595" y="102"/>
                  </a:lnTo>
                  <a:lnTo>
                    <a:pt x="595" y="107"/>
                  </a:lnTo>
                  <a:lnTo>
                    <a:pt x="595" y="107"/>
                  </a:lnTo>
                  <a:lnTo>
                    <a:pt x="595" y="107"/>
                  </a:lnTo>
                  <a:lnTo>
                    <a:pt x="595" y="107"/>
                  </a:lnTo>
                  <a:lnTo>
                    <a:pt x="595" y="107"/>
                  </a:lnTo>
                  <a:lnTo>
                    <a:pt x="590" y="107"/>
                  </a:lnTo>
                  <a:lnTo>
                    <a:pt x="585" y="107"/>
                  </a:lnTo>
                  <a:lnTo>
                    <a:pt x="585" y="107"/>
                  </a:lnTo>
                  <a:lnTo>
                    <a:pt x="581" y="112"/>
                  </a:lnTo>
                  <a:lnTo>
                    <a:pt x="576" y="112"/>
                  </a:lnTo>
                  <a:lnTo>
                    <a:pt x="576" y="112"/>
                  </a:lnTo>
                  <a:lnTo>
                    <a:pt x="576" y="112"/>
                  </a:lnTo>
                  <a:lnTo>
                    <a:pt x="571" y="116"/>
                  </a:lnTo>
                  <a:lnTo>
                    <a:pt x="571" y="116"/>
                  </a:lnTo>
                  <a:lnTo>
                    <a:pt x="571" y="116"/>
                  </a:lnTo>
                  <a:lnTo>
                    <a:pt x="571" y="121"/>
                  </a:lnTo>
                  <a:lnTo>
                    <a:pt x="571" y="131"/>
                  </a:lnTo>
                  <a:lnTo>
                    <a:pt x="571" y="136"/>
                  </a:lnTo>
                  <a:lnTo>
                    <a:pt x="571" y="141"/>
                  </a:lnTo>
                  <a:lnTo>
                    <a:pt x="571" y="145"/>
                  </a:lnTo>
                  <a:lnTo>
                    <a:pt x="576" y="145"/>
                  </a:lnTo>
                  <a:lnTo>
                    <a:pt x="576" y="145"/>
                  </a:lnTo>
                  <a:lnTo>
                    <a:pt x="576" y="145"/>
                  </a:lnTo>
                  <a:lnTo>
                    <a:pt x="576" y="150"/>
                  </a:lnTo>
                  <a:lnTo>
                    <a:pt x="581" y="150"/>
                  </a:lnTo>
                  <a:lnTo>
                    <a:pt x="581" y="150"/>
                  </a:lnTo>
                  <a:lnTo>
                    <a:pt x="581" y="150"/>
                  </a:lnTo>
                  <a:lnTo>
                    <a:pt x="585" y="155"/>
                  </a:lnTo>
                  <a:lnTo>
                    <a:pt x="590" y="155"/>
                  </a:lnTo>
                  <a:lnTo>
                    <a:pt x="595" y="155"/>
                  </a:lnTo>
                  <a:lnTo>
                    <a:pt x="595" y="155"/>
                  </a:lnTo>
                  <a:lnTo>
                    <a:pt x="600" y="155"/>
                  </a:lnTo>
                  <a:lnTo>
                    <a:pt x="600" y="155"/>
                  </a:lnTo>
                  <a:lnTo>
                    <a:pt x="605" y="160"/>
                  </a:lnTo>
                  <a:lnTo>
                    <a:pt x="610" y="160"/>
                  </a:lnTo>
                  <a:lnTo>
                    <a:pt x="610" y="160"/>
                  </a:lnTo>
                  <a:lnTo>
                    <a:pt x="614" y="160"/>
                  </a:lnTo>
                  <a:lnTo>
                    <a:pt x="614" y="165"/>
                  </a:lnTo>
                  <a:lnTo>
                    <a:pt x="614" y="165"/>
                  </a:lnTo>
                  <a:lnTo>
                    <a:pt x="614" y="170"/>
                  </a:lnTo>
                  <a:lnTo>
                    <a:pt x="614" y="170"/>
                  </a:lnTo>
                  <a:lnTo>
                    <a:pt x="614" y="170"/>
                  </a:lnTo>
                  <a:lnTo>
                    <a:pt x="619" y="175"/>
                  </a:lnTo>
                  <a:lnTo>
                    <a:pt x="619" y="179"/>
                  </a:lnTo>
                  <a:lnTo>
                    <a:pt x="614" y="179"/>
                  </a:lnTo>
                  <a:lnTo>
                    <a:pt x="614" y="179"/>
                  </a:lnTo>
                  <a:lnTo>
                    <a:pt x="614" y="184"/>
                  </a:lnTo>
                  <a:lnTo>
                    <a:pt x="619" y="184"/>
                  </a:lnTo>
                  <a:lnTo>
                    <a:pt x="619" y="184"/>
                  </a:lnTo>
                  <a:lnTo>
                    <a:pt x="619" y="189"/>
                  </a:lnTo>
                  <a:lnTo>
                    <a:pt x="619" y="189"/>
                  </a:lnTo>
                  <a:lnTo>
                    <a:pt x="619" y="189"/>
                  </a:lnTo>
                  <a:lnTo>
                    <a:pt x="619" y="194"/>
                  </a:lnTo>
                  <a:lnTo>
                    <a:pt x="619" y="194"/>
                  </a:lnTo>
                  <a:lnTo>
                    <a:pt x="614" y="194"/>
                  </a:lnTo>
                  <a:lnTo>
                    <a:pt x="614" y="194"/>
                  </a:lnTo>
                  <a:lnTo>
                    <a:pt x="614" y="194"/>
                  </a:lnTo>
                  <a:lnTo>
                    <a:pt x="610" y="194"/>
                  </a:lnTo>
                  <a:lnTo>
                    <a:pt x="610" y="194"/>
                  </a:lnTo>
                  <a:lnTo>
                    <a:pt x="610" y="194"/>
                  </a:lnTo>
                  <a:lnTo>
                    <a:pt x="605" y="194"/>
                  </a:lnTo>
                  <a:lnTo>
                    <a:pt x="605" y="194"/>
                  </a:lnTo>
                  <a:lnTo>
                    <a:pt x="605" y="199"/>
                  </a:lnTo>
                  <a:lnTo>
                    <a:pt x="605" y="199"/>
                  </a:lnTo>
                  <a:lnTo>
                    <a:pt x="605" y="199"/>
                  </a:lnTo>
                  <a:lnTo>
                    <a:pt x="605" y="199"/>
                  </a:lnTo>
                  <a:lnTo>
                    <a:pt x="605" y="199"/>
                  </a:lnTo>
                  <a:lnTo>
                    <a:pt x="610" y="204"/>
                  </a:lnTo>
                  <a:lnTo>
                    <a:pt x="610" y="204"/>
                  </a:lnTo>
                  <a:lnTo>
                    <a:pt x="614" y="208"/>
                  </a:lnTo>
                  <a:lnTo>
                    <a:pt x="614" y="208"/>
                  </a:lnTo>
                  <a:lnTo>
                    <a:pt x="614" y="208"/>
                  </a:lnTo>
                  <a:lnTo>
                    <a:pt x="614" y="213"/>
                  </a:lnTo>
                  <a:lnTo>
                    <a:pt x="614" y="218"/>
                  </a:lnTo>
                  <a:lnTo>
                    <a:pt x="614" y="218"/>
                  </a:lnTo>
                  <a:lnTo>
                    <a:pt x="614" y="223"/>
                  </a:lnTo>
                  <a:lnTo>
                    <a:pt x="614" y="223"/>
                  </a:lnTo>
                  <a:lnTo>
                    <a:pt x="614" y="223"/>
                  </a:lnTo>
                  <a:lnTo>
                    <a:pt x="614" y="223"/>
                  </a:lnTo>
                  <a:lnTo>
                    <a:pt x="619" y="223"/>
                  </a:lnTo>
                  <a:lnTo>
                    <a:pt x="619" y="223"/>
                  </a:lnTo>
                  <a:lnTo>
                    <a:pt x="619" y="223"/>
                  </a:lnTo>
                  <a:lnTo>
                    <a:pt x="619" y="223"/>
                  </a:lnTo>
                  <a:lnTo>
                    <a:pt x="619" y="223"/>
                  </a:lnTo>
                  <a:lnTo>
                    <a:pt x="624" y="223"/>
                  </a:lnTo>
                  <a:lnTo>
                    <a:pt x="624" y="223"/>
                  </a:lnTo>
                  <a:lnTo>
                    <a:pt x="624" y="223"/>
                  </a:lnTo>
                  <a:lnTo>
                    <a:pt x="629" y="223"/>
                  </a:lnTo>
                  <a:lnTo>
                    <a:pt x="629" y="223"/>
                  </a:lnTo>
                  <a:lnTo>
                    <a:pt x="634" y="218"/>
                  </a:lnTo>
                  <a:lnTo>
                    <a:pt x="634" y="218"/>
                  </a:lnTo>
                  <a:lnTo>
                    <a:pt x="639" y="218"/>
                  </a:lnTo>
                  <a:lnTo>
                    <a:pt x="639" y="218"/>
                  </a:lnTo>
                  <a:lnTo>
                    <a:pt x="639" y="218"/>
                  </a:lnTo>
                  <a:lnTo>
                    <a:pt x="639" y="218"/>
                  </a:lnTo>
                  <a:lnTo>
                    <a:pt x="643" y="218"/>
                  </a:lnTo>
                  <a:lnTo>
                    <a:pt x="643" y="218"/>
                  </a:lnTo>
                  <a:lnTo>
                    <a:pt x="648" y="218"/>
                  </a:lnTo>
                  <a:lnTo>
                    <a:pt x="648" y="218"/>
                  </a:lnTo>
                  <a:lnTo>
                    <a:pt x="653" y="218"/>
                  </a:lnTo>
                  <a:lnTo>
                    <a:pt x="653" y="218"/>
                  </a:lnTo>
                  <a:lnTo>
                    <a:pt x="653" y="218"/>
                  </a:lnTo>
                  <a:lnTo>
                    <a:pt x="653" y="218"/>
                  </a:lnTo>
                  <a:lnTo>
                    <a:pt x="653" y="218"/>
                  </a:lnTo>
                  <a:lnTo>
                    <a:pt x="653" y="223"/>
                  </a:lnTo>
                  <a:lnTo>
                    <a:pt x="653" y="223"/>
                  </a:lnTo>
                  <a:lnTo>
                    <a:pt x="653" y="223"/>
                  </a:lnTo>
                  <a:lnTo>
                    <a:pt x="648" y="223"/>
                  </a:lnTo>
                  <a:lnTo>
                    <a:pt x="648" y="228"/>
                  </a:lnTo>
                  <a:lnTo>
                    <a:pt x="648" y="228"/>
                  </a:lnTo>
                  <a:lnTo>
                    <a:pt x="648" y="228"/>
                  </a:lnTo>
                  <a:lnTo>
                    <a:pt x="648" y="228"/>
                  </a:lnTo>
                  <a:lnTo>
                    <a:pt x="648" y="233"/>
                  </a:lnTo>
                  <a:lnTo>
                    <a:pt x="648" y="233"/>
                  </a:lnTo>
                  <a:lnTo>
                    <a:pt x="648" y="233"/>
                  </a:lnTo>
                  <a:lnTo>
                    <a:pt x="648" y="233"/>
                  </a:lnTo>
                  <a:lnTo>
                    <a:pt x="653" y="237"/>
                  </a:lnTo>
                  <a:lnTo>
                    <a:pt x="653" y="237"/>
                  </a:lnTo>
                  <a:lnTo>
                    <a:pt x="653" y="237"/>
                  </a:lnTo>
                  <a:lnTo>
                    <a:pt x="653" y="237"/>
                  </a:lnTo>
                  <a:lnTo>
                    <a:pt x="653" y="242"/>
                  </a:lnTo>
                  <a:lnTo>
                    <a:pt x="658" y="242"/>
                  </a:lnTo>
                  <a:lnTo>
                    <a:pt x="658" y="242"/>
                  </a:lnTo>
                  <a:lnTo>
                    <a:pt x="658" y="247"/>
                  </a:lnTo>
                  <a:lnTo>
                    <a:pt x="658" y="247"/>
                  </a:lnTo>
                  <a:lnTo>
                    <a:pt x="653" y="247"/>
                  </a:lnTo>
                  <a:lnTo>
                    <a:pt x="653" y="247"/>
                  </a:lnTo>
                  <a:lnTo>
                    <a:pt x="653" y="252"/>
                  </a:lnTo>
                  <a:lnTo>
                    <a:pt x="653" y="252"/>
                  </a:lnTo>
                  <a:lnTo>
                    <a:pt x="653" y="252"/>
                  </a:lnTo>
                  <a:lnTo>
                    <a:pt x="653" y="257"/>
                  </a:lnTo>
                  <a:lnTo>
                    <a:pt x="653" y="257"/>
                  </a:lnTo>
                  <a:lnTo>
                    <a:pt x="653" y="257"/>
                  </a:lnTo>
                  <a:lnTo>
                    <a:pt x="653" y="257"/>
                  </a:lnTo>
                  <a:lnTo>
                    <a:pt x="653" y="257"/>
                  </a:lnTo>
                  <a:lnTo>
                    <a:pt x="658" y="262"/>
                  </a:lnTo>
                  <a:lnTo>
                    <a:pt x="658" y="262"/>
                  </a:lnTo>
                  <a:lnTo>
                    <a:pt x="663" y="262"/>
                  </a:lnTo>
                  <a:lnTo>
                    <a:pt x="663" y="262"/>
                  </a:lnTo>
                  <a:lnTo>
                    <a:pt x="668" y="266"/>
                  </a:lnTo>
                  <a:lnTo>
                    <a:pt x="668" y="266"/>
                  </a:lnTo>
                  <a:lnTo>
                    <a:pt x="673" y="266"/>
                  </a:lnTo>
                  <a:lnTo>
                    <a:pt x="673" y="271"/>
                  </a:lnTo>
                  <a:lnTo>
                    <a:pt x="673" y="271"/>
                  </a:lnTo>
                  <a:lnTo>
                    <a:pt x="673" y="276"/>
                  </a:lnTo>
                  <a:lnTo>
                    <a:pt x="673" y="276"/>
                  </a:lnTo>
                  <a:lnTo>
                    <a:pt x="673" y="281"/>
                  </a:lnTo>
                  <a:lnTo>
                    <a:pt x="673" y="281"/>
                  </a:lnTo>
                  <a:lnTo>
                    <a:pt x="673" y="281"/>
                  </a:lnTo>
                  <a:lnTo>
                    <a:pt x="677" y="281"/>
                  </a:lnTo>
                  <a:lnTo>
                    <a:pt x="677" y="281"/>
                  </a:lnTo>
                  <a:lnTo>
                    <a:pt x="677" y="281"/>
                  </a:lnTo>
                  <a:lnTo>
                    <a:pt x="677" y="281"/>
                  </a:lnTo>
                  <a:lnTo>
                    <a:pt x="682" y="281"/>
                  </a:lnTo>
                  <a:lnTo>
                    <a:pt x="682" y="281"/>
                  </a:lnTo>
                  <a:lnTo>
                    <a:pt x="687" y="286"/>
                  </a:lnTo>
                  <a:lnTo>
                    <a:pt x="687" y="286"/>
                  </a:lnTo>
                  <a:lnTo>
                    <a:pt x="692" y="286"/>
                  </a:lnTo>
                  <a:lnTo>
                    <a:pt x="692" y="286"/>
                  </a:lnTo>
                  <a:lnTo>
                    <a:pt x="692" y="286"/>
                  </a:lnTo>
                  <a:lnTo>
                    <a:pt x="697" y="291"/>
                  </a:lnTo>
                  <a:lnTo>
                    <a:pt x="697" y="291"/>
                  </a:lnTo>
                  <a:lnTo>
                    <a:pt x="702" y="291"/>
                  </a:lnTo>
                  <a:lnTo>
                    <a:pt x="702" y="295"/>
                  </a:lnTo>
                  <a:lnTo>
                    <a:pt x="702" y="295"/>
                  </a:lnTo>
                  <a:lnTo>
                    <a:pt x="702" y="295"/>
                  </a:lnTo>
                  <a:lnTo>
                    <a:pt x="702" y="300"/>
                  </a:lnTo>
                  <a:lnTo>
                    <a:pt x="702" y="300"/>
                  </a:lnTo>
                  <a:lnTo>
                    <a:pt x="706" y="300"/>
                  </a:lnTo>
                  <a:lnTo>
                    <a:pt x="706" y="305"/>
                  </a:lnTo>
                  <a:lnTo>
                    <a:pt x="706" y="305"/>
                  </a:lnTo>
                  <a:lnTo>
                    <a:pt x="706" y="305"/>
                  </a:lnTo>
                  <a:lnTo>
                    <a:pt x="706" y="305"/>
                  </a:lnTo>
                  <a:lnTo>
                    <a:pt x="706" y="305"/>
                  </a:lnTo>
                  <a:lnTo>
                    <a:pt x="706" y="305"/>
                  </a:lnTo>
                  <a:lnTo>
                    <a:pt x="706" y="305"/>
                  </a:lnTo>
                  <a:lnTo>
                    <a:pt x="706" y="305"/>
                  </a:lnTo>
                  <a:lnTo>
                    <a:pt x="702" y="305"/>
                  </a:lnTo>
                  <a:lnTo>
                    <a:pt x="697" y="310"/>
                  </a:lnTo>
                  <a:lnTo>
                    <a:pt x="697" y="310"/>
                  </a:lnTo>
                  <a:lnTo>
                    <a:pt x="697" y="310"/>
                  </a:lnTo>
                  <a:lnTo>
                    <a:pt x="697" y="310"/>
                  </a:lnTo>
                  <a:lnTo>
                    <a:pt x="692" y="315"/>
                  </a:lnTo>
                  <a:lnTo>
                    <a:pt x="692" y="315"/>
                  </a:lnTo>
                  <a:lnTo>
                    <a:pt x="692" y="315"/>
                  </a:lnTo>
                  <a:lnTo>
                    <a:pt x="692" y="315"/>
                  </a:lnTo>
                  <a:lnTo>
                    <a:pt x="692" y="320"/>
                  </a:lnTo>
                  <a:lnTo>
                    <a:pt x="692" y="320"/>
                  </a:lnTo>
                  <a:lnTo>
                    <a:pt x="692" y="320"/>
                  </a:lnTo>
                  <a:lnTo>
                    <a:pt x="687" y="320"/>
                  </a:lnTo>
                  <a:lnTo>
                    <a:pt x="687" y="315"/>
                  </a:lnTo>
                  <a:lnTo>
                    <a:pt x="682" y="315"/>
                  </a:lnTo>
                  <a:lnTo>
                    <a:pt x="682" y="315"/>
                  </a:lnTo>
                  <a:lnTo>
                    <a:pt x="677" y="315"/>
                  </a:lnTo>
                  <a:lnTo>
                    <a:pt x="677" y="315"/>
                  </a:lnTo>
                  <a:lnTo>
                    <a:pt x="673" y="315"/>
                  </a:lnTo>
                  <a:lnTo>
                    <a:pt x="668" y="315"/>
                  </a:lnTo>
                  <a:lnTo>
                    <a:pt x="668" y="315"/>
                  </a:lnTo>
                  <a:lnTo>
                    <a:pt x="668" y="315"/>
                  </a:lnTo>
                  <a:lnTo>
                    <a:pt x="668" y="320"/>
                  </a:lnTo>
                  <a:lnTo>
                    <a:pt x="663" y="320"/>
                  </a:lnTo>
                  <a:lnTo>
                    <a:pt x="663" y="320"/>
                  </a:lnTo>
                  <a:lnTo>
                    <a:pt x="658" y="320"/>
                  </a:lnTo>
                  <a:lnTo>
                    <a:pt x="653" y="324"/>
                  </a:lnTo>
                  <a:lnTo>
                    <a:pt x="653" y="324"/>
                  </a:lnTo>
                  <a:lnTo>
                    <a:pt x="648" y="320"/>
                  </a:lnTo>
                  <a:lnTo>
                    <a:pt x="648" y="320"/>
                  </a:lnTo>
                  <a:lnTo>
                    <a:pt x="648" y="320"/>
                  </a:lnTo>
                  <a:lnTo>
                    <a:pt x="643" y="324"/>
                  </a:lnTo>
                  <a:lnTo>
                    <a:pt x="639" y="324"/>
                  </a:lnTo>
                  <a:lnTo>
                    <a:pt x="639" y="324"/>
                  </a:lnTo>
                  <a:lnTo>
                    <a:pt x="639" y="324"/>
                  </a:lnTo>
                  <a:lnTo>
                    <a:pt x="634" y="329"/>
                  </a:lnTo>
                  <a:lnTo>
                    <a:pt x="629" y="329"/>
                  </a:lnTo>
                  <a:lnTo>
                    <a:pt x="629" y="329"/>
                  </a:lnTo>
                  <a:lnTo>
                    <a:pt x="624" y="329"/>
                  </a:lnTo>
                  <a:lnTo>
                    <a:pt x="624" y="329"/>
                  </a:lnTo>
                  <a:lnTo>
                    <a:pt x="619" y="329"/>
                  </a:lnTo>
                  <a:lnTo>
                    <a:pt x="619" y="329"/>
                  </a:lnTo>
                  <a:lnTo>
                    <a:pt x="619" y="334"/>
                  </a:lnTo>
                  <a:lnTo>
                    <a:pt x="619" y="334"/>
                  </a:lnTo>
                  <a:lnTo>
                    <a:pt x="619" y="339"/>
                  </a:lnTo>
                  <a:lnTo>
                    <a:pt x="624" y="339"/>
                  </a:lnTo>
                  <a:lnTo>
                    <a:pt x="624" y="339"/>
                  </a:lnTo>
                  <a:lnTo>
                    <a:pt x="624" y="344"/>
                  </a:lnTo>
                  <a:lnTo>
                    <a:pt x="619" y="344"/>
                  </a:lnTo>
                  <a:lnTo>
                    <a:pt x="619" y="344"/>
                  </a:lnTo>
                  <a:lnTo>
                    <a:pt x="619" y="349"/>
                  </a:lnTo>
                  <a:lnTo>
                    <a:pt x="619" y="349"/>
                  </a:lnTo>
                  <a:lnTo>
                    <a:pt x="619" y="349"/>
                  </a:lnTo>
                  <a:lnTo>
                    <a:pt x="619" y="353"/>
                  </a:lnTo>
                  <a:lnTo>
                    <a:pt x="619" y="353"/>
                  </a:lnTo>
                  <a:lnTo>
                    <a:pt x="619" y="353"/>
                  </a:lnTo>
                  <a:lnTo>
                    <a:pt x="619" y="358"/>
                  </a:lnTo>
                  <a:lnTo>
                    <a:pt x="619" y="358"/>
                  </a:lnTo>
                  <a:lnTo>
                    <a:pt x="624" y="358"/>
                  </a:lnTo>
                  <a:lnTo>
                    <a:pt x="624" y="358"/>
                  </a:lnTo>
                  <a:lnTo>
                    <a:pt x="624" y="363"/>
                  </a:lnTo>
                  <a:lnTo>
                    <a:pt x="624" y="363"/>
                  </a:lnTo>
                  <a:lnTo>
                    <a:pt x="619" y="363"/>
                  </a:lnTo>
                  <a:lnTo>
                    <a:pt x="619" y="363"/>
                  </a:lnTo>
                  <a:lnTo>
                    <a:pt x="614" y="363"/>
                  </a:lnTo>
                  <a:lnTo>
                    <a:pt x="614" y="363"/>
                  </a:lnTo>
                  <a:lnTo>
                    <a:pt x="614" y="363"/>
                  </a:lnTo>
                  <a:lnTo>
                    <a:pt x="614" y="358"/>
                  </a:lnTo>
                  <a:lnTo>
                    <a:pt x="610" y="358"/>
                  </a:lnTo>
                  <a:lnTo>
                    <a:pt x="610" y="358"/>
                  </a:lnTo>
                  <a:lnTo>
                    <a:pt x="610" y="358"/>
                  </a:lnTo>
                  <a:lnTo>
                    <a:pt x="610" y="358"/>
                  </a:lnTo>
                  <a:lnTo>
                    <a:pt x="610" y="358"/>
                  </a:lnTo>
                  <a:lnTo>
                    <a:pt x="610" y="358"/>
                  </a:lnTo>
                  <a:lnTo>
                    <a:pt x="610" y="358"/>
                  </a:lnTo>
                  <a:lnTo>
                    <a:pt x="610" y="358"/>
                  </a:lnTo>
                  <a:lnTo>
                    <a:pt x="605" y="358"/>
                  </a:lnTo>
                  <a:lnTo>
                    <a:pt x="605" y="358"/>
                  </a:lnTo>
                  <a:lnTo>
                    <a:pt x="605" y="363"/>
                  </a:lnTo>
                  <a:lnTo>
                    <a:pt x="600" y="363"/>
                  </a:lnTo>
                  <a:lnTo>
                    <a:pt x="600" y="363"/>
                  </a:lnTo>
                  <a:lnTo>
                    <a:pt x="600" y="363"/>
                  </a:lnTo>
                  <a:lnTo>
                    <a:pt x="600" y="363"/>
                  </a:lnTo>
                  <a:lnTo>
                    <a:pt x="600" y="368"/>
                  </a:lnTo>
                  <a:lnTo>
                    <a:pt x="600" y="368"/>
                  </a:lnTo>
                  <a:lnTo>
                    <a:pt x="600" y="368"/>
                  </a:lnTo>
                  <a:lnTo>
                    <a:pt x="595" y="368"/>
                  </a:lnTo>
                  <a:lnTo>
                    <a:pt x="595" y="373"/>
                  </a:lnTo>
                  <a:lnTo>
                    <a:pt x="590" y="373"/>
                  </a:lnTo>
                  <a:lnTo>
                    <a:pt x="590" y="373"/>
                  </a:lnTo>
                  <a:lnTo>
                    <a:pt x="590" y="378"/>
                  </a:lnTo>
                  <a:lnTo>
                    <a:pt x="590" y="378"/>
                  </a:lnTo>
                  <a:lnTo>
                    <a:pt x="585" y="378"/>
                  </a:lnTo>
                  <a:lnTo>
                    <a:pt x="585" y="383"/>
                  </a:lnTo>
                  <a:lnTo>
                    <a:pt x="585" y="383"/>
                  </a:lnTo>
                  <a:lnTo>
                    <a:pt x="585" y="383"/>
                  </a:lnTo>
                  <a:lnTo>
                    <a:pt x="585" y="383"/>
                  </a:lnTo>
                  <a:lnTo>
                    <a:pt x="585" y="387"/>
                  </a:lnTo>
                  <a:lnTo>
                    <a:pt x="585" y="387"/>
                  </a:lnTo>
                  <a:lnTo>
                    <a:pt x="585" y="392"/>
                  </a:lnTo>
                  <a:lnTo>
                    <a:pt x="585" y="392"/>
                  </a:lnTo>
                  <a:lnTo>
                    <a:pt x="585" y="397"/>
                  </a:lnTo>
                  <a:lnTo>
                    <a:pt x="585" y="397"/>
                  </a:lnTo>
                  <a:lnTo>
                    <a:pt x="585" y="397"/>
                  </a:lnTo>
                  <a:lnTo>
                    <a:pt x="585" y="402"/>
                  </a:lnTo>
                  <a:lnTo>
                    <a:pt x="585" y="402"/>
                  </a:lnTo>
                  <a:lnTo>
                    <a:pt x="585" y="402"/>
                  </a:lnTo>
                  <a:lnTo>
                    <a:pt x="585" y="402"/>
                  </a:lnTo>
                  <a:lnTo>
                    <a:pt x="585" y="402"/>
                  </a:lnTo>
                  <a:lnTo>
                    <a:pt x="585" y="407"/>
                  </a:lnTo>
                  <a:lnTo>
                    <a:pt x="585" y="407"/>
                  </a:lnTo>
                  <a:lnTo>
                    <a:pt x="585" y="407"/>
                  </a:lnTo>
                  <a:lnTo>
                    <a:pt x="585" y="407"/>
                  </a:lnTo>
                  <a:lnTo>
                    <a:pt x="585" y="407"/>
                  </a:lnTo>
                  <a:lnTo>
                    <a:pt x="581" y="412"/>
                  </a:lnTo>
                  <a:lnTo>
                    <a:pt x="581" y="412"/>
                  </a:lnTo>
                  <a:lnTo>
                    <a:pt x="581" y="412"/>
                  </a:lnTo>
                  <a:lnTo>
                    <a:pt x="581" y="412"/>
                  </a:lnTo>
                  <a:lnTo>
                    <a:pt x="581" y="416"/>
                  </a:lnTo>
                  <a:lnTo>
                    <a:pt x="581" y="416"/>
                  </a:lnTo>
                  <a:lnTo>
                    <a:pt x="581" y="416"/>
                  </a:lnTo>
                  <a:lnTo>
                    <a:pt x="581" y="416"/>
                  </a:lnTo>
                  <a:lnTo>
                    <a:pt x="581" y="421"/>
                  </a:lnTo>
                  <a:lnTo>
                    <a:pt x="576" y="421"/>
                  </a:lnTo>
                  <a:lnTo>
                    <a:pt x="576" y="421"/>
                  </a:lnTo>
                  <a:lnTo>
                    <a:pt x="576" y="426"/>
                  </a:lnTo>
                  <a:lnTo>
                    <a:pt x="571" y="426"/>
                  </a:lnTo>
                  <a:lnTo>
                    <a:pt x="571" y="426"/>
                  </a:lnTo>
                  <a:lnTo>
                    <a:pt x="571" y="426"/>
                  </a:lnTo>
                  <a:lnTo>
                    <a:pt x="571" y="426"/>
                  </a:lnTo>
                  <a:lnTo>
                    <a:pt x="571" y="426"/>
                  </a:lnTo>
                  <a:lnTo>
                    <a:pt x="571" y="426"/>
                  </a:lnTo>
                  <a:lnTo>
                    <a:pt x="571" y="431"/>
                  </a:lnTo>
                  <a:lnTo>
                    <a:pt x="571" y="431"/>
                  </a:lnTo>
                  <a:lnTo>
                    <a:pt x="571" y="431"/>
                  </a:lnTo>
                  <a:lnTo>
                    <a:pt x="571" y="431"/>
                  </a:lnTo>
                  <a:lnTo>
                    <a:pt x="566" y="431"/>
                  </a:lnTo>
                  <a:lnTo>
                    <a:pt x="561" y="431"/>
                  </a:lnTo>
                  <a:lnTo>
                    <a:pt x="561" y="431"/>
                  </a:lnTo>
                  <a:lnTo>
                    <a:pt x="556" y="431"/>
                  </a:lnTo>
                  <a:lnTo>
                    <a:pt x="556" y="431"/>
                  </a:lnTo>
                  <a:lnTo>
                    <a:pt x="556" y="431"/>
                  </a:lnTo>
                  <a:lnTo>
                    <a:pt x="556" y="436"/>
                  </a:lnTo>
                  <a:lnTo>
                    <a:pt x="556" y="441"/>
                  </a:lnTo>
                  <a:lnTo>
                    <a:pt x="551" y="445"/>
                  </a:lnTo>
                  <a:lnTo>
                    <a:pt x="551" y="450"/>
                  </a:lnTo>
                  <a:lnTo>
                    <a:pt x="551" y="450"/>
                  </a:lnTo>
                  <a:lnTo>
                    <a:pt x="547" y="455"/>
                  </a:lnTo>
                  <a:lnTo>
                    <a:pt x="547" y="460"/>
                  </a:lnTo>
                  <a:lnTo>
                    <a:pt x="547" y="465"/>
                  </a:lnTo>
                  <a:lnTo>
                    <a:pt x="542" y="470"/>
                  </a:lnTo>
                  <a:lnTo>
                    <a:pt x="542" y="470"/>
                  </a:lnTo>
                  <a:lnTo>
                    <a:pt x="542" y="470"/>
                  </a:lnTo>
                  <a:lnTo>
                    <a:pt x="537" y="470"/>
                  </a:lnTo>
                  <a:lnTo>
                    <a:pt x="537" y="470"/>
                  </a:lnTo>
                  <a:lnTo>
                    <a:pt x="537" y="470"/>
                  </a:lnTo>
                  <a:lnTo>
                    <a:pt x="532" y="470"/>
                  </a:lnTo>
                  <a:lnTo>
                    <a:pt x="532" y="470"/>
                  </a:lnTo>
                  <a:lnTo>
                    <a:pt x="532" y="470"/>
                  </a:lnTo>
                  <a:lnTo>
                    <a:pt x="527" y="470"/>
                  </a:lnTo>
                  <a:lnTo>
                    <a:pt x="527" y="470"/>
                  </a:lnTo>
                  <a:lnTo>
                    <a:pt x="527" y="470"/>
                  </a:lnTo>
                  <a:lnTo>
                    <a:pt x="522" y="470"/>
                  </a:lnTo>
                  <a:lnTo>
                    <a:pt x="522" y="470"/>
                  </a:lnTo>
                  <a:lnTo>
                    <a:pt x="518" y="470"/>
                  </a:lnTo>
                  <a:lnTo>
                    <a:pt x="518" y="465"/>
                  </a:lnTo>
                  <a:lnTo>
                    <a:pt x="518" y="465"/>
                  </a:lnTo>
                  <a:lnTo>
                    <a:pt x="513" y="460"/>
                  </a:lnTo>
                  <a:lnTo>
                    <a:pt x="513" y="460"/>
                  </a:lnTo>
                  <a:lnTo>
                    <a:pt x="513" y="460"/>
                  </a:lnTo>
                  <a:lnTo>
                    <a:pt x="508" y="460"/>
                  </a:lnTo>
                  <a:lnTo>
                    <a:pt x="508" y="455"/>
                  </a:lnTo>
                  <a:lnTo>
                    <a:pt x="503" y="455"/>
                  </a:lnTo>
                  <a:lnTo>
                    <a:pt x="503" y="455"/>
                  </a:lnTo>
                  <a:lnTo>
                    <a:pt x="498" y="455"/>
                  </a:lnTo>
                  <a:lnTo>
                    <a:pt x="498" y="455"/>
                  </a:lnTo>
                  <a:lnTo>
                    <a:pt x="498" y="455"/>
                  </a:lnTo>
                  <a:lnTo>
                    <a:pt x="493" y="455"/>
                  </a:lnTo>
                  <a:lnTo>
                    <a:pt x="493" y="460"/>
                  </a:lnTo>
                  <a:lnTo>
                    <a:pt x="489" y="465"/>
                  </a:lnTo>
                  <a:lnTo>
                    <a:pt x="484" y="465"/>
                  </a:lnTo>
                  <a:lnTo>
                    <a:pt x="479" y="470"/>
                  </a:lnTo>
                  <a:lnTo>
                    <a:pt x="479" y="474"/>
                  </a:lnTo>
                  <a:lnTo>
                    <a:pt x="479" y="474"/>
                  </a:lnTo>
                  <a:lnTo>
                    <a:pt x="474" y="474"/>
                  </a:lnTo>
                  <a:lnTo>
                    <a:pt x="474" y="479"/>
                  </a:lnTo>
                  <a:lnTo>
                    <a:pt x="474" y="479"/>
                  </a:lnTo>
                  <a:lnTo>
                    <a:pt x="474" y="479"/>
                  </a:lnTo>
                  <a:lnTo>
                    <a:pt x="474" y="484"/>
                  </a:lnTo>
                  <a:lnTo>
                    <a:pt x="469" y="484"/>
                  </a:lnTo>
                  <a:lnTo>
                    <a:pt x="469" y="489"/>
                  </a:lnTo>
                  <a:lnTo>
                    <a:pt x="469" y="489"/>
                  </a:lnTo>
                  <a:lnTo>
                    <a:pt x="469" y="494"/>
                  </a:lnTo>
                  <a:lnTo>
                    <a:pt x="469" y="494"/>
                  </a:lnTo>
                  <a:lnTo>
                    <a:pt x="464" y="499"/>
                  </a:lnTo>
                  <a:lnTo>
                    <a:pt x="464" y="503"/>
                  </a:lnTo>
                  <a:lnTo>
                    <a:pt x="460" y="503"/>
                  </a:lnTo>
                  <a:lnTo>
                    <a:pt x="460" y="508"/>
                  </a:lnTo>
                  <a:lnTo>
                    <a:pt x="455" y="508"/>
                  </a:lnTo>
                  <a:lnTo>
                    <a:pt x="455" y="508"/>
                  </a:lnTo>
                  <a:lnTo>
                    <a:pt x="455" y="508"/>
                  </a:lnTo>
                  <a:lnTo>
                    <a:pt x="450" y="513"/>
                  </a:lnTo>
                  <a:lnTo>
                    <a:pt x="450" y="513"/>
                  </a:lnTo>
                  <a:lnTo>
                    <a:pt x="445" y="513"/>
                  </a:lnTo>
                  <a:lnTo>
                    <a:pt x="440" y="513"/>
                  </a:lnTo>
                  <a:lnTo>
                    <a:pt x="440" y="513"/>
                  </a:lnTo>
                  <a:lnTo>
                    <a:pt x="440" y="508"/>
                  </a:lnTo>
                  <a:lnTo>
                    <a:pt x="435" y="508"/>
                  </a:lnTo>
                  <a:lnTo>
                    <a:pt x="435" y="508"/>
                  </a:lnTo>
                  <a:lnTo>
                    <a:pt x="435" y="508"/>
                  </a:lnTo>
                  <a:lnTo>
                    <a:pt x="430" y="508"/>
                  </a:lnTo>
                  <a:lnTo>
                    <a:pt x="426" y="513"/>
                  </a:lnTo>
                  <a:lnTo>
                    <a:pt x="421" y="513"/>
                  </a:lnTo>
                  <a:lnTo>
                    <a:pt x="416" y="513"/>
                  </a:lnTo>
                  <a:lnTo>
                    <a:pt x="416" y="513"/>
                  </a:lnTo>
                  <a:lnTo>
                    <a:pt x="416" y="513"/>
                  </a:lnTo>
                  <a:lnTo>
                    <a:pt x="411" y="513"/>
                  </a:lnTo>
                  <a:lnTo>
                    <a:pt x="411" y="513"/>
                  </a:lnTo>
                  <a:lnTo>
                    <a:pt x="406" y="513"/>
                  </a:lnTo>
                  <a:lnTo>
                    <a:pt x="406" y="513"/>
                  </a:lnTo>
                  <a:lnTo>
                    <a:pt x="406" y="513"/>
                  </a:lnTo>
                  <a:lnTo>
                    <a:pt x="406" y="513"/>
                  </a:lnTo>
                  <a:lnTo>
                    <a:pt x="401" y="513"/>
                  </a:lnTo>
                  <a:lnTo>
                    <a:pt x="397" y="513"/>
                  </a:lnTo>
                  <a:lnTo>
                    <a:pt x="397" y="518"/>
                  </a:lnTo>
                  <a:lnTo>
                    <a:pt x="392" y="518"/>
                  </a:lnTo>
                  <a:lnTo>
                    <a:pt x="392" y="518"/>
                  </a:lnTo>
                  <a:lnTo>
                    <a:pt x="387" y="518"/>
                  </a:lnTo>
                  <a:lnTo>
                    <a:pt x="382" y="518"/>
                  </a:lnTo>
                  <a:lnTo>
                    <a:pt x="382" y="518"/>
                  </a:lnTo>
                  <a:lnTo>
                    <a:pt x="382" y="518"/>
                  </a:lnTo>
                  <a:lnTo>
                    <a:pt x="382" y="518"/>
                  </a:lnTo>
                  <a:lnTo>
                    <a:pt x="377" y="518"/>
                  </a:lnTo>
                  <a:lnTo>
                    <a:pt x="377" y="518"/>
                  </a:lnTo>
                  <a:lnTo>
                    <a:pt x="377" y="518"/>
                  </a:lnTo>
                  <a:lnTo>
                    <a:pt x="377" y="518"/>
                  </a:lnTo>
                  <a:lnTo>
                    <a:pt x="372" y="518"/>
                  </a:lnTo>
                  <a:lnTo>
                    <a:pt x="372" y="518"/>
                  </a:lnTo>
                  <a:lnTo>
                    <a:pt x="368" y="518"/>
                  </a:lnTo>
                  <a:lnTo>
                    <a:pt x="358" y="518"/>
                  </a:lnTo>
                  <a:lnTo>
                    <a:pt x="353" y="518"/>
                  </a:lnTo>
                  <a:lnTo>
                    <a:pt x="348" y="518"/>
                  </a:lnTo>
                  <a:lnTo>
                    <a:pt x="343" y="518"/>
                  </a:lnTo>
                  <a:lnTo>
                    <a:pt x="343" y="518"/>
                  </a:lnTo>
                  <a:lnTo>
                    <a:pt x="339" y="518"/>
                  </a:lnTo>
                  <a:lnTo>
                    <a:pt x="339" y="518"/>
                  </a:lnTo>
                  <a:lnTo>
                    <a:pt x="334" y="513"/>
                  </a:lnTo>
                  <a:lnTo>
                    <a:pt x="334" y="513"/>
                  </a:lnTo>
                  <a:lnTo>
                    <a:pt x="334" y="513"/>
                  </a:lnTo>
                  <a:lnTo>
                    <a:pt x="334" y="513"/>
                  </a:lnTo>
                  <a:lnTo>
                    <a:pt x="329" y="513"/>
                  </a:lnTo>
                  <a:lnTo>
                    <a:pt x="329" y="513"/>
                  </a:lnTo>
                  <a:lnTo>
                    <a:pt x="319" y="518"/>
                  </a:lnTo>
                  <a:lnTo>
                    <a:pt x="319" y="518"/>
                  </a:lnTo>
                  <a:lnTo>
                    <a:pt x="314" y="518"/>
                  </a:lnTo>
                  <a:lnTo>
                    <a:pt x="309" y="518"/>
                  </a:lnTo>
                  <a:lnTo>
                    <a:pt x="309" y="518"/>
                  </a:lnTo>
                  <a:lnTo>
                    <a:pt x="305" y="513"/>
                  </a:lnTo>
                  <a:lnTo>
                    <a:pt x="305" y="513"/>
                  </a:lnTo>
                  <a:lnTo>
                    <a:pt x="305" y="513"/>
                  </a:lnTo>
                  <a:lnTo>
                    <a:pt x="305" y="508"/>
                  </a:lnTo>
                  <a:lnTo>
                    <a:pt x="305" y="508"/>
                  </a:lnTo>
                  <a:lnTo>
                    <a:pt x="305" y="508"/>
                  </a:lnTo>
                  <a:lnTo>
                    <a:pt x="300" y="508"/>
                  </a:lnTo>
                  <a:lnTo>
                    <a:pt x="295" y="503"/>
                  </a:lnTo>
                  <a:lnTo>
                    <a:pt x="290" y="503"/>
                  </a:lnTo>
                  <a:lnTo>
                    <a:pt x="285" y="499"/>
                  </a:lnTo>
                  <a:lnTo>
                    <a:pt x="285" y="499"/>
                  </a:lnTo>
                  <a:lnTo>
                    <a:pt x="285" y="499"/>
                  </a:lnTo>
                  <a:lnTo>
                    <a:pt x="285" y="499"/>
                  </a:lnTo>
                  <a:lnTo>
                    <a:pt x="285" y="499"/>
                  </a:lnTo>
                  <a:lnTo>
                    <a:pt x="285" y="499"/>
                  </a:lnTo>
                  <a:lnTo>
                    <a:pt x="285" y="499"/>
                  </a:lnTo>
                  <a:lnTo>
                    <a:pt x="285" y="503"/>
                  </a:lnTo>
                  <a:lnTo>
                    <a:pt x="285" y="508"/>
                  </a:lnTo>
                  <a:lnTo>
                    <a:pt x="285" y="508"/>
                  </a:lnTo>
                  <a:lnTo>
                    <a:pt x="285" y="513"/>
                  </a:lnTo>
                  <a:lnTo>
                    <a:pt x="285" y="513"/>
                  </a:lnTo>
                  <a:lnTo>
                    <a:pt x="285" y="513"/>
                  </a:lnTo>
                  <a:lnTo>
                    <a:pt x="285" y="518"/>
                  </a:lnTo>
                  <a:lnTo>
                    <a:pt x="285" y="518"/>
                  </a:lnTo>
                  <a:lnTo>
                    <a:pt x="285" y="518"/>
                  </a:lnTo>
                  <a:lnTo>
                    <a:pt x="280" y="518"/>
                  </a:lnTo>
                  <a:lnTo>
                    <a:pt x="280" y="518"/>
                  </a:lnTo>
                  <a:lnTo>
                    <a:pt x="280" y="518"/>
                  </a:lnTo>
                  <a:lnTo>
                    <a:pt x="280" y="518"/>
                  </a:lnTo>
                  <a:lnTo>
                    <a:pt x="280" y="518"/>
                  </a:lnTo>
                  <a:lnTo>
                    <a:pt x="280" y="518"/>
                  </a:lnTo>
                  <a:lnTo>
                    <a:pt x="280" y="518"/>
                  </a:lnTo>
                  <a:lnTo>
                    <a:pt x="276" y="518"/>
                  </a:lnTo>
                  <a:lnTo>
                    <a:pt x="276" y="523"/>
                  </a:lnTo>
                  <a:lnTo>
                    <a:pt x="276" y="523"/>
                  </a:lnTo>
                  <a:lnTo>
                    <a:pt x="276" y="528"/>
                  </a:lnTo>
                  <a:lnTo>
                    <a:pt x="276" y="528"/>
                  </a:lnTo>
                  <a:lnTo>
                    <a:pt x="276" y="532"/>
                  </a:lnTo>
                  <a:lnTo>
                    <a:pt x="271" y="532"/>
                  </a:lnTo>
                  <a:lnTo>
                    <a:pt x="271" y="532"/>
                  </a:lnTo>
                  <a:lnTo>
                    <a:pt x="266" y="532"/>
                  </a:lnTo>
                  <a:lnTo>
                    <a:pt x="266" y="532"/>
                  </a:lnTo>
                  <a:lnTo>
                    <a:pt x="266" y="532"/>
                  </a:lnTo>
                  <a:lnTo>
                    <a:pt x="261" y="532"/>
                  </a:lnTo>
                  <a:lnTo>
                    <a:pt x="261" y="532"/>
                  </a:lnTo>
                  <a:lnTo>
                    <a:pt x="256" y="532"/>
                  </a:lnTo>
                  <a:lnTo>
                    <a:pt x="256" y="532"/>
                  </a:lnTo>
                  <a:lnTo>
                    <a:pt x="256" y="532"/>
                  </a:lnTo>
                  <a:lnTo>
                    <a:pt x="251" y="532"/>
                  </a:lnTo>
                  <a:lnTo>
                    <a:pt x="247" y="528"/>
                  </a:lnTo>
                  <a:lnTo>
                    <a:pt x="247" y="528"/>
                  </a:lnTo>
                  <a:lnTo>
                    <a:pt x="242" y="528"/>
                  </a:lnTo>
                  <a:lnTo>
                    <a:pt x="242" y="523"/>
                  </a:lnTo>
                  <a:lnTo>
                    <a:pt x="242" y="523"/>
                  </a:lnTo>
                  <a:lnTo>
                    <a:pt x="242" y="523"/>
                  </a:lnTo>
                  <a:lnTo>
                    <a:pt x="237" y="523"/>
                  </a:lnTo>
                  <a:lnTo>
                    <a:pt x="232" y="528"/>
                  </a:lnTo>
                  <a:lnTo>
                    <a:pt x="232" y="528"/>
                  </a:lnTo>
                  <a:lnTo>
                    <a:pt x="232" y="528"/>
                  </a:lnTo>
                  <a:lnTo>
                    <a:pt x="227" y="528"/>
                  </a:lnTo>
                  <a:lnTo>
                    <a:pt x="227" y="528"/>
                  </a:lnTo>
                  <a:lnTo>
                    <a:pt x="227" y="528"/>
                  </a:lnTo>
                  <a:lnTo>
                    <a:pt x="222" y="528"/>
                  </a:lnTo>
                  <a:lnTo>
                    <a:pt x="222" y="523"/>
                  </a:lnTo>
                  <a:lnTo>
                    <a:pt x="227" y="523"/>
                  </a:lnTo>
                  <a:lnTo>
                    <a:pt x="227" y="523"/>
                  </a:lnTo>
                  <a:lnTo>
                    <a:pt x="222" y="518"/>
                  </a:lnTo>
                  <a:lnTo>
                    <a:pt x="222" y="518"/>
                  </a:lnTo>
                  <a:lnTo>
                    <a:pt x="218" y="518"/>
                  </a:lnTo>
                  <a:lnTo>
                    <a:pt x="213" y="518"/>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85">
              <a:extLst>
                <a:ext uri="{FF2B5EF4-FFF2-40B4-BE49-F238E27FC236}">
                  <a16:creationId xmlns:a16="http://schemas.microsoft.com/office/drawing/2014/main" xmlns="" id="{F2E054C7-2FC9-4329-BF51-2DA69B7262E0}"/>
                </a:ext>
              </a:extLst>
            </p:cNvPr>
            <p:cNvSpPr>
              <a:spLocks/>
            </p:cNvSpPr>
            <p:nvPr/>
          </p:nvSpPr>
          <p:spPr bwMode="auto">
            <a:xfrm>
              <a:off x="10145068" y="1453991"/>
              <a:ext cx="820226" cy="343056"/>
            </a:xfrm>
            <a:custGeom>
              <a:avLst/>
              <a:gdLst>
                <a:gd name="T0" fmla="*/ 48 w 857"/>
                <a:gd name="T1" fmla="*/ 368 h 402"/>
                <a:gd name="T2" fmla="*/ 39 w 857"/>
                <a:gd name="T3" fmla="*/ 324 h 402"/>
                <a:gd name="T4" fmla="*/ 39 w 857"/>
                <a:gd name="T5" fmla="*/ 295 h 402"/>
                <a:gd name="T6" fmla="*/ 39 w 857"/>
                <a:gd name="T7" fmla="*/ 271 h 402"/>
                <a:gd name="T8" fmla="*/ 82 w 857"/>
                <a:gd name="T9" fmla="*/ 242 h 402"/>
                <a:gd name="T10" fmla="*/ 48 w 857"/>
                <a:gd name="T11" fmla="*/ 208 h 402"/>
                <a:gd name="T12" fmla="*/ 34 w 857"/>
                <a:gd name="T13" fmla="*/ 160 h 402"/>
                <a:gd name="T14" fmla="*/ 0 w 857"/>
                <a:gd name="T15" fmla="*/ 126 h 402"/>
                <a:gd name="T16" fmla="*/ 58 w 857"/>
                <a:gd name="T17" fmla="*/ 107 h 402"/>
                <a:gd name="T18" fmla="*/ 126 w 857"/>
                <a:gd name="T19" fmla="*/ 77 h 402"/>
                <a:gd name="T20" fmla="*/ 169 w 857"/>
                <a:gd name="T21" fmla="*/ 73 h 402"/>
                <a:gd name="T22" fmla="*/ 208 w 857"/>
                <a:gd name="T23" fmla="*/ 77 h 402"/>
                <a:gd name="T24" fmla="*/ 227 w 857"/>
                <a:gd name="T25" fmla="*/ 58 h 402"/>
                <a:gd name="T26" fmla="*/ 251 w 857"/>
                <a:gd name="T27" fmla="*/ 63 h 402"/>
                <a:gd name="T28" fmla="*/ 319 w 857"/>
                <a:gd name="T29" fmla="*/ 63 h 402"/>
                <a:gd name="T30" fmla="*/ 358 w 857"/>
                <a:gd name="T31" fmla="*/ 58 h 402"/>
                <a:gd name="T32" fmla="*/ 411 w 857"/>
                <a:gd name="T33" fmla="*/ 39 h 402"/>
                <a:gd name="T34" fmla="*/ 450 w 857"/>
                <a:gd name="T35" fmla="*/ 0 h 402"/>
                <a:gd name="T36" fmla="*/ 479 w 857"/>
                <a:gd name="T37" fmla="*/ 19 h 402"/>
                <a:gd name="T38" fmla="*/ 508 w 857"/>
                <a:gd name="T39" fmla="*/ 19 h 402"/>
                <a:gd name="T40" fmla="*/ 547 w 857"/>
                <a:gd name="T41" fmla="*/ 29 h 402"/>
                <a:gd name="T42" fmla="*/ 590 w 857"/>
                <a:gd name="T43" fmla="*/ 48 h 402"/>
                <a:gd name="T44" fmla="*/ 629 w 857"/>
                <a:gd name="T45" fmla="*/ 39 h 402"/>
                <a:gd name="T46" fmla="*/ 663 w 857"/>
                <a:gd name="T47" fmla="*/ 63 h 402"/>
                <a:gd name="T48" fmla="*/ 697 w 857"/>
                <a:gd name="T49" fmla="*/ 77 h 402"/>
                <a:gd name="T50" fmla="*/ 716 w 857"/>
                <a:gd name="T51" fmla="*/ 102 h 402"/>
                <a:gd name="T52" fmla="*/ 760 w 857"/>
                <a:gd name="T53" fmla="*/ 82 h 402"/>
                <a:gd name="T54" fmla="*/ 779 w 857"/>
                <a:gd name="T55" fmla="*/ 92 h 402"/>
                <a:gd name="T56" fmla="*/ 823 w 857"/>
                <a:gd name="T57" fmla="*/ 87 h 402"/>
                <a:gd name="T58" fmla="*/ 808 w 857"/>
                <a:gd name="T59" fmla="*/ 121 h 402"/>
                <a:gd name="T60" fmla="*/ 794 w 857"/>
                <a:gd name="T61" fmla="*/ 198 h 402"/>
                <a:gd name="T62" fmla="*/ 774 w 857"/>
                <a:gd name="T63" fmla="*/ 252 h 402"/>
                <a:gd name="T64" fmla="*/ 827 w 857"/>
                <a:gd name="T65" fmla="*/ 256 h 402"/>
                <a:gd name="T66" fmla="*/ 842 w 857"/>
                <a:gd name="T67" fmla="*/ 271 h 402"/>
                <a:gd name="T68" fmla="*/ 857 w 857"/>
                <a:gd name="T69" fmla="*/ 310 h 402"/>
                <a:gd name="T70" fmla="*/ 837 w 857"/>
                <a:gd name="T71" fmla="*/ 315 h 402"/>
                <a:gd name="T72" fmla="*/ 794 w 857"/>
                <a:gd name="T73" fmla="*/ 315 h 402"/>
                <a:gd name="T74" fmla="*/ 784 w 857"/>
                <a:gd name="T75" fmla="*/ 319 h 402"/>
                <a:gd name="T76" fmla="*/ 760 w 857"/>
                <a:gd name="T77" fmla="*/ 334 h 402"/>
                <a:gd name="T78" fmla="*/ 736 w 857"/>
                <a:gd name="T79" fmla="*/ 339 h 402"/>
                <a:gd name="T80" fmla="*/ 716 w 857"/>
                <a:gd name="T81" fmla="*/ 339 h 402"/>
                <a:gd name="T82" fmla="*/ 706 w 857"/>
                <a:gd name="T83" fmla="*/ 334 h 402"/>
                <a:gd name="T84" fmla="*/ 682 w 857"/>
                <a:gd name="T85" fmla="*/ 353 h 402"/>
                <a:gd name="T86" fmla="*/ 644 w 857"/>
                <a:gd name="T87" fmla="*/ 363 h 402"/>
                <a:gd name="T88" fmla="*/ 624 w 857"/>
                <a:gd name="T89" fmla="*/ 363 h 402"/>
                <a:gd name="T90" fmla="*/ 605 w 857"/>
                <a:gd name="T91" fmla="*/ 358 h 402"/>
                <a:gd name="T92" fmla="*/ 576 w 857"/>
                <a:gd name="T93" fmla="*/ 353 h 402"/>
                <a:gd name="T94" fmla="*/ 542 w 857"/>
                <a:gd name="T95" fmla="*/ 358 h 402"/>
                <a:gd name="T96" fmla="*/ 527 w 857"/>
                <a:gd name="T97" fmla="*/ 387 h 402"/>
                <a:gd name="T98" fmla="*/ 498 w 857"/>
                <a:gd name="T99" fmla="*/ 377 h 402"/>
                <a:gd name="T100" fmla="*/ 469 w 857"/>
                <a:gd name="T101" fmla="*/ 382 h 402"/>
                <a:gd name="T102" fmla="*/ 440 w 857"/>
                <a:gd name="T103" fmla="*/ 368 h 402"/>
                <a:gd name="T104" fmla="*/ 416 w 857"/>
                <a:gd name="T105" fmla="*/ 348 h 402"/>
                <a:gd name="T106" fmla="*/ 392 w 857"/>
                <a:gd name="T107" fmla="*/ 329 h 402"/>
                <a:gd name="T108" fmla="*/ 334 w 857"/>
                <a:gd name="T109" fmla="*/ 358 h 402"/>
                <a:gd name="T110" fmla="*/ 314 w 857"/>
                <a:gd name="T111" fmla="*/ 334 h 402"/>
                <a:gd name="T112" fmla="*/ 266 w 857"/>
                <a:gd name="T113" fmla="*/ 315 h 402"/>
                <a:gd name="T114" fmla="*/ 184 w 857"/>
                <a:gd name="T115" fmla="*/ 295 h 402"/>
                <a:gd name="T116" fmla="*/ 169 w 857"/>
                <a:gd name="T117" fmla="*/ 339 h 402"/>
                <a:gd name="T118" fmla="*/ 87 w 857"/>
                <a:gd name="T119" fmla="*/ 377 h 402"/>
                <a:gd name="T120" fmla="*/ 63 w 857"/>
                <a:gd name="T121" fmla="*/ 39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7" h="402">
                  <a:moveTo>
                    <a:pt x="63" y="397"/>
                  </a:moveTo>
                  <a:lnTo>
                    <a:pt x="63" y="397"/>
                  </a:lnTo>
                  <a:lnTo>
                    <a:pt x="58" y="397"/>
                  </a:lnTo>
                  <a:lnTo>
                    <a:pt x="58" y="392"/>
                  </a:lnTo>
                  <a:lnTo>
                    <a:pt x="53" y="392"/>
                  </a:lnTo>
                  <a:lnTo>
                    <a:pt x="53" y="392"/>
                  </a:lnTo>
                  <a:lnTo>
                    <a:pt x="53" y="387"/>
                  </a:lnTo>
                  <a:lnTo>
                    <a:pt x="58" y="387"/>
                  </a:lnTo>
                  <a:lnTo>
                    <a:pt x="58" y="387"/>
                  </a:lnTo>
                  <a:lnTo>
                    <a:pt x="58" y="382"/>
                  </a:lnTo>
                  <a:lnTo>
                    <a:pt x="58" y="382"/>
                  </a:lnTo>
                  <a:lnTo>
                    <a:pt x="58" y="382"/>
                  </a:lnTo>
                  <a:lnTo>
                    <a:pt x="63" y="382"/>
                  </a:lnTo>
                  <a:lnTo>
                    <a:pt x="58" y="377"/>
                  </a:lnTo>
                  <a:lnTo>
                    <a:pt x="58" y="377"/>
                  </a:lnTo>
                  <a:lnTo>
                    <a:pt x="53" y="377"/>
                  </a:lnTo>
                  <a:lnTo>
                    <a:pt x="53" y="373"/>
                  </a:lnTo>
                  <a:lnTo>
                    <a:pt x="48" y="373"/>
                  </a:lnTo>
                  <a:lnTo>
                    <a:pt x="48" y="373"/>
                  </a:lnTo>
                  <a:lnTo>
                    <a:pt x="48" y="368"/>
                  </a:lnTo>
                  <a:lnTo>
                    <a:pt x="48" y="368"/>
                  </a:lnTo>
                  <a:lnTo>
                    <a:pt x="48" y="368"/>
                  </a:lnTo>
                  <a:lnTo>
                    <a:pt x="53" y="363"/>
                  </a:lnTo>
                  <a:lnTo>
                    <a:pt x="53" y="363"/>
                  </a:lnTo>
                  <a:lnTo>
                    <a:pt x="53" y="358"/>
                  </a:lnTo>
                  <a:lnTo>
                    <a:pt x="53" y="358"/>
                  </a:lnTo>
                  <a:lnTo>
                    <a:pt x="53" y="353"/>
                  </a:lnTo>
                  <a:lnTo>
                    <a:pt x="48" y="353"/>
                  </a:lnTo>
                  <a:lnTo>
                    <a:pt x="48" y="353"/>
                  </a:lnTo>
                  <a:lnTo>
                    <a:pt x="48" y="348"/>
                  </a:lnTo>
                  <a:lnTo>
                    <a:pt x="43" y="348"/>
                  </a:lnTo>
                  <a:lnTo>
                    <a:pt x="43" y="348"/>
                  </a:lnTo>
                  <a:lnTo>
                    <a:pt x="43" y="344"/>
                  </a:lnTo>
                  <a:lnTo>
                    <a:pt x="39" y="339"/>
                  </a:lnTo>
                  <a:lnTo>
                    <a:pt x="39" y="334"/>
                  </a:lnTo>
                  <a:lnTo>
                    <a:pt x="34" y="329"/>
                  </a:lnTo>
                  <a:lnTo>
                    <a:pt x="34" y="329"/>
                  </a:lnTo>
                  <a:lnTo>
                    <a:pt x="34" y="329"/>
                  </a:lnTo>
                  <a:lnTo>
                    <a:pt x="34" y="329"/>
                  </a:lnTo>
                  <a:lnTo>
                    <a:pt x="39" y="329"/>
                  </a:lnTo>
                  <a:lnTo>
                    <a:pt x="39" y="324"/>
                  </a:lnTo>
                  <a:lnTo>
                    <a:pt x="39" y="324"/>
                  </a:lnTo>
                  <a:lnTo>
                    <a:pt x="43" y="324"/>
                  </a:lnTo>
                  <a:lnTo>
                    <a:pt x="43" y="324"/>
                  </a:lnTo>
                  <a:lnTo>
                    <a:pt x="48" y="324"/>
                  </a:lnTo>
                  <a:lnTo>
                    <a:pt x="48" y="324"/>
                  </a:lnTo>
                  <a:lnTo>
                    <a:pt x="48" y="319"/>
                  </a:lnTo>
                  <a:lnTo>
                    <a:pt x="48" y="315"/>
                  </a:lnTo>
                  <a:lnTo>
                    <a:pt x="48" y="315"/>
                  </a:lnTo>
                  <a:lnTo>
                    <a:pt x="48" y="310"/>
                  </a:lnTo>
                  <a:lnTo>
                    <a:pt x="43" y="310"/>
                  </a:lnTo>
                  <a:lnTo>
                    <a:pt x="43" y="310"/>
                  </a:lnTo>
                  <a:lnTo>
                    <a:pt x="39" y="310"/>
                  </a:lnTo>
                  <a:lnTo>
                    <a:pt x="39" y="305"/>
                  </a:lnTo>
                  <a:lnTo>
                    <a:pt x="39" y="305"/>
                  </a:lnTo>
                  <a:lnTo>
                    <a:pt x="34" y="305"/>
                  </a:lnTo>
                  <a:lnTo>
                    <a:pt x="34" y="305"/>
                  </a:lnTo>
                  <a:lnTo>
                    <a:pt x="34" y="300"/>
                  </a:lnTo>
                  <a:lnTo>
                    <a:pt x="34" y="300"/>
                  </a:lnTo>
                  <a:lnTo>
                    <a:pt x="34" y="300"/>
                  </a:lnTo>
                  <a:lnTo>
                    <a:pt x="34" y="295"/>
                  </a:lnTo>
                  <a:lnTo>
                    <a:pt x="34" y="295"/>
                  </a:lnTo>
                  <a:lnTo>
                    <a:pt x="39" y="295"/>
                  </a:lnTo>
                  <a:lnTo>
                    <a:pt x="39" y="295"/>
                  </a:lnTo>
                  <a:lnTo>
                    <a:pt x="39" y="295"/>
                  </a:lnTo>
                  <a:lnTo>
                    <a:pt x="39" y="290"/>
                  </a:lnTo>
                  <a:lnTo>
                    <a:pt x="39" y="290"/>
                  </a:lnTo>
                  <a:lnTo>
                    <a:pt x="39" y="290"/>
                  </a:lnTo>
                  <a:lnTo>
                    <a:pt x="39" y="290"/>
                  </a:lnTo>
                  <a:lnTo>
                    <a:pt x="34" y="290"/>
                  </a:lnTo>
                  <a:lnTo>
                    <a:pt x="34" y="290"/>
                  </a:lnTo>
                  <a:lnTo>
                    <a:pt x="34" y="290"/>
                  </a:lnTo>
                  <a:lnTo>
                    <a:pt x="34" y="290"/>
                  </a:lnTo>
                  <a:lnTo>
                    <a:pt x="34" y="285"/>
                  </a:lnTo>
                  <a:lnTo>
                    <a:pt x="34" y="285"/>
                  </a:lnTo>
                  <a:lnTo>
                    <a:pt x="34" y="285"/>
                  </a:lnTo>
                  <a:lnTo>
                    <a:pt x="34" y="281"/>
                  </a:lnTo>
                  <a:lnTo>
                    <a:pt x="34" y="281"/>
                  </a:lnTo>
                  <a:lnTo>
                    <a:pt x="34" y="276"/>
                  </a:lnTo>
                  <a:lnTo>
                    <a:pt x="34" y="276"/>
                  </a:lnTo>
                  <a:lnTo>
                    <a:pt x="34" y="271"/>
                  </a:lnTo>
                  <a:lnTo>
                    <a:pt x="39" y="271"/>
                  </a:lnTo>
                  <a:lnTo>
                    <a:pt x="39" y="271"/>
                  </a:lnTo>
                  <a:lnTo>
                    <a:pt x="39" y="271"/>
                  </a:lnTo>
                  <a:lnTo>
                    <a:pt x="39" y="266"/>
                  </a:lnTo>
                  <a:lnTo>
                    <a:pt x="43" y="266"/>
                  </a:lnTo>
                  <a:lnTo>
                    <a:pt x="48" y="266"/>
                  </a:lnTo>
                  <a:lnTo>
                    <a:pt x="48" y="266"/>
                  </a:lnTo>
                  <a:lnTo>
                    <a:pt x="48" y="266"/>
                  </a:lnTo>
                  <a:lnTo>
                    <a:pt x="53" y="266"/>
                  </a:lnTo>
                  <a:lnTo>
                    <a:pt x="53" y="261"/>
                  </a:lnTo>
                  <a:lnTo>
                    <a:pt x="53" y="261"/>
                  </a:lnTo>
                  <a:lnTo>
                    <a:pt x="58" y="256"/>
                  </a:lnTo>
                  <a:lnTo>
                    <a:pt x="58" y="256"/>
                  </a:lnTo>
                  <a:lnTo>
                    <a:pt x="63" y="252"/>
                  </a:lnTo>
                  <a:lnTo>
                    <a:pt x="68" y="252"/>
                  </a:lnTo>
                  <a:lnTo>
                    <a:pt x="68" y="252"/>
                  </a:lnTo>
                  <a:lnTo>
                    <a:pt x="72" y="247"/>
                  </a:lnTo>
                  <a:lnTo>
                    <a:pt x="72" y="247"/>
                  </a:lnTo>
                  <a:lnTo>
                    <a:pt x="77" y="247"/>
                  </a:lnTo>
                  <a:lnTo>
                    <a:pt x="77" y="247"/>
                  </a:lnTo>
                  <a:lnTo>
                    <a:pt x="82" y="242"/>
                  </a:lnTo>
                  <a:lnTo>
                    <a:pt x="82" y="242"/>
                  </a:lnTo>
                  <a:lnTo>
                    <a:pt x="82" y="242"/>
                  </a:lnTo>
                  <a:lnTo>
                    <a:pt x="82" y="242"/>
                  </a:lnTo>
                  <a:lnTo>
                    <a:pt x="82" y="242"/>
                  </a:lnTo>
                  <a:lnTo>
                    <a:pt x="82" y="237"/>
                  </a:lnTo>
                  <a:lnTo>
                    <a:pt x="82" y="237"/>
                  </a:lnTo>
                  <a:lnTo>
                    <a:pt x="82" y="237"/>
                  </a:lnTo>
                  <a:lnTo>
                    <a:pt x="82" y="237"/>
                  </a:lnTo>
                  <a:lnTo>
                    <a:pt x="82" y="232"/>
                  </a:lnTo>
                  <a:lnTo>
                    <a:pt x="82" y="232"/>
                  </a:lnTo>
                  <a:lnTo>
                    <a:pt x="82" y="232"/>
                  </a:lnTo>
                  <a:lnTo>
                    <a:pt x="77" y="232"/>
                  </a:lnTo>
                  <a:lnTo>
                    <a:pt x="77" y="232"/>
                  </a:lnTo>
                  <a:lnTo>
                    <a:pt x="77" y="232"/>
                  </a:lnTo>
                  <a:lnTo>
                    <a:pt x="72" y="227"/>
                  </a:lnTo>
                  <a:lnTo>
                    <a:pt x="72" y="223"/>
                  </a:lnTo>
                  <a:lnTo>
                    <a:pt x="68" y="223"/>
                  </a:lnTo>
                  <a:lnTo>
                    <a:pt x="68" y="218"/>
                  </a:lnTo>
                  <a:lnTo>
                    <a:pt x="58" y="218"/>
                  </a:lnTo>
                  <a:lnTo>
                    <a:pt x="53" y="218"/>
                  </a:lnTo>
                  <a:lnTo>
                    <a:pt x="53" y="213"/>
                  </a:lnTo>
                  <a:lnTo>
                    <a:pt x="48" y="213"/>
                  </a:lnTo>
                  <a:lnTo>
                    <a:pt x="48" y="213"/>
                  </a:lnTo>
                  <a:lnTo>
                    <a:pt x="48" y="208"/>
                  </a:lnTo>
                  <a:lnTo>
                    <a:pt x="48" y="208"/>
                  </a:lnTo>
                  <a:lnTo>
                    <a:pt x="48" y="203"/>
                  </a:lnTo>
                  <a:lnTo>
                    <a:pt x="43" y="198"/>
                  </a:lnTo>
                  <a:lnTo>
                    <a:pt x="43" y="198"/>
                  </a:lnTo>
                  <a:lnTo>
                    <a:pt x="43" y="198"/>
                  </a:lnTo>
                  <a:lnTo>
                    <a:pt x="43" y="194"/>
                  </a:lnTo>
                  <a:lnTo>
                    <a:pt x="39" y="194"/>
                  </a:lnTo>
                  <a:lnTo>
                    <a:pt x="39" y="194"/>
                  </a:lnTo>
                  <a:lnTo>
                    <a:pt x="39" y="189"/>
                  </a:lnTo>
                  <a:lnTo>
                    <a:pt x="39" y="189"/>
                  </a:lnTo>
                  <a:lnTo>
                    <a:pt x="39" y="189"/>
                  </a:lnTo>
                  <a:lnTo>
                    <a:pt x="39" y="184"/>
                  </a:lnTo>
                  <a:lnTo>
                    <a:pt x="39" y="184"/>
                  </a:lnTo>
                  <a:lnTo>
                    <a:pt x="34" y="179"/>
                  </a:lnTo>
                  <a:lnTo>
                    <a:pt x="34" y="179"/>
                  </a:lnTo>
                  <a:lnTo>
                    <a:pt x="34" y="174"/>
                  </a:lnTo>
                  <a:lnTo>
                    <a:pt x="34" y="174"/>
                  </a:lnTo>
                  <a:lnTo>
                    <a:pt x="34" y="169"/>
                  </a:lnTo>
                  <a:lnTo>
                    <a:pt x="34" y="165"/>
                  </a:lnTo>
                  <a:lnTo>
                    <a:pt x="34" y="160"/>
                  </a:lnTo>
                  <a:lnTo>
                    <a:pt x="34" y="160"/>
                  </a:lnTo>
                  <a:lnTo>
                    <a:pt x="34" y="155"/>
                  </a:lnTo>
                  <a:lnTo>
                    <a:pt x="29" y="155"/>
                  </a:lnTo>
                  <a:lnTo>
                    <a:pt x="34" y="155"/>
                  </a:lnTo>
                  <a:lnTo>
                    <a:pt x="34" y="155"/>
                  </a:lnTo>
                  <a:lnTo>
                    <a:pt x="34" y="155"/>
                  </a:lnTo>
                  <a:lnTo>
                    <a:pt x="34" y="150"/>
                  </a:lnTo>
                  <a:lnTo>
                    <a:pt x="34" y="150"/>
                  </a:lnTo>
                  <a:lnTo>
                    <a:pt x="34" y="150"/>
                  </a:lnTo>
                  <a:lnTo>
                    <a:pt x="29" y="145"/>
                  </a:lnTo>
                  <a:lnTo>
                    <a:pt x="29" y="140"/>
                  </a:lnTo>
                  <a:lnTo>
                    <a:pt x="24" y="140"/>
                  </a:lnTo>
                  <a:lnTo>
                    <a:pt x="24" y="136"/>
                  </a:lnTo>
                  <a:lnTo>
                    <a:pt x="19" y="136"/>
                  </a:lnTo>
                  <a:lnTo>
                    <a:pt x="14" y="136"/>
                  </a:lnTo>
                  <a:lnTo>
                    <a:pt x="14" y="136"/>
                  </a:lnTo>
                  <a:lnTo>
                    <a:pt x="9" y="131"/>
                  </a:lnTo>
                  <a:lnTo>
                    <a:pt x="5" y="131"/>
                  </a:lnTo>
                  <a:lnTo>
                    <a:pt x="5" y="131"/>
                  </a:lnTo>
                  <a:lnTo>
                    <a:pt x="0" y="131"/>
                  </a:lnTo>
                  <a:lnTo>
                    <a:pt x="0" y="126"/>
                  </a:lnTo>
                  <a:lnTo>
                    <a:pt x="0" y="126"/>
                  </a:lnTo>
                  <a:lnTo>
                    <a:pt x="0" y="126"/>
                  </a:lnTo>
                  <a:lnTo>
                    <a:pt x="5" y="126"/>
                  </a:lnTo>
                  <a:lnTo>
                    <a:pt x="5" y="121"/>
                  </a:lnTo>
                  <a:lnTo>
                    <a:pt x="9" y="121"/>
                  </a:lnTo>
                  <a:lnTo>
                    <a:pt x="14" y="116"/>
                  </a:lnTo>
                  <a:lnTo>
                    <a:pt x="19" y="116"/>
                  </a:lnTo>
                  <a:lnTo>
                    <a:pt x="19" y="116"/>
                  </a:lnTo>
                  <a:lnTo>
                    <a:pt x="24" y="111"/>
                  </a:lnTo>
                  <a:lnTo>
                    <a:pt x="24" y="111"/>
                  </a:lnTo>
                  <a:lnTo>
                    <a:pt x="24" y="107"/>
                  </a:lnTo>
                  <a:lnTo>
                    <a:pt x="24" y="107"/>
                  </a:lnTo>
                  <a:lnTo>
                    <a:pt x="24" y="107"/>
                  </a:lnTo>
                  <a:lnTo>
                    <a:pt x="29" y="107"/>
                  </a:lnTo>
                  <a:lnTo>
                    <a:pt x="29" y="107"/>
                  </a:lnTo>
                  <a:lnTo>
                    <a:pt x="39" y="107"/>
                  </a:lnTo>
                  <a:lnTo>
                    <a:pt x="43" y="107"/>
                  </a:lnTo>
                  <a:lnTo>
                    <a:pt x="48" y="111"/>
                  </a:lnTo>
                  <a:lnTo>
                    <a:pt x="53" y="111"/>
                  </a:lnTo>
                  <a:lnTo>
                    <a:pt x="53" y="111"/>
                  </a:lnTo>
                  <a:lnTo>
                    <a:pt x="53" y="107"/>
                  </a:lnTo>
                  <a:lnTo>
                    <a:pt x="58" y="107"/>
                  </a:lnTo>
                  <a:lnTo>
                    <a:pt x="58" y="107"/>
                  </a:lnTo>
                  <a:lnTo>
                    <a:pt x="63" y="102"/>
                  </a:lnTo>
                  <a:lnTo>
                    <a:pt x="68" y="97"/>
                  </a:lnTo>
                  <a:lnTo>
                    <a:pt x="68" y="92"/>
                  </a:lnTo>
                  <a:lnTo>
                    <a:pt x="72" y="92"/>
                  </a:lnTo>
                  <a:lnTo>
                    <a:pt x="77" y="87"/>
                  </a:lnTo>
                  <a:lnTo>
                    <a:pt x="87" y="82"/>
                  </a:lnTo>
                  <a:lnTo>
                    <a:pt x="87" y="77"/>
                  </a:lnTo>
                  <a:lnTo>
                    <a:pt x="92" y="77"/>
                  </a:lnTo>
                  <a:lnTo>
                    <a:pt x="97" y="77"/>
                  </a:lnTo>
                  <a:lnTo>
                    <a:pt x="101" y="77"/>
                  </a:lnTo>
                  <a:lnTo>
                    <a:pt x="101" y="77"/>
                  </a:lnTo>
                  <a:lnTo>
                    <a:pt x="106" y="77"/>
                  </a:lnTo>
                  <a:lnTo>
                    <a:pt x="111" y="77"/>
                  </a:lnTo>
                  <a:lnTo>
                    <a:pt x="111" y="77"/>
                  </a:lnTo>
                  <a:lnTo>
                    <a:pt x="116" y="77"/>
                  </a:lnTo>
                  <a:lnTo>
                    <a:pt x="116" y="77"/>
                  </a:lnTo>
                  <a:lnTo>
                    <a:pt x="121" y="77"/>
                  </a:lnTo>
                  <a:lnTo>
                    <a:pt x="121" y="77"/>
                  </a:lnTo>
                  <a:lnTo>
                    <a:pt x="126" y="77"/>
                  </a:lnTo>
                  <a:lnTo>
                    <a:pt x="126" y="77"/>
                  </a:lnTo>
                  <a:lnTo>
                    <a:pt x="126" y="77"/>
                  </a:lnTo>
                  <a:lnTo>
                    <a:pt x="130" y="77"/>
                  </a:lnTo>
                  <a:lnTo>
                    <a:pt x="130" y="77"/>
                  </a:lnTo>
                  <a:lnTo>
                    <a:pt x="135" y="77"/>
                  </a:lnTo>
                  <a:lnTo>
                    <a:pt x="135" y="77"/>
                  </a:lnTo>
                  <a:lnTo>
                    <a:pt x="140" y="73"/>
                  </a:lnTo>
                  <a:lnTo>
                    <a:pt x="140" y="73"/>
                  </a:lnTo>
                  <a:lnTo>
                    <a:pt x="145" y="68"/>
                  </a:lnTo>
                  <a:lnTo>
                    <a:pt x="145" y="68"/>
                  </a:lnTo>
                  <a:lnTo>
                    <a:pt x="145" y="63"/>
                  </a:lnTo>
                  <a:lnTo>
                    <a:pt x="150" y="63"/>
                  </a:lnTo>
                  <a:lnTo>
                    <a:pt x="150" y="63"/>
                  </a:lnTo>
                  <a:lnTo>
                    <a:pt x="155" y="63"/>
                  </a:lnTo>
                  <a:lnTo>
                    <a:pt x="160" y="63"/>
                  </a:lnTo>
                  <a:lnTo>
                    <a:pt x="164" y="63"/>
                  </a:lnTo>
                  <a:lnTo>
                    <a:pt x="164" y="63"/>
                  </a:lnTo>
                  <a:lnTo>
                    <a:pt x="169" y="68"/>
                  </a:lnTo>
                  <a:lnTo>
                    <a:pt x="169" y="68"/>
                  </a:lnTo>
                  <a:lnTo>
                    <a:pt x="164" y="68"/>
                  </a:lnTo>
                  <a:lnTo>
                    <a:pt x="164" y="73"/>
                  </a:lnTo>
                  <a:lnTo>
                    <a:pt x="169" y="73"/>
                  </a:lnTo>
                  <a:lnTo>
                    <a:pt x="169" y="73"/>
                  </a:lnTo>
                  <a:lnTo>
                    <a:pt x="169" y="73"/>
                  </a:lnTo>
                  <a:lnTo>
                    <a:pt x="174" y="73"/>
                  </a:lnTo>
                  <a:lnTo>
                    <a:pt x="174" y="73"/>
                  </a:lnTo>
                  <a:lnTo>
                    <a:pt x="174" y="73"/>
                  </a:lnTo>
                  <a:lnTo>
                    <a:pt x="179" y="68"/>
                  </a:lnTo>
                  <a:lnTo>
                    <a:pt x="184" y="68"/>
                  </a:lnTo>
                  <a:lnTo>
                    <a:pt x="184" y="68"/>
                  </a:lnTo>
                  <a:lnTo>
                    <a:pt x="184" y="68"/>
                  </a:lnTo>
                  <a:lnTo>
                    <a:pt x="184" y="73"/>
                  </a:lnTo>
                  <a:lnTo>
                    <a:pt x="189" y="73"/>
                  </a:lnTo>
                  <a:lnTo>
                    <a:pt x="189" y="73"/>
                  </a:lnTo>
                  <a:lnTo>
                    <a:pt x="193" y="77"/>
                  </a:lnTo>
                  <a:lnTo>
                    <a:pt x="198" y="77"/>
                  </a:lnTo>
                  <a:lnTo>
                    <a:pt x="198" y="77"/>
                  </a:lnTo>
                  <a:lnTo>
                    <a:pt x="198" y="77"/>
                  </a:lnTo>
                  <a:lnTo>
                    <a:pt x="203" y="77"/>
                  </a:lnTo>
                  <a:lnTo>
                    <a:pt x="203" y="77"/>
                  </a:lnTo>
                  <a:lnTo>
                    <a:pt x="208" y="77"/>
                  </a:lnTo>
                  <a:lnTo>
                    <a:pt x="208" y="77"/>
                  </a:lnTo>
                  <a:lnTo>
                    <a:pt x="208" y="77"/>
                  </a:lnTo>
                  <a:lnTo>
                    <a:pt x="213" y="77"/>
                  </a:lnTo>
                  <a:lnTo>
                    <a:pt x="213" y="77"/>
                  </a:lnTo>
                  <a:lnTo>
                    <a:pt x="218" y="77"/>
                  </a:lnTo>
                  <a:lnTo>
                    <a:pt x="218" y="73"/>
                  </a:lnTo>
                  <a:lnTo>
                    <a:pt x="218" y="73"/>
                  </a:lnTo>
                  <a:lnTo>
                    <a:pt x="218" y="68"/>
                  </a:lnTo>
                  <a:lnTo>
                    <a:pt x="218" y="68"/>
                  </a:lnTo>
                  <a:lnTo>
                    <a:pt x="218" y="63"/>
                  </a:lnTo>
                  <a:lnTo>
                    <a:pt x="222" y="63"/>
                  </a:lnTo>
                  <a:lnTo>
                    <a:pt x="222" y="63"/>
                  </a:lnTo>
                  <a:lnTo>
                    <a:pt x="222" y="63"/>
                  </a:lnTo>
                  <a:lnTo>
                    <a:pt x="222" y="63"/>
                  </a:lnTo>
                  <a:lnTo>
                    <a:pt x="222" y="63"/>
                  </a:lnTo>
                  <a:lnTo>
                    <a:pt x="222" y="63"/>
                  </a:lnTo>
                  <a:lnTo>
                    <a:pt x="222" y="63"/>
                  </a:lnTo>
                  <a:lnTo>
                    <a:pt x="227" y="63"/>
                  </a:lnTo>
                  <a:lnTo>
                    <a:pt x="227" y="63"/>
                  </a:lnTo>
                  <a:lnTo>
                    <a:pt x="227" y="63"/>
                  </a:lnTo>
                  <a:lnTo>
                    <a:pt x="227" y="58"/>
                  </a:lnTo>
                  <a:lnTo>
                    <a:pt x="227" y="58"/>
                  </a:lnTo>
                  <a:lnTo>
                    <a:pt x="227" y="58"/>
                  </a:lnTo>
                  <a:lnTo>
                    <a:pt x="227" y="53"/>
                  </a:lnTo>
                  <a:lnTo>
                    <a:pt x="227" y="53"/>
                  </a:lnTo>
                  <a:lnTo>
                    <a:pt x="227" y="48"/>
                  </a:lnTo>
                  <a:lnTo>
                    <a:pt x="227" y="44"/>
                  </a:lnTo>
                  <a:lnTo>
                    <a:pt x="227" y="44"/>
                  </a:lnTo>
                  <a:lnTo>
                    <a:pt x="227" y="44"/>
                  </a:lnTo>
                  <a:lnTo>
                    <a:pt x="227" y="44"/>
                  </a:lnTo>
                  <a:lnTo>
                    <a:pt x="227" y="44"/>
                  </a:lnTo>
                  <a:lnTo>
                    <a:pt x="227" y="44"/>
                  </a:lnTo>
                  <a:lnTo>
                    <a:pt x="227" y="44"/>
                  </a:lnTo>
                  <a:lnTo>
                    <a:pt x="232" y="48"/>
                  </a:lnTo>
                  <a:lnTo>
                    <a:pt x="237" y="48"/>
                  </a:lnTo>
                  <a:lnTo>
                    <a:pt x="242" y="53"/>
                  </a:lnTo>
                  <a:lnTo>
                    <a:pt x="247" y="53"/>
                  </a:lnTo>
                  <a:lnTo>
                    <a:pt x="247" y="53"/>
                  </a:lnTo>
                  <a:lnTo>
                    <a:pt x="247" y="53"/>
                  </a:lnTo>
                  <a:lnTo>
                    <a:pt x="247" y="58"/>
                  </a:lnTo>
                  <a:lnTo>
                    <a:pt x="247" y="58"/>
                  </a:lnTo>
                  <a:lnTo>
                    <a:pt x="247" y="58"/>
                  </a:lnTo>
                  <a:lnTo>
                    <a:pt x="251" y="63"/>
                  </a:lnTo>
                  <a:lnTo>
                    <a:pt x="251" y="63"/>
                  </a:lnTo>
                  <a:lnTo>
                    <a:pt x="256" y="63"/>
                  </a:lnTo>
                  <a:lnTo>
                    <a:pt x="261" y="63"/>
                  </a:lnTo>
                  <a:lnTo>
                    <a:pt x="261" y="63"/>
                  </a:lnTo>
                  <a:lnTo>
                    <a:pt x="271" y="58"/>
                  </a:lnTo>
                  <a:lnTo>
                    <a:pt x="271" y="58"/>
                  </a:lnTo>
                  <a:lnTo>
                    <a:pt x="276" y="58"/>
                  </a:lnTo>
                  <a:lnTo>
                    <a:pt x="276" y="58"/>
                  </a:lnTo>
                  <a:lnTo>
                    <a:pt x="276" y="58"/>
                  </a:lnTo>
                  <a:lnTo>
                    <a:pt x="276" y="58"/>
                  </a:lnTo>
                  <a:lnTo>
                    <a:pt x="281" y="63"/>
                  </a:lnTo>
                  <a:lnTo>
                    <a:pt x="281" y="63"/>
                  </a:lnTo>
                  <a:lnTo>
                    <a:pt x="285" y="63"/>
                  </a:lnTo>
                  <a:lnTo>
                    <a:pt x="285" y="63"/>
                  </a:lnTo>
                  <a:lnTo>
                    <a:pt x="290" y="63"/>
                  </a:lnTo>
                  <a:lnTo>
                    <a:pt x="295" y="63"/>
                  </a:lnTo>
                  <a:lnTo>
                    <a:pt x="300" y="63"/>
                  </a:lnTo>
                  <a:lnTo>
                    <a:pt x="310" y="63"/>
                  </a:lnTo>
                  <a:lnTo>
                    <a:pt x="314" y="63"/>
                  </a:lnTo>
                  <a:lnTo>
                    <a:pt x="314" y="63"/>
                  </a:lnTo>
                  <a:lnTo>
                    <a:pt x="319" y="63"/>
                  </a:lnTo>
                  <a:lnTo>
                    <a:pt x="319" y="63"/>
                  </a:lnTo>
                  <a:lnTo>
                    <a:pt x="319" y="63"/>
                  </a:lnTo>
                  <a:lnTo>
                    <a:pt x="319" y="63"/>
                  </a:lnTo>
                  <a:lnTo>
                    <a:pt x="324" y="63"/>
                  </a:lnTo>
                  <a:lnTo>
                    <a:pt x="324" y="63"/>
                  </a:lnTo>
                  <a:lnTo>
                    <a:pt x="324" y="63"/>
                  </a:lnTo>
                  <a:lnTo>
                    <a:pt x="324" y="63"/>
                  </a:lnTo>
                  <a:lnTo>
                    <a:pt x="329" y="63"/>
                  </a:lnTo>
                  <a:lnTo>
                    <a:pt x="334" y="63"/>
                  </a:lnTo>
                  <a:lnTo>
                    <a:pt x="334" y="63"/>
                  </a:lnTo>
                  <a:lnTo>
                    <a:pt x="339" y="63"/>
                  </a:lnTo>
                  <a:lnTo>
                    <a:pt x="339" y="58"/>
                  </a:lnTo>
                  <a:lnTo>
                    <a:pt x="343" y="58"/>
                  </a:lnTo>
                  <a:lnTo>
                    <a:pt x="348" y="58"/>
                  </a:lnTo>
                  <a:lnTo>
                    <a:pt x="348" y="58"/>
                  </a:lnTo>
                  <a:lnTo>
                    <a:pt x="348" y="58"/>
                  </a:lnTo>
                  <a:lnTo>
                    <a:pt x="348" y="58"/>
                  </a:lnTo>
                  <a:lnTo>
                    <a:pt x="353" y="58"/>
                  </a:lnTo>
                  <a:lnTo>
                    <a:pt x="353" y="58"/>
                  </a:lnTo>
                  <a:lnTo>
                    <a:pt x="358" y="58"/>
                  </a:lnTo>
                  <a:lnTo>
                    <a:pt x="358" y="58"/>
                  </a:lnTo>
                  <a:lnTo>
                    <a:pt x="358" y="58"/>
                  </a:lnTo>
                  <a:lnTo>
                    <a:pt x="363" y="58"/>
                  </a:lnTo>
                  <a:lnTo>
                    <a:pt x="368" y="58"/>
                  </a:lnTo>
                  <a:lnTo>
                    <a:pt x="372" y="53"/>
                  </a:lnTo>
                  <a:lnTo>
                    <a:pt x="377" y="53"/>
                  </a:lnTo>
                  <a:lnTo>
                    <a:pt x="377" y="53"/>
                  </a:lnTo>
                  <a:lnTo>
                    <a:pt x="377" y="53"/>
                  </a:lnTo>
                  <a:lnTo>
                    <a:pt x="382" y="53"/>
                  </a:lnTo>
                  <a:lnTo>
                    <a:pt x="382" y="58"/>
                  </a:lnTo>
                  <a:lnTo>
                    <a:pt x="382" y="58"/>
                  </a:lnTo>
                  <a:lnTo>
                    <a:pt x="387" y="58"/>
                  </a:lnTo>
                  <a:lnTo>
                    <a:pt x="392" y="58"/>
                  </a:lnTo>
                  <a:lnTo>
                    <a:pt x="392" y="58"/>
                  </a:lnTo>
                  <a:lnTo>
                    <a:pt x="397" y="53"/>
                  </a:lnTo>
                  <a:lnTo>
                    <a:pt x="397" y="53"/>
                  </a:lnTo>
                  <a:lnTo>
                    <a:pt x="397" y="53"/>
                  </a:lnTo>
                  <a:lnTo>
                    <a:pt x="402" y="53"/>
                  </a:lnTo>
                  <a:lnTo>
                    <a:pt x="402" y="48"/>
                  </a:lnTo>
                  <a:lnTo>
                    <a:pt x="406" y="48"/>
                  </a:lnTo>
                  <a:lnTo>
                    <a:pt x="406" y="44"/>
                  </a:lnTo>
                  <a:lnTo>
                    <a:pt x="411" y="39"/>
                  </a:lnTo>
                  <a:lnTo>
                    <a:pt x="411" y="39"/>
                  </a:lnTo>
                  <a:lnTo>
                    <a:pt x="411" y="34"/>
                  </a:lnTo>
                  <a:lnTo>
                    <a:pt x="411" y="34"/>
                  </a:lnTo>
                  <a:lnTo>
                    <a:pt x="411" y="29"/>
                  </a:lnTo>
                  <a:lnTo>
                    <a:pt x="416" y="29"/>
                  </a:lnTo>
                  <a:lnTo>
                    <a:pt x="416" y="24"/>
                  </a:lnTo>
                  <a:lnTo>
                    <a:pt x="416" y="24"/>
                  </a:lnTo>
                  <a:lnTo>
                    <a:pt x="416" y="24"/>
                  </a:lnTo>
                  <a:lnTo>
                    <a:pt x="416" y="19"/>
                  </a:lnTo>
                  <a:lnTo>
                    <a:pt x="421" y="19"/>
                  </a:lnTo>
                  <a:lnTo>
                    <a:pt x="421" y="19"/>
                  </a:lnTo>
                  <a:lnTo>
                    <a:pt x="421" y="15"/>
                  </a:lnTo>
                  <a:lnTo>
                    <a:pt x="426" y="10"/>
                  </a:lnTo>
                  <a:lnTo>
                    <a:pt x="431" y="10"/>
                  </a:lnTo>
                  <a:lnTo>
                    <a:pt x="435" y="5"/>
                  </a:lnTo>
                  <a:lnTo>
                    <a:pt x="435" y="0"/>
                  </a:lnTo>
                  <a:lnTo>
                    <a:pt x="440" y="0"/>
                  </a:lnTo>
                  <a:lnTo>
                    <a:pt x="440" y="0"/>
                  </a:lnTo>
                  <a:lnTo>
                    <a:pt x="440" y="0"/>
                  </a:lnTo>
                  <a:lnTo>
                    <a:pt x="445" y="0"/>
                  </a:lnTo>
                  <a:lnTo>
                    <a:pt x="445" y="0"/>
                  </a:lnTo>
                  <a:lnTo>
                    <a:pt x="450" y="0"/>
                  </a:lnTo>
                  <a:lnTo>
                    <a:pt x="450" y="5"/>
                  </a:lnTo>
                  <a:lnTo>
                    <a:pt x="455" y="5"/>
                  </a:lnTo>
                  <a:lnTo>
                    <a:pt x="455" y="5"/>
                  </a:lnTo>
                  <a:lnTo>
                    <a:pt x="455" y="5"/>
                  </a:lnTo>
                  <a:lnTo>
                    <a:pt x="460" y="10"/>
                  </a:lnTo>
                  <a:lnTo>
                    <a:pt x="460" y="10"/>
                  </a:lnTo>
                  <a:lnTo>
                    <a:pt x="460" y="15"/>
                  </a:lnTo>
                  <a:lnTo>
                    <a:pt x="464" y="15"/>
                  </a:lnTo>
                  <a:lnTo>
                    <a:pt x="464" y="15"/>
                  </a:lnTo>
                  <a:lnTo>
                    <a:pt x="469" y="15"/>
                  </a:lnTo>
                  <a:lnTo>
                    <a:pt x="469" y="15"/>
                  </a:lnTo>
                  <a:lnTo>
                    <a:pt x="469" y="15"/>
                  </a:lnTo>
                  <a:lnTo>
                    <a:pt x="474" y="15"/>
                  </a:lnTo>
                  <a:lnTo>
                    <a:pt x="474" y="15"/>
                  </a:lnTo>
                  <a:lnTo>
                    <a:pt x="474" y="15"/>
                  </a:lnTo>
                  <a:lnTo>
                    <a:pt x="479" y="15"/>
                  </a:lnTo>
                  <a:lnTo>
                    <a:pt x="479" y="15"/>
                  </a:lnTo>
                  <a:lnTo>
                    <a:pt x="479" y="15"/>
                  </a:lnTo>
                  <a:lnTo>
                    <a:pt x="479" y="15"/>
                  </a:lnTo>
                  <a:lnTo>
                    <a:pt x="479" y="19"/>
                  </a:lnTo>
                  <a:lnTo>
                    <a:pt x="479" y="19"/>
                  </a:lnTo>
                  <a:lnTo>
                    <a:pt x="479" y="19"/>
                  </a:lnTo>
                  <a:lnTo>
                    <a:pt x="479" y="24"/>
                  </a:lnTo>
                  <a:lnTo>
                    <a:pt x="479" y="29"/>
                  </a:lnTo>
                  <a:lnTo>
                    <a:pt x="484" y="29"/>
                  </a:lnTo>
                  <a:lnTo>
                    <a:pt x="484" y="29"/>
                  </a:lnTo>
                  <a:lnTo>
                    <a:pt x="484" y="29"/>
                  </a:lnTo>
                  <a:lnTo>
                    <a:pt x="484" y="29"/>
                  </a:lnTo>
                  <a:lnTo>
                    <a:pt x="484" y="29"/>
                  </a:lnTo>
                  <a:lnTo>
                    <a:pt x="489" y="24"/>
                  </a:lnTo>
                  <a:lnTo>
                    <a:pt x="493" y="24"/>
                  </a:lnTo>
                  <a:lnTo>
                    <a:pt x="493" y="19"/>
                  </a:lnTo>
                  <a:lnTo>
                    <a:pt x="493" y="19"/>
                  </a:lnTo>
                  <a:lnTo>
                    <a:pt x="493" y="19"/>
                  </a:lnTo>
                  <a:lnTo>
                    <a:pt x="498" y="19"/>
                  </a:lnTo>
                  <a:lnTo>
                    <a:pt x="498" y="19"/>
                  </a:lnTo>
                  <a:lnTo>
                    <a:pt x="503" y="19"/>
                  </a:lnTo>
                  <a:lnTo>
                    <a:pt x="503" y="19"/>
                  </a:lnTo>
                  <a:lnTo>
                    <a:pt x="503" y="19"/>
                  </a:lnTo>
                  <a:lnTo>
                    <a:pt x="508" y="19"/>
                  </a:lnTo>
                  <a:lnTo>
                    <a:pt x="508" y="19"/>
                  </a:lnTo>
                  <a:lnTo>
                    <a:pt x="508" y="19"/>
                  </a:lnTo>
                  <a:lnTo>
                    <a:pt x="513" y="19"/>
                  </a:lnTo>
                  <a:lnTo>
                    <a:pt x="513" y="19"/>
                  </a:lnTo>
                  <a:lnTo>
                    <a:pt x="513" y="19"/>
                  </a:lnTo>
                  <a:lnTo>
                    <a:pt x="518" y="19"/>
                  </a:lnTo>
                  <a:lnTo>
                    <a:pt x="523" y="19"/>
                  </a:lnTo>
                  <a:lnTo>
                    <a:pt x="523" y="19"/>
                  </a:lnTo>
                  <a:lnTo>
                    <a:pt x="523" y="15"/>
                  </a:lnTo>
                  <a:lnTo>
                    <a:pt x="527" y="15"/>
                  </a:lnTo>
                  <a:lnTo>
                    <a:pt x="527" y="15"/>
                  </a:lnTo>
                  <a:lnTo>
                    <a:pt x="527" y="19"/>
                  </a:lnTo>
                  <a:lnTo>
                    <a:pt x="527" y="19"/>
                  </a:lnTo>
                  <a:lnTo>
                    <a:pt x="532" y="19"/>
                  </a:lnTo>
                  <a:lnTo>
                    <a:pt x="532" y="24"/>
                  </a:lnTo>
                  <a:lnTo>
                    <a:pt x="532" y="24"/>
                  </a:lnTo>
                  <a:lnTo>
                    <a:pt x="532" y="24"/>
                  </a:lnTo>
                  <a:lnTo>
                    <a:pt x="532" y="24"/>
                  </a:lnTo>
                  <a:lnTo>
                    <a:pt x="537" y="24"/>
                  </a:lnTo>
                  <a:lnTo>
                    <a:pt x="537" y="29"/>
                  </a:lnTo>
                  <a:lnTo>
                    <a:pt x="537" y="29"/>
                  </a:lnTo>
                  <a:lnTo>
                    <a:pt x="542" y="29"/>
                  </a:lnTo>
                  <a:lnTo>
                    <a:pt x="547" y="29"/>
                  </a:lnTo>
                  <a:lnTo>
                    <a:pt x="547" y="29"/>
                  </a:lnTo>
                  <a:lnTo>
                    <a:pt x="552" y="29"/>
                  </a:lnTo>
                  <a:lnTo>
                    <a:pt x="552" y="29"/>
                  </a:lnTo>
                  <a:lnTo>
                    <a:pt x="552" y="29"/>
                  </a:lnTo>
                  <a:lnTo>
                    <a:pt x="556" y="29"/>
                  </a:lnTo>
                  <a:lnTo>
                    <a:pt x="556" y="29"/>
                  </a:lnTo>
                  <a:lnTo>
                    <a:pt x="556" y="29"/>
                  </a:lnTo>
                  <a:lnTo>
                    <a:pt x="561" y="29"/>
                  </a:lnTo>
                  <a:lnTo>
                    <a:pt x="561" y="29"/>
                  </a:lnTo>
                  <a:lnTo>
                    <a:pt x="566" y="34"/>
                  </a:lnTo>
                  <a:lnTo>
                    <a:pt x="566" y="34"/>
                  </a:lnTo>
                  <a:lnTo>
                    <a:pt x="571" y="34"/>
                  </a:lnTo>
                  <a:lnTo>
                    <a:pt x="576" y="39"/>
                  </a:lnTo>
                  <a:lnTo>
                    <a:pt x="581" y="44"/>
                  </a:lnTo>
                  <a:lnTo>
                    <a:pt x="581" y="44"/>
                  </a:lnTo>
                  <a:lnTo>
                    <a:pt x="585" y="44"/>
                  </a:lnTo>
                  <a:lnTo>
                    <a:pt x="585" y="44"/>
                  </a:lnTo>
                  <a:lnTo>
                    <a:pt x="590" y="44"/>
                  </a:lnTo>
                  <a:lnTo>
                    <a:pt x="590" y="44"/>
                  </a:lnTo>
                  <a:lnTo>
                    <a:pt x="590" y="44"/>
                  </a:lnTo>
                  <a:lnTo>
                    <a:pt x="590" y="48"/>
                  </a:lnTo>
                  <a:lnTo>
                    <a:pt x="590" y="48"/>
                  </a:lnTo>
                  <a:lnTo>
                    <a:pt x="595" y="48"/>
                  </a:lnTo>
                  <a:lnTo>
                    <a:pt x="595" y="48"/>
                  </a:lnTo>
                  <a:lnTo>
                    <a:pt x="600" y="48"/>
                  </a:lnTo>
                  <a:lnTo>
                    <a:pt x="600" y="48"/>
                  </a:lnTo>
                  <a:lnTo>
                    <a:pt x="600" y="48"/>
                  </a:lnTo>
                  <a:lnTo>
                    <a:pt x="605" y="48"/>
                  </a:lnTo>
                  <a:lnTo>
                    <a:pt x="605" y="48"/>
                  </a:lnTo>
                  <a:lnTo>
                    <a:pt x="605" y="44"/>
                  </a:lnTo>
                  <a:lnTo>
                    <a:pt x="605" y="44"/>
                  </a:lnTo>
                  <a:lnTo>
                    <a:pt x="605" y="44"/>
                  </a:lnTo>
                  <a:lnTo>
                    <a:pt x="610" y="44"/>
                  </a:lnTo>
                  <a:lnTo>
                    <a:pt x="615" y="44"/>
                  </a:lnTo>
                  <a:lnTo>
                    <a:pt x="615" y="44"/>
                  </a:lnTo>
                  <a:lnTo>
                    <a:pt x="615" y="44"/>
                  </a:lnTo>
                  <a:lnTo>
                    <a:pt x="619" y="44"/>
                  </a:lnTo>
                  <a:lnTo>
                    <a:pt x="624" y="39"/>
                  </a:lnTo>
                  <a:lnTo>
                    <a:pt x="624" y="39"/>
                  </a:lnTo>
                  <a:lnTo>
                    <a:pt x="629" y="39"/>
                  </a:lnTo>
                  <a:lnTo>
                    <a:pt x="629" y="39"/>
                  </a:lnTo>
                  <a:lnTo>
                    <a:pt x="629" y="39"/>
                  </a:lnTo>
                  <a:lnTo>
                    <a:pt x="629" y="44"/>
                  </a:lnTo>
                  <a:lnTo>
                    <a:pt x="629" y="44"/>
                  </a:lnTo>
                  <a:lnTo>
                    <a:pt x="629" y="44"/>
                  </a:lnTo>
                  <a:lnTo>
                    <a:pt x="634" y="44"/>
                  </a:lnTo>
                  <a:lnTo>
                    <a:pt x="639" y="44"/>
                  </a:lnTo>
                  <a:lnTo>
                    <a:pt x="644" y="39"/>
                  </a:lnTo>
                  <a:lnTo>
                    <a:pt x="653" y="39"/>
                  </a:lnTo>
                  <a:lnTo>
                    <a:pt x="653" y="39"/>
                  </a:lnTo>
                  <a:lnTo>
                    <a:pt x="658" y="39"/>
                  </a:lnTo>
                  <a:lnTo>
                    <a:pt x="658" y="39"/>
                  </a:lnTo>
                  <a:lnTo>
                    <a:pt x="658" y="39"/>
                  </a:lnTo>
                  <a:lnTo>
                    <a:pt x="658" y="44"/>
                  </a:lnTo>
                  <a:lnTo>
                    <a:pt x="663" y="44"/>
                  </a:lnTo>
                  <a:lnTo>
                    <a:pt x="663" y="48"/>
                  </a:lnTo>
                  <a:lnTo>
                    <a:pt x="663" y="48"/>
                  </a:lnTo>
                  <a:lnTo>
                    <a:pt x="663" y="53"/>
                  </a:lnTo>
                  <a:lnTo>
                    <a:pt x="663" y="53"/>
                  </a:lnTo>
                  <a:lnTo>
                    <a:pt x="663" y="53"/>
                  </a:lnTo>
                  <a:lnTo>
                    <a:pt x="663" y="58"/>
                  </a:lnTo>
                  <a:lnTo>
                    <a:pt x="663" y="58"/>
                  </a:lnTo>
                  <a:lnTo>
                    <a:pt x="663" y="63"/>
                  </a:lnTo>
                  <a:lnTo>
                    <a:pt x="663" y="63"/>
                  </a:lnTo>
                  <a:lnTo>
                    <a:pt x="663" y="63"/>
                  </a:lnTo>
                  <a:lnTo>
                    <a:pt x="663" y="63"/>
                  </a:lnTo>
                  <a:lnTo>
                    <a:pt x="668" y="68"/>
                  </a:lnTo>
                  <a:lnTo>
                    <a:pt x="668" y="68"/>
                  </a:lnTo>
                  <a:lnTo>
                    <a:pt x="673" y="73"/>
                  </a:lnTo>
                  <a:lnTo>
                    <a:pt x="673" y="73"/>
                  </a:lnTo>
                  <a:lnTo>
                    <a:pt x="673" y="77"/>
                  </a:lnTo>
                  <a:lnTo>
                    <a:pt x="677" y="77"/>
                  </a:lnTo>
                  <a:lnTo>
                    <a:pt x="677" y="77"/>
                  </a:lnTo>
                  <a:lnTo>
                    <a:pt x="677" y="77"/>
                  </a:lnTo>
                  <a:lnTo>
                    <a:pt x="682" y="77"/>
                  </a:lnTo>
                  <a:lnTo>
                    <a:pt x="682" y="77"/>
                  </a:lnTo>
                  <a:lnTo>
                    <a:pt x="682" y="77"/>
                  </a:lnTo>
                  <a:lnTo>
                    <a:pt x="687" y="82"/>
                  </a:lnTo>
                  <a:lnTo>
                    <a:pt x="687" y="82"/>
                  </a:lnTo>
                  <a:lnTo>
                    <a:pt x="692" y="82"/>
                  </a:lnTo>
                  <a:lnTo>
                    <a:pt x="692" y="82"/>
                  </a:lnTo>
                  <a:lnTo>
                    <a:pt x="692" y="77"/>
                  </a:lnTo>
                  <a:lnTo>
                    <a:pt x="697" y="77"/>
                  </a:lnTo>
                  <a:lnTo>
                    <a:pt x="697" y="77"/>
                  </a:lnTo>
                  <a:lnTo>
                    <a:pt x="702" y="77"/>
                  </a:lnTo>
                  <a:lnTo>
                    <a:pt x="706" y="77"/>
                  </a:lnTo>
                  <a:lnTo>
                    <a:pt x="711" y="82"/>
                  </a:lnTo>
                  <a:lnTo>
                    <a:pt x="711" y="82"/>
                  </a:lnTo>
                  <a:lnTo>
                    <a:pt x="716" y="82"/>
                  </a:lnTo>
                  <a:lnTo>
                    <a:pt x="716" y="87"/>
                  </a:lnTo>
                  <a:lnTo>
                    <a:pt x="716" y="87"/>
                  </a:lnTo>
                  <a:lnTo>
                    <a:pt x="711" y="87"/>
                  </a:lnTo>
                  <a:lnTo>
                    <a:pt x="711" y="87"/>
                  </a:lnTo>
                  <a:lnTo>
                    <a:pt x="711" y="87"/>
                  </a:lnTo>
                  <a:lnTo>
                    <a:pt x="711" y="87"/>
                  </a:lnTo>
                  <a:lnTo>
                    <a:pt x="711" y="87"/>
                  </a:lnTo>
                  <a:lnTo>
                    <a:pt x="711" y="92"/>
                  </a:lnTo>
                  <a:lnTo>
                    <a:pt x="716" y="92"/>
                  </a:lnTo>
                  <a:lnTo>
                    <a:pt x="716" y="92"/>
                  </a:lnTo>
                  <a:lnTo>
                    <a:pt x="716" y="92"/>
                  </a:lnTo>
                  <a:lnTo>
                    <a:pt x="721" y="97"/>
                  </a:lnTo>
                  <a:lnTo>
                    <a:pt x="721" y="97"/>
                  </a:lnTo>
                  <a:lnTo>
                    <a:pt x="716" y="102"/>
                  </a:lnTo>
                  <a:lnTo>
                    <a:pt x="716" y="102"/>
                  </a:lnTo>
                  <a:lnTo>
                    <a:pt x="716" y="102"/>
                  </a:lnTo>
                  <a:lnTo>
                    <a:pt x="716" y="107"/>
                  </a:lnTo>
                  <a:lnTo>
                    <a:pt x="716" y="107"/>
                  </a:lnTo>
                  <a:lnTo>
                    <a:pt x="716" y="107"/>
                  </a:lnTo>
                  <a:lnTo>
                    <a:pt x="721" y="107"/>
                  </a:lnTo>
                  <a:lnTo>
                    <a:pt x="721" y="107"/>
                  </a:lnTo>
                  <a:lnTo>
                    <a:pt x="726" y="107"/>
                  </a:lnTo>
                  <a:lnTo>
                    <a:pt x="736" y="102"/>
                  </a:lnTo>
                  <a:lnTo>
                    <a:pt x="740" y="102"/>
                  </a:lnTo>
                  <a:lnTo>
                    <a:pt x="740" y="102"/>
                  </a:lnTo>
                  <a:lnTo>
                    <a:pt x="745" y="97"/>
                  </a:lnTo>
                  <a:lnTo>
                    <a:pt x="745" y="97"/>
                  </a:lnTo>
                  <a:lnTo>
                    <a:pt x="750" y="92"/>
                  </a:lnTo>
                  <a:lnTo>
                    <a:pt x="750" y="92"/>
                  </a:lnTo>
                  <a:lnTo>
                    <a:pt x="755" y="87"/>
                  </a:lnTo>
                  <a:lnTo>
                    <a:pt x="755" y="87"/>
                  </a:lnTo>
                  <a:lnTo>
                    <a:pt x="755" y="82"/>
                  </a:lnTo>
                  <a:lnTo>
                    <a:pt x="755" y="82"/>
                  </a:lnTo>
                  <a:lnTo>
                    <a:pt x="755" y="82"/>
                  </a:lnTo>
                  <a:lnTo>
                    <a:pt x="755" y="82"/>
                  </a:lnTo>
                  <a:lnTo>
                    <a:pt x="760" y="82"/>
                  </a:lnTo>
                  <a:lnTo>
                    <a:pt x="760" y="82"/>
                  </a:lnTo>
                  <a:lnTo>
                    <a:pt x="760" y="82"/>
                  </a:lnTo>
                  <a:lnTo>
                    <a:pt x="765" y="82"/>
                  </a:lnTo>
                  <a:lnTo>
                    <a:pt x="765" y="87"/>
                  </a:lnTo>
                  <a:lnTo>
                    <a:pt x="760" y="87"/>
                  </a:lnTo>
                  <a:lnTo>
                    <a:pt x="760" y="92"/>
                  </a:lnTo>
                  <a:lnTo>
                    <a:pt x="765" y="92"/>
                  </a:lnTo>
                  <a:lnTo>
                    <a:pt x="765" y="97"/>
                  </a:lnTo>
                  <a:lnTo>
                    <a:pt x="765" y="97"/>
                  </a:lnTo>
                  <a:lnTo>
                    <a:pt x="765" y="97"/>
                  </a:lnTo>
                  <a:lnTo>
                    <a:pt x="769" y="97"/>
                  </a:lnTo>
                  <a:lnTo>
                    <a:pt x="769" y="97"/>
                  </a:lnTo>
                  <a:lnTo>
                    <a:pt x="769" y="102"/>
                  </a:lnTo>
                  <a:lnTo>
                    <a:pt x="769" y="102"/>
                  </a:lnTo>
                  <a:lnTo>
                    <a:pt x="769" y="102"/>
                  </a:lnTo>
                  <a:lnTo>
                    <a:pt x="774" y="102"/>
                  </a:lnTo>
                  <a:lnTo>
                    <a:pt x="774" y="102"/>
                  </a:lnTo>
                  <a:lnTo>
                    <a:pt x="774" y="97"/>
                  </a:lnTo>
                  <a:lnTo>
                    <a:pt x="774" y="97"/>
                  </a:lnTo>
                  <a:lnTo>
                    <a:pt x="774" y="97"/>
                  </a:lnTo>
                  <a:lnTo>
                    <a:pt x="779" y="92"/>
                  </a:lnTo>
                  <a:lnTo>
                    <a:pt x="779" y="92"/>
                  </a:lnTo>
                  <a:lnTo>
                    <a:pt x="784" y="92"/>
                  </a:lnTo>
                  <a:lnTo>
                    <a:pt x="789" y="92"/>
                  </a:lnTo>
                  <a:lnTo>
                    <a:pt x="789" y="92"/>
                  </a:lnTo>
                  <a:lnTo>
                    <a:pt x="789" y="92"/>
                  </a:lnTo>
                  <a:lnTo>
                    <a:pt x="794" y="92"/>
                  </a:lnTo>
                  <a:lnTo>
                    <a:pt x="794" y="92"/>
                  </a:lnTo>
                  <a:lnTo>
                    <a:pt x="794" y="92"/>
                  </a:lnTo>
                  <a:lnTo>
                    <a:pt x="794" y="87"/>
                  </a:lnTo>
                  <a:lnTo>
                    <a:pt x="798" y="87"/>
                  </a:lnTo>
                  <a:lnTo>
                    <a:pt x="803" y="87"/>
                  </a:lnTo>
                  <a:lnTo>
                    <a:pt x="803" y="87"/>
                  </a:lnTo>
                  <a:lnTo>
                    <a:pt x="808" y="87"/>
                  </a:lnTo>
                  <a:lnTo>
                    <a:pt x="813" y="87"/>
                  </a:lnTo>
                  <a:lnTo>
                    <a:pt x="813" y="87"/>
                  </a:lnTo>
                  <a:lnTo>
                    <a:pt x="813" y="87"/>
                  </a:lnTo>
                  <a:lnTo>
                    <a:pt x="818" y="87"/>
                  </a:lnTo>
                  <a:lnTo>
                    <a:pt x="818" y="87"/>
                  </a:lnTo>
                  <a:lnTo>
                    <a:pt x="818" y="87"/>
                  </a:lnTo>
                  <a:lnTo>
                    <a:pt x="818" y="87"/>
                  </a:lnTo>
                  <a:lnTo>
                    <a:pt x="823" y="87"/>
                  </a:lnTo>
                  <a:lnTo>
                    <a:pt x="823" y="87"/>
                  </a:lnTo>
                  <a:lnTo>
                    <a:pt x="823" y="87"/>
                  </a:lnTo>
                  <a:lnTo>
                    <a:pt x="823" y="87"/>
                  </a:lnTo>
                  <a:lnTo>
                    <a:pt x="827" y="87"/>
                  </a:lnTo>
                  <a:lnTo>
                    <a:pt x="827" y="92"/>
                  </a:lnTo>
                  <a:lnTo>
                    <a:pt x="827" y="92"/>
                  </a:lnTo>
                  <a:lnTo>
                    <a:pt x="827" y="92"/>
                  </a:lnTo>
                  <a:lnTo>
                    <a:pt x="827" y="97"/>
                  </a:lnTo>
                  <a:lnTo>
                    <a:pt x="823" y="97"/>
                  </a:lnTo>
                  <a:lnTo>
                    <a:pt x="823" y="97"/>
                  </a:lnTo>
                  <a:lnTo>
                    <a:pt x="818" y="102"/>
                  </a:lnTo>
                  <a:lnTo>
                    <a:pt x="813" y="107"/>
                  </a:lnTo>
                  <a:lnTo>
                    <a:pt x="813" y="107"/>
                  </a:lnTo>
                  <a:lnTo>
                    <a:pt x="808" y="111"/>
                  </a:lnTo>
                  <a:lnTo>
                    <a:pt x="808" y="111"/>
                  </a:lnTo>
                  <a:lnTo>
                    <a:pt x="808" y="116"/>
                  </a:lnTo>
                  <a:lnTo>
                    <a:pt x="808" y="116"/>
                  </a:lnTo>
                  <a:lnTo>
                    <a:pt x="813" y="116"/>
                  </a:lnTo>
                  <a:lnTo>
                    <a:pt x="813" y="121"/>
                  </a:lnTo>
                  <a:lnTo>
                    <a:pt x="813" y="121"/>
                  </a:lnTo>
                  <a:lnTo>
                    <a:pt x="813" y="121"/>
                  </a:lnTo>
                  <a:lnTo>
                    <a:pt x="808" y="121"/>
                  </a:lnTo>
                  <a:lnTo>
                    <a:pt x="808" y="126"/>
                  </a:lnTo>
                  <a:lnTo>
                    <a:pt x="808" y="131"/>
                  </a:lnTo>
                  <a:lnTo>
                    <a:pt x="808" y="131"/>
                  </a:lnTo>
                  <a:lnTo>
                    <a:pt x="808" y="136"/>
                  </a:lnTo>
                  <a:lnTo>
                    <a:pt x="813" y="140"/>
                  </a:lnTo>
                  <a:lnTo>
                    <a:pt x="813" y="140"/>
                  </a:lnTo>
                  <a:lnTo>
                    <a:pt x="818" y="145"/>
                  </a:lnTo>
                  <a:lnTo>
                    <a:pt x="823" y="150"/>
                  </a:lnTo>
                  <a:lnTo>
                    <a:pt x="827" y="155"/>
                  </a:lnTo>
                  <a:lnTo>
                    <a:pt x="827" y="160"/>
                  </a:lnTo>
                  <a:lnTo>
                    <a:pt x="823" y="165"/>
                  </a:lnTo>
                  <a:lnTo>
                    <a:pt x="823" y="174"/>
                  </a:lnTo>
                  <a:lnTo>
                    <a:pt x="818" y="179"/>
                  </a:lnTo>
                  <a:lnTo>
                    <a:pt x="813" y="189"/>
                  </a:lnTo>
                  <a:lnTo>
                    <a:pt x="808" y="189"/>
                  </a:lnTo>
                  <a:lnTo>
                    <a:pt x="803" y="194"/>
                  </a:lnTo>
                  <a:lnTo>
                    <a:pt x="803" y="194"/>
                  </a:lnTo>
                  <a:lnTo>
                    <a:pt x="798" y="198"/>
                  </a:lnTo>
                  <a:lnTo>
                    <a:pt x="794" y="198"/>
                  </a:lnTo>
                  <a:lnTo>
                    <a:pt x="794" y="198"/>
                  </a:lnTo>
                  <a:lnTo>
                    <a:pt x="794" y="198"/>
                  </a:lnTo>
                  <a:lnTo>
                    <a:pt x="794" y="198"/>
                  </a:lnTo>
                  <a:lnTo>
                    <a:pt x="794" y="203"/>
                  </a:lnTo>
                  <a:lnTo>
                    <a:pt x="794" y="203"/>
                  </a:lnTo>
                  <a:lnTo>
                    <a:pt x="794" y="208"/>
                  </a:lnTo>
                  <a:lnTo>
                    <a:pt x="794" y="213"/>
                  </a:lnTo>
                  <a:lnTo>
                    <a:pt x="794" y="213"/>
                  </a:lnTo>
                  <a:lnTo>
                    <a:pt x="794" y="223"/>
                  </a:lnTo>
                  <a:lnTo>
                    <a:pt x="789" y="227"/>
                  </a:lnTo>
                  <a:lnTo>
                    <a:pt x="784" y="232"/>
                  </a:lnTo>
                  <a:lnTo>
                    <a:pt x="779" y="237"/>
                  </a:lnTo>
                  <a:lnTo>
                    <a:pt x="774" y="237"/>
                  </a:lnTo>
                  <a:lnTo>
                    <a:pt x="769" y="237"/>
                  </a:lnTo>
                  <a:lnTo>
                    <a:pt x="769" y="242"/>
                  </a:lnTo>
                  <a:lnTo>
                    <a:pt x="769" y="242"/>
                  </a:lnTo>
                  <a:lnTo>
                    <a:pt x="769" y="247"/>
                  </a:lnTo>
                  <a:lnTo>
                    <a:pt x="769" y="247"/>
                  </a:lnTo>
                  <a:lnTo>
                    <a:pt x="769" y="247"/>
                  </a:lnTo>
                  <a:lnTo>
                    <a:pt x="769" y="252"/>
                  </a:lnTo>
                  <a:lnTo>
                    <a:pt x="774" y="252"/>
                  </a:lnTo>
                  <a:lnTo>
                    <a:pt x="774" y="252"/>
                  </a:lnTo>
                  <a:lnTo>
                    <a:pt x="774" y="252"/>
                  </a:lnTo>
                  <a:lnTo>
                    <a:pt x="774" y="252"/>
                  </a:lnTo>
                  <a:lnTo>
                    <a:pt x="774" y="252"/>
                  </a:lnTo>
                  <a:lnTo>
                    <a:pt x="779" y="256"/>
                  </a:lnTo>
                  <a:lnTo>
                    <a:pt x="779" y="256"/>
                  </a:lnTo>
                  <a:lnTo>
                    <a:pt x="784" y="256"/>
                  </a:lnTo>
                  <a:lnTo>
                    <a:pt x="784" y="256"/>
                  </a:lnTo>
                  <a:lnTo>
                    <a:pt x="789" y="256"/>
                  </a:lnTo>
                  <a:lnTo>
                    <a:pt x="789" y="256"/>
                  </a:lnTo>
                  <a:lnTo>
                    <a:pt x="794" y="256"/>
                  </a:lnTo>
                  <a:lnTo>
                    <a:pt x="798" y="256"/>
                  </a:lnTo>
                  <a:lnTo>
                    <a:pt x="798" y="256"/>
                  </a:lnTo>
                  <a:lnTo>
                    <a:pt x="803" y="256"/>
                  </a:lnTo>
                  <a:lnTo>
                    <a:pt x="808" y="256"/>
                  </a:lnTo>
                  <a:lnTo>
                    <a:pt x="808" y="256"/>
                  </a:lnTo>
                  <a:lnTo>
                    <a:pt x="813" y="256"/>
                  </a:lnTo>
                  <a:lnTo>
                    <a:pt x="813" y="256"/>
                  </a:lnTo>
                  <a:lnTo>
                    <a:pt x="813" y="256"/>
                  </a:lnTo>
                  <a:lnTo>
                    <a:pt x="818" y="256"/>
                  </a:lnTo>
                  <a:lnTo>
                    <a:pt x="823" y="256"/>
                  </a:lnTo>
                  <a:lnTo>
                    <a:pt x="823" y="256"/>
                  </a:lnTo>
                  <a:lnTo>
                    <a:pt x="827" y="256"/>
                  </a:lnTo>
                  <a:lnTo>
                    <a:pt x="827" y="256"/>
                  </a:lnTo>
                  <a:lnTo>
                    <a:pt x="827" y="256"/>
                  </a:lnTo>
                  <a:lnTo>
                    <a:pt x="827" y="256"/>
                  </a:lnTo>
                  <a:lnTo>
                    <a:pt x="827" y="256"/>
                  </a:lnTo>
                  <a:lnTo>
                    <a:pt x="827" y="256"/>
                  </a:lnTo>
                  <a:lnTo>
                    <a:pt x="832" y="256"/>
                  </a:lnTo>
                  <a:lnTo>
                    <a:pt x="832" y="256"/>
                  </a:lnTo>
                  <a:lnTo>
                    <a:pt x="832" y="256"/>
                  </a:lnTo>
                  <a:lnTo>
                    <a:pt x="832" y="256"/>
                  </a:lnTo>
                  <a:lnTo>
                    <a:pt x="832" y="256"/>
                  </a:lnTo>
                  <a:lnTo>
                    <a:pt x="832" y="256"/>
                  </a:lnTo>
                  <a:lnTo>
                    <a:pt x="832" y="256"/>
                  </a:lnTo>
                  <a:lnTo>
                    <a:pt x="837" y="261"/>
                  </a:lnTo>
                  <a:lnTo>
                    <a:pt x="837" y="261"/>
                  </a:lnTo>
                  <a:lnTo>
                    <a:pt x="842" y="266"/>
                  </a:lnTo>
                  <a:lnTo>
                    <a:pt x="842" y="266"/>
                  </a:lnTo>
                  <a:lnTo>
                    <a:pt x="842" y="266"/>
                  </a:lnTo>
                  <a:lnTo>
                    <a:pt x="842" y="271"/>
                  </a:lnTo>
                  <a:lnTo>
                    <a:pt x="842" y="271"/>
                  </a:lnTo>
                  <a:lnTo>
                    <a:pt x="842" y="271"/>
                  </a:lnTo>
                  <a:lnTo>
                    <a:pt x="842" y="271"/>
                  </a:lnTo>
                  <a:lnTo>
                    <a:pt x="842" y="271"/>
                  </a:lnTo>
                  <a:lnTo>
                    <a:pt x="842" y="271"/>
                  </a:lnTo>
                  <a:lnTo>
                    <a:pt x="842" y="271"/>
                  </a:lnTo>
                  <a:lnTo>
                    <a:pt x="847" y="271"/>
                  </a:lnTo>
                  <a:lnTo>
                    <a:pt x="847" y="271"/>
                  </a:lnTo>
                  <a:lnTo>
                    <a:pt x="847" y="271"/>
                  </a:lnTo>
                  <a:lnTo>
                    <a:pt x="847" y="276"/>
                  </a:lnTo>
                  <a:lnTo>
                    <a:pt x="847" y="276"/>
                  </a:lnTo>
                  <a:lnTo>
                    <a:pt x="847" y="281"/>
                  </a:lnTo>
                  <a:lnTo>
                    <a:pt x="847" y="285"/>
                  </a:lnTo>
                  <a:lnTo>
                    <a:pt x="847" y="285"/>
                  </a:lnTo>
                  <a:lnTo>
                    <a:pt x="847" y="290"/>
                  </a:lnTo>
                  <a:lnTo>
                    <a:pt x="852" y="295"/>
                  </a:lnTo>
                  <a:lnTo>
                    <a:pt x="852" y="295"/>
                  </a:lnTo>
                  <a:lnTo>
                    <a:pt x="852" y="300"/>
                  </a:lnTo>
                  <a:lnTo>
                    <a:pt x="852" y="305"/>
                  </a:lnTo>
                  <a:lnTo>
                    <a:pt x="852" y="305"/>
                  </a:lnTo>
                  <a:lnTo>
                    <a:pt x="852" y="305"/>
                  </a:lnTo>
                  <a:lnTo>
                    <a:pt x="852" y="305"/>
                  </a:lnTo>
                  <a:lnTo>
                    <a:pt x="857" y="305"/>
                  </a:lnTo>
                  <a:lnTo>
                    <a:pt x="857" y="310"/>
                  </a:lnTo>
                  <a:lnTo>
                    <a:pt x="857" y="310"/>
                  </a:lnTo>
                  <a:lnTo>
                    <a:pt x="857" y="315"/>
                  </a:lnTo>
                  <a:lnTo>
                    <a:pt x="857" y="315"/>
                  </a:lnTo>
                  <a:lnTo>
                    <a:pt x="857" y="315"/>
                  </a:lnTo>
                  <a:lnTo>
                    <a:pt x="857" y="319"/>
                  </a:lnTo>
                  <a:lnTo>
                    <a:pt x="852" y="319"/>
                  </a:lnTo>
                  <a:lnTo>
                    <a:pt x="852" y="319"/>
                  </a:lnTo>
                  <a:lnTo>
                    <a:pt x="852" y="319"/>
                  </a:lnTo>
                  <a:lnTo>
                    <a:pt x="847" y="319"/>
                  </a:lnTo>
                  <a:lnTo>
                    <a:pt x="847" y="319"/>
                  </a:lnTo>
                  <a:lnTo>
                    <a:pt x="847" y="319"/>
                  </a:lnTo>
                  <a:lnTo>
                    <a:pt x="847" y="319"/>
                  </a:lnTo>
                  <a:lnTo>
                    <a:pt x="842" y="319"/>
                  </a:lnTo>
                  <a:lnTo>
                    <a:pt x="842" y="319"/>
                  </a:lnTo>
                  <a:lnTo>
                    <a:pt x="842" y="319"/>
                  </a:lnTo>
                  <a:lnTo>
                    <a:pt x="837" y="319"/>
                  </a:lnTo>
                  <a:lnTo>
                    <a:pt x="837" y="319"/>
                  </a:lnTo>
                  <a:lnTo>
                    <a:pt x="837" y="315"/>
                  </a:lnTo>
                  <a:lnTo>
                    <a:pt x="837" y="315"/>
                  </a:lnTo>
                  <a:lnTo>
                    <a:pt x="837" y="315"/>
                  </a:lnTo>
                  <a:lnTo>
                    <a:pt x="837" y="315"/>
                  </a:lnTo>
                  <a:lnTo>
                    <a:pt x="832" y="315"/>
                  </a:lnTo>
                  <a:lnTo>
                    <a:pt x="827" y="315"/>
                  </a:lnTo>
                  <a:lnTo>
                    <a:pt x="827" y="315"/>
                  </a:lnTo>
                  <a:lnTo>
                    <a:pt x="827" y="315"/>
                  </a:lnTo>
                  <a:lnTo>
                    <a:pt x="823" y="319"/>
                  </a:lnTo>
                  <a:lnTo>
                    <a:pt x="823" y="319"/>
                  </a:lnTo>
                  <a:lnTo>
                    <a:pt x="823" y="319"/>
                  </a:lnTo>
                  <a:lnTo>
                    <a:pt x="818" y="319"/>
                  </a:lnTo>
                  <a:lnTo>
                    <a:pt x="818" y="319"/>
                  </a:lnTo>
                  <a:lnTo>
                    <a:pt x="813" y="319"/>
                  </a:lnTo>
                  <a:lnTo>
                    <a:pt x="813" y="319"/>
                  </a:lnTo>
                  <a:lnTo>
                    <a:pt x="808" y="319"/>
                  </a:lnTo>
                  <a:lnTo>
                    <a:pt x="808" y="319"/>
                  </a:lnTo>
                  <a:lnTo>
                    <a:pt x="803" y="319"/>
                  </a:lnTo>
                  <a:lnTo>
                    <a:pt x="803" y="319"/>
                  </a:lnTo>
                  <a:lnTo>
                    <a:pt x="798" y="315"/>
                  </a:lnTo>
                  <a:lnTo>
                    <a:pt x="798" y="315"/>
                  </a:lnTo>
                  <a:lnTo>
                    <a:pt x="794" y="315"/>
                  </a:lnTo>
                  <a:lnTo>
                    <a:pt x="794" y="315"/>
                  </a:lnTo>
                  <a:lnTo>
                    <a:pt x="794" y="315"/>
                  </a:lnTo>
                  <a:lnTo>
                    <a:pt x="794" y="315"/>
                  </a:lnTo>
                  <a:lnTo>
                    <a:pt x="789" y="315"/>
                  </a:lnTo>
                  <a:lnTo>
                    <a:pt x="789" y="315"/>
                  </a:lnTo>
                  <a:lnTo>
                    <a:pt x="789" y="315"/>
                  </a:lnTo>
                  <a:lnTo>
                    <a:pt x="789" y="315"/>
                  </a:lnTo>
                  <a:lnTo>
                    <a:pt x="789" y="315"/>
                  </a:lnTo>
                  <a:lnTo>
                    <a:pt x="789" y="319"/>
                  </a:lnTo>
                  <a:lnTo>
                    <a:pt x="789" y="319"/>
                  </a:lnTo>
                  <a:lnTo>
                    <a:pt x="789" y="319"/>
                  </a:lnTo>
                  <a:lnTo>
                    <a:pt x="789" y="319"/>
                  </a:lnTo>
                  <a:lnTo>
                    <a:pt x="789" y="319"/>
                  </a:lnTo>
                  <a:lnTo>
                    <a:pt x="789" y="319"/>
                  </a:lnTo>
                  <a:lnTo>
                    <a:pt x="784" y="319"/>
                  </a:lnTo>
                  <a:lnTo>
                    <a:pt x="784" y="319"/>
                  </a:lnTo>
                  <a:lnTo>
                    <a:pt x="784" y="319"/>
                  </a:lnTo>
                  <a:lnTo>
                    <a:pt x="784" y="319"/>
                  </a:lnTo>
                  <a:lnTo>
                    <a:pt x="784" y="319"/>
                  </a:lnTo>
                  <a:lnTo>
                    <a:pt x="784" y="319"/>
                  </a:lnTo>
                  <a:lnTo>
                    <a:pt x="784" y="319"/>
                  </a:lnTo>
                  <a:lnTo>
                    <a:pt x="784" y="319"/>
                  </a:lnTo>
                  <a:lnTo>
                    <a:pt x="784" y="319"/>
                  </a:lnTo>
                  <a:lnTo>
                    <a:pt x="784" y="319"/>
                  </a:lnTo>
                  <a:lnTo>
                    <a:pt x="779" y="319"/>
                  </a:lnTo>
                  <a:lnTo>
                    <a:pt x="779" y="319"/>
                  </a:lnTo>
                  <a:lnTo>
                    <a:pt x="779" y="324"/>
                  </a:lnTo>
                  <a:lnTo>
                    <a:pt x="779" y="324"/>
                  </a:lnTo>
                  <a:lnTo>
                    <a:pt x="779" y="324"/>
                  </a:lnTo>
                  <a:lnTo>
                    <a:pt x="779" y="324"/>
                  </a:lnTo>
                  <a:lnTo>
                    <a:pt x="779" y="324"/>
                  </a:lnTo>
                  <a:lnTo>
                    <a:pt x="779" y="329"/>
                  </a:lnTo>
                  <a:lnTo>
                    <a:pt x="779" y="329"/>
                  </a:lnTo>
                  <a:lnTo>
                    <a:pt x="779" y="329"/>
                  </a:lnTo>
                  <a:lnTo>
                    <a:pt x="779" y="329"/>
                  </a:lnTo>
                  <a:lnTo>
                    <a:pt x="779" y="329"/>
                  </a:lnTo>
                  <a:lnTo>
                    <a:pt x="774" y="329"/>
                  </a:lnTo>
                  <a:lnTo>
                    <a:pt x="774" y="334"/>
                  </a:lnTo>
                  <a:lnTo>
                    <a:pt x="769" y="334"/>
                  </a:lnTo>
                  <a:lnTo>
                    <a:pt x="769" y="334"/>
                  </a:lnTo>
                  <a:lnTo>
                    <a:pt x="765" y="334"/>
                  </a:lnTo>
                  <a:lnTo>
                    <a:pt x="765" y="329"/>
                  </a:lnTo>
                  <a:lnTo>
                    <a:pt x="765" y="329"/>
                  </a:lnTo>
                  <a:lnTo>
                    <a:pt x="765" y="329"/>
                  </a:lnTo>
                  <a:lnTo>
                    <a:pt x="760" y="334"/>
                  </a:lnTo>
                  <a:lnTo>
                    <a:pt x="760" y="334"/>
                  </a:lnTo>
                  <a:lnTo>
                    <a:pt x="760" y="334"/>
                  </a:lnTo>
                  <a:lnTo>
                    <a:pt x="755" y="334"/>
                  </a:lnTo>
                  <a:lnTo>
                    <a:pt x="755" y="334"/>
                  </a:lnTo>
                  <a:lnTo>
                    <a:pt x="755" y="334"/>
                  </a:lnTo>
                  <a:lnTo>
                    <a:pt x="750" y="334"/>
                  </a:lnTo>
                  <a:lnTo>
                    <a:pt x="750" y="339"/>
                  </a:lnTo>
                  <a:lnTo>
                    <a:pt x="745" y="339"/>
                  </a:lnTo>
                  <a:lnTo>
                    <a:pt x="745" y="339"/>
                  </a:lnTo>
                  <a:lnTo>
                    <a:pt x="745" y="339"/>
                  </a:lnTo>
                  <a:lnTo>
                    <a:pt x="750" y="339"/>
                  </a:lnTo>
                  <a:lnTo>
                    <a:pt x="750" y="339"/>
                  </a:lnTo>
                  <a:lnTo>
                    <a:pt x="750" y="339"/>
                  </a:lnTo>
                  <a:lnTo>
                    <a:pt x="750" y="344"/>
                  </a:lnTo>
                  <a:lnTo>
                    <a:pt x="750" y="344"/>
                  </a:lnTo>
                  <a:lnTo>
                    <a:pt x="745" y="344"/>
                  </a:lnTo>
                  <a:lnTo>
                    <a:pt x="745" y="344"/>
                  </a:lnTo>
                  <a:lnTo>
                    <a:pt x="745" y="344"/>
                  </a:lnTo>
                  <a:lnTo>
                    <a:pt x="740" y="344"/>
                  </a:lnTo>
                  <a:lnTo>
                    <a:pt x="740" y="344"/>
                  </a:lnTo>
                  <a:lnTo>
                    <a:pt x="736" y="339"/>
                  </a:lnTo>
                  <a:lnTo>
                    <a:pt x="731" y="339"/>
                  </a:lnTo>
                  <a:lnTo>
                    <a:pt x="731" y="339"/>
                  </a:lnTo>
                  <a:lnTo>
                    <a:pt x="731" y="339"/>
                  </a:lnTo>
                  <a:lnTo>
                    <a:pt x="726" y="339"/>
                  </a:lnTo>
                  <a:lnTo>
                    <a:pt x="726" y="339"/>
                  </a:lnTo>
                  <a:lnTo>
                    <a:pt x="726" y="334"/>
                  </a:lnTo>
                  <a:lnTo>
                    <a:pt x="726" y="334"/>
                  </a:lnTo>
                  <a:lnTo>
                    <a:pt x="726" y="334"/>
                  </a:lnTo>
                  <a:lnTo>
                    <a:pt x="726" y="329"/>
                  </a:lnTo>
                  <a:lnTo>
                    <a:pt x="726" y="329"/>
                  </a:lnTo>
                  <a:lnTo>
                    <a:pt x="726" y="329"/>
                  </a:lnTo>
                  <a:lnTo>
                    <a:pt x="726" y="329"/>
                  </a:lnTo>
                  <a:lnTo>
                    <a:pt x="726" y="334"/>
                  </a:lnTo>
                  <a:lnTo>
                    <a:pt x="726" y="334"/>
                  </a:lnTo>
                  <a:lnTo>
                    <a:pt x="721" y="334"/>
                  </a:lnTo>
                  <a:lnTo>
                    <a:pt x="721" y="334"/>
                  </a:lnTo>
                  <a:lnTo>
                    <a:pt x="721" y="339"/>
                  </a:lnTo>
                  <a:lnTo>
                    <a:pt x="721" y="339"/>
                  </a:lnTo>
                  <a:lnTo>
                    <a:pt x="721" y="339"/>
                  </a:lnTo>
                  <a:lnTo>
                    <a:pt x="721" y="339"/>
                  </a:lnTo>
                  <a:lnTo>
                    <a:pt x="716" y="339"/>
                  </a:lnTo>
                  <a:lnTo>
                    <a:pt x="716" y="339"/>
                  </a:lnTo>
                  <a:lnTo>
                    <a:pt x="716" y="339"/>
                  </a:lnTo>
                  <a:lnTo>
                    <a:pt x="716" y="339"/>
                  </a:lnTo>
                  <a:lnTo>
                    <a:pt x="716" y="339"/>
                  </a:lnTo>
                  <a:lnTo>
                    <a:pt x="716" y="339"/>
                  </a:lnTo>
                  <a:lnTo>
                    <a:pt x="716" y="334"/>
                  </a:lnTo>
                  <a:lnTo>
                    <a:pt x="716" y="334"/>
                  </a:lnTo>
                  <a:lnTo>
                    <a:pt x="716" y="334"/>
                  </a:lnTo>
                  <a:lnTo>
                    <a:pt x="716" y="329"/>
                  </a:lnTo>
                  <a:lnTo>
                    <a:pt x="716" y="329"/>
                  </a:lnTo>
                  <a:lnTo>
                    <a:pt x="711" y="329"/>
                  </a:lnTo>
                  <a:lnTo>
                    <a:pt x="711" y="329"/>
                  </a:lnTo>
                  <a:lnTo>
                    <a:pt x="711" y="329"/>
                  </a:lnTo>
                  <a:lnTo>
                    <a:pt x="711" y="329"/>
                  </a:lnTo>
                  <a:lnTo>
                    <a:pt x="711" y="329"/>
                  </a:lnTo>
                  <a:lnTo>
                    <a:pt x="711" y="329"/>
                  </a:lnTo>
                  <a:lnTo>
                    <a:pt x="706" y="329"/>
                  </a:lnTo>
                  <a:lnTo>
                    <a:pt x="706" y="334"/>
                  </a:lnTo>
                  <a:lnTo>
                    <a:pt x="706" y="334"/>
                  </a:lnTo>
                  <a:lnTo>
                    <a:pt x="706" y="334"/>
                  </a:lnTo>
                  <a:lnTo>
                    <a:pt x="706" y="334"/>
                  </a:lnTo>
                  <a:lnTo>
                    <a:pt x="702" y="334"/>
                  </a:lnTo>
                  <a:lnTo>
                    <a:pt x="702" y="334"/>
                  </a:lnTo>
                  <a:lnTo>
                    <a:pt x="702" y="334"/>
                  </a:lnTo>
                  <a:lnTo>
                    <a:pt x="702" y="334"/>
                  </a:lnTo>
                  <a:lnTo>
                    <a:pt x="702" y="334"/>
                  </a:lnTo>
                  <a:lnTo>
                    <a:pt x="702" y="339"/>
                  </a:lnTo>
                  <a:lnTo>
                    <a:pt x="697" y="339"/>
                  </a:lnTo>
                  <a:lnTo>
                    <a:pt x="697" y="339"/>
                  </a:lnTo>
                  <a:lnTo>
                    <a:pt x="697" y="339"/>
                  </a:lnTo>
                  <a:lnTo>
                    <a:pt x="697" y="339"/>
                  </a:lnTo>
                  <a:lnTo>
                    <a:pt x="697" y="339"/>
                  </a:lnTo>
                  <a:lnTo>
                    <a:pt x="697" y="339"/>
                  </a:lnTo>
                  <a:lnTo>
                    <a:pt x="692" y="344"/>
                  </a:lnTo>
                  <a:lnTo>
                    <a:pt x="692" y="344"/>
                  </a:lnTo>
                  <a:lnTo>
                    <a:pt x="692" y="344"/>
                  </a:lnTo>
                  <a:lnTo>
                    <a:pt x="687" y="344"/>
                  </a:lnTo>
                  <a:lnTo>
                    <a:pt x="687" y="348"/>
                  </a:lnTo>
                  <a:lnTo>
                    <a:pt x="687" y="348"/>
                  </a:lnTo>
                  <a:lnTo>
                    <a:pt x="687" y="353"/>
                  </a:lnTo>
                  <a:lnTo>
                    <a:pt x="682" y="353"/>
                  </a:lnTo>
                  <a:lnTo>
                    <a:pt x="682" y="353"/>
                  </a:lnTo>
                  <a:lnTo>
                    <a:pt x="682" y="353"/>
                  </a:lnTo>
                  <a:lnTo>
                    <a:pt x="682" y="353"/>
                  </a:lnTo>
                  <a:lnTo>
                    <a:pt x="677" y="353"/>
                  </a:lnTo>
                  <a:lnTo>
                    <a:pt x="677" y="353"/>
                  </a:lnTo>
                  <a:lnTo>
                    <a:pt x="673" y="353"/>
                  </a:lnTo>
                  <a:lnTo>
                    <a:pt x="668" y="348"/>
                  </a:lnTo>
                  <a:lnTo>
                    <a:pt x="668" y="348"/>
                  </a:lnTo>
                  <a:lnTo>
                    <a:pt x="663" y="348"/>
                  </a:lnTo>
                  <a:lnTo>
                    <a:pt x="663" y="348"/>
                  </a:lnTo>
                  <a:lnTo>
                    <a:pt x="658" y="348"/>
                  </a:lnTo>
                  <a:lnTo>
                    <a:pt x="658" y="348"/>
                  </a:lnTo>
                  <a:lnTo>
                    <a:pt x="658" y="348"/>
                  </a:lnTo>
                  <a:lnTo>
                    <a:pt x="658" y="348"/>
                  </a:lnTo>
                  <a:lnTo>
                    <a:pt x="658" y="353"/>
                  </a:lnTo>
                  <a:lnTo>
                    <a:pt x="658" y="353"/>
                  </a:lnTo>
                  <a:lnTo>
                    <a:pt x="658" y="353"/>
                  </a:lnTo>
                  <a:lnTo>
                    <a:pt x="658" y="358"/>
                  </a:lnTo>
                  <a:lnTo>
                    <a:pt x="653" y="358"/>
                  </a:lnTo>
                  <a:lnTo>
                    <a:pt x="653" y="358"/>
                  </a:lnTo>
                  <a:lnTo>
                    <a:pt x="653" y="363"/>
                  </a:lnTo>
                  <a:lnTo>
                    <a:pt x="644" y="363"/>
                  </a:lnTo>
                  <a:lnTo>
                    <a:pt x="639" y="363"/>
                  </a:lnTo>
                  <a:lnTo>
                    <a:pt x="639" y="363"/>
                  </a:lnTo>
                  <a:lnTo>
                    <a:pt x="639" y="363"/>
                  </a:lnTo>
                  <a:lnTo>
                    <a:pt x="634" y="363"/>
                  </a:lnTo>
                  <a:lnTo>
                    <a:pt x="634" y="358"/>
                  </a:lnTo>
                  <a:lnTo>
                    <a:pt x="629" y="358"/>
                  </a:lnTo>
                  <a:lnTo>
                    <a:pt x="629" y="353"/>
                  </a:lnTo>
                  <a:lnTo>
                    <a:pt x="624" y="353"/>
                  </a:lnTo>
                  <a:lnTo>
                    <a:pt x="624" y="353"/>
                  </a:lnTo>
                  <a:lnTo>
                    <a:pt x="624" y="353"/>
                  </a:lnTo>
                  <a:lnTo>
                    <a:pt x="624" y="353"/>
                  </a:lnTo>
                  <a:lnTo>
                    <a:pt x="624" y="353"/>
                  </a:lnTo>
                  <a:lnTo>
                    <a:pt x="624" y="353"/>
                  </a:lnTo>
                  <a:lnTo>
                    <a:pt x="624" y="358"/>
                  </a:lnTo>
                  <a:lnTo>
                    <a:pt x="624" y="358"/>
                  </a:lnTo>
                  <a:lnTo>
                    <a:pt x="624" y="358"/>
                  </a:lnTo>
                  <a:lnTo>
                    <a:pt x="624" y="358"/>
                  </a:lnTo>
                  <a:lnTo>
                    <a:pt x="624" y="363"/>
                  </a:lnTo>
                  <a:lnTo>
                    <a:pt x="624" y="363"/>
                  </a:lnTo>
                  <a:lnTo>
                    <a:pt x="624" y="363"/>
                  </a:lnTo>
                  <a:lnTo>
                    <a:pt x="624" y="363"/>
                  </a:lnTo>
                  <a:lnTo>
                    <a:pt x="624" y="368"/>
                  </a:lnTo>
                  <a:lnTo>
                    <a:pt x="624" y="368"/>
                  </a:lnTo>
                  <a:lnTo>
                    <a:pt x="624" y="368"/>
                  </a:lnTo>
                  <a:lnTo>
                    <a:pt x="619" y="368"/>
                  </a:lnTo>
                  <a:lnTo>
                    <a:pt x="619" y="368"/>
                  </a:lnTo>
                  <a:lnTo>
                    <a:pt x="619" y="368"/>
                  </a:lnTo>
                  <a:lnTo>
                    <a:pt x="619" y="363"/>
                  </a:lnTo>
                  <a:lnTo>
                    <a:pt x="615" y="363"/>
                  </a:lnTo>
                  <a:lnTo>
                    <a:pt x="615" y="363"/>
                  </a:lnTo>
                  <a:lnTo>
                    <a:pt x="615" y="363"/>
                  </a:lnTo>
                  <a:lnTo>
                    <a:pt x="615" y="363"/>
                  </a:lnTo>
                  <a:lnTo>
                    <a:pt x="615" y="358"/>
                  </a:lnTo>
                  <a:lnTo>
                    <a:pt x="615" y="358"/>
                  </a:lnTo>
                  <a:lnTo>
                    <a:pt x="610" y="358"/>
                  </a:lnTo>
                  <a:lnTo>
                    <a:pt x="610" y="358"/>
                  </a:lnTo>
                  <a:lnTo>
                    <a:pt x="610" y="358"/>
                  </a:lnTo>
                  <a:lnTo>
                    <a:pt x="610" y="358"/>
                  </a:lnTo>
                  <a:lnTo>
                    <a:pt x="605" y="358"/>
                  </a:lnTo>
                  <a:lnTo>
                    <a:pt x="605" y="358"/>
                  </a:lnTo>
                  <a:lnTo>
                    <a:pt x="605" y="358"/>
                  </a:lnTo>
                  <a:lnTo>
                    <a:pt x="605" y="358"/>
                  </a:lnTo>
                  <a:lnTo>
                    <a:pt x="605" y="358"/>
                  </a:lnTo>
                  <a:lnTo>
                    <a:pt x="605" y="363"/>
                  </a:lnTo>
                  <a:lnTo>
                    <a:pt x="605" y="363"/>
                  </a:lnTo>
                  <a:lnTo>
                    <a:pt x="605" y="363"/>
                  </a:lnTo>
                  <a:lnTo>
                    <a:pt x="600" y="363"/>
                  </a:lnTo>
                  <a:lnTo>
                    <a:pt x="600" y="363"/>
                  </a:lnTo>
                  <a:lnTo>
                    <a:pt x="600" y="363"/>
                  </a:lnTo>
                  <a:lnTo>
                    <a:pt x="595" y="363"/>
                  </a:lnTo>
                  <a:lnTo>
                    <a:pt x="590" y="363"/>
                  </a:lnTo>
                  <a:lnTo>
                    <a:pt x="585" y="363"/>
                  </a:lnTo>
                  <a:lnTo>
                    <a:pt x="585" y="363"/>
                  </a:lnTo>
                  <a:lnTo>
                    <a:pt x="585" y="363"/>
                  </a:lnTo>
                  <a:lnTo>
                    <a:pt x="581" y="363"/>
                  </a:lnTo>
                  <a:lnTo>
                    <a:pt x="581" y="363"/>
                  </a:lnTo>
                  <a:lnTo>
                    <a:pt x="581" y="363"/>
                  </a:lnTo>
                  <a:lnTo>
                    <a:pt x="581" y="363"/>
                  </a:lnTo>
                  <a:lnTo>
                    <a:pt x="581" y="363"/>
                  </a:lnTo>
                  <a:lnTo>
                    <a:pt x="581" y="358"/>
                  </a:lnTo>
                  <a:lnTo>
                    <a:pt x="581" y="358"/>
                  </a:lnTo>
                  <a:lnTo>
                    <a:pt x="576" y="358"/>
                  </a:lnTo>
                  <a:lnTo>
                    <a:pt x="576" y="353"/>
                  </a:lnTo>
                  <a:lnTo>
                    <a:pt x="571" y="353"/>
                  </a:lnTo>
                  <a:lnTo>
                    <a:pt x="571" y="353"/>
                  </a:lnTo>
                  <a:lnTo>
                    <a:pt x="566" y="353"/>
                  </a:lnTo>
                  <a:lnTo>
                    <a:pt x="566" y="353"/>
                  </a:lnTo>
                  <a:lnTo>
                    <a:pt x="566" y="348"/>
                  </a:lnTo>
                  <a:lnTo>
                    <a:pt x="561" y="348"/>
                  </a:lnTo>
                  <a:lnTo>
                    <a:pt x="561" y="348"/>
                  </a:lnTo>
                  <a:lnTo>
                    <a:pt x="561" y="348"/>
                  </a:lnTo>
                  <a:lnTo>
                    <a:pt x="556" y="348"/>
                  </a:lnTo>
                  <a:lnTo>
                    <a:pt x="556" y="348"/>
                  </a:lnTo>
                  <a:lnTo>
                    <a:pt x="556" y="353"/>
                  </a:lnTo>
                  <a:lnTo>
                    <a:pt x="552" y="353"/>
                  </a:lnTo>
                  <a:lnTo>
                    <a:pt x="552" y="353"/>
                  </a:lnTo>
                  <a:lnTo>
                    <a:pt x="552" y="353"/>
                  </a:lnTo>
                  <a:lnTo>
                    <a:pt x="547" y="353"/>
                  </a:lnTo>
                  <a:lnTo>
                    <a:pt x="547" y="353"/>
                  </a:lnTo>
                  <a:lnTo>
                    <a:pt x="547" y="353"/>
                  </a:lnTo>
                  <a:lnTo>
                    <a:pt x="547" y="358"/>
                  </a:lnTo>
                  <a:lnTo>
                    <a:pt x="547" y="358"/>
                  </a:lnTo>
                  <a:lnTo>
                    <a:pt x="547" y="358"/>
                  </a:lnTo>
                  <a:lnTo>
                    <a:pt x="542" y="358"/>
                  </a:lnTo>
                  <a:lnTo>
                    <a:pt x="542" y="358"/>
                  </a:lnTo>
                  <a:lnTo>
                    <a:pt x="542" y="363"/>
                  </a:lnTo>
                  <a:lnTo>
                    <a:pt x="542" y="363"/>
                  </a:lnTo>
                  <a:lnTo>
                    <a:pt x="542" y="363"/>
                  </a:lnTo>
                  <a:lnTo>
                    <a:pt x="542" y="363"/>
                  </a:lnTo>
                  <a:lnTo>
                    <a:pt x="542" y="363"/>
                  </a:lnTo>
                  <a:lnTo>
                    <a:pt x="542" y="368"/>
                  </a:lnTo>
                  <a:lnTo>
                    <a:pt x="542" y="368"/>
                  </a:lnTo>
                  <a:lnTo>
                    <a:pt x="542" y="368"/>
                  </a:lnTo>
                  <a:lnTo>
                    <a:pt x="542" y="373"/>
                  </a:lnTo>
                  <a:lnTo>
                    <a:pt x="542" y="373"/>
                  </a:lnTo>
                  <a:lnTo>
                    <a:pt x="542" y="373"/>
                  </a:lnTo>
                  <a:lnTo>
                    <a:pt x="537" y="377"/>
                  </a:lnTo>
                  <a:lnTo>
                    <a:pt x="537" y="377"/>
                  </a:lnTo>
                  <a:lnTo>
                    <a:pt x="537" y="382"/>
                  </a:lnTo>
                  <a:lnTo>
                    <a:pt x="532" y="382"/>
                  </a:lnTo>
                  <a:lnTo>
                    <a:pt x="532" y="382"/>
                  </a:lnTo>
                  <a:lnTo>
                    <a:pt x="532" y="382"/>
                  </a:lnTo>
                  <a:lnTo>
                    <a:pt x="532" y="387"/>
                  </a:lnTo>
                  <a:lnTo>
                    <a:pt x="527" y="387"/>
                  </a:lnTo>
                  <a:lnTo>
                    <a:pt x="527" y="387"/>
                  </a:lnTo>
                  <a:lnTo>
                    <a:pt x="527" y="387"/>
                  </a:lnTo>
                  <a:lnTo>
                    <a:pt x="527" y="387"/>
                  </a:lnTo>
                  <a:lnTo>
                    <a:pt x="527" y="387"/>
                  </a:lnTo>
                  <a:lnTo>
                    <a:pt x="527" y="387"/>
                  </a:lnTo>
                  <a:lnTo>
                    <a:pt x="523" y="382"/>
                  </a:lnTo>
                  <a:lnTo>
                    <a:pt x="523" y="382"/>
                  </a:lnTo>
                  <a:lnTo>
                    <a:pt x="523" y="382"/>
                  </a:lnTo>
                  <a:lnTo>
                    <a:pt x="523" y="382"/>
                  </a:lnTo>
                  <a:lnTo>
                    <a:pt x="518" y="382"/>
                  </a:lnTo>
                  <a:lnTo>
                    <a:pt x="518" y="382"/>
                  </a:lnTo>
                  <a:lnTo>
                    <a:pt x="518" y="382"/>
                  </a:lnTo>
                  <a:lnTo>
                    <a:pt x="513" y="382"/>
                  </a:lnTo>
                  <a:lnTo>
                    <a:pt x="513" y="377"/>
                  </a:lnTo>
                  <a:lnTo>
                    <a:pt x="513" y="377"/>
                  </a:lnTo>
                  <a:lnTo>
                    <a:pt x="508" y="373"/>
                  </a:lnTo>
                  <a:lnTo>
                    <a:pt x="508" y="373"/>
                  </a:lnTo>
                  <a:lnTo>
                    <a:pt x="508" y="373"/>
                  </a:lnTo>
                  <a:lnTo>
                    <a:pt x="503" y="373"/>
                  </a:lnTo>
                  <a:lnTo>
                    <a:pt x="503" y="373"/>
                  </a:lnTo>
                  <a:lnTo>
                    <a:pt x="498" y="373"/>
                  </a:lnTo>
                  <a:lnTo>
                    <a:pt x="498" y="377"/>
                  </a:lnTo>
                  <a:lnTo>
                    <a:pt x="498" y="377"/>
                  </a:lnTo>
                  <a:lnTo>
                    <a:pt x="493" y="377"/>
                  </a:lnTo>
                  <a:lnTo>
                    <a:pt x="493" y="377"/>
                  </a:lnTo>
                  <a:lnTo>
                    <a:pt x="493" y="377"/>
                  </a:lnTo>
                  <a:lnTo>
                    <a:pt x="493" y="377"/>
                  </a:lnTo>
                  <a:lnTo>
                    <a:pt x="493" y="377"/>
                  </a:lnTo>
                  <a:lnTo>
                    <a:pt x="493" y="377"/>
                  </a:lnTo>
                  <a:lnTo>
                    <a:pt x="493" y="377"/>
                  </a:lnTo>
                  <a:lnTo>
                    <a:pt x="493" y="377"/>
                  </a:lnTo>
                  <a:lnTo>
                    <a:pt x="489" y="377"/>
                  </a:lnTo>
                  <a:lnTo>
                    <a:pt x="489" y="382"/>
                  </a:lnTo>
                  <a:lnTo>
                    <a:pt x="489" y="382"/>
                  </a:lnTo>
                  <a:lnTo>
                    <a:pt x="489" y="382"/>
                  </a:lnTo>
                  <a:lnTo>
                    <a:pt x="489" y="382"/>
                  </a:lnTo>
                  <a:lnTo>
                    <a:pt x="489" y="382"/>
                  </a:lnTo>
                  <a:lnTo>
                    <a:pt x="484" y="382"/>
                  </a:lnTo>
                  <a:lnTo>
                    <a:pt x="479" y="382"/>
                  </a:lnTo>
                  <a:lnTo>
                    <a:pt x="479" y="387"/>
                  </a:lnTo>
                  <a:lnTo>
                    <a:pt x="469" y="387"/>
                  </a:lnTo>
                  <a:lnTo>
                    <a:pt x="469" y="382"/>
                  </a:lnTo>
                  <a:lnTo>
                    <a:pt x="469" y="382"/>
                  </a:lnTo>
                  <a:lnTo>
                    <a:pt x="464" y="377"/>
                  </a:lnTo>
                  <a:lnTo>
                    <a:pt x="464" y="377"/>
                  </a:lnTo>
                  <a:lnTo>
                    <a:pt x="469" y="377"/>
                  </a:lnTo>
                  <a:lnTo>
                    <a:pt x="469" y="377"/>
                  </a:lnTo>
                  <a:lnTo>
                    <a:pt x="464" y="373"/>
                  </a:lnTo>
                  <a:lnTo>
                    <a:pt x="464" y="373"/>
                  </a:lnTo>
                  <a:lnTo>
                    <a:pt x="464" y="373"/>
                  </a:lnTo>
                  <a:lnTo>
                    <a:pt x="464" y="373"/>
                  </a:lnTo>
                  <a:lnTo>
                    <a:pt x="460" y="373"/>
                  </a:lnTo>
                  <a:lnTo>
                    <a:pt x="460" y="373"/>
                  </a:lnTo>
                  <a:lnTo>
                    <a:pt x="460" y="373"/>
                  </a:lnTo>
                  <a:lnTo>
                    <a:pt x="460" y="373"/>
                  </a:lnTo>
                  <a:lnTo>
                    <a:pt x="460" y="373"/>
                  </a:lnTo>
                  <a:lnTo>
                    <a:pt x="455" y="373"/>
                  </a:lnTo>
                  <a:lnTo>
                    <a:pt x="455" y="373"/>
                  </a:lnTo>
                  <a:lnTo>
                    <a:pt x="455" y="373"/>
                  </a:lnTo>
                  <a:lnTo>
                    <a:pt x="455" y="373"/>
                  </a:lnTo>
                  <a:lnTo>
                    <a:pt x="450" y="373"/>
                  </a:lnTo>
                  <a:lnTo>
                    <a:pt x="445" y="373"/>
                  </a:lnTo>
                  <a:lnTo>
                    <a:pt x="440" y="368"/>
                  </a:lnTo>
                  <a:lnTo>
                    <a:pt x="440" y="368"/>
                  </a:lnTo>
                  <a:lnTo>
                    <a:pt x="435" y="368"/>
                  </a:lnTo>
                  <a:lnTo>
                    <a:pt x="435" y="368"/>
                  </a:lnTo>
                  <a:lnTo>
                    <a:pt x="435" y="368"/>
                  </a:lnTo>
                  <a:lnTo>
                    <a:pt x="435" y="363"/>
                  </a:lnTo>
                  <a:lnTo>
                    <a:pt x="435" y="363"/>
                  </a:lnTo>
                  <a:lnTo>
                    <a:pt x="431" y="363"/>
                  </a:lnTo>
                  <a:lnTo>
                    <a:pt x="431" y="363"/>
                  </a:lnTo>
                  <a:lnTo>
                    <a:pt x="431" y="363"/>
                  </a:lnTo>
                  <a:lnTo>
                    <a:pt x="426" y="363"/>
                  </a:lnTo>
                  <a:lnTo>
                    <a:pt x="426" y="358"/>
                  </a:lnTo>
                  <a:lnTo>
                    <a:pt x="431" y="358"/>
                  </a:lnTo>
                  <a:lnTo>
                    <a:pt x="431" y="353"/>
                  </a:lnTo>
                  <a:lnTo>
                    <a:pt x="431" y="353"/>
                  </a:lnTo>
                  <a:lnTo>
                    <a:pt x="431" y="353"/>
                  </a:lnTo>
                  <a:lnTo>
                    <a:pt x="431" y="348"/>
                  </a:lnTo>
                  <a:lnTo>
                    <a:pt x="431" y="348"/>
                  </a:lnTo>
                  <a:lnTo>
                    <a:pt x="431" y="348"/>
                  </a:lnTo>
                  <a:lnTo>
                    <a:pt x="426" y="348"/>
                  </a:lnTo>
                  <a:lnTo>
                    <a:pt x="421" y="348"/>
                  </a:lnTo>
                  <a:lnTo>
                    <a:pt x="421" y="348"/>
                  </a:lnTo>
                  <a:lnTo>
                    <a:pt x="416" y="348"/>
                  </a:lnTo>
                  <a:lnTo>
                    <a:pt x="416" y="348"/>
                  </a:lnTo>
                  <a:lnTo>
                    <a:pt x="416" y="348"/>
                  </a:lnTo>
                  <a:lnTo>
                    <a:pt x="411" y="348"/>
                  </a:lnTo>
                  <a:lnTo>
                    <a:pt x="411" y="348"/>
                  </a:lnTo>
                  <a:lnTo>
                    <a:pt x="411" y="348"/>
                  </a:lnTo>
                  <a:lnTo>
                    <a:pt x="411" y="348"/>
                  </a:lnTo>
                  <a:lnTo>
                    <a:pt x="411" y="348"/>
                  </a:lnTo>
                  <a:lnTo>
                    <a:pt x="411" y="344"/>
                  </a:lnTo>
                  <a:lnTo>
                    <a:pt x="411" y="344"/>
                  </a:lnTo>
                  <a:lnTo>
                    <a:pt x="416" y="339"/>
                  </a:lnTo>
                  <a:lnTo>
                    <a:pt x="416" y="339"/>
                  </a:lnTo>
                  <a:lnTo>
                    <a:pt x="416" y="334"/>
                  </a:lnTo>
                  <a:lnTo>
                    <a:pt x="416" y="329"/>
                  </a:lnTo>
                  <a:lnTo>
                    <a:pt x="416" y="329"/>
                  </a:lnTo>
                  <a:lnTo>
                    <a:pt x="411" y="329"/>
                  </a:lnTo>
                  <a:lnTo>
                    <a:pt x="411" y="324"/>
                  </a:lnTo>
                  <a:lnTo>
                    <a:pt x="411" y="324"/>
                  </a:lnTo>
                  <a:lnTo>
                    <a:pt x="411" y="324"/>
                  </a:lnTo>
                  <a:lnTo>
                    <a:pt x="402" y="324"/>
                  </a:lnTo>
                  <a:lnTo>
                    <a:pt x="397" y="329"/>
                  </a:lnTo>
                  <a:lnTo>
                    <a:pt x="392" y="329"/>
                  </a:lnTo>
                  <a:lnTo>
                    <a:pt x="387" y="329"/>
                  </a:lnTo>
                  <a:lnTo>
                    <a:pt x="382" y="329"/>
                  </a:lnTo>
                  <a:lnTo>
                    <a:pt x="382" y="329"/>
                  </a:lnTo>
                  <a:lnTo>
                    <a:pt x="377" y="329"/>
                  </a:lnTo>
                  <a:lnTo>
                    <a:pt x="377" y="329"/>
                  </a:lnTo>
                  <a:lnTo>
                    <a:pt x="372" y="329"/>
                  </a:lnTo>
                  <a:lnTo>
                    <a:pt x="372" y="329"/>
                  </a:lnTo>
                  <a:lnTo>
                    <a:pt x="368" y="334"/>
                  </a:lnTo>
                  <a:lnTo>
                    <a:pt x="363" y="339"/>
                  </a:lnTo>
                  <a:lnTo>
                    <a:pt x="363" y="339"/>
                  </a:lnTo>
                  <a:lnTo>
                    <a:pt x="358" y="344"/>
                  </a:lnTo>
                  <a:lnTo>
                    <a:pt x="358" y="344"/>
                  </a:lnTo>
                  <a:lnTo>
                    <a:pt x="348" y="348"/>
                  </a:lnTo>
                  <a:lnTo>
                    <a:pt x="348" y="348"/>
                  </a:lnTo>
                  <a:lnTo>
                    <a:pt x="348" y="348"/>
                  </a:lnTo>
                  <a:lnTo>
                    <a:pt x="348" y="353"/>
                  </a:lnTo>
                  <a:lnTo>
                    <a:pt x="348" y="358"/>
                  </a:lnTo>
                  <a:lnTo>
                    <a:pt x="343" y="358"/>
                  </a:lnTo>
                  <a:lnTo>
                    <a:pt x="343" y="358"/>
                  </a:lnTo>
                  <a:lnTo>
                    <a:pt x="339" y="358"/>
                  </a:lnTo>
                  <a:lnTo>
                    <a:pt x="334" y="358"/>
                  </a:lnTo>
                  <a:lnTo>
                    <a:pt x="334" y="358"/>
                  </a:lnTo>
                  <a:lnTo>
                    <a:pt x="334" y="353"/>
                  </a:lnTo>
                  <a:lnTo>
                    <a:pt x="334" y="353"/>
                  </a:lnTo>
                  <a:lnTo>
                    <a:pt x="334" y="353"/>
                  </a:lnTo>
                  <a:lnTo>
                    <a:pt x="334" y="353"/>
                  </a:lnTo>
                  <a:lnTo>
                    <a:pt x="334" y="348"/>
                  </a:lnTo>
                  <a:lnTo>
                    <a:pt x="329" y="348"/>
                  </a:lnTo>
                  <a:lnTo>
                    <a:pt x="329" y="348"/>
                  </a:lnTo>
                  <a:lnTo>
                    <a:pt x="329" y="348"/>
                  </a:lnTo>
                  <a:lnTo>
                    <a:pt x="324" y="353"/>
                  </a:lnTo>
                  <a:lnTo>
                    <a:pt x="324" y="353"/>
                  </a:lnTo>
                  <a:lnTo>
                    <a:pt x="324" y="348"/>
                  </a:lnTo>
                  <a:lnTo>
                    <a:pt x="319" y="348"/>
                  </a:lnTo>
                  <a:lnTo>
                    <a:pt x="319" y="348"/>
                  </a:lnTo>
                  <a:lnTo>
                    <a:pt x="319" y="339"/>
                  </a:lnTo>
                  <a:lnTo>
                    <a:pt x="324" y="339"/>
                  </a:lnTo>
                  <a:lnTo>
                    <a:pt x="319" y="334"/>
                  </a:lnTo>
                  <a:lnTo>
                    <a:pt x="319" y="334"/>
                  </a:lnTo>
                  <a:lnTo>
                    <a:pt x="319" y="334"/>
                  </a:lnTo>
                  <a:lnTo>
                    <a:pt x="319" y="334"/>
                  </a:lnTo>
                  <a:lnTo>
                    <a:pt x="314" y="334"/>
                  </a:lnTo>
                  <a:lnTo>
                    <a:pt x="314" y="334"/>
                  </a:lnTo>
                  <a:lnTo>
                    <a:pt x="314" y="334"/>
                  </a:lnTo>
                  <a:lnTo>
                    <a:pt x="314" y="334"/>
                  </a:lnTo>
                  <a:lnTo>
                    <a:pt x="310" y="329"/>
                  </a:lnTo>
                  <a:lnTo>
                    <a:pt x="310" y="329"/>
                  </a:lnTo>
                  <a:lnTo>
                    <a:pt x="310" y="324"/>
                  </a:lnTo>
                  <a:lnTo>
                    <a:pt x="310" y="324"/>
                  </a:lnTo>
                  <a:lnTo>
                    <a:pt x="305" y="324"/>
                  </a:lnTo>
                  <a:lnTo>
                    <a:pt x="305" y="324"/>
                  </a:lnTo>
                  <a:lnTo>
                    <a:pt x="300" y="319"/>
                  </a:lnTo>
                  <a:lnTo>
                    <a:pt x="295" y="319"/>
                  </a:lnTo>
                  <a:lnTo>
                    <a:pt x="295" y="315"/>
                  </a:lnTo>
                  <a:lnTo>
                    <a:pt x="295" y="315"/>
                  </a:lnTo>
                  <a:lnTo>
                    <a:pt x="295" y="310"/>
                  </a:lnTo>
                  <a:lnTo>
                    <a:pt x="295" y="310"/>
                  </a:lnTo>
                  <a:lnTo>
                    <a:pt x="290" y="310"/>
                  </a:lnTo>
                  <a:lnTo>
                    <a:pt x="290" y="310"/>
                  </a:lnTo>
                  <a:lnTo>
                    <a:pt x="285" y="315"/>
                  </a:lnTo>
                  <a:lnTo>
                    <a:pt x="281" y="315"/>
                  </a:lnTo>
                  <a:lnTo>
                    <a:pt x="271" y="315"/>
                  </a:lnTo>
                  <a:lnTo>
                    <a:pt x="266" y="315"/>
                  </a:lnTo>
                  <a:lnTo>
                    <a:pt x="261" y="315"/>
                  </a:lnTo>
                  <a:lnTo>
                    <a:pt x="256" y="310"/>
                  </a:lnTo>
                  <a:lnTo>
                    <a:pt x="247" y="310"/>
                  </a:lnTo>
                  <a:lnTo>
                    <a:pt x="237" y="310"/>
                  </a:lnTo>
                  <a:lnTo>
                    <a:pt x="237" y="305"/>
                  </a:lnTo>
                  <a:lnTo>
                    <a:pt x="232" y="310"/>
                  </a:lnTo>
                  <a:lnTo>
                    <a:pt x="227" y="310"/>
                  </a:lnTo>
                  <a:lnTo>
                    <a:pt x="222" y="310"/>
                  </a:lnTo>
                  <a:lnTo>
                    <a:pt x="222" y="310"/>
                  </a:lnTo>
                  <a:lnTo>
                    <a:pt x="213" y="305"/>
                  </a:lnTo>
                  <a:lnTo>
                    <a:pt x="203" y="305"/>
                  </a:lnTo>
                  <a:lnTo>
                    <a:pt x="198" y="305"/>
                  </a:lnTo>
                  <a:lnTo>
                    <a:pt x="193" y="305"/>
                  </a:lnTo>
                  <a:lnTo>
                    <a:pt x="193" y="305"/>
                  </a:lnTo>
                  <a:lnTo>
                    <a:pt x="193" y="305"/>
                  </a:lnTo>
                  <a:lnTo>
                    <a:pt x="193" y="300"/>
                  </a:lnTo>
                  <a:lnTo>
                    <a:pt x="193" y="300"/>
                  </a:lnTo>
                  <a:lnTo>
                    <a:pt x="193" y="295"/>
                  </a:lnTo>
                  <a:lnTo>
                    <a:pt x="189" y="295"/>
                  </a:lnTo>
                  <a:lnTo>
                    <a:pt x="189" y="295"/>
                  </a:lnTo>
                  <a:lnTo>
                    <a:pt x="184" y="295"/>
                  </a:lnTo>
                  <a:lnTo>
                    <a:pt x="184" y="300"/>
                  </a:lnTo>
                  <a:lnTo>
                    <a:pt x="184" y="300"/>
                  </a:lnTo>
                  <a:lnTo>
                    <a:pt x="184" y="300"/>
                  </a:lnTo>
                  <a:lnTo>
                    <a:pt x="184" y="305"/>
                  </a:lnTo>
                  <a:lnTo>
                    <a:pt x="184" y="310"/>
                  </a:lnTo>
                  <a:lnTo>
                    <a:pt x="189" y="315"/>
                  </a:lnTo>
                  <a:lnTo>
                    <a:pt x="189" y="319"/>
                  </a:lnTo>
                  <a:lnTo>
                    <a:pt x="189" y="319"/>
                  </a:lnTo>
                  <a:lnTo>
                    <a:pt x="189" y="324"/>
                  </a:lnTo>
                  <a:lnTo>
                    <a:pt x="189" y="324"/>
                  </a:lnTo>
                  <a:lnTo>
                    <a:pt x="189" y="329"/>
                  </a:lnTo>
                  <a:lnTo>
                    <a:pt x="184" y="329"/>
                  </a:lnTo>
                  <a:lnTo>
                    <a:pt x="184" y="329"/>
                  </a:lnTo>
                  <a:lnTo>
                    <a:pt x="184" y="329"/>
                  </a:lnTo>
                  <a:lnTo>
                    <a:pt x="184" y="334"/>
                  </a:lnTo>
                  <a:lnTo>
                    <a:pt x="184" y="334"/>
                  </a:lnTo>
                  <a:lnTo>
                    <a:pt x="179" y="334"/>
                  </a:lnTo>
                  <a:lnTo>
                    <a:pt x="179" y="339"/>
                  </a:lnTo>
                  <a:lnTo>
                    <a:pt x="174" y="339"/>
                  </a:lnTo>
                  <a:lnTo>
                    <a:pt x="174" y="339"/>
                  </a:lnTo>
                  <a:lnTo>
                    <a:pt x="169" y="339"/>
                  </a:lnTo>
                  <a:lnTo>
                    <a:pt x="169" y="344"/>
                  </a:lnTo>
                  <a:lnTo>
                    <a:pt x="169" y="344"/>
                  </a:lnTo>
                  <a:lnTo>
                    <a:pt x="169" y="344"/>
                  </a:lnTo>
                  <a:lnTo>
                    <a:pt x="164" y="344"/>
                  </a:lnTo>
                  <a:lnTo>
                    <a:pt x="160" y="348"/>
                  </a:lnTo>
                  <a:lnTo>
                    <a:pt x="155" y="348"/>
                  </a:lnTo>
                  <a:lnTo>
                    <a:pt x="155" y="348"/>
                  </a:lnTo>
                  <a:lnTo>
                    <a:pt x="145" y="348"/>
                  </a:lnTo>
                  <a:lnTo>
                    <a:pt x="140" y="353"/>
                  </a:lnTo>
                  <a:lnTo>
                    <a:pt x="140" y="353"/>
                  </a:lnTo>
                  <a:lnTo>
                    <a:pt x="135" y="358"/>
                  </a:lnTo>
                  <a:lnTo>
                    <a:pt x="130" y="358"/>
                  </a:lnTo>
                  <a:lnTo>
                    <a:pt x="126" y="363"/>
                  </a:lnTo>
                  <a:lnTo>
                    <a:pt x="126" y="363"/>
                  </a:lnTo>
                  <a:lnTo>
                    <a:pt x="121" y="363"/>
                  </a:lnTo>
                  <a:lnTo>
                    <a:pt x="111" y="368"/>
                  </a:lnTo>
                  <a:lnTo>
                    <a:pt x="101" y="373"/>
                  </a:lnTo>
                  <a:lnTo>
                    <a:pt x="97" y="373"/>
                  </a:lnTo>
                  <a:lnTo>
                    <a:pt x="92" y="373"/>
                  </a:lnTo>
                  <a:lnTo>
                    <a:pt x="87" y="373"/>
                  </a:lnTo>
                  <a:lnTo>
                    <a:pt x="87" y="377"/>
                  </a:lnTo>
                  <a:lnTo>
                    <a:pt x="87" y="377"/>
                  </a:lnTo>
                  <a:lnTo>
                    <a:pt x="87" y="382"/>
                  </a:lnTo>
                  <a:lnTo>
                    <a:pt x="87" y="382"/>
                  </a:lnTo>
                  <a:lnTo>
                    <a:pt x="87" y="382"/>
                  </a:lnTo>
                  <a:lnTo>
                    <a:pt x="87" y="382"/>
                  </a:lnTo>
                  <a:lnTo>
                    <a:pt x="92" y="387"/>
                  </a:lnTo>
                  <a:lnTo>
                    <a:pt x="87" y="387"/>
                  </a:lnTo>
                  <a:lnTo>
                    <a:pt x="87" y="387"/>
                  </a:lnTo>
                  <a:lnTo>
                    <a:pt x="87" y="387"/>
                  </a:lnTo>
                  <a:lnTo>
                    <a:pt x="82" y="387"/>
                  </a:lnTo>
                  <a:lnTo>
                    <a:pt x="82" y="387"/>
                  </a:lnTo>
                  <a:lnTo>
                    <a:pt x="77" y="387"/>
                  </a:lnTo>
                  <a:lnTo>
                    <a:pt x="77" y="387"/>
                  </a:lnTo>
                  <a:lnTo>
                    <a:pt x="72" y="387"/>
                  </a:lnTo>
                  <a:lnTo>
                    <a:pt x="72" y="392"/>
                  </a:lnTo>
                  <a:lnTo>
                    <a:pt x="68" y="397"/>
                  </a:lnTo>
                  <a:lnTo>
                    <a:pt x="68" y="397"/>
                  </a:lnTo>
                  <a:lnTo>
                    <a:pt x="68" y="402"/>
                  </a:lnTo>
                  <a:lnTo>
                    <a:pt x="63" y="402"/>
                  </a:lnTo>
                  <a:lnTo>
                    <a:pt x="63" y="397"/>
                  </a:lnTo>
                  <a:lnTo>
                    <a:pt x="63" y="397"/>
                  </a:lnTo>
                  <a:close/>
                </a:path>
              </a:pathLst>
            </a:custGeom>
            <a:solidFill>
              <a:srgbClr val="FF0000"/>
            </a:solidFill>
            <a:ln w="3175">
              <a:solidFill>
                <a:schemeClr val="bg2">
                  <a:lumMod val="9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86">
              <a:extLst>
                <a:ext uri="{FF2B5EF4-FFF2-40B4-BE49-F238E27FC236}">
                  <a16:creationId xmlns:a16="http://schemas.microsoft.com/office/drawing/2014/main" xmlns="" id="{66796CD5-C90B-4957-9B06-DF567F89A5DC}"/>
                </a:ext>
              </a:extLst>
            </p:cNvPr>
            <p:cNvSpPr>
              <a:spLocks/>
            </p:cNvSpPr>
            <p:nvPr/>
          </p:nvSpPr>
          <p:spPr bwMode="auto">
            <a:xfrm>
              <a:off x="10589158" y="1417296"/>
              <a:ext cx="695805" cy="436927"/>
            </a:xfrm>
            <a:custGeom>
              <a:avLst/>
              <a:gdLst>
                <a:gd name="T0" fmla="*/ 455 w 727"/>
                <a:gd name="T1" fmla="*/ 411 h 512"/>
                <a:gd name="T2" fmla="*/ 426 w 727"/>
                <a:gd name="T3" fmla="*/ 420 h 512"/>
                <a:gd name="T4" fmla="*/ 383 w 727"/>
                <a:gd name="T5" fmla="*/ 435 h 512"/>
                <a:gd name="T6" fmla="*/ 349 w 727"/>
                <a:gd name="T7" fmla="*/ 435 h 512"/>
                <a:gd name="T8" fmla="*/ 305 w 727"/>
                <a:gd name="T9" fmla="*/ 445 h 512"/>
                <a:gd name="T10" fmla="*/ 257 w 727"/>
                <a:gd name="T11" fmla="*/ 449 h 512"/>
                <a:gd name="T12" fmla="*/ 233 w 727"/>
                <a:gd name="T13" fmla="*/ 449 h 512"/>
                <a:gd name="T14" fmla="*/ 209 w 727"/>
                <a:gd name="T15" fmla="*/ 469 h 512"/>
                <a:gd name="T16" fmla="*/ 170 w 727"/>
                <a:gd name="T17" fmla="*/ 474 h 512"/>
                <a:gd name="T18" fmla="*/ 136 w 727"/>
                <a:gd name="T19" fmla="*/ 493 h 512"/>
                <a:gd name="T20" fmla="*/ 88 w 727"/>
                <a:gd name="T21" fmla="*/ 503 h 512"/>
                <a:gd name="T22" fmla="*/ 59 w 727"/>
                <a:gd name="T23" fmla="*/ 512 h 512"/>
                <a:gd name="T24" fmla="*/ 39 w 727"/>
                <a:gd name="T25" fmla="*/ 512 h 512"/>
                <a:gd name="T26" fmla="*/ 15 w 727"/>
                <a:gd name="T27" fmla="*/ 503 h 512"/>
                <a:gd name="T28" fmla="*/ 5 w 727"/>
                <a:gd name="T29" fmla="*/ 469 h 512"/>
                <a:gd name="T30" fmla="*/ 5 w 727"/>
                <a:gd name="T31" fmla="*/ 445 h 512"/>
                <a:gd name="T32" fmla="*/ 29 w 727"/>
                <a:gd name="T33" fmla="*/ 420 h 512"/>
                <a:gd name="T34" fmla="*/ 63 w 727"/>
                <a:gd name="T35" fmla="*/ 430 h 512"/>
                <a:gd name="T36" fmla="*/ 78 w 727"/>
                <a:gd name="T37" fmla="*/ 406 h 512"/>
                <a:gd name="T38" fmla="*/ 107 w 727"/>
                <a:gd name="T39" fmla="*/ 396 h 512"/>
                <a:gd name="T40" fmla="*/ 141 w 727"/>
                <a:gd name="T41" fmla="*/ 406 h 512"/>
                <a:gd name="T42" fmla="*/ 160 w 727"/>
                <a:gd name="T43" fmla="*/ 411 h 512"/>
                <a:gd name="T44" fmla="*/ 175 w 727"/>
                <a:gd name="T45" fmla="*/ 406 h 512"/>
                <a:gd name="T46" fmla="*/ 218 w 727"/>
                <a:gd name="T47" fmla="*/ 396 h 512"/>
                <a:gd name="T48" fmla="*/ 238 w 727"/>
                <a:gd name="T49" fmla="*/ 377 h 512"/>
                <a:gd name="T50" fmla="*/ 252 w 727"/>
                <a:gd name="T51" fmla="*/ 382 h 512"/>
                <a:gd name="T52" fmla="*/ 267 w 727"/>
                <a:gd name="T53" fmla="*/ 382 h 512"/>
                <a:gd name="T54" fmla="*/ 296 w 727"/>
                <a:gd name="T55" fmla="*/ 377 h 512"/>
                <a:gd name="T56" fmla="*/ 315 w 727"/>
                <a:gd name="T57" fmla="*/ 362 h 512"/>
                <a:gd name="T58" fmla="*/ 325 w 727"/>
                <a:gd name="T59" fmla="*/ 358 h 512"/>
                <a:gd name="T60" fmla="*/ 363 w 727"/>
                <a:gd name="T61" fmla="*/ 358 h 512"/>
                <a:gd name="T62" fmla="*/ 393 w 727"/>
                <a:gd name="T63" fmla="*/ 358 h 512"/>
                <a:gd name="T64" fmla="*/ 378 w 727"/>
                <a:gd name="T65" fmla="*/ 314 h 512"/>
                <a:gd name="T66" fmla="*/ 363 w 727"/>
                <a:gd name="T67" fmla="*/ 299 h 512"/>
                <a:gd name="T68" fmla="*/ 310 w 727"/>
                <a:gd name="T69" fmla="*/ 295 h 512"/>
                <a:gd name="T70" fmla="*/ 330 w 727"/>
                <a:gd name="T71" fmla="*/ 246 h 512"/>
                <a:gd name="T72" fmla="*/ 344 w 727"/>
                <a:gd name="T73" fmla="*/ 174 h 512"/>
                <a:gd name="T74" fmla="*/ 378 w 727"/>
                <a:gd name="T75" fmla="*/ 135 h 512"/>
                <a:gd name="T76" fmla="*/ 441 w 727"/>
                <a:gd name="T77" fmla="*/ 125 h 512"/>
                <a:gd name="T78" fmla="*/ 451 w 727"/>
                <a:gd name="T79" fmla="*/ 96 h 512"/>
                <a:gd name="T80" fmla="*/ 465 w 727"/>
                <a:gd name="T81" fmla="*/ 82 h 512"/>
                <a:gd name="T82" fmla="*/ 475 w 727"/>
                <a:gd name="T83" fmla="*/ 67 h 512"/>
                <a:gd name="T84" fmla="*/ 494 w 727"/>
                <a:gd name="T85" fmla="*/ 67 h 512"/>
                <a:gd name="T86" fmla="*/ 499 w 727"/>
                <a:gd name="T87" fmla="*/ 77 h 512"/>
                <a:gd name="T88" fmla="*/ 533 w 727"/>
                <a:gd name="T89" fmla="*/ 77 h 512"/>
                <a:gd name="T90" fmla="*/ 543 w 727"/>
                <a:gd name="T91" fmla="*/ 77 h 512"/>
                <a:gd name="T92" fmla="*/ 547 w 727"/>
                <a:gd name="T93" fmla="*/ 67 h 512"/>
                <a:gd name="T94" fmla="*/ 562 w 727"/>
                <a:gd name="T95" fmla="*/ 67 h 512"/>
                <a:gd name="T96" fmla="*/ 572 w 727"/>
                <a:gd name="T97" fmla="*/ 58 h 512"/>
                <a:gd name="T98" fmla="*/ 581 w 727"/>
                <a:gd name="T99" fmla="*/ 77 h 512"/>
                <a:gd name="T100" fmla="*/ 591 w 727"/>
                <a:gd name="T101" fmla="*/ 29 h 512"/>
                <a:gd name="T102" fmla="*/ 625 w 727"/>
                <a:gd name="T103" fmla="*/ 4 h 512"/>
                <a:gd name="T104" fmla="*/ 630 w 727"/>
                <a:gd name="T105" fmla="*/ 53 h 512"/>
                <a:gd name="T106" fmla="*/ 615 w 727"/>
                <a:gd name="T107" fmla="*/ 106 h 512"/>
                <a:gd name="T108" fmla="*/ 697 w 727"/>
                <a:gd name="T109" fmla="*/ 150 h 512"/>
                <a:gd name="T110" fmla="*/ 707 w 727"/>
                <a:gd name="T111" fmla="*/ 203 h 512"/>
                <a:gd name="T112" fmla="*/ 610 w 727"/>
                <a:gd name="T113" fmla="*/ 290 h 512"/>
                <a:gd name="T114" fmla="*/ 591 w 727"/>
                <a:gd name="T115" fmla="*/ 343 h 512"/>
                <a:gd name="T116" fmla="*/ 576 w 727"/>
                <a:gd name="T117" fmla="*/ 367 h 512"/>
                <a:gd name="T118" fmla="*/ 557 w 727"/>
                <a:gd name="T119" fmla="*/ 382 h 512"/>
                <a:gd name="T120" fmla="*/ 528 w 727"/>
                <a:gd name="T121" fmla="*/ 391 h 512"/>
                <a:gd name="T122" fmla="*/ 484 w 727"/>
                <a:gd name="T123" fmla="*/ 4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7" h="512">
                  <a:moveTo>
                    <a:pt x="480" y="406"/>
                  </a:moveTo>
                  <a:lnTo>
                    <a:pt x="480" y="406"/>
                  </a:lnTo>
                  <a:lnTo>
                    <a:pt x="475" y="411"/>
                  </a:lnTo>
                  <a:lnTo>
                    <a:pt x="475" y="411"/>
                  </a:lnTo>
                  <a:lnTo>
                    <a:pt x="475" y="411"/>
                  </a:lnTo>
                  <a:lnTo>
                    <a:pt x="470" y="411"/>
                  </a:lnTo>
                  <a:lnTo>
                    <a:pt x="470" y="411"/>
                  </a:lnTo>
                  <a:lnTo>
                    <a:pt x="470" y="411"/>
                  </a:lnTo>
                  <a:lnTo>
                    <a:pt x="465" y="411"/>
                  </a:lnTo>
                  <a:lnTo>
                    <a:pt x="465" y="411"/>
                  </a:lnTo>
                  <a:lnTo>
                    <a:pt x="465" y="411"/>
                  </a:lnTo>
                  <a:lnTo>
                    <a:pt x="465" y="411"/>
                  </a:lnTo>
                  <a:lnTo>
                    <a:pt x="460" y="411"/>
                  </a:lnTo>
                  <a:lnTo>
                    <a:pt x="460" y="411"/>
                  </a:lnTo>
                  <a:lnTo>
                    <a:pt x="460" y="411"/>
                  </a:lnTo>
                  <a:lnTo>
                    <a:pt x="460" y="411"/>
                  </a:lnTo>
                  <a:lnTo>
                    <a:pt x="455" y="411"/>
                  </a:lnTo>
                  <a:lnTo>
                    <a:pt x="455" y="416"/>
                  </a:lnTo>
                  <a:lnTo>
                    <a:pt x="455" y="416"/>
                  </a:lnTo>
                  <a:lnTo>
                    <a:pt x="455" y="416"/>
                  </a:lnTo>
                  <a:lnTo>
                    <a:pt x="455" y="411"/>
                  </a:lnTo>
                  <a:lnTo>
                    <a:pt x="455" y="411"/>
                  </a:lnTo>
                  <a:lnTo>
                    <a:pt x="451" y="411"/>
                  </a:lnTo>
                  <a:lnTo>
                    <a:pt x="451" y="416"/>
                  </a:lnTo>
                  <a:lnTo>
                    <a:pt x="451" y="416"/>
                  </a:lnTo>
                  <a:lnTo>
                    <a:pt x="446" y="416"/>
                  </a:lnTo>
                  <a:lnTo>
                    <a:pt x="446" y="416"/>
                  </a:lnTo>
                  <a:lnTo>
                    <a:pt x="446" y="416"/>
                  </a:lnTo>
                  <a:lnTo>
                    <a:pt x="446" y="416"/>
                  </a:lnTo>
                  <a:lnTo>
                    <a:pt x="441" y="416"/>
                  </a:lnTo>
                  <a:lnTo>
                    <a:pt x="441" y="416"/>
                  </a:lnTo>
                  <a:lnTo>
                    <a:pt x="441" y="416"/>
                  </a:lnTo>
                  <a:lnTo>
                    <a:pt x="441" y="416"/>
                  </a:lnTo>
                  <a:lnTo>
                    <a:pt x="436" y="416"/>
                  </a:lnTo>
                  <a:lnTo>
                    <a:pt x="436" y="416"/>
                  </a:lnTo>
                  <a:lnTo>
                    <a:pt x="436" y="416"/>
                  </a:lnTo>
                  <a:lnTo>
                    <a:pt x="431" y="416"/>
                  </a:lnTo>
                  <a:lnTo>
                    <a:pt x="431" y="416"/>
                  </a:lnTo>
                  <a:lnTo>
                    <a:pt x="431" y="416"/>
                  </a:lnTo>
                  <a:lnTo>
                    <a:pt x="426" y="420"/>
                  </a:lnTo>
                  <a:lnTo>
                    <a:pt x="426" y="420"/>
                  </a:lnTo>
                  <a:lnTo>
                    <a:pt x="426" y="420"/>
                  </a:lnTo>
                  <a:lnTo>
                    <a:pt x="422" y="420"/>
                  </a:lnTo>
                  <a:lnTo>
                    <a:pt x="422" y="420"/>
                  </a:lnTo>
                  <a:lnTo>
                    <a:pt x="422" y="420"/>
                  </a:lnTo>
                  <a:lnTo>
                    <a:pt x="422" y="420"/>
                  </a:lnTo>
                  <a:lnTo>
                    <a:pt x="417" y="420"/>
                  </a:lnTo>
                  <a:lnTo>
                    <a:pt x="417" y="420"/>
                  </a:lnTo>
                  <a:lnTo>
                    <a:pt x="417" y="420"/>
                  </a:lnTo>
                  <a:lnTo>
                    <a:pt x="412" y="425"/>
                  </a:lnTo>
                  <a:lnTo>
                    <a:pt x="412" y="425"/>
                  </a:lnTo>
                  <a:lnTo>
                    <a:pt x="412" y="425"/>
                  </a:lnTo>
                  <a:lnTo>
                    <a:pt x="412" y="425"/>
                  </a:lnTo>
                  <a:lnTo>
                    <a:pt x="407" y="425"/>
                  </a:lnTo>
                  <a:lnTo>
                    <a:pt x="402" y="425"/>
                  </a:lnTo>
                  <a:lnTo>
                    <a:pt x="402" y="430"/>
                  </a:lnTo>
                  <a:lnTo>
                    <a:pt x="397" y="430"/>
                  </a:lnTo>
                  <a:lnTo>
                    <a:pt x="397" y="430"/>
                  </a:lnTo>
                  <a:lnTo>
                    <a:pt x="393" y="430"/>
                  </a:lnTo>
                  <a:lnTo>
                    <a:pt x="393" y="430"/>
                  </a:lnTo>
                  <a:lnTo>
                    <a:pt x="388" y="435"/>
                  </a:lnTo>
                  <a:lnTo>
                    <a:pt x="388" y="435"/>
                  </a:lnTo>
                  <a:lnTo>
                    <a:pt x="383" y="435"/>
                  </a:lnTo>
                  <a:lnTo>
                    <a:pt x="383" y="435"/>
                  </a:lnTo>
                  <a:lnTo>
                    <a:pt x="383" y="435"/>
                  </a:lnTo>
                  <a:lnTo>
                    <a:pt x="383" y="435"/>
                  </a:lnTo>
                  <a:lnTo>
                    <a:pt x="378" y="435"/>
                  </a:lnTo>
                  <a:lnTo>
                    <a:pt x="378" y="435"/>
                  </a:lnTo>
                  <a:lnTo>
                    <a:pt x="373" y="435"/>
                  </a:lnTo>
                  <a:lnTo>
                    <a:pt x="373" y="435"/>
                  </a:lnTo>
                  <a:lnTo>
                    <a:pt x="368" y="440"/>
                  </a:lnTo>
                  <a:lnTo>
                    <a:pt x="368" y="440"/>
                  </a:lnTo>
                  <a:lnTo>
                    <a:pt x="368" y="440"/>
                  </a:lnTo>
                  <a:lnTo>
                    <a:pt x="363" y="440"/>
                  </a:lnTo>
                  <a:lnTo>
                    <a:pt x="363" y="440"/>
                  </a:lnTo>
                  <a:lnTo>
                    <a:pt x="363" y="435"/>
                  </a:lnTo>
                  <a:lnTo>
                    <a:pt x="359" y="435"/>
                  </a:lnTo>
                  <a:lnTo>
                    <a:pt x="359" y="430"/>
                  </a:lnTo>
                  <a:lnTo>
                    <a:pt x="359" y="430"/>
                  </a:lnTo>
                  <a:lnTo>
                    <a:pt x="354" y="430"/>
                  </a:lnTo>
                  <a:lnTo>
                    <a:pt x="354" y="435"/>
                  </a:lnTo>
                  <a:lnTo>
                    <a:pt x="349" y="435"/>
                  </a:lnTo>
                  <a:lnTo>
                    <a:pt x="349" y="435"/>
                  </a:lnTo>
                  <a:lnTo>
                    <a:pt x="349" y="435"/>
                  </a:lnTo>
                  <a:lnTo>
                    <a:pt x="349" y="435"/>
                  </a:lnTo>
                  <a:lnTo>
                    <a:pt x="344" y="435"/>
                  </a:lnTo>
                  <a:lnTo>
                    <a:pt x="344" y="435"/>
                  </a:lnTo>
                  <a:lnTo>
                    <a:pt x="344" y="435"/>
                  </a:lnTo>
                  <a:lnTo>
                    <a:pt x="344" y="435"/>
                  </a:lnTo>
                  <a:lnTo>
                    <a:pt x="344" y="435"/>
                  </a:lnTo>
                  <a:lnTo>
                    <a:pt x="344" y="435"/>
                  </a:lnTo>
                  <a:lnTo>
                    <a:pt x="339" y="440"/>
                  </a:lnTo>
                  <a:lnTo>
                    <a:pt x="339" y="440"/>
                  </a:lnTo>
                  <a:lnTo>
                    <a:pt x="339" y="440"/>
                  </a:lnTo>
                  <a:lnTo>
                    <a:pt x="334" y="440"/>
                  </a:lnTo>
                  <a:lnTo>
                    <a:pt x="334" y="440"/>
                  </a:lnTo>
                  <a:lnTo>
                    <a:pt x="330" y="440"/>
                  </a:lnTo>
                  <a:lnTo>
                    <a:pt x="325" y="440"/>
                  </a:lnTo>
                  <a:lnTo>
                    <a:pt x="320" y="440"/>
                  </a:lnTo>
                  <a:lnTo>
                    <a:pt x="320" y="440"/>
                  </a:lnTo>
                  <a:lnTo>
                    <a:pt x="315" y="440"/>
                  </a:lnTo>
                  <a:lnTo>
                    <a:pt x="315" y="440"/>
                  </a:lnTo>
                  <a:lnTo>
                    <a:pt x="310" y="445"/>
                  </a:lnTo>
                  <a:lnTo>
                    <a:pt x="305" y="445"/>
                  </a:lnTo>
                  <a:lnTo>
                    <a:pt x="305" y="445"/>
                  </a:lnTo>
                  <a:lnTo>
                    <a:pt x="296" y="445"/>
                  </a:lnTo>
                  <a:lnTo>
                    <a:pt x="291" y="449"/>
                  </a:lnTo>
                  <a:lnTo>
                    <a:pt x="291" y="449"/>
                  </a:lnTo>
                  <a:lnTo>
                    <a:pt x="286" y="449"/>
                  </a:lnTo>
                  <a:lnTo>
                    <a:pt x="286" y="449"/>
                  </a:lnTo>
                  <a:lnTo>
                    <a:pt x="281" y="449"/>
                  </a:lnTo>
                  <a:lnTo>
                    <a:pt x="281" y="449"/>
                  </a:lnTo>
                  <a:lnTo>
                    <a:pt x="281" y="449"/>
                  </a:lnTo>
                  <a:lnTo>
                    <a:pt x="281" y="445"/>
                  </a:lnTo>
                  <a:lnTo>
                    <a:pt x="281" y="445"/>
                  </a:lnTo>
                  <a:lnTo>
                    <a:pt x="281" y="445"/>
                  </a:lnTo>
                  <a:lnTo>
                    <a:pt x="276" y="445"/>
                  </a:lnTo>
                  <a:lnTo>
                    <a:pt x="276" y="445"/>
                  </a:lnTo>
                  <a:lnTo>
                    <a:pt x="276" y="445"/>
                  </a:lnTo>
                  <a:lnTo>
                    <a:pt x="276" y="449"/>
                  </a:lnTo>
                  <a:lnTo>
                    <a:pt x="276" y="449"/>
                  </a:lnTo>
                  <a:lnTo>
                    <a:pt x="276" y="449"/>
                  </a:lnTo>
                  <a:lnTo>
                    <a:pt x="272" y="449"/>
                  </a:lnTo>
                  <a:lnTo>
                    <a:pt x="267" y="449"/>
                  </a:lnTo>
                  <a:lnTo>
                    <a:pt x="262" y="449"/>
                  </a:lnTo>
                  <a:lnTo>
                    <a:pt x="257" y="449"/>
                  </a:lnTo>
                  <a:lnTo>
                    <a:pt x="257" y="449"/>
                  </a:lnTo>
                  <a:lnTo>
                    <a:pt x="257" y="449"/>
                  </a:lnTo>
                  <a:lnTo>
                    <a:pt x="257" y="449"/>
                  </a:lnTo>
                  <a:lnTo>
                    <a:pt x="252" y="449"/>
                  </a:lnTo>
                  <a:lnTo>
                    <a:pt x="252" y="449"/>
                  </a:lnTo>
                  <a:lnTo>
                    <a:pt x="247" y="449"/>
                  </a:lnTo>
                  <a:lnTo>
                    <a:pt x="242" y="449"/>
                  </a:lnTo>
                  <a:lnTo>
                    <a:pt x="242" y="449"/>
                  </a:lnTo>
                  <a:lnTo>
                    <a:pt x="242" y="449"/>
                  </a:lnTo>
                  <a:lnTo>
                    <a:pt x="238" y="449"/>
                  </a:lnTo>
                  <a:lnTo>
                    <a:pt x="238" y="449"/>
                  </a:lnTo>
                  <a:lnTo>
                    <a:pt x="238" y="449"/>
                  </a:lnTo>
                  <a:lnTo>
                    <a:pt x="238" y="445"/>
                  </a:lnTo>
                  <a:lnTo>
                    <a:pt x="238" y="445"/>
                  </a:lnTo>
                  <a:lnTo>
                    <a:pt x="233" y="445"/>
                  </a:lnTo>
                  <a:lnTo>
                    <a:pt x="228" y="445"/>
                  </a:lnTo>
                  <a:lnTo>
                    <a:pt x="228" y="449"/>
                  </a:lnTo>
                  <a:lnTo>
                    <a:pt x="228" y="449"/>
                  </a:lnTo>
                  <a:lnTo>
                    <a:pt x="228" y="449"/>
                  </a:lnTo>
                  <a:lnTo>
                    <a:pt x="233" y="449"/>
                  </a:lnTo>
                  <a:lnTo>
                    <a:pt x="233" y="449"/>
                  </a:lnTo>
                  <a:lnTo>
                    <a:pt x="233" y="449"/>
                  </a:lnTo>
                  <a:lnTo>
                    <a:pt x="233" y="454"/>
                  </a:lnTo>
                  <a:lnTo>
                    <a:pt x="233" y="454"/>
                  </a:lnTo>
                  <a:lnTo>
                    <a:pt x="228" y="459"/>
                  </a:lnTo>
                  <a:lnTo>
                    <a:pt x="228" y="459"/>
                  </a:lnTo>
                  <a:lnTo>
                    <a:pt x="223" y="464"/>
                  </a:lnTo>
                  <a:lnTo>
                    <a:pt x="223" y="464"/>
                  </a:lnTo>
                  <a:lnTo>
                    <a:pt x="218" y="464"/>
                  </a:lnTo>
                  <a:lnTo>
                    <a:pt x="218" y="464"/>
                  </a:lnTo>
                  <a:lnTo>
                    <a:pt x="213" y="464"/>
                  </a:lnTo>
                  <a:lnTo>
                    <a:pt x="213" y="464"/>
                  </a:lnTo>
                  <a:lnTo>
                    <a:pt x="213" y="464"/>
                  </a:lnTo>
                  <a:lnTo>
                    <a:pt x="213" y="464"/>
                  </a:lnTo>
                  <a:lnTo>
                    <a:pt x="213" y="464"/>
                  </a:lnTo>
                  <a:lnTo>
                    <a:pt x="213" y="464"/>
                  </a:lnTo>
                  <a:lnTo>
                    <a:pt x="213" y="464"/>
                  </a:lnTo>
                  <a:lnTo>
                    <a:pt x="213" y="464"/>
                  </a:lnTo>
                  <a:lnTo>
                    <a:pt x="213" y="469"/>
                  </a:lnTo>
                  <a:lnTo>
                    <a:pt x="213" y="469"/>
                  </a:lnTo>
                  <a:lnTo>
                    <a:pt x="213" y="469"/>
                  </a:lnTo>
                  <a:lnTo>
                    <a:pt x="209" y="469"/>
                  </a:lnTo>
                  <a:lnTo>
                    <a:pt x="209" y="469"/>
                  </a:lnTo>
                  <a:lnTo>
                    <a:pt x="209" y="469"/>
                  </a:lnTo>
                  <a:lnTo>
                    <a:pt x="209" y="469"/>
                  </a:lnTo>
                  <a:lnTo>
                    <a:pt x="204" y="469"/>
                  </a:lnTo>
                  <a:lnTo>
                    <a:pt x="204" y="469"/>
                  </a:lnTo>
                  <a:lnTo>
                    <a:pt x="204" y="469"/>
                  </a:lnTo>
                  <a:lnTo>
                    <a:pt x="199" y="469"/>
                  </a:lnTo>
                  <a:lnTo>
                    <a:pt x="199" y="469"/>
                  </a:lnTo>
                  <a:lnTo>
                    <a:pt x="199" y="469"/>
                  </a:lnTo>
                  <a:lnTo>
                    <a:pt x="194" y="469"/>
                  </a:lnTo>
                  <a:lnTo>
                    <a:pt x="194" y="469"/>
                  </a:lnTo>
                  <a:lnTo>
                    <a:pt x="194" y="469"/>
                  </a:lnTo>
                  <a:lnTo>
                    <a:pt x="189" y="469"/>
                  </a:lnTo>
                  <a:lnTo>
                    <a:pt x="189" y="469"/>
                  </a:lnTo>
                  <a:lnTo>
                    <a:pt x="189" y="469"/>
                  </a:lnTo>
                  <a:lnTo>
                    <a:pt x="184" y="469"/>
                  </a:lnTo>
                  <a:lnTo>
                    <a:pt x="180" y="469"/>
                  </a:lnTo>
                  <a:lnTo>
                    <a:pt x="180" y="469"/>
                  </a:lnTo>
                  <a:lnTo>
                    <a:pt x="175" y="469"/>
                  </a:lnTo>
                  <a:lnTo>
                    <a:pt x="175" y="474"/>
                  </a:lnTo>
                  <a:lnTo>
                    <a:pt x="170" y="474"/>
                  </a:lnTo>
                  <a:lnTo>
                    <a:pt x="170" y="474"/>
                  </a:lnTo>
                  <a:lnTo>
                    <a:pt x="170" y="474"/>
                  </a:lnTo>
                  <a:lnTo>
                    <a:pt x="170" y="478"/>
                  </a:lnTo>
                  <a:lnTo>
                    <a:pt x="165" y="478"/>
                  </a:lnTo>
                  <a:lnTo>
                    <a:pt x="165" y="478"/>
                  </a:lnTo>
                  <a:lnTo>
                    <a:pt x="160" y="478"/>
                  </a:lnTo>
                  <a:lnTo>
                    <a:pt x="160" y="478"/>
                  </a:lnTo>
                  <a:lnTo>
                    <a:pt x="155" y="478"/>
                  </a:lnTo>
                  <a:lnTo>
                    <a:pt x="155" y="483"/>
                  </a:lnTo>
                  <a:lnTo>
                    <a:pt x="155" y="483"/>
                  </a:lnTo>
                  <a:lnTo>
                    <a:pt x="151" y="483"/>
                  </a:lnTo>
                  <a:lnTo>
                    <a:pt x="151" y="488"/>
                  </a:lnTo>
                  <a:lnTo>
                    <a:pt x="151" y="488"/>
                  </a:lnTo>
                  <a:lnTo>
                    <a:pt x="151" y="488"/>
                  </a:lnTo>
                  <a:lnTo>
                    <a:pt x="151" y="488"/>
                  </a:lnTo>
                  <a:lnTo>
                    <a:pt x="151" y="488"/>
                  </a:lnTo>
                  <a:lnTo>
                    <a:pt x="151" y="488"/>
                  </a:lnTo>
                  <a:lnTo>
                    <a:pt x="146" y="493"/>
                  </a:lnTo>
                  <a:lnTo>
                    <a:pt x="141" y="493"/>
                  </a:lnTo>
                  <a:lnTo>
                    <a:pt x="136" y="493"/>
                  </a:lnTo>
                  <a:lnTo>
                    <a:pt x="136" y="493"/>
                  </a:lnTo>
                  <a:lnTo>
                    <a:pt x="131" y="498"/>
                  </a:lnTo>
                  <a:lnTo>
                    <a:pt x="131" y="498"/>
                  </a:lnTo>
                  <a:lnTo>
                    <a:pt x="131" y="498"/>
                  </a:lnTo>
                  <a:lnTo>
                    <a:pt x="126" y="503"/>
                  </a:lnTo>
                  <a:lnTo>
                    <a:pt x="121" y="503"/>
                  </a:lnTo>
                  <a:lnTo>
                    <a:pt x="121" y="503"/>
                  </a:lnTo>
                  <a:lnTo>
                    <a:pt x="121" y="503"/>
                  </a:lnTo>
                  <a:lnTo>
                    <a:pt x="117" y="503"/>
                  </a:lnTo>
                  <a:lnTo>
                    <a:pt x="117" y="503"/>
                  </a:lnTo>
                  <a:lnTo>
                    <a:pt x="112" y="503"/>
                  </a:lnTo>
                  <a:lnTo>
                    <a:pt x="112" y="503"/>
                  </a:lnTo>
                  <a:lnTo>
                    <a:pt x="107" y="503"/>
                  </a:lnTo>
                  <a:lnTo>
                    <a:pt x="107" y="503"/>
                  </a:lnTo>
                  <a:lnTo>
                    <a:pt x="102" y="503"/>
                  </a:lnTo>
                  <a:lnTo>
                    <a:pt x="102" y="503"/>
                  </a:lnTo>
                  <a:lnTo>
                    <a:pt x="97" y="503"/>
                  </a:lnTo>
                  <a:lnTo>
                    <a:pt x="92" y="503"/>
                  </a:lnTo>
                  <a:lnTo>
                    <a:pt x="92" y="503"/>
                  </a:lnTo>
                  <a:lnTo>
                    <a:pt x="92" y="503"/>
                  </a:lnTo>
                  <a:lnTo>
                    <a:pt x="88" y="503"/>
                  </a:lnTo>
                  <a:lnTo>
                    <a:pt x="88" y="503"/>
                  </a:lnTo>
                  <a:lnTo>
                    <a:pt x="88" y="507"/>
                  </a:lnTo>
                  <a:lnTo>
                    <a:pt x="88" y="507"/>
                  </a:lnTo>
                  <a:lnTo>
                    <a:pt x="88" y="507"/>
                  </a:lnTo>
                  <a:lnTo>
                    <a:pt x="83" y="507"/>
                  </a:lnTo>
                  <a:lnTo>
                    <a:pt x="83" y="507"/>
                  </a:lnTo>
                  <a:lnTo>
                    <a:pt x="83" y="507"/>
                  </a:lnTo>
                  <a:lnTo>
                    <a:pt x="83" y="507"/>
                  </a:lnTo>
                  <a:lnTo>
                    <a:pt x="83" y="507"/>
                  </a:lnTo>
                  <a:lnTo>
                    <a:pt x="78" y="512"/>
                  </a:lnTo>
                  <a:lnTo>
                    <a:pt x="78" y="512"/>
                  </a:lnTo>
                  <a:lnTo>
                    <a:pt x="78" y="512"/>
                  </a:lnTo>
                  <a:lnTo>
                    <a:pt x="78" y="512"/>
                  </a:lnTo>
                  <a:lnTo>
                    <a:pt x="73" y="512"/>
                  </a:lnTo>
                  <a:lnTo>
                    <a:pt x="73" y="512"/>
                  </a:lnTo>
                  <a:lnTo>
                    <a:pt x="73" y="512"/>
                  </a:lnTo>
                  <a:lnTo>
                    <a:pt x="68" y="512"/>
                  </a:lnTo>
                  <a:lnTo>
                    <a:pt x="68" y="512"/>
                  </a:lnTo>
                  <a:lnTo>
                    <a:pt x="68" y="512"/>
                  </a:lnTo>
                  <a:lnTo>
                    <a:pt x="63" y="512"/>
                  </a:lnTo>
                  <a:lnTo>
                    <a:pt x="63" y="512"/>
                  </a:lnTo>
                  <a:lnTo>
                    <a:pt x="59" y="512"/>
                  </a:lnTo>
                  <a:lnTo>
                    <a:pt x="54" y="512"/>
                  </a:lnTo>
                  <a:lnTo>
                    <a:pt x="54" y="512"/>
                  </a:lnTo>
                  <a:lnTo>
                    <a:pt x="54" y="512"/>
                  </a:lnTo>
                  <a:lnTo>
                    <a:pt x="54" y="512"/>
                  </a:lnTo>
                  <a:lnTo>
                    <a:pt x="54" y="512"/>
                  </a:lnTo>
                  <a:lnTo>
                    <a:pt x="49" y="512"/>
                  </a:lnTo>
                  <a:lnTo>
                    <a:pt x="49" y="512"/>
                  </a:lnTo>
                  <a:lnTo>
                    <a:pt x="49" y="512"/>
                  </a:lnTo>
                  <a:lnTo>
                    <a:pt x="49" y="512"/>
                  </a:lnTo>
                  <a:lnTo>
                    <a:pt x="49" y="512"/>
                  </a:lnTo>
                  <a:lnTo>
                    <a:pt x="49" y="512"/>
                  </a:lnTo>
                  <a:lnTo>
                    <a:pt x="49" y="512"/>
                  </a:lnTo>
                  <a:lnTo>
                    <a:pt x="44" y="512"/>
                  </a:lnTo>
                  <a:lnTo>
                    <a:pt x="44" y="512"/>
                  </a:lnTo>
                  <a:lnTo>
                    <a:pt x="44" y="512"/>
                  </a:lnTo>
                  <a:lnTo>
                    <a:pt x="44" y="512"/>
                  </a:lnTo>
                  <a:lnTo>
                    <a:pt x="44" y="512"/>
                  </a:lnTo>
                  <a:lnTo>
                    <a:pt x="44" y="512"/>
                  </a:lnTo>
                  <a:lnTo>
                    <a:pt x="39" y="512"/>
                  </a:lnTo>
                  <a:lnTo>
                    <a:pt x="39" y="512"/>
                  </a:lnTo>
                  <a:lnTo>
                    <a:pt x="39" y="512"/>
                  </a:lnTo>
                  <a:lnTo>
                    <a:pt x="34" y="512"/>
                  </a:lnTo>
                  <a:lnTo>
                    <a:pt x="34" y="512"/>
                  </a:lnTo>
                  <a:lnTo>
                    <a:pt x="34" y="512"/>
                  </a:lnTo>
                  <a:lnTo>
                    <a:pt x="34" y="507"/>
                  </a:lnTo>
                  <a:lnTo>
                    <a:pt x="34" y="507"/>
                  </a:lnTo>
                  <a:lnTo>
                    <a:pt x="34" y="507"/>
                  </a:lnTo>
                  <a:lnTo>
                    <a:pt x="34" y="507"/>
                  </a:lnTo>
                  <a:lnTo>
                    <a:pt x="29" y="512"/>
                  </a:lnTo>
                  <a:lnTo>
                    <a:pt x="29" y="512"/>
                  </a:lnTo>
                  <a:lnTo>
                    <a:pt x="25" y="512"/>
                  </a:lnTo>
                  <a:lnTo>
                    <a:pt x="25" y="512"/>
                  </a:lnTo>
                  <a:lnTo>
                    <a:pt x="20" y="512"/>
                  </a:lnTo>
                  <a:lnTo>
                    <a:pt x="20" y="512"/>
                  </a:lnTo>
                  <a:lnTo>
                    <a:pt x="20" y="512"/>
                  </a:lnTo>
                  <a:lnTo>
                    <a:pt x="15" y="512"/>
                  </a:lnTo>
                  <a:lnTo>
                    <a:pt x="15" y="512"/>
                  </a:lnTo>
                  <a:lnTo>
                    <a:pt x="15" y="512"/>
                  </a:lnTo>
                  <a:lnTo>
                    <a:pt x="15" y="507"/>
                  </a:lnTo>
                  <a:lnTo>
                    <a:pt x="15" y="507"/>
                  </a:lnTo>
                  <a:lnTo>
                    <a:pt x="15" y="507"/>
                  </a:lnTo>
                  <a:lnTo>
                    <a:pt x="15" y="503"/>
                  </a:lnTo>
                  <a:lnTo>
                    <a:pt x="10" y="498"/>
                  </a:lnTo>
                  <a:lnTo>
                    <a:pt x="10" y="493"/>
                  </a:lnTo>
                  <a:lnTo>
                    <a:pt x="10" y="493"/>
                  </a:lnTo>
                  <a:lnTo>
                    <a:pt x="10" y="493"/>
                  </a:lnTo>
                  <a:lnTo>
                    <a:pt x="10" y="493"/>
                  </a:lnTo>
                  <a:lnTo>
                    <a:pt x="10" y="493"/>
                  </a:lnTo>
                  <a:lnTo>
                    <a:pt x="15" y="488"/>
                  </a:lnTo>
                  <a:lnTo>
                    <a:pt x="15" y="488"/>
                  </a:lnTo>
                  <a:lnTo>
                    <a:pt x="15" y="488"/>
                  </a:lnTo>
                  <a:lnTo>
                    <a:pt x="15" y="488"/>
                  </a:lnTo>
                  <a:lnTo>
                    <a:pt x="15" y="483"/>
                  </a:lnTo>
                  <a:lnTo>
                    <a:pt x="15" y="483"/>
                  </a:lnTo>
                  <a:lnTo>
                    <a:pt x="10" y="483"/>
                  </a:lnTo>
                  <a:lnTo>
                    <a:pt x="10" y="478"/>
                  </a:lnTo>
                  <a:lnTo>
                    <a:pt x="10" y="478"/>
                  </a:lnTo>
                  <a:lnTo>
                    <a:pt x="10" y="478"/>
                  </a:lnTo>
                  <a:lnTo>
                    <a:pt x="10" y="474"/>
                  </a:lnTo>
                  <a:lnTo>
                    <a:pt x="10" y="474"/>
                  </a:lnTo>
                  <a:lnTo>
                    <a:pt x="10" y="474"/>
                  </a:lnTo>
                  <a:lnTo>
                    <a:pt x="10" y="469"/>
                  </a:lnTo>
                  <a:lnTo>
                    <a:pt x="5" y="469"/>
                  </a:lnTo>
                  <a:lnTo>
                    <a:pt x="5" y="464"/>
                  </a:lnTo>
                  <a:lnTo>
                    <a:pt x="5" y="464"/>
                  </a:lnTo>
                  <a:lnTo>
                    <a:pt x="5" y="464"/>
                  </a:lnTo>
                  <a:lnTo>
                    <a:pt x="5" y="459"/>
                  </a:lnTo>
                  <a:lnTo>
                    <a:pt x="5" y="459"/>
                  </a:lnTo>
                  <a:lnTo>
                    <a:pt x="5" y="459"/>
                  </a:lnTo>
                  <a:lnTo>
                    <a:pt x="5" y="459"/>
                  </a:lnTo>
                  <a:lnTo>
                    <a:pt x="5" y="459"/>
                  </a:lnTo>
                  <a:lnTo>
                    <a:pt x="5" y="459"/>
                  </a:lnTo>
                  <a:lnTo>
                    <a:pt x="5" y="454"/>
                  </a:lnTo>
                  <a:lnTo>
                    <a:pt x="0" y="454"/>
                  </a:lnTo>
                  <a:lnTo>
                    <a:pt x="0" y="454"/>
                  </a:lnTo>
                  <a:lnTo>
                    <a:pt x="0" y="454"/>
                  </a:lnTo>
                  <a:lnTo>
                    <a:pt x="0" y="454"/>
                  </a:lnTo>
                  <a:lnTo>
                    <a:pt x="0" y="449"/>
                  </a:lnTo>
                  <a:lnTo>
                    <a:pt x="0" y="449"/>
                  </a:lnTo>
                  <a:lnTo>
                    <a:pt x="0" y="449"/>
                  </a:lnTo>
                  <a:lnTo>
                    <a:pt x="0" y="445"/>
                  </a:lnTo>
                  <a:lnTo>
                    <a:pt x="0" y="445"/>
                  </a:lnTo>
                  <a:lnTo>
                    <a:pt x="5" y="445"/>
                  </a:lnTo>
                  <a:lnTo>
                    <a:pt x="5" y="445"/>
                  </a:lnTo>
                  <a:lnTo>
                    <a:pt x="5" y="440"/>
                  </a:lnTo>
                  <a:lnTo>
                    <a:pt x="5" y="440"/>
                  </a:lnTo>
                  <a:lnTo>
                    <a:pt x="5" y="435"/>
                  </a:lnTo>
                  <a:lnTo>
                    <a:pt x="5" y="430"/>
                  </a:lnTo>
                  <a:lnTo>
                    <a:pt x="15" y="430"/>
                  </a:lnTo>
                  <a:lnTo>
                    <a:pt x="15" y="425"/>
                  </a:lnTo>
                  <a:lnTo>
                    <a:pt x="20" y="425"/>
                  </a:lnTo>
                  <a:lnTo>
                    <a:pt x="25" y="425"/>
                  </a:lnTo>
                  <a:lnTo>
                    <a:pt x="25" y="425"/>
                  </a:lnTo>
                  <a:lnTo>
                    <a:pt x="25" y="425"/>
                  </a:lnTo>
                  <a:lnTo>
                    <a:pt x="25" y="425"/>
                  </a:lnTo>
                  <a:lnTo>
                    <a:pt x="25" y="425"/>
                  </a:lnTo>
                  <a:lnTo>
                    <a:pt x="25" y="420"/>
                  </a:lnTo>
                  <a:lnTo>
                    <a:pt x="29" y="420"/>
                  </a:lnTo>
                  <a:lnTo>
                    <a:pt x="29" y="420"/>
                  </a:lnTo>
                  <a:lnTo>
                    <a:pt x="29" y="420"/>
                  </a:lnTo>
                  <a:lnTo>
                    <a:pt x="29" y="420"/>
                  </a:lnTo>
                  <a:lnTo>
                    <a:pt x="29" y="420"/>
                  </a:lnTo>
                  <a:lnTo>
                    <a:pt x="29" y="420"/>
                  </a:lnTo>
                  <a:lnTo>
                    <a:pt x="29" y="420"/>
                  </a:lnTo>
                  <a:lnTo>
                    <a:pt x="29" y="420"/>
                  </a:lnTo>
                  <a:lnTo>
                    <a:pt x="34" y="420"/>
                  </a:lnTo>
                  <a:lnTo>
                    <a:pt x="34" y="420"/>
                  </a:lnTo>
                  <a:lnTo>
                    <a:pt x="34" y="416"/>
                  </a:lnTo>
                  <a:lnTo>
                    <a:pt x="39" y="416"/>
                  </a:lnTo>
                  <a:lnTo>
                    <a:pt x="39" y="416"/>
                  </a:lnTo>
                  <a:lnTo>
                    <a:pt x="44" y="416"/>
                  </a:lnTo>
                  <a:lnTo>
                    <a:pt x="44" y="416"/>
                  </a:lnTo>
                  <a:lnTo>
                    <a:pt x="44" y="416"/>
                  </a:lnTo>
                  <a:lnTo>
                    <a:pt x="49" y="420"/>
                  </a:lnTo>
                  <a:lnTo>
                    <a:pt x="49" y="420"/>
                  </a:lnTo>
                  <a:lnTo>
                    <a:pt x="49" y="425"/>
                  </a:lnTo>
                  <a:lnTo>
                    <a:pt x="54" y="425"/>
                  </a:lnTo>
                  <a:lnTo>
                    <a:pt x="54" y="425"/>
                  </a:lnTo>
                  <a:lnTo>
                    <a:pt x="54" y="425"/>
                  </a:lnTo>
                  <a:lnTo>
                    <a:pt x="59" y="425"/>
                  </a:lnTo>
                  <a:lnTo>
                    <a:pt x="59" y="425"/>
                  </a:lnTo>
                  <a:lnTo>
                    <a:pt x="59" y="425"/>
                  </a:lnTo>
                  <a:lnTo>
                    <a:pt x="59" y="425"/>
                  </a:lnTo>
                  <a:lnTo>
                    <a:pt x="63" y="430"/>
                  </a:lnTo>
                  <a:lnTo>
                    <a:pt x="63" y="430"/>
                  </a:lnTo>
                  <a:lnTo>
                    <a:pt x="63" y="430"/>
                  </a:lnTo>
                  <a:lnTo>
                    <a:pt x="63" y="430"/>
                  </a:lnTo>
                  <a:lnTo>
                    <a:pt x="63" y="430"/>
                  </a:lnTo>
                  <a:lnTo>
                    <a:pt x="63" y="430"/>
                  </a:lnTo>
                  <a:lnTo>
                    <a:pt x="68" y="430"/>
                  </a:lnTo>
                  <a:lnTo>
                    <a:pt x="68" y="425"/>
                  </a:lnTo>
                  <a:lnTo>
                    <a:pt x="68" y="425"/>
                  </a:lnTo>
                  <a:lnTo>
                    <a:pt x="68" y="425"/>
                  </a:lnTo>
                  <a:lnTo>
                    <a:pt x="73" y="425"/>
                  </a:lnTo>
                  <a:lnTo>
                    <a:pt x="73" y="420"/>
                  </a:lnTo>
                  <a:lnTo>
                    <a:pt x="73" y="420"/>
                  </a:lnTo>
                  <a:lnTo>
                    <a:pt x="78" y="416"/>
                  </a:lnTo>
                  <a:lnTo>
                    <a:pt x="78" y="416"/>
                  </a:lnTo>
                  <a:lnTo>
                    <a:pt x="78" y="416"/>
                  </a:lnTo>
                  <a:lnTo>
                    <a:pt x="78" y="411"/>
                  </a:lnTo>
                  <a:lnTo>
                    <a:pt x="78" y="411"/>
                  </a:lnTo>
                  <a:lnTo>
                    <a:pt x="78" y="411"/>
                  </a:lnTo>
                  <a:lnTo>
                    <a:pt x="78" y="406"/>
                  </a:lnTo>
                  <a:lnTo>
                    <a:pt x="78" y="406"/>
                  </a:lnTo>
                  <a:lnTo>
                    <a:pt x="78" y="406"/>
                  </a:lnTo>
                  <a:lnTo>
                    <a:pt x="78" y="406"/>
                  </a:lnTo>
                  <a:lnTo>
                    <a:pt x="78" y="406"/>
                  </a:lnTo>
                  <a:lnTo>
                    <a:pt x="78" y="401"/>
                  </a:lnTo>
                  <a:lnTo>
                    <a:pt x="78" y="401"/>
                  </a:lnTo>
                  <a:lnTo>
                    <a:pt x="83" y="401"/>
                  </a:lnTo>
                  <a:lnTo>
                    <a:pt x="83" y="401"/>
                  </a:lnTo>
                  <a:lnTo>
                    <a:pt x="83" y="401"/>
                  </a:lnTo>
                  <a:lnTo>
                    <a:pt x="83" y="396"/>
                  </a:lnTo>
                  <a:lnTo>
                    <a:pt x="83" y="396"/>
                  </a:lnTo>
                  <a:lnTo>
                    <a:pt x="83" y="396"/>
                  </a:lnTo>
                  <a:lnTo>
                    <a:pt x="88" y="396"/>
                  </a:lnTo>
                  <a:lnTo>
                    <a:pt x="88" y="396"/>
                  </a:lnTo>
                  <a:lnTo>
                    <a:pt x="88" y="396"/>
                  </a:lnTo>
                  <a:lnTo>
                    <a:pt x="92" y="396"/>
                  </a:lnTo>
                  <a:lnTo>
                    <a:pt x="92" y="391"/>
                  </a:lnTo>
                  <a:lnTo>
                    <a:pt x="92" y="391"/>
                  </a:lnTo>
                  <a:lnTo>
                    <a:pt x="97" y="391"/>
                  </a:lnTo>
                  <a:lnTo>
                    <a:pt x="97" y="391"/>
                  </a:lnTo>
                  <a:lnTo>
                    <a:pt x="97" y="391"/>
                  </a:lnTo>
                  <a:lnTo>
                    <a:pt x="102" y="391"/>
                  </a:lnTo>
                  <a:lnTo>
                    <a:pt x="102" y="396"/>
                  </a:lnTo>
                  <a:lnTo>
                    <a:pt x="102" y="396"/>
                  </a:lnTo>
                  <a:lnTo>
                    <a:pt x="107" y="396"/>
                  </a:lnTo>
                  <a:lnTo>
                    <a:pt x="107" y="396"/>
                  </a:lnTo>
                  <a:lnTo>
                    <a:pt x="112" y="396"/>
                  </a:lnTo>
                  <a:lnTo>
                    <a:pt x="112" y="401"/>
                  </a:lnTo>
                  <a:lnTo>
                    <a:pt x="117" y="401"/>
                  </a:lnTo>
                  <a:lnTo>
                    <a:pt x="117" y="401"/>
                  </a:lnTo>
                  <a:lnTo>
                    <a:pt x="117" y="406"/>
                  </a:lnTo>
                  <a:lnTo>
                    <a:pt x="117" y="406"/>
                  </a:lnTo>
                  <a:lnTo>
                    <a:pt x="117" y="406"/>
                  </a:lnTo>
                  <a:lnTo>
                    <a:pt x="117" y="406"/>
                  </a:lnTo>
                  <a:lnTo>
                    <a:pt x="117" y="406"/>
                  </a:lnTo>
                  <a:lnTo>
                    <a:pt x="121" y="406"/>
                  </a:lnTo>
                  <a:lnTo>
                    <a:pt x="121" y="406"/>
                  </a:lnTo>
                  <a:lnTo>
                    <a:pt x="121" y="406"/>
                  </a:lnTo>
                  <a:lnTo>
                    <a:pt x="126" y="406"/>
                  </a:lnTo>
                  <a:lnTo>
                    <a:pt x="131" y="406"/>
                  </a:lnTo>
                  <a:lnTo>
                    <a:pt x="136" y="406"/>
                  </a:lnTo>
                  <a:lnTo>
                    <a:pt x="136" y="406"/>
                  </a:lnTo>
                  <a:lnTo>
                    <a:pt x="136" y="406"/>
                  </a:lnTo>
                  <a:lnTo>
                    <a:pt x="141" y="406"/>
                  </a:lnTo>
                  <a:lnTo>
                    <a:pt x="141" y="406"/>
                  </a:lnTo>
                  <a:lnTo>
                    <a:pt x="141" y="406"/>
                  </a:lnTo>
                  <a:lnTo>
                    <a:pt x="141" y="401"/>
                  </a:lnTo>
                  <a:lnTo>
                    <a:pt x="141" y="401"/>
                  </a:lnTo>
                  <a:lnTo>
                    <a:pt x="141" y="401"/>
                  </a:lnTo>
                  <a:lnTo>
                    <a:pt x="141" y="401"/>
                  </a:lnTo>
                  <a:lnTo>
                    <a:pt x="141" y="401"/>
                  </a:lnTo>
                  <a:lnTo>
                    <a:pt x="146" y="401"/>
                  </a:lnTo>
                  <a:lnTo>
                    <a:pt x="146" y="401"/>
                  </a:lnTo>
                  <a:lnTo>
                    <a:pt x="146" y="401"/>
                  </a:lnTo>
                  <a:lnTo>
                    <a:pt x="146" y="401"/>
                  </a:lnTo>
                  <a:lnTo>
                    <a:pt x="151" y="401"/>
                  </a:lnTo>
                  <a:lnTo>
                    <a:pt x="151" y="401"/>
                  </a:lnTo>
                  <a:lnTo>
                    <a:pt x="151" y="406"/>
                  </a:lnTo>
                  <a:lnTo>
                    <a:pt x="151" y="406"/>
                  </a:lnTo>
                  <a:lnTo>
                    <a:pt x="151" y="406"/>
                  </a:lnTo>
                  <a:lnTo>
                    <a:pt x="151" y="406"/>
                  </a:lnTo>
                  <a:lnTo>
                    <a:pt x="155" y="406"/>
                  </a:lnTo>
                  <a:lnTo>
                    <a:pt x="155" y="411"/>
                  </a:lnTo>
                  <a:lnTo>
                    <a:pt x="155" y="411"/>
                  </a:lnTo>
                  <a:lnTo>
                    <a:pt x="155" y="411"/>
                  </a:lnTo>
                  <a:lnTo>
                    <a:pt x="160" y="411"/>
                  </a:lnTo>
                  <a:lnTo>
                    <a:pt x="160" y="411"/>
                  </a:lnTo>
                  <a:lnTo>
                    <a:pt x="160" y="411"/>
                  </a:lnTo>
                  <a:lnTo>
                    <a:pt x="160" y="406"/>
                  </a:lnTo>
                  <a:lnTo>
                    <a:pt x="160" y="406"/>
                  </a:lnTo>
                  <a:lnTo>
                    <a:pt x="160" y="406"/>
                  </a:lnTo>
                  <a:lnTo>
                    <a:pt x="160" y="406"/>
                  </a:lnTo>
                  <a:lnTo>
                    <a:pt x="160" y="401"/>
                  </a:lnTo>
                  <a:lnTo>
                    <a:pt x="160" y="401"/>
                  </a:lnTo>
                  <a:lnTo>
                    <a:pt x="160" y="401"/>
                  </a:lnTo>
                  <a:lnTo>
                    <a:pt x="160" y="401"/>
                  </a:lnTo>
                  <a:lnTo>
                    <a:pt x="160" y="396"/>
                  </a:lnTo>
                  <a:lnTo>
                    <a:pt x="160" y="396"/>
                  </a:lnTo>
                  <a:lnTo>
                    <a:pt x="160" y="396"/>
                  </a:lnTo>
                  <a:lnTo>
                    <a:pt x="160" y="396"/>
                  </a:lnTo>
                  <a:lnTo>
                    <a:pt x="160" y="396"/>
                  </a:lnTo>
                  <a:lnTo>
                    <a:pt x="160" y="396"/>
                  </a:lnTo>
                  <a:lnTo>
                    <a:pt x="165" y="396"/>
                  </a:lnTo>
                  <a:lnTo>
                    <a:pt x="165" y="401"/>
                  </a:lnTo>
                  <a:lnTo>
                    <a:pt x="170" y="401"/>
                  </a:lnTo>
                  <a:lnTo>
                    <a:pt x="170" y="406"/>
                  </a:lnTo>
                  <a:lnTo>
                    <a:pt x="175" y="406"/>
                  </a:lnTo>
                  <a:lnTo>
                    <a:pt x="175" y="406"/>
                  </a:lnTo>
                  <a:lnTo>
                    <a:pt x="175" y="406"/>
                  </a:lnTo>
                  <a:lnTo>
                    <a:pt x="180" y="406"/>
                  </a:lnTo>
                  <a:lnTo>
                    <a:pt x="189" y="406"/>
                  </a:lnTo>
                  <a:lnTo>
                    <a:pt x="189" y="401"/>
                  </a:lnTo>
                  <a:lnTo>
                    <a:pt x="189" y="401"/>
                  </a:lnTo>
                  <a:lnTo>
                    <a:pt x="194" y="401"/>
                  </a:lnTo>
                  <a:lnTo>
                    <a:pt x="194" y="396"/>
                  </a:lnTo>
                  <a:lnTo>
                    <a:pt x="194" y="396"/>
                  </a:lnTo>
                  <a:lnTo>
                    <a:pt x="194" y="396"/>
                  </a:lnTo>
                  <a:lnTo>
                    <a:pt x="194" y="391"/>
                  </a:lnTo>
                  <a:lnTo>
                    <a:pt x="194" y="391"/>
                  </a:lnTo>
                  <a:lnTo>
                    <a:pt x="194" y="391"/>
                  </a:lnTo>
                  <a:lnTo>
                    <a:pt x="194" y="391"/>
                  </a:lnTo>
                  <a:lnTo>
                    <a:pt x="199" y="391"/>
                  </a:lnTo>
                  <a:lnTo>
                    <a:pt x="199" y="391"/>
                  </a:lnTo>
                  <a:lnTo>
                    <a:pt x="204" y="391"/>
                  </a:lnTo>
                  <a:lnTo>
                    <a:pt x="204" y="391"/>
                  </a:lnTo>
                  <a:lnTo>
                    <a:pt x="209" y="396"/>
                  </a:lnTo>
                  <a:lnTo>
                    <a:pt x="213" y="396"/>
                  </a:lnTo>
                  <a:lnTo>
                    <a:pt x="213" y="396"/>
                  </a:lnTo>
                  <a:lnTo>
                    <a:pt x="218" y="396"/>
                  </a:lnTo>
                  <a:lnTo>
                    <a:pt x="218" y="396"/>
                  </a:lnTo>
                  <a:lnTo>
                    <a:pt x="218" y="396"/>
                  </a:lnTo>
                  <a:lnTo>
                    <a:pt x="218" y="396"/>
                  </a:lnTo>
                  <a:lnTo>
                    <a:pt x="223" y="396"/>
                  </a:lnTo>
                  <a:lnTo>
                    <a:pt x="223" y="391"/>
                  </a:lnTo>
                  <a:lnTo>
                    <a:pt x="223" y="391"/>
                  </a:lnTo>
                  <a:lnTo>
                    <a:pt x="223" y="387"/>
                  </a:lnTo>
                  <a:lnTo>
                    <a:pt x="228" y="387"/>
                  </a:lnTo>
                  <a:lnTo>
                    <a:pt x="228" y="387"/>
                  </a:lnTo>
                  <a:lnTo>
                    <a:pt x="228" y="387"/>
                  </a:lnTo>
                  <a:lnTo>
                    <a:pt x="233" y="382"/>
                  </a:lnTo>
                  <a:lnTo>
                    <a:pt x="233" y="382"/>
                  </a:lnTo>
                  <a:lnTo>
                    <a:pt x="233" y="382"/>
                  </a:lnTo>
                  <a:lnTo>
                    <a:pt x="233" y="382"/>
                  </a:lnTo>
                  <a:lnTo>
                    <a:pt x="233" y="382"/>
                  </a:lnTo>
                  <a:lnTo>
                    <a:pt x="233" y="382"/>
                  </a:lnTo>
                  <a:lnTo>
                    <a:pt x="238" y="382"/>
                  </a:lnTo>
                  <a:lnTo>
                    <a:pt x="238" y="377"/>
                  </a:lnTo>
                  <a:lnTo>
                    <a:pt x="238" y="377"/>
                  </a:lnTo>
                  <a:lnTo>
                    <a:pt x="238" y="377"/>
                  </a:lnTo>
                  <a:lnTo>
                    <a:pt x="238" y="377"/>
                  </a:lnTo>
                  <a:lnTo>
                    <a:pt x="238" y="377"/>
                  </a:lnTo>
                  <a:lnTo>
                    <a:pt x="242" y="377"/>
                  </a:lnTo>
                  <a:lnTo>
                    <a:pt x="242" y="377"/>
                  </a:lnTo>
                  <a:lnTo>
                    <a:pt x="242" y="377"/>
                  </a:lnTo>
                  <a:lnTo>
                    <a:pt x="242" y="377"/>
                  </a:lnTo>
                  <a:lnTo>
                    <a:pt x="242" y="372"/>
                  </a:lnTo>
                  <a:lnTo>
                    <a:pt x="247" y="372"/>
                  </a:lnTo>
                  <a:lnTo>
                    <a:pt x="247" y="372"/>
                  </a:lnTo>
                  <a:lnTo>
                    <a:pt x="247" y="372"/>
                  </a:lnTo>
                  <a:lnTo>
                    <a:pt x="247" y="372"/>
                  </a:lnTo>
                  <a:lnTo>
                    <a:pt x="247" y="372"/>
                  </a:lnTo>
                  <a:lnTo>
                    <a:pt x="247" y="372"/>
                  </a:lnTo>
                  <a:lnTo>
                    <a:pt x="252" y="372"/>
                  </a:lnTo>
                  <a:lnTo>
                    <a:pt x="252" y="372"/>
                  </a:lnTo>
                  <a:lnTo>
                    <a:pt x="252" y="377"/>
                  </a:lnTo>
                  <a:lnTo>
                    <a:pt x="252" y="377"/>
                  </a:lnTo>
                  <a:lnTo>
                    <a:pt x="252" y="377"/>
                  </a:lnTo>
                  <a:lnTo>
                    <a:pt x="252" y="382"/>
                  </a:lnTo>
                  <a:lnTo>
                    <a:pt x="252" y="382"/>
                  </a:lnTo>
                  <a:lnTo>
                    <a:pt x="252" y="382"/>
                  </a:lnTo>
                  <a:lnTo>
                    <a:pt x="252" y="382"/>
                  </a:lnTo>
                  <a:lnTo>
                    <a:pt x="252" y="382"/>
                  </a:lnTo>
                  <a:lnTo>
                    <a:pt x="252" y="382"/>
                  </a:lnTo>
                  <a:lnTo>
                    <a:pt x="257" y="382"/>
                  </a:lnTo>
                  <a:lnTo>
                    <a:pt x="257" y="382"/>
                  </a:lnTo>
                  <a:lnTo>
                    <a:pt x="257" y="382"/>
                  </a:lnTo>
                  <a:lnTo>
                    <a:pt x="257" y="382"/>
                  </a:lnTo>
                  <a:lnTo>
                    <a:pt x="257" y="377"/>
                  </a:lnTo>
                  <a:lnTo>
                    <a:pt x="257" y="377"/>
                  </a:lnTo>
                  <a:lnTo>
                    <a:pt x="262" y="377"/>
                  </a:lnTo>
                  <a:lnTo>
                    <a:pt x="262" y="377"/>
                  </a:lnTo>
                  <a:lnTo>
                    <a:pt x="262" y="372"/>
                  </a:lnTo>
                  <a:lnTo>
                    <a:pt x="262" y="372"/>
                  </a:lnTo>
                  <a:lnTo>
                    <a:pt x="262" y="372"/>
                  </a:lnTo>
                  <a:lnTo>
                    <a:pt x="262" y="372"/>
                  </a:lnTo>
                  <a:lnTo>
                    <a:pt x="262" y="377"/>
                  </a:lnTo>
                  <a:lnTo>
                    <a:pt x="262" y="377"/>
                  </a:lnTo>
                  <a:lnTo>
                    <a:pt x="262" y="377"/>
                  </a:lnTo>
                  <a:lnTo>
                    <a:pt x="262" y="382"/>
                  </a:lnTo>
                  <a:lnTo>
                    <a:pt x="262" y="382"/>
                  </a:lnTo>
                  <a:lnTo>
                    <a:pt x="267" y="382"/>
                  </a:lnTo>
                  <a:lnTo>
                    <a:pt x="267" y="382"/>
                  </a:lnTo>
                  <a:lnTo>
                    <a:pt x="267" y="382"/>
                  </a:lnTo>
                  <a:lnTo>
                    <a:pt x="272" y="382"/>
                  </a:lnTo>
                  <a:lnTo>
                    <a:pt x="276" y="387"/>
                  </a:lnTo>
                  <a:lnTo>
                    <a:pt x="276" y="387"/>
                  </a:lnTo>
                  <a:lnTo>
                    <a:pt x="281" y="387"/>
                  </a:lnTo>
                  <a:lnTo>
                    <a:pt x="281" y="387"/>
                  </a:lnTo>
                  <a:lnTo>
                    <a:pt x="281" y="387"/>
                  </a:lnTo>
                  <a:lnTo>
                    <a:pt x="286" y="387"/>
                  </a:lnTo>
                  <a:lnTo>
                    <a:pt x="286" y="387"/>
                  </a:lnTo>
                  <a:lnTo>
                    <a:pt x="286" y="382"/>
                  </a:lnTo>
                  <a:lnTo>
                    <a:pt x="286" y="382"/>
                  </a:lnTo>
                  <a:lnTo>
                    <a:pt x="286" y="382"/>
                  </a:lnTo>
                  <a:lnTo>
                    <a:pt x="281" y="382"/>
                  </a:lnTo>
                  <a:lnTo>
                    <a:pt x="281" y="382"/>
                  </a:lnTo>
                  <a:lnTo>
                    <a:pt x="281" y="382"/>
                  </a:lnTo>
                  <a:lnTo>
                    <a:pt x="286" y="382"/>
                  </a:lnTo>
                  <a:lnTo>
                    <a:pt x="286" y="377"/>
                  </a:lnTo>
                  <a:lnTo>
                    <a:pt x="291" y="377"/>
                  </a:lnTo>
                  <a:lnTo>
                    <a:pt x="291" y="377"/>
                  </a:lnTo>
                  <a:lnTo>
                    <a:pt x="291" y="377"/>
                  </a:lnTo>
                  <a:lnTo>
                    <a:pt x="296" y="377"/>
                  </a:lnTo>
                  <a:lnTo>
                    <a:pt x="296" y="377"/>
                  </a:lnTo>
                  <a:lnTo>
                    <a:pt x="296" y="377"/>
                  </a:lnTo>
                  <a:lnTo>
                    <a:pt x="301" y="372"/>
                  </a:lnTo>
                  <a:lnTo>
                    <a:pt x="301" y="372"/>
                  </a:lnTo>
                  <a:lnTo>
                    <a:pt x="301" y="372"/>
                  </a:lnTo>
                  <a:lnTo>
                    <a:pt x="301" y="377"/>
                  </a:lnTo>
                  <a:lnTo>
                    <a:pt x="305" y="377"/>
                  </a:lnTo>
                  <a:lnTo>
                    <a:pt x="305" y="377"/>
                  </a:lnTo>
                  <a:lnTo>
                    <a:pt x="310" y="377"/>
                  </a:lnTo>
                  <a:lnTo>
                    <a:pt x="310" y="372"/>
                  </a:lnTo>
                  <a:lnTo>
                    <a:pt x="315" y="372"/>
                  </a:lnTo>
                  <a:lnTo>
                    <a:pt x="315" y="372"/>
                  </a:lnTo>
                  <a:lnTo>
                    <a:pt x="315" y="372"/>
                  </a:lnTo>
                  <a:lnTo>
                    <a:pt x="315" y="372"/>
                  </a:lnTo>
                  <a:lnTo>
                    <a:pt x="315" y="372"/>
                  </a:lnTo>
                  <a:lnTo>
                    <a:pt x="315" y="367"/>
                  </a:lnTo>
                  <a:lnTo>
                    <a:pt x="315" y="367"/>
                  </a:lnTo>
                  <a:lnTo>
                    <a:pt x="315" y="367"/>
                  </a:lnTo>
                  <a:lnTo>
                    <a:pt x="315" y="367"/>
                  </a:lnTo>
                  <a:lnTo>
                    <a:pt x="315" y="367"/>
                  </a:lnTo>
                  <a:lnTo>
                    <a:pt x="315" y="362"/>
                  </a:lnTo>
                  <a:lnTo>
                    <a:pt x="315" y="362"/>
                  </a:lnTo>
                  <a:lnTo>
                    <a:pt x="320" y="362"/>
                  </a:lnTo>
                  <a:lnTo>
                    <a:pt x="320" y="362"/>
                  </a:lnTo>
                  <a:lnTo>
                    <a:pt x="320" y="362"/>
                  </a:lnTo>
                  <a:lnTo>
                    <a:pt x="320" y="362"/>
                  </a:lnTo>
                  <a:lnTo>
                    <a:pt x="320" y="362"/>
                  </a:lnTo>
                  <a:lnTo>
                    <a:pt x="320" y="362"/>
                  </a:lnTo>
                  <a:lnTo>
                    <a:pt x="320" y="362"/>
                  </a:lnTo>
                  <a:lnTo>
                    <a:pt x="320" y="362"/>
                  </a:lnTo>
                  <a:lnTo>
                    <a:pt x="320" y="362"/>
                  </a:lnTo>
                  <a:lnTo>
                    <a:pt x="320" y="362"/>
                  </a:lnTo>
                  <a:lnTo>
                    <a:pt x="325" y="362"/>
                  </a:lnTo>
                  <a:lnTo>
                    <a:pt x="325" y="362"/>
                  </a:lnTo>
                  <a:lnTo>
                    <a:pt x="325" y="362"/>
                  </a:lnTo>
                  <a:lnTo>
                    <a:pt x="325" y="362"/>
                  </a:lnTo>
                  <a:lnTo>
                    <a:pt x="325" y="362"/>
                  </a:lnTo>
                  <a:lnTo>
                    <a:pt x="325" y="362"/>
                  </a:lnTo>
                  <a:lnTo>
                    <a:pt x="325" y="358"/>
                  </a:lnTo>
                  <a:lnTo>
                    <a:pt x="325" y="358"/>
                  </a:lnTo>
                  <a:lnTo>
                    <a:pt x="325" y="358"/>
                  </a:lnTo>
                  <a:lnTo>
                    <a:pt x="325" y="358"/>
                  </a:lnTo>
                  <a:lnTo>
                    <a:pt x="325" y="358"/>
                  </a:lnTo>
                  <a:lnTo>
                    <a:pt x="330" y="358"/>
                  </a:lnTo>
                  <a:lnTo>
                    <a:pt x="330" y="358"/>
                  </a:lnTo>
                  <a:lnTo>
                    <a:pt x="330" y="358"/>
                  </a:lnTo>
                  <a:lnTo>
                    <a:pt x="330" y="358"/>
                  </a:lnTo>
                  <a:lnTo>
                    <a:pt x="334" y="358"/>
                  </a:lnTo>
                  <a:lnTo>
                    <a:pt x="334" y="358"/>
                  </a:lnTo>
                  <a:lnTo>
                    <a:pt x="339" y="362"/>
                  </a:lnTo>
                  <a:lnTo>
                    <a:pt x="339" y="362"/>
                  </a:lnTo>
                  <a:lnTo>
                    <a:pt x="344" y="362"/>
                  </a:lnTo>
                  <a:lnTo>
                    <a:pt x="344" y="362"/>
                  </a:lnTo>
                  <a:lnTo>
                    <a:pt x="349" y="362"/>
                  </a:lnTo>
                  <a:lnTo>
                    <a:pt x="349" y="362"/>
                  </a:lnTo>
                  <a:lnTo>
                    <a:pt x="354" y="362"/>
                  </a:lnTo>
                  <a:lnTo>
                    <a:pt x="354" y="362"/>
                  </a:lnTo>
                  <a:lnTo>
                    <a:pt x="359" y="362"/>
                  </a:lnTo>
                  <a:lnTo>
                    <a:pt x="359" y="362"/>
                  </a:lnTo>
                  <a:lnTo>
                    <a:pt x="359" y="362"/>
                  </a:lnTo>
                  <a:lnTo>
                    <a:pt x="363" y="358"/>
                  </a:lnTo>
                  <a:lnTo>
                    <a:pt x="363" y="358"/>
                  </a:lnTo>
                  <a:lnTo>
                    <a:pt x="363" y="358"/>
                  </a:lnTo>
                  <a:lnTo>
                    <a:pt x="368" y="358"/>
                  </a:lnTo>
                  <a:lnTo>
                    <a:pt x="373" y="358"/>
                  </a:lnTo>
                  <a:lnTo>
                    <a:pt x="373" y="358"/>
                  </a:lnTo>
                  <a:lnTo>
                    <a:pt x="373" y="358"/>
                  </a:lnTo>
                  <a:lnTo>
                    <a:pt x="373" y="358"/>
                  </a:lnTo>
                  <a:lnTo>
                    <a:pt x="373" y="362"/>
                  </a:lnTo>
                  <a:lnTo>
                    <a:pt x="373" y="362"/>
                  </a:lnTo>
                  <a:lnTo>
                    <a:pt x="378" y="362"/>
                  </a:lnTo>
                  <a:lnTo>
                    <a:pt x="378" y="362"/>
                  </a:lnTo>
                  <a:lnTo>
                    <a:pt x="378" y="362"/>
                  </a:lnTo>
                  <a:lnTo>
                    <a:pt x="383" y="362"/>
                  </a:lnTo>
                  <a:lnTo>
                    <a:pt x="383" y="362"/>
                  </a:lnTo>
                  <a:lnTo>
                    <a:pt x="383" y="362"/>
                  </a:lnTo>
                  <a:lnTo>
                    <a:pt x="383" y="362"/>
                  </a:lnTo>
                  <a:lnTo>
                    <a:pt x="388" y="362"/>
                  </a:lnTo>
                  <a:lnTo>
                    <a:pt x="388" y="362"/>
                  </a:lnTo>
                  <a:lnTo>
                    <a:pt x="388" y="362"/>
                  </a:lnTo>
                  <a:lnTo>
                    <a:pt x="393" y="362"/>
                  </a:lnTo>
                  <a:lnTo>
                    <a:pt x="393" y="358"/>
                  </a:lnTo>
                  <a:lnTo>
                    <a:pt x="393" y="358"/>
                  </a:lnTo>
                  <a:lnTo>
                    <a:pt x="393" y="358"/>
                  </a:lnTo>
                  <a:lnTo>
                    <a:pt x="393" y="353"/>
                  </a:lnTo>
                  <a:lnTo>
                    <a:pt x="393" y="353"/>
                  </a:lnTo>
                  <a:lnTo>
                    <a:pt x="393" y="348"/>
                  </a:lnTo>
                  <a:lnTo>
                    <a:pt x="388" y="348"/>
                  </a:lnTo>
                  <a:lnTo>
                    <a:pt x="388" y="348"/>
                  </a:lnTo>
                  <a:lnTo>
                    <a:pt x="388" y="348"/>
                  </a:lnTo>
                  <a:lnTo>
                    <a:pt x="388" y="348"/>
                  </a:lnTo>
                  <a:lnTo>
                    <a:pt x="388" y="343"/>
                  </a:lnTo>
                  <a:lnTo>
                    <a:pt x="388" y="338"/>
                  </a:lnTo>
                  <a:lnTo>
                    <a:pt x="388" y="338"/>
                  </a:lnTo>
                  <a:lnTo>
                    <a:pt x="383" y="333"/>
                  </a:lnTo>
                  <a:lnTo>
                    <a:pt x="383" y="328"/>
                  </a:lnTo>
                  <a:lnTo>
                    <a:pt x="383" y="328"/>
                  </a:lnTo>
                  <a:lnTo>
                    <a:pt x="383" y="324"/>
                  </a:lnTo>
                  <a:lnTo>
                    <a:pt x="383" y="319"/>
                  </a:lnTo>
                  <a:lnTo>
                    <a:pt x="383" y="319"/>
                  </a:lnTo>
                  <a:lnTo>
                    <a:pt x="383" y="314"/>
                  </a:lnTo>
                  <a:lnTo>
                    <a:pt x="383" y="314"/>
                  </a:lnTo>
                  <a:lnTo>
                    <a:pt x="383" y="314"/>
                  </a:lnTo>
                  <a:lnTo>
                    <a:pt x="378" y="314"/>
                  </a:lnTo>
                  <a:lnTo>
                    <a:pt x="378" y="314"/>
                  </a:lnTo>
                  <a:lnTo>
                    <a:pt x="378" y="314"/>
                  </a:lnTo>
                  <a:lnTo>
                    <a:pt x="378" y="314"/>
                  </a:lnTo>
                  <a:lnTo>
                    <a:pt x="378" y="314"/>
                  </a:lnTo>
                  <a:lnTo>
                    <a:pt x="378" y="314"/>
                  </a:lnTo>
                  <a:lnTo>
                    <a:pt x="378" y="314"/>
                  </a:lnTo>
                  <a:lnTo>
                    <a:pt x="378" y="309"/>
                  </a:lnTo>
                  <a:lnTo>
                    <a:pt x="378" y="309"/>
                  </a:lnTo>
                  <a:lnTo>
                    <a:pt x="378" y="309"/>
                  </a:lnTo>
                  <a:lnTo>
                    <a:pt x="373" y="304"/>
                  </a:lnTo>
                  <a:lnTo>
                    <a:pt x="373" y="304"/>
                  </a:lnTo>
                  <a:lnTo>
                    <a:pt x="368" y="299"/>
                  </a:lnTo>
                  <a:lnTo>
                    <a:pt x="368" y="299"/>
                  </a:lnTo>
                  <a:lnTo>
                    <a:pt x="368" y="299"/>
                  </a:lnTo>
                  <a:lnTo>
                    <a:pt x="368" y="299"/>
                  </a:lnTo>
                  <a:lnTo>
                    <a:pt x="368" y="299"/>
                  </a:lnTo>
                  <a:lnTo>
                    <a:pt x="368" y="299"/>
                  </a:lnTo>
                  <a:lnTo>
                    <a:pt x="368" y="299"/>
                  </a:lnTo>
                  <a:lnTo>
                    <a:pt x="363" y="299"/>
                  </a:lnTo>
                  <a:lnTo>
                    <a:pt x="363" y="299"/>
                  </a:lnTo>
                  <a:lnTo>
                    <a:pt x="363" y="299"/>
                  </a:lnTo>
                  <a:lnTo>
                    <a:pt x="363" y="299"/>
                  </a:lnTo>
                  <a:lnTo>
                    <a:pt x="363" y="299"/>
                  </a:lnTo>
                  <a:lnTo>
                    <a:pt x="363" y="299"/>
                  </a:lnTo>
                  <a:lnTo>
                    <a:pt x="359" y="299"/>
                  </a:lnTo>
                  <a:lnTo>
                    <a:pt x="359" y="299"/>
                  </a:lnTo>
                  <a:lnTo>
                    <a:pt x="354" y="299"/>
                  </a:lnTo>
                  <a:lnTo>
                    <a:pt x="349" y="299"/>
                  </a:lnTo>
                  <a:lnTo>
                    <a:pt x="349" y="299"/>
                  </a:lnTo>
                  <a:lnTo>
                    <a:pt x="349" y="299"/>
                  </a:lnTo>
                  <a:lnTo>
                    <a:pt x="344" y="299"/>
                  </a:lnTo>
                  <a:lnTo>
                    <a:pt x="344" y="299"/>
                  </a:lnTo>
                  <a:lnTo>
                    <a:pt x="339" y="299"/>
                  </a:lnTo>
                  <a:lnTo>
                    <a:pt x="334" y="299"/>
                  </a:lnTo>
                  <a:lnTo>
                    <a:pt x="334" y="299"/>
                  </a:lnTo>
                  <a:lnTo>
                    <a:pt x="330" y="299"/>
                  </a:lnTo>
                  <a:lnTo>
                    <a:pt x="325" y="299"/>
                  </a:lnTo>
                  <a:lnTo>
                    <a:pt x="325" y="299"/>
                  </a:lnTo>
                  <a:lnTo>
                    <a:pt x="320" y="299"/>
                  </a:lnTo>
                  <a:lnTo>
                    <a:pt x="320" y="299"/>
                  </a:lnTo>
                  <a:lnTo>
                    <a:pt x="315" y="299"/>
                  </a:lnTo>
                  <a:lnTo>
                    <a:pt x="315" y="299"/>
                  </a:lnTo>
                  <a:lnTo>
                    <a:pt x="310" y="295"/>
                  </a:lnTo>
                  <a:lnTo>
                    <a:pt x="310" y="295"/>
                  </a:lnTo>
                  <a:lnTo>
                    <a:pt x="310" y="295"/>
                  </a:lnTo>
                  <a:lnTo>
                    <a:pt x="310" y="295"/>
                  </a:lnTo>
                  <a:lnTo>
                    <a:pt x="310" y="295"/>
                  </a:lnTo>
                  <a:lnTo>
                    <a:pt x="305" y="295"/>
                  </a:lnTo>
                  <a:lnTo>
                    <a:pt x="305" y="290"/>
                  </a:lnTo>
                  <a:lnTo>
                    <a:pt x="305" y="290"/>
                  </a:lnTo>
                  <a:lnTo>
                    <a:pt x="305" y="290"/>
                  </a:lnTo>
                  <a:lnTo>
                    <a:pt x="305" y="285"/>
                  </a:lnTo>
                  <a:lnTo>
                    <a:pt x="305" y="285"/>
                  </a:lnTo>
                  <a:lnTo>
                    <a:pt x="305" y="280"/>
                  </a:lnTo>
                  <a:lnTo>
                    <a:pt x="310" y="280"/>
                  </a:lnTo>
                  <a:lnTo>
                    <a:pt x="315" y="280"/>
                  </a:lnTo>
                  <a:lnTo>
                    <a:pt x="320" y="275"/>
                  </a:lnTo>
                  <a:lnTo>
                    <a:pt x="325" y="270"/>
                  </a:lnTo>
                  <a:lnTo>
                    <a:pt x="330" y="266"/>
                  </a:lnTo>
                  <a:lnTo>
                    <a:pt x="330" y="256"/>
                  </a:lnTo>
                  <a:lnTo>
                    <a:pt x="330" y="256"/>
                  </a:lnTo>
                  <a:lnTo>
                    <a:pt x="330" y="251"/>
                  </a:lnTo>
                  <a:lnTo>
                    <a:pt x="330" y="246"/>
                  </a:lnTo>
                  <a:lnTo>
                    <a:pt x="330" y="246"/>
                  </a:lnTo>
                  <a:lnTo>
                    <a:pt x="330" y="241"/>
                  </a:lnTo>
                  <a:lnTo>
                    <a:pt x="330" y="241"/>
                  </a:lnTo>
                  <a:lnTo>
                    <a:pt x="330" y="241"/>
                  </a:lnTo>
                  <a:lnTo>
                    <a:pt x="330" y="241"/>
                  </a:lnTo>
                  <a:lnTo>
                    <a:pt x="334" y="241"/>
                  </a:lnTo>
                  <a:lnTo>
                    <a:pt x="339" y="237"/>
                  </a:lnTo>
                  <a:lnTo>
                    <a:pt x="339" y="237"/>
                  </a:lnTo>
                  <a:lnTo>
                    <a:pt x="344" y="232"/>
                  </a:lnTo>
                  <a:lnTo>
                    <a:pt x="349" y="232"/>
                  </a:lnTo>
                  <a:lnTo>
                    <a:pt x="354" y="222"/>
                  </a:lnTo>
                  <a:lnTo>
                    <a:pt x="359" y="217"/>
                  </a:lnTo>
                  <a:lnTo>
                    <a:pt x="359" y="208"/>
                  </a:lnTo>
                  <a:lnTo>
                    <a:pt x="363" y="203"/>
                  </a:lnTo>
                  <a:lnTo>
                    <a:pt x="363" y="198"/>
                  </a:lnTo>
                  <a:lnTo>
                    <a:pt x="359" y="193"/>
                  </a:lnTo>
                  <a:lnTo>
                    <a:pt x="354" y="188"/>
                  </a:lnTo>
                  <a:lnTo>
                    <a:pt x="349" y="183"/>
                  </a:lnTo>
                  <a:lnTo>
                    <a:pt x="349" y="183"/>
                  </a:lnTo>
                  <a:lnTo>
                    <a:pt x="344" y="179"/>
                  </a:lnTo>
                  <a:lnTo>
                    <a:pt x="344" y="174"/>
                  </a:lnTo>
                  <a:lnTo>
                    <a:pt x="344" y="174"/>
                  </a:lnTo>
                  <a:lnTo>
                    <a:pt x="344" y="169"/>
                  </a:lnTo>
                  <a:lnTo>
                    <a:pt x="344" y="164"/>
                  </a:lnTo>
                  <a:lnTo>
                    <a:pt x="349" y="164"/>
                  </a:lnTo>
                  <a:lnTo>
                    <a:pt x="349" y="164"/>
                  </a:lnTo>
                  <a:lnTo>
                    <a:pt x="349" y="164"/>
                  </a:lnTo>
                  <a:lnTo>
                    <a:pt x="349" y="159"/>
                  </a:lnTo>
                  <a:lnTo>
                    <a:pt x="344" y="159"/>
                  </a:lnTo>
                  <a:lnTo>
                    <a:pt x="344" y="159"/>
                  </a:lnTo>
                  <a:lnTo>
                    <a:pt x="344" y="154"/>
                  </a:lnTo>
                  <a:lnTo>
                    <a:pt x="344" y="154"/>
                  </a:lnTo>
                  <a:lnTo>
                    <a:pt x="349" y="150"/>
                  </a:lnTo>
                  <a:lnTo>
                    <a:pt x="349" y="150"/>
                  </a:lnTo>
                  <a:lnTo>
                    <a:pt x="354" y="145"/>
                  </a:lnTo>
                  <a:lnTo>
                    <a:pt x="359" y="140"/>
                  </a:lnTo>
                  <a:lnTo>
                    <a:pt x="359" y="140"/>
                  </a:lnTo>
                  <a:lnTo>
                    <a:pt x="363" y="140"/>
                  </a:lnTo>
                  <a:lnTo>
                    <a:pt x="363" y="140"/>
                  </a:lnTo>
                  <a:lnTo>
                    <a:pt x="368" y="140"/>
                  </a:lnTo>
                  <a:lnTo>
                    <a:pt x="373" y="135"/>
                  </a:lnTo>
                  <a:lnTo>
                    <a:pt x="378" y="135"/>
                  </a:lnTo>
                  <a:lnTo>
                    <a:pt x="378" y="135"/>
                  </a:lnTo>
                  <a:lnTo>
                    <a:pt x="383" y="135"/>
                  </a:lnTo>
                  <a:lnTo>
                    <a:pt x="388" y="130"/>
                  </a:lnTo>
                  <a:lnTo>
                    <a:pt x="393" y="130"/>
                  </a:lnTo>
                  <a:lnTo>
                    <a:pt x="397" y="130"/>
                  </a:lnTo>
                  <a:lnTo>
                    <a:pt x="397" y="130"/>
                  </a:lnTo>
                  <a:lnTo>
                    <a:pt x="402" y="130"/>
                  </a:lnTo>
                  <a:lnTo>
                    <a:pt x="407" y="125"/>
                  </a:lnTo>
                  <a:lnTo>
                    <a:pt x="407" y="125"/>
                  </a:lnTo>
                  <a:lnTo>
                    <a:pt x="412" y="125"/>
                  </a:lnTo>
                  <a:lnTo>
                    <a:pt x="412" y="125"/>
                  </a:lnTo>
                  <a:lnTo>
                    <a:pt x="417" y="125"/>
                  </a:lnTo>
                  <a:lnTo>
                    <a:pt x="417" y="125"/>
                  </a:lnTo>
                  <a:lnTo>
                    <a:pt x="417" y="125"/>
                  </a:lnTo>
                  <a:lnTo>
                    <a:pt x="422" y="125"/>
                  </a:lnTo>
                  <a:lnTo>
                    <a:pt x="422" y="125"/>
                  </a:lnTo>
                  <a:lnTo>
                    <a:pt x="426" y="125"/>
                  </a:lnTo>
                  <a:lnTo>
                    <a:pt x="431" y="125"/>
                  </a:lnTo>
                  <a:lnTo>
                    <a:pt x="436" y="125"/>
                  </a:lnTo>
                  <a:lnTo>
                    <a:pt x="436" y="125"/>
                  </a:lnTo>
                  <a:lnTo>
                    <a:pt x="436" y="125"/>
                  </a:lnTo>
                  <a:lnTo>
                    <a:pt x="441" y="125"/>
                  </a:lnTo>
                  <a:lnTo>
                    <a:pt x="441" y="125"/>
                  </a:lnTo>
                  <a:lnTo>
                    <a:pt x="446" y="125"/>
                  </a:lnTo>
                  <a:lnTo>
                    <a:pt x="446" y="125"/>
                  </a:lnTo>
                  <a:lnTo>
                    <a:pt x="446" y="120"/>
                  </a:lnTo>
                  <a:lnTo>
                    <a:pt x="446" y="120"/>
                  </a:lnTo>
                  <a:lnTo>
                    <a:pt x="446" y="120"/>
                  </a:lnTo>
                  <a:lnTo>
                    <a:pt x="451" y="116"/>
                  </a:lnTo>
                  <a:lnTo>
                    <a:pt x="451" y="116"/>
                  </a:lnTo>
                  <a:lnTo>
                    <a:pt x="451" y="116"/>
                  </a:lnTo>
                  <a:lnTo>
                    <a:pt x="455" y="116"/>
                  </a:lnTo>
                  <a:lnTo>
                    <a:pt x="455" y="111"/>
                  </a:lnTo>
                  <a:lnTo>
                    <a:pt x="455" y="111"/>
                  </a:lnTo>
                  <a:lnTo>
                    <a:pt x="455" y="111"/>
                  </a:lnTo>
                  <a:lnTo>
                    <a:pt x="455" y="111"/>
                  </a:lnTo>
                  <a:lnTo>
                    <a:pt x="455" y="106"/>
                  </a:lnTo>
                  <a:lnTo>
                    <a:pt x="455" y="106"/>
                  </a:lnTo>
                  <a:lnTo>
                    <a:pt x="455" y="101"/>
                  </a:lnTo>
                  <a:lnTo>
                    <a:pt x="451" y="96"/>
                  </a:lnTo>
                  <a:lnTo>
                    <a:pt x="451" y="96"/>
                  </a:lnTo>
                  <a:lnTo>
                    <a:pt x="451" y="96"/>
                  </a:lnTo>
                  <a:lnTo>
                    <a:pt x="451" y="96"/>
                  </a:lnTo>
                  <a:lnTo>
                    <a:pt x="451" y="96"/>
                  </a:lnTo>
                  <a:lnTo>
                    <a:pt x="451" y="96"/>
                  </a:lnTo>
                  <a:lnTo>
                    <a:pt x="455" y="96"/>
                  </a:lnTo>
                  <a:lnTo>
                    <a:pt x="455" y="91"/>
                  </a:lnTo>
                  <a:lnTo>
                    <a:pt x="455" y="91"/>
                  </a:lnTo>
                  <a:lnTo>
                    <a:pt x="455" y="91"/>
                  </a:lnTo>
                  <a:lnTo>
                    <a:pt x="455" y="91"/>
                  </a:lnTo>
                  <a:lnTo>
                    <a:pt x="455" y="91"/>
                  </a:lnTo>
                  <a:lnTo>
                    <a:pt x="460" y="91"/>
                  </a:lnTo>
                  <a:lnTo>
                    <a:pt x="460" y="91"/>
                  </a:lnTo>
                  <a:lnTo>
                    <a:pt x="465" y="91"/>
                  </a:lnTo>
                  <a:lnTo>
                    <a:pt x="465" y="91"/>
                  </a:lnTo>
                  <a:lnTo>
                    <a:pt x="465" y="87"/>
                  </a:lnTo>
                  <a:lnTo>
                    <a:pt x="465" y="87"/>
                  </a:lnTo>
                  <a:lnTo>
                    <a:pt x="465" y="87"/>
                  </a:lnTo>
                  <a:lnTo>
                    <a:pt x="465" y="87"/>
                  </a:lnTo>
                  <a:lnTo>
                    <a:pt x="465" y="87"/>
                  </a:lnTo>
                  <a:lnTo>
                    <a:pt x="465" y="82"/>
                  </a:lnTo>
                  <a:lnTo>
                    <a:pt x="465" y="82"/>
                  </a:lnTo>
                  <a:lnTo>
                    <a:pt x="465" y="82"/>
                  </a:lnTo>
                  <a:lnTo>
                    <a:pt x="465" y="82"/>
                  </a:lnTo>
                  <a:lnTo>
                    <a:pt x="465" y="82"/>
                  </a:lnTo>
                  <a:lnTo>
                    <a:pt x="465" y="77"/>
                  </a:lnTo>
                  <a:lnTo>
                    <a:pt x="465" y="77"/>
                  </a:lnTo>
                  <a:lnTo>
                    <a:pt x="465" y="77"/>
                  </a:lnTo>
                  <a:lnTo>
                    <a:pt x="465" y="77"/>
                  </a:lnTo>
                  <a:lnTo>
                    <a:pt x="465" y="77"/>
                  </a:lnTo>
                  <a:lnTo>
                    <a:pt x="465" y="77"/>
                  </a:lnTo>
                  <a:lnTo>
                    <a:pt x="465" y="77"/>
                  </a:lnTo>
                  <a:lnTo>
                    <a:pt x="465" y="72"/>
                  </a:lnTo>
                  <a:lnTo>
                    <a:pt x="465" y="72"/>
                  </a:lnTo>
                  <a:lnTo>
                    <a:pt x="465" y="72"/>
                  </a:lnTo>
                  <a:lnTo>
                    <a:pt x="465" y="72"/>
                  </a:lnTo>
                  <a:lnTo>
                    <a:pt x="465" y="72"/>
                  </a:lnTo>
                  <a:lnTo>
                    <a:pt x="465" y="72"/>
                  </a:lnTo>
                  <a:lnTo>
                    <a:pt x="465" y="72"/>
                  </a:lnTo>
                  <a:lnTo>
                    <a:pt x="465" y="72"/>
                  </a:lnTo>
                  <a:lnTo>
                    <a:pt x="470" y="67"/>
                  </a:lnTo>
                  <a:lnTo>
                    <a:pt x="470" y="67"/>
                  </a:lnTo>
                  <a:lnTo>
                    <a:pt x="475" y="67"/>
                  </a:lnTo>
                  <a:lnTo>
                    <a:pt x="475" y="67"/>
                  </a:lnTo>
                  <a:lnTo>
                    <a:pt x="475" y="67"/>
                  </a:lnTo>
                  <a:lnTo>
                    <a:pt x="475" y="67"/>
                  </a:lnTo>
                  <a:lnTo>
                    <a:pt x="480" y="67"/>
                  </a:lnTo>
                  <a:lnTo>
                    <a:pt x="480" y="62"/>
                  </a:lnTo>
                  <a:lnTo>
                    <a:pt x="480" y="62"/>
                  </a:lnTo>
                  <a:lnTo>
                    <a:pt x="480" y="62"/>
                  </a:lnTo>
                  <a:lnTo>
                    <a:pt x="480" y="62"/>
                  </a:lnTo>
                  <a:lnTo>
                    <a:pt x="484" y="62"/>
                  </a:lnTo>
                  <a:lnTo>
                    <a:pt x="484" y="58"/>
                  </a:lnTo>
                  <a:lnTo>
                    <a:pt x="484" y="58"/>
                  </a:lnTo>
                  <a:lnTo>
                    <a:pt x="489" y="58"/>
                  </a:lnTo>
                  <a:lnTo>
                    <a:pt x="494" y="58"/>
                  </a:lnTo>
                  <a:lnTo>
                    <a:pt x="494" y="58"/>
                  </a:lnTo>
                  <a:lnTo>
                    <a:pt x="494" y="58"/>
                  </a:lnTo>
                  <a:lnTo>
                    <a:pt x="494" y="58"/>
                  </a:lnTo>
                  <a:lnTo>
                    <a:pt x="499" y="58"/>
                  </a:lnTo>
                  <a:lnTo>
                    <a:pt x="499" y="58"/>
                  </a:lnTo>
                  <a:lnTo>
                    <a:pt x="499" y="62"/>
                  </a:lnTo>
                  <a:lnTo>
                    <a:pt x="499" y="62"/>
                  </a:lnTo>
                  <a:lnTo>
                    <a:pt x="499" y="62"/>
                  </a:lnTo>
                  <a:lnTo>
                    <a:pt x="499" y="67"/>
                  </a:lnTo>
                  <a:lnTo>
                    <a:pt x="494" y="67"/>
                  </a:lnTo>
                  <a:lnTo>
                    <a:pt x="494" y="67"/>
                  </a:lnTo>
                  <a:lnTo>
                    <a:pt x="494" y="67"/>
                  </a:lnTo>
                  <a:lnTo>
                    <a:pt x="494" y="67"/>
                  </a:lnTo>
                  <a:lnTo>
                    <a:pt x="499" y="67"/>
                  </a:lnTo>
                  <a:lnTo>
                    <a:pt x="499" y="72"/>
                  </a:lnTo>
                  <a:lnTo>
                    <a:pt x="499" y="72"/>
                  </a:lnTo>
                  <a:lnTo>
                    <a:pt x="499" y="72"/>
                  </a:lnTo>
                  <a:lnTo>
                    <a:pt x="494" y="72"/>
                  </a:lnTo>
                  <a:lnTo>
                    <a:pt x="494" y="72"/>
                  </a:lnTo>
                  <a:lnTo>
                    <a:pt x="494" y="72"/>
                  </a:lnTo>
                  <a:lnTo>
                    <a:pt x="494" y="72"/>
                  </a:lnTo>
                  <a:lnTo>
                    <a:pt x="489" y="72"/>
                  </a:lnTo>
                  <a:lnTo>
                    <a:pt x="489" y="72"/>
                  </a:lnTo>
                  <a:lnTo>
                    <a:pt x="489" y="72"/>
                  </a:lnTo>
                  <a:lnTo>
                    <a:pt x="489" y="77"/>
                  </a:lnTo>
                  <a:lnTo>
                    <a:pt x="489" y="77"/>
                  </a:lnTo>
                  <a:lnTo>
                    <a:pt x="489" y="77"/>
                  </a:lnTo>
                  <a:lnTo>
                    <a:pt x="489" y="77"/>
                  </a:lnTo>
                  <a:lnTo>
                    <a:pt x="494" y="77"/>
                  </a:lnTo>
                  <a:lnTo>
                    <a:pt x="494" y="77"/>
                  </a:lnTo>
                  <a:lnTo>
                    <a:pt x="499" y="77"/>
                  </a:lnTo>
                  <a:lnTo>
                    <a:pt x="499" y="77"/>
                  </a:lnTo>
                  <a:lnTo>
                    <a:pt x="504" y="72"/>
                  </a:lnTo>
                  <a:lnTo>
                    <a:pt x="504" y="72"/>
                  </a:lnTo>
                  <a:lnTo>
                    <a:pt x="504" y="72"/>
                  </a:lnTo>
                  <a:lnTo>
                    <a:pt x="504" y="72"/>
                  </a:lnTo>
                  <a:lnTo>
                    <a:pt x="509" y="72"/>
                  </a:lnTo>
                  <a:lnTo>
                    <a:pt x="509" y="72"/>
                  </a:lnTo>
                  <a:lnTo>
                    <a:pt x="514" y="72"/>
                  </a:lnTo>
                  <a:lnTo>
                    <a:pt x="518" y="67"/>
                  </a:lnTo>
                  <a:lnTo>
                    <a:pt x="518" y="67"/>
                  </a:lnTo>
                  <a:lnTo>
                    <a:pt x="523" y="67"/>
                  </a:lnTo>
                  <a:lnTo>
                    <a:pt x="528" y="62"/>
                  </a:lnTo>
                  <a:lnTo>
                    <a:pt x="528" y="62"/>
                  </a:lnTo>
                  <a:lnTo>
                    <a:pt x="528" y="62"/>
                  </a:lnTo>
                  <a:lnTo>
                    <a:pt x="528" y="62"/>
                  </a:lnTo>
                  <a:lnTo>
                    <a:pt x="533" y="67"/>
                  </a:lnTo>
                  <a:lnTo>
                    <a:pt x="528" y="67"/>
                  </a:lnTo>
                  <a:lnTo>
                    <a:pt x="533" y="67"/>
                  </a:lnTo>
                  <a:lnTo>
                    <a:pt x="533" y="72"/>
                  </a:lnTo>
                  <a:lnTo>
                    <a:pt x="533" y="72"/>
                  </a:lnTo>
                  <a:lnTo>
                    <a:pt x="533" y="77"/>
                  </a:lnTo>
                  <a:lnTo>
                    <a:pt x="533" y="77"/>
                  </a:lnTo>
                  <a:lnTo>
                    <a:pt x="533" y="77"/>
                  </a:lnTo>
                  <a:lnTo>
                    <a:pt x="533" y="77"/>
                  </a:lnTo>
                  <a:lnTo>
                    <a:pt x="533" y="82"/>
                  </a:lnTo>
                  <a:lnTo>
                    <a:pt x="538" y="82"/>
                  </a:lnTo>
                  <a:lnTo>
                    <a:pt x="538" y="82"/>
                  </a:lnTo>
                  <a:lnTo>
                    <a:pt x="538" y="82"/>
                  </a:lnTo>
                  <a:lnTo>
                    <a:pt x="538" y="82"/>
                  </a:lnTo>
                  <a:lnTo>
                    <a:pt x="538" y="87"/>
                  </a:lnTo>
                  <a:lnTo>
                    <a:pt x="538" y="87"/>
                  </a:lnTo>
                  <a:lnTo>
                    <a:pt x="543" y="87"/>
                  </a:lnTo>
                  <a:lnTo>
                    <a:pt x="543" y="82"/>
                  </a:lnTo>
                  <a:lnTo>
                    <a:pt x="543" y="82"/>
                  </a:lnTo>
                  <a:lnTo>
                    <a:pt x="543" y="82"/>
                  </a:lnTo>
                  <a:lnTo>
                    <a:pt x="543" y="82"/>
                  </a:lnTo>
                  <a:lnTo>
                    <a:pt x="543" y="77"/>
                  </a:lnTo>
                  <a:lnTo>
                    <a:pt x="543" y="77"/>
                  </a:lnTo>
                  <a:lnTo>
                    <a:pt x="543" y="77"/>
                  </a:lnTo>
                  <a:lnTo>
                    <a:pt x="543" y="77"/>
                  </a:lnTo>
                  <a:lnTo>
                    <a:pt x="543" y="77"/>
                  </a:lnTo>
                  <a:lnTo>
                    <a:pt x="543" y="77"/>
                  </a:lnTo>
                  <a:lnTo>
                    <a:pt x="543" y="77"/>
                  </a:lnTo>
                  <a:lnTo>
                    <a:pt x="547" y="72"/>
                  </a:lnTo>
                  <a:lnTo>
                    <a:pt x="547" y="72"/>
                  </a:lnTo>
                  <a:lnTo>
                    <a:pt x="547" y="72"/>
                  </a:lnTo>
                  <a:lnTo>
                    <a:pt x="547" y="72"/>
                  </a:lnTo>
                  <a:lnTo>
                    <a:pt x="547" y="72"/>
                  </a:lnTo>
                  <a:lnTo>
                    <a:pt x="543" y="72"/>
                  </a:lnTo>
                  <a:lnTo>
                    <a:pt x="543" y="72"/>
                  </a:lnTo>
                  <a:lnTo>
                    <a:pt x="543" y="72"/>
                  </a:lnTo>
                  <a:lnTo>
                    <a:pt x="543" y="72"/>
                  </a:lnTo>
                  <a:lnTo>
                    <a:pt x="543" y="72"/>
                  </a:lnTo>
                  <a:lnTo>
                    <a:pt x="543" y="72"/>
                  </a:lnTo>
                  <a:lnTo>
                    <a:pt x="543" y="67"/>
                  </a:lnTo>
                  <a:lnTo>
                    <a:pt x="543" y="67"/>
                  </a:lnTo>
                  <a:lnTo>
                    <a:pt x="543" y="67"/>
                  </a:lnTo>
                  <a:lnTo>
                    <a:pt x="543" y="67"/>
                  </a:lnTo>
                  <a:lnTo>
                    <a:pt x="543" y="67"/>
                  </a:lnTo>
                  <a:lnTo>
                    <a:pt x="543" y="67"/>
                  </a:lnTo>
                  <a:lnTo>
                    <a:pt x="547" y="67"/>
                  </a:lnTo>
                  <a:lnTo>
                    <a:pt x="547" y="67"/>
                  </a:lnTo>
                  <a:lnTo>
                    <a:pt x="547" y="67"/>
                  </a:lnTo>
                  <a:lnTo>
                    <a:pt x="547" y="67"/>
                  </a:lnTo>
                  <a:lnTo>
                    <a:pt x="547" y="67"/>
                  </a:lnTo>
                  <a:lnTo>
                    <a:pt x="547" y="67"/>
                  </a:lnTo>
                  <a:lnTo>
                    <a:pt x="547" y="67"/>
                  </a:lnTo>
                  <a:lnTo>
                    <a:pt x="552" y="67"/>
                  </a:lnTo>
                  <a:lnTo>
                    <a:pt x="552" y="67"/>
                  </a:lnTo>
                  <a:lnTo>
                    <a:pt x="552" y="67"/>
                  </a:lnTo>
                  <a:lnTo>
                    <a:pt x="552" y="67"/>
                  </a:lnTo>
                  <a:lnTo>
                    <a:pt x="552" y="67"/>
                  </a:lnTo>
                  <a:lnTo>
                    <a:pt x="552" y="67"/>
                  </a:lnTo>
                  <a:lnTo>
                    <a:pt x="552" y="67"/>
                  </a:lnTo>
                  <a:lnTo>
                    <a:pt x="552" y="67"/>
                  </a:lnTo>
                  <a:lnTo>
                    <a:pt x="552" y="62"/>
                  </a:lnTo>
                  <a:lnTo>
                    <a:pt x="557" y="62"/>
                  </a:lnTo>
                  <a:lnTo>
                    <a:pt x="557" y="67"/>
                  </a:lnTo>
                  <a:lnTo>
                    <a:pt x="557" y="67"/>
                  </a:lnTo>
                  <a:lnTo>
                    <a:pt x="557" y="67"/>
                  </a:lnTo>
                  <a:lnTo>
                    <a:pt x="557" y="67"/>
                  </a:lnTo>
                  <a:lnTo>
                    <a:pt x="562" y="67"/>
                  </a:lnTo>
                  <a:lnTo>
                    <a:pt x="562" y="67"/>
                  </a:lnTo>
                  <a:lnTo>
                    <a:pt x="562" y="67"/>
                  </a:lnTo>
                  <a:lnTo>
                    <a:pt x="562" y="67"/>
                  </a:lnTo>
                  <a:lnTo>
                    <a:pt x="562" y="62"/>
                  </a:lnTo>
                  <a:lnTo>
                    <a:pt x="562" y="62"/>
                  </a:lnTo>
                  <a:lnTo>
                    <a:pt x="562" y="62"/>
                  </a:lnTo>
                  <a:lnTo>
                    <a:pt x="562" y="62"/>
                  </a:lnTo>
                  <a:lnTo>
                    <a:pt x="562" y="62"/>
                  </a:lnTo>
                  <a:lnTo>
                    <a:pt x="562" y="62"/>
                  </a:lnTo>
                  <a:lnTo>
                    <a:pt x="562" y="58"/>
                  </a:lnTo>
                  <a:lnTo>
                    <a:pt x="562" y="58"/>
                  </a:lnTo>
                  <a:lnTo>
                    <a:pt x="562" y="58"/>
                  </a:lnTo>
                  <a:lnTo>
                    <a:pt x="562" y="58"/>
                  </a:lnTo>
                  <a:lnTo>
                    <a:pt x="562" y="58"/>
                  </a:lnTo>
                  <a:lnTo>
                    <a:pt x="562" y="58"/>
                  </a:lnTo>
                  <a:lnTo>
                    <a:pt x="567" y="58"/>
                  </a:lnTo>
                  <a:lnTo>
                    <a:pt x="567" y="58"/>
                  </a:lnTo>
                  <a:lnTo>
                    <a:pt x="567" y="62"/>
                  </a:lnTo>
                  <a:lnTo>
                    <a:pt x="567" y="62"/>
                  </a:lnTo>
                  <a:lnTo>
                    <a:pt x="567" y="62"/>
                  </a:lnTo>
                  <a:lnTo>
                    <a:pt x="572" y="58"/>
                  </a:lnTo>
                  <a:lnTo>
                    <a:pt x="572" y="58"/>
                  </a:lnTo>
                  <a:lnTo>
                    <a:pt x="572" y="58"/>
                  </a:lnTo>
                  <a:lnTo>
                    <a:pt x="576" y="58"/>
                  </a:lnTo>
                  <a:lnTo>
                    <a:pt x="576" y="58"/>
                  </a:lnTo>
                  <a:lnTo>
                    <a:pt x="576" y="58"/>
                  </a:lnTo>
                  <a:lnTo>
                    <a:pt x="576" y="58"/>
                  </a:lnTo>
                  <a:lnTo>
                    <a:pt x="576" y="58"/>
                  </a:lnTo>
                  <a:lnTo>
                    <a:pt x="576" y="58"/>
                  </a:lnTo>
                  <a:lnTo>
                    <a:pt x="576" y="58"/>
                  </a:lnTo>
                  <a:lnTo>
                    <a:pt x="576" y="62"/>
                  </a:lnTo>
                  <a:lnTo>
                    <a:pt x="581" y="62"/>
                  </a:lnTo>
                  <a:lnTo>
                    <a:pt x="581" y="62"/>
                  </a:lnTo>
                  <a:lnTo>
                    <a:pt x="581" y="62"/>
                  </a:lnTo>
                  <a:lnTo>
                    <a:pt x="581" y="62"/>
                  </a:lnTo>
                  <a:lnTo>
                    <a:pt x="581" y="67"/>
                  </a:lnTo>
                  <a:lnTo>
                    <a:pt x="581" y="67"/>
                  </a:lnTo>
                  <a:lnTo>
                    <a:pt x="581" y="67"/>
                  </a:lnTo>
                  <a:lnTo>
                    <a:pt x="581" y="67"/>
                  </a:lnTo>
                  <a:lnTo>
                    <a:pt x="586" y="67"/>
                  </a:lnTo>
                  <a:lnTo>
                    <a:pt x="586" y="72"/>
                  </a:lnTo>
                  <a:lnTo>
                    <a:pt x="581" y="72"/>
                  </a:lnTo>
                  <a:lnTo>
                    <a:pt x="581" y="72"/>
                  </a:lnTo>
                  <a:lnTo>
                    <a:pt x="581" y="77"/>
                  </a:lnTo>
                  <a:lnTo>
                    <a:pt x="586" y="72"/>
                  </a:lnTo>
                  <a:lnTo>
                    <a:pt x="591" y="72"/>
                  </a:lnTo>
                  <a:lnTo>
                    <a:pt x="591" y="67"/>
                  </a:lnTo>
                  <a:lnTo>
                    <a:pt x="596" y="67"/>
                  </a:lnTo>
                  <a:lnTo>
                    <a:pt x="596" y="62"/>
                  </a:lnTo>
                  <a:lnTo>
                    <a:pt x="596" y="62"/>
                  </a:lnTo>
                  <a:lnTo>
                    <a:pt x="596" y="62"/>
                  </a:lnTo>
                  <a:lnTo>
                    <a:pt x="596" y="58"/>
                  </a:lnTo>
                  <a:lnTo>
                    <a:pt x="596" y="58"/>
                  </a:lnTo>
                  <a:lnTo>
                    <a:pt x="596" y="53"/>
                  </a:lnTo>
                  <a:lnTo>
                    <a:pt x="596" y="53"/>
                  </a:lnTo>
                  <a:lnTo>
                    <a:pt x="596" y="53"/>
                  </a:lnTo>
                  <a:lnTo>
                    <a:pt x="596" y="48"/>
                  </a:lnTo>
                  <a:lnTo>
                    <a:pt x="596" y="48"/>
                  </a:lnTo>
                  <a:lnTo>
                    <a:pt x="596" y="43"/>
                  </a:lnTo>
                  <a:lnTo>
                    <a:pt x="596" y="38"/>
                  </a:lnTo>
                  <a:lnTo>
                    <a:pt x="596" y="38"/>
                  </a:lnTo>
                  <a:lnTo>
                    <a:pt x="591" y="33"/>
                  </a:lnTo>
                  <a:lnTo>
                    <a:pt x="591" y="29"/>
                  </a:lnTo>
                  <a:lnTo>
                    <a:pt x="591" y="29"/>
                  </a:lnTo>
                  <a:lnTo>
                    <a:pt x="591" y="29"/>
                  </a:lnTo>
                  <a:lnTo>
                    <a:pt x="591" y="29"/>
                  </a:lnTo>
                  <a:lnTo>
                    <a:pt x="596" y="24"/>
                  </a:lnTo>
                  <a:lnTo>
                    <a:pt x="596" y="24"/>
                  </a:lnTo>
                  <a:lnTo>
                    <a:pt x="601" y="24"/>
                  </a:lnTo>
                  <a:lnTo>
                    <a:pt x="605" y="24"/>
                  </a:lnTo>
                  <a:lnTo>
                    <a:pt x="610" y="24"/>
                  </a:lnTo>
                  <a:lnTo>
                    <a:pt x="610" y="24"/>
                  </a:lnTo>
                  <a:lnTo>
                    <a:pt x="615" y="24"/>
                  </a:lnTo>
                  <a:lnTo>
                    <a:pt x="615" y="19"/>
                  </a:lnTo>
                  <a:lnTo>
                    <a:pt x="615" y="19"/>
                  </a:lnTo>
                  <a:lnTo>
                    <a:pt x="615" y="14"/>
                  </a:lnTo>
                  <a:lnTo>
                    <a:pt x="615" y="14"/>
                  </a:lnTo>
                  <a:lnTo>
                    <a:pt x="615" y="14"/>
                  </a:lnTo>
                  <a:lnTo>
                    <a:pt x="615" y="9"/>
                  </a:lnTo>
                  <a:lnTo>
                    <a:pt x="615" y="9"/>
                  </a:lnTo>
                  <a:lnTo>
                    <a:pt x="620" y="4"/>
                  </a:lnTo>
                  <a:lnTo>
                    <a:pt x="620" y="4"/>
                  </a:lnTo>
                  <a:lnTo>
                    <a:pt x="620" y="0"/>
                  </a:lnTo>
                  <a:lnTo>
                    <a:pt x="625" y="0"/>
                  </a:lnTo>
                  <a:lnTo>
                    <a:pt x="625" y="0"/>
                  </a:lnTo>
                  <a:lnTo>
                    <a:pt x="625" y="4"/>
                  </a:lnTo>
                  <a:lnTo>
                    <a:pt x="630" y="4"/>
                  </a:lnTo>
                  <a:lnTo>
                    <a:pt x="635" y="9"/>
                  </a:lnTo>
                  <a:lnTo>
                    <a:pt x="635" y="9"/>
                  </a:lnTo>
                  <a:lnTo>
                    <a:pt x="639" y="14"/>
                  </a:lnTo>
                  <a:lnTo>
                    <a:pt x="639" y="14"/>
                  </a:lnTo>
                  <a:lnTo>
                    <a:pt x="639" y="14"/>
                  </a:lnTo>
                  <a:lnTo>
                    <a:pt x="639" y="19"/>
                  </a:lnTo>
                  <a:lnTo>
                    <a:pt x="635" y="24"/>
                  </a:lnTo>
                  <a:lnTo>
                    <a:pt x="635" y="24"/>
                  </a:lnTo>
                  <a:lnTo>
                    <a:pt x="635" y="24"/>
                  </a:lnTo>
                  <a:lnTo>
                    <a:pt x="635" y="29"/>
                  </a:lnTo>
                  <a:lnTo>
                    <a:pt x="635" y="29"/>
                  </a:lnTo>
                  <a:lnTo>
                    <a:pt x="635" y="33"/>
                  </a:lnTo>
                  <a:lnTo>
                    <a:pt x="639" y="38"/>
                  </a:lnTo>
                  <a:lnTo>
                    <a:pt x="639" y="38"/>
                  </a:lnTo>
                  <a:lnTo>
                    <a:pt x="635" y="43"/>
                  </a:lnTo>
                  <a:lnTo>
                    <a:pt x="635" y="43"/>
                  </a:lnTo>
                  <a:lnTo>
                    <a:pt x="630" y="48"/>
                  </a:lnTo>
                  <a:lnTo>
                    <a:pt x="630" y="48"/>
                  </a:lnTo>
                  <a:lnTo>
                    <a:pt x="630" y="53"/>
                  </a:lnTo>
                  <a:lnTo>
                    <a:pt x="630" y="53"/>
                  </a:lnTo>
                  <a:lnTo>
                    <a:pt x="630" y="58"/>
                  </a:lnTo>
                  <a:lnTo>
                    <a:pt x="630" y="58"/>
                  </a:lnTo>
                  <a:lnTo>
                    <a:pt x="625" y="58"/>
                  </a:lnTo>
                  <a:lnTo>
                    <a:pt x="625" y="58"/>
                  </a:lnTo>
                  <a:lnTo>
                    <a:pt x="625" y="62"/>
                  </a:lnTo>
                  <a:lnTo>
                    <a:pt x="625" y="62"/>
                  </a:lnTo>
                  <a:lnTo>
                    <a:pt x="625" y="62"/>
                  </a:lnTo>
                  <a:lnTo>
                    <a:pt x="625" y="62"/>
                  </a:lnTo>
                  <a:lnTo>
                    <a:pt x="620" y="67"/>
                  </a:lnTo>
                  <a:lnTo>
                    <a:pt x="615" y="67"/>
                  </a:lnTo>
                  <a:lnTo>
                    <a:pt x="610" y="72"/>
                  </a:lnTo>
                  <a:lnTo>
                    <a:pt x="610" y="77"/>
                  </a:lnTo>
                  <a:lnTo>
                    <a:pt x="605" y="77"/>
                  </a:lnTo>
                  <a:lnTo>
                    <a:pt x="605" y="82"/>
                  </a:lnTo>
                  <a:lnTo>
                    <a:pt x="605" y="87"/>
                  </a:lnTo>
                  <a:lnTo>
                    <a:pt x="605" y="91"/>
                  </a:lnTo>
                  <a:lnTo>
                    <a:pt x="610" y="96"/>
                  </a:lnTo>
                  <a:lnTo>
                    <a:pt x="610" y="101"/>
                  </a:lnTo>
                  <a:lnTo>
                    <a:pt x="610" y="101"/>
                  </a:lnTo>
                  <a:lnTo>
                    <a:pt x="610" y="106"/>
                  </a:lnTo>
                  <a:lnTo>
                    <a:pt x="615" y="106"/>
                  </a:lnTo>
                  <a:lnTo>
                    <a:pt x="615" y="111"/>
                  </a:lnTo>
                  <a:lnTo>
                    <a:pt x="620" y="111"/>
                  </a:lnTo>
                  <a:lnTo>
                    <a:pt x="625" y="111"/>
                  </a:lnTo>
                  <a:lnTo>
                    <a:pt x="630" y="111"/>
                  </a:lnTo>
                  <a:lnTo>
                    <a:pt x="639" y="111"/>
                  </a:lnTo>
                  <a:lnTo>
                    <a:pt x="644" y="111"/>
                  </a:lnTo>
                  <a:lnTo>
                    <a:pt x="649" y="111"/>
                  </a:lnTo>
                  <a:lnTo>
                    <a:pt x="654" y="111"/>
                  </a:lnTo>
                  <a:lnTo>
                    <a:pt x="659" y="111"/>
                  </a:lnTo>
                  <a:lnTo>
                    <a:pt x="668" y="111"/>
                  </a:lnTo>
                  <a:lnTo>
                    <a:pt x="673" y="116"/>
                  </a:lnTo>
                  <a:lnTo>
                    <a:pt x="678" y="120"/>
                  </a:lnTo>
                  <a:lnTo>
                    <a:pt x="683" y="120"/>
                  </a:lnTo>
                  <a:lnTo>
                    <a:pt x="688" y="125"/>
                  </a:lnTo>
                  <a:lnTo>
                    <a:pt x="693" y="125"/>
                  </a:lnTo>
                  <a:lnTo>
                    <a:pt x="693" y="130"/>
                  </a:lnTo>
                  <a:lnTo>
                    <a:pt x="693" y="130"/>
                  </a:lnTo>
                  <a:lnTo>
                    <a:pt x="693" y="135"/>
                  </a:lnTo>
                  <a:lnTo>
                    <a:pt x="697" y="140"/>
                  </a:lnTo>
                  <a:lnTo>
                    <a:pt x="697" y="145"/>
                  </a:lnTo>
                  <a:lnTo>
                    <a:pt x="697" y="150"/>
                  </a:lnTo>
                  <a:lnTo>
                    <a:pt x="702" y="150"/>
                  </a:lnTo>
                  <a:lnTo>
                    <a:pt x="702" y="154"/>
                  </a:lnTo>
                  <a:lnTo>
                    <a:pt x="702" y="154"/>
                  </a:lnTo>
                  <a:lnTo>
                    <a:pt x="707" y="154"/>
                  </a:lnTo>
                  <a:lnTo>
                    <a:pt x="707" y="154"/>
                  </a:lnTo>
                  <a:lnTo>
                    <a:pt x="712" y="154"/>
                  </a:lnTo>
                  <a:lnTo>
                    <a:pt x="717" y="154"/>
                  </a:lnTo>
                  <a:lnTo>
                    <a:pt x="717" y="154"/>
                  </a:lnTo>
                  <a:lnTo>
                    <a:pt x="722" y="154"/>
                  </a:lnTo>
                  <a:lnTo>
                    <a:pt x="722" y="159"/>
                  </a:lnTo>
                  <a:lnTo>
                    <a:pt x="727" y="159"/>
                  </a:lnTo>
                  <a:lnTo>
                    <a:pt x="727" y="164"/>
                  </a:lnTo>
                  <a:lnTo>
                    <a:pt x="727" y="164"/>
                  </a:lnTo>
                  <a:lnTo>
                    <a:pt x="727" y="169"/>
                  </a:lnTo>
                  <a:lnTo>
                    <a:pt x="727" y="174"/>
                  </a:lnTo>
                  <a:lnTo>
                    <a:pt x="727" y="179"/>
                  </a:lnTo>
                  <a:lnTo>
                    <a:pt x="722" y="183"/>
                  </a:lnTo>
                  <a:lnTo>
                    <a:pt x="717" y="188"/>
                  </a:lnTo>
                  <a:lnTo>
                    <a:pt x="717" y="193"/>
                  </a:lnTo>
                  <a:lnTo>
                    <a:pt x="712" y="198"/>
                  </a:lnTo>
                  <a:lnTo>
                    <a:pt x="707" y="203"/>
                  </a:lnTo>
                  <a:lnTo>
                    <a:pt x="702" y="208"/>
                  </a:lnTo>
                  <a:lnTo>
                    <a:pt x="697" y="212"/>
                  </a:lnTo>
                  <a:lnTo>
                    <a:pt x="688" y="217"/>
                  </a:lnTo>
                  <a:lnTo>
                    <a:pt x="683" y="227"/>
                  </a:lnTo>
                  <a:lnTo>
                    <a:pt x="678" y="232"/>
                  </a:lnTo>
                  <a:lnTo>
                    <a:pt x="668" y="237"/>
                  </a:lnTo>
                  <a:lnTo>
                    <a:pt x="668" y="241"/>
                  </a:lnTo>
                  <a:lnTo>
                    <a:pt x="664" y="241"/>
                  </a:lnTo>
                  <a:lnTo>
                    <a:pt x="659" y="246"/>
                  </a:lnTo>
                  <a:lnTo>
                    <a:pt x="659" y="246"/>
                  </a:lnTo>
                  <a:lnTo>
                    <a:pt x="654" y="251"/>
                  </a:lnTo>
                  <a:lnTo>
                    <a:pt x="649" y="251"/>
                  </a:lnTo>
                  <a:lnTo>
                    <a:pt x="644" y="256"/>
                  </a:lnTo>
                  <a:lnTo>
                    <a:pt x="639" y="261"/>
                  </a:lnTo>
                  <a:lnTo>
                    <a:pt x="635" y="261"/>
                  </a:lnTo>
                  <a:lnTo>
                    <a:pt x="630" y="266"/>
                  </a:lnTo>
                  <a:lnTo>
                    <a:pt x="630" y="270"/>
                  </a:lnTo>
                  <a:lnTo>
                    <a:pt x="625" y="270"/>
                  </a:lnTo>
                  <a:lnTo>
                    <a:pt x="620" y="280"/>
                  </a:lnTo>
                  <a:lnTo>
                    <a:pt x="615" y="285"/>
                  </a:lnTo>
                  <a:lnTo>
                    <a:pt x="610" y="290"/>
                  </a:lnTo>
                  <a:lnTo>
                    <a:pt x="610" y="295"/>
                  </a:lnTo>
                  <a:lnTo>
                    <a:pt x="610" y="295"/>
                  </a:lnTo>
                  <a:lnTo>
                    <a:pt x="610" y="299"/>
                  </a:lnTo>
                  <a:lnTo>
                    <a:pt x="605" y="304"/>
                  </a:lnTo>
                  <a:lnTo>
                    <a:pt x="605" y="304"/>
                  </a:lnTo>
                  <a:lnTo>
                    <a:pt x="605" y="309"/>
                  </a:lnTo>
                  <a:lnTo>
                    <a:pt x="605" y="309"/>
                  </a:lnTo>
                  <a:lnTo>
                    <a:pt x="601" y="309"/>
                  </a:lnTo>
                  <a:lnTo>
                    <a:pt x="601" y="314"/>
                  </a:lnTo>
                  <a:lnTo>
                    <a:pt x="601" y="319"/>
                  </a:lnTo>
                  <a:lnTo>
                    <a:pt x="601" y="324"/>
                  </a:lnTo>
                  <a:lnTo>
                    <a:pt x="601" y="333"/>
                  </a:lnTo>
                  <a:lnTo>
                    <a:pt x="596" y="338"/>
                  </a:lnTo>
                  <a:lnTo>
                    <a:pt x="591" y="343"/>
                  </a:lnTo>
                  <a:lnTo>
                    <a:pt x="591" y="343"/>
                  </a:lnTo>
                  <a:lnTo>
                    <a:pt x="591" y="343"/>
                  </a:lnTo>
                  <a:lnTo>
                    <a:pt x="591" y="343"/>
                  </a:lnTo>
                  <a:lnTo>
                    <a:pt x="591" y="343"/>
                  </a:lnTo>
                  <a:lnTo>
                    <a:pt x="591" y="343"/>
                  </a:lnTo>
                  <a:lnTo>
                    <a:pt x="591" y="343"/>
                  </a:lnTo>
                  <a:lnTo>
                    <a:pt x="591" y="343"/>
                  </a:lnTo>
                  <a:lnTo>
                    <a:pt x="591" y="343"/>
                  </a:lnTo>
                  <a:lnTo>
                    <a:pt x="586" y="348"/>
                  </a:lnTo>
                  <a:lnTo>
                    <a:pt x="586" y="348"/>
                  </a:lnTo>
                  <a:lnTo>
                    <a:pt x="586" y="348"/>
                  </a:lnTo>
                  <a:lnTo>
                    <a:pt x="586" y="348"/>
                  </a:lnTo>
                  <a:lnTo>
                    <a:pt x="586" y="353"/>
                  </a:lnTo>
                  <a:lnTo>
                    <a:pt x="586" y="353"/>
                  </a:lnTo>
                  <a:lnTo>
                    <a:pt x="586" y="353"/>
                  </a:lnTo>
                  <a:lnTo>
                    <a:pt x="586" y="358"/>
                  </a:lnTo>
                  <a:lnTo>
                    <a:pt x="581" y="358"/>
                  </a:lnTo>
                  <a:lnTo>
                    <a:pt x="581" y="358"/>
                  </a:lnTo>
                  <a:lnTo>
                    <a:pt x="581" y="362"/>
                  </a:lnTo>
                  <a:lnTo>
                    <a:pt x="576" y="362"/>
                  </a:lnTo>
                  <a:lnTo>
                    <a:pt x="576" y="362"/>
                  </a:lnTo>
                  <a:lnTo>
                    <a:pt x="576" y="362"/>
                  </a:lnTo>
                  <a:lnTo>
                    <a:pt x="576" y="362"/>
                  </a:lnTo>
                  <a:lnTo>
                    <a:pt x="576" y="367"/>
                  </a:lnTo>
                  <a:lnTo>
                    <a:pt x="576" y="367"/>
                  </a:lnTo>
                  <a:lnTo>
                    <a:pt x="576" y="367"/>
                  </a:lnTo>
                  <a:lnTo>
                    <a:pt x="576" y="367"/>
                  </a:lnTo>
                  <a:lnTo>
                    <a:pt x="576" y="367"/>
                  </a:lnTo>
                  <a:lnTo>
                    <a:pt x="576" y="367"/>
                  </a:lnTo>
                  <a:lnTo>
                    <a:pt x="576" y="367"/>
                  </a:lnTo>
                  <a:lnTo>
                    <a:pt x="572" y="367"/>
                  </a:lnTo>
                  <a:lnTo>
                    <a:pt x="572" y="367"/>
                  </a:lnTo>
                  <a:lnTo>
                    <a:pt x="572" y="367"/>
                  </a:lnTo>
                  <a:lnTo>
                    <a:pt x="572" y="367"/>
                  </a:lnTo>
                  <a:lnTo>
                    <a:pt x="572" y="367"/>
                  </a:lnTo>
                  <a:lnTo>
                    <a:pt x="572" y="372"/>
                  </a:lnTo>
                  <a:lnTo>
                    <a:pt x="567" y="372"/>
                  </a:lnTo>
                  <a:lnTo>
                    <a:pt x="567" y="372"/>
                  </a:lnTo>
                  <a:lnTo>
                    <a:pt x="567" y="372"/>
                  </a:lnTo>
                  <a:lnTo>
                    <a:pt x="567" y="372"/>
                  </a:lnTo>
                  <a:lnTo>
                    <a:pt x="567" y="372"/>
                  </a:lnTo>
                  <a:lnTo>
                    <a:pt x="562" y="377"/>
                  </a:lnTo>
                  <a:lnTo>
                    <a:pt x="562" y="377"/>
                  </a:lnTo>
                  <a:lnTo>
                    <a:pt x="562" y="377"/>
                  </a:lnTo>
                  <a:lnTo>
                    <a:pt x="562" y="377"/>
                  </a:lnTo>
                  <a:lnTo>
                    <a:pt x="562" y="377"/>
                  </a:lnTo>
                  <a:lnTo>
                    <a:pt x="557" y="377"/>
                  </a:lnTo>
                  <a:lnTo>
                    <a:pt x="557" y="382"/>
                  </a:lnTo>
                  <a:lnTo>
                    <a:pt x="557" y="382"/>
                  </a:lnTo>
                  <a:lnTo>
                    <a:pt x="557" y="382"/>
                  </a:lnTo>
                  <a:lnTo>
                    <a:pt x="557" y="382"/>
                  </a:lnTo>
                  <a:lnTo>
                    <a:pt x="557" y="382"/>
                  </a:lnTo>
                  <a:lnTo>
                    <a:pt x="552" y="382"/>
                  </a:lnTo>
                  <a:lnTo>
                    <a:pt x="552" y="382"/>
                  </a:lnTo>
                  <a:lnTo>
                    <a:pt x="552" y="382"/>
                  </a:lnTo>
                  <a:lnTo>
                    <a:pt x="552" y="382"/>
                  </a:lnTo>
                  <a:lnTo>
                    <a:pt x="552" y="382"/>
                  </a:lnTo>
                  <a:lnTo>
                    <a:pt x="547" y="382"/>
                  </a:lnTo>
                  <a:lnTo>
                    <a:pt x="547" y="382"/>
                  </a:lnTo>
                  <a:lnTo>
                    <a:pt x="547" y="382"/>
                  </a:lnTo>
                  <a:lnTo>
                    <a:pt x="543" y="387"/>
                  </a:lnTo>
                  <a:lnTo>
                    <a:pt x="543" y="387"/>
                  </a:lnTo>
                  <a:lnTo>
                    <a:pt x="543" y="391"/>
                  </a:lnTo>
                  <a:lnTo>
                    <a:pt x="543" y="391"/>
                  </a:lnTo>
                  <a:lnTo>
                    <a:pt x="538" y="391"/>
                  </a:lnTo>
                  <a:lnTo>
                    <a:pt x="538" y="391"/>
                  </a:lnTo>
                  <a:lnTo>
                    <a:pt x="533" y="391"/>
                  </a:lnTo>
                  <a:lnTo>
                    <a:pt x="533" y="391"/>
                  </a:lnTo>
                  <a:lnTo>
                    <a:pt x="533" y="391"/>
                  </a:lnTo>
                  <a:lnTo>
                    <a:pt x="528" y="391"/>
                  </a:lnTo>
                  <a:lnTo>
                    <a:pt x="528" y="391"/>
                  </a:lnTo>
                  <a:lnTo>
                    <a:pt x="528" y="391"/>
                  </a:lnTo>
                  <a:lnTo>
                    <a:pt x="523" y="391"/>
                  </a:lnTo>
                  <a:lnTo>
                    <a:pt x="523" y="396"/>
                  </a:lnTo>
                  <a:lnTo>
                    <a:pt x="518" y="396"/>
                  </a:lnTo>
                  <a:lnTo>
                    <a:pt x="518" y="401"/>
                  </a:lnTo>
                  <a:lnTo>
                    <a:pt x="514" y="401"/>
                  </a:lnTo>
                  <a:lnTo>
                    <a:pt x="514" y="401"/>
                  </a:lnTo>
                  <a:lnTo>
                    <a:pt x="514" y="401"/>
                  </a:lnTo>
                  <a:lnTo>
                    <a:pt x="509" y="406"/>
                  </a:lnTo>
                  <a:lnTo>
                    <a:pt x="509" y="406"/>
                  </a:lnTo>
                  <a:lnTo>
                    <a:pt x="509" y="406"/>
                  </a:lnTo>
                  <a:lnTo>
                    <a:pt x="504" y="406"/>
                  </a:lnTo>
                  <a:lnTo>
                    <a:pt x="504" y="406"/>
                  </a:lnTo>
                  <a:lnTo>
                    <a:pt x="499" y="406"/>
                  </a:lnTo>
                  <a:lnTo>
                    <a:pt x="499" y="406"/>
                  </a:lnTo>
                  <a:lnTo>
                    <a:pt x="494" y="406"/>
                  </a:lnTo>
                  <a:lnTo>
                    <a:pt x="494" y="411"/>
                  </a:lnTo>
                  <a:lnTo>
                    <a:pt x="489" y="411"/>
                  </a:lnTo>
                  <a:lnTo>
                    <a:pt x="489" y="411"/>
                  </a:lnTo>
                  <a:lnTo>
                    <a:pt x="484" y="411"/>
                  </a:lnTo>
                  <a:lnTo>
                    <a:pt x="484" y="411"/>
                  </a:lnTo>
                  <a:lnTo>
                    <a:pt x="484" y="411"/>
                  </a:lnTo>
                  <a:lnTo>
                    <a:pt x="484" y="411"/>
                  </a:lnTo>
                  <a:lnTo>
                    <a:pt x="480" y="411"/>
                  </a:lnTo>
                  <a:lnTo>
                    <a:pt x="480" y="411"/>
                  </a:lnTo>
                  <a:lnTo>
                    <a:pt x="480" y="406"/>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87">
              <a:extLst>
                <a:ext uri="{FF2B5EF4-FFF2-40B4-BE49-F238E27FC236}">
                  <a16:creationId xmlns:a16="http://schemas.microsoft.com/office/drawing/2014/main" xmlns="" id="{537DB81A-4092-4D9B-8369-0E5DBDEBE520}"/>
                </a:ext>
              </a:extLst>
            </p:cNvPr>
            <p:cNvSpPr>
              <a:spLocks/>
            </p:cNvSpPr>
            <p:nvPr/>
          </p:nvSpPr>
          <p:spPr bwMode="auto">
            <a:xfrm>
              <a:off x="11219880" y="1797047"/>
              <a:ext cx="495773" cy="355004"/>
            </a:xfrm>
            <a:custGeom>
              <a:avLst/>
              <a:gdLst>
                <a:gd name="T0" fmla="*/ 218 w 518"/>
                <a:gd name="T1" fmla="*/ 401 h 416"/>
                <a:gd name="T2" fmla="*/ 189 w 518"/>
                <a:gd name="T3" fmla="*/ 411 h 416"/>
                <a:gd name="T4" fmla="*/ 164 w 518"/>
                <a:gd name="T5" fmla="*/ 411 h 416"/>
                <a:gd name="T6" fmla="*/ 126 w 518"/>
                <a:gd name="T7" fmla="*/ 401 h 416"/>
                <a:gd name="T8" fmla="*/ 106 w 518"/>
                <a:gd name="T9" fmla="*/ 367 h 416"/>
                <a:gd name="T10" fmla="*/ 101 w 518"/>
                <a:gd name="T11" fmla="*/ 343 h 416"/>
                <a:gd name="T12" fmla="*/ 77 w 518"/>
                <a:gd name="T13" fmla="*/ 343 h 416"/>
                <a:gd name="T14" fmla="*/ 77 w 518"/>
                <a:gd name="T15" fmla="*/ 309 h 416"/>
                <a:gd name="T16" fmla="*/ 68 w 518"/>
                <a:gd name="T17" fmla="*/ 285 h 416"/>
                <a:gd name="T18" fmla="*/ 68 w 518"/>
                <a:gd name="T19" fmla="*/ 237 h 416"/>
                <a:gd name="T20" fmla="*/ 48 w 518"/>
                <a:gd name="T21" fmla="*/ 222 h 416"/>
                <a:gd name="T22" fmla="*/ 34 w 518"/>
                <a:gd name="T23" fmla="*/ 198 h 416"/>
                <a:gd name="T24" fmla="*/ 14 w 518"/>
                <a:gd name="T25" fmla="*/ 164 h 416"/>
                <a:gd name="T26" fmla="*/ 9 w 518"/>
                <a:gd name="T27" fmla="*/ 130 h 416"/>
                <a:gd name="T28" fmla="*/ 29 w 518"/>
                <a:gd name="T29" fmla="*/ 125 h 416"/>
                <a:gd name="T30" fmla="*/ 43 w 518"/>
                <a:gd name="T31" fmla="*/ 130 h 416"/>
                <a:gd name="T32" fmla="*/ 48 w 518"/>
                <a:gd name="T33" fmla="*/ 116 h 416"/>
                <a:gd name="T34" fmla="*/ 58 w 518"/>
                <a:gd name="T35" fmla="*/ 116 h 416"/>
                <a:gd name="T36" fmla="*/ 77 w 518"/>
                <a:gd name="T37" fmla="*/ 111 h 416"/>
                <a:gd name="T38" fmla="*/ 97 w 518"/>
                <a:gd name="T39" fmla="*/ 101 h 416"/>
                <a:gd name="T40" fmla="*/ 111 w 518"/>
                <a:gd name="T41" fmla="*/ 96 h 416"/>
                <a:gd name="T42" fmla="*/ 121 w 518"/>
                <a:gd name="T43" fmla="*/ 87 h 416"/>
                <a:gd name="T44" fmla="*/ 155 w 518"/>
                <a:gd name="T45" fmla="*/ 82 h 416"/>
                <a:gd name="T46" fmla="*/ 193 w 518"/>
                <a:gd name="T47" fmla="*/ 48 h 416"/>
                <a:gd name="T48" fmla="*/ 213 w 518"/>
                <a:gd name="T49" fmla="*/ 48 h 416"/>
                <a:gd name="T50" fmla="*/ 242 w 518"/>
                <a:gd name="T51" fmla="*/ 29 h 416"/>
                <a:gd name="T52" fmla="*/ 261 w 518"/>
                <a:gd name="T53" fmla="*/ 14 h 416"/>
                <a:gd name="T54" fmla="*/ 276 w 518"/>
                <a:gd name="T55" fmla="*/ 4 h 416"/>
                <a:gd name="T56" fmla="*/ 290 w 518"/>
                <a:gd name="T57" fmla="*/ 24 h 416"/>
                <a:gd name="T58" fmla="*/ 295 w 518"/>
                <a:gd name="T59" fmla="*/ 43 h 416"/>
                <a:gd name="T60" fmla="*/ 290 w 518"/>
                <a:gd name="T61" fmla="*/ 58 h 416"/>
                <a:gd name="T62" fmla="*/ 300 w 518"/>
                <a:gd name="T63" fmla="*/ 82 h 416"/>
                <a:gd name="T64" fmla="*/ 305 w 518"/>
                <a:gd name="T65" fmla="*/ 96 h 416"/>
                <a:gd name="T66" fmla="*/ 305 w 518"/>
                <a:gd name="T67" fmla="*/ 116 h 416"/>
                <a:gd name="T68" fmla="*/ 314 w 518"/>
                <a:gd name="T69" fmla="*/ 130 h 416"/>
                <a:gd name="T70" fmla="*/ 314 w 518"/>
                <a:gd name="T71" fmla="*/ 140 h 416"/>
                <a:gd name="T72" fmla="*/ 319 w 518"/>
                <a:gd name="T73" fmla="*/ 150 h 416"/>
                <a:gd name="T74" fmla="*/ 329 w 518"/>
                <a:gd name="T75" fmla="*/ 164 h 416"/>
                <a:gd name="T76" fmla="*/ 363 w 518"/>
                <a:gd name="T77" fmla="*/ 169 h 416"/>
                <a:gd name="T78" fmla="*/ 377 w 518"/>
                <a:gd name="T79" fmla="*/ 193 h 416"/>
                <a:gd name="T80" fmla="*/ 392 w 518"/>
                <a:gd name="T81" fmla="*/ 198 h 416"/>
                <a:gd name="T82" fmla="*/ 406 w 518"/>
                <a:gd name="T83" fmla="*/ 208 h 416"/>
                <a:gd name="T84" fmla="*/ 426 w 518"/>
                <a:gd name="T85" fmla="*/ 212 h 416"/>
                <a:gd name="T86" fmla="*/ 435 w 518"/>
                <a:gd name="T87" fmla="*/ 212 h 416"/>
                <a:gd name="T88" fmla="*/ 455 w 518"/>
                <a:gd name="T89" fmla="*/ 212 h 416"/>
                <a:gd name="T90" fmla="*/ 455 w 518"/>
                <a:gd name="T91" fmla="*/ 222 h 416"/>
                <a:gd name="T92" fmla="*/ 460 w 518"/>
                <a:gd name="T93" fmla="*/ 232 h 416"/>
                <a:gd name="T94" fmla="*/ 474 w 518"/>
                <a:gd name="T95" fmla="*/ 241 h 416"/>
                <a:gd name="T96" fmla="*/ 474 w 518"/>
                <a:gd name="T97" fmla="*/ 251 h 416"/>
                <a:gd name="T98" fmla="*/ 489 w 518"/>
                <a:gd name="T99" fmla="*/ 261 h 416"/>
                <a:gd name="T100" fmla="*/ 513 w 518"/>
                <a:gd name="T101" fmla="*/ 261 h 416"/>
                <a:gd name="T102" fmla="*/ 498 w 518"/>
                <a:gd name="T103" fmla="*/ 285 h 416"/>
                <a:gd name="T104" fmla="*/ 460 w 518"/>
                <a:gd name="T105" fmla="*/ 304 h 416"/>
                <a:gd name="T106" fmla="*/ 445 w 518"/>
                <a:gd name="T107" fmla="*/ 329 h 416"/>
                <a:gd name="T108" fmla="*/ 416 w 518"/>
                <a:gd name="T109" fmla="*/ 348 h 416"/>
                <a:gd name="T110" fmla="*/ 392 w 518"/>
                <a:gd name="T111" fmla="*/ 367 h 416"/>
                <a:gd name="T112" fmla="*/ 358 w 518"/>
                <a:gd name="T113" fmla="*/ 372 h 416"/>
                <a:gd name="T114" fmla="*/ 334 w 518"/>
                <a:gd name="T115" fmla="*/ 377 h 416"/>
                <a:gd name="T116" fmla="*/ 290 w 518"/>
                <a:gd name="T117" fmla="*/ 387 h 416"/>
                <a:gd name="T118" fmla="*/ 271 w 518"/>
                <a:gd name="T119" fmla="*/ 40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8" h="416">
                  <a:moveTo>
                    <a:pt x="242" y="411"/>
                  </a:moveTo>
                  <a:lnTo>
                    <a:pt x="242" y="411"/>
                  </a:lnTo>
                  <a:lnTo>
                    <a:pt x="242" y="411"/>
                  </a:lnTo>
                  <a:lnTo>
                    <a:pt x="242" y="411"/>
                  </a:lnTo>
                  <a:lnTo>
                    <a:pt x="242" y="416"/>
                  </a:lnTo>
                  <a:lnTo>
                    <a:pt x="242" y="416"/>
                  </a:lnTo>
                  <a:lnTo>
                    <a:pt x="237" y="411"/>
                  </a:lnTo>
                  <a:lnTo>
                    <a:pt x="237" y="411"/>
                  </a:lnTo>
                  <a:lnTo>
                    <a:pt x="232" y="411"/>
                  </a:lnTo>
                  <a:lnTo>
                    <a:pt x="232" y="411"/>
                  </a:lnTo>
                  <a:lnTo>
                    <a:pt x="232" y="411"/>
                  </a:lnTo>
                  <a:lnTo>
                    <a:pt x="227" y="411"/>
                  </a:lnTo>
                  <a:lnTo>
                    <a:pt x="227" y="411"/>
                  </a:lnTo>
                  <a:lnTo>
                    <a:pt x="227" y="411"/>
                  </a:lnTo>
                  <a:lnTo>
                    <a:pt x="222" y="406"/>
                  </a:lnTo>
                  <a:lnTo>
                    <a:pt x="222" y="406"/>
                  </a:lnTo>
                  <a:lnTo>
                    <a:pt x="222" y="406"/>
                  </a:lnTo>
                  <a:lnTo>
                    <a:pt x="222" y="406"/>
                  </a:lnTo>
                  <a:lnTo>
                    <a:pt x="218" y="401"/>
                  </a:lnTo>
                  <a:lnTo>
                    <a:pt x="218" y="401"/>
                  </a:lnTo>
                  <a:lnTo>
                    <a:pt x="218" y="406"/>
                  </a:lnTo>
                  <a:lnTo>
                    <a:pt x="213" y="406"/>
                  </a:lnTo>
                  <a:lnTo>
                    <a:pt x="213" y="406"/>
                  </a:lnTo>
                  <a:lnTo>
                    <a:pt x="213" y="406"/>
                  </a:lnTo>
                  <a:lnTo>
                    <a:pt x="213" y="406"/>
                  </a:lnTo>
                  <a:lnTo>
                    <a:pt x="208" y="406"/>
                  </a:lnTo>
                  <a:lnTo>
                    <a:pt x="208" y="411"/>
                  </a:lnTo>
                  <a:lnTo>
                    <a:pt x="208" y="411"/>
                  </a:lnTo>
                  <a:lnTo>
                    <a:pt x="208" y="411"/>
                  </a:lnTo>
                  <a:lnTo>
                    <a:pt x="203" y="411"/>
                  </a:lnTo>
                  <a:lnTo>
                    <a:pt x="203" y="411"/>
                  </a:lnTo>
                  <a:lnTo>
                    <a:pt x="203" y="411"/>
                  </a:lnTo>
                  <a:lnTo>
                    <a:pt x="198" y="411"/>
                  </a:lnTo>
                  <a:lnTo>
                    <a:pt x="198" y="411"/>
                  </a:lnTo>
                  <a:lnTo>
                    <a:pt x="193" y="411"/>
                  </a:lnTo>
                  <a:lnTo>
                    <a:pt x="193" y="411"/>
                  </a:lnTo>
                  <a:lnTo>
                    <a:pt x="193" y="411"/>
                  </a:lnTo>
                  <a:lnTo>
                    <a:pt x="189" y="411"/>
                  </a:lnTo>
                  <a:lnTo>
                    <a:pt x="189" y="411"/>
                  </a:lnTo>
                  <a:lnTo>
                    <a:pt x="189" y="411"/>
                  </a:lnTo>
                  <a:lnTo>
                    <a:pt x="184" y="411"/>
                  </a:lnTo>
                  <a:lnTo>
                    <a:pt x="184" y="411"/>
                  </a:lnTo>
                  <a:lnTo>
                    <a:pt x="184" y="406"/>
                  </a:lnTo>
                  <a:lnTo>
                    <a:pt x="184" y="406"/>
                  </a:lnTo>
                  <a:lnTo>
                    <a:pt x="184" y="401"/>
                  </a:lnTo>
                  <a:lnTo>
                    <a:pt x="184" y="396"/>
                  </a:lnTo>
                  <a:lnTo>
                    <a:pt x="184" y="396"/>
                  </a:lnTo>
                  <a:lnTo>
                    <a:pt x="184" y="396"/>
                  </a:lnTo>
                  <a:lnTo>
                    <a:pt x="179" y="396"/>
                  </a:lnTo>
                  <a:lnTo>
                    <a:pt x="179" y="396"/>
                  </a:lnTo>
                  <a:lnTo>
                    <a:pt x="174" y="396"/>
                  </a:lnTo>
                  <a:lnTo>
                    <a:pt x="169" y="401"/>
                  </a:lnTo>
                  <a:lnTo>
                    <a:pt x="169" y="401"/>
                  </a:lnTo>
                  <a:lnTo>
                    <a:pt x="169" y="401"/>
                  </a:lnTo>
                  <a:lnTo>
                    <a:pt x="164" y="401"/>
                  </a:lnTo>
                  <a:lnTo>
                    <a:pt x="164" y="401"/>
                  </a:lnTo>
                  <a:lnTo>
                    <a:pt x="164" y="406"/>
                  </a:lnTo>
                  <a:lnTo>
                    <a:pt x="164" y="406"/>
                  </a:lnTo>
                  <a:lnTo>
                    <a:pt x="164" y="411"/>
                  </a:lnTo>
                  <a:lnTo>
                    <a:pt x="164" y="411"/>
                  </a:lnTo>
                  <a:lnTo>
                    <a:pt x="164" y="411"/>
                  </a:lnTo>
                  <a:lnTo>
                    <a:pt x="159" y="411"/>
                  </a:lnTo>
                  <a:lnTo>
                    <a:pt x="159" y="411"/>
                  </a:lnTo>
                  <a:lnTo>
                    <a:pt x="159" y="406"/>
                  </a:lnTo>
                  <a:lnTo>
                    <a:pt x="155" y="406"/>
                  </a:lnTo>
                  <a:lnTo>
                    <a:pt x="155" y="406"/>
                  </a:lnTo>
                  <a:lnTo>
                    <a:pt x="150" y="406"/>
                  </a:lnTo>
                  <a:lnTo>
                    <a:pt x="150" y="406"/>
                  </a:lnTo>
                  <a:lnTo>
                    <a:pt x="145" y="406"/>
                  </a:lnTo>
                  <a:lnTo>
                    <a:pt x="145" y="406"/>
                  </a:lnTo>
                  <a:lnTo>
                    <a:pt x="140" y="406"/>
                  </a:lnTo>
                  <a:lnTo>
                    <a:pt x="140" y="406"/>
                  </a:lnTo>
                  <a:lnTo>
                    <a:pt x="140" y="406"/>
                  </a:lnTo>
                  <a:lnTo>
                    <a:pt x="135" y="406"/>
                  </a:lnTo>
                  <a:lnTo>
                    <a:pt x="135" y="406"/>
                  </a:lnTo>
                  <a:lnTo>
                    <a:pt x="130" y="406"/>
                  </a:lnTo>
                  <a:lnTo>
                    <a:pt x="130" y="406"/>
                  </a:lnTo>
                  <a:lnTo>
                    <a:pt x="126" y="406"/>
                  </a:lnTo>
                  <a:lnTo>
                    <a:pt x="126" y="401"/>
                  </a:lnTo>
                  <a:lnTo>
                    <a:pt x="126" y="401"/>
                  </a:lnTo>
                  <a:lnTo>
                    <a:pt x="121" y="401"/>
                  </a:lnTo>
                  <a:lnTo>
                    <a:pt x="126" y="396"/>
                  </a:lnTo>
                  <a:lnTo>
                    <a:pt x="126" y="396"/>
                  </a:lnTo>
                  <a:lnTo>
                    <a:pt x="126" y="391"/>
                  </a:lnTo>
                  <a:lnTo>
                    <a:pt x="121" y="391"/>
                  </a:lnTo>
                  <a:lnTo>
                    <a:pt x="121" y="387"/>
                  </a:lnTo>
                  <a:lnTo>
                    <a:pt x="121" y="387"/>
                  </a:lnTo>
                  <a:lnTo>
                    <a:pt x="121" y="382"/>
                  </a:lnTo>
                  <a:lnTo>
                    <a:pt x="116" y="382"/>
                  </a:lnTo>
                  <a:lnTo>
                    <a:pt x="111" y="377"/>
                  </a:lnTo>
                  <a:lnTo>
                    <a:pt x="111" y="377"/>
                  </a:lnTo>
                  <a:lnTo>
                    <a:pt x="111" y="377"/>
                  </a:lnTo>
                  <a:lnTo>
                    <a:pt x="106" y="372"/>
                  </a:lnTo>
                  <a:lnTo>
                    <a:pt x="106" y="372"/>
                  </a:lnTo>
                  <a:lnTo>
                    <a:pt x="101" y="372"/>
                  </a:lnTo>
                  <a:lnTo>
                    <a:pt x="101" y="372"/>
                  </a:lnTo>
                  <a:lnTo>
                    <a:pt x="101" y="367"/>
                  </a:lnTo>
                  <a:lnTo>
                    <a:pt x="101" y="367"/>
                  </a:lnTo>
                  <a:lnTo>
                    <a:pt x="106" y="367"/>
                  </a:lnTo>
                  <a:lnTo>
                    <a:pt x="106" y="367"/>
                  </a:lnTo>
                  <a:lnTo>
                    <a:pt x="106" y="367"/>
                  </a:lnTo>
                  <a:lnTo>
                    <a:pt x="106" y="362"/>
                  </a:lnTo>
                  <a:lnTo>
                    <a:pt x="111" y="362"/>
                  </a:lnTo>
                  <a:lnTo>
                    <a:pt x="116" y="358"/>
                  </a:lnTo>
                  <a:lnTo>
                    <a:pt x="116" y="358"/>
                  </a:lnTo>
                  <a:lnTo>
                    <a:pt x="116" y="353"/>
                  </a:lnTo>
                  <a:lnTo>
                    <a:pt x="116" y="348"/>
                  </a:lnTo>
                  <a:lnTo>
                    <a:pt x="116" y="348"/>
                  </a:lnTo>
                  <a:lnTo>
                    <a:pt x="116" y="348"/>
                  </a:lnTo>
                  <a:lnTo>
                    <a:pt x="116" y="348"/>
                  </a:lnTo>
                  <a:lnTo>
                    <a:pt x="116" y="348"/>
                  </a:lnTo>
                  <a:lnTo>
                    <a:pt x="116" y="348"/>
                  </a:lnTo>
                  <a:lnTo>
                    <a:pt x="111" y="348"/>
                  </a:lnTo>
                  <a:lnTo>
                    <a:pt x="111" y="348"/>
                  </a:lnTo>
                  <a:lnTo>
                    <a:pt x="106" y="348"/>
                  </a:lnTo>
                  <a:lnTo>
                    <a:pt x="106" y="343"/>
                  </a:lnTo>
                  <a:lnTo>
                    <a:pt x="106" y="343"/>
                  </a:lnTo>
                  <a:lnTo>
                    <a:pt x="101" y="343"/>
                  </a:lnTo>
                  <a:lnTo>
                    <a:pt x="101" y="343"/>
                  </a:lnTo>
                  <a:lnTo>
                    <a:pt x="101" y="343"/>
                  </a:lnTo>
                  <a:lnTo>
                    <a:pt x="101" y="343"/>
                  </a:lnTo>
                  <a:lnTo>
                    <a:pt x="97" y="343"/>
                  </a:lnTo>
                  <a:lnTo>
                    <a:pt x="97" y="343"/>
                  </a:lnTo>
                  <a:lnTo>
                    <a:pt x="97" y="343"/>
                  </a:lnTo>
                  <a:lnTo>
                    <a:pt x="92" y="343"/>
                  </a:lnTo>
                  <a:lnTo>
                    <a:pt x="92" y="343"/>
                  </a:lnTo>
                  <a:lnTo>
                    <a:pt x="92" y="343"/>
                  </a:lnTo>
                  <a:lnTo>
                    <a:pt x="92" y="343"/>
                  </a:lnTo>
                  <a:lnTo>
                    <a:pt x="87" y="343"/>
                  </a:lnTo>
                  <a:lnTo>
                    <a:pt x="87" y="343"/>
                  </a:lnTo>
                  <a:lnTo>
                    <a:pt x="87" y="338"/>
                  </a:lnTo>
                  <a:lnTo>
                    <a:pt x="82" y="338"/>
                  </a:lnTo>
                  <a:lnTo>
                    <a:pt x="82" y="338"/>
                  </a:lnTo>
                  <a:lnTo>
                    <a:pt x="82" y="343"/>
                  </a:lnTo>
                  <a:lnTo>
                    <a:pt x="82" y="343"/>
                  </a:lnTo>
                  <a:lnTo>
                    <a:pt x="82" y="343"/>
                  </a:lnTo>
                  <a:lnTo>
                    <a:pt x="77" y="343"/>
                  </a:lnTo>
                  <a:lnTo>
                    <a:pt x="77" y="343"/>
                  </a:lnTo>
                  <a:lnTo>
                    <a:pt x="77" y="343"/>
                  </a:lnTo>
                  <a:lnTo>
                    <a:pt x="77" y="343"/>
                  </a:lnTo>
                  <a:lnTo>
                    <a:pt x="72" y="343"/>
                  </a:lnTo>
                  <a:lnTo>
                    <a:pt x="72" y="338"/>
                  </a:lnTo>
                  <a:lnTo>
                    <a:pt x="72" y="338"/>
                  </a:lnTo>
                  <a:lnTo>
                    <a:pt x="72" y="333"/>
                  </a:lnTo>
                  <a:lnTo>
                    <a:pt x="68" y="333"/>
                  </a:lnTo>
                  <a:lnTo>
                    <a:pt x="72" y="333"/>
                  </a:lnTo>
                  <a:lnTo>
                    <a:pt x="72" y="333"/>
                  </a:lnTo>
                  <a:lnTo>
                    <a:pt x="72" y="329"/>
                  </a:lnTo>
                  <a:lnTo>
                    <a:pt x="72" y="329"/>
                  </a:lnTo>
                  <a:lnTo>
                    <a:pt x="77" y="329"/>
                  </a:lnTo>
                  <a:lnTo>
                    <a:pt x="77" y="329"/>
                  </a:lnTo>
                  <a:lnTo>
                    <a:pt x="77" y="324"/>
                  </a:lnTo>
                  <a:lnTo>
                    <a:pt x="77" y="324"/>
                  </a:lnTo>
                  <a:lnTo>
                    <a:pt x="77" y="324"/>
                  </a:lnTo>
                  <a:lnTo>
                    <a:pt x="82" y="319"/>
                  </a:lnTo>
                  <a:lnTo>
                    <a:pt x="82" y="319"/>
                  </a:lnTo>
                  <a:lnTo>
                    <a:pt x="82" y="314"/>
                  </a:lnTo>
                  <a:lnTo>
                    <a:pt x="82" y="314"/>
                  </a:lnTo>
                  <a:lnTo>
                    <a:pt x="82" y="314"/>
                  </a:lnTo>
                  <a:lnTo>
                    <a:pt x="77" y="309"/>
                  </a:lnTo>
                  <a:lnTo>
                    <a:pt x="77" y="309"/>
                  </a:lnTo>
                  <a:lnTo>
                    <a:pt x="77" y="304"/>
                  </a:lnTo>
                  <a:lnTo>
                    <a:pt x="77" y="304"/>
                  </a:lnTo>
                  <a:lnTo>
                    <a:pt x="77" y="304"/>
                  </a:lnTo>
                  <a:lnTo>
                    <a:pt x="82" y="299"/>
                  </a:lnTo>
                  <a:lnTo>
                    <a:pt x="82" y="299"/>
                  </a:lnTo>
                  <a:lnTo>
                    <a:pt x="82" y="299"/>
                  </a:lnTo>
                  <a:lnTo>
                    <a:pt x="82" y="295"/>
                  </a:lnTo>
                  <a:lnTo>
                    <a:pt x="82" y="295"/>
                  </a:lnTo>
                  <a:lnTo>
                    <a:pt x="82" y="295"/>
                  </a:lnTo>
                  <a:lnTo>
                    <a:pt x="82" y="295"/>
                  </a:lnTo>
                  <a:lnTo>
                    <a:pt x="77" y="295"/>
                  </a:lnTo>
                  <a:lnTo>
                    <a:pt x="77" y="290"/>
                  </a:lnTo>
                  <a:lnTo>
                    <a:pt x="72" y="290"/>
                  </a:lnTo>
                  <a:lnTo>
                    <a:pt x="68" y="290"/>
                  </a:lnTo>
                  <a:lnTo>
                    <a:pt x="68" y="285"/>
                  </a:lnTo>
                  <a:lnTo>
                    <a:pt x="63" y="285"/>
                  </a:lnTo>
                  <a:lnTo>
                    <a:pt x="63" y="285"/>
                  </a:lnTo>
                  <a:lnTo>
                    <a:pt x="63" y="285"/>
                  </a:lnTo>
                  <a:lnTo>
                    <a:pt x="68" y="285"/>
                  </a:lnTo>
                  <a:lnTo>
                    <a:pt x="68" y="280"/>
                  </a:lnTo>
                  <a:lnTo>
                    <a:pt x="68" y="280"/>
                  </a:lnTo>
                  <a:lnTo>
                    <a:pt x="68" y="280"/>
                  </a:lnTo>
                  <a:lnTo>
                    <a:pt x="68" y="275"/>
                  </a:lnTo>
                  <a:lnTo>
                    <a:pt x="68" y="275"/>
                  </a:lnTo>
                  <a:lnTo>
                    <a:pt x="68" y="275"/>
                  </a:lnTo>
                  <a:lnTo>
                    <a:pt x="68" y="270"/>
                  </a:lnTo>
                  <a:lnTo>
                    <a:pt x="68" y="270"/>
                  </a:lnTo>
                  <a:lnTo>
                    <a:pt x="68" y="266"/>
                  </a:lnTo>
                  <a:lnTo>
                    <a:pt x="68" y="261"/>
                  </a:lnTo>
                  <a:lnTo>
                    <a:pt x="68" y="256"/>
                  </a:lnTo>
                  <a:lnTo>
                    <a:pt x="68" y="251"/>
                  </a:lnTo>
                  <a:lnTo>
                    <a:pt x="72" y="246"/>
                  </a:lnTo>
                  <a:lnTo>
                    <a:pt x="72" y="241"/>
                  </a:lnTo>
                  <a:lnTo>
                    <a:pt x="72" y="241"/>
                  </a:lnTo>
                  <a:lnTo>
                    <a:pt x="72" y="241"/>
                  </a:lnTo>
                  <a:lnTo>
                    <a:pt x="68" y="241"/>
                  </a:lnTo>
                  <a:lnTo>
                    <a:pt x="68" y="241"/>
                  </a:lnTo>
                  <a:lnTo>
                    <a:pt x="68" y="241"/>
                  </a:lnTo>
                  <a:lnTo>
                    <a:pt x="68" y="237"/>
                  </a:lnTo>
                  <a:lnTo>
                    <a:pt x="68" y="237"/>
                  </a:lnTo>
                  <a:lnTo>
                    <a:pt x="63" y="237"/>
                  </a:lnTo>
                  <a:lnTo>
                    <a:pt x="63" y="237"/>
                  </a:lnTo>
                  <a:lnTo>
                    <a:pt x="63" y="237"/>
                  </a:lnTo>
                  <a:lnTo>
                    <a:pt x="63" y="237"/>
                  </a:lnTo>
                  <a:lnTo>
                    <a:pt x="58" y="232"/>
                  </a:lnTo>
                  <a:lnTo>
                    <a:pt x="58" y="232"/>
                  </a:lnTo>
                  <a:lnTo>
                    <a:pt x="58" y="232"/>
                  </a:lnTo>
                  <a:lnTo>
                    <a:pt x="58" y="227"/>
                  </a:lnTo>
                  <a:lnTo>
                    <a:pt x="58" y="227"/>
                  </a:lnTo>
                  <a:lnTo>
                    <a:pt x="58" y="222"/>
                  </a:lnTo>
                  <a:lnTo>
                    <a:pt x="53" y="222"/>
                  </a:lnTo>
                  <a:lnTo>
                    <a:pt x="53" y="222"/>
                  </a:lnTo>
                  <a:lnTo>
                    <a:pt x="53" y="222"/>
                  </a:lnTo>
                  <a:lnTo>
                    <a:pt x="48" y="222"/>
                  </a:lnTo>
                  <a:lnTo>
                    <a:pt x="48" y="222"/>
                  </a:lnTo>
                  <a:lnTo>
                    <a:pt x="48" y="222"/>
                  </a:lnTo>
                  <a:lnTo>
                    <a:pt x="48" y="222"/>
                  </a:lnTo>
                  <a:lnTo>
                    <a:pt x="48" y="222"/>
                  </a:lnTo>
                  <a:lnTo>
                    <a:pt x="48" y="222"/>
                  </a:lnTo>
                  <a:lnTo>
                    <a:pt x="43" y="222"/>
                  </a:lnTo>
                  <a:lnTo>
                    <a:pt x="48" y="222"/>
                  </a:lnTo>
                  <a:lnTo>
                    <a:pt x="48" y="217"/>
                  </a:lnTo>
                  <a:lnTo>
                    <a:pt x="48" y="217"/>
                  </a:lnTo>
                  <a:lnTo>
                    <a:pt x="48" y="217"/>
                  </a:lnTo>
                  <a:lnTo>
                    <a:pt x="48" y="217"/>
                  </a:lnTo>
                  <a:lnTo>
                    <a:pt x="48" y="217"/>
                  </a:lnTo>
                  <a:lnTo>
                    <a:pt x="43" y="212"/>
                  </a:lnTo>
                  <a:lnTo>
                    <a:pt x="43" y="212"/>
                  </a:lnTo>
                  <a:lnTo>
                    <a:pt x="43" y="212"/>
                  </a:lnTo>
                  <a:lnTo>
                    <a:pt x="38" y="208"/>
                  </a:lnTo>
                  <a:lnTo>
                    <a:pt x="38" y="208"/>
                  </a:lnTo>
                  <a:lnTo>
                    <a:pt x="34" y="208"/>
                  </a:lnTo>
                  <a:lnTo>
                    <a:pt x="34" y="208"/>
                  </a:lnTo>
                  <a:lnTo>
                    <a:pt x="34" y="208"/>
                  </a:lnTo>
                  <a:lnTo>
                    <a:pt x="34" y="203"/>
                  </a:lnTo>
                  <a:lnTo>
                    <a:pt x="34" y="203"/>
                  </a:lnTo>
                  <a:lnTo>
                    <a:pt x="34" y="203"/>
                  </a:lnTo>
                  <a:lnTo>
                    <a:pt x="34" y="198"/>
                  </a:lnTo>
                  <a:lnTo>
                    <a:pt x="34" y="198"/>
                  </a:lnTo>
                  <a:lnTo>
                    <a:pt x="34" y="198"/>
                  </a:lnTo>
                  <a:lnTo>
                    <a:pt x="34" y="198"/>
                  </a:lnTo>
                  <a:lnTo>
                    <a:pt x="34" y="193"/>
                  </a:lnTo>
                  <a:lnTo>
                    <a:pt x="29" y="193"/>
                  </a:lnTo>
                  <a:lnTo>
                    <a:pt x="29" y="188"/>
                  </a:lnTo>
                  <a:lnTo>
                    <a:pt x="24" y="188"/>
                  </a:lnTo>
                  <a:lnTo>
                    <a:pt x="24" y="183"/>
                  </a:lnTo>
                  <a:lnTo>
                    <a:pt x="19" y="183"/>
                  </a:lnTo>
                  <a:lnTo>
                    <a:pt x="19" y="179"/>
                  </a:lnTo>
                  <a:lnTo>
                    <a:pt x="19" y="179"/>
                  </a:lnTo>
                  <a:lnTo>
                    <a:pt x="19" y="174"/>
                  </a:lnTo>
                  <a:lnTo>
                    <a:pt x="19" y="174"/>
                  </a:lnTo>
                  <a:lnTo>
                    <a:pt x="19" y="174"/>
                  </a:lnTo>
                  <a:lnTo>
                    <a:pt x="19" y="174"/>
                  </a:lnTo>
                  <a:lnTo>
                    <a:pt x="19" y="169"/>
                  </a:lnTo>
                  <a:lnTo>
                    <a:pt x="19" y="169"/>
                  </a:lnTo>
                  <a:lnTo>
                    <a:pt x="19" y="169"/>
                  </a:lnTo>
                  <a:lnTo>
                    <a:pt x="14" y="169"/>
                  </a:lnTo>
                  <a:lnTo>
                    <a:pt x="14" y="164"/>
                  </a:lnTo>
                  <a:lnTo>
                    <a:pt x="14" y="164"/>
                  </a:lnTo>
                  <a:lnTo>
                    <a:pt x="9" y="159"/>
                  </a:lnTo>
                  <a:lnTo>
                    <a:pt x="9" y="159"/>
                  </a:lnTo>
                  <a:lnTo>
                    <a:pt x="9" y="159"/>
                  </a:lnTo>
                  <a:lnTo>
                    <a:pt x="9" y="159"/>
                  </a:lnTo>
                  <a:lnTo>
                    <a:pt x="9" y="154"/>
                  </a:lnTo>
                  <a:lnTo>
                    <a:pt x="9" y="154"/>
                  </a:lnTo>
                  <a:lnTo>
                    <a:pt x="9" y="145"/>
                  </a:lnTo>
                  <a:lnTo>
                    <a:pt x="9" y="145"/>
                  </a:lnTo>
                  <a:lnTo>
                    <a:pt x="5" y="145"/>
                  </a:lnTo>
                  <a:lnTo>
                    <a:pt x="5" y="140"/>
                  </a:lnTo>
                  <a:lnTo>
                    <a:pt x="5" y="140"/>
                  </a:lnTo>
                  <a:lnTo>
                    <a:pt x="5" y="135"/>
                  </a:lnTo>
                  <a:lnTo>
                    <a:pt x="5" y="135"/>
                  </a:lnTo>
                  <a:lnTo>
                    <a:pt x="5" y="135"/>
                  </a:lnTo>
                  <a:lnTo>
                    <a:pt x="5" y="130"/>
                  </a:lnTo>
                  <a:lnTo>
                    <a:pt x="0" y="130"/>
                  </a:lnTo>
                  <a:lnTo>
                    <a:pt x="5" y="130"/>
                  </a:lnTo>
                  <a:lnTo>
                    <a:pt x="5" y="130"/>
                  </a:lnTo>
                  <a:lnTo>
                    <a:pt x="9" y="130"/>
                  </a:lnTo>
                  <a:lnTo>
                    <a:pt x="9" y="130"/>
                  </a:lnTo>
                  <a:lnTo>
                    <a:pt x="14" y="130"/>
                  </a:lnTo>
                  <a:lnTo>
                    <a:pt x="14" y="130"/>
                  </a:lnTo>
                  <a:lnTo>
                    <a:pt x="14" y="130"/>
                  </a:lnTo>
                  <a:lnTo>
                    <a:pt x="14" y="125"/>
                  </a:lnTo>
                  <a:lnTo>
                    <a:pt x="14" y="125"/>
                  </a:lnTo>
                  <a:lnTo>
                    <a:pt x="14" y="125"/>
                  </a:lnTo>
                  <a:lnTo>
                    <a:pt x="14" y="125"/>
                  </a:lnTo>
                  <a:lnTo>
                    <a:pt x="14" y="125"/>
                  </a:lnTo>
                  <a:lnTo>
                    <a:pt x="14" y="125"/>
                  </a:lnTo>
                  <a:lnTo>
                    <a:pt x="19" y="125"/>
                  </a:lnTo>
                  <a:lnTo>
                    <a:pt x="19" y="121"/>
                  </a:lnTo>
                  <a:lnTo>
                    <a:pt x="24" y="121"/>
                  </a:lnTo>
                  <a:lnTo>
                    <a:pt x="24" y="125"/>
                  </a:lnTo>
                  <a:lnTo>
                    <a:pt x="24" y="125"/>
                  </a:lnTo>
                  <a:lnTo>
                    <a:pt x="24" y="125"/>
                  </a:lnTo>
                  <a:lnTo>
                    <a:pt x="24" y="125"/>
                  </a:lnTo>
                  <a:lnTo>
                    <a:pt x="24" y="125"/>
                  </a:lnTo>
                  <a:lnTo>
                    <a:pt x="24" y="125"/>
                  </a:lnTo>
                  <a:lnTo>
                    <a:pt x="24" y="125"/>
                  </a:lnTo>
                  <a:lnTo>
                    <a:pt x="29" y="125"/>
                  </a:lnTo>
                  <a:lnTo>
                    <a:pt x="29" y="121"/>
                  </a:lnTo>
                  <a:lnTo>
                    <a:pt x="29" y="121"/>
                  </a:lnTo>
                  <a:lnTo>
                    <a:pt x="29" y="121"/>
                  </a:lnTo>
                  <a:lnTo>
                    <a:pt x="29" y="121"/>
                  </a:lnTo>
                  <a:lnTo>
                    <a:pt x="29" y="121"/>
                  </a:lnTo>
                  <a:lnTo>
                    <a:pt x="29" y="121"/>
                  </a:lnTo>
                  <a:lnTo>
                    <a:pt x="34" y="121"/>
                  </a:lnTo>
                  <a:lnTo>
                    <a:pt x="34" y="121"/>
                  </a:lnTo>
                  <a:lnTo>
                    <a:pt x="34" y="121"/>
                  </a:lnTo>
                  <a:lnTo>
                    <a:pt x="34" y="121"/>
                  </a:lnTo>
                  <a:lnTo>
                    <a:pt x="34" y="121"/>
                  </a:lnTo>
                  <a:lnTo>
                    <a:pt x="38" y="125"/>
                  </a:lnTo>
                  <a:lnTo>
                    <a:pt x="38" y="125"/>
                  </a:lnTo>
                  <a:lnTo>
                    <a:pt x="38" y="125"/>
                  </a:lnTo>
                  <a:lnTo>
                    <a:pt x="38" y="125"/>
                  </a:lnTo>
                  <a:lnTo>
                    <a:pt x="38" y="125"/>
                  </a:lnTo>
                  <a:lnTo>
                    <a:pt x="38" y="125"/>
                  </a:lnTo>
                  <a:lnTo>
                    <a:pt x="38" y="125"/>
                  </a:lnTo>
                  <a:lnTo>
                    <a:pt x="43" y="130"/>
                  </a:lnTo>
                  <a:lnTo>
                    <a:pt x="43" y="130"/>
                  </a:lnTo>
                  <a:lnTo>
                    <a:pt x="43" y="130"/>
                  </a:lnTo>
                  <a:lnTo>
                    <a:pt x="43" y="130"/>
                  </a:lnTo>
                  <a:lnTo>
                    <a:pt x="48" y="130"/>
                  </a:lnTo>
                  <a:lnTo>
                    <a:pt x="48" y="130"/>
                  </a:lnTo>
                  <a:lnTo>
                    <a:pt x="48" y="125"/>
                  </a:lnTo>
                  <a:lnTo>
                    <a:pt x="48" y="125"/>
                  </a:lnTo>
                  <a:lnTo>
                    <a:pt x="48" y="125"/>
                  </a:lnTo>
                  <a:lnTo>
                    <a:pt x="48" y="121"/>
                  </a:lnTo>
                  <a:lnTo>
                    <a:pt x="48" y="121"/>
                  </a:lnTo>
                  <a:lnTo>
                    <a:pt x="48" y="121"/>
                  </a:lnTo>
                  <a:lnTo>
                    <a:pt x="48" y="121"/>
                  </a:lnTo>
                  <a:lnTo>
                    <a:pt x="48" y="121"/>
                  </a:lnTo>
                  <a:lnTo>
                    <a:pt x="48" y="121"/>
                  </a:lnTo>
                  <a:lnTo>
                    <a:pt x="48" y="121"/>
                  </a:lnTo>
                  <a:lnTo>
                    <a:pt x="48" y="116"/>
                  </a:lnTo>
                  <a:lnTo>
                    <a:pt x="48" y="116"/>
                  </a:lnTo>
                  <a:lnTo>
                    <a:pt x="48" y="116"/>
                  </a:lnTo>
                  <a:lnTo>
                    <a:pt x="48" y="116"/>
                  </a:lnTo>
                  <a:lnTo>
                    <a:pt x="48" y="116"/>
                  </a:lnTo>
                  <a:lnTo>
                    <a:pt x="48" y="116"/>
                  </a:lnTo>
                  <a:lnTo>
                    <a:pt x="48" y="116"/>
                  </a:lnTo>
                  <a:lnTo>
                    <a:pt x="53" y="116"/>
                  </a:lnTo>
                  <a:lnTo>
                    <a:pt x="53" y="116"/>
                  </a:lnTo>
                  <a:lnTo>
                    <a:pt x="53" y="121"/>
                  </a:lnTo>
                  <a:lnTo>
                    <a:pt x="53" y="121"/>
                  </a:lnTo>
                  <a:lnTo>
                    <a:pt x="53" y="121"/>
                  </a:lnTo>
                  <a:lnTo>
                    <a:pt x="53" y="121"/>
                  </a:lnTo>
                  <a:lnTo>
                    <a:pt x="53" y="121"/>
                  </a:lnTo>
                  <a:lnTo>
                    <a:pt x="53" y="121"/>
                  </a:lnTo>
                  <a:lnTo>
                    <a:pt x="58" y="121"/>
                  </a:lnTo>
                  <a:lnTo>
                    <a:pt x="58" y="121"/>
                  </a:lnTo>
                  <a:lnTo>
                    <a:pt x="58" y="116"/>
                  </a:lnTo>
                  <a:lnTo>
                    <a:pt x="58" y="116"/>
                  </a:lnTo>
                  <a:lnTo>
                    <a:pt x="58" y="116"/>
                  </a:lnTo>
                  <a:lnTo>
                    <a:pt x="58" y="116"/>
                  </a:lnTo>
                  <a:lnTo>
                    <a:pt x="58" y="116"/>
                  </a:lnTo>
                  <a:lnTo>
                    <a:pt x="58" y="116"/>
                  </a:lnTo>
                  <a:lnTo>
                    <a:pt x="58" y="116"/>
                  </a:lnTo>
                  <a:lnTo>
                    <a:pt x="58" y="116"/>
                  </a:lnTo>
                  <a:lnTo>
                    <a:pt x="58" y="116"/>
                  </a:lnTo>
                  <a:lnTo>
                    <a:pt x="58" y="111"/>
                  </a:lnTo>
                  <a:lnTo>
                    <a:pt x="58" y="111"/>
                  </a:lnTo>
                  <a:lnTo>
                    <a:pt x="58" y="111"/>
                  </a:lnTo>
                  <a:lnTo>
                    <a:pt x="58" y="111"/>
                  </a:lnTo>
                  <a:lnTo>
                    <a:pt x="63" y="111"/>
                  </a:lnTo>
                  <a:lnTo>
                    <a:pt x="63" y="111"/>
                  </a:lnTo>
                  <a:lnTo>
                    <a:pt x="63" y="111"/>
                  </a:lnTo>
                  <a:lnTo>
                    <a:pt x="68" y="111"/>
                  </a:lnTo>
                  <a:lnTo>
                    <a:pt x="68" y="116"/>
                  </a:lnTo>
                  <a:lnTo>
                    <a:pt x="68" y="116"/>
                  </a:lnTo>
                  <a:lnTo>
                    <a:pt x="68" y="116"/>
                  </a:lnTo>
                  <a:lnTo>
                    <a:pt x="68" y="116"/>
                  </a:lnTo>
                  <a:lnTo>
                    <a:pt x="68" y="111"/>
                  </a:lnTo>
                  <a:lnTo>
                    <a:pt x="72" y="111"/>
                  </a:lnTo>
                  <a:lnTo>
                    <a:pt x="72" y="111"/>
                  </a:lnTo>
                  <a:lnTo>
                    <a:pt x="72" y="111"/>
                  </a:lnTo>
                  <a:lnTo>
                    <a:pt x="72" y="111"/>
                  </a:lnTo>
                  <a:lnTo>
                    <a:pt x="72" y="111"/>
                  </a:lnTo>
                  <a:lnTo>
                    <a:pt x="77" y="111"/>
                  </a:lnTo>
                  <a:lnTo>
                    <a:pt x="77" y="111"/>
                  </a:lnTo>
                  <a:lnTo>
                    <a:pt x="77" y="111"/>
                  </a:lnTo>
                  <a:lnTo>
                    <a:pt x="77" y="111"/>
                  </a:lnTo>
                  <a:lnTo>
                    <a:pt x="77" y="106"/>
                  </a:lnTo>
                  <a:lnTo>
                    <a:pt x="82" y="106"/>
                  </a:lnTo>
                  <a:lnTo>
                    <a:pt x="82" y="106"/>
                  </a:lnTo>
                  <a:lnTo>
                    <a:pt x="87" y="101"/>
                  </a:lnTo>
                  <a:lnTo>
                    <a:pt x="87" y="101"/>
                  </a:lnTo>
                  <a:lnTo>
                    <a:pt x="87" y="101"/>
                  </a:lnTo>
                  <a:lnTo>
                    <a:pt x="92" y="101"/>
                  </a:lnTo>
                  <a:lnTo>
                    <a:pt x="92" y="101"/>
                  </a:lnTo>
                  <a:lnTo>
                    <a:pt x="92" y="101"/>
                  </a:lnTo>
                  <a:lnTo>
                    <a:pt x="92" y="101"/>
                  </a:lnTo>
                  <a:lnTo>
                    <a:pt x="92" y="101"/>
                  </a:lnTo>
                  <a:lnTo>
                    <a:pt x="92" y="101"/>
                  </a:lnTo>
                  <a:lnTo>
                    <a:pt x="92" y="101"/>
                  </a:lnTo>
                  <a:lnTo>
                    <a:pt x="92" y="101"/>
                  </a:lnTo>
                  <a:lnTo>
                    <a:pt x="92" y="101"/>
                  </a:lnTo>
                  <a:lnTo>
                    <a:pt x="97" y="101"/>
                  </a:lnTo>
                  <a:lnTo>
                    <a:pt x="97" y="101"/>
                  </a:lnTo>
                  <a:lnTo>
                    <a:pt x="97" y="101"/>
                  </a:lnTo>
                  <a:lnTo>
                    <a:pt x="97" y="101"/>
                  </a:lnTo>
                  <a:lnTo>
                    <a:pt x="97" y="101"/>
                  </a:lnTo>
                  <a:lnTo>
                    <a:pt x="97" y="101"/>
                  </a:lnTo>
                  <a:lnTo>
                    <a:pt x="97" y="101"/>
                  </a:lnTo>
                  <a:lnTo>
                    <a:pt x="97" y="96"/>
                  </a:lnTo>
                  <a:lnTo>
                    <a:pt x="101" y="96"/>
                  </a:lnTo>
                  <a:lnTo>
                    <a:pt x="101" y="96"/>
                  </a:lnTo>
                  <a:lnTo>
                    <a:pt x="101" y="96"/>
                  </a:lnTo>
                  <a:lnTo>
                    <a:pt x="101" y="101"/>
                  </a:lnTo>
                  <a:lnTo>
                    <a:pt x="106" y="101"/>
                  </a:lnTo>
                  <a:lnTo>
                    <a:pt x="106" y="101"/>
                  </a:lnTo>
                  <a:lnTo>
                    <a:pt x="106" y="101"/>
                  </a:lnTo>
                  <a:lnTo>
                    <a:pt x="106" y="101"/>
                  </a:lnTo>
                  <a:lnTo>
                    <a:pt x="106" y="101"/>
                  </a:lnTo>
                  <a:lnTo>
                    <a:pt x="111" y="101"/>
                  </a:lnTo>
                  <a:lnTo>
                    <a:pt x="111" y="96"/>
                  </a:lnTo>
                  <a:lnTo>
                    <a:pt x="111" y="96"/>
                  </a:lnTo>
                  <a:lnTo>
                    <a:pt x="111" y="96"/>
                  </a:lnTo>
                  <a:lnTo>
                    <a:pt x="111" y="96"/>
                  </a:lnTo>
                  <a:lnTo>
                    <a:pt x="111" y="96"/>
                  </a:lnTo>
                  <a:lnTo>
                    <a:pt x="111" y="96"/>
                  </a:lnTo>
                  <a:lnTo>
                    <a:pt x="111" y="96"/>
                  </a:lnTo>
                  <a:lnTo>
                    <a:pt x="116" y="96"/>
                  </a:lnTo>
                  <a:lnTo>
                    <a:pt x="116" y="96"/>
                  </a:lnTo>
                  <a:lnTo>
                    <a:pt x="116" y="96"/>
                  </a:lnTo>
                  <a:lnTo>
                    <a:pt x="116" y="96"/>
                  </a:lnTo>
                  <a:lnTo>
                    <a:pt x="116" y="96"/>
                  </a:lnTo>
                  <a:lnTo>
                    <a:pt x="116" y="96"/>
                  </a:lnTo>
                  <a:lnTo>
                    <a:pt x="116" y="96"/>
                  </a:lnTo>
                  <a:lnTo>
                    <a:pt x="116" y="96"/>
                  </a:lnTo>
                  <a:lnTo>
                    <a:pt x="116" y="91"/>
                  </a:lnTo>
                  <a:lnTo>
                    <a:pt x="116" y="91"/>
                  </a:lnTo>
                  <a:lnTo>
                    <a:pt x="116" y="91"/>
                  </a:lnTo>
                  <a:lnTo>
                    <a:pt x="116" y="91"/>
                  </a:lnTo>
                  <a:lnTo>
                    <a:pt x="116" y="91"/>
                  </a:lnTo>
                  <a:lnTo>
                    <a:pt x="116" y="91"/>
                  </a:lnTo>
                  <a:lnTo>
                    <a:pt x="116" y="91"/>
                  </a:lnTo>
                  <a:lnTo>
                    <a:pt x="121" y="91"/>
                  </a:lnTo>
                  <a:lnTo>
                    <a:pt x="121" y="87"/>
                  </a:lnTo>
                  <a:lnTo>
                    <a:pt x="121" y="87"/>
                  </a:lnTo>
                  <a:lnTo>
                    <a:pt x="121" y="87"/>
                  </a:lnTo>
                  <a:lnTo>
                    <a:pt x="126" y="87"/>
                  </a:lnTo>
                  <a:lnTo>
                    <a:pt x="126" y="87"/>
                  </a:lnTo>
                  <a:lnTo>
                    <a:pt x="126" y="87"/>
                  </a:lnTo>
                  <a:lnTo>
                    <a:pt x="130" y="87"/>
                  </a:lnTo>
                  <a:lnTo>
                    <a:pt x="130" y="87"/>
                  </a:lnTo>
                  <a:lnTo>
                    <a:pt x="130" y="87"/>
                  </a:lnTo>
                  <a:lnTo>
                    <a:pt x="135" y="82"/>
                  </a:lnTo>
                  <a:lnTo>
                    <a:pt x="135" y="82"/>
                  </a:lnTo>
                  <a:lnTo>
                    <a:pt x="140" y="82"/>
                  </a:lnTo>
                  <a:lnTo>
                    <a:pt x="140" y="82"/>
                  </a:lnTo>
                  <a:lnTo>
                    <a:pt x="140" y="82"/>
                  </a:lnTo>
                  <a:lnTo>
                    <a:pt x="145" y="82"/>
                  </a:lnTo>
                  <a:lnTo>
                    <a:pt x="145" y="82"/>
                  </a:lnTo>
                  <a:lnTo>
                    <a:pt x="150" y="82"/>
                  </a:lnTo>
                  <a:lnTo>
                    <a:pt x="150" y="82"/>
                  </a:lnTo>
                  <a:lnTo>
                    <a:pt x="150" y="82"/>
                  </a:lnTo>
                  <a:lnTo>
                    <a:pt x="150" y="82"/>
                  </a:lnTo>
                  <a:lnTo>
                    <a:pt x="155" y="82"/>
                  </a:lnTo>
                  <a:lnTo>
                    <a:pt x="155" y="82"/>
                  </a:lnTo>
                  <a:lnTo>
                    <a:pt x="159" y="82"/>
                  </a:lnTo>
                  <a:lnTo>
                    <a:pt x="164" y="82"/>
                  </a:lnTo>
                  <a:lnTo>
                    <a:pt x="169" y="77"/>
                  </a:lnTo>
                  <a:lnTo>
                    <a:pt x="169" y="77"/>
                  </a:lnTo>
                  <a:lnTo>
                    <a:pt x="174" y="77"/>
                  </a:lnTo>
                  <a:lnTo>
                    <a:pt x="174" y="77"/>
                  </a:lnTo>
                  <a:lnTo>
                    <a:pt x="174" y="72"/>
                  </a:lnTo>
                  <a:lnTo>
                    <a:pt x="174" y="72"/>
                  </a:lnTo>
                  <a:lnTo>
                    <a:pt x="174" y="67"/>
                  </a:lnTo>
                  <a:lnTo>
                    <a:pt x="174" y="67"/>
                  </a:lnTo>
                  <a:lnTo>
                    <a:pt x="179" y="67"/>
                  </a:lnTo>
                  <a:lnTo>
                    <a:pt x="179" y="62"/>
                  </a:lnTo>
                  <a:lnTo>
                    <a:pt x="179" y="62"/>
                  </a:lnTo>
                  <a:lnTo>
                    <a:pt x="184" y="62"/>
                  </a:lnTo>
                  <a:lnTo>
                    <a:pt x="184" y="62"/>
                  </a:lnTo>
                  <a:lnTo>
                    <a:pt x="184" y="58"/>
                  </a:lnTo>
                  <a:lnTo>
                    <a:pt x="184" y="58"/>
                  </a:lnTo>
                  <a:lnTo>
                    <a:pt x="189" y="53"/>
                  </a:lnTo>
                  <a:lnTo>
                    <a:pt x="189" y="53"/>
                  </a:lnTo>
                  <a:lnTo>
                    <a:pt x="193" y="48"/>
                  </a:lnTo>
                  <a:lnTo>
                    <a:pt x="198" y="48"/>
                  </a:lnTo>
                  <a:lnTo>
                    <a:pt x="198" y="43"/>
                  </a:lnTo>
                  <a:lnTo>
                    <a:pt x="203" y="43"/>
                  </a:lnTo>
                  <a:lnTo>
                    <a:pt x="203" y="43"/>
                  </a:lnTo>
                  <a:lnTo>
                    <a:pt x="208" y="43"/>
                  </a:lnTo>
                  <a:lnTo>
                    <a:pt x="208" y="43"/>
                  </a:lnTo>
                  <a:lnTo>
                    <a:pt x="208" y="43"/>
                  </a:lnTo>
                  <a:lnTo>
                    <a:pt x="208" y="48"/>
                  </a:lnTo>
                  <a:lnTo>
                    <a:pt x="208" y="48"/>
                  </a:lnTo>
                  <a:lnTo>
                    <a:pt x="208" y="48"/>
                  </a:lnTo>
                  <a:lnTo>
                    <a:pt x="208" y="53"/>
                  </a:lnTo>
                  <a:lnTo>
                    <a:pt x="208" y="53"/>
                  </a:lnTo>
                  <a:lnTo>
                    <a:pt x="208" y="53"/>
                  </a:lnTo>
                  <a:lnTo>
                    <a:pt x="213" y="53"/>
                  </a:lnTo>
                  <a:lnTo>
                    <a:pt x="213" y="53"/>
                  </a:lnTo>
                  <a:lnTo>
                    <a:pt x="213" y="53"/>
                  </a:lnTo>
                  <a:lnTo>
                    <a:pt x="213" y="48"/>
                  </a:lnTo>
                  <a:lnTo>
                    <a:pt x="213" y="48"/>
                  </a:lnTo>
                  <a:lnTo>
                    <a:pt x="213" y="48"/>
                  </a:lnTo>
                  <a:lnTo>
                    <a:pt x="213" y="48"/>
                  </a:lnTo>
                  <a:lnTo>
                    <a:pt x="213" y="48"/>
                  </a:lnTo>
                  <a:lnTo>
                    <a:pt x="213" y="43"/>
                  </a:lnTo>
                  <a:lnTo>
                    <a:pt x="213" y="43"/>
                  </a:lnTo>
                  <a:lnTo>
                    <a:pt x="213" y="43"/>
                  </a:lnTo>
                  <a:lnTo>
                    <a:pt x="213" y="43"/>
                  </a:lnTo>
                  <a:lnTo>
                    <a:pt x="218" y="43"/>
                  </a:lnTo>
                  <a:lnTo>
                    <a:pt x="218" y="38"/>
                  </a:lnTo>
                  <a:lnTo>
                    <a:pt x="222" y="38"/>
                  </a:lnTo>
                  <a:lnTo>
                    <a:pt x="222" y="38"/>
                  </a:lnTo>
                  <a:lnTo>
                    <a:pt x="227" y="38"/>
                  </a:lnTo>
                  <a:lnTo>
                    <a:pt x="227" y="38"/>
                  </a:lnTo>
                  <a:lnTo>
                    <a:pt x="232" y="38"/>
                  </a:lnTo>
                  <a:lnTo>
                    <a:pt x="232" y="38"/>
                  </a:lnTo>
                  <a:lnTo>
                    <a:pt x="237" y="38"/>
                  </a:lnTo>
                  <a:lnTo>
                    <a:pt x="237" y="33"/>
                  </a:lnTo>
                  <a:lnTo>
                    <a:pt x="237" y="33"/>
                  </a:lnTo>
                  <a:lnTo>
                    <a:pt x="237" y="33"/>
                  </a:lnTo>
                  <a:lnTo>
                    <a:pt x="242" y="29"/>
                  </a:lnTo>
                  <a:lnTo>
                    <a:pt x="242" y="29"/>
                  </a:lnTo>
                  <a:lnTo>
                    <a:pt x="242" y="29"/>
                  </a:lnTo>
                  <a:lnTo>
                    <a:pt x="242" y="29"/>
                  </a:lnTo>
                  <a:lnTo>
                    <a:pt x="247" y="29"/>
                  </a:lnTo>
                  <a:lnTo>
                    <a:pt x="247" y="29"/>
                  </a:lnTo>
                  <a:lnTo>
                    <a:pt x="247" y="29"/>
                  </a:lnTo>
                  <a:lnTo>
                    <a:pt x="247" y="29"/>
                  </a:lnTo>
                  <a:lnTo>
                    <a:pt x="247" y="29"/>
                  </a:lnTo>
                  <a:lnTo>
                    <a:pt x="247" y="24"/>
                  </a:lnTo>
                  <a:lnTo>
                    <a:pt x="247" y="24"/>
                  </a:lnTo>
                  <a:lnTo>
                    <a:pt x="247" y="24"/>
                  </a:lnTo>
                  <a:lnTo>
                    <a:pt x="251" y="24"/>
                  </a:lnTo>
                  <a:lnTo>
                    <a:pt x="251" y="24"/>
                  </a:lnTo>
                  <a:lnTo>
                    <a:pt x="251" y="24"/>
                  </a:lnTo>
                  <a:lnTo>
                    <a:pt x="251" y="24"/>
                  </a:lnTo>
                  <a:lnTo>
                    <a:pt x="251" y="24"/>
                  </a:lnTo>
                  <a:lnTo>
                    <a:pt x="251" y="19"/>
                  </a:lnTo>
                  <a:lnTo>
                    <a:pt x="256" y="19"/>
                  </a:lnTo>
                  <a:lnTo>
                    <a:pt x="256" y="19"/>
                  </a:lnTo>
                  <a:lnTo>
                    <a:pt x="261" y="19"/>
                  </a:lnTo>
                  <a:lnTo>
                    <a:pt x="261" y="19"/>
                  </a:lnTo>
                  <a:lnTo>
                    <a:pt x="261" y="14"/>
                  </a:lnTo>
                  <a:lnTo>
                    <a:pt x="266" y="14"/>
                  </a:lnTo>
                  <a:lnTo>
                    <a:pt x="266" y="14"/>
                  </a:lnTo>
                  <a:lnTo>
                    <a:pt x="266" y="9"/>
                  </a:lnTo>
                  <a:lnTo>
                    <a:pt x="266" y="9"/>
                  </a:lnTo>
                  <a:lnTo>
                    <a:pt x="266" y="9"/>
                  </a:lnTo>
                  <a:lnTo>
                    <a:pt x="266" y="9"/>
                  </a:lnTo>
                  <a:lnTo>
                    <a:pt x="266" y="9"/>
                  </a:lnTo>
                  <a:lnTo>
                    <a:pt x="266" y="9"/>
                  </a:lnTo>
                  <a:lnTo>
                    <a:pt x="271" y="9"/>
                  </a:lnTo>
                  <a:lnTo>
                    <a:pt x="271" y="9"/>
                  </a:lnTo>
                  <a:lnTo>
                    <a:pt x="271" y="14"/>
                  </a:lnTo>
                  <a:lnTo>
                    <a:pt x="271" y="14"/>
                  </a:lnTo>
                  <a:lnTo>
                    <a:pt x="271" y="14"/>
                  </a:lnTo>
                  <a:lnTo>
                    <a:pt x="271" y="9"/>
                  </a:lnTo>
                  <a:lnTo>
                    <a:pt x="271" y="9"/>
                  </a:lnTo>
                  <a:lnTo>
                    <a:pt x="271" y="9"/>
                  </a:lnTo>
                  <a:lnTo>
                    <a:pt x="271" y="9"/>
                  </a:lnTo>
                  <a:lnTo>
                    <a:pt x="271" y="4"/>
                  </a:lnTo>
                  <a:lnTo>
                    <a:pt x="276" y="4"/>
                  </a:lnTo>
                  <a:lnTo>
                    <a:pt x="276" y="4"/>
                  </a:lnTo>
                  <a:lnTo>
                    <a:pt x="276" y="4"/>
                  </a:lnTo>
                  <a:lnTo>
                    <a:pt x="280" y="4"/>
                  </a:lnTo>
                  <a:lnTo>
                    <a:pt x="285" y="4"/>
                  </a:lnTo>
                  <a:lnTo>
                    <a:pt x="290" y="4"/>
                  </a:lnTo>
                  <a:lnTo>
                    <a:pt x="290" y="0"/>
                  </a:lnTo>
                  <a:lnTo>
                    <a:pt x="295" y="9"/>
                  </a:lnTo>
                  <a:lnTo>
                    <a:pt x="295" y="9"/>
                  </a:lnTo>
                  <a:lnTo>
                    <a:pt x="295" y="14"/>
                  </a:lnTo>
                  <a:lnTo>
                    <a:pt x="295" y="14"/>
                  </a:lnTo>
                  <a:lnTo>
                    <a:pt x="295" y="14"/>
                  </a:lnTo>
                  <a:lnTo>
                    <a:pt x="295" y="14"/>
                  </a:lnTo>
                  <a:lnTo>
                    <a:pt x="295" y="19"/>
                  </a:lnTo>
                  <a:lnTo>
                    <a:pt x="295" y="19"/>
                  </a:lnTo>
                  <a:lnTo>
                    <a:pt x="295" y="19"/>
                  </a:lnTo>
                  <a:lnTo>
                    <a:pt x="295" y="19"/>
                  </a:lnTo>
                  <a:lnTo>
                    <a:pt x="295" y="19"/>
                  </a:lnTo>
                  <a:lnTo>
                    <a:pt x="295" y="19"/>
                  </a:lnTo>
                  <a:lnTo>
                    <a:pt x="295" y="24"/>
                  </a:lnTo>
                  <a:lnTo>
                    <a:pt x="290" y="24"/>
                  </a:lnTo>
                  <a:lnTo>
                    <a:pt x="290" y="24"/>
                  </a:lnTo>
                  <a:lnTo>
                    <a:pt x="290" y="24"/>
                  </a:lnTo>
                  <a:lnTo>
                    <a:pt x="290" y="24"/>
                  </a:lnTo>
                  <a:lnTo>
                    <a:pt x="290" y="24"/>
                  </a:lnTo>
                  <a:lnTo>
                    <a:pt x="290" y="24"/>
                  </a:lnTo>
                  <a:lnTo>
                    <a:pt x="290" y="29"/>
                  </a:lnTo>
                  <a:lnTo>
                    <a:pt x="290" y="29"/>
                  </a:lnTo>
                  <a:lnTo>
                    <a:pt x="290" y="29"/>
                  </a:lnTo>
                  <a:lnTo>
                    <a:pt x="290" y="29"/>
                  </a:lnTo>
                  <a:lnTo>
                    <a:pt x="290" y="29"/>
                  </a:lnTo>
                  <a:lnTo>
                    <a:pt x="290" y="29"/>
                  </a:lnTo>
                  <a:lnTo>
                    <a:pt x="290" y="29"/>
                  </a:lnTo>
                  <a:lnTo>
                    <a:pt x="290" y="29"/>
                  </a:lnTo>
                  <a:lnTo>
                    <a:pt x="290" y="29"/>
                  </a:lnTo>
                  <a:lnTo>
                    <a:pt x="290" y="29"/>
                  </a:lnTo>
                  <a:lnTo>
                    <a:pt x="295" y="29"/>
                  </a:lnTo>
                  <a:lnTo>
                    <a:pt x="295" y="29"/>
                  </a:lnTo>
                  <a:lnTo>
                    <a:pt x="295" y="33"/>
                  </a:lnTo>
                  <a:lnTo>
                    <a:pt x="295" y="33"/>
                  </a:lnTo>
                  <a:lnTo>
                    <a:pt x="295" y="38"/>
                  </a:lnTo>
                  <a:lnTo>
                    <a:pt x="295" y="43"/>
                  </a:lnTo>
                  <a:lnTo>
                    <a:pt x="295" y="43"/>
                  </a:lnTo>
                  <a:lnTo>
                    <a:pt x="295" y="43"/>
                  </a:lnTo>
                  <a:lnTo>
                    <a:pt x="295" y="48"/>
                  </a:lnTo>
                  <a:lnTo>
                    <a:pt x="295" y="48"/>
                  </a:lnTo>
                  <a:lnTo>
                    <a:pt x="295" y="48"/>
                  </a:lnTo>
                  <a:lnTo>
                    <a:pt x="295" y="48"/>
                  </a:lnTo>
                  <a:lnTo>
                    <a:pt x="295" y="48"/>
                  </a:lnTo>
                  <a:lnTo>
                    <a:pt x="295" y="53"/>
                  </a:lnTo>
                  <a:lnTo>
                    <a:pt x="295" y="53"/>
                  </a:lnTo>
                  <a:lnTo>
                    <a:pt x="295" y="53"/>
                  </a:lnTo>
                  <a:lnTo>
                    <a:pt x="290" y="53"/>
                  </a:lnTo>
                  <a:lnTo>
                    <a:pt x="290" y="53"/>
                  </a:lnTo>
                  <a:lnTo>
                    <a:pt x="290" y="53"/>
                  </a:lnTo>
                  <a:lnTo>
                    <a:pt x="290" y="53"/>
                  </a:lnTo>
                  <a:lnTo>
                    <a:pt x="290" y="58"/>
                  </a:lnTo>
                  <a:lnTo>
                    <a:pt x="290" y="58"/>
                  </a:lnTo>
                  <a:lnTo>
                    <a:pt x="290" y="58"/>
                  </a:lnTo>
                  <a:lnTo>
                    <a:pt x="290" y="58"/>
                  </a:lnTo>
                  <a:lnTo>
                    <a:pt x="290" y="58"/>
                  </a:lnTo>
                  <a:lnTo>
                    <a:pt x="290" y="58"/>
                  </a:lnTo>
                  <a:lnTo>
                    <a:pt x="290" y="62"/>
                  </a:lnTo>
                  <a:lnTo>
                    <a:pt x="290" y="62"/>
                  </a:lnTo>
                  <a:lnTo>
                    <a:pt x="290" y="62"/>
                  </a:lnTo>
                  <a:lnTo>
                    <a:pt x="290" y="62"/>
                  </a:lnTo>
                  <a:lnTo>
                    <a:pt x="295" y="67"/>
                  </a:lnTo>
                  <a:lnTo>
                    <a:pt x="295" y="67"/>
                  </a:lnTo>
                  <a:lnTo>
                    <a:pt x="295" y="67"/>
                  </a:lnTo>
                  <a:lnTo>
                    <a:pt x="295" y="67"/>
                  </a:lnTo>
                  <a:lnTo>
                    <a:pt x="295" y="67"/>
                  </a:lnTo>
                  <a:lnTo>
                    <a:pt x="295" y="67"/>
                  </a:lnTo>
                  <a:lnTo>
                    <a:pt x="290" y="72"/>
                  </a:lnTo>
                  <a:lnTo>
                    <a:pt x="290" y="72"/>
                  </a:lnTo>
                  <a:lnTo>
                    <a:pt x="290" y="72"/>
                  </a:lnTo>
                  <a:lnTo>
                    <a:pt x="295" y="72"/>
                  </a:lnTo>
                  <a:lnTo>
                    <a:pt x="295" y="77"/>
                  </a:lnTo>
                  <a:lnTo>
                    <a:pt x="295" y="77"/>
                  </a:lnTo>
                  <a:lnTo>
                    <a:pt x="295" y="77"/>
                  </a:lnTo>
                  <a:lnTo>
                    <a:pt x="295" y="82"/>
                  </a:lnTo>
                  <a:lnTo>
                    <a:pt x="295" y="82"/>
                  </a:lnTo>
                  <a:lnTo>
                    <a:pt x="300" y="82"/>
                  </a:lnTo>
                  <a:lnTo>
                    <a:pt x="300" y="82"/>
                  </a:lnTo>
                  <a:lnTo>
                    <a:pt x="300" y="82"/>
                  </a:lnTo>
                  <a:lnTo>
                    <a:pt x="300" y="87"/>
                  </a:lnTo>
                  <a:lnTo>
                    <a:pt x="300" y="87"/>
                  </a:lnTo>
                  <a:lnTo>
                    <a:pt x="295" y="87"/>
                  </a:lnTo>
                  <a:lnTo>
                    <a:pt x="295" y="87"/>
                  </a:lnTo>
                  <a:lnTo>
                    <a:pt x="295" y="87"/>
                  </a:lnTo>
                  <a:lnTo>
                    <a:pt x="295" y="87"/>
                  </a:lnTo>
                  <a:lnTo>
                    <a:pt x="295" y="87"/>
                  </a:lnTo>
                  <a:lnTo>
                    <a:pt x="295" y="91"/>
                  </a:lnTo>
                  <a:lnTo>
                    <a:pt x="295" y="91"/>
                  </a:lnTo>
                  <a:lnTo>
                    <a:pt x="295" y="91"/>
                  </a:lnTo>
                  <a:lnTo>
                    <a:pt x="295" y="91"/>
                  </a:lnTo>
                  <a:lnTo>
                    <a:pt x="295" y="96"/>
                  </a:lnTo>
                  <a:lnTo>
                    <a:pt x="300" y="96"/>
                  </a:lnTo>
                  <a:lnTo>
                    <a:pt x="300" y="96"/>
                  </a:lnTo>
                  <a:lnTo>
                    <a:pt x="300" y="96"/>
                  </a:lnTo>
                  <a:lnTo>
                    <a:pt x="300" y="96"/>
                  </a:lnTo>
                  <a:lnTo>
                    <a:pt x="300" y="96"/>
                  </a:lnTo>
                  <a:lnTo>
                    <a:pt x="305" y="96"/>
                  </a:lnTo>
                  <a:lnTo>
                    <a:pt x="305" y="96"/>
                  </a:lnTo>
                  <a:lnTo>
                    <a:pt x="305" y="101"/>
                  </a:lnTo>
                  <a:lnTo>
                    <a:pt x="305" y="101"/>
                  </a:lnTo>
                  <a:lnTo>
                    <a:pt x="305" y="101"/>
                  </a:lnTo>
                  <a:lnTo>
                    <a:pt x="305" y="106"/>
                  </a:lnTo>
                  <a:lnTo>
                    <a:pt x="310" y="106"/>
                  </a:lnTo>
                  <a:lnTo>
                    <a:pt x="310" y="111"/>
                  </a:lnTo>
                  <a:lnTo>
                    <a:pt x="310" y="111"/>
                  </a:lnTo>
                  <a:lnTo>
                    <a:pt x="310" y="111"/>
                  </a:lnTo>
                  <a:lnTo>
                    <a:pt x="310" y="111"/>
                  </a:lnTo>
                  <a:lnTo>
                    <a:pt x="310" y="111"/>
                  </a:lnTo>
                  <a:lnTo>
                    <a:pt x="310" y="111"/>
                  </a:lnTo>
                  <a:lnTo>
                    <a:pt x="305" y="111"/>
                  </a:lnTo>
                  <a:lnTo>
                    <a:pt x="305" y="111"/>
                  </a:lnTo>
                  <a:lnTo>
                    <a:pt x="305" y="111"/>
                  </a:lnTo>
                  <a:lnTo>
                    <a:pt x="305" y="111"/>
                  </a:lnTo>
                  <a:lnTo>
                    <a:pt x="305" y="116"/>
                  </a:lnTo>
                  <a:lnTo>
                    <a:pt x="305" y="116"/>
                  </a:lnTo>
                  <a:lnTo>
                    <a:pt x="305" y="116"/>
                  </a:lnTo>
                  <a:lnTo>
                    <a:pt x="305" y="116"/>
                  </a:lnTo>
                  <a:lnTo>
                    <a:pt x="305" y="116"/>
                  </a:lnTo>
                  <a:lnTo>
                    <a:pt x="305" y="116"/>
                  </a:lnTo>
                  <a:lnTo>
                    <a:pt x="305" y="116"/>
                  </a:lnTo>
                  <a:lnTo>
                    <a:pt x="305" y="116"/>
                  </a:lnTo>
                  <a:lnTo>
                    <a:pt x="310" y="116"/>
                  </a:lnTo>
                  <a:lnTo>
                    <a:pt x="310" y="121"/>
                  </a:lnTo>
                  <a:lnTo>
                    <a:pt x="310" y="121"/>
                  </a:lnTo>
                  <a:lnTo>
                    <a:pt x="310" y="121"/>
                  </a:lnTo>
                  <a:lnTo>
                    <a:pt x="310" y="121"/>
                  </a:lnTo>
                  <a:lnTo>
                    <a:pt x="310" y="121"/>
                  </a:lnTo>
                  <a:lnTo>
                    <a:pt x="310" y="121"/>
                  </a:lnTo>
                  <a:lnTo>
                    <a:pt x="314" y="121"/>
                  </a:lnTo>
                  <a:lnTo>
                    <a:pt x="314" y="125"/>
                  </a:lnTo>
                  <a:lnTo>
                    <a:pt x="314" y="125"/>
                  </a:lnTo>
                  <a:lnTo>
                    <a:pt x="314" y="125"/>
                  </a:lnTo>
                  <a:lnTo>
                    <a:pt x="314" y="125"/>
                  </a:lnTo>
                  <a:lnTo>
                    <a:pt x="314" y="125"/>
                  </a:lnTo>
                  <a:lnTo>
                    <a:pt x="314" y="130"/>
                  </a:lnTo>
                  <a:lnTo>
                    <a:pt x="314" y="130"/>
                  </a:lnTo>
                  <a:lnTo>
                    <a:pt x="314" y="130"/>
                  </a:lnTo>
                  <a:lnTo>
                    <a:pt x="314" y="130"/>
                  </a:lnTo>
                  <a:lnTo>
                    <a:pt x="314" y="130"/>
                  </a:lnTo>
                  <a:lnTo>
                    <a:pt x="314" y="130"/>
                  </a:lnTo>
                  <a:lnTo>
                    <a:pt x="314" y="130"/>
                  </a:lnTo>
                  <a:lnTo>
                    <a:pt x="319" y="130"/>
                  </a:lnTo>
                  <a:lnTo>
                    <a:pt x="319" y="130"/>
                  </a:lnTo>
                  <a:lnTo>
                    <a:pt x="319" y="135"/>
                  </a:lnTo>
                  <a:lnTo>
                    <a:pt x="319" y="135"/>
                  </a:lnTo>
                  <a:lnTo>
                    <a:pt x="319" y="135"/>
                  </a:lnTo>
                  <a:lnTo>
                    <a:pt x="319" y="135"/>
                  </a:lnTo>
                  <a:lnTo>
                    <a:pt x="319" y="135"/>
                  </a:lnTo>
                  <a:lnTo>
                    <a:pt x="319" y="135"/>
                  </a:lnTo>
                  <a:lnTo>
                    <a:pt x="319" y="135"/>
                  </a:lnTo>
                  <a:lnTo>
                    <a:pt x="319" y="135"/>
                  </a:lnTo>
                  <a:lnTo>
                    <a:pt x="319" y="140"/>
                  </a:lnTo>
                  <a:lnTo>
                    <a:pt x="319" y="140"/>
                  </a:lnTo>
                  <a:lnTo>
                    <a:pt x="319" y="140"/>
                  </a:lnTo>
                  <a:lnTo>
                    <a:pt x="314" y="140"/>
                  </a:lnTo>
                  <a:lnTo>
                    <a:pt x="314" y="140"/>
                  </a:lnTo>
                  <a:lnTo>
                    <a:pt x="314" y="140"/>
                  </a:lnTo>
                  <a:lnTo>
                    <a:pt x="314" y="140"/>
                  </a:lnTo>
                  <a:lnTo>
                    <a:pt x="314" y="140"/>
                  </a:lnTo>
                  <a:lnTo>
                    <a:pt x="319" y="140"/>
                  </a:lnTo>
                  <a:lnTo>
                    <a:pt x="319" y="140"/>
                  </a:lnTo>
                  <a:lnTo>
                    <a:pt x="319" y="140"/>
                  </a:lnTo>
                  <a:lnTo>
                    <a:pt x="319" y="145"/>
                  </a:lnTo>
                  <a:lnTo>
                    <a:pt x="319" y="145"/>
                  </a:lnTo>
                  <a:lnTo>
                    <a:pt x="319" y="145"/>
                  </a:lnTo>
                  <a:lnTo>
                    <a:pt x="319" y="145"/>
                  </a:lnTo>
                  <a:lnTo>
                    <a:pt x="319" y="145"/>
                  </a:lnTo>
                  <a:lnTo>
                    <a:pt x="319" y="145"/>
                  </a:lnTo>
                  <a:lnTo>
                    <a:pt x="319" y="145"/>
                  </a:lnTo>
                  <a:lnTo>
                    <a:pt x="314" y="145"/>
                  </a:lnTo>
                  <a:lnTo>
                    <a:pt x="314" y="145"/>
                  </a:lnTo>
                  <a:lnTo>
                    <a:pt x="314" y="145"/>
                  </a:lnTo>
                  <a:lnTo>
                    <a:pt x="314" y="145"/>
                  </a:lnTo>
                  <a:lnTo>
                    <a:pt x="314" y="145"/>
                  </a:lnTo>
                  <a:lnTo>
                    <a:pt x="314" y="150"/>
                  </a:lnTo>
                  <a:lnTo>
                    <a:pt x="319" y="150"/>
                  </a:lnTo>
                  <a:lnTo>
                    <a:pt x="319" y="150"/>
                  </a:lnTo>
                  <a:lnTo>
                    <a:pt x="319" y="150"/>
                  </a:lnTo>
                  <a:lnTo>
                    <a:pt x="319" y="150"/>
                  </a:lnTo>
                  <a:lnTo>
                    <a:pt x="319" y="150"/>
                  </a:lnTo>
                  <a:lnTo>
                    <a:pt x="319" y="150"/>
                  </a:lnTo>
                  <a:lnTo>
                    <a:pt x="319" y="150"/>
                  </a:lnTo>
                  <a:lnTo>
                    <a:pt x="319" y="150"/>
                  </a:lnTo>
                  <a:lnTo>
                    <a:pt x="319" y="150"/>
                  </a:lnTo>
                  <a:lnTo>
                    <a:pt x="319" y="150"/>
                  </a:lnTo>
                  <a:lnTo>
                    <a:pt x="324" y="150"/>
                  </a:lnTo>
                  <a:lnTo>
                    <a:pt x="324" y="154"/>
                  </a:lnTo>
                  <a:lnTo>
                    <a:pt x="324" y="154"/>
                  </a:lnTo>
                  <a:lnTo>
                    <a:pt x="324" y="154"/>
                  </a:lnTo>
                  <a:lnTo>
                    <a:pt x="324" y="154"/>
                  </a:lnTo>
                  <a:lnTo>
                    <a:pt x="324" y="154"/>
                  </a:lnTo>
                  <a:lnTo>
                    <a:pt x="329" y="154"/>
                  </a:lnTo>
                  <a:lnTo>
                    <a:pt x="329" y="159"/>
                  </a:lnTo>
                  <a:lnTo>
                    <a:pt x="329" y="159"/>
                  </a:lnTo>
                  <a:lnTo>
                    <a:pt x="329" y="159"/>
                  </a:lnTo>
                  <a:lnTo>
                    <a:pt x="329" y="159"/>
                  </a:lnTo>
                  <a:lnTo>
                    <a:pt x="329" y="164"/>
                  </a:lnTo>
                  <a:lnTo>
                    <a:pt x="334" y="164"/>
                  </a:lnTo>
                  <a:lnTo>
                    <a:pt x="334" y="164"/>
                  </a:lnTo>
                  <a:lnTo>
                    <a:pt x="334" y="164"/>
                  </a:lnTo>
                  <a:lnTo>
                    <a:pt x="339" y="164"/>
                  </a:lnTo>
                  <a:lnTo>
                    <a:pt x="339" y="164"/>
                  </a:lnTo>
                  <a:lnTo>
                    <a:pt x="343" y="164"/>
                  </a:lnTo>
                  <a:lnTo>
                    <a:pt x="343" y="164"/>
                  </a:lnTo>
                  <a:lnTo>
                    <a:pt x="348" y="164"/>
                  </a:lnTo>
                  <a:lnTo>
                    <a:pt x="348" y="164"/>
                  </a:lnTo>
                  <a:lnTo>
                    <a:pt x="353" y="164"/>
                  </a:lnTo>
                  <a:lnTo>
                    <a:pt x="353" y="164"/>
                  </a:lnTo>
                  <a:lnTo>
                    <a:pt x="358" y="164"/>
                  </a:lnTo>
                  <a:lnTo>
                    <a:pt x="358" y="164"/>
                  </a:lnTo>
                  <a:lnTo>
                    <a:pt x="358" y="164"/>
                  </a:lnTo>
                  <a:lnTo>
                    <a:pt x="363" y="164"/>
                  </a:lnTo>
                  <a:lnTo>
                    <a:pt x="363" y="164"/>
                  </a:lnTo>
                  <a:lnTo>
                    <a:pt x="363" y="169"/>
                  </a:lnTo>
                  <a:lnTo>
                    <a:pt x="363" y="169"/>
                  </a:lnTo>
                  <a:lnTo>
                    <a:pt x="363" y="169"/>
                  </a:lnTo>
                  <a:lnTo>
                    <a:pt x="363" y="169"/>
                  </a:lnTo>
                  <a:lnTo>
                    <a:pt x="368" y="174"/>
                  </a:lnTo>
                  <a:lnTo>
                    <a:pt x="368" y="174"/>
                  </a:lnTo>
                  <a:lnTo>
                    <a:pt x="368" y="174"/>
                  </a:lnTo>
                  <a:lnTo>
                    <a:pt x="368" y="179"/>
                  </a:lnTo>
                  <a:lnTo>
                    <a:pt x="368" y="179"/>
                  </a:lnTo>
                  <a:lnTo>
                    <a:pt x="368" y="179"/>
                  </a:lnTo>
                  <a:lnTo>
                    <a:pt x="368" y="179"/>
                  </a:lnTo>
                  <a:lnTo>
                    <a:pt x="368" y="183"/>
                  </a:lnTo>
                  <a:lnTo>
                    <a:pt x="368" y="183"/>
                  </a:lnTo>
                  <a:lnTo>
                    <a:pt x="368" y="183"/>
                  </a:lnTo>
                  <a:lnTo>
                    <a:pt x="368" y="183"/>
                  </a:lnTo>
                  <a:lnTo>
                    <a:pt x="368" y="188"/>
                  </a:lnTo>
                  <a:lnTo>
                    <a:pt x="368" y="188"/>
                  </a:lnTo>
                  <a:lnTo>
                    <a:pt x="368" y="188"/>
                  </a:lnTo>
                  <a:lnTo>
                    <a:pt x="372" y="188"/>
                  </a:lnTo>
                  <a:lnTo>
                    <a:pt x="372" y="188"/>
                  </a:lnTo>
                  <a:lnTo>
                    <a:pt x="372" y="188"/>
                  </a:lnTo>
                  <a:lnTo>
                    <a:pt x="372" y="188"/>
                  </a:lnTo>
                  <a:lnTo>
                    <a:pt x="377" y="193"/>
                  </a:lnTo>
                  <a:lnTo>
                    <a:pt x="377" y="193"/>
                  </a:lnTo>
                  <a:lnTo>
                    <a:pt x="377" y="193"/>
                  </a:lnTo>
                  <a:lnTo>
                    <a:pt x="377" y="193"/>
                  </a:lnTo>
                  <a:lnTo>
                    <a:pt x="377" y="193"/>
                  </a:lnTo>
                  <a:lnTo>
                    <a:pt x="377" y="193"/>
                  </a:lnTo>
                  <a:lnTo>
                    <a:pt x="377" y="193"/>
                  </a:lnTo>
                  <a:lnTo>
                    <a:pt x="377" y="193"/>
                  </a:lnTo>
                  <a:lnTo>
                    <a:pt x="377" y="198"/>
                  </a:lnTo>
                  <a:lnTo>
                    <a:pt x="382" y="198"/>
                  </a:lnTo>
                  <a:lnTo>
                    <a:pt x="382" y="198"/>
                  </a:lnTo>
                  <a:lnTo>
                    <a:pt x="387" y="198"/>
                  </a:lnTo>
                  <a:lnTo>
                    <a:pt x="387" y="198"/>
                  </a:lnTo>
                  <a:lnTo>
                    <a:pt x="387" y="198"/>
                  </a:lnTo>
                  <a:lnTo>
                    <a:pt x="387" y="198"/>
                  </a:lnTo>
                  <a:lnTo>
                    <a:pt x="387" y="198"/>
                  </a:lnTo>
                  <a:lnTo>
                    <a:pt x="387" y="198"/>
                  </a:lnTo>
                  <a:lnTo>
                    <a:pt x="392" y="198"/>
                  </a:lnTo>
                  <a:lnTo>
                    <a:pt x="392" y="198"/>
                  </a:lnTo>
                  <a:lnTo>
                    <a:pt x="392" y="198"/>
                  </a:lnTo>
                  <a:lnTo>
                    <a:pt x="392" y="198"/>
                  </a:lnTo>
                  <a:lnTo>
                    <a:pt x="392" y="198"/>
                  </a:lnTo>
                  <a:lnTo>
                    <a:pt x="392" y="198"/>
                  </a:lnTo>
                  <a:lnTo>
                    <a:pt x="392" y="203"/>
                  </a:lnTo>
                  <a:lnTo>
                    <a:pt x="392" y="203"/>
                  </a:lnTo>
                  <a:lnTo>
                    <a:pt x="392" y="203"/>
                  </a:lnTo>
                  <a:lnTo>
                    <a:pt x="397" y="203"/>
                  </a:lnTo>
                  <a:lnTo>
                    <a:pt x="397" y="208"/>
                  </a:lnTo>
                  <a:lnTo>
                    <a:pt x="397" y="208"/>
                  </a:lnTo>
                  <a:lnTo>
                    <a:pt x="397" y="208"/>
                  </a:lnTo>
                  <a:lnTo>
                    <a:pt x="397" y="208"/>
                  </a:lnTo>
                  <a:lnTo>
                    <a:pt x="397" y="208"/>
                  </a:lnTo>
                  <a:lnTo>
                    <a:pt x="397" y="208"/>
                  </a:lnTo>
                  <a:lnTo>
                    <a:pt x="397" y="208"/>
                  </a:lnTo>
                  <a:lnTo>
                    <a:pt x="401" y="208"/>
                  </a:lnTo>
                  <a:lnTo>
                    <a:pt x="401" y="208"/>
                  </a:lnTo>
                  <a:lnTo>
                    <a:pt x="401" y="208"/>
                  </a:lnTo>
                  <a:lnTo>
                    <a:pt x="401" y="208"/>
                  </a:lnTo>
                  <a:lnTo>
                    <a:pt x="401" y="208"/>
                  </a:lnTo>
                  <a:lnTo>
                    <a:pt x="401" y="208"/>
                  </a:lnTo>
                  <a:lnTo>
                    <a:pt x="406" y="208"/>
                  </a:lnTo>
                  <a:lnTo>
                    <a:pt x="406" y="208"/>
                  </a:lnTo>
                  <a:lnTo>
                    <a:pt x="406" y="208"/>
                  </a:lnTo>
                  <a:lnTo>
                    <a:pt x="406" y="208"/>
                  </a:lnTo>
                  <a:lnTo>
                    <a:pt x="411" y="208"/>
                  </a:lnTo>
                  <a:lnTo>
                    <a:pt x="411" y="208"/>
                  </a:lnTo>
                  <a:lnTo>
                    <a:pt x="411" y="208"/>
                  </a:lnTo>
                  <a:lnTo>
                    <a:pt x="411" y="208"/>
                  </a:lnTo>
                  <a:lnTo>
                    <a:pt x="411" y="208"/>
                  </a:lnTo>
                  <a:lnTo>
                    <a:pt x="416" y="208"/>
                  </a:lnTo>
                  <a:lnTo>
                    <a:pt x="416" y="208"/>
                  </a:lnTo>
                  <a:lnTo>
                    <a:pt x="416" y="208"/>
                  </a:lnTo>
                  <a:lnTo>
                    <a:pt x="416" y="208"/>
                  </a:lnTo>
                  <a:lnTo>
                    <a:pt x="416" y="208"/>
                  </a:lnTo>
                  <a:lnTo>
                    <a:pt x="416" y="208"/>
                  </a:lnTo>
                  <a:lnTo>
                    <a:pt x="416" y="212"/>
                  </a:lnTo>
                  <a:lnTo>
                    <a:pt x="421" y="212"/>
                  </a:lnTo>
                  <a:lnTo>
                    <a:pt x="421" y="212"/>
                  </a:lnTo>
                  <a:lnTo>
                    <a:pt x="421" y="212"/>
                  </a:lnTo>
                  <a:lnTo>
                    <a:pt x="426" y="212"/>
                  </a:lnTo>
                  <a:lnTo>
                    <a:pt x="426" y="212"/>
                  </a:lnTo>
                  <a:lnTo>
                    <a:pt x="426" y="212"/>
                  </a:lnTo>
                  <a:lnTo>
                    <a:pt x="426" y="208"/>
                  </a:lnTo>
                  <a:lnTo>
                    <a:pt x="426" y="208"/>
                  </a:lnTo>
                  <a:lnTo>
                    <a:pt x="421" y="208"/>
                  </a:lnTo>
                  <a:lnTo>
                    <a:pt x="421" y="208"/>
                  </a:lnTo>
                  <a:lnTo>
                    <a:pt x="421" y="208"/>
                  </a:lnTo>
                  <a:lnTo>
                    <a:pt x="421" y="208"/>
                  </a:lnTo>
                  <a:lnTo>
                    <a:pt x="421" y="208"/>
                  </a:lnTo>
                  <a:lnTo>
                    <a:pt x="426" y="208"/>
                  </a:lnTo>
                  <a:lnTo>
                    <a:pt x="426" y="208"/>
                  </a:lnTo>
                  <a:lnTo>
                    <a:pt x="426" y="208"/>
                  </a:lnTo>
                  <a:lnTo>
                    <a:pt x="431" y="208"/>
                  </a:lnTo>
                  <a:lnTo>
                    <a:pt x="431" y="208"/>
                  </a:lnTo>
                  <a:lnTo>
                    <a:pt x="431" y="208"/>
                  </a:lnTo>
                  <a:lnTo>
                    <a:pt x="431" y="208"/>
                  </a:lnTo>
                  <a:lnTo>
                    <a:pt x="435" y="208"/>
                  </a:lnTo>
                  <a:lnTo>
                    <a:pt x="435" y="208"/>
                  </a:lnTo>
                  <a:lnTo>
                    <a:pt x="435" y="208"/>
                  </a:lnTo>
                  <a:lnTo>
                    <a:pt x="435" y="208"/>
                  </a:lnTo>
                  <a:lnTo>
                    <a:pt x="435" y="208"/>
                  </a:lnTo>
                  <a:lnTo>
                    <a:pt x="435" y="212"/>
                  </a:lnTo>
                  <a:lnTo>
                    <a:pt x="435" y="212"/>
                  </a:lnTo>
                  <a:lnTo>
                    <a:pt x="435" y="212"/>
                  </a:lnTo>
                  <a:lnTo>
                    <a:pt x="435" y="212"/>
                  </a:lnTo>
                  <a:lnTo>
                    <a:pt x="435" y="212"/>
                  </a:lnTo>
                  <a:lnTo>
                    <a:pt x="435" y="212"/>
                  </a:lnTo>
                  <a:lnTo>
                    <a:pt x="435" y="212"/>
                  </a:lnTo>
                  <a:lnTo>
                    <a:pt x="440" y="212"/>
                  </a:lnTo>
                  <a:lnTo>
                    <a:pt x="440" y="212"/>
                  </a:lnTo>
                  <a:lnTo>
                    <a:pt x="445" y="212"/>
                  </a:lnTo>
                  <a:lnTo>
                    <a:pt x="445" y="212"/>
                  </a:lnTo>
                  <a:lnTo>
                    <a:pt x="445" y="212"/>
                  </a:lnTo>
                  <a:lnTo>
                    <a:pt x="450" y="212"/>
                  </a:lnTo>
                  <a:lnTo>
                    <a:pt x="450" y="212"/>
                  </a:lnTo>
                  <a:lnTo>
                    <a:pt x="450" y="212"/>
                  </a:lnTo>
                  <a:lnTo>
                    <a:pt x="450" y="212"/>
                  </a:lnTo>
                  <a:lnTo>
                    <a:pt x="450" y="212"/>
                  </a:lnTo>
                  <a:lnTo>
                    <a:pt x="450" y="212"/>
                  </a:lnTo>
                  <a:lnTo>
                    <a:pt x="450" y="212"/>
                  </a:lnTo>
                  <a:lnTo>
                    <a:pt x="450" y="212"/>
                  </a:lnTo>
                  <a:lnTo>
                    <a:pt x="455" y="212"/>
                  </a:lnTo>
                  <a:lnTo>
                    <a:pt x="455" y="212"/>
                  </a:lnTo>
                  <a:lnTo>
                    <a:pt x="455" y="212"/>
                  </a:lnTo>
                  <a:lnTo>
                    <a:pt x="455" y="212"/>
                  </a:lnTo>
                  <a:lnTo>
                    <a:pt x="455" y="212"/>
                  </a:lnTo>
                  <a:lnTo>
                    <a:pt x="460" y="217"/>
                  </a:lnTo>
                  <a:lnTo>
                    <a:pt x="460" y="217"/>
                  </a:lnTo>
                  <a:lnTo>
                    <a:pt x="460" y="217"/>
                  </a:lnTo>
                  <a:lnTo>
                    <a:pt x="460" y="217"/>
                  </a:lnTo>
                  <a:lnTo>
                    <a:pt x="460" y="217"/>
                  </a:lnTo>
                  <a:lnTo>
                    <a:pt x="460" y="217"/>
                  </a:lnTo>
                  <a:lnTo>
                    <a:pt x="460" y="217"/>
                  </a:lnTo>
                  <a:lnTo>
                    <a:pt x="460" y="217"/>
                  </a:lnTo>
                  <a:lnTo>
                    <a:pt x="460" y="222"/>
                  </a:lnTo>
                  <a:lnTo>
                    <a:pt x="460" y="222"/>
                  </a:lnTo>
                  <a:lnTo>
                    <a:pt x="460" y="222"/>
                  </a:lnTo>
                  <a:lnTo>
                    <a:pt x="460" y="222"/>
                  </a:lnTo>
                  <a:lnTo>
                    <a:pt x="455" y="222"/>
                  </a:lnTo>
                  <a:lnTo>
                    <a:pt x="455" y="222"/>
                  </a:lnTo>
                  <a:lnTo>
                    <a:pt x="455" y="222"/>
                  </a:lnTo>
                  <a:lnTo>
                    <a:pt x="455" y="222"/>
                  </a:lnTo>
                  <a:lnTo>
                    <a:pt x="455" y="222"/>
                  </a:lnTo>
                  <a:lnTo>
                    <a:pt x="455" y="222"/>
                  </a:lnTo>
                  <a:lnTo>
                    <a:pt x="455" y="222"/>
                  </a:lnTo>
                  <a:lnTo>
                    <a:pt x="455" y="222"/>
                  </a:lnTo>
                  <a:lnTo>
                    <a:pt x="455" y="227"/>
                  </a:lnTo>
                  <a:lnTo>
                    <a:pt x="455" y="227"/>
                  </a:lnTo>
                  <a:lnTo>
                    <a:pt x="455" y="227"/>
                  </a:lnTo>
                  <a:lnTo>
                    <a:pt x="455" y="227"/>
                  </a:lnTo>
                  <a:lnTo>
                    <a:pt x="460" y="227"/>
                  </a:lnTo>
                  <a:lnTo>
                    <a:pt x="460" y="227"/>
                  </a:lnTo>
                  <a:lnTo>
                    <a:pt x="460" y="227"/>
                  </a:lnTo>
                  <a:lnTo>
                    <a:pt x="460" y="227"/>
                  </a:lnTo>
                  <a:lnTo>
                    <a:pt x="460" y="227"/>
                  </a:lnTo>
                  <a:lnTo>
                    <a:pt x="460" y="227"/>
                  </a:lnTo>
                  <a:lnTo>
                    <a:pt x="460" y="227"/>
                  </a:lnTo>
                  <a:lnTo>
                    <a:pt x="460" y="227"/>
                  </a:lnTo>
                  <a:lnTo>
                    <a:pt x="460" y="227"/>
                  </a:lnTo>
                  <a:lnTo>
                    <a:pt x="460" y="227"/>
                  </a:lnTo>
                  <a:lnTo>
                    <a:pt x="460" y="232"/>
                  </a:lnTo>
                  <a:lnTo>
                    <a:pt x="460" y="232"/>
                  </a:lnTo>
                  <a:lnTo>
                    <a:pt x="460" y="232"/>
                  </a:lnTo>
                  <a:lnTo>
                    <a:pt x="464" y="232"/>
                  </a:lnTo>
                  <a:lnTo>
                    <a:pt x="464" y="232"/>
                  </a:lnTo>
                  <a:lnTo>
                    <a:pt x="464" y="232"/>
                  </a:lnTo>
                  <a:lnTo>
                    <a:pt x="464" y="232"/>
                  </a:lnTo>
                  <a:lnTo>
                    <a:pt x="464" y="232"/>
                  </a:lnTo>
                  <a:lnTo>
                    <a:pt x="464" y="232"/>
                  </a:lnTo>
                  <a:lnTo>
                    <a:pt x="464" y="232"/>
                  </a:lnTo>
                  <a:lnTo>
                    <a:pt x="469" y="237"/>
                  </a:lnTo>
                  <a:lnTo>
                    <a:pt x="469" y="237"/>
                  </a:lnTo>
                  <a:lnTo>
                    <a:pt x="469" y="237"/>
                  </a:lnTo>
                  <a:lnTo>
                    <a:pt x="469" y="237"/>
                  </a:lnTo>
                  <a:lnTo>
                    <a:pt x="469" y="237"/>
                  </a:lnTo>
                  <a:lnTo>
                    <a:pt x="469" y="237"/>
                  </a:lnTo>
                  <a:lnTo>
                    <a:pt x="474" y="237"/>
                  </a:lnTo>
                  <a:lnTo>
                    <a:pt x="474" y="241"/>
                  </a:lnTo>
                  <a:lnTo>
                    <a:pt x="474" y="241"/>
                  </a:lnTo>
                  <a:lnTo>
                    <a:pt x="474" y="241"/>
                  </a:lnTo>
                  <a:lnTo>
                    <a:pt x="474" y="241"/>
                  </a:lnTo>
                  <a:lnTo>
                    <a:pt x="474" y="241"/>
                  </a:lnTo>
                  <a:lnTo>
                    <a:pt x="469" y="241"/>
                  </a:lnTo>
                  <a:lnTo>
                    <a:pt x="469" y="241"/>
                  </a:lnTo>
                  <a:lnTo>
                    <a:pt x="469" y="241"/>
                  </a:lnTo>
                  <a:lnTo>
                    <a:pt x="469" y="241"/>
                  </a:lnTo>
                  <a:lnTo>
                    <a:pt x="469" y="241"/>
                  </a:lnTo>
                  <a:lnTo>
                    <a:pt x="469" y="241"/>
                  </a:lnTo>
                  <a:lnTo>
                    <a:pt x="469" y="241"/>
                  </a:lnTo>
                  <a:lnTo>
                    <a:pt x="469" y="241"/>
                  </a:lnTo>
                  <a:lnTo>
                    <a:pt x="469" y="246"/>
                  </a:lnTo>
                  <a:lnTo>
                    <a:pt x="464" y="246"/>
                  </a:lnTo>
                  <a:lnTo>
                    <a:pt x="464" y="246"/>
                  </a:lnTo>
                  <a:lnTo>
                    <a:pt x="469" y="246"/>
                  </a:lnTo>
                  <a:lnTo>
                    <a:pt x="469" y="246"/>
                  </a:lnTo>
                  <a:lnTo>
                    <a:pt x="469" y="246"/>
                  </a:lnTo>
                  <a:lnTo>
                    <a:pt x="469" y="251"/>
                  </a:lnTo>
                  <a:lnTo>
                    <a:pt x="469" y="251"/>
                  </a:lnTo>
                  <a:lnTo>
                    <a:pt x="469" y="251"/>
                  </a:lnTo>
                  <a:lnTo>
                    <a:pt x="469" y="251"/>
                  </a:lnTo>
                  <a:lnTo>
                    <a:pt x="474" y="251"/>
                  </a:lnTo>
                  <a:lnTo>
                    <a:pt x="474" y="251"/>
                  </a:lnTo>
                  <a:lnTo>
                    <a:pt x="474" y="251"/>
                  </a:lnTo>
                  <a:lnTo>
                    <a:pt x="474" y="251"/>
                  </a:lnTo>
                  <a:lnTo>
                    <a:pt x="474" y="251"/>
                  </a:lnTo>
                  <a:lnTo>
                    <a:pt x="474" y="256"/>
                  </a:lnTo>
                  <a:lnTo>
                    <a:pt x="474" y="256"/>
                  </a:lnTo>
                  <a:lnTo>
                    <a:pt x="474" y="256"/>
                  </a:lnTo>
                  <a:lnTo>
                    <a:pt x="479" y="256"/>
                  </a:lnTo>
                  <a:lnTo>
                    <a:pt x="479" y="256"/>
                  </a:lnTo>
                  <a:lnTo>
                    <a:pt x="479" y="256"/>
                  </a:lnTo>
                  <a:lnTo>
                    <a:pt x="479" y="256"/>
                  </a:lnTo>
                  <a:lnTo>
                    <a:pt x="479" y="256"/>
                  </a:lnTo>
                  <a:lnTo>
                    <a:pt x="479" y="261"/>
                  </a:lnTo>
                  <a:lnTo>
                    <a:pt x="479" y="261"/>
                  </a:lnTo>
                  <a:lnTo>
                    <a:pt x="479" y="261"/>
                  </a:lnTo>
                  <a:lnTo>
                    <a:pt x="479" y="261"/>
                  </a:lnTo>
                  <a:lnTo>
                    <a:pt x="484" y="261"/>
                  </a:lnTo>
                  <a:lnTo>
                    <a:pt x="484" y="261"/>
                  </a:lnTo>
                  <a:lnTo>
                    <a:pt x="484" y="261"/>
                  </a:lnTo>
                  <a:lnTo>
                    <a:pt x="489" y="261"/>
                  </a:lnTo>
                  <a:lnTo>
                    <a:pt x="489" y="261"/>
                  </a:lnTo>
                  <a:lnTo>
                    <a:pt x="493" y="261"/>
                  </a:lnTo>
                  <a:lnTo>
                    <a:pt x="493" y="261"/>
                  </a:lnTo>
                  <a:lnTo>
                    <a:pt x="493" y="261"/>
                  </a:lnTo>
                  <a:lnTo>
                    <a:pt x="493" y="261"/>
                  </a:lnTo>
                  <a:lnTo>
                    <a:pt x="493" y="266"/>
                  </a:lnTo>
                  <a:lnTo>
                    <a:pt x="493" y="266"/>
                  </a:lnTo>
                  <a:lnTo>
                    <a:pt x="498" y="266"/>
                  </a:lnTo>
                  <a:lnTo>
                    <a:pt x="498" y="266"/>
                  </a:lnTo>
                  <a:lnTo>
                    <a:pt x="498" y="270"/>
                  </a:lnTo>
                  <a:lnTo>
                    <a:pt x="498" y="270"/>
                  </a:lnTo>
                  <a:lnTo>
                    <a:pt x="498" y="270"/>
                  </a:lnTo>
                  <a:lnTo>
                    <a:pt x="498" y="270"/>
                  </a:lnTo>
                  <a:lnTo>
                    <a:pt x="498" y="266"/>
                  </a:lnTo>
                  <a:lnTo>
                    <a:pt x="503" y="266"/>
                  </a:lnTo>
                  <a:lnTo>
                    <a:pt x="503" y="261"/>
                  </a:lnTo>
                  <a:lnTo>
                    <a:pt x="503" y="261"/>
                  </a:lnTo>
                  <a:lnTo>
                    <a:pt x="503" y="261"/>
                  </a:lnTo>
                  <a:lnTo>
                    <a:pt x="508" y="261"/>
                  </a:lnTo>
                  <a:lnTo>
                    <a:pt x="508" y="261"/>
                  </a:lnTo>
                  <a:lnTo>
                    <a:pt x="513" y="261"/>
                  </a:lnTo>
                  <a:lnTo>
                    <a:pt x="513" y="261"/>
                  </a:lnTo>
                  <a:lnTo>
                    <a:pt x="513" y="261"/>
                  </a:lnTo>
                  <a:lnTo>
                    <a:pt x="513" y="261"/>
                  </a:lnTo>
                  <a:lnTo>
                    <a:pt x="513" y="261"/>
                  </a:lnTo>
                  <a:lnTo>
                    <a:pt x="518" y="261"/>
                  </a:lnTo>
                  <a:lnTo>
                    <a:pt x="518" y="266"/>
                  </a:lnTo>
                  <a:lnTo>
                    <a:pt x="518" y="266"/>
                  </a:lnTo>
                  <a:lnTo>
                    <a:pt x="518" y="270"/>
                  </a:lnTo>
                  <a:lnTo>
                    <a:pt x="518" y="270"/>
                  </a:lnTo>
                  <a:lnTo>
                    <a:pt x="518" y="266"/>
                  </a:lnTo>
                  <a:lnTo>
                    <a:pt x="513" y="270"/>
                  </a:lnTo>
                  <a:lnTo>
                    <a:pt x="513" y="270"/>
                  </a:lnTo>
                  <a:lnTo>
                    <a:pt x="508" y="270"/>
                  </a:lnTo>
                  <a:lnTo>
                    <a:pt x="508" y="270"/>
                  </a:lnTo>
                  <a:lnTo>
                    <a:pt x="508" y="275"/>
                  </a:lnTo>
                  <a:lnTo>
                    <a:pt x="503" y="275"/>
                  </a:lnTo>
                  <a:lnTo>
                    <a:pt x="503" y="280"/>
                  </a:lnTo>
                  <a:lnTo>
                    <a:pt x="503" y="280"/>
                  </a:lnTo>
                  <a:lnTo>
                    <a:pt x="498" y="280"/>
                  </a:lnTo>
                  <a:lnTo>
                    <a:pt x="498" y="285"/>
                  </a:lnTo>
                  <a:lnTo>
                    <a:pt x="493" y="285"/>
                  </a:lnTo>
                  <a:lnTo>
                    <a:pt x="493" y="290"/>
                  </a:lnTo>
                  <a:lnTo>
                    <a:pt x="489" y="290"/>
                  </a:lnTo>
                  <a:lnTo>
                    <a:pt x="484" y="290"/>
                  </a:lnTo>
                  <a:lnTo>
                    <a:pt x="484" y="290"/>
                  </a:lnTo>
                  <a:lnTo>
                    <a:pt x="484" y="295"/>
                  </a:lnTo>
                  <a:lnTo>
                    <a:pt x="484" y="295"/>
                  </a:lnTo>
                  <a:lnTo>
                    <a:pt x="484" y="295"/>
                  </a:lnTo>
                  <a:lnTo>
                    <a:pt x="484" y="299"/>
                  </a:lnTo>
                  <a:lnTo>
                    <a:pt x="479" y="299"/>
                  </a:lnTo>
                  <a:lnTo>
                    <a:pt x="479" y="299"/>
                  </a:lnTo>
                  <a:lnTo>
                    <a:pt x="479" y="304"/>
                  </a:lnTo>
                  <a:lnTo>
                    <a:pt x="479" y="304"/>
                  </a:lnTo>
                  <a:lnTo>
                    <a:pt x="474" y="304"/>
                  </a:lnTo>
                  <a:lnTo>
                    <a:pt x="474" y="304"/>
                  </a:lnTo>
                  <a:lnTo>
                    <a:pt x="469" y="304"/>
                  </a:lnTo>
                  <a:lnTo>
                    <a:pt x="464" y="304"/>
                  </a:lnTo>
                  <a:lnTo>
                    <a:pt x="464" y="304"/>
                  </a:lnTo>
                  <a:lnTo>
                    <a:pt x="460" y="304"/>
                  </a:lnTo>
                  <a:lnTo>
                    <a:pt x="460" y="304"/>
                  </a:lnTo>
                  <a:lnTo>
                    <a:pt x="455" y="304"/>
                  </a:lnTo>
                  <a:lnTo>
                    <a:pt x="455" y="304"/>
                  </a:lnTo>
                  <a:lnTo>
                    <a:pt x="455" y="309"/>
                  </a:lnTo>
                  <a:lnTo>
                    <a:pt x="455" y="309"/>
                  </a:lnTo>
                  <a:lnTo>
                    <a:pt x="455" y="309"/>
                  </a:lnTo>
                  <a:lnTo>
                    <a:pt x="455" y="309"/>
                  </a:lnTo>
                  <a:lnTo>
                    <a:pt x="455" y="314"/>
                  </a:lnTo>
                  <a:lnTo>
                    <a:pt x="455" y="314"/>
                  </a:lnTo>
                  <a:lnTo>
                    <a:pt x="455" y="314"/>
                  </a:lnTo>
                  <a:lnTo>
                    <a:pt x="455" y="314"/>
                  </a:lnTo>
                  <a:lnTo>
                    <a:pt x="455" y="319"/>
                  </a:lnTo>
                  <a:lnTo>
                    <a:pt x="455" y="319"/>
                  </a:lnTo>
                  <a:lnTo>
                    <a:pt x="455" y="319"/>
                  </a:lnTo>
                  <a:lnTo>
                    <a:pt x="455" y="319"/>
                  </a:lnTo>
                  <a:lnTo>
                    <a:pt x="455" y="324"/>
                  </a:lnTo>
                  <a:lnTo>
                    <a:pt x="450" y="324"/>
                  </a:lnTo>
                  <a:lnTo>
                    <a:pt x="450" y="324"/>
                  </a:lnTo>
                  <a:lnTo>
                    <a:pt x="450" y="329"/>
                  </a:lnTo>
                  <a:lnTo>
                    <a:pt x="445" y="329"/>
                  </a:lnTo>
                  <a:lnTo>
                    <a:pt x="445" y="329"/>
                  </a:lnTo>
                  <a:lnTo>
                    <a:pt x="445" y="329"/>
                  </a:lnTo>
                  <a:lnTo>
                    <a:pt x="440" y="324"/>
                  </a:lnTo>
                  <a:lnTo>
                    <a:pt x="440" y="329"/>
                  </a:lnTo>
                  <a:lnTo>
                    <a:pt x="435" y="329"/>
                  </a:lnTo>
                  <a:lnTo>
                    <a:pt x="435" y="329"/>
                  </a:lnTo>
                  <a:lnTo>
                    <a:pt x="435" y="329"/>
                  </a:lnTo>
                  <a:lnTo>
                    <a:pt x="431" y="329"/>
                  </a:lnTo>
                  <a:lnTo>
                    <a:pt x="431" y="333"/>
                  </a:lnTo>
                  <a:lnTo>
                    <a:pt x="431" y="333"/>
                  </a:lnTo>
                  <a:lnTo>
                    <a:pt x="431" y="333"/>
                  </a:lnTo>
                  <a:lnTo>
                    <a:pt x="431" y="333"/>
                  </a:lnTo>
                  <a:lnTo>
                    <a:pt x="431" y="333"/>
                  </a:lnTo>
                  <a:lnTo>
                    <a:pt x="431" y="333"/>
                  </a:lnTo>
                  <a:lnTo>
                    <a:pt x="431" y="338"/>
                  </a:lnTo>
                  <a:lnTo>
                    <a:pt x="426" y="338"/>
                  </a:lnTo>
                  <a:lnTo>
                    <a:pt x="426" y="343"/>
                  </a:lnTo>
                  <a:lnTo>
                    <a:pt x="421" y="343"/>
                  </a:lnTo>
                  <a:lnTo>
                    <a:pt x="421" y="343"/>
                  </a:lnTo>
                  <a:lnTo>
                    <a:pt x="416" y="348"/>
                  </a:lnTo>
                  <a:lnTo>
                    <a:pt x="416" y="348"/>
                  </a:lnTo>
                  <a:lnTo>
                    <a:pt x="416" y="353"/>
                  </a:lnTo>
                  <a:lnTo>
                    <a:pt x="411" y="353"/>
                  </a:lnTo>
                  <a:lnTo>
                    <a:pt x="411" y="353"/>
                  </a:lnTo>
                  <a:lnTo>
                    <a:pt x="411" y="358"/>
                  </a:lnTo>
                  <a:lnTo>
                    <a:pt x="411" y="358"/>
                  </a:lnTo>
                  <a:lnTo>
                    <a:pt x="411" y="358"/>
                  </a:lnTo>
                  <a:lnTo>
                    <a:pt x="411" y="358"/>
                  </a:lnTo>
                  <a:lnTo>
                    <a:pt x="406" y="358"/>
                  </a:lnTo>
                  <a:lnTo>
                    <a:pt x="406" y="358"/>
                  </a:lnTo>
                  <a:lnTo>
                    <a:pt x="401" y="358"/>
                  </a:lnTo>
                  <a:lnTo>
                    <a:pt x="401" y="358"/>
                  </a:lnTo>
                  <a:lnTo>
                    <a:pt x="401" y="362"/>
                  </a:lnTo>
                  <a:lnTo>
                    <a:pt x="397" y="362"/>
                  </a:lnTo>
                  <a:lnTo>
                    <a:pt x="397" y="362"/>
                  </a:lnTo>
                  <a:lnTo>
                    <a:pt x="397" y="362"/>
                  </a:lnTo>
                  <a:lnTo>
                    <a:pt x="397" y="362"/>
                  </a:lnTo>
                  <a:lnTo>
                    <a:pt x="397" y="362"/>
                  </a:lnTo>
                  <a:lnTo>
                    <a:pt x="392" y="362"/>
                  </a:lnTo>
                  <a:lnTo>
                    <a:pt x="392" y="367"/>
                  </a:lnTo>
                  <a:lnTo>
                    <a:pt x="392" y="367"/>
                  </a:lnTo>
                  <a:lnTo>
                    <a:pt x="392" y="367"/>
                  </a:lnTo>
                  <a:lnTo>
                    <a:pt x="392" y="367"/>
                  </a:lnTo>
                  <a:lnTo>
                    <a:pt x="392" y="372"/>
                  </a:lnTo>
                  <a:lnTo>
                    <a:pt x="392" y="372"/>
                  </a:lnTo>
                  <a:lnTo>
                    <a:pt x="387" y="372"/>
                  </a:lnTo>
                  <a:lnTo>
                    <a:pt x="387" y="372"/>
                  </a:lnTo>
                  <a:lnTo>
                    <a:pt x="387" y="377"/>
                  </a:lnTo>
                  <a:lnTo>
                    <a:pt x="382" y="377"/>
                  </a:lnTo>
                  <a:lnTo>
                    <a:pt x="377" y="377"/>
                  </a:lnTo>
                  <a:lnTo>
                    <a:pt x="377" y="377"/>
                  </a:lnTo>
                  <a:lnTo>
                    <a:pt x="372" y="377"/>
                  </a:lnTo>
                  <a:lnTo>
                    <a:pt x="372" y="377"/>
                  </a:lnTo>
                  <a:lnTo>
                    <a:pt x="372" y="372"/>
                  </a:lnTo>
                  <a:lnTo>
                    <a:pt x="368" y="372"/>
                  </a:lnTo>
                  <a:lnTo>
                    <a:pt x="368" y="372"/>
                  </a:lnTo>
                  <a:lnTo>
                    <a:pt x="363" y="372"/>
                  </a:lnTo>
                  <a:lnTo>
                    <a:pt x="363" y="367"/>
                  </a:lnTo>
                  <a:lnTo>
                    <a:pt x="363" y="367"/>
                  </a:lnTo>
                  <a:lnTo>
                    <a:pt x="358" y="367"/>
                  </a:lnTo>
                  <a:lnTo>
                    <a:pt x="358" y="372"/>
                  </a:lnTo>
                  <a:lnTo>
                    <a:pt x="358" y="372"/>
                  </a:lnTo>
                  <a:lnTo>
                    <a:pt x="358" y="372"/>
                  </a:lnTo>
                  <a:lnTo>
                    <a:pt x="353" y="377"/>
                  </a:lnTo>
                  <a:lnTo>
                    <a:pt x="353" y="377"/>
                  </a:lnTo>
                  <a:lnTo>
                    <a:pt x="353" y="377"/>
                  </a:lnTo>
                  <a:lnTo>
                    <a:pt x="353" y="377"/>
                  </a:lnTo>
                  <a:lnTo>
                    <a:pt x="353" y="377"/>
                  </a:lnTo>
                  <a:lnTo>
                    <a:pt x="348" y="377"/>
                  </a:lnTo>
                  <a:lnTo>
                    <a:pt x="348" y="377"/>
                  </a:lnTo>
                  <a:lnTo>
                    <a:pt x="348" y="377"/>
                  </a:lnTo>
                  <a:lnTo>
                    <a:pt x="348" y="377"/>
                  </a:lnTo>
                  <a:lnTo>
                    <a:pt x="343" y="377"/>
                  </a:lnTo>
                  <a:lnTo>
                    <a:pt x="343" y="377"/>
                  </a:lnTo>
                  <a:lnTo>
                    <a:pt x="343" y="377"/>
                  </a:lnTo>
                  <a:lnTo>
                    <a:pt x="339" y="377"/>
                  </a:lnTo>
                  <a:lnTo>
                    <a:pt x="339" y="377"/>
                  </a:lnTo>
                  <a:lnTo>
                    <a:pt x="339" y="377"/>
                  </a:lnTo>
                  <a:lnTo>
                    <a:pt x="334" y="377"/>
                  </a:lnTo>
                  <a:lnTo>
                    <a:pt x="334" y="377"/>
                  </a:lnTo>
                  <a:lnTo>
                    <a:pt x="334" y="377"/>
                  </a:lnTo>
                  <a:lnTo>
                    <a:pt x="329" y="377"/>
                  </a:lnTo>
                  <a:lnTo>
                    <a:pt x="329" y="377"/>
                  </a:lnTo>
                  <a:lnTo>
                    <a:pt x="324" y="377"/>
                  </a:lnTo>
                  <a:lnTo>
                    <a:pt x="319" y="377"/>
                  </a:lnTo>
                  <a:lnTo>
                    <a:pt x="319" y="377"/>
                  </a:lnTo>
                  <a:lnTo>
                    <a:pt x="314" y="377"/>
                  </a:lnTo>
                  <a:lnTo>
                    <a:pt x="310" y="377"/>
                  </a:lnTo>
                  <a:lnTo>
                    <a:pt x="310" y="377"/>
                  </a:lnTo>
                  <a:lnTo>
                    <a:pt x="310" y="377"/>
                  </a:lnTo>
                  <a:lnTo>
                    <a:pt x="305" y="377"/>
                  </a:lnTo>
                  <a:lnTo>
                    <a:pt x="305" y="377"/>
                  </a:lnTo>
                  <a:lnTo>
                    <a:pt x="300" y="377"/>
                  </a:lnTo>
                  <a:lnTo>
                    <a:pt x="300" y="377"/>
                  </a:lnTo>
                  <a:lnTo>
                    <a:pt x="295" y="377"/>
                  </a:lnTo>
                  <a:lnTo>
                    <a:pt x="295" y="382"/>
                  </a:lnTo>
                  <a:lnTo>
                    <a:pt x="290" y="382"/>
                  </a:lnTo>
                  <a:lnTo>
                    <a:pt x="290" y="387"/>
                  </a:lnTo>
                  <a:lnTo>
                    <a:pt x="290" y="387"/>
                  </a:lnTo>
                  <a:lnTo>
                    <a:pt x="290" y="387"/>
                  </a:lnTo>
                  <a:lnTo>
                    <a:pt x="290" y="387"/>
                  </a:lnTo>
                  <a:lnTo>
                    <a:pt x="290" y="391"/>
                  </a:lnTo>
                  <a:lnTo>
                    <a:pt x="290" y="391"/>
                  </a:lnTo>
                  <a:lnTo>
                    <a:pt x="290" y="391"/>
                  </a:lnTo>
                  <a:lnTo>
                    <a:pt x="290" y="396"/>
                  </a:lnTo>
                  <a:lnTo>
                    <a:pt x="290" y="396"/>
                  </a:lnTo>
                  <a:lnTo>
                    <a:pt x="290" y="396"/>
                  </a:lnTo>
                  <a:lnTo>
                    <a:pt x="285" y="396"/>
                  </a:lnTo>
                  <a:lnTo>
                    <a:pt x="285" y="396"/>
                  </a:lnTo>
                  <a:lnTo>
                    <a:pt x="285" y="396"/>
                  </a:lnTo>
                  <a:lnTo>
                    <a:pt x="280" y="396"/>
                  </a:lnTo>
                  <a:lnTo>
                    <a:pt x="280" y="396"/>
                  </a:lnTo>
                  <a:lnTo>
                    <a:pt x="276" y="396"/>
                  </a:lnTo>
                  <a:lnTo>
                    <a:pt x="276" y="396"/>
                  </a:lnTo>
                  <a:lnTo>
                    <a:pt x="276" y="396"/>
                  </a:lnTo>
                  <a:lnTo>
                    <a:pt x="276" y="396"/>
                  </a:lnTo>
                  <a:lnTo>
                    <a:pt x="276" y="401"/>
                  </a:lnTo>
                  <a:lnTo>
                    <a:pt x="271" y="401"/>
                  </a:lnTo>
                  <a:lnTo>
                    <a:pt x="271" y="406"/>
                  </a:lnTo>
                  <a:lnTo>
                    <a:pt x="271" y="406"/>
                  </a:lnTo>
                  <a:lnTo>
                    <a:pt x="271" y="406"/>
                  </a:lnTo>
                  <a:lnTo>
                    <a:pt x="271" y="406"/>
                  </a:lnTo>
                  <a:lnTo>
                    <a:pt x="266" y="411"/>
                  </a:lnTo>
                  <a:lnTo>
                    <a:pt x="266" y="411"/>
                  </a:lnTo>
                  <a:lnTo>
                    <a:pt x="261" y="411"/>
                  </a:lnTo>
                  <a:lnTo>
                    <a:pt x="261" y="411"/>
                  </a:lnTo>
                  <a:lnTo>
                    <a:pt x="261" y="416"/>
                  </a:lnTo>
                  <a:lnTo>
                    <a:pt x="256" y="416"/>
                  </a:lnTo>
                  <a:lnTo>
                    <a:pt x="256" y="416"/>
                  </a:lnTo>
                  <a:lnTo>
                    <a:pt x="256" y="416"/>
                  </a:lnTo>
                  <a:lnTo>
                    <a:pt x="251" y="416"/>
                  </a:lnTo>
                  <a:lnTo>
                    <a:pt x="251" y="416"/>
                  </a:lnTo>
                  <a:lnTo>
                    <a:pt x="247" y="416"/>
                  </a:lnTo>
                  <a:lnTo>
                    <a:pt x="247" y="411"/>
                  </a:lnTo>
                  <a:lnTo>
                    <a:pt x="247" y="411"/>
                  </a:lnTo>
                  <a:lnTo>
                    <a:pt x="247" y="411"/>
                  </a:lnTo>
                  <a:lnTo>
                    <a:pt x="242" y="411"/>
                  </a:lnTo>
                  <a:lnTo>
                    <a:pt x="242" y="411"/>
                  </a:lnTo>
                  <a:close/>
                </a:path>
              </a:pathLst>
            </a:custGeom>
            <a:solidFill>
              <a:srgbClr val="FF0000"/>
            </a:solidFill>
            <a:ln w="0">
              <a:solidFill>
                <a:schemeClr val="bg2"/>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88">
              <a:extLst>
                <a:ext uri="{FF2B5EF4-FFF2-40B4-BE49-F238E27FC236}">
                  <a16:creationId xmlns:a16="http://schemas.microsoft.com/office/drawing/2014/main" xmlns="" id="{7949BCEE-A1B6-45AE-A3E8-40B5B31DE417}"/>
                </a:ext>
              </a:extLst>
            </p:cNvPr>
            <p:cNvSpPr>
              <a:spLocks/>
            </p:cNvSpPr>
            <p:nvPr/>
          </p:nvSpPr>
          <p:spPr bwMode="auto">
            <a:xfrm>
              <a:off x="10904998" y="1907986"/>
              <a:ext cx="393364" cy="293561"/>
            </a:xfrm>
            <a:custGeom>
              <a:avLst/>
              <a:gdLst>
                <a:gd name="T0" fmla="*/ 397 w 411"/>
                <a:gd name="T1" fmla="*/ 150 h 344"/>
                <a:gd name="T2" fmla="*/ 411 w 411"/>
                <a:gd name="T3" fmla="*/ 165 h 344"/>
                <a:gd name="T4" fmla="*/ 411 w 411"/>
                <a:gd name="T5" fmla="*/ 189 h 344"/>
                <a:gd name="T6" fmla="*/ 401 w 411"/>
                <a:gd name="T7" fmla="*/ 208 h 344"/>
                <a:gd name="T8" fmla="*/ 387 w 411"/>
                <a:gd name="T9" fmla="*/ 223 h 344"/>
                <a:gd name="T10" fmla="*/ 363 w 411"/>
                <a:gd name="T11" fmla="*/ 242 h 344"/>
                <a:gd name="T12" fmla="*/ 353 w 411"/>
                <a:gd name="T13" fmla="*/ 252 h 344"/>
                <a:gd name="T14" fmla="*/ 338 w 411"/>
                <a:gd name="T15" fmla="*/ 261 h 344"/>
                <a:gd name="T16" fmla="*/ 309 w 411"/>
                <a:gd name="T17" fmla="*/ 266 h 344"/>
                <a:gd name="T18" fmla="*/ 295 w 411"/>
                <a:gd name="T19" fmla="*/ 276 h 344"/>
                <a:gd name="T20" fmla="*/ 271 w 411"/>
                <a:gd name="T21" fmla="*/ 281 h 344"/>
                <a:gd name="T22" fmla="*/ 251 w 411"/>
                <a:gd name="T23" fmla="*/ 281 h 344"/>
                <a:gd name="T24" fmla="*/ 237 w 411"/>
                <a:gd name="T25" fmla="*/ 281 h 344"/>
                <a:gd name="T26" fmla="*/ 237 w 411"/>
                <a:gd name="T27" fmla="*/ 295 h 344"/>
                <a:gd name="T28" fmla="*/ 222 w 411"/>
                <a:gd name="T29" fmla="*/ 310 h 344"/>
                <a:gd name="T30" fmla="*/ 208 w 411"/>
                <a:gd name="T31" fmla="*/ 315 h 344"/>
                <a:gd name="T32" fmla="*/ 188 w 411"/>
                <a:gd name="T33" fmla="*/ 305 h 344"/>
                <a:gd name="T34" fmla="*/ 179 w 411"/>
                <a:gd name="T35" fmla="*/ 305 h 344"/>
                <a:gd name="T36" fmla="*/ 159 w 411"/>
                <a:gd name="T37" fmla="*/ 319 h 344"/>
                <a:gd name="T38" fmla="*/ 145 w 411"/>
                <a:gd name="T39" fmla="*/ 310 h 344"/>
                <a:gd name="T40" fmla="*/ 130 w 411"/>
                <a:gd name="T41" fmla="*/ 324 h 344"/>
                <a:gd name="T42" fmla="*/ 111 w 411"/>
                <a:gd name="T43" fmla="*/ 324 h 344"/>
                <a:gd name="T44" fmla="*/ 101 w 411"/>
                <a:gd name="T45" fmla="*/ 329 h 344"/>
                <a:gd name="T46" fmla="*/ 92 w 411"/>
                <a:gd name="T47" fmla="*/ 339 h 344"/>
                <a:gd name="T48" fmla="*/ 63 w 411"/>
                <a:gd name="T49" fmla="*/ 339 h 344"/>
                <a:gd name="T50" fmla="*/ 43 w 411"/>
                <a:gd name="T51" fmla="*/ 329 h 344"/>
                <a:gd name="T52" fmla="*/ 33 w 411"/>
                <a:gd name="T53" fmla="*/ 305 h 344"/>
                <a:gd name="T54" fmla="*/ 19 w 411"/>
                <a:gd name="T55" fmla="*/ 295 h 344"/>
                <a:gd name="T56" fmla="*/ 4 w 411"/>
                <a:gd name="T57" fmla="*/ 290 h 344"/>
                <a:gd name="T58" fmla="*/ 4 w 411"/>
                <a:gd name="T59" fmla="*/ 276 h 344"/>
                <a:gd name="T60" fmla="*/ 19 w 411"/>
                <a:gd name="T61" fmla="*/ 261 h 344"/>
                <a:gd name="T62" fmla="*/ 19 w 411"/>
                <a:gd name="T63" fmla="*/ 247 h 344"/>
                <a:gd name="T64" fmla="*/ 24 w 411"/>
                <a:gd name="T65" fmla="*/ 237 h 344"/>
                <a:gd name="T66" fmla="*/ 29 w 411"/>
                <a:gd name="T67" fmla="*/ 228 h 344"/>
                <a:gd name="T68" fmla="*/ 48 w 411"/>
                <a:gd name="T69" fmla="*/ 213 h 344"/>
                <a:gd name="T70" fmla="*/ 53 w 411"/>
                <a:gd name="T71" fmla="*/ 189 h 344"/>
                <a:gd name="T72" fmla="*/ 53 w 411"/>
                <a:gd name="T73" fmla="*/ 184 h 344"/>
                <a:gd name="T74" fmla="*/ 63 w 411"/>
                <a:gd name="T75" fmla="*/ 179 h 344"/>
                <a:gd name="T76" fmla="*/ 67 w 411"/>
                <a:gd name="T77" fmla="*/ 165 h 344"/>
                <a:gd name="T78" fmla="*/ 67 w 411"/>
                <a:gd name="T79" fmla="*/ 160 h 344"/>
                <a:gd name="T80" fmla="*/ 72 w 411"/>
                <a:gd name="T81" fmla="*/ 150 h 344"/>
                <a:gd name="T82" fmla="*/ 92 w 411"/>
                <a:gd name="T83" fmla="*/ 140 h 344"/>
                <a:gd name="T84" fmla="*/ 96 w 411"/>
                <a:gd name="T85" fmla="*/ 136 h 344"/>
                <a:gd name="T86" fmla="*/ 111 w 411"/>
                <a:gd name="T87" fmla="*/ 131 h 344"/>
                <a:gd name="T88" fmla="*/ 125 w 411"/>
                <a:gd name="T89" fmla="*/ 121 h 344"/>
                <a:gd name="T90" fmla="*/ 145 w 411"/>
                <a:gd name="T91" fmla="*/ 107 h 344"/>
                <a:gd name="T92" fmla="*/ 174 w 411"/>
                <a:gd name="T93" fmla="*/ 97 h 344"/>
                <a:gd name="T94" fmla="*/ 193 w 411"/>
                <a:gd name="T95" fmla="*/ 78 h 344"/>
                <a:gd name="T96" fmla="*/ 203 w 411"/>
                <a:gd name="T97" fmla="*/ 58 h 344"/>
                <a:gd name="T98" fmla="*/ 222 w 411"/>
                <a:gd name="T99" fmla="*/ 58 h 344"/>
                <a:gd name="T100" fmla="*/ 232 w 411"/>
                <a:gd name="T101" fmla="*/ 39 h 344"/>
                <a:gd name="T102" fmla="*/ 285 w 411"/>
                <a:gd name="T103" fmla="*/ 15 h 344"/>
                <a:gd name="T104" fmla="*/ 324 w 411"/>
                <a:gd name="T105" fmla="*/ 0 h 344"/>
                <a:gd name="T106" fmla="*/ 338 w 411"/>
                <a:gd name="T107" fmla="*/ 24 h 344"/>
                <a:gd name="T108" fmla="*/ 348 w 411"/>
                <a:gd name="T109" fmla="*/ 44 h 344"/>
                <a:gd name="T110" fmla="*/ 363 w 411"/>
                <a:gd name="T111" fmla="*/ 68 h 344"/>
                <a:gd name="T112" fmla="*/ 377 w 411"/>
                <a:gd name="T113" fmla="*/ 87 h 344"/>
                <a:gd name="T114" fmla="*/ 382 w 411"/>
                <a:gd name="T115" fmla="*/ 92 h 344"/>
                <a:gd name="T116" fmla="*/ 397 w 411"/>
                <a:gd name="T117" fmla="*/ 10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 h="344">
                  <a:moveTo>
                    <a:pt x="401" y="111"/>
                  </a:moveTo>
                  <a:lnTo>
                    <a:pt x="401" y="116"/>
                  </a:lnTo>
                  <a:lnTo>
                    <a:pt x="397" y="121"/>
                  </a:lnTo>
                  <a:lnTo>
                    <a:pt x="397" y="126"/>
                  </a:lnTo>
                  <a:lnTo>
                    <a:pt x="397" y="131"/>
                  </a:lnTo>
                  <a:lnTo>
                    <a:pt x="397" y="136"/>
                  </a:lnTo>
                  <a:lnTo>
                    <a:pt x="397" y="140"/>
                  </a:lnTo>
                  <a:lnTo>
                    <a:pt x="397" y="140"/>
                  </a:lnTo>
                  <a:lnTo>
                    <a:pt x="397" y="145"/>
                  </a:lnTo>
                  <a:lnTo>
                    <a:pt x="397" y="145"/>
                  </a:lnTo>
                  <a:lnTo>
                    <a:pt x="397" y="145"/>
                  </a:lnTo>
                  <a:lnTo>
                    <a:pt x="397" y="150"/>
                  </a:lnTo>
                  <a:lnTo>
                    <a:pt x="397" y="150"/>
                  </a:lnTo>
                  <a:lnTo>
                    <a:pt x="397" y="150"/>
                  </a:lnTo>
                  <a:lnTo>
                    <a:pt x="397" y="155"/>
                  </a:lnTo>
                  <a:lnTo>
                    <a:pt x="392" y="155"/>
                  </a:lnTo>
                  <a:lnTo>
                    <a:pt x="392" y="155"/>
                  </a:lnTo>
                  <a:lnTo>
                    <a:pt x="392" y="155"/>
                  </a:lnTo>
                  <a:lnTo>
                    <a:pt x="397" y="155"/>
                  </a:lnTo>
                  <a:lnTo>
                    <a:pt x="397" y="160"/>
                  </a:lnTo>
                  <a:lnTo>
                    <a:pt x="401" y="160"/>
                  </a:lnTo>
                  <a:lnTo>
                    <a:pt x="406" y="160"/>
                  </a:lnTo>
                  <a:lnTo>
                    <a:pt x="406" y="165"/>
                  </a:lnTo>
                  <a:lnTo>
                    <a:pt x="411" y="165"/>
                  </a:lnTo>
                  <a:lnTo>
                    <a:pt x="411" y="165"/>
                  </a:lnTo>
                  <a:lnTo>
                    <a:pt x="411" y="165"/>
                  </a:lnTo>
                  <a:lnTo>
                    <a:pt x="411" y="165"/>
                  </a:lnTo>
                  <a:lnTo>
                    <a:pt x="411" y="169"/>
                  </a:lnTo>
                  <a:lnTo>
                    <a:pt x="411" y="169"/>
                  </a:lnTo>
                  <a:lnTo>
                    <a:pt x="411" y="169"/>
                  </a:lnTo>
                  <a:lnTo>
                    <a:pt x="406" y="174"/>
                  </a:lnTo>
                  <a:lnTo>
                    <a:pt x="406" y="174"/>
                  </a:lnTo>
                  <a:lnTo>
                    <a:pt x="406" y="174"/>
                  </a:lnTo>
                  <a:lnTo>
                    <a:pt x="406" y="179"/>
                  </a:lnTo>
                  <a:lnTo>
                    <a:pt x="406" y="179"/>
                  </a:lnTo>
                  <a:lnTo>
                    <a:pt x="411" y="184"/>
                  </a:lnTo>
                  <a:lnTo>
                    <a:pt x="411" y="184"/>
                  </a:lnTo>
                  <a:lnTo>
                    <a:pt x="411" y="184"/>
                  </a:lnTo>
                  <a:lnTo>
                    <a:pt x="411" y="189"/>
                  </a:lnTo>
                  <a:lnTo>
                    <a:pt x="411" y="189"/>
                  </a:lnTo>
                  <a:lnTo>
                    <a:pt x="406" y="194"/>
                  </a:lnTo>
                  <a:lnTo>
                    <a:pt x="406" y="194"/>
                  </a:lnTo>
                  <a:lnTo>
                    <a:pt x="406" y="194"/>
                  </a:lnTo>
                  <a:lnTo>
                    <a:pt x="406" y="199"/>
                  </a:lnTo>
                  <a:lnTo>
                    <a:pt x="406" y="199"/>
                  </a:lnTo>
                  <a:lnTo>
                    <a:pt x="401" y="199"/>
                  </a:lnTo>
                  <a:lnTo>
                    <a:pt x="401" y="199"/>
                  </a:lnTo>
                  <a:lnTo>
                    <a:pt x="401" y="203"/>
                  </a:lnTo>
                  <a:lnTo>
                    <a:pt x="401" y="203"/>
                  </a:lnTo>
                  <a:lnTo>
                    <a:pt x="397" y="203"/>
                  </a:lnTo>
                  <a:lnTo>
                    <a:pt x="401" y="203"/>
                  </a:lnTo>
                  <a:lnTo>
                    <a:pt x="401" y="208"/>
                  </a:lnTo>
                  <a:lnTo>
                    <a:pt x="401" y="208"/>
                  </a:lnTo>
                  <a:lnTo>
                    <a:pt x="401" y="213"/>
                  </a:lnTo>
                  <a:lnTo>
                    <a:pt x="406" y="213"/>
                  </a:lnTo>
                  <a:lnTo>
                    <a:pt x="406" y="213"/>
                  </a:lnTo>
                  <a:lnTo>
                    <a:pt x="401" y="213"/>
                  </a:lnTo>
                  <a:lnTo>
                    <a:pt x="401" y="213"/>
                  </a:lnTo>
                  <a:lnTo>
                    <a:pt x="401" y="213"/>
                  </a:lnTo>
                  <a:lnTo>
                    <a:pt x="397" y="213"/>
                  </a:lnTo>
                  <a:lnTo>
                    <a:pt x="397" y="218"/>
                  </a:lnTo>
                  <a:lnTo>
                    <a:pt x="392" y="218"/>
                  </a:lnTo>
                  <a:lnTo>
                    <a:pt x="392" y="218"/>
                  </a:lnTo>
                  <a:lnTo>
                    <a:pt x="387" y="223"/>
                  </a:lnTo>
                  <a:lnTo>
                    <a:pt x="387" y="223"/>
                  </a:lnTo>
                  <a:lnTo>
                    <a:pt x="382" y="223"/>
                  </a:lnTo>
                  <a:lnTo>
                    <a:pt x="377" y="223"/>
                  </a:lnTo>
                  <a:lnTo>
                    <a:pt x="377" y="228"/>
                  </a:lnTo>
                  <a:lnTo>
                    <a:pt x="372" y="228"/>
                  </a:lnTo>
                  <a:lnTo>
                    <a:pt x="372" y="228"/>
                  </a:lnTo>
                  <a:lnTo>
                    <a:pt x="372" y="232"/>
                  </a:lnTo>
                  <a:lnTo>
                    <a:pt x="367" y="232"/>
                  </a:lnTo>
                  <a:lnTo>
                    <a:pt x="367" y="237"/>
                  </a:lnTo>
                  <a:lnTo>
                    <a:pt x="367" y="237"/>
                  </a:lnTo>
                  <a:lnTo>
                    <a:pt x="367" y="237"/>
                  </a:lnTo>
                  <a:lnTo>
                    <a:pt x="367" y="242"/>
                  </a:lnTo>
                  <a:lnTo>
                    <a:pt x="367" y="242"/>
                  </a:lnTo>
                  <a:lnTo>
                    <a:pt x="363" y="242"/>
                  </a:lnTo>
                  <a:lnTo>
                    <a:pt x="363" y="242"/>
                  </a:lnTo>
                  <a:lnTo>
                    <a:pt x="363" y="242"/>
                  </a:lnTo>
                  <a:lnTo>
                    <a:pt x="363" y="242"/>
                  </a:lnTo>
                  <a:lnTo>
                    <a:pt x="358" y="242"/>
                  </a:lnTo>
                  <a:lnTo>
                    <a:pt x="358" y="247"/>
                  </a:lnTo>
                  <a:lnTo>
                    <a:pt x="358" y="247"/>
                  </a:lnTo>
                  <a:lnTo>
                    <a:pt x="358" y="247"/>
                  </a:lnTo>
                  <a:lnTo>
                    <a:pt x="358" y="252"/>
                  </a:lnTo>
                  <a:lnTo>
                    <a:pt x="358" y="252"/>
                  </a:lnTo>
                  <a:lnTo>
                    <a:pt x="353" y="252"/>
                  </a:lnTo>
                  <a:lnTo>
                    <a:pt x="353" y="252"/>
                  </a:lnTo>
                  <a:lnTo>
                    <a:pt x="353" y="252"/>
                  </a:lnTo>
                  <a:lnTo>
                    <a:pt x="353" y="252"/>
                  </a:lnTo>
                  <a:lnTo>
                    <a:pt x="353" y="252"/>
                  </a:lnTo>
                  <a:lnTo>
                    <a:pt x="348" y="252"/>
                  </a:lnTo>
                  <a:lnTo>
                    <a:pt x="348" y="252"/>
                  </a:lnTo>
                  <a:lnTo>
                    <a:pt x="348" y="252"/>
                  </a:lnTo>
                  <a:lnTo>
                    <a:pt x="348" y="252"/>
                  </a:lnTo>
                  <a:lnTo>
                    <a:pt x="343" y="252"/>
                  </a:lnTo>
                  <a:lnTo>
                    <a:pt x="343" y="252"/>
                  </a:lnTo>
                  <a:lnTo>
                    <a:pt x="343" y="257"/>
                  </a:lnTo>
                  <a:lnTo>
                    <a:pt x="343" y="257"/>
                  </a:lnTo>
                  <a:lnTo>
                    <a:pt x="343" y="261"/>
                  </a:lnTo>
                  <a:lnTo>
                    <a:pt x="338" y="261"/>
                  </a:lnTo>
                  <a:lnTo>
                    <a:pt x="338" y="261"/>
                  </a:lnTo>
                  <a:lnTo>
                    <a:pt x="338" y="261"/>
                  </a:lnTo>
                  <a:lnTo>
                    <a:pt x="334" y="266"/>
                  </a:lnTo>
                  <a:lnTo>
                    <a:pt x="334" y="266"/>
                  </a:lnTo>
                  <a:lnTo>
                    <a:pt x="329" y="266"/>
                  </a:lnTo>
                  <a:lnTo>
                    <a:pt x="329" y="266"/>
                  </a:lnTo>
                  <a:lnTo>
                    <a:pt x="329" y="266"/>
                  </a:lnTo>
                  <a:lnTo>
                    <a:pt x="324" y="271"/>
                  </a:lnTo>
                  <a:lnTo>
                    <a:pt x="324" y="271"/>
                  </a:lnTo>
                  <a:lnTo>
                    <a:pt x="319" y="271"/>
                  </a:lnTo>
                  <a:lnTo>
                    <a:pt x="319" y="271"/>
                  </a:lnTo>
                  <a:lnTo>
                    <a:pt x="314" y="266"/>
                  </a:lnTo>
                  <a:lnTo>
                    <a:pt x="314" y="266"/>
                  </a:lnTo>
                  <a:lnTo>
                    <a:pt x="309" y="266"/>
                  </a:lnTo>
                  <a:lnTo>
                    <a:pt x="309" y="266"/>
                  </a:lnTo>
                  <a:lnTo>
                    <a:pt x="305" y="271"/>
                  </a:lnTo>
                  <a:lnTo>
                    <a:pt x="305" y="271"/>
                  </a:lnTo>
                  <a:lnTo>
                    <a:pt x="305" y="271"/>
                  </a:lnTo>
                  <a:lnTo>
                    <a:pt x="300" y="276"/>
                  </a:lnTo>
                  <a:lnTo>
                    <a:pt x="300" y="276"/>
                  </a:lnTo>
                  <a:lnTo>
                    <a:pt x="300" y="276"/>
                  </a:lnTo>
                  <a:lnTo>
                    <a:pt x="300" y="276"/>
                  </a:lnTo>
                  <a:lnTo>
                    <a:pt x="300" y="276"/>
                  </a:lnTo>
                  <a:lnTo>
                    <a:pt x="295" y="276"/>
                  </a:lnTo>
                  <a:lnTo>
                    <a:pt x="295" y="276"/>
                  </a:lnTo>
                  <a:lnTo>
                    <a:pt x="295" y="276"/>
                  </a:lnTo>
                  <a:lnTo>
                    <a:pt x="295" y="276"/>
                  </a:lnTo>
                  <a:lnTo>
                    <a:pt x="295" y="276"/>
                  </a:lnTo>
                  <a:lnTo>
                    <a:pt x="290" y="276"/>
                  </a:lnTo>
                  <a:lnTo>
                    <a:pt x="290" y="276"/>
                  </a:lnTo>
                  <a:lnTo>
                    <a:pt x="290" y="276"/>
                  </a:lnTo>
                  <a:lnTo>
                    <a:pt x="290" y="276"/>
                  </a:lnTo>
                  <a:lnTo>
                    <a:pt x="285" y="276"/>
                  </a:lnTo>
                  <a:lnTo>
                    <a:pt x="285" y="276"/>
                  </a:lnTo>
                  <a:lnTo>
                    <a:pt x="285" y="276"/>
                  </a:lnTo>
                  <a:lnTo>
                    <a:pt x="280" y="276"/>
                  </a:lnTo>
                  <a:lnTo>
                    <a:pt x="280" y="276"/>
                  </a:lnTo>
                  <a:lnTo>
                    <a:pt x="280" y="276"/>
                  </a:lnTo>
                  <a:lnTo>
                    <a:pt x="280" y="276"/>
                  </a:lnTo>
                  <a:lnTo>
                    <a:pt x="275" y="281"/>
                  </a:lnTo>
                  <a:lnTo>
                    <a:pt x="271" y="281"/>
                  </a:lnTo>
                  <a:lnTo>
                    <a:pt x="266" y="286"/>
                  </a:lnTo>
                  <a:lnTo>
                    <a:pt x="266" y="286"/>
                  </a:lnTo>
                  <a:lnTo>
                    <a:pt x="266" y="286"/>
                  </a:lnTo>
                  <a:lnTo>
                    <a:pt x="261" y="286"/>
                  </a:lnTo>
                  <a:lnTo>
                    <a:pt x="261" y="286"/>
                  </a:lnTo>
                  <a:lnTo>
                    <a:pt x="261" y="286"/>
                  </a:lnTo>
                  <a:lnTo>
                    <a:pt x="256" y="286"/>
                  </a:lnTo>
                  <a:lnTo>
                    <a:pt x="256" y="286"/>
                  </a:lnTo>
                  <a:lnTo>
                    <a:pt x="256" y="286"/>
                  </a:lnTo>
                  <a:lnTo>
                    <a:pt x="256" y="286"/>
                  </a:lnTo>
                  <a:lnTo>
                    <a:pt x="256" y="281"/>
                  </a:lnTo>
                  <a:lnTo>
                    <a:pt x="251" y="281"/>
                  </a:lnTo>
                  <a:lnTo>
                    <a:pt x="251" y="281"/>
                  </a:lnTo>
                  <a:lnTo>
                    <a:pt x="246" y="276"/>
                  </a:lnTo>
                  <a:lnTo>
                    <a:pt x="246" y="276"/>
                  </a:lnTo>
                  <a:lnTo>
                    <a:pt x="246" y="276"/>
                  </a:lnTo>
                  <a:lnTo>
                    <a:pt x="246" y="276"/>
                  </a:lnTo>
                  <a:lnTo>
                    <a:pt x="242" y="276"/>
                  </a:lnTo>
                  <a:lnTo>
                    <a:pt x="242" y="276"/>
                  </a:lnTo>
                  <a:lnTo>
                    <a:pt x="242" y="276"/>
                  </a:lnTo>
                  <a:lnTo>
                    <a:pt x="242" y="276"/>
                  </a:lnTo>
                  <a:lnTo>
                    <a:pt x="242" y="281"/>
                  </a:lnTo>
                  <a:lnTo>
                    <a:pt x="242" y="281"/>
                  </a:lnTo>
                  <a:lnTo>
                    <a:pt x="242" y="281"/>
                  </a:lnTo>
                  <a:lnTo>
                    <a:pt x="237" y="281"/>
                  </a:lnTo>
                  <a:lnTo>
                    <a:pt x="237" y="281"/>
                  </a:lnTo>
                  <a:lnTo>
                    <a:pt x="237" y="281"/>
                  </a:lnTo>
                  <a:lnTo>
                    <a:pt x="237" y="281"/>
                  </a:lnTo>
                  <a:lnTo>
                    <a:pt x="237" y="281"/>
                  </a:lnTo>
                  <a:lnTo>
                    <a:pt x="237" y="281"/>
                  </a:lnTo>
                  <a:lnTo>
                    <a:pt x="237" y="286"/>
                  </a:lnTo>
                  <a:lnTo>
                    <a:pt x="237" y="286"/>
                  </a:lnTo>
                  <a:lnTo>
                    <a:pt x="242" y="286"/>
                  </a:lnTo>
                  <a:lnTo>
                    <a:pt x="242" y="286"/>
                  </a:lnTo>
                  <a:lnTo>
                    <a:pt x="242" y="286"/>
                  </a:lnTo>
                  <a:lnTo>
                    <a:pt x="237" y="290"/>
                  </a:lnTo>
                  <a:lnTo>
                    <a:pt x="237" y="290"/>
                  </a:lnTo>
                  <a:lnTo>
                    <a:pt x="237" y="290"/>
                  </a:lnTo>
                  <a:lnTo>
                    <a:pt x="237" y="295"/>
                  </a:lnTo>
                  <a:lnTo>
                    <a:pt x="237" y="295"/>
                  </a:lnTo>
                  <a:lnTo>
                    <a:pt x="237" y="300"/>
                  </a:lnTo>
                  <a:lnTo>
                    <a:pt x="237" y="300"/>
                  </a:lnTo>
                  <a:lnTo>
                    <a:pt x="232" y="300"/>
                  </a:lnTo>
                  <a:lnTo>
                    <a:pt x="232" y="305"/>
                  </a:lnTo>
                  <a:lnTo>
                    <a:pt x="232" y="305"/>
                  </a:lnTo>
                  <a:lnTo>
                    <a:pt x="227" y="305"/>
                  </a:lnTo>
                  <a:lnTo>
                    <a:pt x="227" y="305"/>
                  </a:lnTo>
                  <a:lnTo>
                    <a:pt x="227" y="305"/>
                  </a:lnTo>
                  <a:lnTo>
                    <a:pt x="227" y="310"/>
                  </a:lnTo>
                  <a:lnTo>
                    <a:pt x="227" y="310"/>
                  </a:lnTo>
                  <a:lnTo>
                    <a:pt x="227" y="310"/>
                  </a:lnTo>
                  <a:lnTo>
                    <a:pt x="222" y="310"/>
                  </a:lnTo>
                  <a:lnTo>
                    <a:pt x="222" y="310"/>
                  </a:lnTo>
                  <a:lnTo>
                    <a:pt x="222" y="310"/>
                  </a:lnTo>
                  <a:lnTo>
                    <a:pt x="222" y="310"/>
                  </a:lnTo>
                  <a:lnTo>
                    <a:pt x="217" y="315"/>
                  </a:lnTo>
                  <a:lnTo>
                    <a:pt x="217" y="315"/>
                  </a:lnTo>
                  <a:lnTo>
                    <a:pt x="217" y="315"/>
                  </a:lnTo>
                  <a:lnTo>
                    <a:pt x="213" y="319"/>
                  </a:lnTo>
                  <a:lnTo>
                    <a:pt x="213" y="319"/>
                  </a:lnTo>
                  <a:lnTo>
                    <a:pt x="213" y="319"/>
                  </a:lnTo>
                  <a:lnTo>
                    <a:pt x="213" y="319"/>
                  </a:lnTo>
                  <a:lnTo>
                    <a:pt x="213" y="319"/>
                  </a:lnTo>
                  <a:lnTo>
                    <a:pt x="208" y="319"/>
                  </a:lnTo>
                  <a:lnTo>
                    <a:pt x="208" y="315"/>
                  </a:lnTo>
                  <a:lnTo>
                    <a:pt x="203" y="315"/>
                  </a:lnTo>
                  <a:lnTo>
                    <a:pt x="203" y="315"/>
                  </a:lnTo>
                  <a:lnTo>
                    <a:pt x="198" y="310"/>
                  </a:lnTo>
                  <a:lnTo>
                    <a:pt x="198" y="310"/>
                  </a:lnTo>
                  <a:lnTo>
                    <a:pt x="198" y="310"/>
                  </a:lnTo>
                  <a:lnTo>
                    <a:pt x="198" y="310"/>
                  </a:lnTo>
                  <a:lnTo>
                    <a:pt x="193" y="310"/>
                  </a:lnTo>
                  <a:lnTo>
                    <a:pt x="193" y="310"/>
                  </a:lnTo>
                  <a:lnTo>
                    <a:pt x="193" y="310"/>
                  </a:lnTo>
                  <a:lnTo>
                    <a:pt x="193" y="305"/>
                  </a:lnTo>
                  <a:lnTo>
                    <a:pt x="193" y="305"/>
                  </a:lnTo>
                  <a:lnTo>
                    <a:pt x="193" y="305"/>
                  </a:lnTo>
                  <a:lnTo>
                    <a:pt x="188" y="305"/>
                  </a:lnTo>
                  <a:lnTo>
                    <a:pt x="188" y="305"/>
                  </a:lnTo>
                  <a:lnTo>
                    <a:pt x="184" y="305"/>
                  </a:lnTo>
                  <a:lnTo>
                    <a:pt x="184" y="305"/>
                  </a:lnTo>
                  <a:lnTo>
                    <a:pt x="184" y="300"/>
                  </a:lnTo>
                  <a:lnTo>
                    <a:pt x="184" y="300"/>
                  </a:lnTo>
                  <a:lnTo>
                    <a:pt x="184" y="300"/>
                  </a:lnTo>
                  <a:lnTo>
                    <a:pt x="184" y="300"/>
                  </a:lnTo>
                  <a:lnTo>
                    <a:pt x="184" y="300"/>
                  </a:lnTo>
                  <a:lnTo>
                    <a:pt x="179" y="300"/>
                  </a:lnTo>
                  <a:lnTo>
                    <a:pt x="179" y="300"/>
                  </a:lnTo>
                  <a:lnTo>
                    <a:pt x="179" y="300"/>
                  </a:lnTo>
                  <a:lnTo>
                    <a:pt x="179" y="300"/>
                  </a:lnTo>
                  <a:lnTo>
                    <a:pt x="179" y="305"/>
                  </a:lnTo>
                  <a:lnTo>
                    <a:pt x="179" y="305"/>
                  </a:lnTo>
                  <a:lnTo>
                    <a:pt x="179" y="305"/>
                  </a:lnTo>
                  <a:lnTo>
                    <a:pt x="179" y="305"/>
                  </a:lnTo>
                  <a:lnTo>
                    <a:pt x="179" y="310"/>
                  </a:lnTo>
                  <a:lnTo>
                    <a:pt x="174" y="310"/>
                  </a:lnTo>
                  <a:lnTo>
                    <a:pt x="174" y="315"/>
                  </a:lnTo>
                  <a:lnTo>
                    <a:pt x="174" y="315"/>
                  </a:lnTo>
                  <a:lnTo>
                    <a:pt x="174" y="319"/>
                  </a:lnTo>
                  <a:lnTo>
                    <a:pt x="169" y="319"/>
                  </a:lnTo>
                  <a:lnTo>
                    <a:pt x="169" y="319"/>
                  </a:lnTo>
                  <a:lnTo>
                    <a:pt x="164" y="319"/>
                  </a:lnTo>
                  <a:lnTo>
                    <a:pt x="164" y="319"/>
                  </a:lnTo>
                  <a:lnTo>
                    <a:pt x="159" y="319"/>
                  </a:lnTo>
                  <a:lnTo>
                    <a:pt x="159" y="319"/>
                  </a:lnTo>
                  <a:lnTo>
                    <a:pt x="154" y="319"/>
                  </a:lnTo>
                  <a:lnTo>
                    <a:pt x="154" y="319"/>
                  </a:lnTo>
                  <a:lnTo>
                    <a:pt x="154" y="319"/>
                  </a:lnTo>
                  <a:lnTo>
                    <a:pt x="154" y="319"/>
                  </a:lnTo>
                  <a:lnTo>
                    <a:pt x="154" y="315"/>
                  </a:lnTo>
                  <a:lnTo>
                    <a:pt x="154" y="315"/>
                  </a:lnTo>
                  <a:lnTo>
                    <a:pt x="150" y="315"/>
                  </a:lnTo>
                  <a:lnTo>
                    <a:pt x="150" y="315"/>
                  </a:lnTo>
                  <a:lnTo>
                    <a:pt x="150" y="315"/>
                  </a:lnTo>
                  <a:lnTo>
                    <a:pt x="150" y="310"/>
                  </a:lnTo>
                  <a:lnTo>
                    <a:pt x="150" y="310"/>
                  </a:lnTo>
                  <a:lnTo>
                    <a:pt x="145" y="310"/>
                  </a:lnTo>
                  <a:lnTo>
                    <a:pt x="145" y="310"/>
                  </a:lnTo>
                  <a:lnTo>
                    <a:pt x="145" y="310"/>
                  </a:lnTo>
                  <a:lnTo>
                    <a:pt x="140" y="315"/>
                  </a:lnTo>
                  <a:lnTo>
                    <a:pt x="140" y="315"/>
                  </a:lnTo>
                  <a:lnTo>
                    <a:pt x="140" y="315"/>
                  </a:lnTo>
                  <a:lnTo>
                    <a:pt x="140" y="319"/>
                  </a:lnTo>
                  <a:lnTo>
                    <a:pt x="140" y="319"/>
                  </a:lnTo>
                  <a:lnTo>
                    <a:pt x="140" y="319"/>
                  </a:lnTo>
                  <a:lnTo>
                    <a:pt x="140" y="319"/>
                  </a:lnTo>
                  <a:lnTo>
                    <a:pt x="140" y="319"/>
                  </a:lnTo>
                  <a:lnTo>
                    <a:pt x="135" y="324"/>
                  </a:lnTo>
                  <a:lnTo>
                    <a:pt x="130" y="324"/>
                  </a:lnTo>
                  <a:lnTo>
                    <a:pt x="130" y="324"/>
                  </a:lnTo>
                  <a:lnTo>
                    <a:pt x="130" y="324"/>
                  </a:lnTo>
                  <a:lnTo>
                    <a:pt x="125" y="324"/>
                  </a:lnTo>
                  <a:lnTo>
                    <a:pt x="125" y="324"/>
                  </a:lnTo>
                  <a:lnTo>
                    <a:pt x="125" y="324"/>
                  </a:lnTo>
                  <a:lnTo>
                    <a:pt x="125" y="324"/>
                  </a:lnTo>
                  <a:lnTo>
                    <a:pt x="121" y="324"/>
                  </a:lnTo>
                  <a:lnTo>
                    <a:pt x="121" y="324"/>
                  </a:lnTo>
                  <a:lnTo>
                    <a:pt x="116" y="329"/>
                  </a:lnTo>
                  <a:lnTo>
                    <a:pt x="116" y="329"/>
                  </a:lnTo>
                  <a:lnTo>
                    <a:pt x="116" y="324"/>
                  </a:lnTo>
                  <a:lnTo>
                    <a:pt x="116" y="324"/>
                  </a:lnTo>
                  <a:lnTo>
                    <a:pt x="111" y="324"/>
                  </a:lnTo>
                  <a:lnTo>
                    <a:pt x="111" y="324"/>
                  </a:lnTo>
                  <a:lnTo>
                    <a:pt x="111" y="324"/>
                  </a:lnTo>
                  <a:lnTo>
                    <a:pt x="106" y="324"/>
                  </a:lnTo>
                  <a:lnTo>
                    <a:pt x="106" y="324"/>
                  </a:lnTo>
                  <a:lnTo>
                    <a:pt x="106" y="319"/>
                  </a:lnTo>
                  <a:lnTo>
                    <a:pt x="106" y="324"/>
                  </a:lnTo>
                  <a:lnTo>
                    <a:pt x="106" y="324"/>
                  </a:lnTo>
                  <a:lnTo>
                    <a:pt x="106" y="324"/>
                  </a:lnTo>
                  <a:lnTo>
                    <a:pt x="106" y="324"/>
                  </a:lnTo>
                  <a:lnTo>
                    <a:pt x="106" y="324"/>
                  </a:lnTo>
                  <a:lnTo>
                    <a:pt x="101" y="324"/>
                  </a:lnTo>
                  <a:lnTo>
                    <a:pt x="101" y="329"/>
                  </a:lnTo>
                  <a:lnTo>
                    <a:pt x="101" y="329"/>
                  </a:lnTo>
                  <a:lnTo>
                    <a:pt x="101" y="329"/>
                  </a:lnTo>
                  <a:lnTo>
                    <a:pt x="101" y="329"/>
                  </a:lnTo>
                  <a:lnTo>
                    <a:pt x="101" y="329"/>
                  </a:lnTo>
                  <a:lnTo>
                    <a:pt x="101" y="334"/>
                  </a:lnTo>
                  <a:lnTo>
                    <a:pt x="101" y="334"/>
                  </a:lnTo>
                  <a:lnTo>
                    <a:pt x="101" y="334"/>
                  </a:lnTo>
                  <a:lnTo>
                    <a:pt x="101" y="339"/>
                  </a:lnTo>
                  <a:lnTo>
                    <a:pt x="101" y="339"/>
                  </a:lnTo>
                  <a:lnTo>
                    <a:pt x="101" y="339"/>
                  </a:lnTo>
                  <a:lnTo>
                    <a:pt x="101" y="339"/>
                  </a:lnTo>
                  <a:lnTo>
                    <a:pt x="96" y="339"/>
                  </a:lnTo>
                  <a:lnTo>
                    <a:pt x="96" y="339"/>
                  </a:lnTo>
                  <a:lnTo>
                    <a:pt x="92" y="339"/>
                  </a:lnTo>
                  <a:lnTo>
                    <a:pt x="92" y="339"/>
                  </a:lnTo>
                  <a:lnTo>
                    <a:pt x="87" y="339"/>
                  </a:lnTo>
                  <a:lnTo>
                    <a:pt x="87" y="344"/>
                  </a:lnTo>
                  <a:lnTo>
                    <a:pt x="82" y="344"/>
                  </a:lnTo>
                  <a:lnTo>
                    <a:pt x="82" y="344"/>
                  </a:lnTo>
                  <a:lnTo>
                    <a:pt x="77" y="344"/>
                  </a:lnTo>
                  <a:lnTo>
                    <a:pt x="77" y="339"/>
                  </a:lnTo>
                  <a:lnTo>
                    <a:pt x="77" y="339"/>
                  </a:lnTo>
                  <a:lnTo>
                    <a:pt x="77" y="339"/>
                  </a:lnTo>
                  <a:lnTo>
                    <a:pt x="72" y="339"/>
                  </a:lnTo>
                  <a:lnTo>
                    <a:pt x="72" y="339"/>
                  </a:lnTo>
                  <a:lnTo>
                    <a:pt x="67" y="339"/>
                  </a:lnTo>
                  <a:lnTo>
                    <a:pt x="67" y="339"/>
                  </a:lnTo>
                  <a:lnTo>
                    <a:pt x="63" y="339"/>
                  </a:lnTo>
                  <a:lnTo>
                    <a:pt x="63" y="344"/>
                  </a:lnTo>
                  <a:lnTo>
                    <a:pt x="58" y="344"/>
                  </a:lnTo>
                  <a:lnTo>
                    <a:pt x="58" y="344"/>
                  </a:lnTo>
                  <a:lnTo>
                    <a:pt x="53" y="344"/>
                  </a:lnTo>
                  <a:lnTo>
                    <a:pt x="53" y="344"/>
                  </a:lnTo>
                  <a:lnTo>
                    <a:pt x="48" y="344"/>
                  </a:lnTo>
                  <a:lnTo>
                    <a:pt x="48" y="339"/>
                  </a:lnTo>
                  <a:lnTo>
                    <a:pt x="48" y="339"/>
                  </a:lnTo>
                  <a:lnTo>
                    <a:pt x="48" y="339"/>
                  </a:lnTo>
                  <a:lnTo>
                    <a:pt x="48" y="339"/>
                  </a:lnTo>
                  <a:lnTo>
                    <a:pt x="48" y="334"/>
                  </a:lnTo>
                  <a:lnTo>
                    <a:pt x="48" y="329"/>
                  </a:lnTo>
                  <a:lnTo>
                    <a:pt x="43" y="329"/>
                  </a:lnTo>
                  <a:lnTo>
                    <a:pt x="43" y="324"/>
                  </a:lnTo>
                  <a:lnTo>
                    <a:pt x="43" y="324"/>
                  </a:lnTo>
                  <a:lnTo>
                    <a:pt x="43" y="324"/>
                  </a:lnTo>
                  <a:lnTo>
                    <a:pt x="38" y="319"/>
                  </a:lnTo>
                  <a:lnTo>
                    <a:pt x="38" y="319"/>
                  </a:lnTo>
                  <a:lnTo>
                    <a:pt x="38" y="319"/>
                  </a:lnTo>
                  <a:lnTo>
                    <a:pt x="33" y="315"/>
                  </a:lnTo>
                  <a:lnTo>
                    <a:pt x="33" y="315"/>
                  </a:lnTo>
                  <a:lnTo>
                    <a:pt x="33" y="310"/>
                  </a:lnTo>
                  <a:lnTo>
                    <a:pt x="33" y="310"/>
                  </a:lnTo>
                  <a:lnTo>
                    <a:pt x="33" y="310"/>
                  </a:lnTo>
                  <a:lnTo>
                    <a:pt x="33" y="305"/>
                  </a:lnTo>
                  <a:lnTo>
                    <a:pt x="33" y="305"/>
                  </a:lnTo>
                  <a:lnTo>
                    <a:pt x="29" y="305"/>
                  </a:lnTo>
                  <a:lnTo>
                    <a:pt x="29" y="305"/>
                  </a:lnTo>
                  <a:lnTo>
                    <a:pt x="29" y="305"/>
                  </a:lnTo>
                  <a:lnTo>
                    <a:pt x="29" y="305"/>
                  </a:lnTo>
                  <a:lnTo>
                    <a:pt x="24" y="305"/>
                  </a:lnTo>
                  <a:lnTo>
                    <a:pt x="24" y="305"/>
                  </a:lnTo>
                  <a:lnTo>
                    <a:pt x="19" y="305"/>
                  </a:lnTo>
                  <a:lnTo>
                    <a:pt x="19" y="305"/>
                  </a:lnTo>
                  <a:lnTo>
                    <a:pt x="19" y="300"/>
                  </a:lnTo>
                  <a:lnTo>
                    <a:pt x="19" y="300"/>
                  </a:lnTo>
                  <a:lnTo>
                    <a:pt x="19" y="300"/>
                  </a:lnTo>
                  <a:lnTo>
                    <a:pt x="19" y="295"/>
                  </a:lnTo>
                  <a:lnTo>
                    <a:pt x="19" y="295"/>
                  </a:lnTo>
                  <a:lnTo>
                    <a:pt x="19" y="295"/>
                  </a:lnTo>
                  <a:lnTo>
                    <a:pt x="14" y="295"/>
                  </a:lnTo>
                  <a:lnTo>
                    <a:pt x="14" y="295"/>
                  </a:lnTo>
                  <a:lnTo>
                    <a:pt x="9" y="295"/>
                  </a:lnTo>
                  <a:lnTo>
                    <a:pt x="9" y="295"/>
                  </a:lnTo>
                  <a:lnTo>
                    <a:pt x="9" y="295"/>
                  </a:lnTo>
                  <a:lnTo>
                    <a:pt x="9" y="290"/>
                  </a:lnTo>
                  <a:lnTo>
                    <a:pt x="9" y="290"/>
                  </a:lnTo>
                  <a:lnTo>
                    <a:pt x="4" y="290"/>
                  </a:lnTo>
                  <a:lnTo>
                    <a:pt x="4" y="290"/>
                  </a:lnTo>
                  <a:lnTo>
                    <a:pt x="4" y="290"/>
                  </a:lnTo>
                  <a:lnTo>
                    <a:pt x="4" y="290"/>
                  </a:lnTo>
                  <a:lnTo>
                    <a:pt x="4" y="290"/>
                  </a:lnTo>
                  <a:lnTo>
                    <a:pt x="4" y="290"/>
                  </a:lnTo>
                  <a:lnTo>
                    <a:pt x="0" y="286"/>
                  </a:lnTo>
                  <a:lnTo>
                    <a:pt x="4" y="286"/>
                  </a:lnTo>
                  <a:lnTo>
                    <a:pt x="4" y="286"/>
                  </a:lnTo>
                  <a:lnTo>
                    <a:pt x="4" y="286"/>
                  </a:lnTo>
                  <a:lnTo>
                    <a:pt x="4" y="281"/>
                  </a:lnTo>
                  <a:lnTo>
                    <a:pt x="4" y="281"/>
                  </a:lnTo>
                  <a:lnTo>
                    <a:pt x="4" y="281"/>
                  </a:lnTo>
                  <a:lnTo>
                    <a:pt x="4" y="281"/>
                  </a:lnTo>
                  <a:lnTo>
                    <a:pt x="4" y="281"/>
                  </a:lnTo>
                  <a:lnTo>
                    <a:pt x="4" y="276"/>
                  </a:lnTo>
                  <a:lnTo>
                    <a:pt x="4" y="276"/>
                  </a:lnTo>
                  <a:lnTo>
                    <a:pt x="4" y="276"/>
                  </a:lnTo>
                  <a:lnTo>
                    <a:pt x="4" y="276"/>
                  </a:lnTo>
                  <a:lnTo>
                    <a:pt x="4" y="271"/>
                  </a:lnTo>
                  <a:lnTo>
                    <a:pt x="4" y="271"/>
                  </a:lnTo>
                  <a:lnTo>
                    <a:pt x="4" y="271"/>
                  </a:lnTo>
                  <a:lnTo>
                    <a:pt x="9" y="266"/>
                  </a:lnTo>
                  <a:lnTo>
                    <a:pt x="9" y="266"/>
                  </a:lnTo>
                  <a:lnTo>
                    <a:pt x="9" y="266"/>
                  </a:lnTo>
                  <a:lnTo>
                    <a:pt x="14" y="266"/>
                  </a:lnTo>
                  <a:lnTo>
                    <a:pt x="14" y="266"/>
                  </a:lnTo>
                  <a:lnTo>
                    <a:pt x="14" y="261"/>
                  </a:lnTo>
                  <a:lnTo>
                    <a:pt x="14" y="261"/>
                  </a:lnTo>
                  <a:lnTo>
                    <a:pt x="14" y="261"/>
                  </a:lnTo>
                  <a:lnTo>
                    <a:pt x="19" y="261"/>
                  </a:lnTo>
                  <a:lnTo>
                    <a:pt x="19" y="261"/>
                  </a:lnTo>
                  <a:lnTo>
                    <a:pt x="19" y="261"/>
                  </a:lnTo>
                  <a:lnTo>
                    <a:pt x="19" y="257"/>
                  </a:lnTo>
                  <a:lnTo>
                    <a:pt x="19" y="257"/>
                  </a:lnTo>
                  <a:lnTo>
                    <a:pt x="19" y="257"/>
                  </a:lnTo>
                  <a:lnTo>
                    <a:pt x="19" y="252"/>
                  </a:lnTo>
                  <a:lnTo>
                    <a:pt x="19" y="252"/>
                  </a:lnTo>
                  <a:lnTo>
                    <a:pt x="19" y="252"/>
                  </a:lnTo>
                  <a:lnTo>
                    <a:pt x="19" y="252"/>
                  </a:lnTo>
                  <a:lnTo>
                    <a:pt x="19" y="252"/>
                  </a:lnTo>
                  <a:lnTo>
                    <a:pt x="19" y="247"/>
                  </a:lnTo>
                  <a:lnTo>
                    <a:pt x="19" y="247"/>
                  </a:lnTo>
                  <a:lnTo>
                    <a:pt x="19" y="247"/>
                  </a:lnTo>
                  <a:lnTo>
                    <a:pt x="19" y="247"/>
                  </a:lnTo>
                  <a:lnTo>
                    <a:pt x="19" y="247"/>
                  </a:lnTo>
                  <a:lnTo>
                    <a:pt x="24" y="247"/>
                  </a:lnTo>
                  <a:lnTo>
                    <a:pt x="24" y="247"/>
                  </a:lnTo>
                  <a:lnTo>
                    <a:pt x="24" y="242"/>
                  </a:lnTo>
                  <a:lnTo>
                    <a:pt x="24" y="242"/>
                  </a:lnTo>
                  <a:lnTo>
                    <a:pt x="24" y="242"/>
                  </a:lnTo>
                  <a:lnTo>
                    <a:pt x="24" y="242"/>
                  </a:lnTo>
                  <a:lnTo>
                    <a:pt x="24" y="242"/>
                  </a:lnTo>
                  <a:lnTo>
                    <a:pt x="24" y="237"/>
                  </a:lnTo>
                  <a:lnTo>
                    <a:pt x="24" y="237"/>
                  </a:lnTo>
                  <a:lnTo>
                    <a:pt x="24" y="237"/>
                  </a:lnTo>
                  <a:lnTo>
                    <a:pt x="24" y="237"/>
                  </a:lnTo>
                  <a:lnTo>
                    <a:pt x="24" y="237"/>
                  </a:lnTo>
                  <a:lnTo>
                    <a:pt x="24" y="237"/>
                  </a:lnTo>
                  <a:lnTo>
                    <a:pt x="24" y="237"/>
                  </a:lnTo>
                  <a:lnTo>
                    <a:pt x="24" y="237"/>
                  </a:lnTo>
                  <a:lnTo>
                    <a:pt x="24" y="232"/>
                  </a:lnTo>
                  <a:lnTo>
                    <a:pt x="24" y="232"/>
                  </a:lnTo>
                  <a:lnTo>
                    <a:pt x="24" y="232"/>
                  </a:lnTo>
                  <a:lnTo>
                    <a:pt x="24" y="232"/>
                  </a:lnTo>
                  <a:lnTo>
                    <a:pt x="24" y="232"/>
                  </a:lnTo>
                  <a:lnTo>
                    <a:pt x="24" y="232"/>
                  </a:lnTo>
                  <a:lnTo>
                    <a:pt x="29" y="232"/>
                  </a:lnTo>
                  <a:lnTo>
                    <a:pt x="29" y="232"/>
                  </a:lnTo>
                  <a:lnTo>
                    <a:pt x="29" y="228"/>
                  </a:lnTo>
                  <a:lnTo>
                    <a:pt x="29" y="228"/>
                  </a:lnTo>
                  <a:lnTo>
                    <a:pt x="29" y="228"/>
                  </a:lnTo>
                  <a:lnTo>
                    <a:pt x="29" y="228"/>
                  </a:lnTo>
                  <a:lnTo>
                    <a:pt x="29" y="223"/>
                  </a:lnTo>
                  <a:lnTo>
                    <a:pt x="29" y="223"/>
                  </a:lnTo>
                  <a:lnTo>
                    <a:pt x="29" y="223"/>
                  </a:lnTo>
                  <a:lnTo>
                    <a:pt x="29" y="223"/>
                  </a:lnTo>
                  <a:lnTo>
                    <a:pt x="33" y="223"/>
                  </a:lnTo>
                  <a:lnTo>
                    <a:pt x="33" y="223"/>
                  </a:lnTo>
                  <a:lnTo>
                    <a:pt x="38" y="218"/>
                  </a:lnTo>
                  <a:lnTo>
                    <a:pt x="43" y="218"/>
                  </a:lnTo>
                  <a:lnTo>
                    <a:pt x="43" y="213"/>
                  </a:lnTo>
                  <a:lnTo>
                    <a:pt x="48" y="213"/>
                  </a:lnTo>
                  <a:lnTo>
                    <a:pt x="48" y="208"/>
                  </a:lnTo>
                  <a:lnTo>
                    <a:pt x="48" y="208"/>
                  </a:lnTo>
                  <a:lnTo>
                    <a:pt x="53" y="208"/>
                  </a:lnTo>
                  <a:lnTo>
                    <a:pt x="53" y="203"/>
                  </a:lnTo>
                  <a:lnTo>
                    <a:pt x="53" y="199"/>
                  </a:lnTo>
                  <a:lnTo>
                    <a:pt x="53" y="199"/>
                  </a:lnTo>
                  <a:lnTo>
                    <a:pt x="53" y="199"/>
                  </a:lnTo>
                  <a:lnTo>
                    <a:pt x="53" y="199"/>
                  </a:lnTo>
                  <a:lnTo>
                    <a:pt x="53" y="194"/>
                  </a:lnTo>
                  <a:lnTo>
                    <a:pt x="53" y="194"/>
                  </a:lnTo>
                  <a:lnTo>
                    <a:pt x="53" y="194"/>
                  </a:lnTo>
                  <a:lnTo>
                    <a:pt x="53" y="194"/>
                  </a:lnTo>
                  <a:lnTo>
                    <a:pt x="53" y="189"/>
                  </a:lnTo>
                  <a:lnTo>
                    <a:pt x="48" y="189"/>
                  </a:lnTo>
                  <a:lnTo>
                    <a:pt x="48" y="189"/>
                  </a:lnTo>
                  <a:lnTo>
                    <a:pt x="48" y="189"/>
                  </a:lnTo>
                  <a:lnTo>
                    <a:pt x="48" y="189"/>
                  </a:lnTo>
                  <a:lnTo>
                    <a:pt x="48" y="189"/>
                  </a:lnTo>
                  <a:lnTo>
                    <a:pt x="48" y="189"/>
                  </a:lnTo>
                  <a:lnTo>
                    <a:pt x="48" y="189"/>
                  </a:lnTo>
                  <a:lnTo>
                    <a:pt x="48" y="189"/>
                  </a:lnTo>
                  <a:lnTo>
                    <a:pt x="48" y="184"/>
                  </a:lnTo>
                  <a:lnTo>
                    <a:pt x="53" y="184"/>
                  </a:lnTo>
                  <a:lnTo>
                    <a:pt x="53" y="184"/>
                  </a:lnTo>
                  <a:lnTo>
                    <a:pt x="53" y="184"/>
                  </a:lnTo>
                  <a:lnTo>
                    <a:pt x="53" y="184"/>
                  </a:lnTo>
                  <a:lnTo>
                    <a:pt x="58" y="184"/>
                  </a:lnTo>
                  <a:lnTo>
                    <a:pt x="58" y="184"/>
                  </a:lnTo>
                  <a:lnTo>
                    <a:pt x="58" y="184"/>
                  </a:lnTo>
                  <a:lnTo>
                    <a:pt x="63" y="184"/>
                  </a:lnTo>
                  <a:lnTo>
                    <a:pt x="63" y="184"/>
                  </a:lnTo>
                  <a:lnTo>
                    <a:pt x="63" y="179"/>
                  </a:lnTo>
                  <a:lnTo>
                    <a:pt x="63" y="179"/>
                  </a:lnTo>
                  <a:lnTo>
                    <a:pt x="63" y="179"/>
                  </a:lnTo>
                  <a:lnTo>
                    <a:pt x="63" y="179"/>
                  </a:lnTo>
                  <a:lnTo>
                    <a:pt x="63" y="179"/>
                  </a:lnTo>
                  <a:lnTo>
                    <a:pt x="63" y="179"/>
                  </a:lnTo>
                  <a:lnTo>
                    <a:pt x="63" y="179"/>
                  </a:lnTo>
                  <a:lnTo>
                    <a:pt x="63" y="179"/>
                  </a:lnTo>
                  <a:lnTo>
                    <a:pt x="63" y="179"/>
                  </a:lnTo>
                  <a:lnTo>
                    <a:pt x="63" y="174"/>
                  </a:lnTo>
                  <a:lnTo>
                    <a:pt x="67" y="174"/>
                  </a:lnTo>
                  <a:lnTo>
                    <a:pt x="67" y="174"/>
                  </a:lnTo>
                  <a:lnTo>
                    <a:pt x="67" y="174"/>
                  </a:lnTo>
                  <a:lnTo>
                    <a:pt x="67" y="169"/>
                  </a:lnTo>
                  <a:lnTo>
                    <a:pt x="67" y="169"/>
                  </a:lnTo>
                  <a:lnTo>
                    <a:pt x="67" y="169"/>
                  </a:lnTo>
                  <a:lnTo>
                    <a:pt x="67" y="169"/>
                  </a:lnTo>
                  <a:lnTo>
                    <a:pt x="67" y="169"/>
                  </a:lnTo>
                  <a:lnTo>
                    <a:pt x="67" y="165"/>
                  </a:lnTo>
                  <a:lnTo>
                    <a:pt x="67" y="165"/>
                  </a:lnTo>
                  <a:lnTo>
                    <a:pt x="67" y="165"/>
                  </a:lnTo>
                  <a:lnTo>
                    <a:pt x="67" y="165"/>
                  </a:lnTo>
                  <a:lnTo>
                    <a:pt x="67" y="165"/>
                  </a:lnTo>
                  <a:lnTo>
                    <a:pt x="67" y="165"/>
                  </a:lnTo>
                  <a:lnTo>
                    <a:pt x="67" y="165"/>
                  </a:lnTo>
                  <a:lnTo>
                    <a:pt x="67" y="165"/>
                  </a:lnTo>
                  <a:lnTo>
                    <a:pt x="67" y="165"/>
                  </a:lnTo>
                  <a:lnTo>
                    <a:pt x="67" y="160"/>
                  </a:lnTo>
                  <a:lnTo>
                    <a:pt x="67" y="160"/>
                  </a:lnTo>
                  <a:lnTo>
                    <a:pt x="67" y="160"/>
                  </a:lnTo>
                  <a:lnTo>
                    <a:pt x="67" y="160"/>
                  </a:lnTo>
                  <a:lnTo>
                    <a:pt x="67" y="160"/>
                  </a:lnTo>
                  <a:lnTo>
                    <a:pt x="67" y="160"/>
                  </a:lnTo>
                  <a:lnTo>
                    <a:pt x="67" y="160"/>
                  </a:lnTo>
                  <a:lnTo>
                    <a:pt x="67" y="160"/>
                  </a:lnTo>
                  <a:lnTo>
                    <a:pt x="67" y="155"/>
                  </a:lnTo>
                  <a:lnTo>
                    <a:pt x="67" y="155"/>
                  </a:lnTo>
                  <a:lnTo>
                    <a:pt x="67" y="155"/>
                  </a:lnTo>
                  <a:lnTo>
                    <a:pt x="67" y="155"/>
                  </a:lnTo>
                  <a:lnTo>
                    <a:pt x="72" y="155"/>
                  </a:lnTo>
                  <a:lnTo>
                    <a:pt x="72" y="155"/>
                  </a:lnTo>
                  <a:lnTo>
                    <a:pt x="72" y="155"/>
                  </a:lnTo>
                  <a:lnTo>
                    <a:pt x="72" y="155"/>
                  </a:lnTo>
                  <a:lnTo>
                    <a:pt x="72" y="155"/>
                  </a:lnTo>
                  <a:lnTo>
                    <a:pt x="72" y="155"/>
                  </a:lnTo>
                  <a:lnTo>
                    <a:pt x="72" y="150"/>
                  </a:lnTo>
                  <a:lnTo>
                    <a:pt x="72" y="150"/>
                  </a:lnTo>
                  <a:lnTo>
                    <a:pt x="77" y="150"/>
                  </a:lnTo>
                  <a:lnTo>
                    <a:pt x="77" y="150"/>
                  </a:lnTo>
                  <a:lnTo>
                    <a:pt x="77" y="150"/>
                  </a:lnTo>
                  <a:lnTo>
                    <a:pt x="82" y="150"/>
                  </a:lnTo>
                  <a:lnTo>
                    <a:pt x="82" y="150"/>
                  </a:lnTo>
                  <a:lnTo>
                    <a:pt x="82" y="145"/>
                  </a:lnTo>
                  <a:lnTo>
                    <a:pt x="82" y="145"/>
                  </a:lnTo>
                  <a:lnTo>
                    <a:pt x="82" y="145"/>
                  </a:lnTo>
                  <a:lnTo>
                    <a:pt x="82" y="145"/>
                  </a:lnTo>
                  <a:lnTo>
                    <a:pt x="82" y="145"/>
                  </a:lnTo>
                  <a:lnTo>
                    <a:pt x="82" y="145"/>
                  </a:lnTo>
                  <a:lnTo>
                    <a:pt x="87" y="145"/>
                  </a:lnTo>
                  <a:lnTo>
                    <a:pt x="92" y="140"/>
                  </a:lnTo>
                  <a:lnTo>
                    <a:pt x="92" y="140"/>
                  </a:lnTo>
                  <a:lnTo>
                    <a:pt x="96" y="140"/>
                  </a:lnTo>
                  <a:lnTo>
                    <a:pt x="96" y="140"/>
                  </a:lnTo>
                  <a:lnTo>
                    <a:pt x="96" y="140"/>
                  </a:lnTo>
                  <a:lnTo>
                    <a:pt x="96" y="136"/>
                  </a:lnTo>
                  <a:lnTo>
                    <a:pt x="96" y="136"/>
                  </a:lnTo>
                  <a:lnTo>
                    <a:pt x="96" y="136"/>
                  </a:lnTo>
                  <a:lnTo>
                    <a:pt x="96" y="136"/>
                  </a:lnTo>
                  <a:lnTo>
                    <a:pt x="96" y="136"/>
                  </a:lnTo>
                  <a:lnTo>
                    <a:pt x="96" y="136"/>
                  </a:lnTo>
                  <a:lnTo>
                    <a:pt x="96" y="136"/>
                  </a:lnTo>
                  <a:lnTo>
                    <a:pt x="96" y="136"/>
                  </a:lnTo>
                  <a:lnTo>
                    <a:pt x="96" y="136"/>
                  </a:lnTo>
                  <a:lnTo>
                    <a:pt x="101" y="136"/>
                  </a:lnTo>
                  <a:lnTo>
                    <a:pt x="101" y="131"/>
                  </a:lnTo>
                  <a:lnTo>
                    <a:pt x="101" y="131"/>
                  </a:lnTo>
                  <a:lnTo>
                    <a:pt x="101" y="136"/>
                  </a:lnTo>
                  <a:lnTo>
                    <a:pt x="106" y="136"/>
                  </a:lnTo>
                  <a:lnTo>
                    <a:pt x="106" y="131"/>
                  </a:lnTo>
                  <a:lnTo>
                    <a:pt x="106" y="131"/>
                  </a:lnTo>
                  <a:lnTo>
                    <a:pt x="106" y="131"/>
                  </a:lnTo>
                  <a:lnTo>
                    <a:pt x="106" y="131"/>
                  </a:lnTo>
                  <a:lnTo>
                    <a:pt x="106" y="131"/>
                  </a:lnTo>
                  <a:lnTo>
                    <a:pt x="111" y="131"/>
                  </a:lnTo>
                  <a:lnTo>
                    <a:pt x="111" y="131"/>
                  </a:lnTo>
                  <a:lnTo>
                    <a:pt x="111" y="131"/>
                  </a:lnTo>
                  <a:lnTo>
                    <a:pt x="111" y="131"/>
                  </a:lnTo>
                  <a:lnTo>
                    <a:pt x="111" y="126"/>
                  </a:lnTo>
                  <a:lnTo>
                    <a:pt x="111" y="126"/>
                  </a:lnTo>
                  <a:lnTo>
                    <a:pt x="111" y="126"/>
                  </a:lnTo>
                  <a:lnTo>
                    <a:pt x="116" y="126"/>
                  </a:lnTo>
                  <a:lnTo>
                    <a:pt x="116" y="126"/>
                  </a:lnTo>
                  <a:lnTo>
                    <a:pt x="116" y="126"/>
                  </a:lnTo>
                  <a:lnTo>
                    <a:pt x="116" y="126"/>
                  </a:lnTo>
                  <a:lnTo>
                    <a:pt x="121" y="126"/>
                  </a:lnTo>
                  <a:lnTo>
                    <a:pt x="121" y="126"/>
                  </a:lnTo>
                  <a:lnTo>
                    <a:pt x="121" y="126"/>
                  </a:lnTo>
                  <a:lnTo>
                    <a:pt x="121" y="121"/>
                  </a:lnTo>
                  <a:lnTo>
                    <a:pt x="125" y="121"/>
                  </a:lnTo>
                  <a:lnTo>
                    <a:pt x="125" y="121"/>
                  </a:lnTo>
                  <a:lnTo>
                    <a:pt x="125" y="121"/>
                  </a:lnTo>
                  <a:lnTo>
                    <a:pt x="125" y="121"/>
                  </a:lnTo>
                  <a:lnTo>
                    <a:pt x="130" y="121"/>
                  </a:lnTo>
                  <a:lnTo>
                    <a:pt x="130" y="116"/>
                  </a:lnTo>
                  <a:lnTo>
                    <a:pt x="135" y="116"/>
                  </a:lnTo>
                  <a:lnTo>
                    <a:pt x="135" y="116"/>
                  </a:lnTo>
                  <a:lnTo>
                    <a:pt x="140" y="111"/>
                  </a:lnTo>
                  <a:lnTo>
                    <a:pt x="140" y="111"/>
                  </a:lnTo>
                  <a:lnTo>
                    <a:pt x="145" y="111"/>
                  </a:lnTo>
                  <a:lnTo>
                    <a:pt x="145" y="107"/>
                  </a:lnTo>
                  <a:lnTo>
                    <a:pt x="145" y="107"/>
                  </a:lnTo>
                  <a:lnTo>
                    <a:pt x="145" y="107"/>
                  </a:lnTo>
                  <a:lnTo>
                    <a:pt x="145" y="107"/>
                  </a:lnTo>
                  <a:lnTo>
                    <a:pt x="150" y="107"/>
                  </a:lnTo>
                  <a:lnTo>
                    <a:pt x="150" y="107"/>
                  </a:lnTo>
                  <a:lnTo>
                    <a:pt x="150" y="107"/>
                  </a:lnTo>
                  <a:lnTo>
                    <a:pt x="154" y="102"/>
                  </a:lnTo>
                  <a:lnTo>
                    <a:pt x="159" y="102"/>
                  </a:lnTo>
                  <a:lnTo>
                    <a:pt x="159" y="102"/>
                  </a:lnTo>
                  <a:lnTo>
                    <a:pt x="164" y="102"/>
                  </a:lnTo>
                  <a:lnTo>
                    <a:pt x="164" y="102"/>
                  </a:lnTo>
                  <a:lnTo>
                    <a:pt x="169" y="102"/>
                  </a:lnTo>
                  <a:lnTo>
                    <a:pt x="169" y="102"/>
                  </a:lnTo>
                  <a:lnTo>
                    <a:pt x="174" y="102"/>
                  </a:lnTo>
                  <a:lnTo>
                    <a:pt x="174" y="97"/>
                  </a:lnTo>
                  <a:lnTo>
                    <a:pt x="179" y="97"/>
                  </a:lnTo>
                  <a:lnTo>
                    <a:pt x="179" y="92"/>
                  </a:lnTo>
                  <a:lnTo>
                    <a:pt x="179" y="92"/>
                  </a:lnTo>
                  <a:lnTo>
                    <a:pt x="179" y="92"/>
                  </a:lnTo>
                  <a:lnTo>
                    <a:pt x="179" y="87"/>
                  </a:lnTo>
                  <a:lnTo>
                    <a:pt x="184" y="87"/>
                  </a:lnTo>
                  <a:lnTo>
                    <a:pt x="184" y="87"/>
                  </a:lnTo>
                  <a:lnTo>
                    <a:pt x="184" y="82"/>
                  </a:lnTo>
                  <a:lnTo>
                    <a:pt x="188" y="82"/>
                  </a:lnTo>
                  <a:lnTo>
                    <a:pt x="188" y="78"/>
                  </a:lnTo>
                  <a:lnTo>
                    <a:pt x="193" y="78"/>
                  </a:lnTo>
                  <a:lnTo>
                    <a:pt x="193" y="78"/>
                  </a:lnTo>
                  <a:lnTo>
                    <a:pt x="193" y="78"/>
                  </a:lnTo>
                  <a:lnTo>
                    <a:pt x="193" y="73"/>
                  </a:lnTo>
                  <a:lnTo>
                    <a:pt x="198" y="73"/>
                  </a:lnTo>
                  <a:lnTo>
                    <a:pt x="198" y="73"/>
                  </a:lnTo>
                  <a:lnTo>
                    <a:pt x="198" y="73"/>
                  </a:lnTo>
                  <a:lnTo>
                    <a:pt x="198" y="68"/>
                  </a:lnTo>
                  <a:lnTo>
                    <a:pt x="198" y="68"/>
                  </a:lnTo>
                  <a:lnTo>
                    <a:pt x="198" y="68"/>
                  </a:lnTo>
                  <a:lnTo>
                    <a:pt x="203" y="63"/>
                  </a:lnTo>
                  <a:lnTo>
                    <a:pt x="203" y="63"/>
                  </a:lnTo>
                  <a:lnTo>
                    <a:pt x="203" y="63"/>
                  </a:lnTo>
                  <a:lnTo>
                    <a:pt x="203" y="63"/>
                  </a:lnTo>
                  <a:lnTo>
                    <a:pt x="203" y="63"/>
                  </a:lnTo>
                  <a:lnTo>
                    <a:pt x="203" y="58"/>
                  </a:lnTo>
                  <a:lnTo>
                    <a:pt x="203" y="58"/>
                  </a:lnTo>
                  <a:lnTo>
                    <a:pt x="203" y="58"/>
                  </a:lnTo>
                  <a:lnTo>
                    <a:pt x="208" y="58"/>
                  </a:lnTo>
                  <a:lnTo>
                    <a:pt x="208" y="53"/>
                  </a:lnTo>
                  <a:lnTo>
                    <a:pt x="208" y="53"/>
                  </a:lnTo>
                  <a:lnTo>
                    <a:pt x="213" y="53"/>
                  </a:lnTo>
                  <a:lnTo>
                    <a:pt x="213" y="53"/>
                  </a:lnTo>
                  <a:lnTo>
                    <a:pt x="213" y="53"/>
                  </a:lnTo>
                  <a:lnTo>
                    <a:pt x="213" y="53"/>
                  </a:lnTo>
                  <a:lnTo>
                    <a:pt x="217" y="58"/>
                  </a:lnTo>
                  <a:lnTo>
                    <a:pt x="217" y="58"/>
                  </a:lnTo>
                  <a:lnTo>
                    <a:pt x="217" y="58"/>
                  </a:lnTo>
                  <a:lnTo>
                    <a:pt x="222" y="58"/>
                  </a:lnTo>
                  <a:lnTo>
                    <a:pt x="222" y="58"/>
                  </a:lnTo>
                  <a:lnTo>
                    <a:pt x="222" y="58"/>
                  </a:lnTo>
                  <a:lnTo>
                    <a:pt x="222" y="58"/>
                  </a:lnTo>
                  <a:lnTo>
                    <a:pt x="227" y="58"/>
                  </a:lnTo>
                  <a:lnTo>
                    <a:pt x="227" y="53"/>
                  </a:lnTo>
                  <a:lnTo>
                    <a:pt x="227" y="53"/>
                  </a:lnTo>
                  <a:lnTo>
                    <a:pt x="227" y="53"/>
                  </a:lnTo>
                  <a:lnTo>
                    <a:pt x="227" y="49"/>
                  </a:lnTo>
                  <a:lnTo>
                    <a:pt x="227" y="49"/>
                  </a:lnTo>
                  <a:lnTo>
                    <a:pt x="227" y="44"/>
                  </a:lnTo>
                  <a:lnTo>
                    <a:pt x="227" y="44"/>
                  </a:lnTo>
                  <a:lnTo>
                    <a:pt x="227" y="44"/>
                  </a:lnTo>
                  <a:lnTo>
                    <a:pt x="232" y="39"/>
                  </a:lnTo>
                  <a:lnTo>
                    <a:pt x="232" y="39"/>
                  </a:lnTo>
                  <a:lnTo>
                    <a:pt x="237" y="39"/>
                  </a:lnTo>
                  <a:lnTo>
                    <a:pt x="242" y="34"/>
                  </a:lnTo>
                  <a:lnTo>
                    <a:pt x="246" y="29"/>
                  </a:lnTo>
                  <a:lnTo>
                    <a:pt x="256" y="24"/>
                  </a:lnTo>
                  <a:lnTo>
                    <a:pt x="261" y="24"/>
                  </a:lnTo>
                  <a:lnTo>
                    <a:pt x="266" y="24"/>
                  </a:lnTo>
                  <a:lnTo>
                    <a:pt x="266" y="24"/>
                  </a:lnTo>
                  <a:lnTo>
                    <a:pt x="271" y="24"/>
                  </a:lnTo>
                  <a:lnTo>
                    <a:pt x="280" y="20"/>
                  </a:lnTo>
                  <a:lnTo>
                    <a:pt x="280" y="20"/>
                  </a:lnTo>
                  <a:lnTo>
                    <a:pt x="285" y="20"/>
                  </a:lnTo>
                  <a:lnTo>
                    <a:pt x="285" y="15"/>
                  </a:lnTo>
                  <a:lnTo>
                    <a:pt x="290" y="15"/>
                  </a:lnTo>
                  <a:lnTo>
                    <a:pt x="295" y="15"/>
                  </a:lnTo>
                  <a:lnTo>
                    <a:pt x="295" y="15"/>
                  </a:lnTo>
                  <a:lnTo>
                    <a:pt x="300" y="10"/>
                  </a:lnTo>
                  <a:lnTo>
                    <a:pt x="300" y="10"/>
                  </a:lnTo>
                  <a:lnTo>
                    <a:pt x="300" y="10"/>
                  </a:lnTo>
                  <a:lnTo>
                    <a:pt x="305" y="10"/>
                  </a:lnTo>
                  <a:lnTo>
                    <a:pt x="309" y="5"/>
                  </a:lnTo>
                  <a:lnTo>
                    <a:pt x="314" y="5"/>
                  </a:lnTo>
                  <a:lnTo>
                    <a:pt x="314" y="5"/>
                  </a:lnTo>
                  <a:lnTo>
                    <a:pt x="319" y="0"/>
                  </a:lnTo>
                  <a:lnTo>
                    <a:pt x="324" y="0"/>
                  </a:lnTo>
                  <a:lnTo>
                    <a:pt x="324" y="0"/>
                  </a:lnTo>
                  <a:lnTo>
                    <a:pt x="329" y="0"/>
                  </a:lnTo>
                  <a:lnTo>
                    <a:pt x="329" y="0"/>
                  </a:lnTo>
                  <a:lnTo>
                    <a:pt x="334" y="0"/>
                  </a:lnTo>
                  <a:lnTo>
                    <a:pt x="334" y="5"/>
                  </a:lnTo>
                  <a:lnTo>
                    <a:pt x="334" y="5"/>
                  </a:lnTo>
                  <a:lnTo>
                    <a:pt x="334" y="5"/>
                  </a:lnTo>
                  <a:lnTo>
                    <a:pt x="334" y="10"/>
                  </a:lnTo>
                  <a:lnTo>
                    <a:pt x="334" y="10"/>
                  </a:lnTo>
                  <a:lnTo>
                    <a:pt x="334" y="15"/>
                  </a:lnTo>
                  <a:lnTo>
                    <a:pt x="338" y="15"/>
                  </a:lnTo>
                  <a:lnTo>
                    <a:pt x="338" y="15"/>
                  </a:lnTo>
                  <a:lnTo>
                    <a:pt x="338" y="24"/>
                  </a:lnTo>
                  <a:lnTo>
                    <a:pt x="338" y="24"/>
                  </a:lnTo>
                  <a:lnTo>
                    <a:pt x="338" y="29"/>
                  </a:lnTo>
                  <a:lnTo>
                    <a:pt x="338" y="29"/>
                  </a:lnTo>
                  <a:lnTo>
                    <a:pt x="338" y="29"/>
                  </a:lnTo>
                  <a:lnTo>
                    <a:pt x="338" y="29"/>
                  </a:lnTo>
                  <a:lnTo>
                    <a:pt x="343" y="34"/>
                  </a:lnTo>
                  <a:lnTo>
                    <a:pt x="343" y="34"/>
                  </a:lnTo>
                  <a:lnTo>
                    <a:pt x="343" y="39"/>
                  </a:lnTo>
                  <a:lnTo>
                    <a:pt x="348" y="39"/>
                  </a:lnTo>
                  <a:lnTo>
                    <a:pt x="348" y="39"/>
                  </a:lnTo>
                  <a:lnTo>
                    <a:pt x="348" y="39"/>
                  </a:lnTo>
                  <a:lnTo>
                    <a:pt x="348" y="44"/>
                  </a:lnTo>
                  <a:lnTo>
                    <a:pt x="348" y="44"/>
                  </a:lnTo>
                  <a:lnTo>
                    <a:pt x="348" y="44"/>
                  </a:lnTo>
                  <a:lnTo>
                    <a:pt x="348" y="44"/>
                  </a:lnTo>
                  <a:lnTo>
                    <a:pt x="348" y="49"/>
                  </a:lnTo>
                  <a:lnTo>
                    <a:pt x="348" y="49"/>
                  </a:lnTo>
                  <a:lnTo>
                    <a:pt x="348" y="53"/>
                  </a:lnTo>
                  <a:lnTo>
                    <a:pt x="353" y="53"/>
                  </a:lnTo>
                  <a:lnTo>
                    <a:pt x="353" y="58"/>
                  </a:lnTo>
                  <a:lnTo>
                    <a:pt x="358" y="58"/>
                  </a:lnTo>
                  <a:lnTo>
                    <a:pt x="358" y="63"/>
                  </a:lnTo>
                  <a:lnTo>
                    <a:pt x="363" y="63"/>
                  </a:lnTo>
                  <a:lnTo>
                    <a:pt x="363" y="68"/>
                  </a:lnTo>
                  <a:lnTo>
                    <a:pt x="363" y="68"/>
                  </a:lnTo>
                  <a:lnTo>
                    <a:pt x="363" y="68"/>
                  </a:lnTo>
                  <a:lnTo>
                    <a:pt x="363" y="68"/>
                  </a:lnTo>
                  <a:lnTo>
                    <a:pt x="363" y="73"/>
                  </a:lnTo>
                  <a:lnTo>
                    <a:pt x="363" y="73"/>
                  </a:lnTo>
                  <a:lnTo>
                    <a:pt x="363" y="73"/>
                  </a:lnTo>
                  <a:lnTo>
                    <a:pt x="363" y="78"/>
                  </a:lnTo>
                  <a:lnTo>
                    <a:pt x="363" y="78"/>
                  </a:lnTo>
                  <a:lnTo>
                    <a:pt x="363" y="78"/>
                  </a:lnTo>
                  <a:lnTo>
                    <a:pt x="367" y="78"/>
                  </a:lnTo>
                  <a:lnTo>
                    <a:pt x="367" y="78"/>
                  </a:lnTo>
                  <a:lnTo>
                    <a:pt x="372" y="82"/>
                  </a:lnTo>
                  <a:lnTo>
                    <a:pt x="372" y="82"/>
                  </a:lnTo>
                  <a:lnTo>
                    <a:pt x="372" y="82"/>
                  </a:lnTo>
                  <a:lnTo>
                    <a:pt x="377" y="87"/>
                  </a:lnTo>
                  <a:lnTo>
                    <a:pt x="377" y="87"/>
                  </a:lnTo>
                  <a:lnTo>
                    <a:pt x="377" y="87"/>
                  </a:lnTo>
                  <a:lnTo>
                    <a:pt x="377" y="87"/>
                  </a:lnTo>
                  <a:lnTo>
                    <a:pt x="377" y="87"/>
                  </a:lnTo>
                  <a:lnTo>
                    <a:pt x="377" y="92"/>
                  </a:lnTo>
                  <a:lnTo>
                    <a:pt x="372" y="92"/>
                  </a:lnTo>
                  <a:lnTo>
                    <a:pt x="377" y="92"/>
                  </a:lnTo>
                  <a:lnTo>
                    <a:pt x="377" y="92"/>
                  </a:lnTo>
                  <a:lnTo>
                    <a:pt x="377" y="92"/>
                  </a:lnTo>
                  <a:lnTo>
                    <a:pt x="377" y="92"/>
                  </a:lnTo>
                  <a:lnTo>
                    <a:pt x="377" y="92"/>
                  </a:lnTo>
                  <a:lnTo>
                    <a:pt x="377" y="92"/>
                  </a:lnTo>
                  <a:lnTo>
                    <a:pt x="382" y="92"/>
                  </a:lnTo>
                  <a:lnTo>
                    <a:pt x="382" y="92"/>
                  </a:lnTo>
                  <a:lnTo>
                    <a:pt x="382" y="92"/>
                  </a:lnTo>
                  <a:lnTo>
                    <a:pt x="387" y="92"/>
                  </a:lnTo>
                  <a:lnTo>
                    <a:pt x="387" y="97"/>
                  </a:lnTo>
                  <a:lnTo>
                    <a:pt x="387" y="97"/>
                  </a:lnTo>
                  <a:lnTo>
                    <a:pt x="387" y="102"/>
                  </a:lnTo>
                  <a:lnTo>
                    <a:pt x="387" y="102"/>
                  </a:lnTo>
                  <a:lnTo>
                    <a:pt x="387" y="102"/>
                  </a:lnTo>
                  <a:lnTo>
                    <a:pt x="392" y="107"/>
                  </a:lnTo>
                  <a:lnTo>
                    <a:pt x="392" y="107"/>
                  </a:lnTo>
                  <a:lnTo>
                    <a:pt x="392" y="107"/>
                  </a:lnTo>
                  <a:lnTo>
                    <a:pt x="392" y="107"/>
                  </a:lnTo>
                  <a:lnTo>
                    <a:pt x="397" y="107"/>
                  </a:lnTo>
                  <a:lnTo>
                    <a:pt x="397" y="107"/>
                  </a:lnTo>
                  <a:lnTo>
                    <a:pt x="397" y="111"/>
                  </a:lnTo>
                  <a:lnTo>
                    <a:pt x="397" y="111"/>
                  </a:lnTo>
                  <a:lnTo>
                    <a:pt x="397" y="111"/>
                  </a:lnTo>
                  <a:lnTo>
                    <a:pt x="401" y="111"/>
                  </a:lnTo>
                  <a:lnTo>
                    <a:pt x="401" y="111"/>
                  </a:lnTo>
                  <a:lnTo>
                    <a:pt x="401" y="111"/>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89">
              <a:extLst>
                <a:ext uri="{FF2B5EF4-FFF2-40B4-BE49-F238E27FC236}">
                  <a16:creationId xmlns:a16="http://schemas.microsoft.com/office/drawing/2014/main" xmlns="" id="{26ED61E9-80B3-471A-AD8F-690F4583E880}"/>
                </a:ext>
              </a:extLst>
            </p:cNvPr>
            <p:cNvSpPr>
              <a:spLocks/>
            </p:cNvSpPr>
            <p:nvPr/>
          </p:nvSpPr>
          <p:spPr bwMode="auto">
            <a:xfrm>
              <a:off x="11154798" y="1586264"/>
              <a:ext cx="481416" cy="288440"/>
            </a:xfrm>
            <a:custGeom>
              <a:avLst/>
              <a:gdLst>
                <a:gd name="T0" fmla="*/ 494 w 503"/>
                <a:gd name="T1" fmla="*/ 126 h 338"/>
                <a:gd name="T2" fmla="*/ 489 w 503"/>
                <a:gd name="T3" fmla="*/ 135 h 338"/>
                <a:gd name="T4" fmla="*/ 484 w 503"/>
                <a:gd name="T5" fmla="*/ 145 h 338"/>
                <a:gd name="T6" fmla="*/ 484 w 503"/>
                <a:gd name="T7" fmla="*/ 155 h 338"/>
                <a:gd name="T8" fmla="*/ 499 w 503"/>
                <a:gd name="T9" fmla="*/ 164 h 338"/>
                <a:gd name="T10" fmla="*/ 489 w 503"/>
                <a:gd name="T11" fmla="*/ 169 h 338"/>
                <a:gd name="T12" fmla="*/ 499 w 503"/>
                <a:gd name="T13" fmla="*/ 184 h 338"/>
                <a:gd name="T14" fmla="*/ 484 w 503"/>
                <a:gd name="T15" fmla="*/ 198 h 338"/>
                <a:gd name="T16" fmla="*/ 450 w 503"/>
                <a:gd name="T17" fmla="*/ 218 h 338"/>
                <a:gd name="T18" fmla="*/ 416 w 503"/>
                <a:gd name="T19" fmla="*/ 227 h 338"/>
                <a:gd name="T20" fmla="*/ 397 w 503"/>
                <a:gd name="T21" fmla="*/ 232 h 338"/>
                <a:gd name="T22" fmla="*/ 368 w 503"/>
                <a:gd name="T23" fmla="*/ 242 h 338"/>
                <a:gd name="T24" fmla="*/ 339 w 503"/>
                <a:gd name="T25" fmla="*/ 256 h 338"/>
                <a:gd name="T26" fmla="*/ 334 w 503"/>
                <a:gd name="T27" fmla="*/ 256 h 338"/>
                <a:gd name="T28" fmla="*/ 319 w 503"/>
                <a:gd name="T29" fmla="*/ 271 h 338"/>
                <a:gd name="T30" fmla="*/ 305 w 503"/>
                <a:gd name="T31" fmla="*/ 280 h 338"/>
                <a:gd name="T32" fmla="*/ 281 w 503"/>
                <a:gd name="T33" fmla="*/ 290 h 338"/>
                <a:gd name="T34" fmla="*/ 276 w 503"/>
                <a:gd name="T35" fmla="*/ 300 h 338"/>
                <a:gd name="T36" fmla="*/ 257 w 503"/>
                <a:gd name="T37" fmla="*/ 300 h 338"/>
                <a:gd name="T38" fmla="*/ 242 w 503"/>
                <a:gd name="T39" fmla="*/ 324 h 338"/>
                <a:gd name="T40" fmla="*/ 208 w 503"/>
                <a:gd name="T41" fmla="*/ 329 h 338"/>
                <a:gd name="T42" fmla="*/ 189 w 503"/>
                <a:gd name="T43" fmla="*/ 334 h 338"/>
                <a:gd name="T44" fmla="*/ 179 w 503"/>
                <a:gd name="T45" fmla="*/ 329 h 338"/>
                <a:gd name="T46" fmla="*/ 179 w 503"/>
                <a:gd name="T47" fmla="*/ 314 h 338"/>
                <a:gd name="T48" fmla="*/ 155 w 503"/>
                <a:gd name="T49" fmla="*/ 300 h 338"/>
                <a:gd name="T50" fmla="*/ 140 w 503"/>
                <a:gd name="T51" fmla="*/ 290 h 338"/>
                <a:gd name="T52" fmla="*/ 126 w 503"/>
                <a:gd name="T53" fmla="*/ 280 h 338"/>
                <a:gd name="T54" fmla="*/ 116 w 503"/>
                <a:gd name="T55" fmla="*/ 261 h 338"/>
                <a:gd name="T56" fmla="*/ 121 w 503"/>
                <a:gd name="T57" fmla="*/ 247 h 338"/>
                <a:gd name="T58" fmla="*/ 87 w 503"/>
                <a:gd name="T59" fmla="*/ 232 h 338"/>
                <a:gd name="T60" fmla="*/ 82 w 503"/>
                <a:gd name="T61" fmla="*/ 218 h 338"/>
                <a:gd name="T62" fmla="*/ 58 w 503"/>
                <a:gd name="T63" fmla="*/ 208 h 338"/>
                <a:gd name="T64" fmla="*/ 44 w 503"/>
                <a:gd name="T65" fmla="*/ 189 h 338"/>
                <a:gd name="T66" fmla="*/ 39 w 503"/>
                <a:gd name="T67" fmla="*/ 174 h 338"/>
                <a:gd name="T68" fmla="*/ 34 w 503"/>
                <a:gd name="T69" fmla="*/ 174 h 338"/>
                <a:gd name="T70" fmla="*/ 14 w 503"/>
                <a:gd name="T71" fmla="*/ 160 h 338"/>
                <a:gd name="T72" fmla="*/ 10 w 503"/>
                <a:gd name="T73" fmla="*/ 155 h 338"/>
                <a:gd name="T74" fmla="*/ 0 w 503"/>
                <a:gd name="T75" fmla="*/ 145 h 338"/>
                <a:gd name="T76" fmla="*/ 14 w 503"/>
                <a:gd name="T77" fmla="*/ 106 h 338"/>
                <a:gd name="T78" fmla="*/ 58 w 503"/>
                <a:gd name="T79" fmla="*/ 53 h 338"/>
                <a:gd name="T80" fmla="*/ 121 w 503"/>
                <a:gd name="T81" fmla="*/ 19 h 338"/>
                <a:gd name="T82" fmla="*/ 136 w 503"/>
                <a:gd name="T83" fmla="*/ 14 h 338"/>
                <a:gd name="T84" fmla="*/ 140 w 503"/>
                <a:gd name="T85" fmla="*/ 5 h 338"/>
                <a:gd name="T86" fmla="*/ 145 w 503"/>
                <a:gd name="T87" fmla="*/ 0 h 338"/>
                <a:gd name="T88" fmla="*/ 169 w 503"/>
                <a:gd name="T89" fmla="*/ 0 h 338"/>
                <a:gd name="T90" fmla="*/ 194 w 503"/>
                <a:gd name="T91" fmla="*/ 5 h 338"/>
                <a:gd name="T92" fmla="*/ 208 w 503"/>
                <a:gd name="T93" fmla="*/ 10 h 338"/>
                <a:gd name="T94" fmla="*/ 218 w 503"/>
                <a:gd name="T95" fmla="*/ 19 h 338"/>
                <a:gd name="T96" fmla="*/ 232 w 503"/>
                <a:gd name="T97" fmla="*/ 29 h 338"/>
                <a:gd name="T98" fmla="*/ 252 w 503"/>
                <a:gd name="T99" fmla="*/ 39 h 338"/>
                <a:gd name="T100" fmla="*/ 266 w 503"/>
                <a:gd name="T101" fmla="*/ 43 h 338"/>
                <a:gd name="T102" fmla="*/ 295 w 503"/>
                <a:gd name="T103" fmla="*/ 53 h 338"/>
                <a:gd name="T104" fmla="*/ 324 w 503"/>
                <a:gd name="T105" fmla="*/ 58 h 338"/>
                <a:gd name="T106" fmla="*/ 339 w 503"/>
                <a:gd name="T107" fmla="*/ 68 h 338"/>
                <a:gd name="T108" fmla="*/ 344 w 503"/>
                <a:gd name="T109" fmla="*/ 72 h 338"/>
                <a:gd name="T110" fmla="*/ 353 w 503"/>
                <a:gd name="T111" fmla="*/ 87 h 338"/>
                <a:gd name="T112" fmla="*/ 378 w 503"/>
                <a:gd name="T113" fmla="*/ 92 h 338"/>
                <a:gd name="T114" fmla="*/ 407 w 503"/>
                <a:gd name="T115" fmla="*/ 101 h 338"/>
                <a:gd name="T116" fmla="*/ 411 w 503"/>
                <a:gd name="T117" fmla="*/ 116 h 338"/>
                <a:gd name="T118" fmla="*/ 431 w 503"/>
                <a:gd name="T119" fmla="*/ 130 h 338"/>
                <a:gd name="T120" fmla="*/ 450 w 503"/>
                <a:gd name="T121" fmla="*/ 130 h 338"/>
                <a:gd name="T122" fmla="*/ 460 w 503"/>
                <a:gd name="T123" fmla="*/ 121 h 338"/>
                <a:gd name="T124" fmla="*/ 479 w 503"/>
                <a:gd name="T125" fmla="*/ 12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3" h="338">
                  <a:moveTo>
                    <a:pt x="479" y="116"/>
                  </a:moveTo>
                  <a:lnTo>
                    <a:pt x="484" y="116"/>
                  </a:lnTo>
                  <a:lnTo>
                    <a:pt x="484" y="116"/>
                  </a:lnTo>
                  <a:lnTo>
                    <a:pt x="484" y="121"/>
                  </a:lnTo>
                  <a:lnTo>
                    <a:pt x="484" y="121"/>
                  </a:lnTo>
                  <a:lnTo>
                    <a:pt x="489" y="121"/>
                  </a:lnTo>
                  <a:lnTo>
                    <a:pt x="489" y="126"/>
                  </a:lnTo>
                  <a:lnTo>
                    <a:pt x="489" y="126"/>
                  </a:lnTo>
                  <a:lnTo>
                    <a:pt x="489" y="126"/>
                  </a:lnTo>
                  <a:lnTo>
                    <a:pt x="489" y="126"/>
                  </a:lnTo>
                  <a:lnTo>
                    <a:pt x="489" y="126"/>
                  </a:lnTo>
                  <a:lnTo>
                    <a:pt x="489" y="126"/>
                  </a:lnTo>
                  <a:lnTo>
                    <a:pt x="494" y="126"/>
                  </a:lnTo>
                  <a:lnTo>
                    <a:pt x="494" y="130"/>
                  </a:lnTo>
                  <a:lnTo>
                    <a:pt x="494" y="130"/>
                  </a:lnTo>
                  <a:lnTo>
                    <a:pt x="494" y="130"/>
                  </a:lnTo>
                  <a:lnTo>
                    <a:pt x="494" y="130"/>
                  </a:lnTo>
                  <a:lnTo>
                    <a:pt x="494" y="130"/>
                  </a:lnTo>
                  <a:lnTo>
                    <a:pt x="494" y="130"/>
                  </a:lnTo>
                  <a:lnTo>
                    <a:pt x="494" y="130"/>
                  </a:lnTo>
                  <a:lnTo>
                    <a:pt x="489" y="135"/>
                  </a:lnTo>
                  <a:lnTo>
                    <a:pt x="489" y="135"/>
                  </a:lnTo>
                  <a:lnTo>
                    <a:pt x="489" y="135"/>
                  </a:lnTo>
                  <a:lnTo>
                    <a:pt x="489" y="135"/>
                  </a:lnTo>
                  <a:lnTo>
                    <a:pt x="489" y="135"/>
                  </a:lnTo>
                  <a:lnTo>
                    <a:pt x="489" y="135"/>
                  </a:lnTo>
                  <a:lnTo>
                    <a:pt x="489" y="140"/>
                  </a:lnTo>
                  <a:lnTo>
                    <a:pt x="489" y="140"/>
                  </a:lnTo>
                  <a:lnTo>
                    <a:pt x="489" y="140"/>
                  </a:lnTo>
                  <a:lnTo>
                    <a:pt x="484" y="140"/>
                  </a:lnTo>
                  <a:lnTo>
                    <a:pt x="479" y="140"/>
                  </a:lnTo>
                  <a:lnTo>
                    <a:pt x="479" y="140"/>
                  </a:lnTo>
                  <a:lnTo>
                    <a:pt x="479" y="140"/>
                  </a:lnTo>
                  <a:lnTo>
                    <a:pt x="479" y="140"/>
                  </a:lnTo>
                  <a:lnTo>
                    <a:pt x="479" y="140"/>
                  </a:lnTo>
                  <a:lnTo>
                    <a:pt x="484" y="140"/>
                  </a:lnTo>
                  <a:lnTo>
                    <a:pt x="484" y="140"/>
                  </a:lnTo>
                  <a:lnTo>
                    <a:pt x="484" y="140"/>
                  </a:lnTo>
                  <a:lnTo>
                    <a:pt x="484" y="145"/>
                  </a:lnTo>
                  <a:lnTo>
                    <a:pt x="484" y="145"/>
                  </a:lnTo>
                  <a:lnTo>
                    <a:pt x="489" y="145"/>
                  </a:lnTo>
                  <a:lnTo>
                    <a:pt x="489" y="145"/>
                  </a:lnTo>
                  <a:lnTo>
                    <a:pt x="489" y="145"/>
                  </a:lnTo>
                  <a:lnTo>
                    <a:pt x="489" y="150"/>
                  </a:lnTo>
                  <a:lnTo>
                    <a:pt x="489" y="150"/>
                  </a:lnTo>
                  <a:lnTo>
                    <a:pt x="489" y="150"/>
                  </a:lnTo>
                  <a:lnTo>
                    <a:pt x="489" y="150"/>
                  </a:lnTo>
                  <a:lnTo>
                    <a:pt x="489" y="150"/>
                  </a:lnTo>
                  <a:lnTo>
                    <a:pt x="484" y="155"/>
                  </a:lnTo>
                  <a:lnTo>
                    <a:pt x="484" y="155"/>
                  </a:lnTo>
                  <a:lnTo>
                    <a:pt x="484" y="155"/>
                  </a:lnTo>
                  <a:lnTo>
                    <a:pt x="484" y="155"/>
                  </a:lnTo>
                  <a:lnTo>
                    <a:pt x="484" y="155"/>
                  </a:lnTo>
                  <a:lnTo>
                    <a:pt x="489" y="155"/>
                  </a:lnTo>
                  <a:lnTo>
                    <a:pt x="489" y="160"/>
                  </a:lnTo>
                  <a:lnTo>
                    <a:pt x="489" y="155"/>
                  </a:lnTo>
                  <a:lnTo>
                    <a:pt x="494" y="155"/>
                  </a:lnTo>
                  <a:lnTo>
                    <a:pt x="494" y="155"/>
                  </a:lnTo>
                  <a:lnTo>
                    <a:pt x="494" y="155"/>
                  </a:lnTo>
                  <a:lnTo>
                    <a:pt x="494" y="160"/>
                  </a:lnTo>
                  <a:lnTo>
                    <a:pt x="499" y="160"/>
                  </a:lnTo>
                  <a:lnTo>
                    <a:pt x="499" y="160"/>
                  </a:lnTo>
                  <a:lnTo>
                    <a:pt x="499" y="164"/>
                  </a:lnTo>
                  <a:lnTo>
                    <a:pt x="499" y="164"/>
                  </a:lnTo>
                  <a:lnTo>
                    <a:pt x="499" y="164"/>
                  </a:lnTo>
                  <a:lnTo>
                    <a:pt x="499" y="164"/>
                  </a:lnTo>
                  <a:lnTo>
                    <a:pt x="494" y="164"/>
                  </a:lnTo>
                  <a:lnTo>
                    <a:pt x="494" y="164"/>
                  </a:lnTo>
                  <a:lnTo>
                    <a:pt x="489" y="164"/>
                  </a:lnTo>
                  <a:lnTo>
                    <a:pt x="489" y="164"/>
                  </a:lnTo>
                  <a:lnTo>
                    <a:pt x="489" y="164"/>
                  </a:lnTo>
                  <a:lnTo>
                    <a:pt x="489" y="164"/>
                  </a:lnTo>
                  <a:lnTo>
                    <a:pt x="489" y="164"/>
                  </a:lnTo>
                  <a:lnTo>
                    <a:pt x="489" y="169"/>
                  </a:lnTo>
                  <a:lnTo>
                    <a:pt x="489" y="169"/>
                  </a:lnTo>
                  <a:lnTo>
                    <a:pt x="489" y="169"/>
                  </a:lnTo>
                  <a:lnTo>
                    <a:pt x="489" y="169"/>
                  </a:lnTo>
                  <a:lnTo>
                    <a:pt x="489" y="169"/>
                  </a:lnTo>
                  <a:lnTo>
                    <a:pt x="494" y="169"/>
                  </a:lnTo>
                  <a:lnTo>
                    <a:pt x="499" y="169"/>
                  </a:lnTo>
                  <a:lnTo>
                    <a:pt x="499" y="169"/>
                  </a:lnTo>
                  <a:lnTo>
                    <a:pt x="503" y="169"/>
                  </a:lnTo>
                  <a:lnTo>
                    <a:pt x="503" y="169"/>
                  </a:lnTo>
                  <a:lnTo>
                    <a:pt x="503" y="169"/>
                  </a:lnTo>
                  <a:lnTo>
                    <a:pt x="503" y="169"/>
                  </a:lnTo>
                  <a:lnTo>
                    <a:pt x="503" y="174"/>
                  </a:lnTo>
                  <a:lnTo>
                    <a:pt x="499" y="174"/>
                  </a:lnTo>
                  <a:lnTo>
                    <a:pt x="499" y="179"/>
                  </a:lnTo>
                  <a:lnTo>
                    <a:pt x="499" y="179"/>
                  </a:lnTo>
                  <a:lnTo>
                    <a:pt x="499" y="184"/>
                  </a:lnTo>
                  <a:lnTo>
                    <a:pt x="499" y="184"/>
                  </a:lnTo>
                  <a:lnTo>
                    <a:pt x="499" y="184"/>
                  </a:lnTo>
                  <a:lnTo>
                    <a:pt x="499" y="184"/>
                  </a:lnTo>
                  <a:lnTo>
                    <a:pt x="499" y="184"/>
                  </a:lnTo>
                  <a:lnTo>
                    <a:pt x="499" y="189"/>
                  </a:lnTo>
                  <a:lnTo>
                    <a:pt x="494" y="189"/>
                  </a:lnTo>
                  <a:lnTo>
                    <a:pt x="494" y="189"/>
                  </a:lnTo>
                  <a:lnTo>
                    <a:pt x="494" y="189"/>
                  </a:lnTo>
                  <a:lnTo>
                    <a:pt x="494" y="189"/>
                  </a:lnTo>
                  <a:lnTo>
                    <a:pt x="489" y="193"/>
                  </a:lnTo>
                  <a:lnTo>
                    <a:pt x="489" y="193"/>
                  </a:lnTo>
                  <a:lnTo>
                    <a:pt x="489" y="198"/>
                  </a:lnTo>
                  <a:lnTo>
                    <a:pt x="484" y="198"/>
                  </a:lnTo>
                  <a:lnTo>
                    <a:pt x="484" y="198"/>
                  </a:lnTo>
                  <a:lnTo>
                    <a:pt x="484" y="198"/>
                  </a:lnTo>
                  <a:lnTo>
                    <a:pt x="479" y="198"/>
                  </a:lnTo>
                  <a:lnTo>
                    <a:pt x="479" y="198"/>
                  </a:lnTo>
                  <a:lnTo>
                    <a:pt x="479" y="198"/>
                  </a:lnTo>
                  <a:lnTo>
                    <a:pt x="474" y="203"/>
                  </a:lnTo>
                  <a:lnTo>
                    <a:pt x="469" y="208"/>
                  </a:lnTo>
                  <a:lnTo>
                    <a:pt x="465" y="208"/>
                  </a:lnTo>
                  <a:lnTo>
                    <a:pt x="460" y="213"/>
                  </a:lnTo>
                  <a:lnTo>
                    <a:pt x="460" y="213"/>
                  </a:lnTo>
                  <a:lnTo>
                    <a:pt x="455" y="218"/>
                  </a:lnTo>
                  <a:lnTo>
                    <a:pt x="455" y="218"/>
                  </a:lnTo>
                  <a:lnTo>
                    <a:pt x="450" y="218"/>
                  </a:lnTo>
                  <a:lnTo>
                    <a:pt x="450" y="218"/>
                  </a:lnTo>
                  <a:lnTo>
                    <a:pt x="450" y="222"/>
                  </a:lnTo>
                  <a:lnTo>
                    <a:pt x="445" y="222"/>
                  </a:lnTo>
                  <a:lnTo>
                    <a:pt x="440" y="227"/>
                  </a:lnTo>
                  <a:lnTo>
                    <a:pt x="440" y="227"/>
                  </a:lnTo>
                  <a:lnTo>
                    <a:pt x="436" y="227"/>
                  </a:lnTo>
                  <a:lnTo>
                    <a:pt x="436" y="232"/>
                  </a:lnTo>
                  <a:lnTo>
                    <a:pt x="431" y="232"/>
                  </a:lnTo>
                  <a:lnTo>
                    <a:pt x="431" y="232"/>
                  </a:lnTo>
                  <a:lnTo>
                    <a:pt x="421" y="232"/>
                  </a:lnTo>
                  <a:lnTo>
                    <a:pt x="421" y="232"/>
                  </a:lnTo>
                  <a:lnTo>
                    <a:pt x="421" y="227"/>
                  </a:lnTo>
                  <a:lnTo>
                    <a:pt x="421" y="227"/>
                  </a:lnTo>
                  <a:lnTo>
                    <a:pt x="416" y="227"/>
                  </a:lnTo>
                  <a:lnTo>
                    <a:pt x="411" y="232"/>
                  </a:lnTo>
                  <a:lnTo>
                    <a:pt x="407" y="227"/>
                  </a:lnTo>
                  <a:lnTo>
                    <a:pt x="407" y="227"/>
                  </a:lnTo>
                  <a:lnTo>
                    <a:pt x="407" y="227"/>
                  </a:lnTo>
                  <a:lnTo>
                    <a:pt x="407" y="232"/>
                  </a:lnTo>
                  <a:lnTo>
                    <a:pt x="402" y="232"/>
                  </a:lnTo>
                  <a:lnTo>
                    <a:pt x="402" y="232"/>
                  </a:lnTo>
                  <a:lnTo>
                    <a:pt x="397" y="232"/>
                  </a:lnTo>
                  <a:lnTo>
                    <a:pt x="397" y="232"/>
                  </a:lnTo>
                  <a:lnTo>
                    <a:pt x="397" y="232"/>
                  </a:lnTo>
                  <a:lnTo>
                    <a:pt x="397" y="232"/>
                  </a:lnTo>
                  <a:lnTo>
                    <a:pt x="397" y="232"/>
                  </a:lnTo>
                  <a:lnTo>
                    <a:pt x="397" y="232"/>
                  </a:lnTo>
                  <a:lnTo>
                    <a:pt x="392" y="227"/>
                  </a:lnTo>
                  <a:lnTo>
                    <a:pt x="387" y="227"/>
                  </a:lnTo>
                  <a:lnTo>
                    <a:pt x="387" y="232"/>
                  </a:lnTo>
                  <a:lnTo>
                    <a:pt x="387" y="232"/>
                  </a:lnTo>
                  <a:lnTo>
                    <a:pt x="382" y="232"/>
                  </a:lnTo>
                  <a:lnTo>
                    <a:pt x="378" y="237"/>
                  </a:lnTo>
                  <a:lnTo>
                    <a:pt x="373" y="237"/>
                  </a:lnTo>
                  <a:lnTo>
                    <a:pt x="373" y="237"/>
                  </a:lnTo>
                  <a:lnTo>
                    <a:pt x="368" y="237"/>
                  </a:lnTo>
                  <a:lnTo>
                    <a:pt x="368" y="242"/>
                  </a:lnTo>
                  <a:lnTo>
                    <a:pt x="368" y="242"/>
                  </a:lnTo>
                  <a:lnTo>
                    <a:pt x="368" y="242"/>
                  </a:lnTo>
                  <a:lnTo>
                    <a:pt x="368" y="242"/>
                  </a:lnTo>
                  <a:lnTo>
                    <a:pt x="363" y="242"/>
                  </a:lnTo>
                  <a:lnTo>
                    <a:pt x="363" y="247"/>
                  </a:lnTo>
                  <a:lnTo>
                    <a:pt x="358" y="247"/>
                  </a:lnTo>
                  <a:lnTo>
                    <a:pt x="358" y="247"/>
                  </a:lnTo>
                  <a:lnTo>
                    <a:pt x="358" y="251"/>
                  </a:lnTo>
                  <a:lnTo>
                    <a:pt x="353" y="251"/>
                  </a:lnTo>
                  <a:lnTo>
                    <a:pt x="348" y="251"/>
                  </a:lnTo>
                  <a:lnTo>
                    <a:pt x="344" y="251"/>
                  </a:lnTo>
                  <a:lnTo>
                    <a:pt x="344" y="251"/>
                  </a:lnTo>
                  <a:lnTo>
                    <a:pt x="344" y="251"/>
                  </a:lnTo>
                  <a:lnTo>
                    <a:pt x="339" y="251"/>
                  </a:lnTo>
                  <a:lnTo>
                    <a:pt x="339" y="256"/>
                  </a:lnTo>
                  <a:lnTo>
                    <a:pt x="339" y="256"/>
                  </a:lnTo>
                  <a:lnTo>
                    <a:pt x="339" y="256"/>
                  </a:lnTo>
                  <a:lnTo>
                    <a:pt x="339" y="256"/>
                  </a:lnTo>
                  <a:lnTo>
                    <a:pt x="339" y="261"/>
                  </a:lnTo>
                  <a:lnTo>
                    <a:pt x="339" y="261"/>
                  </a:lnTo>
                  <a:lnTo>
                    <a:pt x="339" y="261"/>
                  </a:lnTo>
                  <a:lnTo>
                    <a:pt x="339" y="256"/>
                  </a:lnTo>
                  <a:lnTo>
                    <a:pt x="339" y="256"/>
                  </a:lnTo>
                  <a:lnTo>
                    <a:pt x="334" y="256"/>
                  </a:lnTo>
                  <a:lnTo>
                    <a:pt x="334" y="256"/>
                  </a:lnTo>
                  <a:lnTo>
                    <a:pt x="334" y="256"/>
                  </a:lnTo>
                  <a:lnTo>
                    <a:pt x="334" y="256"/>
                  </a:lnTo>
                  <a:lnTo>
                    <a:pt x="334" y="256"/>
                  </a:lnTo>
                  <a:lnTo>
                    <a:pt x="334" y="256"/>
                  </a:lnTo>
                  <a:lnTo>
                    <a:pt x="334" y="261"/>
                  </a:lnTo>
                  <a:lnTo>
                    <a:pt x="334" y="261"/>
                  </a:lnTo>
                  <a:lnTo>
                    <a:pt x="329" y="261"/>
                  </a:lnTo>
                  <a:lnTo>
                    <a:pt x="329" y="266"/>
                  </a:lnTo>
                  <a:lnTo>
                    <a:pt x="329" y="266"/>
                  </a:lnTo>
                  <a:lnTo>
                    <a:pt x="324" y="266"/>
                  </a:lnTo>
                  <a:lnTo>
                    <a:pt x="324" y="266"/>
                  </a:lnTo>
                  <a:lnTo>
                    <a:pt x="319" y="266"/>
                  </a:lnTo>
                  <a:lnTo>
                    <a:pt x="319" y="271"/>
                  </a:lnTo>
                  <a:lnTo>
                    <a:pt x="319" y="271"/>
                  </a:lnTo>
                  <a:lnTo>
                    <a:pt x="319" y="271"/>
                  </a:lnTo>
                  <a:lnTo>
                    <a:pt x="319" y="271"/>
                  </a:lnTo>
                  <a:lnTo>
                    <a:pt x="319" y="271"/>
                  </a:lnTo>
                  <a:lnTo>
                    <a:pt x="315" y="271"/>
                  </a:lnTo>
                  <a:lnTo>
                    <a:pt x="315" y="271"/>
                  </a:lnTo>
                  <a:lnTo>
                    <a:pt x="315" y="271"/>
                  </a:lnTo>
                  <a:lnTo>
                    <a:pt x="315" y="276"/>
                  </a:lnTo>
                  <a:lnTo>
                    <a:pt x="315" y="276"/>
                  </a:lnTo>
                  <a:lnTo>
                    <a:pt x="315" y="276"/>
                  </a:lnTo>
                  <a:lnTo>
                    <a:pt x="315" y="276"/>
                  </a:lnTo>
                  <a:lnTo>
                    <a:pt x="315" y="276"/>
                  </a:lnTo>
                  <a:lnTo>
                    <a:pt x="310" y="276"/>
                  </a:lnTo>
                  <a:lnTo>
                    <a:pt x="310" y="276"/>
                  </a:lnTo>
                  <a:lnTo>
                    <a:pt x="310" y="276"/>
                  </a:lnTo>
                  <a:lnTo>
                    <a:pt x="310" y="276"/>
                  </a:lnTo>
                  <a:lnTo>
                    <a:pt x="305" y="280"/>
                  </a:lnTo>
                  <a:lnTo>
                    <a:pt x="305" y="280"/>
                  </a:lnTo>
                  <a:lnTo>
                    <a:pt x="305" y="280"/>
                  </a:lnTo>
                  <a:lnTo>
                    <a:pt x="305" y="285"/>
                  </a:lnTo>
                  <a:lnTo>
                    <a:pt x="300" y="285"/>
                  </a:lnTo>
                  <a:lnTo>
                    <a:pt x="300" y="285"/>
                  </a:lnTo>
                  <a:lnTo>
                    <a:pt x="295" y="285"/>
                  </a:lnTo>
                  <a:lnTo>
                    <a:pt x="295" y="285"/>
                  </a:lnTo>
                  <a:lnTo>
                    <a:pt x="290" y="285"/>
                  </a:lnTo>
                  <a:lnTo>
                    <a:pt x="290" y="285"/>
                  </a:lnTo>
                  <a:lnTo>
                    <a:pt x="286" y="285"/>
                  </a:lnTo>
                  <a:lnTo>
                    <a:pt x="286" y="290"/>
                  </a:lnTo>
                  <a:lnTo>
                    <a:pt x="281" y="290"/>
                  </a:lnTo>
                  <a:lnTo>
                    <a:pt x="281" y="290"/>
                  </a:lnTo>
                  <a:lnTo>
                    <a:pt x="281" y="290"/>
                  </a:lnTo>
                  <a:lnTo>
                    <a:pt x="281" y="290"/>
                  </a:lnTo>
                  <a:lnTo>
                    <a:pt x="281" y="295"/>
                  </a:lnTo>
                  <a:lnTo>
                    <a:pt x="281" y="295"/>
                  </a:lnTo>
                  <a:lnTo>
                    <a:pt x="281" y="295"/>
                  </a:lnTo>
                  <a:lnTo>
                    <a:pt x="281" y="295"/>
                  </a:lnTo>
                  <a:lnTo>
                    <a:pt x="281" y="295"/>
                  </a:lnTo>
                  <a:lnTo>
                    <a:pt x="281" y="300"/>
                  </a:lnTo>
                  <a:lnTo>
                    <a:pt x="281" y="300"/>
                  </a:lnTo>
                  <a:lnTo>
                    <a:pt x="281" y="300"/>
                  </a:lnTo>
                  <a:lnTo>
                    <a:pt x="276" y="300"/>
                  </a:lnTo>
                  <a:lnTo>
                    <a:pt x="276" y="300"/>
                  </a:lnTo>
                  <a:lnTo>
                    <a:pt x="276" y="300"/>
                  </a:lnTo>
                  <a:lnTo>
                    <a:pt x="276" y="295"/>
                  </a:lnTo>
                  <a:lnTo>
                    <a:pt x="276" y="295"/>
                  </a:lnTo>
                  <a:lnTo>
                    <a:pt x="276" y="295"/>
                  </a:lnTo>
                  <a:lnTo>
                    <a:pt x="276" y="290"/>
                  </a:lnTo>
                  <a:lnTo>
                    <a:pt x="276" y="290"/>
                  </a:lnTo>
                  <a:lnTo>
                    <a:pt x="276" y="290"/>
                  </a:lnTo>
                  <a:lnTo>
                    <a:pt x="271" y="290"/>
                  </a:lnTo>
                  <a:lnTo>
                    <a:pt x="271" y="290"/>
                  </a:lnTo>
                  <a:lnTo>
                    <a:pt x="266" y="290"/>
                  </a:lnTo>
                  <a:lnTo>
                    <a:pt x="266" y="295"/>
                  </a:lnTo>
                  <a:lnTo>
                    <a:pt x="261" y="295"/>
                  </a:lnTo>
                  <a:lnTo>
                    <a:pt x="257" y="300"/>
                  </a:lnTo>
                  <a:lnTo>
                    <a:pt x="257" y="300"/>
                  </a:lnTo>
                  <a:lnTo>
                    <a:pt x="252" y="305"/>
                  </a:lnTo>
                  <a:lnTo>
                    <a:pt x="252" y="305"/>
                  </a:lnTo>
                  <a:lnTo>
                    <a:pt x="252" y="309"/>
                  </a:lnTo>
                  <a:lnTo>
                    <a:pt x="252" y="309"/>
                  </a:lnTo>
                  <a:lnTo>
                    <a:pt x="247" y="309"/>
                  </a:lnTo>
                  <a:lnTo>
                    <a:pt x="247" y="309"/>
                  </a:lnTo>
                  <a:lnTo>
                    <a:pt x="247" y="314"/>
                  </a:lnTo>
                  <a:lnTo>
                    <a:pt x="242" y="314"/>
                  </a:lnTo>
                  <a:lnTo>
                    <a:pt x="242" y="314"/>
                  </a:lnTo>
                  <a:lnTo>
                    <a:pt x="242" y="319"/>
                  </a:lnTo>
                  <a:lnTo>
                    <a:pt x="242" y="319"/>
                  </a:lnTo>
                  <a:lnTo>
                    <a:pt x="242" y="324"/>
                  </a:lnTo>
                  <a:lnTo>
                    <a:pt x="242" y="324"/>
                  </a:lnTo>
                  <a:lnTo>
                    <a:pt x="237" y="324"/>
                  </a:lnTo>
                  <a:lnTo>
                    <a:pt x="237" y="324"/>
                  </a:lnTo>
                  <a:lnTo>
                    <a:pt x="232" y="329"/>
                  </a:lnTo>
                  <a:lnTo>
                    <a:pt x="227" y="329"/>
                  </a:lnTo>
                  <a:lnTo>
                    <a:pt x="223" y="329"/>
                  </a:lnTo>
                  <a:lnTo>
                    <a:pt x="223" y="329"/>
                  </a:lnTo>
                  <a:lnTo>
                    <a:pt x="218" y="329"/>
                  </a:lnTo>
                  <a:lnTo>
                    <a:pt x="218" y="329"/>
                  </a:lnTo>
                  <a:lnTo>
                    <a:pt x="218" y="329"/>
                  </a:lnTo>
                  <a:lnTo>
                    <a:pt x="218" y="329"/>
                  </a:lnTo>
                  <a:lnTo>
                    <a:pt x="213" y="329"/>
                  </a:lnTo>
                  <a:lnTo>
                    <a:pt x="213" y="329"/>
                  </a:lnTo>
                  <a:lnTo>
                    <a:pt x="208" y="329"/>
                  </a:lnTo>
                  <a:lnTo>
                    <a:pt x="208" y="329"/>
                  </a:lnTo>
                  <a:lnTo>
                    <a:pt x="208" y="329"/>
                  </a:lnTo>
                  <a:lnTo>
                    <a:pt x="203" y="329"/>
                  </a:lnTo>
                  <a:lnTo>
                    <a:pt x="203" y="329"/>
                  </a:lnTo>
                  <a:lnTo>
                    <a:pt x="198" y="334"/>
                  </a:lnTo>
                  <a:lnTo>
                    <a:pt x="198" y="334"/>
                  </a:lnTo>
                  <a:lnTo>
                    <a:pt x="198" y="334"/>
                  </a:lnTo>
                  <a:lnTo>
                    <a:pt x="194" y="334"/>
                  </a:lnTo>
                  <a:lnTo>
                    <a:pt x="194" y="334"/>
                  </a:lnTo>
                  <a:lnTo>
                    <a:pt x="194" y="334"/>
                  </a:lnTo>
                  <a:lnTo>
                    <a:pt x="189" y="334"/>
                  </a:lnTo>
                  <a:lnTo>
                    <a:pt x="189" y="334"/>
                  </a:lnTo>
                  <a:lnTo>
                    <a:pt x="189" y="334"/>
                  </a:lnTo>
                  <a:lnTo>
                    <a:pt x="189" y="338"/>
                  </a:lnTo>
                  <a:lnTo>
                    <a:pt x="184" y="338"/>
                  </a:lnTo>
                  <a:lnTo>
                    <a:pt x="184" y="338"/>
                  </a:lnTo>
                  <a:lnTo>
                    <a:pt x="184" y="338"/>
                  </a:lnTo>
                  <a:lnTo>
                    <a:pt x="184" y="338"/>
                  </a:lnTo>
                  <a:lnTo>
                    <a:pt x="184" y="338"/>
                  </a:lnTo>
                  <a:lnTo>
                    <a:pt x="184" y="338"/>
                  </a:lnTo>
                  <a:lnTo>
                    <a:pt x="184" y="334"/>
                  </a:lnTo>
                  <a:lnTo>
                    <a:pt x="184" y="334"/>
                  </a:lnTo>
                  <a:lnTo>
                    <a:pt x="184" y="334"/>
                  </a:lnTo>
                  <a:lnTo>
                    <a:pt x="184" y="334"/>
                  </a:lnTo>
                  <a:lnTo>
                    <a:pt x="179" y="329"/>
                  </a:lnTo>
                  <a:lnTo>
                    <a:pt x="179" y="329"/>
                  </a:lnTo>
                  <a:lnTo>
                    <a:pt x="179" y="324"/>
                  </a:lnTo>
                  <a:lnTo>
                    <a:pt x="179" y="324"/>
                  </a:lnTo>
                  <a:lnTo>
                    <a:pt x="179" y="324"/>
                  </a:lnTo>
                  <a:lnTo>
                    <a:pt x="179" y="324"/>
                  </a:lnTo>
                  <a:lnTo>
                    <a:pt x="179" y="319"/>
                  </a:lnTo>
                  <a:lnTo>
                    <a:pt x="179" y="319"/>
                  </a:lnTo>
                  <a:lnTo>
                    <a:pt x="184" y="319"/>
                  </a:lnTo>
                  <a:lnTo>
                    <a:pt x="184" y="319"/>
                  </a:lnTo>
                  <a:lnTo>
                    <a:pt x="184" y="319"/>
                  </a:lnTo>
                  <a:lnTo>
                    <a:pt x="179" y="319"/>
                  </a:lnTo>
                  <a:lnTo>
                    <a:pt x="179" y="314"/>
                  </a:lnTo>
                  <a:lnTo>
                    <a:pt x="179" y="314"/>
                  </a:lnTo>
                  <a:lnTo>
                    <a:pt x="179" y="314"/>
                  </a:lnTo>
                  <a:lnTo>
                    <a:pt x="174" y="314"/>
                  </a:lnTo>
                  <a:lnTo>
                    <a:pt x="174" y="314"/>
                  </a:lnTo>
                  <a:lnTo>
                    <a:pt x="174" y="314"/>
                  </a:lnTo>
                  <a:lnTo>
                    <a:pt x="169" y="309"/>
                  </a:lnTo>
                  <a:lnTo>
                    <a:pt x="169" y="309"/>
                  </a:lnTo>
                  <a:lnTo>
                    <a:pt x="169" y="309"/>
                  </a:lnTo>
                  <a:lnTo>
                    <a:pt x="169" y="305"/>
                  </a:lnTo>
                  <a:lnTo>
                    <a:pt x="165" y="305"/>
                  </a:lnTo>
                  <a:lnTo>
                    <a:pt x="165" y="305"/>
                  </a:lnTo>
                  <a:lnTo>
                    <a:pt x="160" y="300"/>
                  </a:lnTo>
                  <a:lnTo>
                    <a:pt x="160" y="300"/>
                  </a:lnTo>
                  <a:lnTo>
                    <a:pt x="155" y="300"/>
                  </a:lnTo>
                  <a:lnTo>
                    <a:pt x="155" y="300"/>
                  </a:lnTo>
                  <a:lnTo>
                    <a:pt x="150" y="300"/>
                  </a:lnTo>
                  <a:lnTo>
                    <a:pt x="150" y="300"/>
                  </a:lnTo>
                  <a:lnTo>
                    <a:pt x="150" y="295"/>
                  </a:lnTo>
                  <a:lnTo>
                    <a:pt x="145" y="295"/>
                  </a:lnTo>
                  <a:lnTo>
                    <a:pt x="145" y="295"/>
                  </a:lnTo>
                  <a:lnTo>
                    <a:pt x="140" y="295"/>
                  </a:lnTo>
                  <a:lnTo>
                    <a:pt x="140" y="295"/>
                  </a:lnTo>
                  <a:lnTo>
                    <a:pt x="140" y="290"/>
                  </a:lnTo>
                  <a:lnTo>
                    <a:pt x="140" y="290"/>
                  </a:lnTo>
                  <a:lnTo>
                    <a:pt x="140" y="290"/>
                  </a:lnTo>
                  <a:lnTo>
                    <a:pt x="140" y="290"/>
                  </a:lnTo>
                  <a:lnTo>
                    <a:pt x="140" y="290"/>
                  </a:lnTo>
                  <a:lnTo>
                    <a:pt x="140" y="290"/>
                  </a:lnTo>
                  <a:lnTo>
                    <a:pt x="140" y="290"/>
                  </a:lnTo>
                  <a:lnTo>
                    <a:pt x="136" y="290"/>
                  </a:lnTo>
                  <a:lnTo>
                    <a:pt x="136" y="290"/>
                  </a:lnTo>
                  <a:lnTo>
                    <a:pt x="131" y="290"/>
                  </a:lnTo>
                  <a:lnTo>
                    <a:pt x="131" y="285"/>
                  </a:lnTo>
                  <a:lnTo>
                    <a:pt x="131" y="285"/>
                  </a:lnTo>
                  <a:lnTo>
                    <a:pt x="131" y="285"/>
                  </a:lnTo>
                  <a:lnTo>
                    <a:pt x="131" y="285"/>
                  </a:lnTo>
                  <a:lnTo>
                    <a:pt x="131" y="280"/>
                  </a:lnTo>
                  <a:lnTo>
                    <a:pt x="126" y="280"/>
                  </a:lnTo>
                  <a:lnTo>
                    <a:pt x="126" y="280"/>
                  </a:lnTo>
                  <a:lnTo>
                    <a:pt x="126" y="280"/>
                  </a:lnTo>
                  <a:lnTo>
                    <a:pt x="126" y="280"/>
                  </a:lnTo>
                  <a:lnTo>
                    <a:pt x="126" y="280"/>
                  </a:lnTo>
                  <a:lnTo>
                    <a:pt x="126" y="276"/>
                  </a:lnTo>
                  <a:lnTo>
                    <a:pt x="126" y="276"/>
                  </a:lnTo>
                  <a:lnTo>
                    <a:pt x="126" y="271"/>
                  </a:lnTo>
                  <a:lnTo>
                    <a:pt x="126" y="271"/>
                  </a:lnTo>
                  <a:lnTo>
                    <a:pt x="121" y="266"/>
                  </a:lnTo>
                  <a:lnTo>
                    <a:pt x="121" y="266"/>
                  </a:lnTo>
                  <a:lnTo>
                    <a:pt x="121" y="261"/>
                  </a:lnTo>
                  <a:lnTo>
                    <a:pt x="121" y="261"/>
                  </a:lnTo>
                  <a:lnTo>
                    <a:pt x="121" y="261"/>
                  </a:lnTo>
                  <a:lnTo>
                    <a:pt x="121" y="261"/>
                  </a:lnTo>
                  <a:lnTo>
                    <a:pt x="116" y="261"/>
                  </a:lnTo>
                  <a:lnTo>
                    <a:pt x="116" y="261"/>
                  </a:lnTo>
                  <a:lnTo>
                    <a:pt x="116" y="261"/>
                  </a:lnTo>
                  <a:lnTo>
                    <a:pt x="116" y="256"/>
                  </a:lnTo>
                  <a:lnTo>
                    <a:pt x="121" y="256"/>
                  </a:lnTo>
                  <a:lnTo>
                    <a:pt x="121" y="256"/>
                  </a:lnTo>
                  <a:lnTo>
                    <a:pt x="121" y="256"/>
                  </a:lnTo>
                  <a:lnTo>
                    <a:pt x="121" y="251"/>
                  </a:lnTo>
                  <a:lnTo>
                    <a:pt x="121" y="251"/>
                  </a:lnTo>
                  <a:lnTo>
                    <a:pt x="121" y="251"/>
                  </a:lnTo>
                  <a:lnTo>
                    <a:pt x="126" y="251"/>
                  </a:lnTo>
                  <a:lnTo>
                    <a:pt x="126" y="247"/>
                  </a:lnTo>
                  <a:lnTo>
                    <a:pt x="121" y="247"/>
                  </a:lnTo>
                  <a:lnTo>
                    <a:pt x="121" y="247"/>
                  </a:lnTo>
                  <a:lnTo>
                    <a:pt x="121" y="247"/>
                  </a:lnTo>
                  <a:lnTo>
                    <a:pt x="121" y="247"/>
                  </a:lnTo>
                  <a:lnTo>
                    <a:pt x="116" y="247"/>
                  </a:lnTo>
                  <a:lnTo>
                    <a:pt x="116" y="247"/>
                  </a:lnTo>
                  <a:lnTo>
                    <a:pt x="111" y="247"/>
                  </a:lnTo>
                  <a:lnTo>
                    <a:pt x="111" y="242"/>
                  </a:lnTo>
                  <a:lnTo>
                    <a:pt x="106" y="242"/>
                  </a:lnTo>
                  <a:lnTo>
                    <a:pt x="102" y="242"/>
                  </a:lnTo>
                  <a:lnTo>
                    <a:pt x="97" y="242"/>
                  </a:lnTo>
                  <a:lnTo>
                    <a:pt x="97" y="242"/>
                  </a:lnTo>
                  <a:lnTo>
                    <a:pt x="92" y="237"/>
                  </a:lnTo>
                  <a:lnTo>
                    <a:pt x="87" y="237"/>
                  </a:lnTo>
                  <a:lnTo>
                    <a:pt x="87" y="237"/>
                  </a:lnTo>
                  <a:lnTo>
                    <a:pt x="87" y="232"/>
                  </a:lnTo>
                  <a:lnTo>
                    <a:pt x="87" y="232"/>
                  </a:lnTo>
                  <a:lnTo>
                    <a:pt x="87" y="232"/>
                  </a:lnTo>
                  <a:lnTo>
                    <a:pt x="87" y="227"/>
                  </a:lnTo>
                  <a:lnTo>
                    <a:pt x="87" y="227"/>
                  </a:lnTo>
                  <a:lnTo>
                    <a:pt x="87" y="227"/>
                  </a:lnTo>
                  <a:lnTo>
                    <a:pt x="82" y="227"/>
                  </a:lnTo>
                  <a:lnTo>
                    <a:pt x="82" y="227"/>
                  </a:lnTo>
                  <a:lnTo>
                    <a:pt x="82" y="222"/>
                  </a:lnTo>
                  <a:lnTo>
                    <a:pt x="82" y="222"/>
                  </a:lnTo>
                  <a:lnTo>
                    <a:pt x="82" y="222"/>
                  </a:lnTo>
                  <a:lnTo>
                    <a:pt x="82" y="222"/>
                  </a:lnTo>
                  <a:lnTo>
                    <a:pt x="82" y="222"/>
                  </a:lnTo>
                  <a:lnTo>
                    <a:pt x="82" y="218"/>
                  </a:lnTo>
                  <a:lnTo>
                    <a:pt x="82" y="218"/>
                  </a:lnTo>
                  <a:lnTo>
                    <a:pt x="77" y="218"/>
                  </a:lnTo>
                  <a:lnTo>
                    <a:pt x="77" y="218"/>
                  </a:lnTo>
                  <a:lnTo>
                    <a:pt x="77" y="218"/>
                  </a:lnTo>
                  <a:lnTo>
                    <a:pt x="73" y="213"/>
                  </a:lnTo>
                  <a:lnTo>
                    <a:pt x="73" y="213"/>
                  </a:lnTo>
                  <a:lnTo>
                    <a:pt x="68" y="213"/>
                  </a:lnTo>
                  <a:lnTo>
                    <a:pt x="63" y="213"/>
                  </a:lnTo>
                  <a:lnTo>
                    <a:pt x="63" y="213"/>
                  </a:lnTo>
                  <a:lnTo>
                    <a:pt x="63" y="213"/>
                  </a:lnTo>
                  <a:lnTo>
                    <a:pt x="63" y="208"/>
                  </a:lnTo>
                  <a:lnTo>
                    <a:pt x="63" y="208"/>
                  </a:lnTo>
                  <a:lnTo>
                    <a:pt x="58" y="208"/>
                  </a:lnTo>
                  <a:lnTo>
                    <a:pt x="58" y="208"/>
                  </a:lnTo>
                  <a:lnTo>
                    <a:pt x="53" y="208"/>
                  </a:lnTo>
                  <a:lnTo>
                    <a:pt x="53" y="203"/>
                  </a:lnTo>
                  <a:lnTo>
                    <a:pt x="53" y="203"/>
                  </a:lnTo>
                  <a:lnTo>
                    <a:pt x="48" y="203"/>
                  </a:lnTo>
                  <a:lnTo>
                    <a:pt x="48" y="203"/>
                  </a:lnTo>
                  <a:lnTo>
                    <a:pt x="48" y="203"/>
                  </a:lnTo>
                  <a:lnTo>
                    <a:pt x="48" y="198"/>
                  </a:lnTo>
                  <a:lnTo>
                    <a:pt x="48" y="198"/>
                  </a:lnTo>
                  <a:lnTo>
                    <a:pt x="48" y="193"/>
                  </a:lnTo>
                  <a:lnTo>
                    <a:pt x="44" y="193"/>
                  </a:lnTo>
                  <a:lnTo>
                    <a:pt x="44" y="189"/>
                  </a:lnTo>
                  <a:lnTo>
                    <a:pt x="44" y="189"/>
                  </a:lnTo>
                  <a:lnTo>
                    <a:pt x="44" y="184"/>
                  </a:lnTo>
                  <a:lnTo>
                    <a:pt x="39" y="184"/>
                  </a:lnTo>
                  <a:lnTo>
                    <a:pt x="39" y="184"/>
                  </a:lnTo>
                  <a:lnTo>
                    <a:pt x="39" y="184"/>
                  </a:lnTo>
                  <a:lnTo>
                    <a:pt x="39" y="179"/>
                  </a:lnTo>
                  <a:lnTo>
                    <a:pt x="44" y="179"/>
                  </a:lnTo>
                  <a:lnTo>
                    <a:pt x="44" y="179"/>
                  </a:lnTo>
                  <a:lnTo>
                    <a:pt x="44" y="179"/>
                  </a:lnTo>
                  <a:lnTo>
                    <a:pt x="44" y="179"/>
                  </a:lnTo>
                  <a:lnTo>
                    <a:pt x="44" y="179"/>
                  </a:lnTo>
                  <a:lnTo>
                    <a:pt x="44" y="179"/>
                  </a:lnTo>
                  <a:lnTo>
                    <a:pt x="39" y="174"/>
                  </a:lnTo>
                  <a:lnTo>
                    <a:pt x="39" y="174"/>
                  </a:lnTo>
                  <a:lnTo>
                    <a:pt x="39" y="174"/>
                  </a:lnTo>
                  <a:lnTo>
                    <a:pt x="34" y="169"/>
                  </a:lnTo>
                  <a:lnTo>
                    <a:pt x="34" y="169"/>
                  </a:lnTo>
                  <a:lnTo>
                    <a:pt x="34" y="169"/>
                  </a:lnTo>
                  <a:lnTo>
                    <a:pt x="34" y="169"/>
                  </a:lnTo>
                  <a:lnTo>
                    <a:pt x="34" y="169"/>
                  </a:lnTo>
                  <a:lnTo>
                    <a:pt x="34" y="169"/>
                  </a:lnTo>
                  <a:lnTo>
                    <a:pt x="34" y="174"/>
                  </a:lnTo>
                  <a:lnTo>
                    <a:pt x="34" y="174"/>
                  </a:lnTo>
                  <a:lnTo>
                    <a:pt x="34" y="174"/>
                  </a:lnTo>
                  <a:lnTo>
                    <a:pt x="34" y="174"/>
                  </a:lnTo>
                  <a:lnTo>
                    <a:pt x="34" y="174"/>
                  </a:lnTo>
                  <a:lnTo>
                    <a:pt x="34" y="174"/>
                  </a:lnTo>
                  <a:lnTo>
                    <a:pt x="29" y="174"/>
                  </a:lnTo>
                  <a:lnTo>
                    <a:pt x="29" y="174"/>
                  </a:lnTo>
                  <a:lnTo>
                    <a:pt x="29" y="174"/>
                  </a:lnTo>
                  <a:lnTo>
                    <a:pt x="29" y="174"/>
                  </a:lnTo>
                  <a:lnTo>
                    <a:pt x="29" y="174"/>
                  </a:lnTo>
                  <a:lnTo>
                    <a:pt x="24" y="174"/>
                  </a:lnTo>
                  <a:lnTo>
                    <a:pt x="24" y="169"/>
                  </a:lnTo>
                  <a:lnTo>
                    <a:pt x="24" y="169"/>
                  </a:lnTo>
                  <a:lnTo>
                    <a:pt x="19" y="164"/>
                  </a:lnTo>
                  <a:lnTo>
                    <a:pt x="19" y="164"/>
                  </a:lnTo>
                  <a:lnTo>
                    <a:pt x="19" y="160"/>
                  </a:lnTo>
                  <a:lnTo>
                    <a:pt x="14" y="160"/>
                  </a:lnTo>
                  <a:lnTo>
                    <a:pt x="14" y="160"/>
                  </a:lnTo>
                  <a:lnTo>
                    <a:pt x="14" y="160"/>
                  </a:lnTo>
                  <a:lnTo>
                    <a:pt x="14" y="160"/>
                  </a:lnTo>
                  <a:lnTo>
                    <a:pt x="14" y="155"/>
                  </a:lnTo>
                  <a:lnTo>
                    <a:pt x="10" y="155"/>
                  </a:lnTo>
                  <a:lnTo>
                    <a:pt x="10" y="155"/>
                  </a:lnTo>
                  <a:lnTo>
                    <a:pt x="10" y="155"/>
                  </a:lnTo>
                  <a:lnTo>
                    <a:pt x="10" y="155"/>
                  </a:lnTo>
                  <a:lnTo>
                    <a:pt x="10" y="155"/>
                  </a:lnTo>
                  <a:lnTo>
                    <a:pt x="10" y="155"/>
                  </a:lnTo>
                  <a:lnTo>
                    <a:pt x="10" y="155"/>
                  </a:lnTo>
                  <a:lnTo>
                    <a:pt x="10" y="155"/>
                  </a:lnTo>
                  <a:lnTo>
                    <a:pt x="10" y="155"/>
                  </a:lnTo>
                  <a:lnTo>
                    <a:pt x="10" y="155"/>
                  </a:lnTo>
                  <a:lnTo>
                    <a:pt x="10" y="155"/>
                  </a:lnTo>
                  <a:lnTo>
                    <a:pt x="10" y="155"/>
                  </a:lnTo>
                  <a:lnTo>
                    <a:pt x="10" y="150"/>
                  </a:lnTo>
                  <a:lnTo>
                    <a:pt x="10" y="150"/>
                  </a:lnTo>
                  <a:lnTo>
                    <a:pt x="10" y="150"/>
                  </a:lnTo>
                  <a:lnTo>
                    <a:pt x="10" y="150"/>
                  </a:lnTo>
                  <a:lnTo>
                    <a:pt x="5" y="150"/>
                  </a:lnTo>
                  <a:lnTo>
                    <a:pt x="5" y="145"/>
                  </a:lnTo>
                  <a:lnTo>
                    <a:pt x="0" y="145"/>
                  </a:lnTo>
                  <a:lnTo>
                    <a:pt x="0" y="145"/>
                  </a:lnTo>
                  <a:lnTo>
                    <a:pt x="0" y="145"/>
                  </a:lnTo>
                  <a:lnTo>
                    <a:pt x="0" y="145"/>
                  </a:lnTo>
                  <a:lnTo>
                    <a:pt x="0" y="145"/>
                  </a:lnTo>
                  <a:lnTo>
                    <a:pt x="0" y="145"/>
                  </a:lnTo>
                  <a:lnTo>
                    <a:pt x="0" y="145"/>
                  </a:lnTo>
                  <a:lnTo>
                    <a:pt x="0" y="145"/>
                  </a:lnTo>
                  <a:lnTo>
                    <a:pt x="5" y="140"/>
                  </a:lnTo>
                  <a:lnTo>
                    <a:pt x="10" y="135"/>
                  </a:lnTo>
                  <a:lnTo>
                    <a:pt x="10" y="126"/>
                  </a:lnTo>
                  <a:lnTo>
                    <a:pt x="10" y="121"/>
                  </a:lnTo>
                  <a:lnTo>
                    <a:pt x="10" y="116"/>
                  </a:lnTo>
                  <a:lnTo>
                    <a:pt x="10" y="111"/>
                  </a:lnTo>
                  <a:lnTo>
                    <a:pt x="14" y="111"/>
                  </a:lnTo>
                  <a:lnTo>
                    <a:pt x="14" y="111"/>
                  </a:lnTo>
                  <a:lnTo>
                    <a:pt x="14" y="106"/>
                  </a:lnTo>
                  <a:lnTo>
                    <a:pt x="14" y="106"/>
                  </a:lnTo>
                  <a:lnTo>
                    <a:pt x="19" y="101"/>
                  </a:lnTo>
                  <a:lnTo>
                    <a:pt x="19" y="97"/>
                  </a:lnTo>
                  <a:lnTo>
                    <a:pt x="19" y="97"/>
                  </a:lnTo>
                  <a:lnTo>
                    <a:pt x="19" y="92"/>
                  </a:lnTo>
                  <a:lnTo>
                    <a:pt x="24" y="87"/>
                  </a:lnTo>
                  <a:lnTo>
                    <a:pt x="29" y="82"/>
                  </a:lnTo>
                  <a:lnTo>
                    <a:pt x="34" y="72"/>
                  </a:lnTo>
                  <a:lnTo>
                    <a:pt x="39" y="72"/>
                  </a:lnTo>
                  <a:lnTo>
                    <a:pt x="39" y="68"/>
                  </a:lnTo>
                  <a:lnTo>
                    <a:pt x="44" y="63"/>
                  </a:lnTo>
                  <a:lnTo>
                    <a:pt x="48" y="63"/>
                  </a:lnTo>
                  <a:lnTo>
                    <a:pt x="53" y="58"/>
                  </a:lnTo>
                  <a:lnTo>
                    <a:pt x="58" y="53"/>
                  </a:lnTo>
                  <a:lnTo>
                    <a:pt x="63" y="53"/>
                  </a:lnTo>
                  <a:lnTo>
                    <a:pt x="68" y="48"/>
                  </a:lnTo>
                  <a:lnTo>
                    <a:pt x="68" y="48"/>
                  </a:lnTo>
                  <a:lnTo>
                    <a:pt x="73" y="43"/>
                  </a:lnTo>
                  <a:lnTo>
                    <a:pt x="77" y="43"/>
                  </a:lnTo>
                  <a:lnTo>
                    <a:pt x="77" y="39"/>
                  </a:lnTo>
                  <a:lnTo>
                    <a:pt x="87" y="34"/>
                  </a:lnTo>
                  <a:lnTo>
                    <a:pt x="92" y="29"/>
                  </a:lnTo>
                  <a:lnTo>
                    <a:pt x="97" y="19"/>
                  </a:lnTo>
                  <a:lnTo>
                    <a:pt x="106" y="14"/>
                  </a:lnTo>
                  <a:lnTo>
                    <a:pt x="111" y="19"/>
                  </a:lnTo>
                  <a:lnTo>
                    <a:pt x="116" y="19"/>
                  </a:lnTo>
                  <a:lnTo>
                    <a:pt x="121" y="19"/>
                  </a:lnTo>
                  <a:lnTo>
                    <a:pt x="121" y="19"/>
                  </a:lnTo>
                  <a:lnTo>
                    <a:pt x="126" y="19"/>
                  </a:lnTo>
                  <a:lnTo>
                    <a:pt x="126" y="19"/>
                  </a:lnTo>
                  <a:lnTo>
                    <a:pt x="126" y="19"/>
                  </a:lnTo>
                  <a:lnTo>
                    <a:pt x="131" y="19"/>
                  </a:lnTo>
                  <a:lnTo>
                    <a:pt x="131" y="19"/>
                  </a:lnTo>
                  <a:lnTo>
                    <a:pt x="131" y="19"/>
                  </a:lnTo>
                  <a:lnTo>
                    <a:pt x="131" y="19"/>
                  </a:lnTo>
                  <a:lnTo>
                    <a:pt x="131" y="19"/>
                  </a:lnTo>
                  <a:lnTo>
                    <a:pt x="131" y="19"/>
                  </a:lnTo>
                  <a:lnTo>
                    <a:pt x="136" y="19"/>
                  </a:lnTo>
                  <a:lnTo>
                    <a:pt x="136" y="19"/>
                  </a:lnTo>
                  <a:lnTo>
                    <a:pt x="136" y="14"/>
                  </a:lnTo>
                  <a:lnTo>
                    <a:pt x="136" y="14"/>
                  </a:lnTo>
                  <a:lnTo>
                    <a:pt x="136" y="14"/>
                  </a:lnTo>
                  <a:lnTo>
                    <a:pt x="136" y="14"/>
                  </a:lnTo>
                  <a:lnTo>
                    <a:pt x="136" y="14"/>
                  </a:lnTo>
                  <a:lnTo>
                    <a:pt x="140" y="14"/>
                  </a:lnTo>
                  <a:lnTo>
                    <a:pt x="140" y="14"/>
                  </a:lnTo>
                  <a:lnTo>
                    <a:pt x="140" y="10"/>
                  </a:lnTo>
                  <a:lnTo>
                    <a:pt x="140" y="10"/>
                  </a:lnTo>
                  <a:lnTo>
                    <a:pt x="140" y="10"/>
                  </a:lnTo>
                  <a:lnTo>
                    <a:pt x="140" y="5"/>
                  </a:lnTo>
                  <a:lnTo>
                    <a:pt x="140" y="5"/>
                  </a:lnTo>
                  <a:lnTo>
                    <a:pt x="140" y="5"/>
                  </a:lnTo>
                  <a:lnTo>
                    <a:pt x="140" y="5"/>
                  </a:lnTo>
                  <a:lnTo>
                    <a:pt x="140" y="5"/>
                  </a:lnTo>
                  <a:lnTo>
                    <a:pt x="140" y="5"/>
                  </a:lnTo>
                  <a:lnTo>
                    <a:pt x="140" y="5"/>
                  </a:lnTo>
                  <a:lnTo>
                    <a:pt x="136" y="5"/>
                  </a:lnTo>
                  <a:lnTo>
                    <a:pt x="136" y="0"/>
                  </a:lnTo>
                  <a:lnTo>
                    <a:pt x="136" y="0"/>
                  </a:lnTo>
                  <a:lnTo>
                    <a:pt x="136" y="0"/>
                  </a:lnTo>
                  <a:lnTo>
                    <a:pt x="140" y="0"/>
                  </a:lnTo>
                  <a:lnTo>
                    <a:pt x="140" y="0"/>
                  </a:lnTo>
                  <a:lnTo>
                    <a:pt x="140" y="0"/>
                  </a:lnTo>
                  <a:lnTo>
                    <a:pt x="140" y="0"/>
                  </a:lnTo>
                  <a:lnTo>
                    <a:pt x="145" y="0"/>
                  </a:lnTo>
                  <a:lnTo>
                    <a:pt x="145" y="0"/>
                  </a:lnTo>
                  <a:lnTo>
                    <a:pt x="145" y="0"/>
                  </a:lnTo>
                  <a:lnTo>
                    <a:pt x="150" y="0"/>
                  </a:lnTo>
                  <a:lnTo>
                    <a:pt x="150" y="0"/>
                  </a:lnTo>
                  <a:lnTo>
                    <a:pt x="150" y="0"/>
                  </a:lnTo>
                  <a:lnTo>
                    <a:pt x="155" y="0"/>
                  </a:lnTo>
                  <a:lnTo>
                    <a:pt x="155" y="0"/>
                  </a:lnTo>
                  <a:lnTo>
                    <a:pt x="155" y="0"/>
                  </a:lnTo>
                  <a:lnTo>
                    <a:pt x="160" y="0"/>
                  </a:lnTo>
                  <a:lnTo>
                    <a:pt x="160" y="0"/>
                  </a:lnTo>
                  <a:lnTo>
                    <a:pt x="160" y="0"/>
                  </a:lnTo>
                  <a:lnTo>
                    <a:pt x="165" y="0"/>
                  </a:lnTo>
                  <a:lnTo>
                    <a:pt x="165" y="0"/>
                  </a:lnTo>
                  <a:lnTo>
                    <a:pt x="169" y="0"/>
                  </a:lnTo>
                  <a:lnTo>
                    <a:pt x="169" y="0"/>
                  </a:lnTo>
                  <a:lnTo>
                    <a:pt x="169" y="0"/>
                  </a:lnTo>
                  <a:lnTo>
                    <a:pt x="169" y="0"/>
                  </a:lnTo>
                  <a:lnTo>
                    <a:pt x="174" y="0"/>
                  </a:lnTo>
                  <a:lnTo>
                    <a:pt x="174" y="0"/>
                  </a:lnTo>
                  <a:lnTo>
                    <a:pt x="179" y="0"/>
                  </a:lnTo>
                  <a:lnTo>
                    <a:pt x="179" y="0"/>
                  </a:lnTo>
                  <a:lnTo>
                    <a:pt x="184" y="0"/>
                  </a:lnTo>
                  <a:lnTo>
                    <a:pt x="189" y="0"/>
                  </a:lnTo>
                  <a:lnTo>
                    <a:pt x="189" y="5"/>
                  </a:lnTo>
                  <a:lnTo>
                    <a:pt x="194" y="5"/>
                  </a:lnTo>
                  <a:lnTo>
                    <a:pt x="194" y="5"/>
                  </a:lnTo>
                  <a:lnTo>
                    <a:pt x="194" y="5"/>
                  </a:lnTo>
                  <a:lnTo>
                    <a:pt x="198" y="10"/>
                  </a:lnTo>
                  <a:lnTo>
                    <a:pt x="198" y="10"/>
                  </a:lnTo>
                  <a:lnTo>
                    <a:pt x="198" y="10"/>
                  </a:lnTo>
                  <a:lnTo>
                    <a:pt x="198" y="10"/>
                  </a:lnTo>
                  <a:lnTo>
                    <a:pt x="203" y="10"/>
                  </a:lnTo>
                  <a:lnTo>
                    <a:pt x="203" y="10"/>
                  </a:lnTo>
                  <a:lnTo>
                    <a:pt x="203" y="10"/>
                  </a:lnTo>
                  <a:lnTo>
                    <a:pt x="203" y="10"/>
                  </a:lnTo>
                  <a:lnTo>
                    <a:pt x="203" y="10"/>
                  </a:lnTo>
                  <a:lnTo>
                    <a:pt x="208" y="10"/>
                  </a:lnTo>
                  <a:lnTo>
                    <a:pt x="208" y="10"/>
                  </a:lnTo>
                  <a:lnTo>
                    <a:pt x="208" y="10"/>
                  </a:lnTo>
                  <a:lnTo>
                    <a:pt x="208" y="10"/>
                  </a:lnTo>
                  <a:lnTo>
                    <a:pt x="213" y="10"/>
                  </a:lnTo>
                  <a:lnTo>
                    <a:pt x="213" y="10"/>
                  </a:lnTo>
                  <a:lnTo>
                    <a:pt x="213" y="10"/>
                  </a:lnTo>
                  <a:lnTo>
                    <a:pt x="213" y="10"/>
                  </a:lnTo>
                  <a:lnTo>
                    <a:pt x="213" y="10"/>
                  </a:lnTo>
                  <a:lnTo>
                    <a:pt x="218" y="10"/>
                  </a:lnTo>
                  <a:lnTo>
                    <a:pt x="218" y="10"/>
                  </a:lnTo>
                  <a:lnTo>
                    <a:pt x="218" y="10"/>
                  </a:lnTo>
                  <a:lnTo>
                    <a:pt x="218" y="14"/>
                  </a:lnTo>
                  <a:lnTo>
                    <a:pt x="218" y="14"/>
                  </a:lnTo>
                  <a:lnTo>
                    <a:pt x="218" y="19"/>
                  </a:lnTo>
                  <a:lnTo>
                    <a:pt x="218" y="19"/>
                  </a:lnTo>
                  <a:lnTo>
                    <a:pt x="218" y="19"/>
                  </a:lnTo>
                  <a:lnTo>
                    <a:pt x="223" y="19"/>
                  </a:lnTo>
                  <a:lnTo>
                    <a:pt x="223" y="19"/>
                  </a:lnTo>
                  <a:lnTo>
                    <a:pt x="227" y="19"/>
                  </a:lnTo>
                  <a:lnTo>
                    <a:pt x="227" y="19"/>
                  </a:lnTo>
                  <a:lnTo>
                    <a:pt x="232" y="19"/>
                  </a:lnTo>
                  <a:lnTo>
                    <a:pt x="232" y="19"/>
                  </a:lnTo>
                  <a:lnTo>
                    <a:pt x="232" y="19"/>
                  </a:lnTo>
                  <a:lnTo>
                    <a:pt x="232" y="24"/>
                  </a:lnTo>
                  <a:lnTo>
                    <a:pt x="232" y="24"/>
                  </a:lnTo>
                  <a:lnTo>
                    <a:pt x="232" y="24"/>
                  </a:lnTo>
                  <a:lnTo>
                    <a:pt x="232" y="29"/>
                  </a:lnTo>
                  <a:lnTo>
                    <a:pt x="232" y="29"/>
                  </a:lnTo>
                  <a:lnTo>
                    <a:pt x="232" y="29"/>
                  </a:lnTo>
                  <a:lnTo>
                    <a:pt x="232" y="29"/>
                  </a:lnTo>
                  <a:lnTo>
                    <a:pt x="232" y="34"/>
                  </a:lnTo>
                  <a:lnTo>
                    <a:pt x="232" y="34"/>
                  </a:lnTo>
                  <a:lnTo>
                    <a:pt x="237" y="34"/>
                  </a:lnTo>
                  <a:lnTo>
                    <a:pt x="237" y="34"/>
                  </a:lnTo>
                  <a:lnTo>
                    <a:pt x="237" y="34"/>
                  </a:lnTo>
                  <a:lnTo>
                    <a:pt x="237" y="39"/>
                  </a:lnTo>
                  <a:lnTo>
                    <a:pt x="242" y="39"/>
                  </a:lnTo>
                  <a:lnTo>
                    <a:pt x="242" y="39"/>
                  </a:lnTo>
                  <a:lnTo>
                    <a:pt x="242" y="39"/>
                  </a:lnTo>
                  <a:lnTo>
                    <a:pt x="247" y="39"/>
                  </a:lnTo>
                  <a:lnTo>
                    <a:pt x="247" y="39"/>
                  </a:lnTo>
                  <a:lnTo>
                    <a:pt x="252" y="39"/>
                  </a:lnTo>
                  <a:lnTo>
                    <a:pt x="252" y="39"/>
                  </a:lnTo>
                  <a:lnTo>
                    <a:pt x="257" y="39"/>
                  </a:lnTo>
                  <a:lnTo>
                    <a:pt x="257" y="34"/>
                  </a:lnTo>
                  <a:lnTo>
                    <a:pt x="261" y="34"/>
                  </a:lnTo>
                  <a:lnTo>
                    <a:pt x="261" y="34"/>
                  </a:lnTo>
                  <a:lnTo>
                    <a:pt x="261" y="34"/>
                  </a:lnTo>
                  <a:lnTo>
                    <a:pt x="261" y="34"/>
                  </a:lnTo>
                  <a:lnTo>
                    <a:pt x="266" y="34"/>
                  </a:lnTo>
                  <a:lnTo>
                    <a:pt x="266" y="39"/>
                  </a:lnTo>
                  <a:lnTo>
                    <a:pt x="266" y="39"/>
                  </a:lnTo>
                  <a:lnTo>
                    <a:pt x="266" y="39"/>
                  </a:lnTo>
                  <a:lnTo>
                    <a:pt x="266" y="39"/>
                  </a:lnTo>
                  <a:lnTo>
                    <a:pt x="266" y="43"/>
                  </a:lnTo>
                  <a:lnTo>
                    <a:pt x="266" y="43"/>
                  </a:lnTo>
                  <a:lnTo>
                    <a:pt x="266" y="43"/>
                  </a:lnTo>
                  <a:lnTo>
                    <a:pt x="266" y="43"/>
                  </a:lnTo>
                  <a:lnTo>
                    <a:pt x="266" y="48"/>
                  </a:lnTo>
                  <a:lnTo>
                    <a:pt x="266" y="48"/>
                  </a:lnTo>
                  <a:lnTo>
                    <a:pt x="271" y="48"/>
                  </a:lnTo>
                  <a:lnTo>
                    <a:pt x="271" y="48"/>
                  </a:lnTo>
                  <a:lnTo>
                    <a:pt x="276" y="48"/>
                  </a:lnTo>
                  <a:lnTo>
                    <a:pt x="281" y="48"/>
                  </a:lnTo>
                  <a:lnTo>
                    <a:pt x="281" y="48"/>
                  </a:lnTo>
                  <a:lnTo>
                    <a:pt x="286" y="48"/>
                  </a:lnTo>
                  <a:lnTo>
                    <a:pt x="290" y="53"/>
                  </a:lnTo>
                  <a:lnTo>
                    <a:pt x="295" y="53"/>
                  </a:lnTo>
                  <a:lnTo>
                    <a:pt x="295" y="53"/>
                  </a:lnTo>
                  <a:lnTo>
                    <a:pt x="300" y="58"/>
                  </a:lnTo>
                  <a:lnTo>
                    <a:pt x="305" y="58"/>
                  </a:lnTo>
                  <a:lnTo>
                    <a:pt x="310" y="58"/>
                  </a:lnTo>
                  <a:lnTo>
                    <a:pt x="315" y="58"/>
                  </a:lnTo>
                  <a:lnTo>
                    <a:pt x="315" y="58"/>
                  </a:lnTo>
                  <a:lnTo>
                    <a:pt x="319" y="58"/>
                  </a:lnTo>
                  <a:lnTo>
                    <a:pt x="319" y="58"/>
                  </a:lnTo>
                  <a:lnTo>
                    <a:pt x="319" y="58"/>
                  </a:lnTo>
                  <a:lnTo>
                    <a:pt x="319" y="58"/>
                  </a:lnTo>
                  <a:lnTo>
                    <a:pt x="324" y="58"/>
                  </a:lnTo>
                  <a:lnTo>
                    <a:pt x="324" y="63"/>
                  </a:lnTo>
                  <a:lnTo>
                    <a:pt x="324" y="58"/>
                  </a:lnTo>
                  <a:lnTo>
                    <a:pt x="329" y="58"/>
                  </a:lnTo>
                  <a:lnTo>
                    <a:pt x="329" y="58"/>
                  </a:lnTo>
                  <a:lnTo>
                    <a:pt x="334" y="58"/>
                  </a:lnTo>
                  <a:lnTo>
                    <a:pt x="334" y="58"/>
                  </a:lnTo>
                  <a:lnTo>
                    <a:pt x="334" y="58"/>
                  </a:lnTo>
                  <a:lnTo>
                    <a:pt x="334" y="63"/>
                  </a:lnTo>
                  <a:lnTo>
                    <a:pt x="339" y="63"/>
                  </a:lnTo>
                  <a:lnTo>
                    <a:pt x="339" y="63"/>
                  </a:lnTo>
                  <a:lnTo>
                    <a:pt x="339" y="63"/>
                  </a:lnTo>
                  <a:lnTo>
                    <a:pt x="339" y="63"/>
                  </a:lnTo>
                  <a:lnTo>
                    <a:pt x="339" y="68"/>
                  </a:lnTo>
                  <a:lnTo>
                    <a:pt x="339" y="68"/>
                  </a:lnTo>
                  <a:lnTo>
                    <a:pt x="339" y="68"/>
                  </a:lnTo>
                  <a:lnTo>
                    <a:pt x="339" y="68"/>
                  </a:lnTo>
                  <a:lnTo>
                    <a:pt x="339" y="68"/>
                  </a:lnTo>
                  <a:lnTo>
                    <a:pt x="339" y="68"/>
                  </a:lnTo>
                  <a:lnTo>
                    <a:pt x="339" y="68"/>
                  </a:lnTo>
                  <a:lnTo>
                    <a:pt x="339" y="68"/>
                  </a:lnTo>
                  <a:lnTo>
                    <a:pt x="339" y="72"/>
                  </a:lnTo>
                  <a:lnTo>
                    <a:pt x="339" y="72"/>
                  </a:lnTo>
                  <a:lnTo>
                    <a:pt x="339" y="72"/>
                  </a:lnTo>
                  <a:lnTo>
                    <a:pt x="339" y="72"/>
                  </a:lnTo>
                  <a:lnTo>
                    <a:pt x="339" y="72"/>
                  </a:lnTo>
                  <a:lnTo>
                    <a:pt x="344" y="72"/>
                  </a:lnTo>
                  <a:lnTo>
                    <a:pt x="344" y="72"/>
                  </a:lnTo>
                  <a:lnTo>
                    <a:pt x="344" y="72"/>
                  </a:lnTo>
                  <a:lnTo>
                    <a:pt x="344" y="72"/>
                  </a:lnTo>
                  <a:lnTo>
                    <a:pt x="348" y="72"/>
                  </a:lnTo>
                  <a:lnTo>
                    <a:pt x="348" y="72"/>
                  </a:lnTo>
                  <a:lnTo>
                    <a:pt x="348" y="72"/>
                  </a:lnTo>
                  <a:lnTo>
                    <a:pt x="348" y="77"/>
                  </a:lnTo>
                  <a:lnTo>
                    <a:pt x="348" y="77"/>
                  </a:lnTo>
                  <a:lnTo>
                    <a:pt x="348" y="77"/>
                  </a:lnTo>
                  <a:lnTo>
                    <a:pt x="353" y="77"/>
                  </a:lnTo>
                  <a:lnTo>
                    <a:pt x="353" y="77"/>
                  </a:lnTo>
                  <a:lnTo>
                    <a:pt x="353" y="82"/>
                  </a:lnTo>
                  <a:lnTo>
                    <a:pt x="353" y="82"/>
                  </a:lnTo>
                  <a:lnTo>
                    <a:pt x="353" y="82"/>
                  </a:lnTo>
                  <a:lnTo>
                    <a:pt x="353" y="87"/>
                  </a:lnTo>
                  <a:lnTo>
                    <a:pt x="353" y="87"/>
                  </a:lnTo>
                  <a:lnTo>
                    <a:pt x="353" y="87"/>
                  </a:lnTo>
                  <a:lnTo>
                    <a:pt x="358" y="87"/>
                  </a:lnTo>
                  <a:lnTo>
                    <a:pt x="358" y="87"/>
                  </a:lnTo>
                  <a:lnTo>
                    <a:pt x="358" y="87"/>
                  </a:lnTo>
                  <a:lnTo>
                    <a:pt x="363" y="87"/>
                  </a:lnTo>
                  <a:lnTo>
                    <a:pt x="368" y="87"/>
                  </a:lnTo>
                  <a:lnTo>
                    <a:pt x="368" y="92"/>
                  </a:lnTo>
                  <a:lnTo>
                    <a:pt x="373" y="92"/>
                  </a:lnTo>
                  <a:lnTo>
                    <a:pt x="373" y="92"/>
                  </a:lnTo>
                  <a:lnTo>
                    <a:pt x="378" y="92"/>
                  </a:lnTo>
                  <a:lnTo>
                    <a:pt x="378" y="92"/>
                  </a:lnTo>
                  <a:lnTo>
                    <a:pt x="378" y="92"/>
                  </a:lnTo>
                  <a:lnTo>
                    <a:pt x="382" y="92"/>
                  </a:lnTo>
                  <a:lnTo>
                    <a:pt x="382" y="97"/>
                  </a:lnTo>
                  <a:lnTo>
                    <a:pt x="382" y="97"/>
                  </a:lnTo>
                  <a:lnTo>
                    <a:pt x="382" y="97"/>
                  </a:lnTo>
                  <a:lnTo>
                    <a:pt x="382" y="97"/>
                  </a:lnTo>
                  <a:lnTo>
                    <a:pt x="387" y="97"/>
                  </a:lnTo>
                  <a:lnTo>
                    <a:pt x="387" y="97"/>
                  </a:lnTo>
                  <a:lnTo>
                    <a:pt x="392" y="97"/>
                  </a:lnTo>
                  <a:lnTo>
                    <a:pt x="397" y="97"/>
                  </a:lnTo>
                  <a:lnTo>
                    <a:pt x="397" y="97"/>
                  </a:lnTo>
                  <a:lnTo>
                    <a:pt x="402" y="97"/>
                  </a:lnTo>
                  <a:lnTo>
                    <a:pt x="402" y="97"/>
                  </a:lnTo>
                  <a:lnTo>
                    <a:pt x="407" y="101"/>
                  </a:lnTo>
                  <a:lnTo>
                    <a:pt x="407" y="101"/>
                  </a:lnTo>
                  <a:lnTo>
                    <a:pt x="407" y="101"/>
                  </a:lnTo>
                  <a:lnTo>
                    <a:pt x="402" y="106"/>
                  </a:lnTo>
                  <a:lnTo>
                    <a:pt x="402" y="111"/>
                  </a:lnTo>
                  <a:lnTo>
                    <a:pt x="407" y="111"/>
                  </a:lnTo>
                  <a:lnTo>
                    <a:pt x="407" y="111"/>
                  </a:lnTo>
                  <a:lnTo>
                    <a:pt x="407" y="111"/>
                  </a:lnTo>
                  <a:lnTo>
                    <a:pt x="407" y="111"/>
                  </a:lnTo>
                  <a:lnTo>
                    <a:pt x="407" y="111"/>
                  </a:lnTo>
                  <a:lnTo>
                    <a:pt x="407" y="116"/>
                  </a:lnTo>
                  <a:lnTo>
                    <a:pt x="407" y="116"/>
                  </a:lnTo>
                  <a:lnTo>
                    <a:pt x="407" y="116"/>
                  </a:lnTo>
                  <a:lnTo>
                    <a:pt x="411" y="116"/>
                  </a:lnTo>
                  <a:lnTo>
                    <a:pt x="411" y="116"/>
                  </a:lnTo>
                  <a:lnTo>
                    <a:pt x="411" y="121"/>
                  </a:lnTo>
                  <a:lnTo>
                    <a:pt x="416" y="121"/>
                  </a:lnTo>
                  <a:lnTo>
                    <a:pt x="416" y="121"/>
                  </a:lnTo>
                  <a:lnTo>
                    <a:pt x="416" y="121"/>
                  </a:lnTo>
                  <a:lnTo>
                    <a:pt x="416" y="121"/>
                  </a:lnTo>
                  <a:lnTo>
                    <a:pt x="416" y="121"/>
                  </a:lnTo>
                  <a:lnTo>
                    <a:pt x="421" y="126"/>
                  </a:lnTo>
                  <a:lnTo>
                    <a:pt x="421" y="126"/>
                  </a:lnTo>
                  <a:lnTo>
                    <a:pt x="426" y="126"/>
                  </a:lnTo>
                  <a:lnTo>
                    <a:pt x="426" y="126"/>
                  </a:lnTo>
                  <a:lnTo>
                    <a:pt x="426" y="130"/>
                  </a:lnTo>
                  <a:lnTo>
                    <a:pt x="431" y="130"/>
                  </a:lnTo>
                  <a:lnTo>
                    <a:pt x="436" y="130"/>
                  </a:lnTo>
                  <a:lnTo>
                    <a:pt x="436" y="130"/>
                  </a:lnTo>
                  <a:lnTo>
                    <a:pt x="440" y="130"/>
                  </a:lnTo>
                  <a:lnTo>
                    <a:pt x="445" y="130"/>
                  </a:lnTo>
                  <a:lnTo>
                    <a:pt x="445" y="130"/>
                  </a:lnTo>
                  <a:lnTo>
                    <a:pt x="445" y="130"/>
                  </a:lnTo>
                  <a:lnTo>
                    <a:pt x="445" y="130"/>
                  </a:lnTo>
                  <a:lnTo>
                    <a:pt x="450" y="130"/>
                  </a:lnTo>
                  <a:lnTo>
                    <a:pt x="450" y="130"/>
                  </a:lnTo>
                  <a:lnTo>
                    <a:pt x="450" y="130"/>
                  </a:lnTo>
                  <a:lnTo>
                    <a:pt x="450" y="130"/>
                  </a:lnTo>
                  <a:lnTo>
                    <a:pt x="450" y="130"/>
                  </a:lnTo>
                  <a:lnTo>
                    <a:pt x="450" y="130"/>
                  </a:lnTo>
                  <a:lnTo>
                    <a:pt x="455" y="130"/>
                  </a:lnTo>
                  <a:lnTo>
                    <a:pt x="455" y="130"/>
                  </a:lnTo>
                  <a:lnTo>
                    <a:pt x="455" y="130"/>
                  </a:lnTo>
                  <a:lnTo>
                    <a:pt x="455" y="130"/>
                  </a:lnTo>
                  <a:lnTo>
                    <a:pt x="455" y="130"/>
                  </a:lnTo>
                  <a:lnTo>
                    <a:pt x="455" y="130"/>
                  </a:lnTo>
                  <a:lnTo>
                    <a:pt x="455" y="126"/>
                  </a:lnTo>
                  <a:lnTo>
                    <a:pt x="455" y="126"/>
                  </a:lnTo>
                  <a:lnTo>
                    <a:pt x="455" y="126"/>
                  </a:lnTo>
                  <a:lnTo>
                    <a:pt x="460" y="126"/>
                  </a:lnTo>
                  <a:lnTo>
                    <a:pt x="460" y="121"/>
                  </a:lnTo>
                  <a:lnTo>
                    <a:pt x="460" y="121"/>
                  </a:lnTo>
                  <a:lnTo>
                    <a:pt x="460" y="121"/>
                  </a:lnTo>
                  <a:lnTo>
                    <a:pt x="465" y="121"/>
                  </a:lnTo>
                  <a:lnTo>
                    <a:pt x="465" y="121"/>
                  </a:lnTo>
                  <a:lnTo>
                    <a:pt x="465" y="121"/>
                  </a:lnTo>
                  <a:lnTo>
                    <a:pt x="465" y="121"/>
                  </a:lnTo>
                  <a:lnTo>
                    <a:pt x="469" y="121"/>
                  </a:lnTo>
                  <a:lnTo>
                    <a:pt x="469" y="121"/>
                  </a:lnTo>
                  <a:lnTo>
                    <a:pt x="469" y="121"/>
                  </a:lnTo>
                  <a:lnTo>
                    <a:pt x="474" y="121"/>
                  </a:lnTo>
                  <a:lnTo>
                    <a:pt x="474" y="121"/>
                  </a:lnTo>
                  <a:lnTo>
                    <a:pt x="474" y="121"/>
                  </a:lnTo>
                  <a:lnTo>
                    <a:pt x="474" y="121"/>
                  </a:lnTo>
                  <a:lnTo>
                    <a:pt x="479" y="121"/>
                  </a:lnTo>
                  <a:lnTo>
                    <a:pt x="479" y="121"/>
                  </a:lnTo>
                  <a:lnTo>
                    <a:pt x="479" y="121"/>
                  </a:lnTo>
                  <a:lnTo>
                    <a:pt x="479" y="121"/>
                  </a:lnTo>
                  <a:lnTo>
                    <a:pt x="479" y="121"/>
                  </a:lnTo>
                  <a:lnTo>
                    <a:pt x="479" y="121"/>
                  </a:lnTo>
                  <a:lnTo>
                    <a:pt x="479" y="116"/>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90">
              <a:extLst>
                <a:ext uri="{FF2B5EF4-FFF2-40B4-BE49-F238E27FC236}">
                  <a16:creationId xmlns:a16="http://schemas.microsoft.com/office/drawing/2014/main" xmlns="" id="{1F747174-7A0F-429A-A0F9-96B77EF0975C}"/>
                </a:ext>
              </a:extLst>
            </p:cNvPr>
            <p:cNvSpPr>
              <a:spLocks/>
            </p:cNvSpPr>
            <p:nvPr/>
          </p:nvSpPr>
          <p:spPr bwMode="auto">
            <a:xfrm>
              <a:off x="10853315" y="1710003"/>
              <a:ext cx="477588" cy="314042"/>
            </a:xfrm>
            <a:custGeom>
              <a:avLst/>
              <a:gdLst>
                <a:gd name="T0" fmla="*/ 199 w 499"/>
                <a:gd name="T1" fmla="*/ 339 h 368"/>
                <a:gd name="T2" fmla="*/ 175 w 499"/>
                <a:gd name="T3" fmla="*/ 358 h 368"/>
                <a:gd name="T4" fmla="*/ 160 w 499"/>
                <a:gd name="T5" fmla="*/ 363 h 368"/>
                <a:gd name="T6" fmla="*/ 150 w 499"/>
                <a:gd name="T7" fmla="*/ 368 h 368"/>
                <a:gd name="T8" fmla="*/ 121 w 499"/>
                <a:gd name="T9" fmla="*/ 348 h 368"/>
                <a:gd name="T10" fmla="*/ 107 w 499"/>
                <a:gd name="T11" fmla="*/ 334 h 368"/>
                <a:gd name="T12" fmla="*/ 102 w 499"/>
                <a:gd name="T13" fmla="*/ 305 h 368"/>
                <a:gd name="T14" fmla="*/ 97 w 499"/>
                <a:gd name="T15" fmla="*/ 290 h 368"/>
                <a:gd name="T16" fmla="*/ 92 w 499"/>
                <a:gd name="T17" fmla="*/ 285 h 368"/>
                <a:gd name="T18" fmla="*/ 78 w 499"/>
                <a:gd name="T19" fmla="*/ 295 h 368"/>
                <a:gd name="T20" fmla="*/ 49 w 499"/>
                <a:gd name="T21" fmla="*/ 276 h 368"/>
                <a:gd name="T22" fmla="*/ 44 w 499"/>
                <a:gd name="T23" fmla="*/ 256 h 368"/>
                <a:gd name="T24" fmla="*/ 15 w 499"/>
                <a:gd name="T25" fmla="*/ 261 h 368"/>
                <a:gd name="T26" fmla="*/ 10 w 499"/>
                <a:gd name="T27" fmla="*/ 252 h 368"/>
                <a:gd name="T28" fmla="*/ 29 w 499"/>
                <a:gd name="T29" fmla="*/ 237 h 368"/>
                <a:gd name="T30" fmla="*/ 29 w 499"/>
                <a:gd name="T31" fmla="*/ 218 h 368"/>
                <a:gd name="T32" fmla="*/ 15 w 499"/>
                <a:gd name="T33" fmla="*/ 198 h 368"/>
                <a:gd name="T34" fmla="*/ 10 w 499"/>
                <a:gd name="T35" fmla="*/ 174 h 368"/>
                <a:gd name="T36" fmla="*/ 25 w 499"/>
                <a:gd name="T37" fmla="*/ 164 h 368"/>
                <a:gd name="T38" fmla="*/ 73 w 499"/>
                <a:gd name="T39" fmla="*/ 160 h 368"/>
                <a:gd name="T40" fmla="*/ 73 w 499"/>
                <a:gd name="T41" fmla="*/ 140 h 368"/>
                <a:gd name="T42" fmla="*/ 97 w 499"/>
                <a:gd name="T43" fmla="*/ 126 h 368"/>
                <a:gd name="T44" fmla="*/ 107 w 499"/>
                <a:gd name="T45" fmla="*/ 92 h 368"/>
                <a:gd name="T46" fmla="*/ 141 w 499"/>
                <a:gd name="T47" fmla="*/ 77 h 368"/>
                <a:gd name="T48" fmla="*/ 160 w 499"/>
                <a:gd name="T49" fmla="*/ 73 h 368"/>
                <a:gd name="T50" fmla="*/ 179 w 499"/>
                <a:gd name="T51" fmla="*/ 73 h 368"/>
                <a:gd name="T52" fmla="*/ 199 w 499"/>
                <a:gd name="T53" fmla="*/ 68 h 368"/>
                <a:gd name="T54" fmla="*/ 223 w 499"/>
                <a:gd name="T55" fmla="*/ 63 h 368"/>
                <a:gd name="T56" fmla="*/ 252 w 499"/>
                <a:gd name="T57" fmla="*/ 48 h 368"/>
                <a:gd name="T58" fmla="*/ 276 w 499"/>
                <a:gd name="T59" fmla="*/ 39 h 368"/>
                <a:gd name="T60" fmla="*/ 291 w 499"/>
                <a:gd name="T61" fmla="*/ 29 h 368"/>
                <a:gd name="T62" fmla="*/ 300 w 499"/>
                <a:gd name="T63" fmla="*/ 24 h 368"/>
                <a:gd name="T64" fmla="*/ 310 w 499"/>
                <a:gd name="T65" fmla="*/ 5 h 368"/>
                <a:gd name="T66" fmla="*/ 315 w 499"/>
                <a:gd name="T67" fmla="*/ 0 h 368"/>
                <a:gd name="T68" fmla="*/ 325 w 499"/>
                <a:gd name="T69" fmla="*/ 10 h 368"/>
                <a:gd name="T70" fmla="*/ 344 w 499"/>
                <a:gd name="T71" fmla="*/ 29 h 368"/>
                <a:gd name="T72" fmla="*/ 349 w 499"/>
                <a:gd name="T73" fmla="*/ 24 h 368"/>
                <a:gd name="T74" fmla="*/ 359 w 499"/>
                <a:gd name="T75" fmla="*/ 39 h 368"/>
                <a:gd name="T76" fmla="*/ 378 w 499"/>
                <a:gd name="T77" fmla="*/ 63 h 368"/>
                <a:gd name="T78" fmla="*/ 397 w 499"/>
                <a:gd name="T79" fmla="*/ 77 h 368"/>
                <a:gd name="T80" fmla="*/ 412 w 499"/>
                <a:gd name="T81" fmla="*/ 97 h 368"/>
                <a:gd name="T82" fmla="*/ 436 w 499"/>
                <a:gd name="T83" fmla="*/ 106 h 368"/>
                <a:gd name="T84" fmla="*/ 441 w 499"/>
                <a:gd name="T85" fmla="*/ 126 h 368"/>
                <a:gd name="T86" fmla="*/ 451 w 499"/>
                <a:gd name="T87" fmla="*/ 145 h 368"/>
                <a:gd name="T88" fmla="*/ 470 w 499"/>
                <a:gd name="T89" fmla="*/ 155 h 368"/>
                <a:gd name="T90" fmla="*/ 494 w 499"/>
                <a:gd name="T91" fmla="*/ 169 h 368"/>
                <a:gd name="T92" fmla="*/ 499 w 499"/>
                <a:gd name="T93" fmla="*/ 189 h 368"/>
                <a:gd name="T94" fmla="*/ 499 w 499"/>
                <a:gd name="T95" fmla="*/ 198 h 368"/>
                <a:gd name="T96" fmla="*/ 484 w 499"/>
                <a:gd name="T97" fmla="*/ 198 h 368"/>
                <a:gd name="T98" fmla="*/ 475 w 499"/>
                <a:gd name="T99" fmla="*/ 203 h 368"/>
                <a:gd name="T100" fmla="*/ 455 w 499"/>
                <a:gd name="T101" fmla="*/ 213 h 368"/>
                <a:gd name="T102" fmla="*/ 441 w 499"/>
                <a:gd name="T103" fmla="*/ 213 h 368"/>
                <a:gd name="T104" fmla="*/ 436 w 499"/>
                <a:gd name="T105" fmla="*/ 223 h 368"/>
                <a:gd name="T106" fmla="*/ 431 w 499"/>
                <a:gd name="T107" fmla="*/ 223 h 368"/>
                <a:gd name="T108" fmla="*/ 421 w 499"/>
                <a:gd name="T109" fmla="*/ 227 h 368"/>
                <a:gd name="T110" fmla="*/ 412 w 499"/>
                <a:gd name="T111" fmla="*/ 223 h 368"/>
                <a:gd name="T112" fmla="*/ 397 w 499"/>
                <a:gd name="T113" fmla="*/ 227 h 368"/>
                <a:gd name="T114" fmla="*/ 378 w 499"/>
                <a:gd name="T115" fmla="*/ 232 h 368"/>
                <a:gd name="T116" fmla="*/ 334 w 499"/>
                <a:gd name="T117" fmla="*/ 252 h 368"/>
                <a:gd name="T118" fmla="*/ 281 w 499"/>
                <a:gd name="T119" fmla="*/ 281 h 368"/>
                <a:gd name="T120" fmla="*/ 267 w 499"/>
                <a:gd name="T121" fmla="*/ 285 h 368"/>
                <a:gd name="T122" fmla="*/ 252 w 499"/>
                <a:gd name="T123" fmla="*/ 305 h 368"/>
                <a:gd name="T124" fmla="*/ 233 w 499"/>
                <a:gd name="T125" fmla="*/ 32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9" h="368">
                  <a:moveTo>
                    <a:pt x="228" y="329"/>
                  </a:moveTo>
                  <a:lnTo>
                    <a:pt x="228" y="334"/>
                  </a:lnTo>
                  <a:lnTo>
                    <a:pt x="223" y="334"/>
                  </a:lnTo>
                  <a:lnTo>
                    <a:pt x="223" y="334"/>
                  </a:lnTo>
                  <a:lnTo>
                    <a:pt x="218" y="334"/>
                  </a:lnTo>
                  <a:lnTo>
                    <a:pt x="218" y="334"/>
                  </a:lnTo>
                  <a:lnTo>
                    <a:pt x="213" y="334"/>
                  </a:lnTo>
                  <a:lnTo>
                    <a:pt x="213" y="334"/>
                  </a:lnTo>
                  <a:lnTo>
                    <a:pt x="208" y="334"/>
                  </a:lnTo>
                  <a:lnTo>
                    <a:pt x="204" y="339"/>
                  </a:lnTo>
                  <a:lnTo>
                    <a:pt x="204" y="339"/>
                  </a:lnTo>
                  <a:lnTo>
                    <a:pt x="204" y="339"/>
                  </a:lnTo>
                  <a:lnTo>
                    <a:pt x="199" y="339"/>
                  </a:lnTo>
                  <a:lnTo>
                    <a:pt x="199" y="339"/>
                  </a:lnTo>
                  <a:lnTo>
                    <a:pt x="199" y="339"/>
                  </a:lnTo>
                  <a:lnTo>
                    <a:pt x="199" y="339"/>
                  </a:lnTo>
                  <a:lnTo>
                    <a:pt x="199" y="343"/>
                  </a:lnTo>
                  <a:lnTo>
                    <a:pt x="194" y="343"/>
                  </a:lnTo>
                  <a:lnTo>
                    <a:pt x="194" y="343"/>
                  </a:lnTo>
                  <a:lnTo>
                    <a:pt x="189" y="348"/>
                  </a:lnTo>
                  <a:lnTo>
                    <a:pt x="189" y="348"/>
                  </a:lnTo>
                  <a:lnTo>
                    <a:pt x="184" y="348"/>
                  </a:lnTo>
                  <a:lnTo>
                    <a:pt x="184" y="353"/>
                  </a:lnTo>
                  <a:lnTo>
                    <a:pt x="179" y="353"/>
                  </a:lnTo>
                  <a:lnTo>
                    <a:pt x="179" y="353"/>
                  </a:lnTo>
                  <a:lnTo>
                    <a:pt x="179" y="353"/>
                  </a:lnTo>
                  <a:lnTo>
                    <a:pt x="179" y="353"/>
                  </a:lnTo>
                  <a:lnTo>
                    <a:pt x="175" y="353"/>
                  </a:lnTo>
                  <a:lnTo>
                    <a:pt x="175" y="358"/>
                  </a:lnTo>
                  <a:lnTo>
                    <a:pt x="175" y="358"/>
                  </a:lnTo>
                  <a:lnTo>
                    <a:pt x="175" y="358"/>
                  </a:lnTo>
                  <a:lnTo>
                    <a:pt x="170" y="358"/>
                  </a:lnTo>
                  <a:lnTo>
                    <a:pt x="170" y="358"/>
                  </a:lnTo>
                  <a:lnTo>
                    <a:pt x="170" y="358"/>
                  </a:lnTo>
                  <a:lnTo>
                    <a:pt x="170" y="358"/>
                  </a:lnTo>
                  <a:lnTo>
                    <a:pt x="165" y="358"/>
                  </a:lnTo>
                  <a:lnTo>
                    <a:pt x="165" y="358"/>
                  </a:lnTo>
                  <a:lnTo>
                    <a:pt x="165" y="358"/>
                  </a:lnTo>
                  <a:lnTo>
                    <a:pt x="165" y="363"/>
                  </a:lnTo>
                  <a:lnTo>
                    <a:pt x="165" y="363"/>
                  </a:lnTo>
                  <a:lnTo>
                    <a:pt x="165" y="363"/>
                  </a:lnTo>
                  <a:lnTo>
                    <a:pt x="165" y="363"/>
                  </a:lnTo>
                  <a:lnTo>
                    <a:pt x="160" y="363"/>
                  </a:lnTo>
                  <a:lnTo>
                    <a:pt x="160" y="363"/>
                  </a:lnTo>
                  <a:lnTo>
                    <a:pt x="160" y="363"/>
                  </a:lnTo>
                  <a:lnTo>
                    <a:pt x="160" y="363"/>
                  </a:lnTo>
                  <a:lnTo>
                    <a:pt x="160" y="363"/>
                  </a:lnTo>
                  <a:lnTo>
                    <a:pt x="160" y="368"/>
                  </a:lnTo>
                  <a:lnTo>
                    <a:pt x="155" y="368"/>
                  </a:lnTo>
                  <a:lnTo>
                    <a:pt x="155" y="363"/>
                  </a:lnTo>
                  <a:lnTo>
                    <a:pt x="155" y="363"/>
                  </a:lnTo>
                  <a:lnTo>
                    <a:pt x="155" y="368"/>
                  </a:lnTo>
                  <a:lnTo>
                    <a:pt x="150" y="368"/>
                  </a:lnTo>
                  <a:lnTo>
                    <a:pt x="150" y="368"/>
                  </a:lnTo>
                  <a:lnTo>
                    <a:pt x="150" y="368"/>
                  </a:lnTo>
                  <a:lnTo>
                    <a:pt x="150" y="368"/>
                  </a:lnTo>
                  <a:lnTo>
                    <a:pt x="150" y="368"/>
                  </a:lnTo>
                  <a:lnTo>
                    <a:pt x="150" y="368"/>
                  </a:lnTo>
                  <a:lnTo>
                    <a:pt x="150" y="368"/>
                  </a:lnTo>
                  <a:lnTo>
                    <a:pt x="150" y="368"/>
                  </a:lnTo>
                  <a:lnTo>
                    <a:pt x="150" y="368"/>
                  </a:lnTo>
                  <a:lnTo>
                    <a:pt x="141" y="368"/>
                  </a:lnTo>
                  <a:lnTo>
                    <a:pt x="136" y="368"/>
                  </a:lnTo>
                  <a:lnTo>
                    <a:pt x="136" y="368"/>
                  </a:lnTo>
                  <a:lnTo>
                    <a:pt x="136" y="363"/>
                  </a:lnTo>
                  <a:lnTo>
                    <a:pt x="131" y="363"/>
                  </a:lnTo>
                  <a:lnTo>
                    <a:pt x="131" y="358"/>
                  </a:lnTo>
                  <a:lnTo>
                    <a:pt x="131" y="358"/>
                  </a:lnTo>
                  <a:lnTo>
                    <a:pt x="131" y="358"/>
                  </a:lnTo>
                  <a:lnTo>
                    <a:pt x="131" y="353"/>
                  </a:lnTo>
                  <a:lnTo>
                    <a:pt x="126" y="353"/>
                  </a:lnTo>
                  <a:lnTo>
                    <a:pt x="126" y="353"/>
                  </a:lnTo>
                  <a:lnTo>
                    <a:pt x="126" y="348"/>
                  </a:lnTo>
                  <a:lnTo>
                    <a:pt x="121" y="348"/>
                  </a:lnTo>
                  <a:lnTo>
                    <a:pt x="121" y="348"/>
                  </a:lnTo>
                  <a:lnTo>
                    <a:pt x="121" y="348"/>
                  </a:lnTo>
                  <a:lnTo>
                    <a:pt x="121" y="343"/>
                  </a:lnTo>
                  <a:lnTo>
                    <a:pt x="121" y="343"/>
                  </a:lnTo>
                  <a:lnTo>
                    <a:pt x="121" y="343"/>
                  </a:lnTo>
                  <a:lnTo>
                    <a:pt x="121" y="339"/>
                  </a:lnTo>
                  <a:lnTo>
                    <a:pt x="121" y="339"/>
                  </a:lnTo>
                  <a:lnTo>
                    <a:pt x="117" y="339"/>
                  </a:lnTo>
                  <a:lnTo>
                    <a:pt x="117" y="339"/>
                  </a:lnTo>
                  <a:lnTo>
                    <a:pt x="112" y="339"/>
                  </a:lnTo>
                  <a:lnTo>
                    <a:pt x="112" y="339"/>
                  </a:lnTo>
                  <a:lnTo>
                    <a:pt x="112" y="339"/>
                  </a:lnTo>
                  <a:lnTo>
                    <a:pt x="107" y="339"/>
                  </a:lnTo>
                  <a:lnTo>
                    <a:pt x="107" y="334"/>
                  </a:lnTo>
                  <a:lnTo>
                    <a:pt x="107" y="334"/>
                  </a:lnTo>
                  <a:lnTo>
                    <a:pt x="107" y="334"/>
                  </a:lnTo>
                  <a:lnTo>
                    <a:pt x="107" y="329"/>
                  </a:lnTo>
                  <a:lnTo>
                    <a:pt x="107" y="329"/>
                  </a:lnTo>
                  <a:lnTo>
                    <a:pt x="112" y="324"/>
                  </a:lnTo>
                  <a:lnTo>
                    <a:pt x="112" y="319"/>
                  </a:lnTo>
                  <a:lnTo>
                    <a:pt x="112" y="319"/>
                  </a:lnTo>
                  <a:lnTo>
                    <a:pt x="112" y="314"/>
                  </a:lnTo>
                  <a:lnTo>
                    <a:pt x="112" y="314"/>
                  </a:lnTo>
                  <a:lnTo>
                    <a:pt x="107" y="314"/>
                  </a:lnTo>
                  <a:lnTo>
                    <a:pt x="107" y="310"/>
                  </a:lnTo>
                  <a:lnTo>
                    <a:pt x="107" y="310"/>
                  </a:lnTo>
                  <a:lnTo>
                    <a:pt x="107" y="310"/>
                  </a:lnTo>
                  <a:lnTo>
                    <a:pt x="107" y="305"/>
                  </a:lnTo>
                  <a:lnTo>
                    <a:pt x="107" y="305"/>
                  </a:lnTo>
                  <a:lnTo>
                    <a:pt x="107" y="305"/>
                  </a:lnTo>
                  <a:lnTo>
                    <a:pt x="102" y="305"/>
                  </a:lnTo>
                  <a:lnTo>
                    <a:pt x="102" y="305"/>
                  </a:lnTo>
                  <a:lnTo>
                    <a:pt x="102" y="305"/>
                  </a:lnTo>
                  <a:lnTo>
                    <a:pt x="102" y="305"/>
                  </a:lnTo>
                  <a:lnTo>
                    <a:pt x="102" y="300"/>
                  </a:lnTo>
                  <a:lnTo>
                    <a:pt x="102" y="300"/>
                  </a:lnTo>
                  <a:lnTo>
                    <a:pt x="102" y="300"/>
                  </a:lnTo>
                  <a:lnTo>
                    <a:pt x="102" y="300"/>
                  </a:lnTo>
                  <a:lnTo>
                    <a:pt x="102" y="295"/>
                  </a:lnTo>
                  <a:lnTo>
                    <a:pt x="102" y="295"/>
                  </a:lnTo>
                  <a:lnTo>
                    <a:pt x="102" y="295"/>
                  </a:lnTo>
                  <a:lnTo>
                    <a:pt x="102" y="290"/>
                  </a:lnTo>
                  <a:lnTo>
                    <a:pt x="102" y="290"/>
                  </a:lnTo>
                  <a:lnTo>
                    <a:pt x="102" y="290"/>
                  </a:lnTo>
                  <a:lnTo>
                    <a:pt x="102" y="290"/>
                  </a:lnTo>
                  <a:lnTo>
                    <a:pt x="97" y="290"/>
                  </a:lnTo>
                  <a:lnTo>
                    <a:pt x="97" y="290"/>
                  </a:lnTo>
                  <a:lnTo>
                    <a:pt x="97" y="285"/>
                  </a:lnTo>
                  <a:lnTo>
                    <a:pt x="97" y="285"/>
                  </a:lnTo>
                  <a:lnTo>
                    <a:pt x="97" y="285"/>
                  </a:lnTo>
                  <a:lnTo>
                    <a:pt x="97" y="285"/>
                  </a:lnTo>
                  <a:lnTo>
                    <a:pt x="97" y="281"/>
                  </a:lnTo>
                  <a:lnTo>
                    <a:pt x="97" y="281"/>
                  </a:lnTo>
                  <a:lnTo>
                    <a:pt x="97" y="281"/>
                  </a:lnTo>
                  <a:lnTo>
                    <a:pt x="92" y="281"/>
                  </a:lnTo>
                  <a:lnTo>
                    <a:pt x="92" y="281"/>
                  </a:lnTo>
                  <a:lnTo>
                    <a:pt x="92" y="281"/>
                  </a:lnTo>
                  <a:lnTo>
                    <a:pt x="92" y="281"/>
                  </a:lnTo>
                  <a:lnTo>
                    <a:pt x="92" y="285"/>
                  </a:lnTo>
                  <a:lnTo>
                    <a:pt x="92" y="285"/>
                  </a:lnTo>
                  <a:lnTo>
                    <a:pt x="92" y="285"/>
                  </a:lnTo>
                  <a:lnTo>
                    <a:pt x="87" y="285"/>
                  </a:lnTo>
                  <a:lnTo>
                    <a:pt x="87" y="285"/>
                  </a:lnTo>
                  <a:lnTo>
                    <a:pt x="87" y="285"/>
                  </a:lnTo>
                  <a:lnTo>
                    <a:pt x="87" y="285"/>
                  </a:lnTo>
                  <a:lnTo>
                    <a:pt x="87" y="285"/>
                  </a:lnTo>
                  <a:lnTo>
                    <a:pt x="87" y="285"/>
                  </a:lnTo>
                  <a:lnTo>
                    <a:pt x="87" y="290"/>
                  </a:lnTo>
                  <a:lnTo>
                    <a:pt x="87" y="290"/>
                  </a:lnTo>
                  <a:lnTo>
                    <a:pt x="87" y="290"/>
                  </a:lnTo>
                  <a:lnTo>
                    <a:pt x="87" y="290"/>
                  </a:lnTo>
                  <a:lnTo>
                    <a:pt x="83" y="290"/>
                  </a:lnTo>
                  <a:lnTo>
                    <a:pt x="83" y="295"/>
                  </a:lnTo>
                  <a:lnTo>
                    <a:pt x="78" y="295"/>
                  </a:lnTo>
                  <a:lnTo>
                    <a:pt x="78" y="295"/>
                  </a:lnTo>
                  <a:lnTo>
                    <a:pt x="78" y="295"/>
                  </a:lnTo>
                  <a:lnTo>
                    <a:pt x="73" y="295"/>
                  </a:lnTo>
                  <a:lnTo>
                    <a:pt x="73" y="295"/>
                  </a:lnTo>
                  <a:lnTo>
                    <a:pt x="68" y="295"/>
                  </a:lnTo>
                  <a:lnTo>
                    <a:pt x="68" y="295"/>
                  </a:lnTo>
                  <a:lnTo>
                    <a:pt x="63" y="295"/>
                  </a:lnTo>
                  <a:lnTo>
                    <a:pt x="63" y="295"/>
                  </a:lnTo>
                  <a:lnTo>
                    <a:pt x="63" y="295"/>
                  </a:lnTo>
                  <a:lnTo>
                    <a:pt x="58" y="295"/>
                  </a:lnTo>
                  <a:lnTo>
                    <a:pt x="58" y="295"/>
                  </a:lnTo>
                  <a:lnTo>
                    <a:pt x="58" y="295"/>
                  </a:lnTo>
                  <a:lnTo>
                    <a:pt x="54" y="295"/>
                  </a:lnTo>
                  <a:lnTo>
                    <a:pt x="54" y="295"/>
                  </a:lnTo>
                  <a:lnTo>
                    <a:pt x="54" y="290"/>
                  </a:lnTo>
                  <a:lnTo>
                    <a:pt x="54" y="285"/>
                  </a:lnTo>
                  <a:lnTo>
                    <a:pt x="49" y="276"/>
                  </a:lnTo>
                  <a:lnTo>
                    <a:pt x="49" y="276"/>
                  </a:lnTo>
                  <a:lnTo>
                    <a:pt x="49" y="271"/>
                  </a:lnTo>
                  <a:lnTo>
                    <a:pt x="44" y="271"/>
                  </a:lnTo>
                  <a:lnTo>
                    <a:pt x="44" y="266"/>
                  </a:lnTo>
                  <a:lnTo>
                    <a:pt x="44" y="266"/>
                  </a:lnTo>
                  <a:lnTo>
                    <a:pt x="44" y="266"/>
                  </a:lnTo>
                  <a:lnTo>
                    <a:pt x="44" y="266"/>
                  </a:lnTo>
                  <a:lnTo>
                    <a:pt x="44" y="261"/>
                  </a:lnTo>
                  <a:lnTo>
                    <a:pt x="44" y="261"/>
                  </a:lnTo>
                  <a:lnTo>
                    <a:pt x="49" y="261"/>
                  </a:lnTo>
                  <a:lnTo>
                    <a:pt x="49" y="261"/>
                  </a:lnTo>
                  <a:lnTo>
                    <a:pt x="49" y="256"/>
                  </a:lnTo>
                  <a:lnTo>
                    <a:pt x="44" y="256"/>
                  </a:lnTo>
                  <a:lnTo>
                    <a:pt x="44" y="256"/>
                  </a:lnTo>
                  <a:lnTo>
                    <a:pt x="44" y="256"/>
                  </a:lnTo>
                  <a:lnTo>
                    <a:pt x="44" y="256"/>
                  </a:lnTo>
                  <a:lnTo>
                    <a:pt x="39" y="256"/>
                  </a:lnTo>
                  <a:lnTo>
                    <a:pt x="39" y="261"/>
                  </a:lnTo>
                  <a:lnTo>
                    <a:pt x="34" y="261"/>
                  </a:lnTo>
                  <a:lnTo>
                    <a:pt x="29" y="261"/>
                  </a:lnTo>
                  <a:lnTo>
                    <a:pt x="25" y="266"/>
                  </a:lnTo>
                  <a:lnTo>
                    <a:pt x="25" y="266"/>
                  </a:lnTo>
                  <a:lnTo>
                    <a:pt x="20" y="266"/>
                  </a:lnTo>
                  <a:lnTo>
                    <a:pt x="20" y="266"/>
                  </a:lnTo>
                  <a:lnTo>
                    <a:pt x="20" y="266"/>
                  </a:lnTo>
                  <a:lnTo>
                    <a:pt x="20" y="266"/>
                  </a:lnTo>
                  <a:lnTo>
                    <a:pt x="20" y="266"/>
                  </a:lnTo>
                  <a:lnTo>
                    <a:pt x="15" y="266"/>
                  </a:lnTo>
                  <a:lnTo>
                    <a:pt x="15" y="261"/>
                  </a:lnTo>
                  <a:lnTo>
                    <a:pt x="15" y="261"/>
                  </a:lnTo>
                  <a:lnTo>
                    <a:pt x="15" y="261"/>
                  </a:lnTo>
                  <a:lnTo>
                    <a:pt x="15" y="261"/>
                  </a:lnTo>
                  <a:lnTo>
                    <a:pt x="15" y="256"/>
                  </a:lnTo>
                  <a:lnTo>
                    <a:pt x="15" y="256"/>
                  </a:lnTo>
                  <a:lnTo>
                    <a:pt x="15" y="256"/>
                  </a:lnTo>
                  <a:lnTo>
                    <a:pt x="10" y="256"/>
                  </a:lnTo>
                  <a:lnTo>
                    <a:pt x="10" y="256"/>
                  </a:lnTo>
                  <a:lnTo>
                    <a:pt x="10" y="256"/>
                  </a:lnTo>
                  <a:lnTo>
                    <a:pt x="10" y="256"/>
                  </a:lnTo>
                  <a:lnTo>
                    <a:pt x="5" y="256"/>
                  </a:lnTo>
                  <a:lnTo>
                    <a:pt x="5" y="256"/>
                  </a:lnTo>
                  <a:lnTo>
                    <a:pt x="10" y="256"/>
                  </a:lnTo>
                  <a:lnTo>
                    <a:pt x="10" y="256"/>
                  </a:lnTo>
                  <a:lnTo>
                    <a:pt x="10" y="252"/>
                  </a:lnTo>
                  <a:lnTo>
                    <a:pt x="10" y="252"/>
                  </a:lnTo>
                  <a:lnTo>
                    <a:pt x="10" y="252"/>
                  </a:lnTo>
                  <a:lnTo>
                    <a:pt x="10" y="252"/>
                  </a:lnTo>
                  <a:lnTo>
                    <a:pt x="10" y="252"/>
                  </a:lnTo>
                  <a:lnTo>
                    <a:pt x="15" y="252"/>
                  </a:lnTo>
                  <a:lnTo>
                    <a:pt x="20" y="247"/>
                  </a:lnTo>
                  <a:lnTo>
                    <a:pt x="20" y="247"/>
                  </a:lnTo>
                  <a:lnTo>
                    <a:pt x="20" y="247"/>
                  </a:lnTo>
                  <a:lnTo>
                    <a:pt x="25" y="247"/>
                  </a:lnTo>
                  <a:lnTo>
                    <a:pt x="25" y="247"/>
                  </a:lnTo>
                  <a:lnTo>
                    <a:pt x="25" y="242"/>
                  </a:lnTo>
                  <a:lnTo>
                    <a:pt x="25" y="242"/>
                  </a:lnTo>
                  <a:lnTo>
                    <a:pt x="25" y="242"/>
                  </a:lnTo>
                  <a:lnTo>
                    <a:pt x="29" y="242"/>
                  </a:lnTo>
                  <a:lnTo>
                    <a:pt x="29" y="237"/>
                  </a:lnTo>
                  <a:lnTo>
                    <a:pt x="29" y="237"/>
                  </a:lnTo>
                  <a:lnTo>
                    <a:pt x="29" y="237"/>
                  </a:lnTo>
                  <a:lnTo>
                    <a:pt x="34" y="232"/>
                  </a:lnTo>
                  <a:lnTo>
                    <a:pt x="34" y="232"/>
                  </a:lnTo>
                  <a:lnTo>
                    <a:pt x="34" y="232"/>
                  </a:lnTo>
                  <a:lnTo>
                    <a:pt x="34" y="232"/>
                  </a:lnTo>
                  <a:lnTo>
                    <a:pt x="29" y="227"/>
                  </a:lnTo>
                  <a:lnTo>
                    <a:pt x="29" y="227"/>
                  </a:lnTo>
                  <a:lnTo>
                    <a:pt x="29" y="227"/>
                  </a:lnTo>
                  <a:lnTo>
                    <a:pt x="29" y="227"/>
                  </a:lnTo>
                  <a:lnTo>
                    <a:pt x="29" y="227"/>
                  </a:lnTo>
                  <a:lnTo>
                    <a:pt x="29" y="223"/>
                  </a:lnTo>
                  <a:lnTo>
                    <a:pt x="29" y="223"/>
                  </a:lnTo>
                  <a:lnTo>
                    <a:pt x="29" y="218"/>
                  </a:lnTo>
                  <a:lnTo>
                    <a:pt x="29" y="218"/>
                  </a:lnTo>
                  <a:lnTo>
                    <a:pt x="29" y="218"/>
                  </a:lnTo>
                  <a:lnTo>
                    <a:pt x="25" y="218"/>
                  </a:lnTo>
                  <a:lnTo>
                    <a:pt x="25" y="213"/>
                  </a:lnTo>
                  <a:lnTo>
                    <a:pt x="25" y="213"/>
                  </a:lnTo>
                  <a:lnTo>
                    <a:pt x="25" y="208"/>
                  </a:lnTo>
                  <a:lnTo>
                    <a:pt x="25" y="208"/>
                  </a:lnTo>
                  <a:lnTo>
                    <a:pt x="25" y="208"/>
                  </a:lnTo>
                  <a:lnTo>
                    <a:pt x="20" y="208"/>
                  </a:lnTo>
                  <a:lnTo>
                    <a:pt x="20" y="208"/>
                  </a:lnTo>
                  <a:lnTo>
                    <a:pt x="20" y="203"/>
                  </a:lnTo>
                  <a:lnTo>
                    <a:pt x="20" y="203"/>
                  </a:lnTo>
                  <a:lnTo>
                    <a:pt x="20" y="203"/>
                  </a:lnTo>
                  <a:lnTo>
                    <a:pt x="20" y="203"/>
                  </a:lnTo>
                  <a:lnTo>
                    <a:pt x="20" y="198"/>
                  </a:lnTo>
                  <a:lnTo>
                    <a:pt x="20" y="198"/>
                  </a:lnTo>
                  <a:lnTo>
                    <a:pt x="15" y="198"/>
                  </a:lnTo>
                  <a:lnTo>
                    <a:pt x="15" y="193"/>
                  </a:lnTo>
                  <a:lnTo>
                    <a:pt x="10" y="193"/>
                  </a:lnTo>
                  <a:lnTo>
                    <a:pt x="10" y="193"/>
                  </a:lnTo>
                  <a:lnTo>
                    <a:pt x="5" y="193"/>
                  </a:lnTo>
                  <a:lnTo>
                    <a:pt x="5" y="193"/>
                  </a:lnTo>
                  <a:lnTo>
                    <a:pt x="0" y="193"/>
                  </a:lnTo>
                  <a:lnTo>
                    <a:pt x="0" y="189"/>
                  </a:lnTo>
                  <a:lnTo>
                    <a:pt x="0" y="189"/>
                  </a:lnTo>
                  <a:lnTo>
                    <a:pt x="0" y="179"/>
                  </a:lnTo>
                  <a:lnTo>
                    <a:pt x="0" y="179"/>
                  </a:lnTo>
                  <a:lnTo>
                    <a:pt x="0" y="179"/>
                  </a:lnTo>
                  <a:lnTo>
                    <a:pt x="5" y="179"/>
                  </a:lnTo>
                  <a:lnTo>
                    <a:pt x="5" y="179"/>
                  </a:lnTo>
                  <a:lnTo>
                    <a:pt x="5" y="179"/>
                  </a:lnTo>
                  <a:lnTo>
                    <a:pt x="10" y="174"/>
                  </a:lnTo>
                  <a:lnTo>
                    <a:pt x="10" y="174"/>
                  </a:lnTo>
                  <a:lnTo>
                    <a:pt x="15" y="174"/>
                  </a:lnTo>
                  <a:lnTo>
                    <a:pt x="15" y="174"/>
                  </a:lnTo>
                  <a:lnTo>
                    <a:pt x="15" y="174"/>
                  </a:lnTo>
                  <a:lnTo>
                    <a:pt x="15" y="174"/>
                  </a:lnTo>
                  <a:lnTo>
                    <a:pt x="20" y="174"/>
                  </a:lnTo>
                  <a:lnTo>
                    <a:pt x="15" y="169"/>
                  </a:lnTo>
                  <a:lnTo>
                    <a:pt x="15" y="169"/>
                  </a:lnTo>
                  <a:lnTo>
                    <a:pt x="20" y="169"/>
                  </a:lnTo>
                  <a:lnTo>
                    <a:pt x="20" y="164"/>
                  </a:lnTo>
                  <a:lnTo>
                    <a:pt x="20" y="164"/>
                  </a:lnTo>
                  <a:lnTo>
                    <a:pt x="20" y="164"/>
                  </a:lnTo>
                  <a:lnTo>
                    <a:pt x="20" y="164"/>
                  </a:lnTo>
                  <a:lnTo>
                    <a:pt x="25" y="164"/>
                  </a:lnTo>
                  <a:lnTo>
                    <a:pt x="25" y="164"/>
                  </a:lnTo>
                  <a:lnTo>
                    <a:pt x="29" y="164"/>
                  </a:lnTo>
                  <a:lnTo>
                    <a:pt x="29" y="164"/>
                  </a:lnTo>
                  <a:lnTo>
                    <a:pt x="39" y="164"/>
                  </a:lnTo>
                  <a:lnTo>
                    <a:pt x="44" y="164"/>
                  </a:lnTo>
                  <a:lnTo>
                    <a:pt x="44" y="164"/>
                  </a:lnTo>
                  <a:lnTo>
                    <a:pt x="49" y="164"/>
                  </a:lnTo>
                  <a:lnTo>
                    <a:pt x="49" y="164"/>
                  </a:lnTo>
                  <a:lnTo>
                    <a:pt x="54" y="164"/>
                  </a:lnTo>
                  <a:lnTo>
                    <a:pt x="54" y="164"/>
                  </a:lnTo>
                  <a:lnTo>
                    <a:pt x="58" y="164"/>
                  </a:lnTo>
                  <a:lnTo>
                    <a:pt x="63" y="164"/>
                  </a:lnTo>
                  <a:lnTo>
                    <a:pt x="68" y="164"/>
                  </a:lnTo>
                  <a:lnTo>
                    <a:pt x="68" y="164"/>
                  </a:lnTo>
                  <a:lnTo>
                    <a:pt x="73" y="160"/>
                  </a:lnTo>
                  <a:lnTo>
                    <a:pt x="73" y="160"/>
                  </a:lnTo>
                  <a:lnTo>
                    <a:pt x="73" y="155"/>
                  </a:lnTo>
                  <a:lnTo>
                    <a:pt x="78" y="150"/>
                  </a:lnTo>
                  <a:lnTo>
                    <a:pt x="73" y="150"/>
                  </a:lnTo>
                  <a:lnTo>
                    <a:pt x="73" y="150"/>
                  </a:lnTo>
                  <a:lnTo>
                    <a:pt x="73" y="150"/>
                  </a:lnTo>
                  <a:lnTo>
                    <a:pt x="73" y="150"/>
                  </a:lnTo>
                  <a:lnTo>
                    <a:pt x="68" y="150"/>
                  </a:lnTo>
                  <a:lnTo>
                    <a:pt x="68" y="145"/>
                  </a:lnTo>
                  <a:lnTo>
                    <a:pt x="68" y="145"/>
                  </a:lnTo>
                  <a:lnTo>
                    <a:pt x="68" y="145"/>
                  </a:lnTo>
                  <a:lnTo>
                    <a:pt x="68" y="145"/>
                  </a:lnTo>
                  <a:lnTo>
                    <a:pt x="68" y="145"/>
                  </a:lnTo>
                  <a:lnTo>
                    <a:pt x="68" y="145"/>
                  </a:lnTo>
                  <a:lnTo>
                    <a:pt x="68" y="140"/>
                  </a:lnTo>
                  <a:lnTo>
                    <a:pt x="73" y="140"/>
                  </a:lnTo>
                  <a:lnTo>
                    <a:pt x="78" y="140"/>
                  </a:lnTo>
                  <a:lnTo>
                    <a:pt x="78" y="140"/>
                  </a:lnTo>
                  <a:lnTo>
                    <a:pt x="83" y="135"/>
                  </a:lnTo>
                  <a:lnTo>
                    <a:pt x="83" y="135"/>
                  </a:lnTo>
                  <a:lnTo>
                    <a:pt x="83" y="135"/>
                  </a:lnTo>
                  <a:lnTo>
                    <a:pt x="83" y="135"/>
                  </a:lnTo>
                  <a:lnTo>
                    <a:pt x="87" y="135"/>
                  </a:lnTo>
                  <a:lnTo>
                    <a:pt x="87" y="135"/>
                  </a:lnTo>
                  <a:lnTo>
                    <a:pt x="87" y="135"/>
                  </a:lnTo>
                  <a:lnTo>
                    <a:pt x="87" y="131"/>
                  </a:lnTo>
                  <a:lnTo>
                    <a:pt x="92" y="131"/>
                  </a:lnTo>
                  <a:lnTo>
                    <a:pt x="92" y="131"/>
                  </a:lnTo>
                  <a:lnTo>
                    <a:pt x="92" y="131"/>
                  </a:lnTo>
                  <a:lnTo>
                    <a:pt x="97" y="131"/>
                  </a:lnTo>
                  <a:lnTo>
                    <a:pt x="97" y="126"/>
                  </a:lnTo>
                  <a:lnTo>
                    <a:pt x="97" y="126"/>
                  </a:lnTo>
                  <a:lnTo>
                    <a:pt x="97" y="126"/>
                  </a:lnTo>
                  <a:lnTo>
                    <a:pt x="97" y="121"/>
                  </a:lnTo>
                  <a:lnTo>
                    <a:pt x="97" y="116"/>
                  </a:lnTo>
                  <a:lnTo>
                    <a:pt x="92" y="111"/>
                  </a:lnTo>
                  <a:lnTo>
                    <a:pt x="92" y="106"/>
                  </a:lnTo>
                  <a:lnTo>
                    <a:pt x="92" y="102"/>
                  </a:lnTo>
                  <a:lnTo>
                    <a:pt x="97" y="97"/>
                  </a:lnTo>
                  <a:lnTo>
                    <a:pt x="97" y="92"/>
                  </a:lnTo>
                  <a:lnTo>
                    <a:pt x="97" y="92"/>
                  </a:lnTo>
                  <a:lnTo>
                    <a:pt x="102" y="92"/>
                  </a:lnTo>
                  <a:lnTo>
                    <a:pt x="102" y="92"/>
                  </a:lnTo>
                  <a:lnTo>
                    <a:pt x="107" y="92"/>
                  </a:lnTo>
                  <a:lnTo>
                    <a:pt x="107" y="92"/>
                  </a:lnTo>
                  <a:lnTo>
                    <a:pt x="107" y="92"/>
                  </a:lnTo>
                  <a:lnTo>
                    <a:pt x="107" y="92"/>
                  </a:lnTo>
                  <a:lnTo>
                    <a:pt x="112" y="92"/>
                  </a:lnTo>
                  <a:lnTo>
                    <a:pt x="112" y="92"/>
                  </a:lnTo>
                  <a:lnTo>
                    <a:pt x="117" y="87"/>
                  </a:lnTo>
                  <a:lnTo>
                    <a:pt x="117" y="87"/>
                  </a:lnTo>
                  <a:lnTo>
                    <a:pt x="121" y="87"/>
                  </a:lnTo>
                  <a:lnTo>
                    <a:pt x="121" y="87"/>
                  </a:lnTo>
                  <a:lnTo>
                    <a:pt x="126" y="87"/>
                  </a:lnTo>
                  <a:lnTo>
                    <a:pt x="126" y="82"/>
                  </a:lnTo>
                  <a:lnTo>
                    <a:pt x="131" y="82"/>
                  </a:lnTo>
                  <a:lnTo>
                    <a:pt x="136" y="82"/>
                  </a:lnTo>
                  <a:lnTo>
                    <a:pt x="136" y="82"/>
                  </a:lnTo>
                  <a:lnTo>
                    <a:pt x="136" y="82"/>
                  </a:lnTo>
                  <a:lnTo>
                    <a:pt x="136" y="82"/>
                  </a:lnTo>
                  <a:lnTo>
                    <a:pt x="141" y="77"/>
                  </a:lnTo>
                  <a:lnTo>
                    <a:pt x="141" y="77"/>
                  </a:lnTo>
                  <a:lnTo>
                    <a:pt x="141" y="77"/>
                  </a:lnTo>
                  <a:lnTo>
                    <a:pt x="146" y="77"/>
                  </a:lnTo>
                  <a:lnTo>
                    <a:pt x="146" y="77"/>
                  </a:lnTo>
                  <a:lnTo>
                    <a:pt x="146" y="77"/>
                  </a:lnTo>
                  <a:lnTo>
                    <a:pt x="146" y="77"/>
                  </a:lnTo>
                  <a:lnTo>
                    <a:pt x="150" y="77"/>
                  </a:lnTo>
                  <a:lnTo>
                    <a:pt x="150" y="77"/>
                  </a:lnTo>
                  <a:lnTo>
                    <a:pt x="150" y="77"/>
                  </a:lnTo>
                  <a:lnTo>
                    <a:pt x="155" y="73"/>
                  </a:lnTo>
                  <a:lnTo>
                    <a:pt x="155" y="73"/>
                  </a:lnTo>
                  <a:lnTo>
                    <a:pt x="155" y="73"/>
                  </a:lnTo>
                  <a:lnTo>
                    <a:pt x="160" y="73"/>
                  </a:lnTo>
                  <a:lnTo>
                    <a:pt x="160" y="73"/>
                  </a:lnTo>
                  <a:lnTo>
                    <a:pt x="160" y="73"/>
                  </a:lnTo>
                  <a:lnTo>
                    <a:pt x="165" y="73"/>
                  </a:lnTo>
                  <a:lnTo>
                    <a:pt x="165" y="73"/>
                  </a:lnTo>
                  <a:lnTo>
                    <a:pt x="165" y="73"/>
                  </a:lnTo>
                  <a:lnTo>
                    <a:pt x="165" y="73"/>
                  </a:lnTo>
                  <a:lnTo>
                    <a:pt x="170" y="73"/>
                  </a:lnTo>
                  <a:lnTo>
                    <a:pt x="170" y="73"/>
                  </a:lnTo>
                  <a:lnTo>
                    <a:pt x="170" y="73"/>
                  </a:lnTo>
                  <a:lnTo>
                    <a:pt x="170" y="73"/>
                  </a:lnTo>
                  <a:lnTo>
                    <a:pt x="175" y="73"/>
                  </a:lnTo>
                  <a:lnTo>
                    <a:pt x="175" y="73"/>
                  </a:lnTo>
                  <a:lnTo>
                    <a:pt x="175" y="68"/>
                  </a:lnTo>
                  <a:lnTo>
                    <a:pt x="179" y="68"/>
                  </a:lnTo>
                  <a:lnTo>
                    <a:pt x="179" y="68"/>
                  </a:lnTo>
                  <a:lnTo>
                    <a:pt x="179" y="73"/>
                  </a:lnTo>
                  <a:lnTo>
                    <a:pt x="179" y="73"/>
                  </a:lnTo>
                  <a:lnTo>
                    <a:pt x="179" y="73"/>
                  </a:lnTo>
                  <a:lnTo>
                    <a:pt x="179" y="68"/>
                  </a:lnTo>
                  <a:lnTo>
                    <a:pt x="184" y="68"/>
                  </a:lnTo>
                  <a:lnTo>
                    <a:pt x="184" y="68"/>
                  </a:lnTo>
                  <a:lnTo>
                    <a:pt x="184" y="68"/>
                  </a:lnTo>
                  <a:lnTo>
                    <a:pt x="184" y="68"/>
                  </a:lnTo>
                  <a:lnTo>
                    <a:pt x="189" y="68"/>
                  </a:lnTo>
                  <a:lnTo>
                    <a:pt x="189" y="68"/>
                  </a:lnTo>
                  <a:lnTo>
                    <a:pt x="189" y="68"/>
                  </a:lnTo>
                  <a:lnTo>
                    <a:pt x="189" y="68"/>
                  </a:lnTo>
                  <a:lnTo>
                    <a:pt x="194" y="68"/>
                  </a:lnTo>
                  <a:lnTo>
                    <a:pt x="194" y="68"/>
                  </a:lnTo>
                  <a:lnTo>
                    <a:pt x="194" y="68"/>
                  </a:lnTo>
                  <a:lnTo>
                    <a:pt x="199" y="68"/>
                  </a:lnTo>
                  <a:lnTo>
                    <a:pt x="199" y="68"/>
                  </a:lnTo>
                  <a:lnTo>
                    <a:pt x="199" y="68"/>
                  </a:lnTo>
                  <a:lnTo>
                    <a:pt x="204" y="63"/>
                  </a:lnTo>
                  <a:lnTo>
                    <a:pt x="204" y="63"/>
                  </a:lnTo>
                  <a:lnTo>
                    <a:pt x="204" y="68"/>
                  </a:lnTo>
                  <a:lnTo>
                    <a:pt x="204" y="68"/>
                  </a:lnTo>
                  <a:lnTo>
                    <a:pt x="208" y="68"/>
                  </a:lnTo>
                  <a:lnTo>
                    <a:pt x="208" y="68"/>
                  </a:lnTo>
                  <a:lnTo>
                    <a:pt x="208" y="68"/>
                  </a:lnTo>
                  <a:lnTo>
                    <a:pt x="208" y="68"/>
                  </a:lnTo>
                  <a:lnTo>
                    <a:pt x="213" y="68"/>
                  </a:lnTo>
                  <a:lnTo>
                    <a:pt x="213" y="68"/>
                  </a:lnTo>
                  <a:lnTo>
                    <a:pt x="218" y="68"/>
                  </a:lnTo>
                  <a:lnTo>
                    <a:pt x="218" y="63"/>
                  </a:lnTo>
                  <a:lnTo>
                    <a:pt x="223" y="63"/>
                  </a:lnTo>
                  <a:lnTo>
                    <a:pt x="223" y="63"/>
                  </a:lnTo>
                  <a:lnTo>
                    <a:pt x="228" y="63"/>
                  </a:lnTo>
                  <a:lnTo>
                    <a:pt x="228" y="63"/>
                  </a:lnTo>
                  <a:lnTo>
                    <a:pt x="233" y="63"/>
                  </a:lnTo>
                  <a:lnTo>
                    <a:pt x="233" y="63"/>
                  </a:lnTo>
                  <a:lnTo>
                    <a:pt x="233" y="63"/>
                  </a:lnTo>
                  <a:lnTo>
                    <a:pt x="238" y="58"/>
                  </a:lnTo>
                  <a:lnTo>
                    <a:pt x="238" y="58"/>
                  </a:lnTo>
                  <a:lnTo>
                    <a:pt x="238" y="58"/>
                  </a:lnTo>
                  <a:lnTo>
                    <a:pt x="242" y="58"/>
                  </a:lnTo>
                  <a:lnTo>
                    <a:pt x="242" y="53"/>
                  </a:lnTo>
                  <a:lnTo>
                    <a:pt x="247" y="53"/>
                  </a:lnTo>
                  <a:lnTo>
                    <a:pt x="247" y="48"/>
                  </a:lnTo>
                  <a:lnTo>
                    <a:pt x="252" y="48"/>
                  </a:lnTo>
                  <a:lnTo>
                    <a:pt x="252" y="48"/>
                  </a:lnTo>
                  <a:lnTo>
                    <a:pt x="252" y="48"/>
                  </a:lnTo>
                  <a:lnTo>
                    <a:pt x="257" y="48"/>
                  </a:lnTo>
                  <a:lnTo>
                    <a:pt x="257" y="48"/>
                  </a:lnTo>
                  <a:lnTo>
                    <a:pt x="257" y="48"/>
                  </a:lnTo>
                  <a:lnTo>
                    <a:pt x="262" y="48"/>
                  </a:lnTo>
                  <a:lnTo>
                    <a:pt x="262" y="48"/>
                  </a:lnTo>
                  <a:lnTo>
                    <a:pt x="267" y="48"/>
                  </a:lnTo>
                  <a:lnTo>
                    <a:pt x="267" y="48"/>
                  </a:lnTo>
                  <a:lnTo>
                    <a:pt x="267" y="44"/>
                  </a:lnTo>
                  <a:lnTo>
                    <a:pt x="267" y="44"/>
                  </a:lnTo>
                  <a:lnTo>
                    <a:pt x="271" y="39"/>
                  </a:lnTo>
                  <a:lnTo>
                    <a:pt x="271" y="39"/>
                  </a:lnTo>
                  <a:lnTo>
                    <a:pt x="271" y="39"/>
                  </a:lnTo>
                  <a:lnTo>
                    <a:pt x="276" y="39"/>
                  </a:lnTo>
                  <a:lnTo>
                    <a:pt x="276" y="39"/>
                  </a:lnTo>
                  <a:lnTo>
                    <a:pt x="276" y="39"/>
                  </a:lnTo>
                  <a:lnTo>
                    <a:pt x="276" y="39"/>
                  </a:lnTo>
                  <a:lnTo>
                    <a:pt x="276" y="39"/>
                  </a:lnTo>
                  <a:lnTo>
                    <a:pt x="281" y="39"/>
                  </a:lnTo>
                  <a:lnTo>
                    <a:pt x="281" y="39"/>
                  </a:lnTo>
                  <a:lnTo>
                    <a:pt x="281" y="39"/>
                  </a:lnTo>
                  <a:lnTo>
                    <a:pt x="281" y="39"/>
                  </a:lnTo>
                  <a:lnTo>
                    <a:pt x="281" y="39"/>
                  </a:lnTo>
                  <a:lnTo>
                    <a:pt x="281" y="34"/>
                  </a:lnTo>
                  <a:lnTo>
                    <a:pt x="286" y="34"/>
                  </a:lnTo>
                  <a:lnTo>
                    <a:pt x="286" y="34"/>
                  </a:lnTo>
                  <a:lnTo>
                    <a:pt x="286" y="34"/>
                  </a:lnTo>
                  <a:lnTo>
                    <a:pt x="286" y="34"/>
                  </a:lnTo>
                  <a:lnTo>
                    <a:pt x="286" y="34"/>
                  </a:lnTo>
                  <a:lnTo>
                    <a:pt x="291" y="29"/>
                  </a:lnTo>
                  <a:lnTo>
                    <a:pt x="291" y="29"/>
                  </a:lnTo>
                  <a:lnTo>
                    <a:pt x="291" y="29"/>
                  </a:lnTo>
                  <a:lnTo>
                    <a:pt x="291" y="29"/>
                  </a:lnTo>
                  <a:lnTo>
                    <a:pt x="291" y="29"/>
                  </a:lnTo>
                  <a:lnTo>
                    <a:pt x="296" y="29"/>
                  </a:lnTo>
                  <a:lnTo>
                    <a:pt x="296" y="24"/>
                  </a:lnTo>
                  <a:lnTo>
                    <a:pt x="296" y="24"/>
                  </a:lnTo>
                  <a:lnTo>
                    <a:pt x="296" y="24"/>
                  </a:lnTo>
                  <a:lnTo>
                    <a:pt x="296" y="24"/>
                  </a:lnTo>
                  <a:lnTo>
                    <a:pt x="296" y="24"/>
                  </a:lnTo>
                  <a:lnTo>
                    <a:pt x="300" y="24"/>
                  </a:lnTo>
                  <a:lnTo>
                    <a:pt x="300" y="24"/>
                  </a:lnTo>
                  <a:lnTo>
                    <a:pt x="300" y="24"/>
                  </a:lnTo>
                  <a:lnTo>
                    <a:pt x="300" y="24"/>
                  </a:lnTo>
                  <a:lnTo>
                    <a:pt x="300" y="24"/>
                  </a:lnTo>
                  <a:lnTo>
                    <a:pt x="300" y="24"/>
                  </a:lnTo>
                  <a:lnTo>
                    <a:pt x="300" y="24"/>
                  </a:lnTo>
                  <a:lnTo>
                    <a:pt x="300" y="19"/>
                  </a:lnTo>
                  <a:lnTo>
                    <a:pt x="300" y="19"/>
                  </a:lnTo>
                  <a:lnTo>
                    <a:pt x="300" y="19"/>
                  </a:lnTo>
                  <a:lnTo>
                    <a:pt x="300" y="19"/>
                  </a:lnTo>
                  <a:lnTo>
                    <a:pt x="305" y="19"/>
                  </a:lnTo>
                  <a:lnTo>
                    <a:pt x="305" y="15"/>
                  </a:lnTo>
                  <a:lnTo>
                    <a:pt x="305" y="15"/>
                  </a:lnTo>
                  <a:lnTo>
                    <a:pt x="310" y="15"/>
                  </a:lnTo>
                  <a:lnTo>
                    <a:pt x="310" y="10"/>
                  </a:lnTo>
                  <a:lnTo>
                    <a:pt x="310" y="10"/>
                  </a:lnTo>
                  <a:lnTo>
                    <a:pt x="310" y="10"/>
                  </a:lnTo>
                  <a:lnTo>
                    <a:pt x="310" y="5"/>
                  </a:lnTo>
                  <a:lnTo>
                    <a:pt x="310" y="5"/>
                  </a:lnTo>
                  <a:lnTo>
                    <a:pt x="310" y="5"/>
                  </a:lnTo>
                  <a:lnTo>
                    <a:pt x="310" y="5"/>
                  </a:lnTo>
                  <a:lnTo>
                    <a:pt x="315" y="0"/>
                  </a:lnTo>
                  <a:lnTo>
                    <a:pt x="315" y="0"/>
                  </a:lnTo>
                  <a:lnTo>
                    <a:pt x="315" y="0"/>
                  </a:lnTo>
                  <a:lnTo>
                    <a:pt x="315" y="0"/>
                  </a:lnTo>
                  <a:lnTo>
                    <a:pt x="315" y="0"/>
                  </a:lnTo>
                  <a:lnTo>
                    <a:pt x="315" y="0"/>
                  </a:lnTo>
                  <a:lnTo>
                    <a:pt x="315" y="0"/>
                  </a:lnTo>
                  <a:lnTo>
                    <a:pt x="315" y="0"/>
                  </a:lnTo>
                  <a:lnTo>
                    <a:pt x="315" y="0"/>
                  </a:lnTo>
                  <a:lnTo>
                    <a:pt x="315" y="0"/>
                  </a:lnTo>
                  <a:lnTo>
                    <a:pt x="315" y="0"/>
                  </a:lnTo>
                  <a:lnTo>
                    <a:pt x="315" y="0"/>
                  </a:lnTo>
                  <a:lnTo>
                    <a:pt x="315" y="0"/>
                  </a:lnTo>
                  <a:lnTo>
                    <a:pt x="315" y="0"/>
                  </a:lnTo>
                  <a:lnTo>
                    <a:pt x="320" y="0"/>
                  </a:lnTo>
                  <a:lnTo>
                    <a:pt x="320" y="5"/>
                  </a:lnTo>
                  <a:lnTo>
                    <a:pt x="325" y="5"/>
                  </a:lnTo>
                  <a:lnTo>
                    <a:pt x="325" y="5"/>
                  </a:lnTo>
                  <a:lnTo>
                    <a:pt x="325" y="5"/>
                  </a:lnTo>
                  <a:lnTo>
                    <a:pt x="325" y="5"/>
                  </a:lnTo>
                  <a:lnTo>
                    <a:pt x="325" y="10"/>
                  </a:lnTo>
                  <a:lnTo>
                    <a:pt x="325" y="10"/>
                  </a:lnTo>
                  <a:lnTo>
                    <a:pt x="325" y="10"/>
                  </a:lnTo>
                  <a:lnTo>
                    <a:pt x="325" y="10"/>
                  </a:lnTo>
                  <a:lnTo>
                    <a:pt x="325" y="10"/>
                  </a:lnTo>
                  <a:lnTo>
                    <a:pt x="325" y="10"/>
                  </a:lnTo>
                  <a:lnTo>
                    <a:pt x="325" y="10"/>
                  </a:lnTo>
                  <a:lnTo>
                    <a:pt x="325" y="10"/>
                  </a:lnTo>
                  <a:lnTo>
                    <a:pt x="325" y="10"/>
                  </a:lnTo>
                  <a:lnTo>
                    <a:pt x="325" y="10"/>
                  </a:lnTo>
                  <a:lnTo>
                    <a:pt x="325" y="10"/>
                  </a:lnTo>
                  <a:lnTo>
                    <a:pt x="325" y="10"/>
                  </a:lnTo>
                  <a:lnTo>
                    <a:pt x="329" y="10"/>
                  </a:lnTo>
                  <a:lnTo>
                    <a:pt x="329" y="15"/>
                  </a:lnTo>
                  <a:lnTo>
                    <a:pt x="329" y="15"/>
                  </a:lnTo>
                  <a:lnTo>
                    <a:pt x="329" y="15"/>
                  </a:lnTo>
                  <a:lnTo>
                    <a:pt x="329" y="15"/>
                  </a:lnTo>
                  <a:lnTo>
                    <a:pt x="334" y="15"/>
                  </a:lnTo>
                  <a:lnTo>
                    <a:pt x="334" y="19"/>
                  </a:lnTo>
                  <a:lnTo>
                    <a:pt x="334" y="19"/>
                  </a:lnTo>
                  <a:lnTo>
                    <a:pt x="339" y="24"/>
                  </a:lnTo>
                  <a:lnTo>
                    <a:pt x="339" y="24"/>
                  </a:lnTo>
                  <a:lnTo>
                    <a:pt x="339" y="29"/>
                  </a:lnTo>
                  <a:lnTo>
                    <a:pt x="344" y="29"/>
                  </a:lnTo>
                  <a:lnTo>
                    <a:pt x="344" y="29"/>
                  </a:lnTo>
                  <a:lnTo>
                    <a:pt x="344" y="29"/>
                  </a:lnTo>
                  <a:lnTo>
                    <a:pt x="344" y="29"/>
                  </a:lnTo>
                  <a:lnTo>
                    <a:pt x="344" y="29"/>
                  </a:lnTo>
                  <a:lnTo>
                    <a:pt x="349" y="29"/>
                  </a:lnTo>
                  <a:lnTo>
                    <a:pt x="349" y="29"/>
                  </a:lnTo>
                  <a:lnTo>
                    <a:pt x="349" y="29"/>
                  </a:lnTo>
                  <a:lnTo>
                    <a:pt x="349" y="29"/>
                  </a:lnTo>
                  <a:lnTo>
                    <a:pt x="349" y="29"/>
                  </a:lnTo>
                  <a:lnTo>
                    <a:pt x="349" y="29"/>
                  </a:lnTo>
                  <a:lnTo>
                    <a:pt x="349" y="24"/>
                  </a:lnTo>
                  <a:lnTo>
                    <a:pt x="349" y="24"/>
                  </a:lnTo>
                  <a:lnTo>
                    <a:pt x="349" y="24"/>
                  </a:lnTo>
                  <a:lnTo>
                    <a:pt x="349" y="24"/>
                  </a:lnTo>
                  <a:lnTo>
                    <a:pt x="349" y="24"/>
                  </a:lnTo>
                  <a:lnTo>
                    <a:pt x="349" y="24"/>
                  </a:lnTo>
                  <a:lnTo>
                    <a:pt x="354" y="29"/>
                  </a:lnTo>
                  <a:lnTo>
                    <a:pt x="354" y="29"/>
                  </a:lnTo>
                  <a:lnTo>
                    <a:pt x="354" y="29"/>
                  </a:lnTo>
                  <a:lnTo>
                    <a:pt x="359" y="34"/>
                  </a:lnTo>
                  <a:lnTo>
                    <a:pt x="359" y="34"/>
                  </a:lnTo>
                  <a:lnTo>
                    <a:pt x="359" y="34"/>
                  </a:lnTo>
                  <a:lnTo>
                    <a:pt x="359" y="34"/>
                  </a:lnTo>
                  <a:lnTo>
                    <a:pt x="359" y="34"/>
                  </a:lnTo>
                  <a:lnTo>
                    <a:pt x="359" y="34"/>
                  </a:lnTo>
                  <a:lnTo>
                    <a:pt x="354" y="34"/>
                  </a:lnTo>
                  <a:lnTo>
                    <a:pt x="354" y="39"/>
                  </a:lnTo>
                  <a:lnTo>
                    <a:pt x="354" y="39"/>
                  </a:lnTo>
                  <a:lnTo>
                    <a:pt x="354" y="39"/>
                  </a:lnTo>
                  <a:lnTo>
                    <a:pt x="359" y="39"/>
                  </a:lnTo>
                  <a:lnTo>
                    <a:pt x="359" y="44"/>
                  </a:lnTo>
                  <a:lnTo>
                    <a:pt x="359" y="44"/>
                  </a:lnTo>
                  <a:lnTo>
                    <a:pt x="359" y="48"/>
                  </a:lnTo>
                  <a:lnTo>
                    <a:pt x="363" y="48"/>
                  </a:lnTo>
                  <a:lnTo>
                    <a:pt x="363" y="53"/>
                  </a:lnTo>
                  <a:lnTo>
                    <a:pt x="363" y="53"/>
                  </a:lnTo>
                  <a:lnTo>
                    <a:pt x="363" y="58"/>
                  </a:lnTo>
                  <a:lnTo>
                    <a:pt x="363" y="58"/>
                  </a:lnTo>
                  <a:lnTo>
                    <a:pt x="363" y="58"/>
                  </a:lnTo>
                  <a:lnTo>
                    <a:pt x="368" y="58"/>
                  </a:lnTo>
                  <a:lnTo>
                    <a:pt x="368" y="58"/>
                  </a:lnTo>
                  <a:lnTo>
                    <a:pt x="368" y="63"/>
                  </a:lnTo>
                  <a:lnTo>
                    <a:pt x="373" y="63"/>
                  </a:lnTo>
                  <a:lnTo>
                    <a:pt x="373" y="63"/>
                  </a:lnTo>
                  <a:lnTo>
                    <a:pt x="378" y="63"/>
                  </a:lnTo>
                  <a:lnTo>
                    <a:pt x="378" y="63"/>
                  </a:lnTo>
                  <a:lnTo>
                    <a:pt x="378" y="68"/>
                  </a:lnTo>
                  <a:lnTo>
                    <a:pt x="378" y="68"/>
                  </a:lnTo>
                  <a:lnTo>
                    <a:pt x="378" y="68"/>
                  </a:lnTo>
                  <a:lnTo>
                    <a:pt x="383" y="68"/>
                  </a:lnTo>
                  <a:lnTo>
                    <a:pt x="388" y="68"/>
                  </a:lnTo>
                  <a:lnTo>
                    <a:pt x="388" y="68"/>
                  </a:lnTo>
                  <a:lnTo>
                    <a:pt x="392" y="73"/>
                  </a:lnTo>
                  <a:lnTo>
                    <a:pt x="392" y="73"/>
                  </a:lnTo>
                  <a:lnTo>
                    <a:pt x="392" y="73"/>
                  </a:lnTo>
                  <a:lnTo>
                    <a:pt x="397" y="73"/>
                  </a:lnTo>
                  <a:lnTo>
                    <a:pt x="397" y="73"/>
                  </a:lnTo>
                  <a:lnTo>
                    <a:pt x="397" y="77"/>
                  </a:lnTo>
                  <a:lnTo>
                    <a:pt x="397" y="77"/>
                  </a:lnTo>
                  <a:lnTo>
                    <a:pt x="397" y="77"/>
                  </a:lnTo>
                  <a:lnTo>
                    <a:pt x="397" y="77"/>
                  </a:lnTo>
                  <a:lnTo>
                    <a:pt x="397" y="77"/>
                  </a:lnTo>
                  <a:lnTo>
                    <a:pt x="397" y="82"/>
                  </a:lnTo>
                  <a:lnTo>
                    <a:pt x="397" y="82"/>
                  </a:lnTo>
                  <a:lnTo>
                    <a:pt x="402" y="82"/>
                  </a:lnTo>
                  <a:lnTo>
                    <a:pt x="402" y="82"/>
                  </a:lnTo>
                  <a:lnTo>
                    <a:pt x="402" y="82"/>
                  </a:lnTo>
                  <a:lnTo>
                    <a:pt x="402" y="87"/>
                  </a:lnTo>
                  <a:lnTo>
                    <a:pt x="402" y="87"/>
                  </a:lnTo>
                  <a:lnTo>
                    <a:pt x="402" y="87"/>
                  </a:lnTo>
                  <a:lnTo>
                    <a:pt x="402" y="92"/>
                  </a:lnTo>
                  <a:lnTo>
                    <a:pt x="402" y="92"/>
                  </a:lnTo>
                  <a:lnTo>
                    <a:pt x="407" y="92"/>
                  </a:lnTo>
                  <a:lnTo>
                    <a:pt x="412" y="97"/>
                  </a:lnTo>
                  <a:lnTo>
                    <a:pt x="412" y="97"/>
                  </a:lnTo>
                  <a:lnTo>
                    <a:pt x="417" y="97"/>
                  </a:lnTo>
                  <a:lnTo>
                    <a:pt x="421" y="97"/>
                  </a:lnTo>
                  <a:lnTo>
                    <a:pt x="426" y="97"/>
                  </a:lnTo>
                  <a:lnTo>
                    <a:pt x="426" y="102"/>
                  </a:lnTo>
                  <a:lnTo>
                    <a:pt x="431" y="102"/>
                  </a:lnTo>
                  <a:lnTo>
                    <a:pt x="431" y="102"/>
                  </a:lnTo>
                  <a:lnTo>
                    <a:pt x="436" y="102"/>
                  </a:lnTo>
                  <a:lnTo>
                    <a:pt x="436" y="102"/>
                  </a:lnTo>
                  <a:lnTo>
                    <a:pt x="436" y="102"/>
                  </a:lnTo>
                  <a:lnTo>
                    <a:pt x="436" y="102"/>
                  </a:lnTo>
                  <a:lnTo>
                    <a:pt x="441" y="102"/>
                  </a:lnTo>
                  <a:lnTo>
                    <a:pt x="441" y="106"/>
                  </a:lnTo>
                  <a:lnTo>
                    <a:pt x="436" y="106"/>
                  </a:lnTo>
                  <a:lnTo>
                    <a:pt x="436" y="106"/>
                  </a:lnTo>
                  <a:lnTo>
                    <a:pt x="436" y="106"/>
                  </a:lnTo>
                  <a:lnTo>
                    <a:pt x="436" y="111"/>
                  </a:lnTo>
                  <a:lnTo>
                    <a:pt x="436" y="111"/>
                  </a:lnTo>
                  <a:lnTo>
                    <a:pt x="436" y="111"/>
                  </a:lnTo>
                  <a:lnTo>
                    <a:pt x="431" y="111"/>
                  </a:lnTo>
                  <a:lnTo>
                    <a:pt x="431" y="116"/>
                  </a:lnTo>
                  <a:lnTo>
                    <a:pt x="431" y="116"/>
                  </a:lnTo>
                  <a:lnTo>
                    <a:pt x="431" y="116"/>
                  </a:lnTo>
                  <a:lnTo>
                    <a:pt x="436" y="116"/>
                  </a:lnTo>
                  <a:lnTo>
                    <a:pt x="436" y="116"/>
                  </a:lnTo>
                  <a:lnTo>
                    <a:pt x="436" y="116"/>
                  </a:lnTo>
                  <a:lnTo>
                    <a:pt x="436" y="116"/>
                  </a:lnTo>
                  <a:lnTo>
                    <a:pt x="436" y="121"/>
                  </a:lnTo>
                  <a:lnTo>
                    <a:pt x="436" y="121"/>
                  </a:lnTo>
                  <a:lnTo>
                    <a:pt x="441" y="126"/>
                  </a:lnTo>
                  <a:lnTo>
                    <a:pt x="441" y="126"/>
                  </a:lnTo>
                  <a:lnTo>
                    <a:pt x="441" y="131"/>
                  </a:lnTo>
                  <a:lnTo>
                    <a:pt x="441" y="131"/>
                  </a:lnTo>
                  <a:lnTo>
                    <a:pt x="441" y="135"/>
                  </a:lnTo>
                  <a:lnTo>
                    <a:pt x="441" y="135"/>
                  </a:lnTo>
                  <a:lnTo>
                    <a:pt x="441" y="135"/>
                  </a:lnTo>
                  <a:lnTo>
                    <a:pt x="441" y="135"/>
                  </a:lnTo>
                  <a:lnTo>
                    <a:pt x="441" y="135"/>
                  </a:lnTo>
                  <a:lnTo>
                    <a:pt x="446" y="135"/>
                  </a:lnTo>
                  <a:lnTo>
                    <a:pt x="446" y="140"/>
                  </a:lnTo>
                  <a:lnTo>
                    <a:pt x="446" y="140"/>
                  </a:lnTo>
                  <a:lnTo>
                    <a:pt x="446" y="140"/>
                  </a:lnTo>
                  <a:lnTo>
                    <a:pt x="446" y="140"/>
                  </a:lnTo>
                  <a:lnTo>
                    <a:pt x="446" y="145"/>
                  </a:lnTo>
                  <a:lnTo>
                    <a:pt x="451" y="145"/>
                  </a:lnTo>
                  <a:lnTo>
                    <a:pt x="451" y="145"/>
                  </a:lnTo>
                  <a:lnTo>
                    <a:pt x="455" y="145"/>
                  </a:lnTo>
                  <a:lnTo>
                    <a:pt x="455" y="145"/>
                  </a:lnTo>
                  <a:lnTo>
                    <a:pt x="455" y="145"/>
                  </a:lnTo>
                  <a:lnTo>
                    <a:pt x="455" y="145"/>
                  </a:lnTo>
                  <a:lnTo>
                    <a:pt x="455" y="145"/>
                  </a:lnTo>
                  <a:lnTo>
                    <a:pt x="455" y="145"/>
                  </a:lnTo>
                  <a:lnTo>
                    <a:pt x="455" y="145"/>
                  </a:lnTo>
                  <a:lnTo>
                    <a:pt x="455" y="150"/>
                  </a:lnTo>
                  <a:lnTo>
                    <a:pt x="455" y="150"/>
                  </a:lnTo>
                  <a:lnTo>
                    <a:pt x="460" y="150"/>
                  </a:lnTo>
                  <a:lnTo>
                    <a:pt x="460" y="150"/>
                  </a:lnTo>
                  <a:lnTo>
                    <a:pt x="465" y="150"/>
                  </a:lnTo>
                  <a:lnTo>
                    <a:pt x="465" y="155"/>
                  </a:lnTo>
                  <a:lnTo>
                    <a:pt x="465" y="155"/>
                  </a:lnTo>
                  <a:lnTo>
                    <a:pt x="470" y="155"/>
                  </a:lnTo>
                  <a:lnTo>
                    <a:pt x="470" y="155"/>
                  </a:lnTo>
                  <a:lnTo>
                    <a:pt x="475" y="155"/>
                  </a:lnTo>
                  <a:lnTo>
                    <a:pt x="475" y="155"/>
                  </a:lnTo>
                  <a:lnTo>
                    <a:pt x="480" y="160"/>
                  </a:lnTo>
                  <a:lnTo>
                    <a:pt x="480" y="160"/>
                  </a:lnTo>
                  <a:lnTo>
                    <a:pt x="484" y="160"/>
                  </a:lnTo>
                  <a:lnTo>
                    <a:pt x="484" y="164"/>
                  </a:lnTo>
                  <a:lnTo>
                    <a:pt x="484" y="164"/>
                  </a:lnTo>
                  <a:lnTo>
                    <a:pt x="484" y="164"/>
                  </a:lnTo>
                  <a:lnTo>
                    <a:pt x="489" y="169"/>
                  </a:lnTo>
                  <a:lnTo>
                    <a:pt x="489" y="169"/>
                  </a:lnTo>
                  <a:lnTo>
                    <a:pt x="489" y="169"/>
                  </a:lnTo>
                  <a:lnTo>
                    <a:pt x="494" y="169"/>
                  </a:lnTo>
                  <a:lnTo>
                    <a:pt x="494" y="169"/>
                  </a:lnTo>
                  <a:lnTo>
                    <a:pt x="494" y="169"/>
                  </a:lnTo>
                  <a:lnTo>
                    <a:pt x="494" y="174"/>
                  </a:lnTo>
                  <a:lnTo>
                    <a:pt x="499" y="174"/>
                  </a:lnTo>
                  <a:lnTo>
                    <a:pt x="499" y="174"/>
                  </a:lnTo>
                  <a:lnTo>
                    <a:pt x="499" y="174"/>
                  </a:lnTo>
                  <a:lnTo>
                    <a:pt x="494" y="174"/>
                  </a:lnTo>
                  <a:lnTo>
                    <a:pt x="494" y="174"/>
                  </a:lnTo>
                  <a:lnTo>
                    <a:pt x="494" y="179"/>
                  </a:lnTo>
                  <a:lnTo>
                    <a:pt x="494" y="179"/>
                  </a:lnTo>
                  <a:lnTo>
                    <a:pt x="494" y="179"/>
                  </a:lnTo>
                  <a:lnTo>
                    <a:pt x="494" y="179"/>
                  </a:lnTo>
                  <a:lnTo>
                    <a:pt x="494" y="184"/>
                  </a:lnTo>
                  <a:lnTo>
                    <a:pt x="494" y="184"/>
                  </a:lnTo>
                  <a:lnTo>
                    <a:pt x="499" y="189"/>
                  </a:lnTo>
                  <a:lnTo>
                    <a:pt x="499" y="189"/>
                  </a:lnTo>
                  <a:lnTo>
                    <a:pt x="499" y="189"/>
                  </a:lnTo>
                  <a:lnTo>
                    <a:pt x="499" y="189"/>
                  </a:lnTo>
                  <a:lnTo>
                    <a:pt x="499" y="193"/>
                  </a:lnTo>
                  <a:lnTo>
                    <a:pt x="499" y="193"/>
                  </a:lnTo>
                  <a:lnTo>
                    <a:pt x="499" y="193"/>
                  </a:lnTo>
                  <a:lnTo>
                    <a:pt x="499" y="193"/>
                  </a:lnTo>
                  <a:lnTo>
                    <a:pt x="499" y="193"/>
                  </a:lnTo>
                  <a:lnTo>
                    <a:pt x="499" y="193"/>
                  </a:lnTo>
                  <a:lnTo>
                    <a:pt x="499" y="198"/>
                  </a:lnTo>
                  <a:lnTo>
                    <a:pt x="499" y="198"/>
                  </a:lnTo>
                  <a:lnTo>
                    <a:pt x="499" y="198"/>
                  </a:lnTo>
                  <a:lnTo>
                    <a:pt x="499" y="198"/>
                  </a:lnTo>
                  <a:lnTo>
                    <a:pt x="499" y="198"/>
                  </a:lnTo>
                  <a:lnTo>
                    <a:pt x="499" y="198"/>
                  </a:lnTo>
                  <a:lnTo>
                    <a:pt x="499" y="198"/>
                  </a:lnTo>
                  <a:lnTo>
                    <a:pt x="499" y="198"/>
                  </a:lnTo>
                  <a:lnTo>
                    <a:pt x="494" y="198"/>
                  </a:lnTo>
                  <a:lnTo>
                    <a:pt x="494" y="198"/>
                  </a:lnTo>
                  <a:lnTo>
                    <a:pt x="494" y="198"/>
                  </a:lnTo>
                  <a:lnTo>
                    <a:pt x="494" y="198"/>
                  </a:lnTo>
                  <a:lnTo>
                    <a:pt x="494" y="198"/>
                  </a:lnTo>
                  <a:lnTo>
                    <a:pt x="494" y="198"/>
                  </a:lnTo>
                  <a:lnTo>
                    <a:pt x="494" y="198"/>
                  </a:lnTo>
                  <a:lnTo>
                    <a:pt x="494" y="203"/>
                  </a:lnTo>
                  <a:lnTo>
                    <a:pt x="489" y="203"/>
                  </a:lnTo>
                  <a:lnTo>
                    <a:pt x="489" y="203"/>
                  </a:lnTo>
                  <a:lnTo>
                    <a:pt x="489" y="203"/>
                  </a:lnTo>
                  <a:lnTo>
                    <a:pt x="489" y="203"/>
                  </a:lnTo>
                  <a:lnTo>
                    <a:pt x="489" y="203"/>
                  </a:lnTo>
                  <a:lnTo>
                    <a:pt x="484" y="203"/>
                  </a:lnTo>
                  <a:lnTo>
                    <a:pt x="484" y="198"/>
                  </a:lnTo>
                  <a:lnTo>
                    <a:pt x="484" y="198"/>
                  </a:lnTo>
                  <a:lnTo>
                    <a:pt x="484" y="198"/>
                  </a:lnTo>
                  <a:lnTo>
                    <a:pt x="480" y="198"/>
                  </a:lnTo>
                  <a:lnTo>
                    <a:pt x="480" y="203"/>
                  </a:lnTo>
                  <a:lnTo>
                    <a:pt x="480" y="203"/>
                  </a:lnTo>
                  <a:lnTo>
                    <a:pt x="480" y="203"/>
                  </a:lnTo>
                  <a:lnTo>
                    <a:pt x="480" y="203"/>
                  </a:lnTo>
                  <a:lnTo>
                    <a:pt x="480" y="203"/>
                  </a:lnTo>
                  <a:lnTo>
                    <a:pt x="480" y="203"/>
                  </a:lnTo>
                  <a:lnTo>
                    <a:pt x="480" y="203"/>
                  </a:lnTo>
                  <a:lnTo>
                    <a:pt x="475" y="203"/>
                  </a:lnTo>
                  <a:lnTo>
                    <a:pt x="475" y="203"/>
                  </a:lnTo>
                  <a:lnTo>
                    <a:pt x="475" y="203"/>
                  </a:lnTo>
                  <a:lnTo>
                    <a:pt x="475" y="203"/>
                  </a:lnTo>
                  <a:lnTo>
                    <a:pt x="475" y="203"/>
                  </a:lnTo>
                  <a:lnTo>
                    <a:pt x="475" y="203"/>
                  </a:lnTo>
                  <a:lnTo>
                    <a:pt x="475" y="203"/>
                  </a:lnTo>
                  <a:lnTo>
                    <a:pt x="475" y="203"/>
                  </a:lnTo>
                  <a:lnTo>
                    <a:pt x="475" y="203"/>
                  </a:lnTo>
                  <a:lnTo>
                    <a:pt x="470" y="203"/>
                  </a:lnTo>
                  <a:lnTo>
                    <a:pt x="470" y="203"/>
                  </a:lnTo>
                  <a:lnTo>
                    <a:pt x="470" y="203"/>
                  </a:lnTo>
                  <a:lnTo>
                    <a:pt x="465" y="208"/>
                  </a:lnTo>
                  <a:lnTo>
                    <a:pt x="465" y="208"/>
                  </a:lnTo>
                  <a:lnTo>
                    <a:pt x="460" y="208"/>
                  </a:lnTo>
                  <a:lnTo>
                    <a:pt x="460" y="213"/>
                  </a:lnTo>
                  <a:lnTo>
                    <a:pt x="460" y="213"/>
                  </a:lnTo>
                  <a:lnTo>
                    <a:pt x="460" y="213"/>
                  </a:lnTo>
                  <a:lnTo>
                    <a:pt x="460" y="213"/>
                  </a:lnTo>
                  <a:lnTo>
                    <a:pt x="455" y="213"/>
                  </a:lnTo>
                  <a:lnTo>
                    <a:pt x="455" y="213"/>
                  </a:lnTo>
                  <a:lnTo>
                    <a:pt x="455" y="213"/>
                  </a:lnTo>
                  <a:lnTo>
                    <a:pt x="455" y="213"/>
                  </a:lnTo>
                  <a:lnTo>
                    <a:pt x="455" y="213"/>
                  </a:lnTo>
                  <a:lnTo>
                    <a:pt x="451" y="213"/>
                  </a:lnTo>
                  <a:lnTo>
                    <a:pt x="451" y="218"/>
                  </a:lnTo>
                  <a:lnTo>
                    <a:pt x="451" y="218"/>
                  </a:lnTo>
                  <a:lnTo>
                    <a:pt x="451" y="218"/>
                  </a:lnTo>
                  <a:lnTo>
                    <a:pt x="451" y="218"/>
                  </a:lnTo>
                  <a:lnTo>
                    <a:pt x="451" y="213"/>
                  </a:lnTo>
                  <a:lnTo>
                    <a:pt x="446" y="213"/>
                  </a:lnTo>
                  <a:lnTo>
                    <a:pt x="446" y="213"/>
                  </a:lnTo>
                  <a:lnTo>
                    <a:pt x="446" y="213"/>
                  </a:lnTo>
                  <a:lnTo>
                    <a:pt x="441" y="213"/>
                  </a:lnTo>
                  <a:lnTo>
                    <a:pt x="441" y="213"/>
                  </a:lnTo>
                  <a:lnTo>
                    <a:pt x="441" y="213"/>
                  </a:lnTo>
                  <a:lnTo>
                    <a:pt x="441" y="213"/>
                  </a:lnTo>
                  <a:lnTo>
                    <a:pt x="441" y="218"/>
                  </a:lnTo>
                  <a:lnTo>
                    <a:pt x="441" y="218"/>
                  </a:lnTo>
                  <a:lnTo>
                    <a:pt x="441" y="218"/>
                  </a:lnTo>
                  <a:lnTo>
                    <a:pt x="441" y="218"/>
                  </a:lnTo>
                  <a:lnTo>
                    <a:pt x="441" y="218"/>
                  </a:lnTo>
                  <a:lnTo>
                    <a:pt x="441" y="218"/>
                  </a:lnTo>
                  <a:lnTo>
                    <a:pt x="441" y="218"/>
                  </a:lnTo>
                  <a:lnTo>
                    <a:pt x="441" y="218"/>
                  </a:lnTo>
                  <a:lnTo>
                    <a:pt x="441" y="218"/>
                  </a:lnTo>
                  <a:lnTo>
                    <a:pt x="441" y="223"/>
                  </a:lnTo>
                  <a:lnTo>
                    <a:pt x="441" y="223"/>
                  </a:lnTo>
                  <a:lnTo>
                    <a:pt x="436" y="223"/>
                  </a:lnTo>
                  <a:lnTo>
                    <a:pt x="436" y="223"/>
                  </a:lnTo>
                  <a:lnTo>
                    <a:pt x="436" y="223"/>
                  </a:lnTo>
                  <a:lnTo>
                    <a:pt x="436" y="223"/>
                  </a:lnTo>
                  <a:lnTo>
                    <a:pt x="436" y="223"/>
                  </a:lnTo>
                  <a:lnTo>
                    <a:pt x="436" y="223"/>
                  </a:lnTo>
                  <a:lnTo>
                    <a:pt x="436" y="218"/>
                  </a:lnTo>
                  <a:lnTo>
                    <a:pt x="436" y="218"/>
                  </a:lnTo>
                  <a:lnTo>
                    <a:pt x="431" y="218"/>
                  </a:lnTo>
                  <a:lnTo>
                    <a:pt x="431" y="218"/>
                  </a:lnTo>
                  <a:lnTo>
                    <a:pt x="431" y="218"/>
                  </a:lnTo>
                  <a:lnTo>
                    <a:pt x="431" y="218"/>
                  </a:lnTo>
                  <a:lnTo>
                    <a:pt x="431" y="218"/>
                  </a:lnTo>
                  <a:lnTo>
                    <a:pt x="431" y="218"/>
                  </a:lnTo>
                  <a:lnTo>
                    <a:pt x="431" y="218"/>
                  </a:lnTo>
                  <a:lnTo>
                    <a:pt x="431" y="223"/>
                  </a:lnTo>
                  <a:lnTo>
                    <a:pt x="431" y="223"/>
                  </a:lnTo>
                  <a:lnTo>
                    <a:pt x="431" y="223"/>
                  </a:lnTo>
                  <a:lnTo>
                    <a:pt x="431" y="223"/>
                  </a:lnTo>
                  <a:lnTo>
                    <a:pt x="431" y="223"/>
                  </a:lnTo>
                  <a:lnTo>
                    <a:pt x="431" y="223"/>
                  </a:lnTo>
                  <a:lnTo>
                    <a:pt x="431" y="223"/>
                  </a:lnTo>
                  <a:lnTo>
                    <a:pt x="431" y="227"/>
                  </a:lnTo>
                  <a:lnTo>
                    <a:pt x="431" y="227"/>
                  </a:lnTo>
                  <a:lnTo>
                    <a:pt x="431" y="227"/>
                  </a:lnTo>
                  <a:lnTo>
                    <a:pt x="431" y="232"/>
                  </a:lnTo>
                  <a:lnTo>
                    <a:pt x="431" y="232"/>
                  </a:lnTo>
                  <a:lnTo>
                    <a:pt x="426" y="232"/>
                  </a:lnTo>
                  <a:lnTo>
                    <a:pt x="426" y="232"/>
                  </a:lnTo>
                  <a:lnTo>
                    <a:pt x="426" y="232"/>
                  </a:lnTo>
                  <a:lnTo>
                    <a:pt x="426" y="232"/>
                  </a:lnTo>
                  <a:lnTo>
                    <a:pt x="421" y="227"/>
                  </a:lnTo>
                  <a:lnTo>
                    <a:pt x="421" y="227"/>
                  </a:lnTo>
                  <a:lnTo>
                    <a:pt x="421" y="227"/>
                  </a:lnTo>
                  <a:lnTo>
                    <a:pt x="421" y="227"/>
                  </a:lnTo>
                  <a:lnTo>
                    <a:pt x="421" y="227"/>
                  </a:lnTo>
                  <a:lnTo>
                    <a:pt x="421" y="227"/>
                  </a:lnTo>
                  <a:lnTo>
                    <a:pt x="421" y="227"/>
                  </a:lnTo>
                  <a:lnTo>
                    <a:pt x="417" y="223"/>
                  </a:lnTo>
                  <a:lnTo>
                    <a:pt x="417" y="223"/>
                  </a:lnTo>
                  <a:lnTo>
                    <a:pt x="417" y="223"/>
                  </a:lnTo>
                  <a:lnTo>
                    <a:pt x="417" y="223"/>
                  </a:lnTo>
                  <a:lnTo>
                    <a:pt x="417" y="223"/>
                  </a:lnTo>
                  <a:lnTo>
                    <a:pt x="412" y="223"/>
                  </a:lnTo>
                  <a:lnTo>
                    <a:pt x="412" y="223"/>
                  </a:lnTo>
                  <a:lnTo>
                    <a:pt x="412" y="223"/>
                  </a:lnTo>
                  <a:lnTo>
                    <a:pt x="412" y="223"/>
                  </a:lnTo>
                  <a:lnTo>
                    <a:pt x="412" y="223"/>
                  </a:lnTo>
                  <a:lnTo>
                    <a:pt x="412" y="223"/>
                  </a:lnTo>
                  <a:lnTo>
                    <a:pt x="412" y="227"/>
                  </a:lnTo>
                  <a:lnTo>
                    <a:pt x="407" y="227"/>
                  </a:lnTo>
                  <a:lnTo>
                    <a:pt x="407" y="227"/>
                  </a:lnTo>
                  <a:lnTo>
                    <a:pt x="407" y="227"/>
                  </a:lnTo>
                  <a:lnTo>
                    <a:pt x="407" y="227"/>
                  </a:lnTo>
                  <a:lnTo>
                    <a:pt x="407" y="227"/>
                  </a:lnTo>
                  <a:lnTo>
                    <a:pt x="407" y="227"/>
                  </a:lnTo>
                  <a:lnTo>
                    <a:pt x="407" y="227"/>
                  </a:lnTo>
                  <a:lnTo>
                    <a:pt x="407" y="223"/>
                  </a:lnTo>
                  <a:lnTo>
                    <a:pt x="402" y="223"/>
                  </a:lnTo>
                  <a:lnTo>
                    <a:pt x="402" y="227"/>
                  </a:lnTo>
                  <a:lnTo>
                    <a:pt x="397" y="227"/>
                  </a:lnTo>
                  <a:lnTo>
                    <a:pt x="397" y="227"/>
                  </a:lnTo>
                  <a:lnTo>
                    <a:pt x="397" y="227"/>
                  </a:lnTo>
                  <a:lnTo>
                    <a:pt x="397" y="227"/>
                  </a:lnTo>
                  <a:lnTo>
                    <a:pt x="397" y="227"/>
                  </a:lnTo>
                  <a:lnTo>
                    <a:pt x="397" y="227"/>
                  </a:lnTo>
                  <a:lnTo>
                    <a:pt x="397" y="232"/>
                  </a:lnTo>
                  <a:lnTo>
                    <a:pt x="397" y="232"/>
                  </a:lnTo>
                  <a:lnTo>
                    <a:pt x="397" y="232"/>
                  </a:lnTo>
                  <a:lnTo>
                    <a:pt x="392" y="232"/>
                  </a:lnTo>
                  <a:lnTo>
                    <a:pt x="392" y="232"/>
                  </a:lnTo>
                  <a:lnTo>
                    <a:pt x="388" y="232"/>
                  </a:lnTo>
                  <a:lnTo>
                    <a:pt x="388" y="232"/>
                  </a:lnTo>
                  <a:lnTo>
                    <a:pt x="383" y="232"/>
                  </a:lnTo>
                  <a:lnTo>
                    <a:pt x="383" y="232"/>
                  </a:lnTo>
                  <a:lnTo>
                    <a:pt x="378" y="232"/>
                  </a:lnTo>
                  <a:lnTo>
                    <a:pt x="378" y="232"/>
                  </a:lnTo>
                  <a:lnTo>
                    <a:pt x="373" y="232"/>
                  </a:lnTo>
                  <a:lnTo>
                    <a:pt x="368" y="237"/>
                  </a:lnTo>
                  <a:lnTo>
                    <a:pt x="368" y="237"/>
                  </a:lnTo>
                  <a:lnTo>
                    <a:pt x="363" y="237"/>
                  </a:lnTo>
                  <a:lnTo>
                    <a:pt x="359" y="242"/>
                  </a:lnTo>
                  <a:lnTo>
                    <a:pt x="354" y="242"/>
                  </a:lnTo>
                  <a:lnTo>
                    <a:pt x="354" y="242"/>
                  </a:lnTo>
                  <a:lnTo>
                    <a:pt x="354" y="242"/>
                  </a:lnTo>
                  <a:lnTo>
                    <a:pt x="349" y="247"/>
                  </a:lnTo>
                  <a:lnTo>
                    <a:pt x="349" y="247"/>
                  </a:lnTo>
                  <a:lnTo>
                    <a:pt x="344" y="247"/>
                  </a:lnTo>
                  <a:lnTo>
                    <a:pt x="339" y="247"/>
                  </a:lnTo>
                  <a:lnTo>
                    <a:pt x="339" y="252"/>
                  </a:lnTo>
                  <a:lnTo>
                    <a:pt x="334" y="252"/>
                  </a:lnTo>
                  <a:lnTo>
                    <a:pt x="334" y="252"/>
                  </a:lnTo>
                  <a:lnTo>
                    <a:pt x="325" y="256"/>
                  </a:lnTo>
                  <a:lnTo>
                    <a:pt x="320" y="256"/>
                  </a:lnTo>
                  <a:lnTo>
                    <a:pt x="320" y="256"/>
                  </a:lnTo>
                  <a:lnTo>
                    <a:pt x="315" y="256"/>
                  </a:lnTo>
                  <a:lnTo>
                    <a:pt x="310" y="256"/>
                  </a:lnTo>
                  <a:lnTo>
                    <a:pt x="300" y="261"/>
                  </a:lnTo>
                  <a:lnTo>
                    <a:pt x="296" y="266"/>
                  </a:lnTo>
                  <a:lnTo>
                    <a:pt x="291" y="271"/>
                  </a:lnTo>
                  <a:lnTo>
                    <a:pt x="286" y="271"/>
                  </a:lnTo>
                  <a:lnTo>
                    <a:pt x="286" y="271"/>
                  </a:lnTo>
                  <a:lnTo>
                    <a:pt x="281" y="276"/>
                  </a:lnTo>
                  <a:lnTo>
                    <a:pt x="281" y="276"/>
                  </a:lnTo>
                  <a:lnTo>
                    <a:pt x="281" y="276"/>
                  </a:lnTo>
                  <a:lnTo>
                    <a:pt x="281" y="281"/>
                  </a:lnTo>
                  <a:lnTo>
                    <a:pt x="281" y="281"/>
                  </a:lnTo>
                  <a:lnTo>
                    <a:pt x="281" y="285"/>
                  </a:lnTo>
                  <a:lnTo>
                    <a:pt x="281" y="285"/>
                  </a:lnTo>
                  <a:lnTo>
                    <a:pt x="281" y="285"/>
                  </a:lnTo>
                  <a:lnTo>
                    <a:pt x="281" y="290"/>
                  </a:lnTo>
                  <a:lnTo>
                    <a:pt x="276" y="290"/>
                  </a:lnTo>
                  <a:lnTo>
                    <a:pt x="276" y="290"/>
                  </a:lnTo>
                  <a:lnTo>
                    <a:pt x="276" y="290"/>
                  </a:lnTo>
                  <a:lnTo>
                    <a:pt x="276" y="290"/>
                  </a:lnTo>
                  <a:lnTo>
                    <a:pt x="271" y="290"/>
                  </a:lnTo>
                  <a:lnTo>
                    <a:pt x="271" y="290"/>
                  </a:lnTo>
                  <a:lnTo>
                    <a:pt x="271" y="290"/>
                  </a:lnTo>
                  <a:lnTo>
                    <a:pt x="267" y="285"/>
                  </a:lnTo>
                  <a:lnTo>
                    <a:pt x="267" y="285"/>
                  </a:lnTo>
                  <a:lnTo>
                    <a:pt x="267" y="285"/>
                  </a:lnTo>
                  <a:lnTo>
                    <a:pt x="267" y="285"/>
                  </a:lnTo>
                  <a:lnTo>
                    <a:pt x="262" y="285"/>
                  </a:lnTo>
                  <a:lnTo>
                    <a:pt x="262" y="285"/>
                  </a:lnTo>
                  <a:lnTo>
                    <a:pt x="262" y="290"/>
                  </a:lnTo>
                  <a:lnTo>
                    <a:pt x="257" y="290"/>
                  </a:lnTo>
                  <a:lnTo>
                    <a:pt x="257" y="290"/>
                  </a:lnTo>
                  <a:lnTo>
                    <a:pt x="257" y="290"/>
                  </a:lnTo>
                  <a:lnTo>
                    <a:pt x="257" y="295"/>
                  </a:lnTo>
                  <a:lnTo>
                    <a:pt x="257" y="295"/>
                  </a:lnTo>
                  <a:lnTo>
                    <a:pt x="257" y="295"/>
                  </a:lnTo>
                  <a:lnTo>
                    <a:pt x="257" y="295"/>
                  </a:lnTo>
                  <a:lnTo>
                    <a:pt x="257" y="295"/>
                  </a:lnTo>
                  <a:lnTo>
                    <a:pt x="252" y="300"/>
                  </a:lnTo>
                  <a:lnTo>
                    <a:pt x="252" y="300"/>
                  </a:lnTo>
                  <a:lnTo>
                    <a:pt x="252" y="300"/>
                  </a:lnTo>
                  <a:lnTo>
                    <a:pt x="252" y="305"/>
                  </a:lnTo>
                  <a:lnTo>
                    <a:pt x="252" y="305"/>
                  </a:lnTo>
                  <a:lnTo>
                    <a:pt x="252" y="305"/>
                  </a:lnTo>
                  <a:lnTo>
                    <a:pt x="247" y="305"/>
                  </a:lnTo>
                  <a:lnTo>
                    <a:pt x="247" y="310"/>
                  </a:lnTo>
                  <a:lnTo>
                    <a:pt x="247" y="310"/>
                  </a:lnTo>
                  <a:lnTo>
                    <a:pt x="247" y="310"/>
                  </a:lnTo>
                  <a:lnTo>
                    <a:pt x="242" y="310"/>
                  </a:lnTo>
                  <a:lnTo>
                    <a:pt x="242" y="314"/>
                  </a:lnTo>
                  <a:lnTo>
                    <a:pt x="238" y="314"/>
                  </a:lnTo>
                  <a:lnTo>
                    <a:pt x="238" y="319"/>
                  </a:lnTo>
                  <a:lnTo>
                    <a:pt x="238" y="319"/>
                  </a:lnTo>
                  <a:lnTo>
                    <a:pt x="233" y="319"/>
                  </a:lnTo>
                  <a:lnTo>
                    <a:pt x="233" y="324"/>
                  </a:lnTo>
                  <a:lnTo>
                    <a:pt x="233" y="324"/>
                  </a:lnTo>
                  <a:lnTo>
                    <a:pt x="233" y="324"/>
                  </a:lnTo>
                  <a:lnTo>
                    <a:pt x="233" y="329"/>
                  </a:lnTo>
                  <a:lnTo>
                    <a:pt x="228" y="329"/>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91">
              <a:extLst>
                <a:ext uri="{FF2B5EF4-FFF2-40B4-BE49-F238E27FC236}">
                  <a16:creationId xmlns:a16="http://schemas.microsoft.com/office/drawing/2014/main" xmlns="" id="{1EA0CAB8-21F7-4729-9D1D-ED52DB4D6BF6}"/>
                </a:ext>
              </a:extLst>
            </p:cNvPr>
            <p:cNvSpPr>
              <a:spLocks/>
            </p:cNvSpPr>
            <p:nvPr/>
          </p:nvSpPr>
          <p:spPr bwMode="auto">
            <a:xfrm>
              <a:off x="11497437" y="1664775"/>
              <a:ext cx="379965" cy="362684"/>
            </a:xfrm>
            <a:custGeom>
              <a:avLst/>
              <a:gdLst>
                <a:gd name="T0" fmla="*/ 121 w 397"/>
                <a:gd name="T1" fmla="*/ 106 h 425"/>
                <a:gd name="T2" fmla="*/ 145 w 397"/>
                <a:gd name="T3" fmla="*/ 82 h 425"/>
                <a:gd name="T4" fmla="*/ 141 w 397"/>
                <a:gd name="T5" fmla="*/ 72 h 425"/>
                <a:gd name="T6" fmla="*/ 131 w 397"/>
                <a:gd name="T7" fmla="*/ 58 h 425"/>
                <a:gd name="T8" fmla="*/ 131 w 397"/>
                <a:gd name="T9" fmla="*/ 43 h 425"/>
                <a:gd name="T10" fmla="*/ 155 w 397"/>
                <a:gd name="T11" fmla="*/ 43 h 425"/>
                <a:gd name="T12" fmla="*/ 174 w 397"/>
                <a:gd name="T13" fmla="*/ 53 h 425"/>
                <a:gd name="T14" fmla="*/ 194 w 397"/>
                <a:gd name="T15" fmla="*/ 48 h 425"/>
                <a:gd name="T16" fmla="*/ 228 w 397"/>
                <a:gd name="T17" fmla="*/ 48 h 425"/>
                <a:gd name="T18" fmla="*/ 237 w 397"/>
                <a:gd name="T19" fmla="*/ 34 h 425"/>
                <a:gd name="T20" fmla="*/ 233 w 397"/>
                <a:gd name="T21" fmla="*/ 5 h 425"/>
                <a:gd name="T22" fmla="*/ 262 w 397"/>
                <a:gd name="T23" fmla="*/ 0 h 425"/>
                <a:gd name="T24" fmla="*/ 247 w 397"/>
                <a:gd name="T25" fmla="*/ 48 h 425"/>
                <a:gd name="T26" fmla="*/ 247 w 397"/>
                <a:gd name="T27" fmla="*/ 87 h 425"/>
                <a:gd name="T28" fmla="*/ 252 w 397"/>
                <a:gd name="T29" fmla="*/ 106 h 425"/>
                <a:gd name="T30" fmla="*/ 233 w 397"/>
                <a:gd name="T31" fmla="*/ 121 h 425"/>
                <a:gd name="T32" fmla="*/ 242 w 397"/>
                <a:gd name="T33" fmla="*/ 135 h 425"/>
                <a:gd name="T34" fmla="*/ 252 w 397"/>
                <a:gd name="T35" fmla="*/ 150 h 425"/>
                <a:gd name="T36" fmla="*/ 262 w 397"/>
                <a:gd name="T37" fmla="*/ 169 h 425"/>
                <a:gd name="T38" fmla="*/ 266 w 397"/>
                <a:gd name="T39" fmla="*/ 188 h 425"/>
                <a:gd name="T40" fmla="*/ 276 w 397"/>
                <a:gd name="T41" fmla="*/ 193 h 425"/>
                <a:gd name="T42" fmla="*/ 300 w 397"/>
                <a:gd name="T43" fmla="*/ 188 h 425"/>
                <a:gd name="T44" fmla="*/ 329 w 397"/>
                <a:gd name="T45" fmla="*/ 179 h 425"/>
                <a:gd name="T46" fmla="*/ 363 w 397"/>
                <a:gd name="T47" fmla="*/ 179 h 425"/>
                <a:gd name="T48" fmla="*/ 373 w 397"/>
                <a:gd name="T49" fmla="*/ 193 h 425"/>
                <a:gd name="T50" fmla="*/ 392 w 397"/>
                <a:gd name="T51" fmla="*/ 213 h 425"/>
                <a:gd name="T52" fmla="*/ 373 w 397"/>
                <a:gd name="T53" fmla="*/ 232 h 425"/>
                <a:gd name="T54" fmla="*/ 358 w 397"/>
                <a:gd name="T55" fmla="*/ 246 h 425"/>
                <a:gd name="T56" fmla="*/ 358 w 397"/>
                <a:gd name="T57" fmla="*/ 266 h 425"/>
                <a:gd name="T58" fmla="*/ 349 w 397"/>
                <a:gd name="T59" fmla="*/ 276 h 425"/>
                <a:gd name="T60" fmla="*/ 334 w 397"/>
                <a:gd name="T61" fmla="*/ 285 h 425"/>
                <a:gd name="T62" fmla="*/ 310 w 397"/>
                <a:gd name="T63" fmla="*/ 285 h 425"/>
                <a:gd name="T64" fmla="*/ 310 w 397"/>
                <a:gd name="T65" fmla="*/ 309 h 425"/>
                <a:gd name="T66" fmla="*/ 300 w 397"/>
                <a:gd name="T67" fmla="*/ 329 h 425"/>
                <a:gd name="T68" fmla="*/ 305 w 397"/>
                <a:gd name="T69" fmla="*/ 363 h 425"/>
                <a:gd name="T70" fmla="*/ 286 w 397"/>
                <a:gd name="T71" fmla="*/ 372 h 425"/>
                <a:gd name="T72" fmla="*/ 266 w 397"/>
                <a:gd name="T73" fmla="*/ 377 h 425"/>
                <a:gd name="T74" fmla="*/ 247 w 397"/>
                <a:gd name="T75" fmla="*/ 401 h 425"/>
                <a:gd name="T76" fmla="*/ 237 w 397"/>
                <a:gd name="T77" fmla="*/ 411 h 425"/>
                <a:gd name="T78" fmla="*/ 223 w 397"/>
                <a:gd name="T79" fmla="*/ 416 h 425"/>
                <a:gd name="T80" fmla="*/ 203 w 397"/>
                <a:gd name="T81" fmla="*/ 416 h 425"/>
                <a:gd name="T82" fmla="*/ 184 w 397"/>
                <a:gd name="T83" fmla="*/ 406 h 425"/>
                <a:gd name="T84" fmla="*/ 179 w 397"/>
                <a:gd name="T85" fmla="*/ 396 h 425"/>
                <a:gd name="T86" fmla="*/ 170 w 397"/>
                <a:gd name="T87" fmla="*/ 387 h 425"/>
                <a:gd name="T88" fmla="*/ 165 w 397"/>
                <a:gd name="T89" fmla="*/ 377 h 425"/>
                <a:gd name="T90" fmla="*/ 160 w 397"/>
                <a:gd name="T91" fmla="*/ 367 h 425"/>
                <a:gd name="T92" fmla="*/ 145 w 397"/>
                <a:gd name="T93" fmla="*/ 363 h 425"/>
                <a:gd name="T94" fmla="*/ 131 w 397"/>
                <a:gd name="T95" fmla="*/ 367 h 425"/>
                <a:gd name="T96" fmla="*/ 111 w 397"/>
                <a:gd name="T97" fmla="*/ 363 h 425"/>
                <a:gd name="T98" fmla="*/ 97 w 397"/>
                <a:gd name="T99" fmla="*/ 353 h 425"/>
                <a:gd name="T100" fmla="*/ 78 w 397"/>
                <a:gd name="T101" fmla="*/ 343 h 425"/>
                <a:gd name="T102" fmla="*/ 68 w 397"/>
                <a:gd name="T103" fmla="*/ 319 h 425"/>
                <a:gd name="T104" fmla="*/ 34 w 397"/>
                <a:gd name="T105" fmla="*/ 309 h 425"/>
                <a:gd name="T106" fmla="*/ 29 w 397"/>
                <a:gd name="T107" fmla="*/ 300 h 425"/>
                <a:gd name="T108" fmla="*/ 29 w 397"/>
                <a:gd name="T109" fmla="*/ 290 h 425"/>
                <a:gd name="T110" fmla="*/ 20 w 397"/>
                <a:gd name="T111" fmla="*/ 276 h 425"/>
                <a:gd name="T112" fmla="*/ 20 w 397"/>
                <a:gd name="T113" fmla="*/ 266 h 425"/>
                <a:gd name="T114" fmla="*/ 5 w 397"/>
                <a:gd name="T115" fmla="*/ 242 h 425"/>
                <a:gd name="T116" fmla="*/ 5 w 397"/>
                <a:gd name="T117" fmla="*/ 222 h 425"/>
                <a:gd name="T118" fmla="*/ 5 w 397"/>
                <a:gd name="T119" fmla="*/ 203 h 425"/>
                <a:gd name="T120" fmla="*/ 0 w 397"/>
                <a:gd name="T121" fmla="*/ 179 h 425"/>
                <a:gd name="T122" fmla="*/ 5 w 397"/>
                <a:gd name="T123" fmla="*/ 155 h 425"/>
                <a:gd name="T124" fmla="*/ 44 w 397"/>
                <a:gd name="T125" fmla="*/ 14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425">
                  <a:moveTo>
                    <a:pt x="63" y="140"/>
                  </a:moveTo>
                  <a:lnTo>
                    <a:pt x="63" y="140"/>
                  </a:lnTo>
                  <a:lnTo>
                    <a:pt x="73" y="140"/>
                  </a:lnTo>
                  <a:lnTo>
                    <a:pt x="73" y="140"/>
                  </a:lnTo>
                  <a:lnTo>
                    <a:pt x="78" y="140"/>
                  </a:lnTo>
                  <a:lnTo>
                    <a:pt x="78" y="135"/>
                  </a:lnTo>
                  <a:lnTo>
                    <a:pt x="82" y="135"/>
                  </a:lnTo>
                  <a:lnTo>
                    <a:pt x="82" y="135"/>
                  </a:lnTo>
                  <a:lnTo>
                    <a:pt x="87" y="130"/>
                  </a:lnTo>
                  <a:lnTo>
                    <a:pt x="92" y="130"/>
                  </a:lnTo>
                  <a:lnTo>
                    <a:pt x="92" y="126"/>
                  </a:lnTo>
                  <a:lnTo>
                    <a:pt x="92" y="126"/>
                  </a:lnTo>
                  <a:lnTo>
                    <a:pt x="97" y="126"/>
                  </a:lnTo>
                  <a:lnTo>
                    <a:pt x="97" y="126"/>
                  </a:lnTo>
                  <a:lnTo>
                    <a:pt x="102" y="121"/>
                  </a:lnTo>
                  <a:lnTo>
                    <a:pt x="102" y="121"/>
                  </a:lnTo>
                  <a:lnTo>
                    <a:pt x="107" y="116"/>
                  </a:lnTo>
                  <a:lnTo>
                    <a:pt x="111" y="116"/>
                  </a:lnTo>
                  <a:lnTo>
                    <a:pt x="116" y="111"/>
                  </a:lnTo>
                  <a:lnTo>
                    <a:pt x="121" y="106"/>
                  </a:lnTo>
                  <a:lnTo>
                    <a:pt x="121" y="106"/>
                  </a:lnTo>
                  <a:lnTo>
                    <a:pt x="121" y="106"/>
                  </a:lnTo>
                  <a:lnTo>
                    <a:pt x="126" y="106"/>
                  </a:lnTo>
                  <a:lnTo>
                    <a:pt x="126" y="106"/>
                  </a:lnTo>
                  <a:lnTo>
                    <a:pt x="126" y="106"/>
                  </a:lnTo>
                  <a:lnTo>
                    <a:pt x="131" y="106"/>
                  </a:lnTo>
                  <a:lnTo>
                    <a:pt x="131" y="101"/>
                  </a:lnTo>
                  <a:lnTo>
                    <a:pt x="131" y="101"/>
                  </a:lnTo>
                  <a:lnTo>
                    <a:pt x="136" y="97"/>
                  </a:lnTo>
                  <a:lnTo>
                    <a:pt x="136" y="97"/>
                  </a:lnTo>
                  <a:lnTo>
                    <a:pt x="136" y="97"/>
                  </a:lnTo>
                  <a:lnTo>
                    <a:pt x="136" y="97"/>
                  </a:lnTo>
                  <a:lnTo>
                    <a:pt x="141" y="97"/>
                  </a:lnTo>
                  <a:lnTo>
                    <a:pt x="141" y="92"/>
                  </a:lnTo>
                  <a:lnTo>
                    <a:pt x="141" y="92"/>
                  </a:lnTo>
                  <a:lnTo>
                    <a:pt x="141" y="92"/>
                  </a:lnTo>
                  <a:lnTo>
                    <a:pt x="141" y="92"/>
                  </a:lnTo>
                  <a:lnTo>
                    <a:pt x="141" y="92"/>
                  </a:lnTo>
                  <a:lnTo>
                    <a:pt x="141" y="87"/>
                  </a:lnTo>
                  <a:lnTo>
                    <a:pt x="141" y="87"/>
                  </a:lnTo>
                  <a:lnTo>
                    <a:pt x="141" y="82"/>
                  </a:lnTo>
                  <a:lnTo>
                    <a:pt x="145" y="82"/>
                  </a:lnTo>
                  <a:lnTo>
                    <a:pt x="145" y="77"/>
                  </a:lnTo>
                  <a:lnTo>
                    <a:pt x="145" y="77"/>
                  </a:lnTo>
                  <a:lnTo>
                    <a:pt x="145" y="77"/>
                  </a:lnTo>
                  <a:lnTo>
                    <a:pt x="145" y="77"/>
                  </a:lnTo>
                  <a:lnTo>
                    <a:pt x="141" y="77"/>
                  </a:lnTo>
                  <a:lnTo>
                    <a:pt x="141" y="77"/>
                  </a:lnTo>
                  <a:lnTo>
                    <a:pt x="136" y="77"/>
                  </a:lnTo>
                  <a:lnTo>
                    <a:pt x="131" y="77"/>
                  </a:lnTo>
                  <a:lnTo>
                    <a:pt x="131" y="77"/>
                  </a:lnTo>
                  <a:lnTo>
                    <a:pt x="131" y="77"/>
                  </a:lnTo>
                  <a:lnTo>
                    <a:pt x="131" y="77"/>
                  </a:lnTo>
                  <a:lnTo>
                    <a:pt x="131" y="77"/>
                  </a:lnTo>
                  <a:lnTo>
                    <a:pt x="131" y="72"/>
                  </a:lnTo>
                  <a:lnTo>
                    <a:pt x="131" y="72"/>
                  </a:lnTo>
                  <a:lnTo>
                    <a:pt x="131" y="72"/>
                  </a:lnTo>
                  <a:lnTo>
                    <a:pt x="131" y="72"/>
                  </a:lnTo>
                  <a:lnTo>
                    <a:pt x="131" y="72"/>
                  </a:lnTo>
                  <a:lnTo>
                    <a:pt x="136" y="72"/>
                  </a:lnTo>
                  <a:lnTo>
                    <a:pt x="136" y="72"/>
                  </a:lnTo>
                  <a:lnTo>
                    <a:pt x="141" y="72"/>
                  </a:lnTo>
                  <a:lnTo>
                    <a:pt x="141" y="72"/>
                  </a:lnTo>
                  <a:lnTo>
                    <a:pt x="141" y="72"/>
                  </a:lnTo>
                  <a:lnTo>
                    <a:pt x="141" y="72"/>
                  </a:lnTo>
                  <a:lnTo>
                    <a:pt x="141" y="68"/>
                  </a:lnTo>
                  <a:lnTo>
                    <a:pt x="141" y="68"/>
                  </a:lnTo>
                  <a:lnTo>
                    <a:pt x="136" y="68"/>
                  </a:lnTo>
                  <a:lnTo>
                    <a:pt x="136" y="63"/>
                  </a:lnTo>
                  <a:lnTo>
                    <a:pt x="136" y="63"/>
                  </a:lnTo>
                  <a:lnTo>
                    <a:pt x="136" y="63"/>
                  </a:lnTo>
                  <a:lnTo>
                    <a:pt x="131" y="63"/>
                  </a:lnTo>
                  <a:lnTo>
                    <a:pt x="131" y="68"/>
                  </a:lnTo>
                  <a:lnTo>
                    <a:pt x="131" y="63"/>
                  </a:lnTo>
                  <a:lnTo>
                    <a:pt x="126" y="63"/>
                  </a:lnTo>
                  <a:lnTo>
                    <a:pt x="126" y="63"/>
                  </a:lnTo>
                  <a:lnTo>
                    <a:pt x="126" y="63"/>
                  </a:lnTo>
                  <a:lnTo>
                    <a:pt x="126" y="63"/>
                  </a:lnTo>
                  <a:lnTo>
                    <a:pt x="126" y="63"/>
                  </a:lnTo>
                  <a:lnTo>
                    <a:pt x="131" y="58"/>
                  </a:lnTo>
                  <a:lnTo>
                    <a:pt x="131" y="58"/>
                  </a:lnTo>
                  <a:lnTo>
                    <a:pt x="131" y="58"/>
                  </a:lnTo>
                  <a:lnTo>
                    <a:pt x="131" y="58"/>
                  </a:lnTo>
                  <a:lnTo>
                    <a:pt x="131" y="58"/>
                  </a:lnTo>
                  <a:lnTo>
                    <a:pt x="131" y="53"/>
                  </a:lnTo>
                  <a:lnTo>
                    <a:pt x="131" y="53"/>
                  </a:lnTo>
                  <a:lnTo>
                    <a:pt x="131" y="53"/>
                  </a:lnTo>
                  <a:lnTo>
                    <a:pt x="126" y="53"/>
                  </a:lnTo>
                  <a:lnTo>
                    <a:pt x="126" y="53"/>
                  </a:lnTo>
                  <a:lnTo>
                    <a:pt x="126" y="48"/>
                  </a:lnTo>
                  <a:lnTo>
                    <a:pt x="126" y="48"/>
                  </a:lnTo>
                  <a:lnTo>
                    <a:pt x="126" y="48"/>
                  </a:lnTo>
                  <a:lnTo>
                    <a:pt x="121" y="48"/>
                  </a:lnTo>
                  <a:lnTo>
                    <a:pt x="121" y="48"/>
                  </a:lnTo>
                  <a:lnTo>
                    <a:pt x="121" y="48"/>
                  </a:lnTo>
                  <a:lnTo>
                    <a:pt x="121" y="48"/>
                  </a:lnTo>
                  <a:lnTo>
                    <a:pt x="121" y="48"/>
                  </a:lnTo>
                  <a:lnTo>
                    <a:pt x="126" y="48"/>
                  </a:lnTo>
                  <a:lnTo>
                    <a:pt x="131" y="48"/>
                  </a:lnTo>
                  <a:lnTo>
                    <a:pt x="131" y="48"/>
                  </a:lnTo>
                  <a:lnTo>
                    <a:pt x="131" y="48"/>
                  </a:lnTo>
                  <a:lnTo>
                    <a:pt x="131" y="43"/>
                  </a:lnTo>
                  <a:lnTo>
                    <a:pt x="131" y="43"/>
                  </a:lnTo>
                  <a:lnTo>
                    <a:pt x="131" y="43"/>
                  </a:lnTo>
                  <a:lnTo>
                    <a:pt x="131" y="43"/>
                  </a:lnTo>
                  <a:lnTo>
                    <a:pt x="131" y="43"/>
                  </a:lnTo>
                  <a:lnTo>
                    <a:pt x="131" y="43"/>
                  </a:lnTo>
                  <a:lnTo>
                    <a:pt x="136" y="38"/>
                  </a:lnTo>
                  <a:lnTo>
                    <a:pt x="136" y="38"/>
                  </a:lnTo>
                  <a:lnTo>
                    <a:pt x="136" y="38"/>
                  </a:lnTo>
                  <a:lnTo>
                    <a:pt x="136" y="38"/>
                  </a:lnTo>
                  <a:lnTo>
                    <a:pt x="136" y="38"/>
                  </a:lnTo>
                  <a:lnTo>
                    <a:pt x="136" y="38"/>
                  </a:lnTo>
                  <a:lnTo>
                    <a:pt x="136" y="38"/>
                  </a:lnTo>
                  <a:lnTo>
                    <a:pt x="136" y="38"/>
                  </a:lnTo>
                  <a:lnTo>
                    <a:pt x="141" y="38"/>
                  </a:lnTo>
                  <a:lnTo>
                    <a:pt x="141" y="38"/>
                  </a:lnTo>
                  <a:lnTo>
                    <a:pt x="141" y="38"/>
                  </a:lnTo>
                  <a:lnTo>
                    <a:pt x="141" y="38"/>
                  </a:lnTo>
                  <a:lnTo>
                    <a:pt x="145" y="43"/>
                  </a:lnTo>
                  <a:lnTo>
                    <a:pt x="145" y="43"/>
                  </a:lnTo>
                  <a:lnTo>
                    <a:pt x="145" y="43"/>
                  </a:lnTo>
                  <a:lnTo>
                    <a:pt x="150" y="43"/>
                  </a:lnTo>
                  <a:lnTo>
                    <a:pt x="155" y="43"/>
                  </a:lnTo>
                  <a:lnTo>
                    <a:pt x="155" y="43"/>
                  </a:lnTo>
                  <a:lnTo>
                    <a:pt x="155" y="43"/>
                  </a:lnTo>
                  <a:lnTo>
                    <a:pt x="160" y="43"/>
                  </a:lnTo>
                  <a:lnTo>
                    <a:pt x="160" y="43"/>
                  </a:lnTo>
                  <a:lnTo>
                    <a:pt x="160" y="43"/>
                  </a:lnTo>
                  <a:lnTo>
                    <a:pt x="165" y="43"/>
                  </a:lnTo>
                  <a:lnTo>
                    <a:pt x="165" y="48"/>
                  </a:lnTo>
                  <a:lnTo>
                    <a:pt x="165" y="48"/>
                  </a:lnTo>
                  <a:lnTo>
                    <a:pt x="165" y="48"/>
                  </a:lnTo>
                  <a:lnTo>
                    <a:pt x="160" y="53"/>
                  </a:lnTo>
                  <a:lnTo>
                    <a:pt x="160" y="53"/>
                  </a:lnTo>
                  <a:lnTo>
                    <a:pt x="160" y="53"/>
                  </a:lnTo>
                  <a:lnTo>
                    <a:pt x="165" y="53"/>
                  </a:lnTo>
                  <a:lnTo>
                    <a:pt x="165" y="53"/>
                  </a:lnTo>
                  <a:lnTo>
                    <a:pt x="170" y="53"/>
                  </a:lnTo>
                  <a:lnTo>
                    <a:pt x="170" y="53"/>
                  </a:lnTo>
                  <a:lnTo>
                    <a:pt x="170" y="53"/>
                  </a:lnTo>
                  <a:lnTo>
                    <a:pt x="174" y="53"/>
                  </a:lnTo>
                  <a:lnTo>
                    <a:pt x="174" y="53"/>
                  </a:lnTo>
                  <a:lnTo>
                    <a:pt x="174" y="53"/>
                  </a:lnTo>
                  <a:lnTo>
                    <a:pt x="174" y="53"/>
                  </a:lnTo>
                  <a:lnTo>
                    <a:pt x="174" y="53"/>
                  </a:lnTo>
                  <a:lnTo>
                    <a:pt x="174" y="53"/>
                  </a:lnTo>
                  <a:lnTo>
                    <a:pt x="174" y="53"/>
                  </a:lnTo>
                  <a:lnTo>
                    <a:pt x="179" y="48"/>
                  </a:lnTo>
                  <a:lnTo>
                    <a:pt x="179" y="48"/>
                  </a:lnTo>
                  <a:lnTo>
                    <a:pt x="179" y="48"/>
                  </a:lnTo>
                  <a:lnTo>
                    <a:pt x="179" y="48"/>
                  </a:lnTo>
                  <a:lnTo>
                    <a:pt x="179" y="48"/>
                  </a:lnTo>
                  <a:lnTo>
                    <a:pt x="184" y="48"/>
                  </a:lnTo>
                  <a:lnTo>
                    <a:pt x="184" y="48"/>
                  </a:lnTo>
                  <a:lnTo>
                    <a:pt x="184" y="48"/>
                  </a:lnTo>
                  <a:lnTo>
                    <a:pt x="184" y="48"/>
                  </a:lnTo>
                  <a:lnTo>
                    <a:pt x="184" y="43"/>
                  </a:lnTo>
                  <a:lnTo>
                    <a:pt x="189" y="43"/>
                  </a:lnTo>
                  <a:lnTo>
                    <a:pt x="189" y="43"/>
                  </a:lnTo>
                  <a:lnTo>
                    <a:pt x="194" y="43"/>
                  </a:lnTo>
                  <a:lnTo>
                    <a:pt x="194" y="43"/>
                  </a:lnTo>
                  <a:lnTo>
                    <a:pt x="194" y="43"/>
                  </a:lnTo>
                  <a:lnTo>
                    <a:pt x="194" y="48"/>
                  </a:lnTo>
                  <a:lnTo>
                    <a:pt x="199" y="48"/>
                  </a:lnTo>
                  <a:lnTo>
                    <a:pt x="194" y="48"/>
                  </a:lnTo>
                  <a:lnTo>
                    <a:pt x="194" y="48"/>
                  </a:lnTo>
                  <a:lnTo>
                    <a:pt x="194" y="48"/>
                  </a:lnTo>
                  <a:lnTo>
                    <a:pt x="199" y="48"/>
                  </a:lnTo>
                  <a:lnTo>
                    <a:pt x="199" y="48"/>
                  </a:lnTo>
                  <a:lnTo>
                    <a:pt x="199" y="48"/>
                  </a:lnTo>
                  <a:lnTo>
                    <a:pt x="199" y="48"/>
                  </a:lnTo>
                  <a:lnTo>
                    <a:pt x="203" y="48"/>
                  </a:lnTo>
                  <a:lnTo>
                    <a:pt x="203" y="48"/>
                  </a:lnTo>
                  <a:lnTo>
                    <a:pt x="203" y="48"/>
                  </a:lnTo>
                  <a:lnTo>
                    <a:pt x="203" y="48"/>
                  </a:lnTo>
                  <a:lnTo>
                    <a:pt x="203" y="48"/>
                  </a:lnTo>
                  <a:lnTo>
                    <a:pt x="203" y="48"/>
                  </a:lnTo>
                  <a:lnTo>
                    <a:pt x="208" y="48"/>
                  </a:lnTo>
                  <a:lnTo>
                    <a:pt x="208" y="43"/>
                  </a:lnTo>
                  <a:lnTo>
                    <a:pt x="213" y="43"/>
                  </a:lnTo>
                  <a:lnTo>
                    <a:pt x="213" y="43"/>
                  </a:lnTo>
                  <a:lnTo>
                    <a:pt x="218" y="43"/>
                  </a:lnTo>
                  <a:lnTo>
                    <a:pt x="218" y="43"/>
                  </a:lnTo>
                  <a:lnTo>
                    <a:pt x="218" y="43"/>
                  </a:lnTo>
                  <a:lnTo>
                    <a:pt x="223" y="43"/>
                  </a:lnTo>
                  <a:lnTo>
                    <a:pt x="223" y="43"/>
                  </a:lnTo>
                  <a:lnTo>
                    <a:pt x="223" y="48"/>
                  </a:lnTo>
                  <a:lnTo>
                    <a:pt x="228" y="48"/>
                  </a:lnTo>
                  <a:lnTo>
                    <a:pt x="228" y="48"/>
                  </a:lnTo>
                  <a:lnTo>
                    <a:pt x="228" y="48"/>
                  </a:lnTo>
                  <a:lnTo>
                    <a:pt x="228" y="48"/>
                  </a:lnTo>
                  <a:lnTo>
                    <a:pt x="228" y="48"/>
                  </a:lnTo>
                  <a:lnTo>
                    <a:pt x="228" y="43"/>
                  </a:lnTo>
                  <a:lnTo>
                    <a:pt x="228" y="43"/>
                  </a:lnTo>
                  <a:lnTo>
                    <a:pt x="228" y="43"/>
                  </a:lnTo>
                  <a:lnTo>
                    <a:pt x="228" y="43"/>
                  </a:lnTo>
                  <a:lnTo>
                    <a:pt x="228" y="38"/>
                  </a:lnTo>
                  <a:lnTo>
                    <a:pt x="228" y="38"/>
                  </a:lnTo>
                  <a:lnTo>
                    <a:pt x="223" y="38"/>
                  </a:lnTo>
                  <a:lnTo>
                    <a:pt x="223" y="34"/>
                  </a:lnTo>
                  <a:lnTo>
                    <a:pt x="223" y="34"/>
                  </a:lnTo>
                  <a:lnTo>
                    <a:pt x="228" y="34"/>
                  </a:lnTo>
                  <a:lnTo>
                    <a:pt x="228" y="34"/>
                  </a:lnTo>
                  <a:lnTo>
                    <a:pt x="228" y="34"/>
                  </a:lnTo>
                  <a:lnTo>
                    <a:pt x="228" y="34"/>
                  </a:lnTo>
                  <a:lnTo>
                    <a:pt x="233" y="34"/>
                  </a:lnTo>
                  <a:lnTo>
                    <a:pt x="237" y="34"/>
                  </a:lnTo>
                  <a:lnTo>
                    <a:pt x="237" y="34"/>
                  </a:lnTo>
                  <a:lnTo>
                    <a:pt x="237" y="34"/>
                  </a:lnTo>
                  <a:lnTo>
                    <a:pt x="237" y="29"/>
                  </a:lnTo>
                  <a:lnTo>
                    <a:pt x="237" y="29"/>
                  </a:lnTo>
                  <a:lnTo>
                    <a:pt x="237" y="29"/>
                  </a:lnTo>
                  <a:lnTo>
                    <a:pt x="237" y="29"/>
                  </a:lnTo>
                  <a:lnTo>
                    <a:pt x="237" y="29"/>
                  </a:lnTo>
                  <a:lnTo>
                    <a:pt x="233" y="24"/>
                  </a:lnTo>
                  <a:lnTo>
                    <a:pt x="233" y="24"/>
                  </a:lnTo>
                  <a:lnTo>
                    <a:pt x="228" y="24"/>
                  </a:lnTo>
                  <a:lnTo>
                    <a:pt x="228" y="19"/>
                  </a:lnTo>
                  <a:lnTo>
                    <a:pt x="228" y="19"/>
                  </a:lnTo>
                  <a:lnTo>
                    <a:pt x="228" y="19"/>
                  </a:lnTo>
                  <a:lnTo>
                    <a:pt x="228" y="19"/>
                  </a:lnTo>
                  <a:lnTo>
                    <a:pt x="228" y="14"/>
                  </a:lnTo>
                  <a:lnTo>
                    <a:pt x="228" y="14"/>
                  </a:lnTo>
                  <a:lnTo>
                    <a:pt x="228" y="14"/>
                  </a:lnTo>
                  <a:lnTo>
                    <a:pt x="228" y="14"/>
                  </a:lnTo>
                  <a:lnTo>
                    <a:pt x="228" y="9"/>
                  </a:lnTo>
                  <a:lnTo>
                    <a:pt x="228" y="9"/>
                  </a:lnTo>
                  <a:lnTo>
                    <a:pt x="233" y="9"/>
                  </a:lnTo>
                  <a:lnTo>
                    <a:pt x="233" y="5"/>
                  </a:lnTo>
                  <a:lnTo>
                    <a:pt x="233" y="5"/>
                  </a:lnTo>
                  <a:lnTo>
                    <a:pt x="237" y="5"/>
                  </a:lnTo>
                  <a:lnTo>
                    <a:pt x="237" y="5"/>
                  </a:lnTo>
                  <a:lnTo>
                    <a:pt x="237" y="5"/>
                  </a:lnTo>
                  <a:lnTo>
                    <a:pt x="237" y="5"/>
                  </a:lnTo>
                  <a:lnTo>
                    <a:pt x="237" y="5"/>
                  </a:lnTo>
                  <a:lnTo>
                    <a:pt x="242" y="5"/>
                  </a:lnTo>
                  <a:lnTo>
                    <a:pt x="242" y="9"/>
                  </a:lnTo>
                  <a:lnTo>
                    <a:pt x="242" y="9"/>
                  </a:lnTo>
                  <a:lnTo>
                    <a:pt x="242" y="9"/>
                  </a:lnTo>
                  <a:lnTo>
                    <a:pt x="242" y="9"/>
                  </a:lnTo>
                  <a:lnTo>
                    <a:pt x="247" y="5"/>
                  </a:lnTo>
                  <a:lnTo>
                    <a:pt x="247" y="5"/>
                  </a:lnTo>
                  <a:lnTo>
                    <a:pt x="247" y="5"/>
                  </a:lnTo>
                  <a:lnTo>
                    <a:pt x="247" y="5"/>
                  </a:lnTo>
                  <a:lnTo>
                    <a:pt x="252" y="5"/>
                  </a:lnTo>
                  <a:lnTo>
                    <a:pt x="252" y="5"/>
                  </a:lnTo>
                  <a:lnTo>
                    <a:pt x="257" y="0"/>
                  </a:lnTo>
                  <a:lnTo>
                    <a:pt x="257" y="0"/>
                  </a:lnTo>
                  <a:lnTo>
                    <a:pt x="262" y="0"/>
                  </a:lnTo>
                  <a:lnTo>
                    <a:pt x="262" y="0"/>
                  </a:lnTo>
                  <a:lnTo>
                    <a:pt x="262" y="0"/>
                  </a:lnTo>
                  <a:lnTo>
                    <a:pt x="262" y="0"/>
                  </a:lnTo>
                  <a:lnTo>
                    <a:pt x="262" y="0"/>
                  </a:lnTo>
                  <a:lnTo>
                    <a:pt x="262" y="5"/>
                  </a:lnTo>
                  <a:lnTo>
                    <a:pt x="262" y="5"/>
                  </a:lnTo>
                  <a:lnTo>
                    <a:pt x="262" y="9"/>
                  </a:lnTo>
                  <a:lnTo>
                    <a:pt x="262" y="9"/>
                  </a:lnTo>
                  <a:lnTo>
                    <a:pt x="262" y="14"/>
                  </a:lnTo>
                  <a:lnTo>
                    <a:pt x="262" y="14"/>
                  </a:lnTo>
                  <a:lnTo>
                    <a:pt x="262" y="14"/>
                  </a:lnTo>
                  <a:lnTo>
                    <a:pt x="262" y="19"/>
                  </a:lnTo>
                  <a:lnTo>
                    <a:pt x="257" y="24"/>
                  </a:lnTo>
                  <a:lnTo>
                    <a:pt x="257" y="29"/>
                  </a:lnTo>
                  <a:lnTo>
                    <a:pt x="252" y="34"/>
                  </a:lnTo>
                  <a:lnTo>
                    <a:pt x="252" y="38"/>
                  </a:lnTo>
                  <a:lnTo>
                    <a:pt x="252" y="38"/>
                  </a:lnTo>
                  <a:lnTo>
                    <a:pt x="252" y="38"/>
                  </a:lnTo>
                  <a:lnTo>
                    <a:pt x="252" y="43"/>
                  </a:lnTo>
                  <a:lnTo>
                    <a:pt x="247" y="43"/>
                  </a:lnTo>
                  <a:lnTo>
                    <a:pt x="247" y="48"/>
                  </a:lnTo>
                  <a:lnTo>
                    <a:pt x="247" y="48"/>
                  </a:lnTo>
                  <a:lnTo>
                    <a:pt x="247" y="48"/>
                  </a:lnTo>
                  <a:lnTo>
                    <a:pt x="247" y="53"/>
                  </a:lnTo>
                  <a:lnTo>
                    <a:pt x="242" y="53"/>
                  </a:lnTo>
                  <a:lnTo>
                    <a:pt x="242" y="58"/>
                  </a:lnTo>
                  <a:lnTo>
                    <a:pt x="242" y="58"/>
                  </a:lnTo>
                  <a:lnTo>
                    <a:pt x="242" y="58"/>
                  </a:lnTo>
                  <a:lnTo>
                    <a:pt x="242" y="63"/>
                  </a:lnTo>
                  <a:lnTo>
                    <a:pt x="242" y="63"/>
                  </a:lnTo>
                  <a:lnTo>
                    <a:pt x="242" y="63"/>
                  </a:lnTo>
                  <a:lnTo>
                    <a:pt x="242" y="63"/>
                  </a:lnTo>
                  <a:lnTo>
                    <a:pt x="242" y="68"/>
                  </a:lnTo>
                  <a:lnTo>
                    <a:pt x="242" y="68"/>
                  </a:lnTo>
                  <a:lnTo>
                    <a:pt x="242" y="72"/>
                  </a:lnTo>
                  <a:lnTo>
                    <a:pt x="242" y="72"/>
                  </a:lnTo>
                  <a:lnTo>
                    <a:pt x="242" y="77"/>
                  </a:lnTo>
                  <a:lnTo>
                    <a:pt x="242" y="77"/>
                  </a:lnTo>
                  <a:lnTo>
                    <a:pt x="242" y="82"/>
                  </a:lnTo>
                  <a:lnTo>
                    <a:pt x="242" y="82"/>
                  </a:lnTo>
                  <a:lnTo>
                    <a:pt x="242" y="82"/>
                  </a:lnTo>
                  <a:lnTo>
                    <a:pt x="242" y="87"/>
                  </a:lnTo>
                  <a:lnTo>
                    <a:pt x="242" y="87"/>
                  </a:lnTo>
                  <a:lnTo>
                    <a:pt x="247" y="87"/>
                  </a:lnTo>
                  <a:lnTo>
                    <a:pt x="247" y="87"/>
                  </a:lnTo>
                  <a:lnTo>
                    <a:pt x="247" y="87"/>
                  </a:lnTo>
                  <a:lnTo>
                    <a:pt x="247" y="87"/>
                  </a:lnTo>
                  <a:lnTo>
                    <a:pt x="252" y="92"/>
                  </a:lnTo>
                  <a:lnTo>
                    <a:pt x="252" y="92"/>
                  </a:lnTo>
                  <a:lnTo>
                    <a:pt x="257" y="92"/>
                  </a:lnTo>
                  <a:lnTo>
                    <a:pt x="257" y="92"/>
                  </a:lnTo>
                  <a:lnTo>
                    <a:pt x="257" y="92"/>
                  </a:lnTo>
                  <a:lnTo>
                    <a:pt x="262" y="92"/>
                  </a:lnTo>
                  <a:lnTo>
                    <a:pt x="262" y="92"/>
                  </a:lnTo>
                  <a:lnTo>
                    <a:pt x="262" y="92"/>
                  </a:lnTo>
                  <a:lnTo>
                    <a:pt x="262" y="97"/>
                  </a:lnTo>
                  <a:lnTo>
                    <a:pt x="262" y="97"/>
                  </a:lnTo>
                  <a:lnTo>
                    <a:pt x="262" y="97"/>
                  </a:lnTo>
                  <a:lnTo>
                    <a:pt x="262" y="97"/>
                  </a:lnTo>
                  <a:lnTo>
                    <a:pt x="262" y="101"/>
                  </a:lnTo>
                  <a:lnTo>
                    <a:pt x="257" y="101"/>
                  </a:lnTo>
                  <a:lnTo>
                    <a:pt x="257" y="101"/>
                  </a:lnTo>
                  <a:lnTo>
                    <a:pt x="257" y="101"/>
                  </a:lnTo>
                  <a:lnTo>
                    <a:pt x="252" y="101"/>
                  </a:lnTo>
                  <a:lnTo>
                    <a:pt x="252" y="106"/>
                  </a:lnTo>
                  <a:lnTo>
                    <a:pt x="247" y="106"/>
                  </a:lnTo>
                  <a:lnTo>
                    <a:pt x="247" y="106"/>
                  </a:lnTo>
                  <a:lnTo>
                    <a:pt x="247" y="106"/>
                  </a:lnTo>
                  <a:lnTo>
                    <a:pt x="247" y="111"/>
                  </a:lnTo>
                  <a:lnTo>
                    <a:pt x="247" y="111"/>
                  </a:lnTo>
                  <a:lnTo>
                    <a:pt x="242" y="111"/>
                  </a:lnTo>
                  <a:lnTo>
                    <a:pt x="242" y="111"/>
                  </a:lnTo>
                  <a:lnTo>
                    <a:pt x="242" y="111"/>
                  </a:lnTo>
                  <a:lnTo>
                    <a:pt x="242" y="111"/>
                  </a:lnTo>
                  <a:lnTo>
                    <a:pt x="242" y="111"/>
                  </a:lnTo>
                  <a:lnTo>
                    <a:pt x="242" y="116"/>
                  </a:lnTo>
                  <a:lnTo>
                    <a:pt x="242" y="116"/>
                  </a:lnTo>
                  <a:lnTo>
                    <a:pt x="242" y="121"/>
                  </a:lnTo>
                  <a:lnTo>
                    <a:pt x="242" y="121"/>
                  </a:lnTo>
                  <a:lnTo>
                    <a:pt x="237" y="121"/>
                  </a:lnTo>
                  <a:lnTo>
                    <a:pt x="237" y="121"/>
                  </a:lnTo>
                  <a:lnTo>
                    <a:pt x="237" y="121"/>
                  </a:lnTo>
                  <a:lnTo>
                    <a:pt x="237" y="121"/>
                  </a:lnTo>
                  <a:lnTo>
                    <a:pt x="233" y="121"/>
                  </a:lnTo>
                  <a:lnTo>
                    <a:pt x="233" y="121"/>
                  </a:lnTo>
                  <a:lnTo>
                    <a:pt x="233" y="121"/>
                  </a:lnTo>
                  <a:lnTo>
                    <a:pt x="233" y="126"/>
                  </a:lnTo>
                  <a:lnTo>
                    <a:pt x="233" y="126"/>
                  </a:lnTo>
                  <a:lnTo>
                    <a:pt x="233" y="126"/>
                  </a:lnTo>
                  <a:lnTo>
                    <a:pt x="237" y="130"/>
                  </a:lnTo>
                  <a:lnTo>
                    <a:pt x="237" y="130"/>
                  </a:lnTo>
                  <a:lnTo>
                    <a:pt x="237" y="130"/>
                  </a:lnTo>
                  <a:lnTo>
                    <a:pt x="237" y="130"/>
                  </a:lnTo>
                  <a:lnTo>
                    <a:pt x="242" y="130"/>
                  </a:lnTo>
                  <a:lnTo>
                    <a:pt x="242" y="130"/>
                  </a:lnTo>
                  <a:lnTo>
                    <a:pt x="242" y="130"/>
                  </a:lnTo>
                  <a:lnTo>
                    <a:pt x="242" y="130"/>
                  </a:lnTo>
                  <a:lnTo>
                    <a:pt x="242" y="130"/>
                  </a:lnTo>
                  <a:lnTo>
                    <a:pt x="242" y="130"/>
                  </a:lnTo>
                  <a:lnTo>
                    <a:pt x="242" y="130"/>
                  </a:lnTo>
                  <a:lnTo>
                    <a:pt x="242" y="135"/>
                  </a:lnTo>
                  <a:lnTo>
                    <a:pt x="242" y="135"/>
                  </a:lnTo>
                  <a:lnTo>
                    <a:pt x="237" y="135"/>
                  </a:lnTo>
                  <a:lnTo>
                    <a:pt x="237" y="135"/>
                  </a:lnTo>
                  <a:lnTo>
                    <a:pt x="237" y="135"/>
                  </a:lnTo>
                  <a:lnTo>
                    <a:pt x="237" y="135"/>
                  </a:lnTo>
                  <a:lnTo>
                    <a:pt x="242" y="135"/>
                  </a:lnTo>
                  <a:lnTo>
                    <a:pt x="242" y="140"/>
                  </a:lnTo>
                  <a:lnTo>
                    <a:pt x="242" y="140"/>
                  </a:lnTo>
                  <a:lnTo>
                    <a:pt x="242" y="140"/>
                  </a:lnTo>
                  <a:lnTo>
                    <a:pt x="242" y="140"/>
                  </a:lnTo>
                  <a:lnTo>
                    <a:pt x="242" y="140"/>
                  </a:lnTo>
                  <a:lnTo>
                    <a:pt x="242" y="145"/>
                  </a:lnTo>
                  <a:lnTo>
                    <a:pt x="242" y="145"/>
                  </a:lnTo>
                  <a:lnTo>
                    <a:pt x="242" y="145"/>
                  </a:lnTo>
                  <a:lnTo>
                    <a:pt x="242" y="145"/>
                  </a:lnTo>
                  <a:lnTo>
                    <a:pt x="242" y="145"/>
                  </a:lnTo>
                  <a:lnTo>
                    <a:pt x="247" y="145"/>
                  </a:lnTo>
                  <a:lnTo>
                    <a:pt x="247" y="145"/>
                  </a:lnTo>
                  <a:lnTo>
                    <a:pt x="252" y="145"/>
                  </a:lnTo>
                  <a:lnTo>
                    <a:pt x="252" y="145"/>
                  </a:lnTo>
                  <a:lnTo>
                    <a:pt x="252" y="145"/>
                  </a:lnTo>
                  <a:lnTo>
                    <a:pt x="252" y="145"/>
                  </a:lnTo>
                  <a:lnTo>
                    <a:pt x="252" y="145"/>
                  </a:lnTo>
                  <a:lnTo>
                    <a:pt x="252" y="145"/>
                  </a:lnTo>
                  <a:lnTo>
                    <a:pt x="252" y="150"/>
                  </a:lnTo>
                  <a:lnTo>
                    <a:pt x="252" y="150"/>
                  </a:lnTo>
                  <a:lnTo>
                    <a:pt x="252" y="150"/>
                  </a:lnTo>
                  <a:lnTo>
                    <a:pt x="252" y="150"/>
                  </a:lnTo>
                  <a:lnTo>
                    <a:pt x="252" y="150"/>
                  </a:lnTo>
                  <a:lnTo>
                    <a:pt x="252" y="155"/>
                  </a:lnTo>
                  <a:lnTo>
                    <a:pt x="252" y="155"/>
                  </a:lnTo>
                  <a:lnTo>
                    <a:pt x="247" y="155"/>
                  </a:lnTo>
                  <a:lnTo>
                    <a:pt x="247" y="155"/>
                  </a:lnTo>
                  <a:lnTo>
                    <a:pt x="247" y="155"/>
                  </a:lnTo>
                  <a:lnTo>
                    <a:pt x="247" y="155"/>
                  </a:lnTo>
                  <a:lnTo>
                    <a:pt x="247" y="159"/>
                  </a:lnTo>
                  <a:lnTo>
                    <a:pt x="247" y="159"/>
                  </a:lnTo>
                  <a:lnTo>
                    <a:pt x="252" y="159"/>
                  </a:lnTo>
                  <a:lnTo>
                    <a:pt x="252" y="159"/>
                  </a:lnTo>
                  <a:lnTo>
                    <a:pt x="257" y="159"/>
                  </a:lnTo>
                  <a:lnTo>
                    <a:pt x="257" y="164"/>
                  </a:lnTo>
                  <a:lnTo>
                    <a:pt x="262" y="164"/>
                  </a:lnTo>
                  <a:lnTo>
                    <a:pt x="262" y="164"/>
                  </a:lnTo>
                  <a:lnTo>
                    <a:pt x="262" y="164"/>
                  </a:lnTo>
                  <a:lnTo>
                    <a:pt x="262" y="164"/>
                  </a:lnTo>
                  <a:lnTo>
                    <a:pt x="262" y="164"/>
                  </a:lnTo>
                  <a:lnTo>
                    <a:pt x="262" y="169"/>
                  </a:lnTo>
                  <a:lnTo>
                    <a:pt x="262" y="169"/>
                  </a:lnTo>
                  <a:lnTo>
                    <a:pt x="262" y="174"/>
                  </a:lnTo>
                  <a:lnTo>
                    <a:pt x="262" y="174"/>
                  </a:lnTo>
                  <a:lnTo>
                    <a:pt x="257" y="174"/>
                  </a:lnTo>
                  <a:lnTo>
                    <a:pt x="262" y="174"/>
                  </a:lnTo>
                  <a:lnTo>
                    <a:pt x="262" y="179"/>
                  </a:lnTo>
                  <a:lnTo>
                    <a:pt x="262" y="179"/>
                  </a:lnTo>
                  <a:lnTo>
                    <a:pt x="262" y="179"/>
                  </a:lnTo>
                  <a:lnTo>
                    <a:pt x="262" y="179"/>
                  </a:lnTo>
                  <a:lnTo>
                    <a:pt x="262" y="184"/>
                  </a:lnTo>
                  <a:lnTo>
                    <a:pt x="257" y="184"/>
                  </a:lnTo>
                  <a:lnTo>
                    <a:pt x="257" y="184"/>
                  </a:lnTo>
                  <a:lnTo>
                    <a:pt x="262" y="184"/>
                  </a:lnTo>
                  <a:lnTo>
                    <a:pt x="262" y="188"/>
                  </a:lnTo>
                  <a:lnTo>
                    <a:pt x="262" y="188"/>
                  </a:lnTo>
                  <a:lnTo>
                    <a:pt x="262" y="188"/>
                  </a:lnTo>
                  <a:lnTo>
                    <a:pt x="262" y="188"/>
                  </a:lnTo>
                  <a:lnTo>
                    <a:pt x="262" y="188"/>
                  </a:lnTo>
                  <a:lnTo>
                    <a:pt x="262" y="188"/>
                  </a:lnTo>
                  <a:lnTo>
                    <a:pt x="262" y="188"/>
                  </a:lnTo>
                  <a:lnTo>
                    <a:pt x="262" y="188"/>
                  </a:lnTo>
                  <a:lnTo>
                    <a:pt x="266" y="188"/>
                  </a:lnTo>
                  <a:lnTo>
                    <a:pt x="266" y="188"/>
                  </a:lnTo>
                  <a:lnTo>
                    <a:pt x="266" y="184"/>
                  </a:lnTo>
                  <a:lnTo>
                    <a:pt x="266" y="184"/>
                  </a:lnTo>
                  <a:lnTo>
                    <a:pt x="266" y="184"/>
                  </a:lnTo>
                  <a:lnTo>
                    <a:pt x="266" y="184"/>
                  </a:lnTo>
                  <a:lnTo>
                    <a:pt x="266" y="184"/>
                  </a:lnTo>
                  <a:lnTo>
                    <a:pt x="266" y="184"/>
                  </a:lnTo>
                  <a:lnTo>
                    <a:pt x="266" y="184"/>
                  </a:lnTo>
                  <a:lnTo>
                    <a:pt x="271" y="184"/>
                  </a:lnTo>
                  <a:lnTo>
                    <a:pt x="271" y="184"/>
                  </a:lnTo>
                  <a:lnTo>
                    <a:pt x="271" y="184"/>
                  </a:lnTo>
                  <a:lnTo>
                    <a:pt x="271" y="184"/>
                  </a:lnTo>
                  <a:lnTo>
                    <a:pt x="271" y="184"/>
                  </a:lnTo>
                  <a:lnTo>
                    <a:pt x="276" y="184"/>
                  </a:lnTo>
                  <a:lnTo>
                    <a:pt x="276" y="184"/>
                  </a:lnTo>
                  <a:lnTo>
                    <a:pt x="276" y="188"/>
                  </a:lnTo>
                  <a:lnTo>
                    <a:pt x="276" y="188"/>
                  </a:lnTo>
                  <a:lnTo>
                    <a:pt x="276" y="188"/>
                  </a:lnTo>
                  <a:lnTo>
                    <a:pt x="276" y="188"/>
                  </a:lnTo>
                  <a:lnTo>
                    <a:pt x="276" y="188"/>
                  </a:lnTo>
                  <a:lnTo>
                    <a:pt x="276" y="193"/>
                  </a:lnTo>
                  <a:lnTo>
                    <a:pt x="276" y="193"/>
                  </a:lnTo>
                  <a:lnTo>
                    <a:pt x="276" y="193"/>
                  </a:lnTo>
                  <a:lnTo>
                    <a:pt x="281" y="193"/>
                  </a:lnTo>
                  <a:lnTo>
                    <a:pt x="281" y="193"/>
                  </a:lnTo>
                  <a:lnTo>
                    <a:pt x="281" y="193"/>
                  </a:lnTo>
                  <a:lnTo>
                    <a:pt x="281" y="193"/>
                  </a:lnTo>
                  <a:lnTo>
                    <a:pt x="281" y="193"/>
                  </a:lnTo>
                  <a:lnTo>
                    <a:pt x="281" y="193"/>
                  </a:lnTo>
                  <a:lnTo>
                    <a:pt x="281" y="188"/>
                  </a:lnTo>
                  <a:lnTo>
                    <a:pt x="281" y="188"/>
                  </a:lnTo>
                  <a:lnTo>
                    <a:pt x="286" y="188"/>
                  </a:lnTo>
                  <a:lnTo>
                    <a:pt x="286" y="188"/>
                  </a:lnTo>
                  <a:lnTo>
                    <a:pt x="286" y="188"/>
                  </a:lnTo>
                  <a:lnTo>
                    <a:pt x="291" y="188"/>
                  </a:lnTo>
                  <a:lnTo>
                    <a:pt x="295" y="188"/>
                  </a:lnTo>
                  <a:lnTo>
                    <a:pt x="295" y="188"/>
                  </a:lnTo>
                  <a:lnTo>
                    <a:pt x="295" y="188"/>
                  </a:lnTo>
                  <a:lnTo>
                    <a:pt x="295" y="188"/>
                  </a:lnTo>
                  <a:lnTo>
                    <a:pt x="300" y="188"/>
                  </a:lnTo>
                  <a:lnTo>
                    <a:pt x="300" y="188"/>
                  </a:lnTo>
                  <a:lnTo>
                    <a:pt x="300" y="188"/>
                  </a:lnTo>
                  <a:lnTo>
                    <a:pt x="300" y="188"/>
                  </a:lnTo>
                  <a:lnTo>
                    <a:pt x="300" y="188"/>
                  </a:lnTo>
                  <a:lnTo>
                    <a:pt x="300" y="188"/>
                  </a:lnTo>
                  <a:lnTo>
                    <a:pt x="305" y="188"/>
                  </a:lnTo>
                  <a:lnTo>
                    <a:pt x="305" y="188"/>
                  </a:lnTo>
                  <a:lnTo>
                    <a:pt x="310" y="188"/>
                  </a:lnTo>
                  <a:lnTo>
                    <a:pt x="315" y="188"/>
                  </a:lnTo>
                  <a:lnTo>
                    <a:pt x="315" y="188"/>
                  </a:lnTo>
                  <a:lnTo>
                    <a:pt x="320" y="188"/>
                  </a:lnTo>
                  <a:lnTo>
                    <a:pt x="320" y="188"/>
                  </a:lnTo>
                  <a:lnTo>
                    <a:pt x="320" y="188"/>
                  </a:lnTo>
                  <a:lnTo>
                    <a:pt x="320" y="188"/>
                  </a:lnTo>
                  <a:lnTo>
                    <a:pt x="320" y="188"/>
                  </a:lnTo>
                  <a:lnTo>
                    <a:pt x="324" y="188"/>
                  </a:lnTo>
                  <a:lnTo>
                    <a:pt x="324" y="188"/>
                  </a:lnTo>
                  <a:lnTo>
                    <a:pt x="329" y="188"/>
                  </a:lnTo>
                  <a:lnTo>
                    <a:pt x="329" y="188"/>
                  </a:lnTo>
                  <a:lnTo>
                    <a:pt x="329" y="188"/>
                  </a:lnTo>
                  <a:lnTo>
                    <a:pt x="329" y="184"/>
                  </a:lnTo>
                  <a:lnTo>
                    <a:pt x="329" y="184"/>
                  </a:lnTo>
                  <a:lnTo>
                    <a:pt x="329" y="179"/>
                  </a:lnTo>
                  <a:lnTo>
                    <a:pt x="329" y="179"/>
                  </a:lnTo>
                  <a:lnTo>
                    <a:pt x="334" y="179"/>
                  </a:lnTo>
                  <a:lnTo>
                    <a:pt x="334" y="179"/>
                  </a:lnTo>
                  <a:lnTo>
                    <a:pt x="334" y="179"/>
                  </a:lnTo>
                  <a:lnTo>
                    <a:pt x="339" y="179"/>
                  </a:lnTo>
                  <a:lnTo>
                    <a:pt x="344" y="179"/>
                  </a:lnTo>
                  <a:lnTo>
                    <a:pt x="344" y="184"/>
                  </a:lnTo>
                  <a:lnTo>
                    <a:pt x="344" y="184"/>
                  </a:lnTo>
                  <a:lnTo>
                    <a:pt x="349" y="184"/>
                  </a:lnTo>
                  <a:lnTo>
                    <a:pt x="349" y="184"/>
                  </a:lnTo>
                  <a:lnTo>
                    <a:pt x="349" y="184"/>
                  </a:lnTo>
                  <a:lnTo>
                    <a:pt x="354" y="179"/>
                  </a:lnTo>
                  <a:lnTo>
                    <a:pt x="354" y="179"/>
                  </a:lnTo>
                  <a:lnTo>
                    <a:pt x="354" y="179"/>
                  </a:lnTo>
                  <a:lnTo>
                    <a:pt x="354" y="184"/>
                  </a:lnTo>
                  <a:lnTo>
                    <a:pt x="354" y="184"/>
                  </a:lnTo>
                  <a:lnTo>
                    <a:pt x="358" y="184"/>
                  </a:lnTo>
                  <a:lnTo>
                    <a:pt x="358" y="184"/>
                  </a:lnTo>
                  <a:lnTo>
                    <a:pt x="358" y="184"/>
                  </a:lnTo>
                  <a:lnTo>
                    <a:pt x="358" y="184"/>
                  </a:lnTo>
                  <a:lnTo>
                    <a:pt x="363" y="179"/>
                  </a:lnTo>
                  <a:lnTo>
                    <a:pt x="363" y="179"/>
                  </a:lnTo>
                  <a:lnTo>
                    <a:pt x="363" y="179"/>
                  </a:lnTo>
                  <a:lnTo>
                    <a:pt x="363" y="179"/>
                  </a:lnTo>
                  <a:lnTo>
                    <a:pt x="363" y="179"/>
                  </a:lnTo>
                  <a:lnTo>
                    <a:pt x="368" y="184"/>
                  </a:lnTo>
                  <a:lnTo>
                    <a:pt x="368" y="184"/>
                  </a:lnTo>
                  <a:lnTo>
                    <a:pt x="368" y="184"/>
                  </a:lnTo>
                  <a:lnTo>
                    <a:pt x="368" y="184"/>
                  </a:lnTo>
                  <a:lnTo>
                    <a:pt x="363" y="188"/>
                  </a:lnTo>
                  <a:lnTo>
                    <a:pt x="363" y="188"/>
                  </a:lnTo>
                  <a:lnTo>
                    <a:pt x="363" y="188"/>
                  </a:lnTo>
                  <a:lnTo>
                    <a:pt x="363" y="188"/>
                  </a:lnTo>
                  <a:lnTo>
                    <a:pt x="368" y="188"/>
                  </a:lnTo>
                  <a:lnTo>
                    <a:pt x="368" y="188"/>
                  </a:lnTo>
                  <a:lnTo>
                    <a:pt x="368" y="188"/>
                  </a:lnTo>
                  <a:lnTo>
                    <a:pt x="368" y="188"/>
                  </a:lnTo>
                  <a:lnTo>
                    <a:pt x="368" y="188"/>
                  </a:lnTo>
                  <a:lnTo>
                    <a:pt x="368" y="188"/>
                  </a:lnTo>
                  <a:lnTo>
                    <a:pt x="368" y="188"/>
                  </a:lnTo>
                  <a:lnTo>
                    <a:pt x="373" y="193"/>
                  </a:lnTo>
                  <a:lnTo>
                    <a:pt x="373" y="193"/>
                  </a:lnTo>
                  <a:lnTo>
                    <a:pt x="373" y="193"/>
                  </a:lnTo>
                  <a:lnTo>
                    <a:pt x="378" y="193"/>
                  </a:lnTo>
                  <a:lnTo>
                    <a:pt x="378" y="193"/>
                  </a:lnTo>
                  <a:lnTo>
                    <a:pt x="378" y="193"/>
                  </a:lnTo>
                  <a:lnTo>
                    <a:pt x="378" y="193"/>
                  </a:lnTo>
                  <a:lnTo>
                    <a:pt x="378" y="193"/>
                  </a:lnTo>
                  <a:lnTo>
                    <a:pt x="378" y="193"/>
                  </a:lnTo>
                  <a:lnTo>
                    <a:pt x="378" y="193"/>
                  </a:lnTo>
                  <a:lnTo>
                    <a:pt x="378" y="193"/>
                  </a:lnTo>
                  <a:lnTo>
                    <a:pt x="378" y="193"/>
                  </a:lnTo>
                  <a:lnTo>
                    <a:pt x="378" y="193"/>
                  </a:lnTo>
                  <a:lnTo>
                    <a:pt x="383" y="193"/>
                  </a:lnTo>
                  <a:lnTo>
                    <a:pt x="383" y="193"/>
                  </a:lnTo>
                  <a:lnTo>
                    <a:pt x="387" y="193"/>
                  </a:lnTo>
                  <a:lnTo>
                    <a:pt x="387" y="198"/>
                  </a:lnTo>
                  <a:lnTo>
                    <a:pt x="387" y="198"/>
                  </a:lnTo>
                  <a:lnTo>
                    <a:pt x="392" y="203"/>
                  </a:lnTo>
                  <a:lnTo>
                    <a:pt x="392" y="208"/>
                  </a:lnTo>
                  <a:lnTo>
                    <a:pt x="392" y="208"/>
                  </a:lnTo>
                  <a:lnTo>
                    <a:pt x="392" y="208"/>
                  </a:lnTo>
                  <a:lnTo>
                    <a:pt x="392" y="213"/>
                  </a:lnTo>
                  <a:lnTo>
                    <a:pt x="392" y="213"/>
                  </a:lnTo>
                  <a:lnTo>
                    <a:pt x="397" y="213"/>
                  </a:lnTo>
                  <a:lnTo>
                    <a:pt x="397" y="213"/>
                  </a:lnTo>
                  <a:lnTo>
                    <a:pt x="397" y="213"/>
                  </a:lnTo>
                  <a:lnTo>
                    <a:pt x="397" y="213"/>
                  </a:lnTo>
                  <a:lnTo>
                    <a:pt x="397" y="213"/>
                  </a:lnTo>
                  <a:lnTo>
                    <a:pt x="392" y="217"/>
                  </a:lnTo>
                  <a:lnTo>
                    <a:pt x="392" y="217"/>
                  </a:lnTo>
                  <a:lnTo>
                    <a:pt x="392" y="217"/>
                  </a:lnTo>
                  <a:lnTo>
                    <a:pt x="387" y="217"/>
                  </a:lnTo>
                  <a:lnTo>
                    <a:pt x="387" y="217"/>
                  </a:lnTo>
                  <a:lnTo>
                    <a:pt x="387" y="222"/>
                  </a:lnTo>
                  <a:lnTo>
                    <a:pt x="387" y="222"/>
                  </a:lnTo>
                  <a:lnTo>
                    <a:pt x="383" y="227"/>
                  </a:lnTo>
                  <a:lnTo>
                    <a:pt x="383" y="227"/>
                  </a:lnTo>
                  <a:lnTo>
                    <a:pt x="378" y="227"/>
                  </a:lnTo>
                  <a:lnTo>
                    <a:pt x="378" y="232"/>
                  </a:lnTo>
                  <a:lnTo>
                    <a:pt x="378" y="232"/>
                  </a:lnTo>
                  <a:lnTo>
                    <a:pt x="378" y="232"/>
                  </a:lnTo>
                  <a:lnTo>
                    <a:pt x="373" y="232"/>
                  </a:lnTo>
                  <a:lnTo>
                    <a:pt x="373" y="232"/>
                  </a:lnTo>
                  <a:lnTo>
                    <a:pt x="368" y="232"/>
                  </a:lnTo>
                  <a:lnTo>
                    <a:pt x="368" y="232"/>
                  </a:lnTo>
                  <a:lnTo>
                    <a:pt x="368" y="232"/>
                  </a:lnTo>
                  <a:lnTo>
                    <a:pt x="363" y="232"/>
                  </a:lnTo>
                  <a:lnTo>
                    <a:pt x="363" y="237"/>
                  </a:lnTo>
                  <a:lnTo>
                    <a:pt x="363" y="237"/>
                  </a:lnTo>
                  <a:lnTo>
                    <a:pt x="363" y="237"/>
                  </a:lnTo>
                  <a:lnTo>
                    <a:pt x="363" y="237"/>
                  </a:lnTo>
                  <a:lnTo>
                    <a:pt x="368" y="237"/>
                  </a:lnTo>
                  <a:lnTo>
                    <a:pt x="368" y="237"/>
                  </a:lnTo>
                  <a:lnTo>
                    <a:pt x="368" y="237"/>
                  </a:lnTo>
                  <a:lnTo>
                    <a:pt x="368" y="242"/>
                  </a:lnTo>
                  <a:lnTo>
                    <a:pt x="368" y="242"/>
                  </a:lnTo>
                  <a:lnTo>
                    <a:pt x="368" y="242"/>
                  </a:lnTo>
                  <a:lnTo>
                    <a:pt x="368" y="242"/>
                  </a:lnTo>
                  <a:lnTo>
                    <a:pt x="363" y="242"/>
                  </a:lnTo>
                  <a:lnTo>
                    <a:pt x="363" y="246"/>
                  </a:lnTo>
                  <a:lnTo>
                    <a:pt x="363" y="246"/>
                  </a:lnTo>
                  <a:lnTo>
                    <a:pt x="358" y="246"/>
                  </a:lnTo>
                  <a:lnTo>
                    <a:pt x="358" y="246"/>
                  </a:lnTo>
                  <a:lnTo>
                    <a:pt x="358" y="246"/>
                  </a:lnTo>
                  <a:lnTo>
                    <a:pt x="358" y="246"/>
                  </a:lnTo>
                  <a:lnTo>
                    <a:pt x="358" y="246"/>
                  </a:lnTo>
                  <a:lnTo>
                    <a:pt x="363" y="246"/>
                  </a:lnTo>
                  <a:lnTo>
                    <a:pt x="363" y="246"/>
                  </a:lnTo>
                  <a:lnTo>
                    <a:pt x="363" y="251"/>
                  </a:lnTo>
                  <a:lnTo>
                    <a:pt x="363" y="251"/>
                  </a:lnTo>
                  <a:lnTo>
                    <a:pt x="363" y="251"/>
                  </a:lnTo>
                  <a:lnTo>
                    <a:pt x="358" y="251"/>
                  </a:lnTo>
                  <a:lnTo>
                    <a:pt x="358" y="256"/>
                  </a:lnTo>
                  <a:lnTo>
                    <a:pt x="358" y="256"/>
                  </a:lnTo>
                  <a:lnTo>
                    <a:pt x="358" y="261"/>
                  </a:lnTo>
                  <a:lnTo>
                    <a:pt x="358" y="261"/>
                  </a:lnTo>
                  <a:lnTo>
                    <a:pt x="358" y="261"/>
                  </a:lnTo>
                  <a:lnTo>
                    <a:pt x="358" y="266"/>
                  </a:lnTo>
                  <a:lnTo>
                    <a:pt x="358" y="266"/>
                  </a:lnTo>
                  <a:lnTo>
                    <a:pt x="358" y="266"/>
                  </a:lnTo>
                  <a:lnTo>
                    <a:pt x="358" y="266"/>
                  </a:lnTo>
                  <a:lnTo>
                    <a:pt x="358" y="266"/>
                  </a:lnTo>
                  <a:lnTo>
                    <a:pt x="358" y="266"/>
                  </a:lnTo>
                  <a:lnTo>
                    <a:pt x="358" y="266"/>
                  </a:lnTo>
                  <a:lnTo>
                    <a:pt x="358" y="266"/>
                  </a:lnTo>
                  <a:lnTo>
                    <a:pt x="358" y="266"/>
                  </a:lnTo>
                  <a:lnTo>
                    <a:pt x="358" y="266"/>
                  </a:lnTo>
                  <a:lnTo>
                    <a:pt x="354" y="266"/>
                  </a:lnTo>
                  <a:lnTo>
                    <a:pt x="354" y="266"/>
                  </a:lnTo>
                  <a:lnTo>
                    <a:pt x="354" y="271"/>
                  </a:lnTo>
                  <a:lnTo>
                    <a:pt x="354" y="271"/>
                  </a:lnTo>
                  <a:lnTo>
                    <a:pt x="354" y="271"/>
                  </a:lnTo>
                  <a:lnTo>
                    <a:pt x="354" y="271"/>
                  </a:lnTo>
                  <a:lnTo>
                    <a:pt x="354" y="271"/>
                  </a:lnTo>
                  <a:lnTo>
                    <a:pt x="354" y="271"/>
                  </a:lnTo>
                  <a:lnTo>
                    <a:pt x="354" y="271"/>
                  </a:lnTo>
                  <a:lnTo>
                    <a:pt x="358" y="276"/>
                  </a:lnTo>
                  <a:lnTo>
                    <a:pt x="358" y="276"/>
                  </a:lnTo>
                  <a:lnTo>
                    <a:pt x="358" y="276"/>
                  </a:lnTo>
                  <a:lnTo>
                    <a:pt x="358" y="276"/>
                  </a:lnTo>
                  <a:lnTo>
                    <a:pt x="354" y="280"/>
                  </a:lnTo>
                  <a:lnTo>
                    <a:pt x="354" y="280"/>
                  </a:lnTo>
                  <a:lnTo>
                    <a:pt x="354" y="280"/>
                  </a:lnTo>
                  <a:lnTo>
                    <a:pt x="354" y="276"/>
                  </a:lnTo>
                  <a:lnTo>
                    <a:pt x="354" y="276"/>
                  </a:lnTo>
                  <a:lnTo>
                    <a:pt x="349" y="276"/>
                  </a:lnTo>
                  <a:lnTo>
                    <a:pt x="349" y="276"/>
                  </a:lnTo>
                  <a:lnTo>
                    <a:pt x="344" y="276"/>
                  </a:lnTo>
                  <a:lnTo>
                    <a:pt x="344" y="276"/>
                  </a:lnTo>
                  <a:lnTo>
                    <a:pt x="339" y="276"/>
                  </a:lnTo>
                  <a:lnTo>
                    <a:pt x="339" y="276"/>
                  </a:lnTo>
                  <a:lnTo>
                    <a:pt x="339" y="280"/>
                  </a:lnTo>
                  <a:lnTo>
                    <a:pt x="339" y="280"/>
                  </a:lnTo>
                  <a:lnTo>
                    <a:pt x="339" y="280"/>
                  </a:lnTo>
                  <a:lnTo>
                    <a:pt x="339" y="280"/>
                  </a:lnTo>
                  <a:lnTo>
                    <a:pt x="344" y="280"/>
                  </a:lnTo>
                  <a:lnTo>
                    <a:pt x="344" y="285"/>
                  </a:lnTo>
                  <a:lnTo>
                    <a:pt x="344" y="285"/>
                  </a:lnTo>
                  <a:lnTo>
                    <a:pt x="344" y="285"/>
                  </a:lnTo>
                  <a:lnTo>
                    <a:pt x="344" y="285"/>
                  </a:lnTo>
                  <a:lnTo>
                    <a:pt x="339" y="285"/>
                  </a:lnTo>
                  <a:lnTo>
                    <a:pt x="339" y="285"/>
                  </a:lnTo>
                  <a:lnTo>
                    <a:pt x="339" y="285"/>
                  </a:lnTo>
                  <a:lnTo>
                    <a:pt x="339" y="285"/>
                  </a:lnTo>
                  <a:lnTo>
                    <a:pt x="334" y="285"/>
                  </a:lnTo>
                  <a:lnTo>
                    <a:pt x="334" y="285"/>
                  </a:lnTo>
                  <a:lnTo>
                    <a:pt x="334" y="285"/>
                  </a:lnTo>
                  <a:lnTo>
                    <a:pt x="334" y="290"/>
                  </a:lnTo>
                  <a:lnTo>
                    <a:pt x="329" y="290"/>
                  </a:lnTo>
                  <a:lnTo>
                    <a:pt x="329" y="290"/>
                  </a:lnTo>
                  <a:lnTo>
                    <a:pt x="329" y="290"/>
                  </a:lnTo>
                  <a:lnTo>
                    <a:pt x="324" y="285"/>
                  </a:lnTo>
                  <a:lnTo>
                    <a:pt x="324" y="285"/>
                  </a:lnTo>
                  <a:lnTo>
                    <a:pt x="324" y="285"/>
                  </a:lnTo>
                  <a:lnTo>
                    <a:pt x="324" y="285"/>
                  </a:lnTo>
                  <a:lnTo>
                    <a:pt x="320" y="285"/>
                  </a:lnTo>
                  <a:lnTo>
                    <a:pt x="320" y="285"/>
                  </a:lnTo>
                  <a:lnTo>
                    <a:pt x="320" y="285"/>
                  </a:lnTo>
                  <a:lnTo>
                    <a:pt x="315" y="285"/>
                  </a:lnTo>
                  <a:lnTo>
                    <a:pt x="315" y="285"/>
                  </a:lnTo>
                  <a:lnTo>
                    <a:pt x="315" y="285"/>
                  </a:lnTo>
                  <a:lnTo>
                    <a:pt x="315" y="285"/>
                  </a:lnTo>
                  <a:lnTo>
                    <a:pt x="315" y="285"/>
                  </a:lnTo>
                  <a:lnTo>
                    <a:pt x="315" y="285"/>
                  </a:lnTo>
                  <a:lnTo>
                    <a:pt x="315" y="285"/>
                  </a:lnTo>
                  <a:lnTo>
                    <a:pt x="315" y="285"/>
                  </a:lnTo>
                  <a:lnTo>
                    <a:pt x="315" y="285"/>
                  </a:lnTo>
                  <a:lnTo>
                    <a:pt x="310" y="285"/>
                  </a:lnTo>
                  <a:lnTo>
                    <a:pt x="310" y="290"/>
                  </a:lnTo>
                  <a:lnTo>
                    <a:pt x="310" y="290"/>
                  </a:lnTo>
                  <a:lnTo>
                    <a:pt x="310" y="290"/>
                  </a:lnTo>
                  <a:lnTo>
                    <a:pt x="310" y="295"/>
                  </a:lnTo>
                  <a:lnTo>
                    <a:pt x="310" y="295"/>
                  </a:lnTo>
                  <a:lnTo>
                    <a:pt x="315" y="295"/>
                  </a:lnTo>
                  <a:lnTo>
                    <a:pt x="315" y="295"/>
                  </a:lnTo>
                  <a:lnTo>
                    <a:pt x="315" y="300"/>
                  </a:lnTo>
                  <a:lnTo>
                    <a:pt x="315" y="300"/>
                  </a:lnTo>
                  <a:lnTo>
                    <a:pt x="315" y="300"/>
                  </a:lnTo>
                  <a:lnTo>
                    <a:pt x="315" y="300"/>
                  </a:lnTo>
                  <a:lnTo>
                    <a:pt x="310" y="300"/>
                  </a:lnTo>
                  <a:lnTo>
                    <a:pt x="310" y="300"/>
                  </a:lnTo>
                  <a:lnTo>
                    <a:pt x="310" y="300"/>
                  </a:lnTo>
                  <a:lnTo>
                    <a:pt x="310" y="305"/>
                  </a:lnTo>
                  <a:lnTo>
                    <a:pt x="310" y="305"/>
                  </a:lnTo>
                  <a:lnTo>
                    <a:pt x="310" y="305"/>
                  </a:lnTo>
                  <a:lnTo>
                    <a:pt x="310" y="305"/>
                  </a:lnTo>
                  <a:lnTo>
                    <a:pt x="310" y="305"/>
                  </a:lnTo>
                  <a:lnTo>
                    <a:pt x="310" y="309"/>
                  </a:lnTo>
                  <a:lnTo>
                    <a:pt x="310" y="309"/>
                  </a:lnTo>
                  <a:lnTo>
                    <a:pt x="310" y="309"/>
                  </a:lnTo>
                  <a:lnTo>
                    <a:pt x="310" y="309"/>
                  </a:lnTo>
                  <a:lnTo>
                    <a:pt x="310" y="309"/>
                  </a:lnTo>
                  <a:lnTo>
                    <a:pt x="310" y="309"/>
                  </a:lnTo>
                  <a:lnTo>
                    <a:pt x="305" y="309"/>
                  </a:lnTo>
                  <a:lnTo>
                    <a:pt x="305" y="309"/>
                  </a:lnTo>
                  <a:lnTo>
                    <a:pt x="305" y="309"/>
                  </a:lnTo>
                  <a:lnTo>
                    <a:pt x="305" y="309"/>
                  </a:lnTo>
                  <a:lnTo>
                    <a:pt x="305" y="309"/>
                  </a:lnTo>
                  <a:lnTo>
                    <a:pt x="305" y="314"/>
                  </a:lnTo>
                  <a:lnTo>
                    <a:pt x="305" y="314"/>
                  </a:lnTo>
                  <a:lnTo>
                    <a:pt x="305" y="314"/>
                  </a:lnTo>
                  <a:lnTo>
                    <a:pt x="305" y="314"/>
                  </a:lnTo>
                  <a:lnTo>
                    <a:pt x="305" y="319"/>
                  </a:lnTo>
                  <a:lnTo>
                    <a:pt x="300" y="319"/>
                  </a:lnTo>
                  <a:lnTo>
                    <a:pt x="300" y="319"/>
                  </a:lnTo>
                  <a:lnTo>
                    <a:pt x="300" y="319"/>
                  </a:lnTo>
                  <a:lnTo>
                    <a:pt x="300" y="324"/>
                  </a:lnTo>
                  <a:lnTo>
                    <a:pt x="300" y="324"/>
                  </a:lnTo>
                  <a:lnTo>
                    <a:pt x="300" y="324"/>
                  </a:lnTo>
                  <a:lnTo>
                    <a:pt x="300" y="329"/>
                  </a:lnTo>
                  <a:lnTo>
                    <a:pt x="305" y="329"/>
                  </a:lnTo>
                  <a:lnTo>
                    <a:pt x="305" y="334"/>
                  </a:lnTo>
                  <a:lnTo>
                    <a:pt x="305" y="334"/>
                  </a:lnTo>
                  <a:lnTo>
                    <a:pt x="310" y="334"/>
                  </a:lnTo>
                  <a:lnTo>
                    <a:pt x="310" y="338"/>
                  </a:lnTo>
                  <a:lnTo>
                    <a:pt x="310" y="338"/>
                  </a:lnTo>
                  <a:lnTo>
                    <a:pt x="310" y="343"/>
                  </a:lnTo>
                  <a:lnTo>
                    <a:pt x="310" y="343"/>
                  </a:lnTo>
                  <a:lnTo>
                    <a:pt x="310" y="343"/>
                  </a:lnTo>
                  <a:lnTo>
                    <a:pt x="310" y="343"/>
                  </a:lnTo>
                  <a:lnTo>
                    <a:pt x="310" y="348"/>
                  </a:lnTo>
                  <a:lnTo>
                    <a:pt x="310" y="348"/>
                  </a:lnTo>
                  <a:lnTo>
                    <a:pt x="310" y="353"/>
                  </a:lnTo>
                  <a:lnTo>
                    <a:pt x="310" y="353"/>
                  </a:lnTo>
                  <a:lnTo>
                    <a:pt x="310" y="353"/>
                  </a:lnTo>
                  <a:lnTo>
                    <a:pt x="310" y="358"/>
                  </a:lnTo>
                  <a:lnTo>
                    <a:pt x="310" y="358"/>
                  </a:lnTo>
                  <a:lnTo>
                    <a:pt x="310" y="358"/>
                  </a:lnTo>
                  <a:lnTo>
                    <a:pt x="310" y="358"/>
                  </a:lnTo>
                  <a:lnTo>
                    <a:pt x="310" y="363"/>
                  </a:lnTo>
                  <a:lnTo>
                    <a:pt x="305" y="363"/>
                  </a:lnTo>
                  <a:lnTo>
                    <a:pt x="305" y="363"/>
                  </a:lnTo>
                  <a:lnTo>
                    <a:pt x="305" y="363"/>
                  </a:lnTo>
                  <a:lnTo>
                    <a:pt x="300" y="363"/>
                  </a:lnTo>
                  <a:lnTo>
                    <a:pt x="300" y="363"/>
                  </a:lnTo>
                  <a:lnTo>
                    <a:pt x="300" y="363"/>
                  </a:lnTo>
                  <a:lnTo>
                    <a:pt x="300" y="363"/>
                  </a:lnTo>
                  <a:lnTo>
                    <a:pt x="300" y="363"/>
                  </a:lnTo>
                  <a:lnTo>
                    <a:pt x="300" y="363"/>
                  </a:lnTo>
                  <a:lnTo>
                    <a:pt x="295" y="363"/>
                  </a:lnTo>
                  <a:lnTo>
                    <a:pt x="295" y="363"/>
                  </a:lnTo>
                  <a:lnTo>
                    <a:pt x="295" y="363"/>
                  </a:lnTo>
                  <a:lnTo>
                    <a:pt x="295" y="363"/>
                  </a:lnTo>
                  <a:lnTo>
                    <a:pt x="295" y="367"/>
                  </a:lnTo>
                  <a:lnTo>
                    <a:pt x="295" y="367"/>
                  </a:lnTo>
                  <a:lnTo>
                    <a:pt x="291" y="367"/>
                  </a:lnTo>
                  <a:lnTo>
                    <a:pt x="291" y="367"/>
                  </a:lnTo>
                  <a:lnTo>
                    <a:pt x="291" y="367"/>
                  </a:lnTo>
                  <a:lnTo>
                    <a:pt x="291" y="367"/>
                  </a:lnTo>
                  <a:lnTo>
                    <a:pt x="286" y="367"/>
                  </a:lnTo>
                  <a:lnTo>
                    <a:pt x="286" y="367"/>
                  </a:lnTo>
                  <a:lnTo>
                    <a:pt x="286" y="372"/>
                  </a:lnTo>
                  <a:lnTo>
                    <a:pt x="286" y="372"/>
                  </a:lnTo>
                  <a:lnTo>
                    <a:pt x="286" y="372"/>
                  </a:lnTo>
                  <a:lnTo>
                    <a:pt x="286" y="372"/>
                  </a:lnTo>
                  <a:lnTo>
                    <a:pt x="286" y="372"/>
                  </a:lnTo>
                  <a:lnTo>
                    <a:pt x="281" y="372"/>
                  </a:lnTo>
                  <a:lnTo>
                    <a:pt x="281" y="372"/>
                  </a:lnTo>
                  <a:lnTo>
                    <a:pt x="281" y="372"/>
                  </a:lnTo>
                  <a:lnTo>
                    <a:pt x="281" y="372"/>
                  </a:lnTo>
                  <a:lnTo>
                    <a:pt x="281" y="372"/>
                  </a:lnTo>
                  <a:lnTo>
                    <a:pt x="276" y="372"/>
                  </a:lnTo>
                  <a:lnTo>
                    <a:pt x="276" y="372"/>
                  </a:lnTo>
                  <a:lnTo>
                    <a:pt x="276" y="372"/>
                  </a:lnTo>
                  <a:lnTo>
                    <a:pt x="271" y="372"/>
                  </a:lnTo>
                  <a:lnTo>
                    <a:pt x="271" y="372"/>
                  </a:lnTo>
                  <a:lnTo>
                    <a:pt x="271" y="372"/>
                  </a:lnTo>
                  <a:lnTo>
                    <a:pt x="271" y="372"/>
                  </a:lnTo>
                  <a:lnTo>
                    <a:pt x="266" y="377"/>
                  </a:lnTo>
                  <a:lnTo>
                    <a:pt x="266" y="377"/>
                  </a:lnTo>
                  <a:lnTo>
                    <a:pt x="266" y="377"/>
                  </a:lnTo>
                  <a:lnTo>
                    <a:pt x="266" y="377"/>
                  </a:lnTo>
                  <a:lnTo>
                    <a:pt x="266" y="377"/>
                  </a:lnTo>
                  <a:lnTo>
                    <a:pt x="262" y="377"/>
                  </a:lnTo>
                  <a:lnTo>
                    <a:pt x="262" y="382"/>
                  </a:lnTo>
                  <a:lnTo>
                    <a:pt x="262" y="382"/>
                  </a:lnTo>
                  <a:lnTo>
                    <a:pt x="262" y="382"/>
                  </a:lnTo>
                  <a:lnTo>
                    <a:pt x="257" y="387"/>
                  </a:lnTo>
                  <a:lnTo>
                    <a:pt x="257" y="387"/>
                  </a:lnTo>
                  <a:lnTo>
                    <a:pt x="257" y="392"/>
                  </a:lnTo>
                  <a:lnTo>
                    <a:pt x="252" y="392"/>
                  </a:lnTo>
                  <a:lnTo>
                    <a:pt x="252" y="392"/>
                  </a:lnTo>
                  <a:lnTo>
                    <a:pt x="252" y="392"/>
                  </a:lnTo>
                  <a:lnTo>
                    <a:pt x="252" y="396"/>
                  </a:lnTo>
                  <a:lnTo>
                    <a:pt x="252" y="396"/>
                  </a:lnTo>
                  <a:lnTo>
                    <a:pt x="247" y="396"/>
                  </a:lnTo>
                  <a:lnTo>
                    <a:pt x="247" y="396"/>
                  </a:lnTo>
                  <a:lnTo>
                    <a:pt x="247" y="396"/>
                  </a:lnTo>
                  <a:lnTo>
                    <a:pt x="247" y="396"/>
                  </a:lnTo>
                  <a:lnTo>
                    <a:pt x="242" y="401"/>
                  </a:lnTo>
                  <a:lnTo>
                    <a:pt x="242" y="401"/>
                  </a:lnTo>
                  <a:lnTo>
                    <a:pt x="242" y="401"/>
                  </a:lnTo>
                  <a:lnTo>
                    <a:pt x="247" y="401"/>
                  </a:lnTo>
                  <a:lnTo>
                    <a:pt x="247" y="401"/>
                  </a:lnTo>
                  <a:lnTo>
                    <a:pt x="247" y="401"/>
                  </a:lnTo>
                  <a:lnTo>
                    <a:pt x="247" y="401"/>
                  </a:lnTo>
                  <a:lnTo>
                    <a:pt x="247" y="401"/>
                  </a:lnTo>
                  <a:lnTo>
                    <a:pt x="242" y="406"/>
                  </a:lnTo>
                  <a:lnTo>
                    <a:pt x="242" y="406"/>
                  </a:lnTo>
                  <a:lnTo>
                    <a:pt x="242" y="406"/>
                  </a:lnTo>
                  <a:lnTo>
                    <a:pt x="242" y="406"/>
                  </a:lnTo>
                  <a:lnTo>
                    <a:pt x="247" y="406"/>
                  </a:lnTo>
                  <a:lnTo>
                    <a:pt x="247" y="406"/>
                  </a:lnTo>
                  <a:lnTo>
                    <a:pt x="247" y="411"/>
                  </a:lnTo>
                  <a:lnTo>
                    <a:pt x="247" y="411"/>
                  </a:lnTo>
                  <a:lnTo>
                    <a:pt x="247" y="411"/>
                  </a:lnTo>
                  <a:lnTo>
                    <a:pt x="247" y="411"/>
                  </a:lnTo>
                  <a:lnTo>
                    <a:pt x="242" y="411"/>
                  </a:lnTo>
                  <a:lnTo>
                    <a:pt x="242" y="411"/>
                  </a:lnTo>
                  <a:lnTo>
                    <a:pt x="242" y="411"/>
                  </a:lnTo>
                  <a:lnTo>
                    <a:pt x="242" y="411"/>
                  </a:lnTo>
                  <a:lnTo>
                    <a:pt x="242" y="411"/>
                  </a:lnTo>
                  <a:lnTo>
                    <a:pt x="242" y="411"/>
                  </a:lnTo>
                  <a:lnTo>
                    <a:pt x="237" y="411"/>
                  </a:lnTo>
                  <a:lnTo>
                    <a:pt x="237" y="411"/>
                  </a:lnTo>
                  <a:lnTo>
                    <a:pt x="237" y="411"/>
                  </a:lnTo>
                  <a:lnTo>
                    <a:pt x="237" y="411"/>
                  </a:lnTo>
                  <a:lnTo>
                    <a:pt x="237" y="411"/>
                  </a:lnTo>
                  <a:lnTo>
                    <a:pt x="237" y="411"/>
                  </a:lnTo>
                  <a:lnTo>
                    <a:pt x="237" y="411"/>
                  </a:lnTo>
                  <a:lnTo>
                    <a:pt x="237" y="411"/>
                  </a:lnTo>
                  <a:lnTo>
                    <a:pt x="233" y="416"/>
                  </a:lnTo>
                  <a:lnTo>
                    <a:pt x="233" y="416"/>
                  </a:lnTo>
                  <a:lnTo>
                    <a:pt x="233" y="416"/>
                  </a:lnTo>
                  <a:lnTo>
                    <a:pt x="233" y="416"/>
                  </a:lnTo>
                  <a:lnTo>
                    <a:pt x="233" y="416"/>
                  </a:lnTo>
                  <a:lnTo>
                    <a:pt x="233" y="416"/>
                  </a:lnTo>
                  <a:lnTo>
                    <a:pt x="228" y="416"/>
                  </a:lnTo>
                  <a:lnTo>
                    <a:pt x="228" y="416"/>
                  </a:lnTo>
                  <a:lnTo>
                    <a:pt x="228" y="411"/>
                  </a:lnTo>
                  <a:lnTo>
                    <a:pt x="228" y="411"/>
                  </a:lnTo>
                  <a:lnTo>
                    <a:pt x="228" y="411"/>
                  </a:lnTo>
                  <a:lnTo>
                    <a:pt x="223" y="411"/>
                  </a:lnTo>
                  <a:lnTo>
                    <a:pt x="223" y="411"/>
                  </a:lnTo>
                  <a:lnTo>
                    <a:pt x="223" y="416"/>
                  </a:lnTo>
                  <a:lnTo>
                    <a:pt x="223" y="416"/>
                  </a:lnTo>
                  <a:lnTo>
                    <a:pt x="223" y="416"/>
                  </a:lnTo>
                  <a:lnTo>
                    <a:pt x="223" y="416"/>
                  </a:lnTo>
                  <a:lnTo>
                    <a:pt x="223" y="416"/>
                  </a:lnTo>
                  <a:lnTo>
                    <a:pt x="223" y="416"/>
                  </a:lnTo>
                  <a:lnTo>
                    <a:pt x="223" y="416"/>
                  </a:lnTo>
                  <a:lnTo>
                    <a:pt x="218" y="416"/>
                  </a:lnTo>
                  <a:lnTo>
                    <a:pt x="218" y="416"/>
                  </a:lnTo>
                  <a:lnTo>
                    <a:pt x="213" y="416"/>
                  </a:lnTo>
                  <a:lnTo>
                    <a:pt x="213" y="416"/>
                  </a:lnTo>
                  <a:lnTo>
                    <a:pt x="213" y="416"/>
                  </a:lnTo>
                  <a:lnTo>
                    <a:pt x="213" y="421"/>
                  </a:lnTo>
                  <a:lnTo>
                    <a:pt x="208" y="421"/>
                  </a:lnTo>
                  <a:lnTo>
                    <a:pt x="208" y="425"/>
                  </a:lnTo>
                  <a:lnTo>
                    <a:pt x="208" y="425"/>
                  </a:lnTo>
                  <a:lnTo>
                    <a:pt x="208" y="425"/>
                  </a:lnTo>
                  <a:lnTo>
                    <a:pt x="208" y="425"/>
                  </a:lnTo>
                  <a:lnTo>
                    <a:pt x="208" y="421"/>
                  </a:lnTo>
                  <a:lnTo>
                    <a:pt x="208" y="421"/>
                  </a:lnTo>
                  <a:lnTo>
                    <a:pt x="203" y="421"/>
                  </a:lnTo>
                  <a:lnTo>
                    <a:pt x="203" y="421"/>
                  </a:lnTo>
                  <a:lnTo>
                    <a:pt x="203" y="416"/>
                  </a:lnTo>
                  <a:lnTo>
                    <a:pt x="203" y="416"/>
                  </a:lnTo>
                  <a:lnTo>
                    <a:pt x="203" y="416"/>
                  </a:lnTo>
                  <a:lnTo>
                    <a:pt x="203" y="416"/>
                  </a:lnTo>
                  <a:lnTo>
                    <a:pt x="199" y="416"/>
                  </a:lnTo>
                  <a:lnTo>
                    <a:pt x="199" y="416"/>
                  </a:lnTo>
                  <a:lnTo>
                    <a:pt x="194" y="416"/>
                  </a:lnTo>
                  <a:lnTo>
                    <a:pt x="194" y="416"/>
                  </a:lnTo>
                  <a:lnTo>
                    <a:pt x="194" y="416"/>
                  </a:lnTo>
                  <a:lnTo>
                    <a:pt x="189" y="416"/>
                  </a:lnTo>
                  <a:lnTo>
                    <a:pt x="189" y="416"/>
                  </a:lnTo>
                  <a:lnTo>
                    <a:pt x="189" y="416"/>
                  </a:lnTo>
                  <a:lnTo>
                    <a:pt x="189" y="416"/>
                  </a:lnTo>
                  <a:lnTo>
                    <a:pt x="189" y="411"/>
                  </a:lnTo>
                  <a:lnTo>
                    <a:pt x="189" y="411"/>
                  </a:lnTo>
                  <a:lnTo>
                    <a:pt x="189" y="411"/>
                  </a:lnTo>
                  <a:lnTo>
                    <a:pt x="189" y="411"/>
                  </a:lnTo>
                  <a:lnTo>
                    <a:pt x="189" y="411"/>
                  </a:lnTo>
                  <a:lnTo>
                    <a:pt x="184" y="411"/>
                  </a:lnTo>
                  <a:lnTo>
                    <a:pt x="184" y="411"/>
                  </a:lnTo>
                  <a:lnTo>
                    <a:pt x="184" y="411"/>
                  </a:lnTo>
                  <a:lnTo>
                    <a:pt x="184" y="406"/>
                  </a:lnTo>
                  <a:lnTo>
                    <a:pt x="184" y="406"/>
                  </a:lnTo>
                  <a:lnTo>
                    <a:pt x="184" y="406"/>
                  </a:lnTo>
                  <a:lnTo>
                    <a:pt x="184" y="406"/>
                  </a:lnTo>
                  <a:lnTo>
                    <a:pt x="184" y="406"/>
                  </a:lnTo>
                  <a:lnTo>
                    <a:pt x="179" y="406"/>
                  </a:lnTo>
                  <a:lnTo>
                    <a:pt x="179" y="406"/>
                  </a:lnTo>
                  <a:lnTo>
                    <a:pt x="179" y="406"/>
                  </a:lnTo>
                  <a:lnTo>
                    <a:pt x="179" y="406"/>
                  </a:lnTo>
                  <a:lnTo>
                    <a:pt x="179" y="401"/>
                  </a:lnTo>
                  <a:lnTo>
                    <a:pt x="179" y="401"/>
                  </a:lnTo>
                  <a:lnTo>
                    <a:pt x="179" y="401"/>
                  </a:lnTo>
                  <a:lnTo>
                    <a:pt x="174" y="401"/>
                  </a:lnTo>
                  <a:lnTo>
                    <a:pt x="174" y="401"/>
                  </a:lnTo>
                  <a:lnTo>
                    <a:pt x="179" y="401"/>
                  </a:lnTo>
                  <a:lnTo>
                    <a:pt x="179" y="396"/>
                  </a:lnTo>
                  <a:lnTo>
                    <a:pt x="179" y="396"/>
                  </a:lnTo>
                  <a:lnTo>
                    <a:pt x="179" y="396"/>
                  </a:lnTo>
                  <a:lnTo>
                    <a:pt x="179" y="396"/>
                  </a:lnTo>
                  <a:lnTo>
                    <a:pt x="179" y="396"/>
                  </a:lnTo>
                  <a:lnTo>
                    <a:pt x="179" y="396"/>
                  </a:lnTo>
                  <a:lnTo>
                    <a:pt x="179" y="396"/>
                  </a:lnTo>
                  <a:lnTo>
                    <a:pt x="179" y="396"/>
                  </a:lnTo>
                  <a:lnTo>
                    <a:pt x="184" y="396"/>
                  </a:lnTo>
                  <a:lnTo>
                    <a:pt x="184" y="396"/>
                  </a:lnTo>
                  <a:lnTo>
                    <a:pt x="184" y="396"/>
                  </a:lnTo>
                  <a:lnTo>
                    <a:pt x="184" y="396"/>
                  </a:lnTo>
                  <a:lnTo>
                    <a:pt x="184" y="396"/>
                  </a:lnTo>
                  <a:lnTo>
                    <a:pt x="184" y="392"/>
                  </a:lnTo>
                  <a:lnTo>
                    <a:pt x="179" y="392"/>
                  </a:lnTo>
                  <a:lnTo>
                    <a:pt x="179" y="392"/>
                  </a:lnTo>
                  <a:lnTo>
                    <a:pt x="179" y="392"/>
                  </a:lnTo>
                  <a:lnTo>
                    <a:pt x="179" y="392"/>
                  </a:lnTo>
                  <a:lnTo>
                    <a:pt x="179" y="392"/>
                  </a:lnTo>
                  <a:lnTo>
                    <a:pt x="179" y="392"/>
                  </a:lnTo>
                  <a:lnTo>
                    <a:pt x="174" y="387"/>
                  </a:lnTo>
                  <a:lnTo>
                    <a:pt x="174" y="387"/>
                  </a:lnTo>
                  <a:lnTo>
                    <a:pt x="174" y="387"/>
                  </a:lnTo>
                  <a:lnTo>
                    <a:pt x="174" y="387"/>
                  </a:lnTo>
                  <a:lnTo>
                    <a:pt x="174" y="387"/>
                  </a:lnTo>
                  <a:lnTo>
                    <a:pt x="174" y="387"/>
                  </a:lnTo>
                  <a:lnTo>
                    <a:pt x="174" y="387"/>
                  </a:lnTo>
                  <a:lnTo>
                    <a:pt x="170" y="387"/>
                  </a:lnTo>
                  <a:lnTo>
                    <a:pt x="170" y="387"/>
                  </a:lnTo>
                  <a:lnTo>
                    <a:pt x="170" y="387"/>
                  </a:lnTo>
                  <a:lnTo>
                    <a:pt x="170" y="382"/>
                  </a:lnTo>
                  <a:lnTo>
                    <a:pt x="170" y="382"/>
                  </a:lnTo>
                  <a:lnTo>
                    <a:pt x="170" y="382"/>
                  </a:lnTo>
                  <a:lnTo>
                    <a:pt x="170" y="382"/>
                  </a:lnTo>
                  <a:lnTo>
                    <a:pt x="170" y="382"/>
                  </a:lnTo>
                  <a:lnTo>
                    <a:pt x="170" y="382"/>
                  </a:lnTo>
                  <a:lnTo>
                    <a:pt x="170" y="382"/>
                  </a:lnTo>
                  <a:lnTo>
                    <a:pt x="170" y="382"/>
                  </a:lnTo>
                  <a:lnTo>
                    <a:pt x="170" y="382"/>
                  </a:lnTo>
                  <a:lnTo>
                    <a:pt x="170" y="382"/>
                  </a:lnTo>
                  <a:lnTo>
                    <a:pt x="165" y="382"/>
                  </a:lnTo>
                  <a:lnTo>
                    <a:pt x="165" y="382"/>
                  </a:lnTo>
                  <a:lnTo>
                    <a:pt x="165" y="382"/>
                  </a:lnTo>
                  <a:lnTo>
                    <a:pt x="165" y="382"/>
                  </a:lnTo>
                  <a:lnTo>
                    <a:pt x="165" y="377"/>
                  </a:lnTo>
                  <a:lnTo>
                    <a:pt x="165" y="377"/>
                  </a:lnTo>
                  <a:lnTo>
                    <a:pt x="165" y="377"/>
                  </a:lnTo>
                  <a:lnTo>
                    <a:pt x="165" y="377"/>
                  </a:lnTo>
                  <a:lnTo>
                    <a:pt x="165" y="377"/>
                  </a:lnTo>
                  <a:lnTo>
                    <a:pt x="165" y="377"/>
                  </a:lnTo>
                  <a:lnTo>
                    <a:pt x="165" y="377"/>
                  </a:lnTo>
                  <a:lnTo>
                    <a:pt x="165" y="377"/>
                  </a:lnTo>
                  <a:lnTo>
                    <a:pt x="170" y="377"/>
                  </a:lnTo>
                  <a:lnTo>
                    <a:pt x="170" y="377"/>
                  </a:lnTo>
                  <a:lnTo>
                    <a:pt x="170" y="377"/>
                  </a:lnTo>
                  <a:lnTo>
                    <a:pt x="170" y="377"/>
                  </a:lnTo>
                  <a:lnTo>
                    <a:pt x="170" y="372"/>
                  </a:lnTo>
                  <a:lnTo>
                    <a:pt x="170" y="372"/>
                  </a:lnTo>
                  <a:lnTo>
                    <a:pt x="170" y="372"/>
                  </a:lnTo>
                  <a:lnTo>
                    <a:pt x="170" y="372"/>
                  </a:lnTo>
                  <a:lnTo>
                    <a:pt x="170" y="372"/>
                  </a:lnTo>
                  <a:lnTo>
                    <a:pt x="170" y="372"/>
                  </a:lnTo>
                  <a:lnTo>
                    <a:pt x="170" y="372"/>
                  </a:lnTo>
                  <a:lnTo>
                    <a:pt x="170" y="372"/>
                  </a:lnTo>
                  <a:lnTo>
                    <a:pt x="165" y="367"/>
                  </a:lnTo>
                  <a:lnTo>
                    <a:pt x="165" y="367"/>
                  </a:lnTo>
                  <a:lnTo>
                    <a:pt x="165" y="367"/>
                  </a:lnTo>
                  <a:lnTo>
                    <a:pt x="165" y="367"/>
                  </a:lnTo>
                  <a:lnTo>
                    <a:pt x="165" y="367"/>
                  </a:lnTo>
                  <a:lnTo>
                    <a:pt x="160" y="367"/>
                  </a:lnTo>
                  <a:lnTo>
                    <a:pt x="160" y="367"/>
                  </a:lnTo>
                  <a:lnTo>
                    <a:pt x="160" y="367"/>
                  </a:lnTo>
                  <a:lnTo>
                    <a:pt x="160" y="367"/>
                  </a:lnTo>
                  <a:lnTo>
                    <a:pt x="160" y="367"/>
                  </a:lnTo>
                  <a:lnTo>
                    <a:pt x="160" y="367"/>
                  </a:lnTo>
                  <a:lnTo>
                    <a:pt x="160" y="367"/>
                  </a:lnTo>
                  <a:lnTo>
                    <a:pt x="160" y="367"/>
                  </a:lnTo>
                  <a:lnTo>
                    <a:pt x="155" y="367"/>
                  </a:lnTo>
                  <a:lnTo>
                    <a:pt x="155" y="367"/>
                  </a:lnTo>
                  <a:lnTo>
                    <a:pt x="155" y="367"/>
                  </a:lnTo>
                  <a:lnTo>
                    <a:pt x="150" y="367"/>
                  </a:lnTo>
                  <a:lnTo>
                    <a:pt x="150" y="367"/>
                  </a:lnTo>
                  <a:lnTo>
                    <a:pt x="145" y="367"/>
                  </a:lnTo>
                  <a:lnTo>
                    <a:pt x="145" y="367"/>
                  </a:lnTo>
                  <a:lnTo>
                    <a:pt x="145" y="367"/>
                  </a:lnTo>
                  <a:lnTo>
                    <a:pt x="145" y="367"/>
                  </a:lnTo>
                  <a:lnTo>
                    <a:pt x="145" y="367"/>
                  </a:lnTo>
                  <a:lnTo>
                    <a:pt x="145" y="367"/>
                  </a:lnTo>
                  <a:lnTo>
                    <a:pt x="145" y="367"/>
                  </a:lnTo>
                  <a:lnTo>
                    <a:pt x="145" y="363"/>
                  </a:lnTo>
                  <a:lnTo>
                    <a:pt x="145" y="363"/>
                  </a:lnTo>
                  <a:lnTo>
                    <a:pt x="145" y="363"/>
                  </a:lnTo>
                  <a:lnTo>
                    <a:pt x="145" y="363"/>
                  </a:lnTo>
                  <a:lnTo>
                    <a:pt x="145" y="363"/>
                  </a:lnTo>
                  <a:lnTo>
                    <a:pt x="141" y="363"/>
                  </a:lnTo>
                  <a:lnTo>
                    <a:pt x="141" y="363"/>
                  </a:lnTo>
                  <a:lnTo>
                    <a:pt x="141" y="363"/>
                  </a:lnTo>
                  <a:lnTo>
                    <a:pt x="141" y="363"/>
                  </a:lnTo>
                  <a:lnTo>
                    <a:pt x="136" y="363"/>
                  </a:lnTo>
                  <a:lnTo>
                    <a:pt x="136" y="363"/>
                  </a:lnTo>
                  <a:lnTo>
                    <a:pt x="136" y="363"/>
                  </a:lnTo>
                  <a:lnTo>
                    <a:pt x="131" y="363"/>
                  </a:lnTo>
                  <a:lnTo>
                    <a:pt x="131" y="363"/>
                  </a:lnTo>
                  <a:lnTo>
                    <a:pt x="131" y="363"/>
                  </a:lnTo>
                  <a:lnTo>
                    <a:pt x="131" y="363"/>
                  </a:lnTo>
                  <a:lnTo>
                    <a:pt x="131" y="363"/>
                  </a:lnTo>
                  <a:lnTo>
                    <a:pt x="136" y="363"/>
                  </a:lnTo>
                  <a:lnTo>
                    <a:pt x="136" y="363"/>
                  </a:lnTo>
                  <a:lnTo>
                    <a:pt x="136" y="367"/>
                  </a:lnTo>
                  <a:lnTo>
                    <a:pt x="136" y="367"/>
                  </a:lnTo>
                  <a:lnTo>
                    <a:pt x="136" y="367"/>
                  </a:lnTo>
                  <a:lnTo>
                    <a:pt x="131" y="367"/>
                  </a:lnTo>
                  <a:lnTo>
                    <a:pt x="131" y="367"/>
                  </a:lnTo>
                  <a:lnTo>
                    <a:pt x="131" y="367"/>
                  </a:lnTo>
                  <a:lnTo>
                    <a:pt x="126" y="367"/>
                  </a:lnTo>
                  <a:lnTo>
                    <a:pt x="126" y="363"/>
                  </a:lnTo>
                  <a:lnTo>
                    <a:pt x="126" y="363"/>
                  </a:lnTo>
                  <a:lnTo>
                    <a:pt x="126" y="363"/>
                  </a:lnTo>
                  <a:lnTo>
                    <a:pt x="126" y="363"/>
                  </a:lnTo>
                  <a:lnTo>
                    <a:pt x="126" y="363"/>
                  </a:lnTo>
                  <a:lnTo>
                    <a:pt x="126" y="363"/>
                  </a:lnTo>
                  <a:lnTo>
                    <a:pt x="121" y="363"/>
                  </a:lnTo>
                  <a:lnTo>
                    <a:pt x="121" y="363"/>
                  </a:lnTo>
                  <a:lnTo>
                    <a:pt x="121" y="363"/>
                  </a:lnTo>
                  <a:lnTo>
                    <a:pt x="121" y="363"/>
                  </a:lnTo>
                  <a:lnTo>
                    <a:pt x="121" y="363"/>
                  </a:lnTo>
                  <a:lnTo>
                    <a:pt x="116" y="363"/>
                  </a:lnTo>
                  <a:lnTo>
                    <a:pt x="116" y="363"/>
                  </a:lnTo>
                  <a:lnTo>
                    <a:pt x="116" y="363"/>
                  </a:lnTo>
                  <a:lnTo>
                    <a:pt x="116" y="363"/>
                  </a:lnTo>
                  <a:lnTo>
                    <a:pt x="111" y="363"/>
                  </a:lnTo>
                  <a:lnTo>
                    <a:pt x="111" y="363"/>
                  </a:lnTo>
                  <a:lnTo>
                    <a:pt x="111" y="363"/>
                  </a:lnTo>
                  <a:lnTo>
                    <a:pt x="111" y="363"/>
                  </a:lnTo>
                  <a:lnTo>
                    <a:pt x="111" y="363"/>
                  </a:lnTo>
                  <a:lnTo>
                    <a:pt x="111" y="363"/>
                  </a:lnTo>
                  <a:lnTo>
                    <a:pt x="107" y="363"/>
                  </a:lnTo>
                  <a:lnTo>
                    <a:pt x="107" y="363"/>
                  </a:lnTo>
                  <a:lnTo>
                    <a:pt x="107" y="363"/>
                  </a:lnTo>
                  <a:lnTo>
                    <a:pt x="107" y="363"/>
                  </a:lnTo>
                  <a:lnTo>
                    <a:pt x="107" y="363"/>
                  </a:lnTo>
                  <a:lnTo>
                    <a:pt x="107" y="363"/>
                  </a:lnTo>
                  <a:lnTo>
                    <a:pt x="107" y="363"/>
                  </a:lnTo>
                  <a:lnTo>
                    <a:pt x="107" y="358"/>
                  </a:lnTo>
                  <a:lnTo>
                    <a:pt x="102" y="358"/>
                  </a:lnTo>
                  <a:lnTo>
                    <a:pt x="102" y="358"/>
                  </a:lnTo>
                  <a:lnTo>
                    <a:pt x="102" y="358"/>
                  </a:lnTo>
                  <a:lnTo>
                    <a:pt x="102" y="353"/>
                  </a:lnTo>
                  <a:lnTo>
                    <a:pt x="102" y="353"/>
                  </a:lnTo>
                  <a:lnTo>
                    <a:pt x="102" y="353"/>
                  </a:lnTo>
                  <a:lnTo>
                    <a:pt x="102" y="353"/>
                  </a:lnTo>
                  <a:lnTo>
                    <a:pt x="102" y="353"/>
                  </a:lnTo>
                  <a:lnTo>
                    <a:pt x="102" y="353"/>
                  </a:lnTo>
                  <a:lnTo>
                    <a:pt x="97" y="353"/>
                  </a:lnTo>
                  <a:lnTo>
                    <a:pt x="97" y="353"/>
                  </a:lnTo>
                  <a:lnTo>
                    <a:pt x="97" y="353"/>
                  </a:lnTo>
                  <a:lnTo>
                    <a:pt x="97" y="353"/>
                  </a:lnTo>
                  <a:lnTo>
                    <a:pt x="97" y="353"/>
                  </a:lnTo>
                  <a:lnTo>
                    <a:pt x="97" y="353"/>
                  </a:lnTo>
                  <a:lnTo>
                    <a:pt x="92" y="353"/>
                  </a:lnTo>
                  <a:lnTo>
                    <a:pt x="92" y="353"/>
                  </a:lnTo>
                  <a:lnTo>
                    <a:pt x="87" y="353"/>
                  </a:lnTo>
                  <a:lnTo>
                    <a:pt x="87" y="348"/>
                  </a:lnTo>
                  <a:lnTo>
                    <a:pt x="87" y="348"/>
                  </a:lnTo>
                  <a:lnTo>
                    <a:pt x="87" y="348"/>
                  </a:lnTo>
                  <a:lnTo>
                    <a:pt x="87" y="348"/>
                  </a:lnTo>
                  <a:lnTo>
                    <a:pt x="87" y="348"/>
                  </a:lnTo>
                  <a:lnTo>
                    <a:pt x="87" y="348"/>
                  </a:lnTo>
                  <a:lnTo>
                    <a:pt x="87" y="348"/>
                  </a:lnTo>
                  <a:lnTo>
                    <a:pt x="87" y="348"/>
                  </a:lnTo>
                  <a:lnTo>
                    <a:pt x="82" y="343"/>
                  </a:lnTo>
                  <a:lnTo>
                    <a:pt x="82" y="343"/>
                  </a:lnTo>
                  <a:lnTo>
                    <a:pt x="82" y="343"/>
                  </a:lnTo>
                  <a:lnTo>
                    <a:pt x="82" y="343"/>
                  </a:lnTo>
                  <a:lnTo>
                    <a:pt x="78" y="343"/>
                  </a:lnTo>
                  <a:lnTo>
                    <a:pt x="78" y="343"/>
                  </a:lnTo>
                  <a:lnTo>
                    <a:pt x="78" y="343"/>
                  </a:lnTo>
                  <a:lnTo>
                    <a:pt x="78" y="338"/>
                  </a:lnTo>
                  <a:lnTo>
                    <a:pt x="78" y="338"/>
                  </a:lnTo>
                  <a:lnTo>
                    <a:pt x="78" y="338"/>
                  </a:lnTo>
                  <a:lnTo>
                    <a:pt x="78" y="338"/>
                  </a:lnTo>
                  <a:lnTo>
                    <a:pt x="78" y="334"/>
                  </a:lnTo>
                  <a:lnTo>
                    <a:pt x="78" y="334"/>
                  </a:lnTo>
                  <a:lnTo>
                    <a:pt x="78" y="334"/>
                  </a:lnTo>
                  <a:lnTo>
                    <a:pt x="78" y="334"/>
                  </a:lnTo>
                  <a:lnTo>
                    <a:pt x="78" y="329"/>
                  </a:lnTo>
                  <a:lnTo>
                    <a:pt x="78" y="329"/>
                  </a:lnTo>
                  <a:lnTo>
                    <a:pt x="78" y="329"/>
                  </a:lnTo>
                  <a:lnTo>
                    <a:pt x="73" y="324"/>
                  </a:lnTo>
                  <a:lnTo>
                    <a:pt x="73" y="324"/>
                  </a:lnTo>
                  <a:lnTo>
                    <a:pt x="73" y="324"/>
                  </a:lnTo>
                  <a:lnTo>
                    <a:pt x="73" y="324"/>
                  </a:lnTo>
                  <a:lnTo>
                    <a:pt x="73" y="319"/>
                  </a:lnTo>
                  <a:lnTo>
                    <a:pt x="73" y="319"/>
                  </a:lnTo>
                  <a:lnTo>
                    <a:pt x="68" y="319"/>
                  </a:lnTo>
                  <a:lnTo>
                    <a:pt x="68" y="319"/>
                  </a:lnTo>
                  <a:lnTo>
                    <a:pt x="68" y="319"/>
                  </a:lnTo>
                  <a:lnTo>
                    <a:pt x="63" y="319"/>
                  </a:lnTo>
                  <a:lnTo>
                    <a:pt x="63" y="319"/>
                  </a:lnTo>
                  <a:lnTo>
                    <a:pt x="58" y="319"/>
                  </a:lnTo>
                  <a:lnTo>
                    <a:pt x="58" y="319"/>
                  </a:lnTo>
                  <a:lnTo>
                    <a:pt x="53" y="319"/>
                  </a:lnTo>
                  <a:lnTo>
                    <a:pt x="53" y="319"/>
                  </a:lnTo>
                  <a:lnTo>
                    <a:pt x="49" y="319"/>
                  </a:lnTo>
                  <a:lnTo>
                    <a:pt x="49" y="319"/>
                  </a:lnTo>
                  <a:lnTo>
                    <a:pt x="44" y="319"/>
                  </a:lnTo>
                  <a:lnTo>
                    <a:pt x="44" y="319"/>
                  </a:lnTo>
                  <a:lnTo>
                    <a:pt x="44" y="319"/>
                  </a:lnTo>
                  <a:lnTo>
                    <a:pt x="39" y="319"/>
                  </a:lnTo>
                  <a:lnTo>
                    <a:pt x="39" y="314"/>
                  </a:lnTo>
                  <a:lnTo>
                    <a:pt x="39" y="314"/>
                  </a:lnTo>
                  <a:lnTo>
                    <a:pt x="39" y="314"/>
                  </a:lnTo>
                  <a:lnTo>
                    <a:pt x="39" y="314"/>
                  </a:lnTo>
                  <a:lnTo>
                    <a:pt x="39" y="309"/>
                  </a:lnTo>
                  <a:lnTo>
                    <a:pt x="34" y="309"/>
                  </a:lnTo>
                  <a:lnTo>
                    <a:pt x="34" y="309"/>
                  </a:lnTo>
                  <a:lnTo>
                    <a:pt x="34" y="309"/>
                  </a:lnTo>
                  <a:lnTo>
                    <a:pt x="34" y="309"/>
                  </a:lnTo>
                  <a:lnTo>
                    <a:pt x="34" y="309"/>
                  </a:lnTo>
                  <a:lnTo>
                    <a:pt x="34" y="305"/>
                  </a:lnTo>
                  <a:lnTo>
                    <a:pt x="29" y="305"/>
                  </a:lnTo>
                  <a:lnTo>
                    <a:pt x="29" y="305"/>
                  </a:lnTo>
                  <a:lnTo>
                    <a:pt x="29" y="305"/>
                  </a:lnTo>
                  <a:lnTo>
                    <a:pt x="29" y="305"/>
                  </a:lnTo>
                  <a:lnTo>
                    <a:pt x="29" y="305"/>
                  </a:lnTo>
                  <a:lnTo>
                    <a:pt x="29" y="305"/>
                  </a:lnTo>
                  <a:lnTo>
                    <a:pt x="29" y="305"/>
                  </a:lnTo>
                  <a:lnTo>
                    <a:pt x="29" y="305"/>
                  </a:lnTo>
                  <a:lnTo>
                    <a:pt x="29" y="305"/>
                  </a:lnTo>
                  <a:lnTo>
                    <a:pt x="29" y="305"/>
                  </a:lnTo>
                  <a:lnTo>
                    <a:pt x="24" y="305"/>
                  </a:lnTo>
                  <a:lnTo>
                    <a:pt x="24" y="300"/>
                  </a:lnTo>
                  <a:lnTo>
                    <a:pt x="24" y="300"/>
                  </a:lnTo>
                  <a:lnTo>
                    <a:pt x="24" y="300"/>
                  </a:lnTo>
                  <a:lnTo>
                    <a:pt x="24" y="300"/>
                  </a:lnTo>
                  <a:lnTo>
                    <a:pt x="24" y="300"/>
                  </a:lnTo>
                  <a:lnTo>
                    <a:pt x="29" y="300"/>
                  </a:lnTo>
                  <a:lnTo>
                    <a:pt x="29" y="300"/>
                  </a:lnTo>
                  <a:lnTo>
                    <a:pt x="29" y="300"/>
                  </a:lnTo>
                  <a:lnTo>
                    <a:pt x="29" y="300"/>
                  </a:lnTo>
                  <a:lnTo>
                    <a:pt x="29" y="300"/>
                  </a:lnTo>
                  <a:lnTo>
                    <a:pt x="29" y="300"/>
                  </a:lnTo>
                  <a:lnTo>
                    <a:pt x="29" y="300"/>
                  </a:lnTo>
                  <a:lnTo>
                    <a:pt x="29" y="295"/>
                  </a:lnTo>
                  <a:lnTo>
                    <a:pt x="29" y="295"/>
                  </a:lnTo>
                  <a:lnTo>
                    <a:pt x="29" y="295"/>
                  </a:lnTo>
                  <a:lnTo>
                    <a:pt x="24" y="295"/>
                  </a:lnTo>
                  <a:lnTo>
                    <a:pt x="24" y="295"/>
                  </a:lnTo>
                  <a:lnTo>
                    <a:pt x="24" y="295"/>
                  </a:lnTo>
                  <a:lnTo>
                    <a:pt x="24" y="295"/>
                  </a:lnTo>
                  <a:lnTo>
                    <a:pt x="24" y="295"/>
                  </a:lnTo>
                  <a:lnTo>
                    <a:pt x="29" y="295"/>
                  </a:lnTo>
                  <a:lnTo>
                    <a:pt x="29" y="295"/>
                  </a:lnTo>
                  <a:lnTo>
                    <a:pt x="29" y="295"/>
                  </a:lnTo>
                  <a:lnTo>
                    <a:pt x="29" y="290"/>
                  </a:lnTo>
                  <a:lnTo>
                    <a:pt x="29" y="290"/>
                  </a:lnTo>
                  <a:lnTo>
                    <a:pt x="29" y="290"/>
                  </a:lnTo>
                  <a:lnTo>
                    <a:pt x="29" y="290"/>
                  </a:lnTo>
                  <a:lnTo>
                    <a:pt x="29" y="290"/>
                  </a:lnTo>
                  <a:lnTo>
                    <a:pt x="29" y="290"/>
                  </a:lnTo>
                  <a:lnTo>
                    <a:pt x="29" y="290"/>
                  </a:lnTo>
                  <a:lnTo>
                    <a:pt x="29" y="290"/>
                  </a:lnTo>
                  <a:lnTo>
                    <a:pt x="29" y="285"/>
                  </a:lnTo>
                  <a:lnTo>
                    <a:pt x="29" y="285"/>
                  </a:lnTo>
                  <a:lnTo>
                    <a:pt x="24" y="285"/>
                  </a:lnTo>
                  <a:lnTo>
                    <a:pt x="24" y="285"/>
                  </a:lnTo>
                  <a:lnTo>
                    <a:pt x="24" y="285"/>
                  </a:lnTo>
                  <a:lnTo>
                    <a:pt x="24" y="285"/>
                  </a:lnTo>
                  <a:lnTo>
                    <a:pt x="24" y="285"/>
                  </a:lnTo>
                  <a:lnTo>
                    <a:pt x="24" y="285"/>
                  </a:lnTo>
                  <a:lnTo>
                    <a:pt x="24" y="285"/>
                  </a:lnTo>
                  <a:lnTo>
                    <a:pt x="24" y="280"/>
                  </a:lnTo>
                  <a:lnTo>
                    <a:pt x="24" y="280"/>
                  </a:lnTo>
                  <a:lnTo>
                    <a:pt x="24" y="280"/>
                  </a:lnTo>
                  <a:lnTo>
                    <a:pt x="24" y="280"/>
                  </a:lnTo>
                  <a:lnTo>
                    <a:pt x="24" y="280"/>
                  </a:lnTo>
                  <a:lnTo>
                    <a:pt x="24" y="276"/>
                  </a:lnTo>
                  <a:lnTo>
                    <a:pt x="20" y="276"/>
                  </a:lnTo>
                  <a:lnTo>
                    <a:pt x="20" y="276"/>
                  </a:lnTo>
                  <a:lnTo>
                    <a:pt x="20" y="276"/>
                  </a:lnTo>
                  <a:lnTo>
                    <a:pt x="20" y="276"/>
                  </a:lnTo>
                  <a:lnTo>
                    <a:pt x="20" y="276"/>
                  </a:lnTo>
                  <a:lnTo>
                    <a:pt x="20" y="276"/>
                  </a:lnTo>
                  <a:lnTo>
                    <a:pt x="20" y="271"/>
                  </a:lnTo>
                  <a:lnTo>
                    <a:pt x="15" y="271"/>
                  </a:lnTo>
                  <a:lnTo>
                    <a:pt x="15" y="271"/>
                  </a:lnTo>
                  <a:lnTo>
                    <a:pt x="15" y="271"/>
                  </a:lnTo>
                  <a:lnTo>
                    <a:pt x="15" y="271"/>
                  </a:lnTo>
                  <a:lnTo>
                    <a:pt x="15" y="271"/>
                  </a:lnTo>
                  <a:lnTo>
                    <a:pt x="15" y="271"/>
                  </a:lnTo>
                  <a:lnTo>
                    <a:pt x="15" y="271"/>
                  </a:lnTo>
                  <a:lnTo>
                    <a:pt x="15" y="271"/>
                  </a:lnTo>
                  <a:lnTo>
                    <a:pt x="15" y="266"/>
                  </a:lnTo>
                  <a:lnTo>
                    <a:pt x="15" y="266"/>
                  </a:lnTo>
                  <a:lnTo>
                    <a:pt x="15" y="266"/>
                  </a:lnTo>
                  <a:lnTo>
                    <a:pt x="15" y="266"/>
                  </a:lnTo>
                  <a:lnTo>
                    <a:pt x="20" y="266"/>
                  </a:lnTo>
                  <a:lnTo>
                    <a:pt x="20" y="266"/>
                  </a:lnTo>
                  <a:lnTo>
                    <a:pt x="20" y="266"/>
                  </a:lnTo>
                  <a:lnTo>
                    <a:pt x="20" y="266"/>
                  </a:lnTo>
                  <a:lnTo>
                    <a:pt x="20" y="266"/>
                  </a:lnTo>
                  <a:lnTo>
                    <a:pt x="20" y="266"/>
                  </a:lnTo>
                  <a:lnTo>
                    <a:pt x="20" y="261"/>
                  </a:lnTo>
                  <a:lnTo>
                    <a:pt x="15" y="261"/>
                  </a:lnTo>
                  <a:lnTo>
                    <a:pt x="15" y="256"/>
                  </a:lnTo>
                  <a:lnTo>
                    <a:pt x="15" y="256"/>
                  </a:lnTo>
                  <a:lnTo>
                    <a:pt x="15" y="256"/>
                  </a:lnTo>
                  <a:lnTo>
                    <a:pt x="15" y="251"/>
                  </a:lnTo>
                  <a:lnTo>
                    <a:pt x="15" y="251"/>
                  </a:lnTo>
                  <a:lnTo>
                    <a:pt x="10" y="251"/>
                  </a:lnTo>
                  <a:lnTo>
                    <a:pt x="10" y="251"/>
                  </a:lnTo>
                  <a:lnTo>
                    <a:pt x="10" y="251"/>
                  </a:lnTo>
                  <a:lnTo>
                    <a:pt x="10" y="251"/>
                  </a:lnTo>
                  <a:lnTo>
                    <a:pt x="10" y="251"/>
                  </a:lnTo>
                  <a:lnTo>
                    <a:pt x="5" y="251"/>
                  </a:lnTo>
                  <a:lnTo>
                    <a:pt x="5" y="246"/>
                  </a:lnTo>
                  <a:lnTo>
                    <a:pt x="5" y="246"/>
                  </a:lnTo>
                  <a:lnTo>
                    <a:pt x="5" y="246"/>
                  </a:lnTo>
                  <a:lnTo>
                    <a:pt x="5" y="246"/>
                  </a:lnTo>
                  <a:lnTo>
                    <a:pt x="5" y="242"/>
                  </a:lnTo>
                  <a:lnTo>
                    <a:pt x="5" y="242"/>
                  </a:lnTo>
                  <a:lnTo>
                    <a:pt x="5" y="242"/>
                  </a:lnTo>
                  <a:lnTo>
                    <a:pt x="5" y="242"/>
                  </a:lnTo>
                  <a:lnTo>
                    <a:pt x="5" y="242"/>
                  </a:lnTo>
                  <a:lnTo>
                    <a:pt x="10" y="242"/>
                  </a:lnTo>
                  <a:lnTo>
                    <a:pt x="10" y="242"/>
                  </a:lnTo>
                  <a:lnTo>
                    <a:pt x="10" y="237"/>
                  </a:lnTo>
                  <a:lnTo>
                    <a:pt x="10" y="237"/>
                  </a:lnTo>
                  <a:lnTo>
                    <a:pt x="10" y="237"/>
                  </a:lnTo>
                  <a:lnTo>
                    <a:pt x="5" y="237"/>
                  </a:lnTo>
                  <a:lnTo>
                    <a:pt x="5" y="237"/>
                  </a:lnTo>
                  <a:lnTo>
                    <a:pt x="5" y="232"/>
                  </a:lnTo>
                  <a:lnTo>
                    <a:pt x="5" y="232"/>
                  </a:lnTo>
                  <a:lnTo>
                    <a:pt x="5" y="232"/>
                  </a:lnTo>
                  <a:lnTo>
                    <a:pt x="5" y="227"/>
                  </a:lnTo>
                  <a:lnTo>
                    <a:pt x="0" y="227"/>
                  </a:lnTo>
                  <a:lnTo>
                    <a:pt x="0" y="227"/>
                  </a:lnTo>
                  <a:lnTo>
                    <a:pt x="0" y="227"/>
                  </a:lnTo>
                  <a:lnTo>
                    <a:pt x="5" y="222"/>
                  </a:lnTo>
                  <a:lnTo>
                    <a:pt x="5" y="222"/>
                  </a:lnTo>
                  <a:lnTo>
                    <a:pt x="5" y="222"/>
                  </a:lnTo>
                  <a:lnTo>
                    <a:pt x="5" y="222"/>
                  </a:lnTo>
                  <a:lnTo>
                    <a:pt x="5" y="222"/>
                  </a:lnTo>
                  <a:lnTo>
                    <a:pt x="5" y="222"/>
                  </a:lnTo>
                  <a:lnTo>
                    <a:pt x="0" y="217"/>
                  </a:lnTo>
                  <a:lnTo>
                    <a:pt x="0" y="217"/>
                  </a:lnTo>
                  <a:lnTo>
                    <a:pt x="0" y="217"/>
                  </a:lnTo>
                  <a:lnTo>
                    <a:pt x="0" y="217"/>
                  </a:lnTo>
                  <a:lnTo>
                    <a:pt x="0" y="213"/>
                  </a:lnTo>
                  <a:lnTo>
                    <a:pt x="0" y="213"/>
                  </a:lnTo>
                  <a:lnTo>
                    <a:pt x="0" y="213"/>
                  </a:lnTo>
                  <a:lnTo>
                    <a:pt x="0" y="213"/>
                  </a:lnTo>
                  <a:lnTo>
                    <a:pt x="0" y="213"/>
                  </a:lnTo>
                  <a:lnTo>
                    <a:pt x="0" y="213"/>
                  </a:lnTo>
                  <a:lnTo>
                    <a:pt x="0" y="208"/>
                  </a:lnTo>
                  <a:lnTo>
                    <a:pt x="0" y="208"/>
                  </a:lnTo>
                  <a:lnTo>
                    <a:pt x="0" y="208"/>
                  </a:lnTo>
                  <a:lnTo>
                    <a:pt x="0" y="208"/>
                  </a:lnTo>
                  <a:lnTo>
                    <a:pt x="5" y="208"/>
                  </a:lnTo>
                  <a:lnTo>
                    <a:pt x="5" y="208"/>
                  </a:lnTo>
                  <a:lnTo>
                    <a:pt x="5" y="208"/>
                  </a:lnTo>
                  <a:lnTo>
                    <a:pt x="5" y="203"/>
                  </a:lnTo>
                  <a:lnTo>
                    <a:pt x="5" y="203"/>
                  </a:lnTo>
                  <a:lnTo>
                    <a:pt x="5" y="203"/>
                  </a:lnTo>
                  <a:lnTo>
                    <a:pt x="5" y="203"/>
                  </a:lnTo>
                  <a:lnTo>
                    <a:pt x="5" y="203"/>
                  </a:lnTo>
                  <a:lnTo>
                    <a:pt x="5" y="198"/>
                  </a:lnTo>
                  <a:lnTo>
                    <a:pt x="5" y="198"/>
                  </a:lnTo>
                  <a:lnTo>
                    <a:pt x="5" y="198"/>
                  </a:lnTo>
                  <a:lnTo>
                    <a:pt x="5" y="193"/>
                  </a:lnTo>
                  <a:lnTo>
                    <a:pt x="5" y="188"/>
                  </a:lnTo>
                  <a:lnTo>
                    <a:pt x="5" y="188"/>
                  </a:lnTo>
                  <a:lnTo>
                    <a:pt x="5" y="184"/>
                  </a:lnTo>
                  <a:lnTo>
                    <a:pt x="5" y="184"/>
                  </a:lnTo>
                  <a:lnTo>
                    <a:pt x="0" y="184"/>
                  </a:lnTo>
                  <a:lnTo>
                    <a:pt x="0" y="184"/>
                  </a:lnTo>
                  <a:lnTo>
                    <a:pt x="0" y="184"/>
                  </a:lnTo>
                  <a:lnTo>
                    <a:pt x="0" y="184"/>
                  </a:lnTo>
                  <a:lnTo>
                    <a:pt x="0" y="184"/>
                  </a:lnTo>
                  <a:lnTo>
                    <a:pt x="0" y="184"/>
                  </a:lnTo>
                  <a:lnTo>
                    <a:pt x="0" y="184"/>
                  </a:lnTo>
                  <a:lnTo>
                    <a:pt x="0" y="184"/>
                  </a:lnTo>
                  <a:lnTo>
                    <a:pt x="0" y="184"/>
                  </a:lnTo>
                  <a:lnTo>
                    <a:pt x="0" y="184"/>
                  </a:lnTo>
                  <a:lnTo>
                    <a:pt x="0" y="179"/>
                  </a:lnTo>
                  <a:lnTo>
                    <a:pt x="0" y="179"/>
                  </a:lnTo>
                  <a:lnTo>
                    <a:pt x="0" y="179"/>
                  </a:lnTo>
                  <a:lnTo>
                    <a:pt x="0" y="179"/>
                  </a:lnTo>
                  <a:lnTo>
                    <a:pt x="0" y="179"/>
                  </a:lnTo>
                  <a:lnTo>
                    <a:pt x="0" y="179"/>
                  </a:lnTo>
                  <a:lnTo>
                    <a:pt x="5" y="179"/>
                  </a:lnTo>
                  <a:lnTo>
                    <a:pt x="5" y="174"/>
                  </a:lnTo>
                  <a:lnTo>
                    <a:pt x="5" y="174"/>
                  </a:lnTo>
                  <a:lnTo>
                    <a:pt x="5" y="174"/>
                  </a:lnTo>
                  <a:lnTo>
                    <a:pt x="5" y="174"/>
                  </a:lnTo>
                  <a:lnTo>
                    <a:pt x="5" y="174"/>
                  </a:lnTo>
                  <a:lnTo>
                    <a:pt x="5" y="174"/>
                  </a:lnTo>
                  <a:lnTo>
                    <a:pt x="5" y="169"/>
                  </a:lnTo>
                  <a:lnTo>
                    <a:pt x="5" y="169"/>
                  </a:lnTo>
                  <a:lnTo>
                    <a:pt x="5" y="169"/>
                  </a:lnTo>
                  <a:lnTo>
                    <a:pt x="5" y="169"/>
                  </a:lnTo>
                  <a:lnTo>
                    <a:pt x="5" y="164"/>
                  </a:lnTo>
                  <a:lnTo>
                    <a:pt x="5" y="164"/>
                  </a:lnTo>
                  <a:lnTo>
                    <a:pt x="0" y="155"/>
                  </a:lnTo>
                  <a:lnTo>
                    <a:pt x="0" y="155"/>
                  </a:lnTo>
                  <a:lnTo>
                    <a:pt x="5" y="155"/>
                  </a:lnTo>
                  <a:lnTo>
                    <a:pt x="5" y="150"/>
                  </a:lnTo>
                  <a:lnTo>
                    <a:pt x="10" y="150"/>
                  </a:lnTo>
                  <a:lnTo>
                    <a:pt x="10" y="150"/>
                  </a:lnTo>
                  <a:lnTo>
                    <a:pt x="10" y="150"/>
                  </a:lnTo>
                  <a:lnTo>
                    <a:pt x="10" y="150"/>
                  </a:lnTo>
                  <a:lnTo>
                    <a:pt x="10" y="145"/>
                  </a:lnTo>
                  <a:lnTo>
                    <a:pt x="15" y="145"/>
                  </a:lnTo>
                  <a:lnTo>
                    <a:pt x="15" y="145"/>
                  </a:lnTo>
                  <a:lnTo>
                    <a:pt x="20" y="145"/>
                  </a:lnTo>
                  <a:lnTo>
                    <a:pt x="24" y="140"/>
                  </a:lnTo>
                  <a:lnTo>
                    <a:pt x="29" y="140"/>
                  </a:lnTo>
                  <a:lnTo>
                    <a:pt x="29" y="140"/>
                  </a:lnTo>
                  <a:lnTo>
                    <a:pt x="29" y="135"/>
                  </a:lnTo>
                  <a:lnTo>
                    <a:pt x="34" y="135"/>
                  </a:lnTo>
                  <a:lnTo>
                    <a:pt x="39" y="140"/>
                  </a:lnTo>
                  <a:lnTo>
                    <a:pt x="39" y="140"/>
                  </a:lnTo>
                  <a:lnTo>
                    <a:pt x="39" y="140"/>
                  </a:lnTo>
                  <a:lnTo>
                    <a:pt x="39" y="140"/>
                  </a:lnTo>
                  <a:lnTo>
                    <a:pt x="39" y="140"/>
                  </a:lnTo>
                  <a:lnTo>
                    <a:pt x="39" y="140"/>
                  </a:lnTo>
                  <a:lnTo>
                    <a:pt x="44" y="140"/>
                  </a:lnTo>
                  <a:lnTo>
                    <a:pt x="44" y="140"/>
                  </a:lnTo>
                  <a:lnTo>
                    <a:pt x="49" y="140"/>
                  </a:lnTo>
                  <a:lnTo>
                    <a:pt x="49" y="135"/>
                  </a:lnTo>
                  <a:lnTo>
                    <a:pt x="49" y="135"/>
                  </a:lnTo>
                  <a:lnTo>
                    <a:pt x="49" y="135"/>
                  </a:lnTo>
                  <a:lnTo>
                    <a:pt x="53" y="140"/>
                  </a:lnTo>
                  <a:lnTo>
                    <a:pt x="58" y="135"/>
                  </a:lnTo>
                  <a:lnTo>
                    <a:pt x="63" y="135"/>
                  </a:lnTo>
                  <a:lnTo>
                    <a:pt x="63" y="135"/>
                  </a:lnTo>
                  <a:lnTo>
                    <a:pt x="63" y="140"/>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92">
              <a:extLst>
                <a:ext uri="{FF2B5EF4-FFF2-40B4-BE49-F238E27FC236}">
                  <a16:creationId xmlns:a16="http://schemas.microsoft.com/office/drawing/2014/main" xmlns="" id="{D7DDDB76-D7D8-493E-AC8C-1A9DBBAE52EA}"/>
                </a:ext>
              </a:extLst>
            </p:cNvPr>
            <p:cNvSpPr>
              <a:spLocks/>
            </p:cNvSpPr>
            <p:nvPr/>
          </p:nvSpPr>
          <p:spPr bwMode="auto">
            <a:xfrm>
              <a:off x="11710868" y="1817528"/>
              <a:ext cx="398150" cy="267959"/>
            </a:xfrm>
            <a:custGeom>
              <a:avLst/>
              <a:gdLst>
                <a:gd name="T0" fmla="*/ 213 w 416"/>
                <a:gd name="T1" fmla="*/ 14 h 314"/>
                <a:gd name="T2" fmla="*/ 237 w 416"/>
                <a:gd name="T3" fmla="*/ 9 h 314"/>
                <a:gd name="T4" fmla="*/ 261 w 416"/>
                <a:gd name="T5" fmla="*/ 9 h 314"/>
                <a:gd name="T6" fmla="*/ 271 w 416"/>
                <a:gd name="T7" fmla="*/ 29 h 314"/>
                <a:gd name="T8" fmla="*/ 281 w 416"/>
                <a:gd name="T9" fmla="*/ 43 h 314"/>
                <a:gd name="T10" fmla="*/ 295 w 416"/>
                <a:gd name="T11" fmla="*/ 34 h 314"/>
                <a:gd name="T12" fmla="*/ 314 w 416"/>
                <a:gd name="T13" fmla="*/ 38 h 314"/>
                <a:gd name="T14" fmla="*/ 324 w 416"/>
                <a:gd name="T15" fmla="*/ 43 h 314"/>
                <a:gd name="T16" fmla="*/ 343 w 416"/>
                <a:gd name="T17" fmla="*/ 48 h 314"/>
                <a:gd name="T18" fmla="*/ 358 w 416"/>
                <a:gd name="T19" fmla="*/ 58 h 314"/>
                <a:gd name="T20" fmla="*/ 377 w 416"/>
                <a:gd name="T21" fmla="*/ 72 h 314"/>
                <a:gd name="T22" fmla="*/ 392 w 416"/>
                <a:gd name="T23" fmla="*/ 82 h 314"/>
                <a:gd name="T24" fmla="*/ 387 w 416"/>
                <a:gd name="T25" fmla="*/ 97 h 314"/>
                <a:gd name="T26" fmla="*/ 411 w 416"/>
                <a:gd name="T27" fmla="*/ 106 h 314"/>
                <a:gd name="T28" fmla="*/ 416 w 416"/>
                <a:gd name="T29" fmla="*/ 130 h 314"/>
                <a:gd name="T30" fmla="*/ 392 w 416"/>
                <a:gd name="T31" fmla="*/ 135 h 314"/>
                <a:gd name="T32" fmla="*/ 387 w 416"/>
                <a:gd name="T33" fmla="*/ 155 h 314"/>
                <a:gd name="T34" fmla="*/ 377 w 416"/>
                <a:gd name="T35" fmla="*/ 169 h 314"/>
                <a:gd name="T36" fmla="*/ 368 w 416"/>
                <a:gd name="T37" fmla="*/ 184 h 314"/>
                <a:gd name="T38" fmla="*/ 363 w 416"/>
                <a:gd name="T39" fmla="*/ 198 h 314"/>
                <a:gd name="T40" fmla="*/ 343 w 416"/>
                <a:gd name="T41" fmla="*/ 203 h 314"/>
                <a:gd name="T42" fmla="*/ 334 w 416"/>
                <a:gd name="T43" fmla="*/ 193 h 314"/>
                <a:gd name="T44" fmla="*/ 329 w 416"/>
                <a:gd name="T45" fmla="*/ 208 h 314"/>
                <a:gd name="T46" fmla="*/ 310 w 416"/>
                <a:gd name="T47" fmla="*/ 217 h 314"/>
                <a:gd name="T48" fmla="*/ 281 w 416"/>
                <a:gd name="T49" fmla="*/ 227 h 314"/>
                <a:gd name="T50" fmla="*/ 261 w 416"/>
                <a:gd name="T51" fmla="*/ 227 h 314"/>
                <a:gd name="T52" fmla="*/ 252 w 416"/>
                <a:gd name="T53" fmla="*/ 232 h 314"/>
                <a:gd name="T54" fmla="*/ 237 w 416"/>
                <a:gd name="T55" fmla="*/ 237 h 314"/>
                <a:gd name="T56" fmla="*/ 218 w 416"/>
                <a:gd name="T57" fmla="*/ 242 h 314"/>
                <a:gd name="T58" fmla="*/ 203 w 416"/>
                <a:gd name="T59" fmla="*/ 232 h 314"/>
                <a:gd name="T60" fmla="*/ 193 w 416"/>
                <a:gd name="T61" fmla="*/ 232 h 314"/>
                <a:gd name="T62" fmla="*/ 174 w 416"/>
                <a:gd name="T63" fmla="*/ 237 h 314"/>
                <a:gd name="T64" fmla="*/ 155 w 416"/>
                <a:gd name="T65" fmla="*/ 246 h 314"/>
                <a:gd name="T66" fmla="*/ 150 w 416"/>
                <a:gd name="T67" fmla="*/ 251 h 314"/>
                <a:gd name="T68" fmla="*/ 145 w 416"/>
                <a:gd name="T69" fmla="*/ 256 h 314"/>
                <a:gd name="T70" fmla="*/ 135 w 416"/>
                <a:gd name="T71" fmla="*/ 271 h 314"/>
                <a:gd name="T72" fmla="*/ 126 w 416"/>
                <a:gd name="T73" fmla="*/ 290 h 314"/>
                <a:gd name="T74" fmla="*/ 111 w 416"/>
                <a:gd name="T75" fmla="*/ 295 h 314"/>
                <a:gd name="T76" fmla="*/ 97 w 416"/>
                <a:gd name="T77" fmla="*/ 295 h 314"/>
                <a:gd name="T78" fmla="*/ 92 w 416"/>
                <a:gd name="T79" fmla="*/ 300 h 314"/>
                <a:gd name="T80" fmla="*/ 72 w 416"/>
                <a:gd name="T81" fmla="*/ 305 h 314"/>
                <a:gd name="T82" fmla="*/ 58 w 416"/>
                <a:gd name="T83" fmla="*/ 305 h 314"/>
                <a:gd name="T84" fmla="*/ 34 w 416"/>
                <a:gd name="T85" fmla="*/ 290 h 314"/>
                <a:gd name="T86" fmla="*/ 19 w 416"/>
                <a:gd name="T87" fmla="*/ 266 h 314"/>
                <a:gd name="T88" fmla="*/ 0 w 416"/>
                <a:gd name="T89" fmla="*/ 237 h 314"/>
                <a:gd name="T90" fmla="*/ 14 w 416"/>
                <a:gd name="T91" fmla="*/ 232 h 314"/>
                <a:gd name="T92" fmla="*/ 24 w 416"/>
                <a:gd name="T93" fmla="*/ 227 h 314"/>
                <a:gd name="T94" fmla="*/ 29 w 416"/>
                <a:gd name="T95" fmla="*/ 217 h 314"/>
                <a:gd name="T96" fmla="*/ 48 w 416"/>
                <a:gd name="T97" fmla="*/ 193 h 314"/>
                <a:gd name="T98" fmla="*/ 68 w 416"/>
                <a:gd name="T99" fmla="*/ 188 h 314"/>
                <a:gd name="T100" fmla="*/ 87 w 416"/>
                <a:gd name="T101" fmla="*/ 184 h 314"/>
                <a:gd name="T102" fmla="*/ 82 w 416"/>
                <a:gd name="T103" fmla="*/ 155 h 314"/>
                <a:gd name="T104" fmla="*/ 82 w 416"/>
                <a:gd name="T105" fmla="*/ 130 h 314"/>
                <a:gd name="T106" fmla="*/ 92 w 416"/>
                <a:gd name="T107" fmla="*/ 121 h 314"/>
                <a:gd name="T108" fmla="*/ 97 w 416"/>
                <a:gd name="T109" fmla="*/ 106 h 314"/>
                <a:gd name="T110" fmla="*/ 121 w 416"/>
                <a:gd name="T111" fmla="*/ 106 h 314"/>
                <a:gd name="T112" fmla="*/ 131 w 416"/>
                <a:gd name="T113" fmla="*/ 101 h 314"/>
                <a:gd name="T114" fmla="*/ 135 w 416"/>
                <a:gd name="T115" fmla="*/ 87 h 314"/>
                <a:gd name="T116" fmla="*/ 135 w 416"/>
                <a:gd name="T117" fmla="*/ 67 h 314"/>
                <a:gd name="T118" fmla="*/ 140 w 416"/>
                <a:gd name="T119" fmla="*/ 58 h 314"/>
                <a:gd name="T120" fmla="*/ 169 w 416"/>
                <a:gd name="T121" fmla="*/ 38 h 314"/>
                <a:gd name="T122" fmla="*/ 179 w 416"/>
                <a:gd name="T123" fmla="*/ 24 h 314"/>
                <a:gd name="T124" fmla="*/ 198 w 416"/>
                <a:gd name="T125" fmla="*/ 1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 h="314">
                  <a:moveTo>
                    <a:pt x="198" y="24"/>
                  </a:moveTo>
                  <a:lnTo>
                    <a:pt x="198" y="24"/>
                  </a:lnTo>
                  <a:lnTo>
                    <a:pt x="203" y="24"/>
                  </a:lnTo>
                  <a:lnTo>
                    <a:pt x="203" y="24"/>
                  </a:lnTo>
                  <a:lnTo>
                    <a:pt x="203" y="24"/>
                  </a:lnTo>
                  <a:lnTo>
                    <a:pt x="203" y="24"/>
                  </a:lnTo>
                  <a:lnTo>
                    <a:pt x="203" y="24"/>
                  </a:lnTo>
                  <a:lnTo>
                    <a:pt x="203" y="24"/>
                  </a:lnTo>
                  <a:lnTo>
                    <a:pt x="208" y="24"/>
                  </a:lnTo>
                  <a:lnTo>
                    <a:pt x="208" y="19"/>
                  </a:lnTo>
                  <a:lnTo>
                    <a:pt x="208" y="19"/>
                  </a:lnTo>
                  <a:lnTo>
                    <a:pt x="208" y="19"/>
                  </a:lnTo>
                  <a:lnTo>
                    <a:pt x="213" y="19"/>
                  </a:lnTo>
                  <a:lnTo>
                    <a:pt x="213" y="19"/>
                  </a:lnTo>
                  <a:lnTo>
                    <a:pt x="213" y="19"/>
                  </a:lnTo>
                  <a:lnTo>
                    <a:pt x="213" y="19"/>
                  </a:lnTo>
                  <a:lnTo>
                    <a:pt x="213" y="19"/>
                  </a:lnTo>
                  <a:lnTo>
                    <a:pt x="213" y="14"/>
                  </a:lnTo>
                  <a:lnTo>
                    <a:pt x="213" y="14"/>
                  </a:lnTo>
                  <a:lnTo>
                    <a:pt x="213" y="14"/>
                  </a:lnTo>
                  <a:lnTo>
                    <a:pt x="213" y="14"/>
                  </a:lnTo>
                  <a:lnTo>
                    <a:pt x="213" y="14"/>
                  </a:lnTo>
                  <a:lnTo>
                    <a:pt x="213" y="9"/>
                  </a:lnTo>
                  <a:lnTo>
                    <a:pt x="218" y="5"/>
                  </a:lnTo>
                  <a:lnTo>
                    <a:pt x="218" y="5"/>
                  </a:lnTo>
                  <a:lnTo>
                    <a:pt x="218" y="0"/>
                  </a:lnTo>
                  <a:lnTo>
                    <a:pt x="218" y="0"/>
                  </a:lnTo>
                  <a:lnTo>
                    <a:pt x="218" y="0"/>
                  </a:lnTo>
                  <a:lnTo>
                    <a:pt x="218" y="0"/>
                  </a:lnTo>
                  <a:lnTo>
                    <a:pt x="222" y="0"/>
                  </a:lnTo>
                  <a:lnTo>
                    <a:pt x="222" y="5"/>
                  </a:lnTo>
                  <a:lnTo>
                    <a:pt x="227" y="5"/>
                  </a:lnTo>
                  <a:lnTo>
                    <a:pt x="232" y="5"/>
                  </a:lnTo>
                  <a:lnTo>
                    <a:pt x="232" y="5"/>
                  </a:lnTo>
                  <a:lnTo>
                    <a:pt x="232" y="5"/>
                  </a:lnTo>
                  <a:lnTo>
                    <a:pt x="237" y="9"/>
                  </a:lnTo>
                  <a:lnTo>
                    <a:pt x="237" y="9"/>
                  </a:lnTo>
                  <a:lnTo>
                    <a:pt x="242" y="9"/>
                  </a:lnTo>
                  <a:lnTo>
                    <a:pt x="242" y="9"/>
                  </a:lnTo>
                  <a:lnTo>
                    <a:pt x="242" y="9"/>
                  </a:lnTo>
                  <a:lnTo>
                    <a:pt x="247" y="9"/>
                  </a:lnTo>
                  <a:lnTo>
                    <a:pt x="247" y="9"/>
                  </a:lnTo>
                  <a:lnTo>
                    <a:pt x="252" y="9"/>
                  </a:lnTo>
                  <a:lnTo>
                    <a:pt x="252" y="9"/>
                  </a:lnTo>
                  <a:lnTo>
                    <a:pt x="252" y="14"/>
                  </a:lnTo>
                  <a:lnTo>
                    <a:pt x="252" y="14"/>
                  </a:lnTo>
                  <a:lnTo>
                    <a:pt x="252" y="9"/>
                  </a:lnTo>
                  <a:lnTo>
                    <a:pt x="256" y="9"/>
                  </a:lnTo>
                  <a:lnTo>
                    <a:pt x="256" y="9"/>
                  </a:lnTo>
                  <a:lnTo>
                    <a:pt x="256" y="9"/>
                  </a:lnTo>
                  <a:lnTo>
                    <a:pt x="256" y="9"/>
                  </a:lnTo>
                  <a:lnTo>
                    <a:pt x="256" y="9"/>
                  </a:lnTo>
                  <a:lnTo>
                    <a:pt x="256" y="9"/>
                  </a:lnTo>
                  <a:lnTo>
                    <a:pt x="261" y="9"/>
                  </a:lnTo>
                  <a:lnTo>
                    <a:pt x="261" y="9"/>
                  </a:lnTo>
                  <a:lnTo>
                    <a:pt x="261" y="9"/>
                  </a:lnTo>
                  <a:lnTo>
                    <a:pt x="261" y="9"/>
                  </a:lnTo>
                  <a:lnTo>
                    <a:pt x="266" y="14"/>
                  </a:lnTo>
                  <a:lnTo>
                    <a:pt x="266" y="14"/>
                  </a:lnTo>
                  <a:lnTo>
                    <a:pt x="261" y="14"/>
                  </a:lnTo>
                  <a:lnTo>
                    <a:pt x="261" y="14"/>
                  </a:lnTo>
                  <a:lnTo>
                    <a:pt x="266" y="14"/>
                  </a:lnTo>
                  <a:lnTo>
                    <a:pt x="266" y="19"/>
                  </a:lnTo>
                  <a:lnTo>
                    <a:pt x="266" y="19"/>
                  </a:lnTo>
                  <a:lnTo>
                    <a:pt x="271" y="19"/>
                  </a:lnTo>
                  <a:lnTo>
                    <a:pt x="271" y="19"/>
                  </a:lnTo>
                  <a:lnTo>
                    <a:pt x="271" y="19"/>
                  </a:lnTo>
                  <a:lnTo>
                    <a:pt x="271" y="24"/>
                  </a:lnTo>
                  <a:lnTo>
                    <a:pt x="271" y="24"/>
                  </a:lnTo>
                  <a:lnTo>
                    <a:pt x="271" y="24"/>
                  </a:lnTo>
                  <a:lnTo>
                    <a:pt x="271" y="24"/>
                  </a:lnTo>
                  <a:lnTo>
                    <a:pt x="271" y="29"/>
                  </a:lnTo>
                  <a:lnTo>
                    <a:pt x="276" y="29"/>
                  </a:lnTo>
                  <a:lnTo>
                    <a:pt x="276" y="29"/>
                  </a:lnTo>
                  <a:lnTo>
                    <a:pt x="276" y="29"/>
                  </a:lnTo>
                  <a:lnTo>
                    <a:pt x="276" y="34"/>
                  </a:lnTo>
                  <a:lnTo>
                    <a:pt x="276" y="34"/>
                  </a:lnTo>
                  <a:lnTo>
                    <a:pt x="276" y="34"/>
                  </a:lnTo>
                  <a:lnTo>
                    <a:pt x="276" y="34"/>
                  </a:lnTo>
                  <a:lnTo>
                    <a:pt x="276" y="38"/>
                  </a:lnTo>
                  <a:lnTo>
                    <a:pt x="276" y="38"/>
                  </a:lnTo>
                  <a:lnTo>
                    <a:pt x="276" y="38"/>
                  </a:lnTo>
                  <a:lnTo>
                    <a:pt x="276" y="38"/>
                  </a:lnTo>
                  <a:lnTo>
                    <a:pt x="276" y="38"/>
                  </a:lnTo>
                  <a:lnTo>
                    <a:pt x="276" y="38"/>
                  </a:lnTo>
                  <a:lnTo>
                    <a:pt x="276" y="38"/>
                  </a:lnTo>
                  <a:lnTo>
                    <a:pt x="276" y="43"/>
                  </a:lnTo>
                  <a:lnTo>
                    <a:pt x="276" y="43"/>
                  </a:lnTo>
                  <a:lnTo>
                    <a:pt x="276" y="43"/>
                  </a:lnTo>
                  <a:lnTo>
                    <a:pt x="281" y="43"/>
                  </a:lnTo>
                  <a:lnTo>
                    <a:pt x="281" y="38"/>
                  </a:lnTo>
                  <a:lnTo>
                    <a:pt x="281" y="38"/>
                  </a:lnTo>
                  <a:lnTo>
                    <a:pt x="281" y="38"/>
                  </a:lnTo>
                  <a:lnTo>
                    <a:pt x="285" y="38"/>
                  </a:lnTo>
                  <a:lnTo>
                    <a:pt x="285" y="38"/>
                  </a:lnTo>
                  <a:lnTo>
                    <a:pt x="285" y="38"/>
                  </a:lnTo>
                  <a:lnTo>
                    <a:pt x="285" y="38"/>
                  </a:lnTo>
                  <a:lnTo>
                    <a:pt x="285" y="38"/>
                  </a:lnTo>
                  <a:lnTo>
                    <a:pt x="285" y="34"/>
                  </a:lnTo>
                  <a:lnTo>
                    <a:pt x="290" y="34"/>
                  </a:lnTo>
                  <a:lnTo>
                    <a:pt x="290" y="34"/>
                  </a:lnTo>
                  <a:lnTo>
                    <a:pt x="290" y="34"/>
                  </a:lnTo>
                  <a:lnTo>
                    <a:pt x="290" y="34"/>
                  </a:lnTo>
                  <a:lnTo>
                    <a:pt x="290" y="34"/>
                  </a:lnTo>
                  <a:lnTo>
                    <a:pt x="295" y="34"/>
                  </a:lnTo>
                  <a:lnTo>
                    <a:pt x="295" y="34"/>
                  </a:lnTo>
                  <a:lnTo>
                    <a:pt x="295" y="34"/>
                  </a:lnTo>
                  <a:lnTo>
                    <a:pt x="295" y="34"/>
                  </a:lnTo>
                  <a:lnTo>
                    <a:pt x="300" y="34"/>
                  </a:lnTo>
                  <a:lnTo>
                    <a:pt x="300" y="34"/>
                  </a:lnTo>
                  <a:lnTo>
                    <a:pt x="300" y="34"/>
                  </a:lnTo>
                  <a:lnTo>
                    <a:pt x="305" y="34"/>
                  </a:lnTo>
                  <a:lnTo>
                    <a:pt x="305" y="34"/>
                  </a:lnTo>
                  <a:lnTo>
                    <a:pt x="305" y="29"/>
                  </a:lnTo>
                  <a:lnTo>
                    <a:pt x="305" y="29"/>
                  </a:lnTo>
                  <a:lnTo>
                    <a:pt x="310" y="34"/>
                  </a:lnTo>
                  <a:lnTo>
                    <a:pt x="310" y="34"/>
                  </a:lnTo>
                  <a:lnTo>
                    <a:pt x="310" y="34"/>
                  </a:lnTo>
                  <a:lnTo>
                    <a:pt x="314" y="34"/>
                  </a:lnTo>
                  <a:lnTo>
                    <a:pt x="314" y="34"/>
                  </a:lnTo>
                  <a:lnTo>
                    <a:pt x="314" y="34"/>
                  </a:lnTo>
                  <a:lnTo>
                    <a:pt x="314" y="34"/>
                  </a:lnTo>
                  <a:lnTo>
                    <a:pt x="314" y="34"/>
                  </a:lnTo>
                  <a:lnTo>
                    <a:pt x="314" y="38"/>
                  </a:lnTo>
                  <a:lnTo>
                    <a:pt x="314" y="38"/>
                  </a:lnTo>
                  <a:lnTo>
                    <a:pt x="314" y="38"/>
                  </a:lnTo>
                  <a:lnTo>
                    <a:pt x="314" y="38"/>
                  </a:lnTo>
                  <a:lnTo>
                    <a:pt x="314" y="38"/>
                  </a:lnTo>
                  <a:lnTo>
                    <a:pt x="314" y="38"/>
                  </a:lnTo>
                  <a:lnTo>
                    <a:pt x="310" y="38"/>
                  </a:lnTo>
                  <a:lnTo>
                    <a:pt x="310" y="38"/>
                  </a:lnTo>
                  <a:lnTo>
                    <a:pt x="310" y="43"/>
                  </a:lnTo>
                  <a:lnTo>
                    <a:pt x="310" y="43"/>
                  </a:lnTo>
                  <a:lnTo>
                    <a:pt x="310" y="43"/>
                  </a:lnTo>
                  <a:lnTo>
                    <a:pt x="310" y="43"/>
                  </a:lnTo>
                  <a:lnTo>
                    <a:pt x="314" y="48"/>
                  </a:lnTo>
                  <a:lnTo>
                    <a:pt x="314" y="48"/>
                  </a:lnTo>
                  <a:lnTo>
                    <a:pt x="319" y="48"/>
                  </a:lnTo>
                  <a:lnTo>
                    <a:pt x="319" y="48"/>
                  </a:lnTo>
                  <a:lnTo>
                    <a:pt x="319" y="43"/>
                  </a:lnTo>
                  <a:lnTo>
                    <a:pt x="319" y="43"/>
                  </a:lnTo>
                  <a:lnTo>
                    <a:pt x="319" y="43"/>
                  </a:lnTo>
                  <a:lnTo>
                    <a:pt x="319" y="43"/>
                  </a:lnTo>
                  <a:lnTo>
                    <a:pt x="324" y="43"/>
                  </a:lnTo>
                  <a:lnTo>
                    <a:pt x="324" y="43"/>
                  </a:lnTo>
                  <a:lnTo>
                    <a:pt x="324" y="43"/>
                  </a:lnTo>
                  <a:lnTo>
                    <a:pt x="324" y="43"/>
                  </a:lnTo>
                  <a:lnTo>
                    <a:pt x="329" y="48"/>
                  </a:lnTo>
                  <a:lnTo>
                    <a:pt x="329" y="48"/>
                  </a:lnTo>
                  <a:lnTo>
                    <a:pt x="329" y="48"/>
                  </a:lnTo>
                  <a:lnTo>
                    <a:pt x="329" y="48"/>
                  </a:lnTo>
                  <a:lnTo>
                    <a:pt x="334" y="48"/>
                  </a:lnTo>
                  <a:lnTo>
                    <a:pt x="334" y="48"/>
                  </a:lnTo>
                  <a:lnTo>
                    <a:pt x="339" y="48"/>
                  </a:lnTo>
                  <a:lnTo>
                    <a:pt x="339" y="48"/>
                  </a:lnTo>
                  <a:lnTo>
                    <a:pt x="339" y="48"/>
                  </a:lnTo>
                  <a:lnTo>
                    <a:pt x="339" y="48"/>
                  </a:lnTo>
                  <a:lnTo>
                    <a:pt x="339" y="48"/>
                  </a:lnTo>
                  <a:lnTo>
                    <a:pt x="343" y="48"/>
                  </a:lnTo>
                  <a:lnTo>
                    <a:pt x="343" y="48"/>
                  </a:lnTo>
                  <a:lnTo>
                    <a:pt x="343" y="48"/>
                  </a:lnTo>
                  <a:lnTo>
                    <a:pt x="343" y="48"/>
                  </a:lnTo>
                  <a:lnTo>
                    <a:pt x="343" y="48"/>
                  </a:lnTo>
                  <a:lnTo>
                    <a:pt x="343" y="48"/>
                  </a:lnTo>
                  <a:lnTo>
                    <a:pt x="343" y="53"/>
                  </a:lnTo>
                  <a:lnTo>
                    <a:pt x="343" y="53"/>
                  </a:lnTo>
                  <a:lnTo>
                    <a:pt x="343" y="53"/>
                  </a:lnTo>
                  <a:lnTo>
                    <a:pt x="343" y="58"/>
                  </a:lnTo>
                  <a:lnTo>
                    <a:pt x="348" y="58"/>
                  </a:lnTo>
                  <a:lnTo>
                    <a:pt x="348" y="58"/>
                  </a:lnTo>
                  <a:lnTo>
                    <a:pt x="348" y="58"/>
                  </a:lnTo>
                  <a:lnTo>
                    <a:pt x="348" y="58"/>
                  </a:lnTo>
                  <a:lnTo>
                    <a:pt x="353" y="58"/>
                  </a:lnTo>
                  <a:lnTo>
                    <a:pt x="353" y="53"/>
                  </a:lnTo>
                  <a:lnTo>
                    <a:pt x="353" y="53"/>
                  </a:lnTo>
                  <a:lnTo>
                    <a:pt x="353" y="53"/>
                  </a:lnTo>
                  <a:lnTo>
                    <a:pt x="358" y="53"/>
                  </a:lnTo>
                  <a:lnTo>
                    <a:pt x="358" y="53"/>
                  </a:lnTo>
                  <a:lnTo>
                    <a:pt x="358" y="58"/>
                  </a:lnTo>
                  <a:lnTo>
                    <a:pt x="358" y="58"/>
                  </a:lnTo>
                  <a:lnTo>
                    <a:pt x="363" y="58"/>
                  </a:lnTo>
                  <a:lnTo>
                    <a:pt x="363" y="58"/>
                  </a:lnTo>
                  <a:lnTo>
                    <a:pt x="363" y="58"/>
                  </a:lnTo>
                  <a:lnTo>
                    <a:pt x="363" y="63"/>
                  </a:lnTo>
                  <a:lnTo>
                    <a:pt x="363" y="63"/>
                  </a:lnTo>
                  <a:lnTo>
                    <a:pt x="363" y="63"/>
                  </a:lnTo>
                  <a:lnTo>
                    <a:pt x="363" y="63"/>
                  </a:lnTo>
                  <a:lnTo>
                    <a:pt x="363" y="63"/>
                  </a:lnTo>
                  <a:lnTo>
                    <a:pt x="368" y="63"/>
                  </a:lnTo>
                  <a:lnTo>
                    <a:pt x="368" y="67"/>
                  </a:lnTo>
                  <a:lnTo>
                    <a:pt x="368" y="67"/>
                  </a:lnTo>
                  <a:lnTo>
                    <a:pt x="368" y="67"/>
                  </a:lnTo>
                  <a:lnTo>
                    <a:pt x="368" y="67"/>
                  </a:lnTo>
                  <a:lnTo>
                    <a:pt x="368" y="67"/>
                  </a:lnTo>
                  <a:lnTo>
                    <a:pt x="373" y="67"/>
                  </a:lnTo>
                  <a:lnTo>
                    <a:pt x="373" y="67"/>
                  </a:lnTo>
                  <a:lnTo>
                    <a:pt x="373" y="72"/>
                  </a:lnTo>
                  <a:lnTo>
                    <a:pt x="377" y="72"/>
                  </a:lnTo>
                  <a:lnTo>
                    <a:pt x="377" y="72"/>
                  </a:lnTo>
                  <a:lnTo>
                    <a:pt x="377" y="67"/>
                  </a:lnTo>
                  <a:lnTo>
                    <a:pt x="382" y="67"/>
                  </a:lnTo>
                  <a:lnTo>
                    <a:pt x="382" y="67"/>
                  </a:lnTo>
                  <a:lnTo>
                    <a:pt x="382" y="72"/>
                  </a:lnTo>
                  <a:lnTo>
                    <a:pt x="382" y="72"/>
                  </a:lnTo>
                  <a:lnTo>
                    <a:pt x="382" y="72"/>
                  </a:lnTo>
                  <a:lnTo>
                    <a:pt x="382" y="72"/>
                  </a:lnTo>
                  <a:lnTo>
                    <a:pt x="382" y="77"/>
                  </a:lnTo>
                  <a:lnTo>
                    <a:pt x="387" y="77"/>
                  </a:lnTo>
                  <a:lnTo>
                    <a:pt x="387" y="77"/>
                  </a:lnTo>
                  <a:lnTo>
                    <a:pt x="387" y="77"/>
                  </a:lnTo>
                  <a:lnTo>
                    <a:pt x="387" y="77"/>
                  </a:lnTo>
                  <a:lnTo>
                    <a:pt x="387" y="82"/>
                  </a:lnTo>
                  <a:lnTo>
                    <a:pt x="387" y="82"/>
                  </a:lnTo>
                  <a:lnTo>
                    <a:pt x="392" y="82"/>
                  </a:lnTo>
                  <a:lnTo>
                    <a:pt x="392" y="82"/>
                  </a:lnTo>
                  <a:lnTo>
                    <a:pt x="392" y="82"/>
                  </a:lnTo>
                  <a:lnTo>
                    <a:pt x="392" y="87"/>
                  </a:lnTo>
                  <a:lnTo>
                    <a:pt x="392" y="87"/>
                  </a:lnTo>
                  <a:lnTo>
                    <a:pt x="387" y="87"/>
                  </a:lnTo>
                  <a:lnTo>
                    <a:pt x="387" y="87"/>
                  </a:lnTo>
                  <a:lnTo>
                    <a:pt x="387" y="87"/>
                  </a:lnTo>
                  <a:lnTo>
                    <a:pt x="387" y="87"/>
                  </a:lnTo>
                  <a:lnTo>
                    <a:pt x="392" y="87"/>
                  </a:lnTo>
                  <a:lnTo>
                    <a:pt x="392" y="87"/>
                  </a:lnTo>
                  <a:lnTo>
                    <a:pt x="392" y="87"/>
                  </a:lnTo>
                  <a:lnTo>
                    <a:pt x="387" y="87"/>
                  </a:lnTo>
                  <a:lnTo>
                    <a:pt x="387" y="92"/>
                  </a:lnTo>
                  <a:lnTo>
                    <a:pt x="387" y="92"/>
                  </a:lnTo>
                  <a:lnTo>
                    <a:pt x="382" y="92"/>
                  </a:lnTo>
                  <a:lnTo>
                    <a:pt x="382" y="92"/>
                  </a:lnTo>
                  <a:lnTo>
                    <a:pt x="382" y="97"/>
                  </a:lnTo>
                  <a:lnTo>
                    <a:pt x="382" y="97"/>
                  </a:lnTo>
                  <a:lnTo>
                    <a:pt x="387" y="97"/>
                  </a:lnTo>
                  <a:lnTo>
                    <a:pt x="387" y="97"/>
                  </a:lnTo>
                  <a:lnTo>
                    <a:pt x="392" y="97"/>
                  </a:lnTo>
                  <a:lnTo>
                    <a:pt x="392" y="97"/>
                  </a:lnTo>
                  <a:lnTo>
                    <a:pt x="397" y="97"/>
                  </a:lnTo>
                  <a:lnTo>
                    <a:pt x="397" y="97"/>
                  </a:lnTo>
                  <a:lnTo>
                    <a:pt x="397" y="97"/>
                  </a:lnTo>
                  <a:lnTo>
                    <a:pt x="397" y="101"/>
                  </a:lnTo>
                  <a:lnTo>
                    <a:pt x="397" y="101"/>
                  </a:lnTo>
                  <a:lnTo>
                    <a:pt x="397" y="101"/>
                  </a:lnTo>
                  <a:lnTo>
                    <a:pt x="397" y="101"/>
                  </a:lnTo>
                  <a:lnTo>
                    <a:pt x="397" y="106"/>
                  </a:lnTo>
                  <a:lnTo>
                    <a:pt x="397" y="106"/>
                  </a:lnTo>
                  <a:lnTo>
                    <a:pt x="402" y="106"/>
                  </a:lnTo>
                  <a:lnTo>
                    <a:pt x="402" y="106"/>
                  </a:lnTo>
                  <a:lnTo>
                    <a:pt x="402" y="106"/>
                  </a:lnTo>
                  <a:lnTo>
                    <a:pt x="406" y="106"/>
                  </a:lnTo>
                  <a:lnTo>
                    <a:pt x="406" y="106"/>
                  </a:lnTo>
                  <a:lnTo>
                    <a:pt x="411" y="106"/>
                  </a:lnTo>
                  <a:lnTo>
                    <a:pt x="411" y="106"/>
                  </a:lnTo>
                  <a:lnTo>
                    <a:pt x="411" y="106"/>
                  </a:lnTo>
                  <a:lnTo>
                    <a:pt x="416" y="106"/>
                  </a:lnTo>
                  <a:lnTo>
                    <a:pt x="416" y="106"/>
                  </a:lnTo>
                  <a:lnTo>
                    <a:pt x="416" y="111"/>
                  </a:lnTo>
                  <a:lnTo>
                    <a:pt x="416" y="111"/>
                  </a:lnTo>
                  <a:lnTo>
                    <a:pt x="411" y="111"/>
                  </a:lnTo>
                  <a:lnTo>
                    <a:pt x="411" y="111"/>
                  </a:lnTo>
                  <a:lnTo>
                    <a:pt x="411" y="111"/>
                  </a:lnTo>
                  <a:lnTo>
                    <a:pt x="411" y="111"/>
                  </a:lnTo>
                  <a:lnTo>
                    <a:pt x="411" y="116"/>
                  </a:lnTo>
                  <a:lnTo>
                    <a:pt x="411" y="116"/>
                  </a:lnTo>
                  <a:lnTo>
                    <a:pt x="411" y="116"/>
                  </a:lnTo>
                  <a:lnTo>
                    <a:pt x="411" y="121"/>
                  </a:lnTo>
                  <a:lnTo>
                    <a:pt x="411" y="121"/>
                  </a:lnTo>
                  <a:lnTo>
                    <a:pt x="411" y="126"/>
                  </a:lnTo>
                  <a:lnTo>
                    <a:pt x="416" y="130"/>
                  </a:lnTo>
                  <a:lnTo>
                    <a:pt x="416" y="130"/>
                  </a:lnTo>
                  <a:lnTo>
                    <a:pt x="416" y="130"/>
                  </a:lnTo>
                  <a:lnTo>
                    <a:pt x="411" y="130"/>
                  </a:lnTo>
                  <a:lnTo>
                    <a:pt x="411" y="130"/>
                  </a:lnTo>
                  <a:lnTo>
                    <a:pt x="411" y="130"/>
                  </a:lnTo>
                  <a:lnTo>
                    <a:pt x="411" y="135"/>
                  </a:lnTo>
                  <a:lnTo>
                    <a:pt x="411" y="135"/>
                  </a:lnTo>
                  <a:lnTo>
                    <a:pt x="411" y="135"/>
                  </a:lnTo>
                  <a:lnTo>
                    <a:pt x="411" y="135"/>
                  </a:lnTo>
                  <a:lnTo>
                    <a:pt x="406" y="135"/>
                  </a:lnTo>
                  <a:lnTo>
                    <a:pt x="406" y="135"/>
                  </a:lnTo>
                  <a:lnTo>
                    <a:pt x="406" y="135"/>
                  </a:lnTo>
                  <a:lnTo>
                    <a:pt x="402" y="135"/>
                  </a:lnTo>
                  <a:lnTo>
                    <a:pt x="397" y="135"/>
                  </a:lnTo>
                  <a:lnTo>
                    <a:pt x="397" y="135"/>
                  </a:lnTo>
                  <a:lnTo>
                    <a:pt x="397" y="135"/>
                  </a:lnTo>
                  <a:lnTo>
                    <a:pt x="392" y="135"/>
                  </a:lnTo>
                  <a:lnTo>
                    <a:pt x="392" y="135"/>
                  </a:lnTo>
                  <a:lnTo>
                    <a:pt x="392" y="135"/>
                  </a:lnTo>
                  <a:lnTo>
                    <a:pt x="392" y="135"/>
                  </a:lnTo>
                  <a:lnTo>
                    <a:pt x="392" y="140"/>
                  </a:lnTo>
                  <a:lnTo>
                    <a:pt x="392" y="140"/>
                  </a:lnTo>
                  <a:lnTo>
                    <a:pt x="387" y="140"/>
                  </a:lnTo>
                  <a:lnTo>
                    <a:pt x="387" y="140"/>
                  </a:lnTo>
                  <a:lnTo>
                    <a:pt x="387" y="140"/>
                  </a:lnTo>
                  <a:lnTo>
                    <a:pt x="387" y="145"/>
                  </a:lnTo>
                  <a:lnTo>
                    <a:pt x="387" y="145"/>
                  </a:lnTo>
                  <a:lnTo>
                    <a:pt x="387" y="145"/>
                  </a:lnTo>
                  <a:lnTo>
                    <a:pt x="387" y="145"/>
                  </a:lnTo>
                  <a:lnTo>
                    <a:pt x="387" y="145"/>
                  </a:lnTo>
                  <a:lnTo>
                    <a:pt x="387" y="145"/>
                  </a:lnTo>
                  <a:lnTo>
                    <a:pt x="382" y="150"/>
                  </a:lnTo>
                  <a:lnTo>
                    <a:pt x="382" y="150"/>
                  </a:lnTo>
                  <a:lnTo>
                    <a:pt x="382" y="150"/>
                  </a:lnTo>
                  <a:lnTo>
                    <a:pt x="382" y="150"/>
                  </a:lnTo>
                  <a:lnTo>
                    <a:pt x="382" y="150"/>
                  </a:lnTo>
                  <a:lnTo>
                    <a:pt x="382" y="150"/>
                  </a:lnTo>
                  <a:lnTo>
                    <a:pt x="387" y="155"/>
                  </a:lnTo>
                  <a:lnTo>
                    <a:pt x="387" y="155"/>
                  </a:lnTo>
                  <a:lnTo>
                    <a:pt x="387" y="155"/>
                  </a:lnTo>
                  <a:lnTo>
                    <a:pt x="387" y="155"/>
                  </a:lnTo>
                  <a:lnTo>
                    <a:pt x="387" y="155"/>
                  </a:lnTo>
                  <a:lnTo>
                    <a:pt x="387" y="155"/>
                  </a:lnTo>
                  <a:lnTo>
                    <a:pt x="387" y="155"/>
                  </a:lnTo>
                  <a:lnTo>
                    <a:pt x="387" y="159"/>
                  </a:lnTo>
                  <a:lnTo>
                    <a:pt x="387" y="159"/>
                  </a:lnTo>
                  <a:lnTo>
                    <a:pt x="387" y="159"/>
                  </a:lnTo>
                  <a:lnTo>
                    <a:pt x="387" y="159"/>
                  </a:lnTo>
                  <a:lnTo>
                    <a:pt x="387" y="159"/>
                  </a:lnTo>
                  <a:lnTo>
                    <a:pt x="382" y="164"/>
                  </a:lnTo>
                  <a:lnTo>
                    <a:pt x="382" y="164"/>
                  </a:lnTo>
                  <a:lnTo>
                    <a:pt x="382" y="164"/>
                  </a:lnTo>
                  <a:lnTo>
                    <a:pt x="382" y="164"/>
                  </a:lnTo>
                  <a:lnTo>
                    <a:pt x="382" y="164"/>
                  </a:lnTo>
                  <a:lnTo>
                    <a:pt x="377" y="169"/>
                  </a:lnTo>
                  <a:lnTo>
                    <a:pt x="377" y="169"/>
                  </a:lnTo>
                  <a:lnTo>
                    <a:pt x="377" y="169"/>
                  </a:lnTo>
                  <a:lnTo>
                    <a:pt x="377" y="169"/>
                  </a:lnTo>
                  <a:lnTo>
                    <a:pt x="373" y="174"/>
                  </a:lnTo>
                  <a:lnTo>
                    <a:pt x="373" y="174"/>
                  </a:lnTo>
                  <a:lnTo>
                    <a:pt x="373" y="174"/>
                  </a:lnTo>
                  <a:lnTo>
                    <a:pt x="373" y="174"/>
                  </a:lnTo>
                  <a:lnTo>
                    <a:pt x="368" y="174"/>
                  </a:lnTo>
                  <a:lnTo>
                    <a:pt x="368" y="174"/>
                  </a:lnTo>
                  <a:lnTo>
                    <a:pt x="368" y="174"/>
                  </a:lnTo>
                  <a:lnTo>
                    <a:pt x="368" y="174"/>
                  </a:lnTo>
                  <a:lnTo>
                    <a:pt x="368" y="174"/>
                  </a:lnTo>
                  <a:lnTo>
                    <a:pt x="368" y="179"/>
                  </a:lnTo>
                  <a:lnTo>
                    <a:pt x="368" y="179"/>
                  </a:lnTo>
                  <a:lnTo>
                    <a:pt x="368" y="179"/>
                  </a:lnTo>
                  <a:lnTo>
                    <a:pt x="368" y="179"/>
                  </a:lnTo>
                  <a:lnTo>
                    <a:pt x="368" y="179"/>
                  </a:lnTo>
                  <a:lnTo>
                    <a:pt x="368" y="184"/>
                  </a:lnTo>
                  <a:lnTo>
                    <a:pt x="368" y="184"/>
                  </a:lnTo>
                  <a:lnTo>
                    <a:pt x="368" y="184"/>
                  </a:lnTo>
                  <a:lnTo>
                    <a:pt x="368" y="184"/>
                  </a:lnTo>
                  <a:lnTo>
                    <a:pt x="368" y="184"/>
                  </a:lnTo>
                  <a:lnTo>
                    <a:pt x="368" y="184"/>
                  </a:lnTo>
                  <a:lnTo>
                    <a:pt x="368" y="184"/>
                  </a:lnTo>
                  <a:lnTo>
                    <a:pt x="368" y="188"/>
                  </a:lnTo>
                  <a:lnTo>
                    <a:pt x="368" y="188"/>
                  </a:lnTo>
                  <a:lnTo>
                    <a:pt x="368" y="193"/>
                  </a:lnTo>
                  <a:lnTo>
                    <a:pt x="368" y="193"/>
                  </a:lnTo>
                  <a:lnTo>
                    <a:pt x="368" y="193"/>
                  </a:lnTo>
                  <a:lnTo>
                    <a:pt x="363" y="193"/>
                  </a:lnTo>
                  <a:lnTo>
                    <a:pt x="363" y="193"/>
                  </a:lnTo>
                  <a:lnTo>
                    <a:pt x="363" y="193"/>
                  </a:lnTo>
                  <a:lnTo>
                    <a:pt x="363" y="193"/>
                  </a:lnTo>
                  <a:lnTo>
                    <a:pt x="363" y="193"/>
                  </a:lnTo>
                  <a:lnTo>
                    <a:pt x="363" y="198"/>
                  </a:lnTo>
                  <a:lnTo>
                    <a:pt x="363" y="198"/>
                  </a:lnTo>
                  <a:lnTo>
                    <a:pt x="363" y="198"/>
                  </a:lnTo>
                  <a:lnTo>
                    <a:pt x="363" y="198"/>
                  </a:lnTo>
                  <a:lnTo>
                    <a:pt x="363" y="198"/>
                  </a:lnTo>
                  <a:lnTo>
                    <a:pt x="363" y="198"/>
                  </a:lnTo>
                  <a:lnTo>
                    <a:pt x="358" y="198"/>
                  </a:lnTo>
                  <a:lnTo>
                    <a:pt x="358" y="203"/>
                  </a:lnTo>
                  <a:lnTo>
                    <a:pt x="353" y="203"/>
                  </a:lnTo>
                  <a:lnTo>
                    <a:pt x="353" y="203"/>
                  </a:lnTo>
                  <a:lnTo>
                    <a:pt x="353" y="203"/>
                  </a:lnTo>
                  <a:lnTo>
                    <a:pt x="353" y="203"/>
                  </a:lnTo>
                  <a:lnTo>
                    <a:pt x="348" y="203"/>
                  </a:lnTo>
                  <a:lnTo>
                    <a:pt x="348" y="208"/>
                  </a:lnTo>
                  <a:lnTo>
                    <a:pt x="348" y="208"/>
                  </a:lnTo>
                  <a:lnTo>
                    <a:pt x="348" y="208"/>
                  </a:lnTo>
                  <a:lnTo>
                    <a:pt x="343" y="208"/>
                  </a:lnTo>
                  <a:lnTo>
                    <a:pt x="343" y="208"/>
                  </a:lnTo>
                  <a:lnTo>
                    <a:pt x="343" y="208"/>
                  </a:lnTo>
                  <a:lnTo>
                    <a:pt x="343" y="203"/>
                  </a:lnTo>
                  <a:lnTo>
                    <a:pt x="343" y="203"/>
                  </a:lnTo>
                  <a:lnTo>
                    <a:pt x="343" y="203"/>
                  </a:lnTo>
                  <a:lnTo>
                    <a:pt x="343" y="203"/>
                  </a:lnTo>
                  <a:lnTo>
                    <a:pt x="343" y="203"/>
                  </a:lnTo>
                  <a:lnTo>
                    <a:pt x="343" y="203"/>
                  </a:lnTo>
                  <a:lnTo>
                    <a:pt x="343" y="203"/>
                  </a:lnTo>
                  <a:lnTo>
                    <a:pt x="339" y="203"/>
                  </a:lnTo>
                  <a:lnTo>
                    <a:pt x="339" y="203"/>
                  </a:lnTo>
                  <a:lnTo>
                    <a:pt x="339" y="203"/>
                  </a:lnTo>
                  <a:lnTo>
                    <a:pt x="339" y="203"/>
                  </a:lnTo>
                  <a:lnTo>
                    <a:pt x="339" y="203"/>
                  </a:lnTo>
                  <a:lnTo>
                    <a:pt x="339" y="198"/>
                  </a:lnTo>
                  <a:lnTo>
                    <a:pt x="339" y="198"/>
                  </a:lnTo>
                  <a:lnTo>
                    <a:pt x="339" y="198"/>
                  </a:lnTo>
                  <a:lnTo>
                    <a:pt x="339" y="198"/>
                  </a:lnTo>
                  <a:lnTo>
                    <a:pt x="339" y="193"/>
                  </a:lnTo>
                  <a:lnTo>
                    <a:pt x="334" y="193"/>
                  </a:lnTo>
                  <a:lnTo>
                    <a:pt x="334" y="193"/>
                  </a:lnTo>
                  <a:lnTo>
                    <a:pt x="334" y="193"/>
                  </a:lnTo>
                  <a:lnTo>
                    <a:pt x="334" y="193"/>
                  </a:lnTo>
                  <a:lnTo>
                    <a:pt x="329" y="193"/>
                  </a:lnTo>
                  <a:lnTo>
                    <a:pt x="329" y="193"/>
                  </a:lnTo>
                  <a:lnTo>
                    <a:pt x="329" y="193"/>
                  </a:lnTo>
                  <a:lnTo>
                    <a:pt x="329" y="193"/>
                  </a:lnTo>
                  <a:lnTo>
                    <a:pt x="329" y="198"/>
                  </a:lnTo>
                  <a:lnTo>
                    <a:pt x="329" y="198"/>
                  </a:lnTo>
                  <a:lnTo>
                    <a:pt x="329" y="198"/>
                  </a:lnTo>
                  <a:lnTo>
                    <a:pt x="334" y="203"/>
                  </a:lnTo>
                  <a:lnTo>
                    <a:pt x="334" y="203"/>
                  </a:lnTo>
                  <a:lnTo>
                    <a:pt x="334" y="203"/>
                  </a:lnTo>
                  <a:lnTo>
                    <a:pt x="334" y="203"/>
                  </a:lnTo>
                  <a:lnTo>
                    <a:pt x="329" y="203"/>
                  </a:lnTo>
                  <a:lnTo>
                    <a:pt x="329" y="203"/>
                  </a:lnTo>
                  <a:lnTo>
                    <a:pt x="329" y="203"/>
                  </a:lnTo>
                  <a:lnTo>
                    <a:pt x="329" y="203"/>
                  </a:lnTo>
                  <a:lnTo>
                    <a:pt x="329" y="208"/>
                  </a:lnTo>
                  <a:lnTo>
                    <a:pt x="329" y="208"/>
                  </a:lnTo>
                  <a:lnTo>
                    <a:pt x="329" y="208"/>
                  </a:lnTo>
                  <a:lnTo>
                    <a:pt x="329" y="213"/>
                  </a:lnTo>
                  <a:lnTo>
                    <a:pt x="329" y="213"/>
                  </a:lnTo>
                  <a:lnTo>
                    <a:pt x="329" y="213"/>
                  </a:lnTo>
                  <a:lnTo>
                    <a:pt x="324" y="213"/>
                  </a:lnTo>
                  <a:lnTo>
                    <a:pt x="324" y="213"/>
                  </a:lnTo>
                  <a:lnTo>
                    <a:pt x="319" y="217"/>
                  </a:lnTo>
                  <a:lnTo>
                    <a:pt x="319" y="217"/>
                  </a:lnTo>
                  <a:lnTo>
                    <a:pt x="319" y="217"/>
                  </a:lnTo>
                  <a:lnTo>
                    <a:pt x="319" y="217"/>
                  </a:lnTo>
                  <a:lnTo>
                    <a:pt x="319" y="217"/>
                  </a:lnTo>
                  <a:lnTo>
                    <a:pt x="319" y="217"/>
                  </a:lnTo>
                  <a:lnTo>
                    <a:pt x="314" y="222"/>
                  </a:lnTo>
                  <a:lnTo>
                    <a:pt x="314" y="222"/>
                  </a:lnTo>
                  <a:lnTo>
                    <a:pt x="314" y="222"/>
                  </a:lnTo>
                  <a:lnTo>
                    <a:pt x="314" y="222"/>
                  </a:lnTo>
                  <a:lnTo>
                    <a:pt x="314" y="217"/>
                  </a:lnTo>
                  <a:lnTo>
                    <a:pt x="310" y="217"/>
                  </a:lnTo>
                  <a:lnTo>
                    <a:pt x="310" y="217"/>
                  </a:lnTo>
                  <a:lnTo>
                    <a:pt x="305" y="217"/>
                  </a:lnTo>
                  <a:lnTo>
                    <a:pt x="305" y="217"/>
                  </a:lnTo>
                  <a:lnTo>
                    <a:pt x="300" y="217"/>
                  </a:lnTo>
                  <a:lnTo>
                    <a:pt x="300" y="217"/>
                  </a:lnTo>
                  <a:lnTo>
                    <a:pt x="295" y="217"/>
                  </a:lnTo>
                  <a:lnTo>
                    <a:pt x="295" y="217"/>
                  </a:lnTo>
                  <a:lnTo>
                    <a:pt x="290" y="217"/>
                  </a:lnTo>
                  <a:lnTo>
                    <a:pt x="290" y="217"/>
                  </a:lnTo>
                  <a:lnTo>
                    <a:pt x="290" y="217"/>
                  </a:lnTo>
                  <a:lnTo>
                    <a:pt x="290" y="217"/>
                  </a:lnTo>
                  <a:lnTo>
                    <a:pt x="285" y="217"/>
                  </a:lnTo>
                  <a:lnTo>
                    <a:pt x="285" y="222"/>
                  </a:lnTo>
                  <a:lnTo>
                    <a:pt x="281" y="222"/>
                  </a:lnTo>
                  <a:lnTo>
                    <a:pt x="281" y="222"/>
                  </a:lnTo>
                  <a:lnTo>
                    <a:pt x="281" y="227"/>
                  </a:lnTo>
                  <a:lnTo>
                    <a:pt x="281" y="227"/>
                  </a:lnTo>
                  <a:lnTo>
                    <a:pt x="281" y="227"/>
                  </a:lnTo>
                  <a:lnTo>
                    <a:pt x="281" y="227"/>
                  </a:lnTo>
                  <a:lnTo>
                    <a:pt x="281" y="227"/>
                  </a:lnTo>
                  <a:lnTo>
                    <a:pt x="276" y="227"/>
                  </a:lnTo>
                  <a:lnTo>
                    <a:pt x="276" y="227"/>
                  </a:lnTo>
                  <a:lnTo>
                    <a:pt x="276" y="222"/>
                  </a:lnTo>
                  <a:lnTo>
                    <a:pt x="276" y="222"/>
                  </a:lnTo>
                  <a:lnTo>
                    <a:pt x="276" y="222"/>
                  </a:lnTo>
                  <a:lnTo>
                    <a:pt x="276" y="222"/>
                  </a:lnTo>
                  <a:lnTo>
                    <a:pt x="271" y="222"/>
                  </a:lnTo>
                  <a:lnTo>
                    <a:pt x="271" y="222"/>
                  </a:lnTo>
                  <a:lnTo>
                    <a:pt x="271" y="222"/>
                  </a:lnTo>
                  <a:lnTo>
                    <a:pt x="271" y="227"/>
                  </a:lnTo>
                  <a:lnTo>
                    <a:pt x="271" y="227"/>
                  </a:lnTo>
                  <a:lnTo>
                    <a:pt x="271" y="227"/>
                  </a:lnTo>
                  <a:lnTo>
                    <a:pt x="266" y="227"/>
                  </a:lnTo>
                  <a:lnTo>
                    <a:pt x="266" y="227"/>
                  </a:lnTo>
                  <a:lnTo>
                    <a:pt x="261" y="227"/>
                  </a:lnTo>
                  <a:lnTo>
                    <a:pt x="261" y="227"/>
                  </a:lnTo>
                  <a:lnTo>
                    <a:pt x="261" y="227"/>
                  </a:lnTo>
                  <a:lnTo>
                    <a:pt x="261" y="227"/>
                  </a:lnTo>
                  <a:lnTo>
                    <a:pt x="261" y="227"/>
                  </a:lnTo>
                  <a:lnTo>
                    <a:pt x="261" y="222"/>
                  </a:lnTo>
                  <a:lnTo>
                    <a:pt x="261" y="222"/>
                  </a:lnTo>
                  <a:lnTo>
                    <a:pt x="261" y="222"/>
                  </a:lnTo>
                  <a:lnTo>
                    <a:pt x="261" y="222"/>
                  </a:lnTo>
                  <a:lnTo>
                    <a:pt x="261" y="222"/>
                  </a:lnTo>
                  <a:lnTo>
                    <a:pt x="261" y="227"/>
                  </a:lnTo>
                  <a:lnTo>
                    <a:pt x="261" y="227"/>
                  </a:lnTo>
                  <a:lnTo>
                    <a:pt x="261" y="227"/>
                  </a:lnTo>
                  <a:lnTo>
                    <a:pt x="261" y="227"/>
                  </a:lnTo>
                  <a:lnTo>
                    <a:pt x="261" y="227"/>
                  </a:lnTo>
                  <a:lnTo>
                    <a:pt x="256" y="232"/>
                  </a:lnTo>
                  <a:lnTo>
                    <a:pt x="256" y="232"/>
                  </a:lnTo>
                  <a:lnTo>
                    <a:pt x="256" y="232"/>
                  </a:lnTo>
                  <a:lnTo>
                    <a:pt x="252" y="232"/>
                  </a:lnTo>
                  <a:lnTo>
                    <a:pt x="252" y="232"/>
                  </a:lnTo>
                  <a:lnTo>
                    <a:pt x="252" y="232"/>
                  </a:lnTo>
                  <a:lnTo>
                    <a:pt x="252" y="232"/>
                  </a:lnTo>
                  <a:lnTo>
                    <a:pt x="252" y="237"/>
                  </a:lnTo>
                  <a:lnTo>
                    <a:pt x="252" y="237"/>
                  </a:lnTo>
                  <a:lnTo>
                    <a:pt x="252" y="237"/>
                  </a:lnTo>
                  <a:lnTo>
                    <a:pt x="247" y="237"/>
                  </a:lnTo>
                  <a:lnTo>
                    <a:pt x="247" y="237"/>
                  </a:lnTo>
                  <a:lnTo>
                    <a:pt x="247" y="237"/>
                  </a:lnTo>
                  <a:lnTo>
                    <a:pt x="247" y="237"/>
                  </a:lnTo>
                  <a:lnTo>
                    <a:pt x="242" y="237"/>
                  </a:lnTo>
                  <a:lnTo>
                    <a:pt x="242" y="237"/>
                  </a:lnTo>
                  <a:lnTo>
                    <a:pt x="242" y="237"/>
                  </a:lnTo>
                  <a:lnTo>
                    <a:pt x="242" y="237"/>
                  </a:lnTo>
                  <a:lnTo>
                    <a:pt x="242" y="237"/>
                  </a:lnTo>
                  <a:lnTo>
                    <a:pt x="237" y="237"/>
                  </a:lnTo>
                  <a:lnTo>
                    <a:pt x="237" y="237"/>
                  </a:lnTo>
                  <a:lnTo>
                    <a:pt x="237" y="237"/>
                  </a:lnTo>
                  <a:lnTo>
                    <a:pt x="237" y="237"/>
                  </a:lnTo>
                  <a:lnTo>
                    <a:pt x="237" y="237"/>
                  </a:lnTo>
                  <a:lnTo>
                    <a:pt x="237" y="237"/>
                  </a:lnTo>
                  <a:lnTo>
                    <a:pt x="232" y="242"/>
                  </a:lnTo>
                  <a:lnTo>
                    <a:pt x="232" y="242"/>
                  </a:lnTo>
                  <a:lnTo>
                    <a:pt x="232" y="242"/>
                  </a:lnTo>
                  <a:lnTo>
                    <a:pt x="232" y="242"/>
                  </a:lnTo>
                  <a:lnTo>
                    <a:pt x="232" y="242"/>
                  </a:lnTo>
                  <a:lnTo>
                    <a:pt x="232" y="242"/>
                  </a:lnTo>
                  <a:lnTo>
                    <a:pt x="227" y="242"/>
                  </a:lnTo>
                  <a:lnTo>
                    <a:pt x="227" y="242"/>
                  </a:lnTo>
                  <a:lnTo>
                    <a:pt x="227" y="242"/>
                  </a:lnTo>
                  <a:lnTo>
                    <a:pt x="227" y="242"/>
                  </a:lnTo>
                  <a:lnTo>
                    <a:pt x="227" y="242"/>
                  </a:lnTo>
                  <a:lnTo>
                    <a:pt x="222" y="242"/>
                  </a:lnTo>
                  <a:lnTo>
                    <a:pt x="222" y="242"/>
                  </a:lnTo>
                  <a:lnTo>
                    <a:pt x="218" y="242"/>
                  </a:lnTo>
                  <a:lnTo>
                    <a:pt x="218" y="242"/>
                  </a:lnTo>
                  <a:lnTo>
                    <a:pt x="218" y="242"/>
                  </a:lnTo>
                  <a:lnTo>
                    <a:pt x="218" y="242"/>
                  </a:lnTo>
                  <a:lnTo>
                    <a:pt x="213" y="242"/>
                  </a:lnTo>
                  <a:lnTo>
                    <a:pt x="213" y="242"/>
                  </a:lnTo>
                  <a:lnTo>
                    <a:pt x="213" y="242"/>
                  </a:lnTo>
                  <a:lnTo>
                    <a:pt x="213" y="242"/>
                  </a:lnTo>
                  <a:lnTo>
                    <a:pt x="208" y="242"/>
                  </a:lnTo>
                  <a:lnTo>
                    <a:pt x="208" y="242"/>
                  </a:lnTo>
                  <a:lnTo>
                    <a:pt x="208" y="242"/>
                  </a:lnTo>
                  <a:lnTo>
                    <a:pt x="208" y="237"/>
                  </a:lnTo>
                  <a:lnTo>
                    <a:pt x="208" y="237"/>
                  </a:lnTo>
                  <a:lnTo>
                    <a:pt x="208" y="237"/>
                  </a:lnTo>
                  <a:lnTo>
                    <a:pt x="208" y="237"/>
                  </a:lnTo>
                  <a:lnTo>
                    <a:pt x="208" y="237"/>
                  </a:lnTo>
                  <a:lnTo>
                    <a:pt x="208" y="237"/>
                  </a:lnTo>
                  <a:lnTo>
                    <a:pt x="208" y="237"/>
                  </a:lnTo>
                  <a:lnTo>
                    <a:pt x="203" y="237"/>
                  </a:lnTo>
                  <a:lnTo>
                    <a:pt x="203" y="237"/>
                  </a:lnTo>
                  <a:lnTo>
                    <a:pt x="203" y="232"/>
                  </a:lnTo>
                  <a:lnTo>
                    <a:pt x="203" y="232"/>
                  </a:lnTo>
                  <a:lnTo>
                    <a:pt x="198" y="232"/>
                  </a:lnTo>
                  <a:lnTo>
                    <a:pt x="198" y="232"/>
                  </a:lnTo>
                  <a:lnTo>
                    <a:pt x="198" y="232"/>
                  </a:lnTo>
                  <a:lnTo>
                    <a:pt x="198" y="232"/>
                  </a:lnTo>
                  <a:lnTo>
                    <a:pt x="198" y="232"/>
                  </a:lnTo>
                  <a:lnTo>
                    <a:pt x="193" y="232"/>
                  </a:lnTo>
                  <a:lnTo>
                    <a:pt x="193" y="232"/>
                  </a:lnTo>
                  <a:lnTo>
                    <a:pt x="193" y="232"/>
                  </a:lnTo>
                  <a:lnTo>
                    <a:pt x="193" y="232"/>
                  </a:lnTo>
                  <a:lnTo>
                    <a:pt x="193" y="232"/>
                  </a:lnTo>
                  <a:lnTo>
                    <a:pt x="193" y="232"/>
                  </a:lnTo>
                  <a:lnTo>
                    <a:pt x="193" y="232"/>
                  </a:lnTo>
                  <a:lnTo>
                    <a:pt x="193" y="232"/>
                  </a:lnTo>
                  <a:lnTo>
                    <a:pt x="193" y="232"/>
                  </a:lnTo>
                  <a:lnTo>
                    <a:pt x="193" y="232"/>
                  </a:lnTo>
                  <a:lnTo>
                    <a:pt x="193" y="232"/>
                  </a:lnTo>
                  <a:lnTo>
                    <a:pt x="193" y="232"/>
                  </a:lnTo>
                  <a:lnTo>
                    <a:pt x="193" y="232"/>
                  </a:lnTo>
                  <a:lnTo>
                    <a:pt x="189" y="232"/>
                  </a:lnTo>
                  <a:lnTo>
                    <a:pt x="189" y="232"/>
                  </a:lnTo>
                  <a:lnTo>
                    <a:pt x="189" y="232"/>
                  </a:lnTo>
                  <a:lnTo>
                    <a:pt x="189" y="232"/>
                  </a:lnTo>
                  <a:lnTo>
                    <a:pt x="189" y="232"/>
                  </a:lnTo>
                  <a:lnTo>
                    <a:pt x="184" y="227"/>
                  </a:lnTo>
                  <a:lnTo>
                    <a:pt x="184" y="227"/>
                  </a:lnTo>
                  <a:lnTo>
                    <a:pt x="184" y="227"/>
                  </a:lnTo>
                  <a:lnTo>
                    <a:pt x="184" y="227"/>
                  </a:lnTo>
                  <a:lnTo>
                    <a:pt x="184" y="232"/>
                  </a:lnTo>
                  <a:lnTo>
                    <a:pt x="184" y="232"/>
                  </a:lnTo>
                  <a:lnTo>
                    <a:pt x="179" y="232"/>
                  </a:lnTo>
                  <a:lnTo>
                    <a:pt x="179" y="232"/>
                  </a:lnTo>
                  <a:lnTo>
                    <a:pt x="179" y="232"/>
                  </a:lnTo>
                  <a:lnTo>
                    <a:pt x="179" y="237"/>
                  </a:lnTo>
                  <a:lnTo>
                    <a:pt x="174" y="237"/>
                  </a:lnTo>
                  <a:lnTo>
                    <a:pt x="174" y="237"/>
                  </a:lnTo>
                  <a:lnTo>
                    <a:pt x="174" y="237"/>
                  </a:lnTo>
                  <a:lnTo>
                    <a:pt x="174" y="237"/>
                  </a:lnTo>
                  <a:lnTo>
                    <a:pt x="174" y="237"/>
                  </a:lnTo>
                  <a:lnTo>
                    <a:pt x="174" y="242"/>
                  </a:lnTo>
                  <a:lnTo>
                    <a:pt x="169" y="242"/>
                  </a:lnTo>
                  <a:lnTo>
                    <a:pt x="169" y="237"/>
                  </a:lnTo>
                  <a:lnTo>
                    <a:pt x="169" y="237"/>
                  </a:lnTo>
                  <a:lnTo>
                    <a:pt x="164" y="237"/>
                  </a:lnTo>
                  <a:lnTo>
                    <a:pt x="164" y="237"/>
                  </a:lnTo>
                  <a:lnTo>
                    <a:pt x="160" y="237"/>
                  </a:lnTo>
                  <a:lnTo>
                    <a:pt x="160" y="237"/>
                  </a:lnTo>
                  <a:lnTo>
                    <a:pt x="160" y="242"/>
                  </a:lnTo>
                  <a:lnTo>
                    <a:pt x="155" y="242"/>
                  </a:lnTo>
                  <a:lnTo>
                    <a:pt x="155" y="242"/>
                  </a:lnTo>
                  <a:lnTo>
                    <a:pt x="155" y="242"/>
                  </a:lnTo>
                  <a:lnTo>
                    <a:pt x="155" y="242"/>
                  </a:lnTo>
                  <a:lnTo>
                    <a:pt x="155" y="242"/>
                  </a:lnTo>
                  <a:lnTo>
                    <a:pt x="155" y="246"/>
                  </a:lnTo>
                  <a:lnTo>
                    <a:pt x="155" y="246"/>
                  </a:lnTo>
                  <a:lnTo>
                    <a:pt x="155" y="246"/>
                  </a:lnTo>
                  <a:lnTo>
                    <a:pt x="155" y="246"/>
                  </a:lnTo>
                  <a:lnTo>
                    <a:pt x="155" y="246"/>
                  </a:lnTo>
                  <a:lnTo>
                    <a:pt x="160" y="246"/>
                  </a:lnTo>
                  <a:lnTo>
                    <a:pt x="160" y="246"/>
                  </a:lnTo>
                  <a:lnTo>
                    <a:pt x="160" y="251"/>
                  </a:lnTo>
                  <a:lnTo>
                    <a:pt x="160" y="251"/>
                  </a:lnTo>
                  <a:lnTo>
                    <a:pt x="160" y="251"/>
                  </a:lnTo>
                  <a:lnTo>
                    <a:pt x="160" y="251"/>
                  </a:lnTo>
                  <a:lnTo>
                    <a:pt x="160" y="251"/>
                  </a:lnTo>
                  <a:lnTo>
                    <a:pt x="155" y="251"/>
                  </a:lnTo>
                  <a:lnTo>
                    <a:pt x="155" y="251"/>
                  </a:lnTo>
                  <a:lnTo>
                    <a:pt x="155" y="251"/>
                  </a:lnTo>
                  <a:lnTo>
                    <a:pt x="155" y="251"/>
                  </a:lnTo>
                  <a:lnTo>
                    <a:pt x="155" y="251"/>
                  </a:lnTo>
                  <a:lnTo>
                    <a:pt x="155" y="251"/>
                  </a:lnTo>
                  <a:lnTo>
                    <a:pt x="150" y="251"/>
                  </a:lnTo>
                  <a:lnTo>
                    <a:pt x="150" y="251"/>
                  </a:lnTo>
                  <a:lnTo>
                    <a:pt x="150" y="251"/>
                  </a:lnTo>
                  <a:lnTo>
                    <a:pt x="150" y="251"/>
                  </a:lnTo>
                  <a:lnTo>
                    <a:pt x="150" y="251"/>
                  </a:lnTo>
                  <a:lnTo>
                    <a:pt x="150" y="251"/>
                  </a:lnTo>
                  <a:lnTo>
                    <a:pt x="150" y="251"/>
                  </a:lnTo>
                  <a:lnTo>
                    <a:pt x="150" y="251"/>
                  </a:lnTo>
                  <a:lnTo>
                    <a:pt x="150" y="251"/>
                  </a:lnTo>
                  <a:lnTo>
                    <a:pt x="150" y="256"/>
                  </a:lnTo>
                  <a:lnTo>
                    <a:pt x="150" y="256"/>
                  </a:lnTo>
                  <a:lnTo>
                    <a:pt x="150" y="256"/>
                  </a:lnTo>
                  <a:lnTo>
                    <a:pt x="150" y="256"/>
                  </a:lnTo>
                  <a:lnTo>
                    <a:pt x="150" y="256"/>
                  </a:lnTo>
                  <a:lnTo>
                    <a:pt x="145" y="256"/>
                  </a:lnTo>
                  <a:lnTo>
                    <a:pt x="145" y="256"/>
                  </a:lnTo>
                  <a:lnTo>
                    <a:pt x="145" y="256"/>
                  </a:lnTo>
                  <a:lnTo>
                    <a:pt x="145" y="256"/>
                  </a:lnTo>
                  <a:lnTo>
                    <a:pt x="145" y="256"/>
                  </a:lnTo>
                  <a:lnTo>
                    <a:pt x="145" y="256"/>
                  </a:lnTo>
                  <a:lnTo>
                    <a:pt x="145" y="261"/>
                  </a:lnTo>
                  <a:lnTo>
                    <a:pt x="145" y="261"/>
                  </a:lnTo>
                  <a:lnTo>
                    <a:pt x="145" y="261"/>
                  </a:lnTo>
                  <a:lnTo>
                    <a:pt x="140" y="261"/>
                  </a:lnTo>
                  <a:lnTo>
                    <a:pt x="140" y="261"/>
                  </a:lnTo>
                  <a:lnTo>
                    <a:pt x="140" y="261"/>
                  </a:lnTo>
                  <a:lnTo>
                    <a:pt x="140" y="261"/>
                  </a:lnTo>
                  <a:lnTo>
                    <a:pt x="140" y="266"/>
                  </a:lnTo>
                  <a:lnTo>
                    <a:pt x="140" y="266"/>
                  </a:lnTo>
                  <a:lnTo>
                    <a:pt x="135" y="266"/>
                  </a:lnTo>
                  <a:lnTo>
                    <a:pt x="135" y="266"/>
                  </a:lnTo>
                  <a:lnTo>
                    <a:pt x="135" y="266"/>
                  </a:lnTo>
                  <a:lnTo>
                    <a:pt x="135" y="266"/>
                  </a:lnTo>
                  <a:lnTo>
                    <a:pt x="135" y="266"/>
                  </a:lnTo>
                  <a:lnTo>
                    <a:pt x="135" y="266"/>
                  </a:lnTo>
                  <a:lnTo>
                    <a:pt x="135" y="271"/>
                  </a:lnTo>
                  <a:lnTo>
                    <a:pt x="135" y="271"/>
                  </a:lnTo>
                  <a:lnTo>
                    <a:pt x="135" y="271"/>
                  </a:lnTo>
                  <a:lnTo>
                    <a:pt x="135" y="275"/>
                  </a:lnTo>
                  <a:lnTo>
                    <a:pt x="135" y="275"/>
                  </a:lnTo>
                  <a:lnTo>
                    <a:pt x="135" y="275"/>
                  </a:lnTo>
                  <a:lnTo>
                    <a:pt x="135" y="275"/>
                  </a:lnTo>
                  <a:lnTo>
                    <a:pt x="135" y="280"/>
                  </a:lnTo>
                  <a:lnTo>
                    <a:pt x="135" y="280"/>
                  </a:lnTo>
                  <a:lnTo>
                    <a:pt x="135" y="280"/>
                  </a:lnTo>
                  <a:lnTo>
                    <a:pt x="131" y="280"/>
                  </a:lnTo>
                  <a:lnTo>
                    <a:pt x="131" y="285"/>
                  </a:lnTo>
                  <a:lnTo>
                    <a:pt x="131" y="285"/>
                  </a:lnTo>
                  <a:lnTo>
                    <a:pt x="131" y="285"/>
                  </a:lnTo>
                  <a:lnTo>
                    <a:pt x="131" y="290"/>
                  </a:lnTo>
                  <a:lnTo>
                    <a:pt x="131" y="290"/>
                  </a:lnTo>
                  <a:lnTo>
                    <a:pt x="131" y="290"/>
                  </a:lnTo>
                  <a:lnTo>
                    <a:pt x="131" y="290"/>
                  </a:lnTo>
                  <a:lnTo>
                    <a:pt x="131" y="290"/>
                  </a:lnTo>
                  <a:lnTo>
                    <a:pt x="126" y="290"/>
                  </a:lnTo>
                  <a:lnTo>
                    <a:pt x="126" y="290"/>
                  </a:lnTo>
                  <a:lnTo>
                    <a:pt x="126" y="290"/>
                  </a:lnTo>
                  <a:lnTo>
                    <a:pt x="126" y="290"/>
                  </a:lnTo>
                  <a:lnTo>
                    <a:pt x="121" y="290"/>
                  </a:lnTo>
                  <a:lnTo>
                    <a:pt x="121" y="290"/>
                  </a:lnTo>
                  <a:lnTo>
                    <a:pt x="121" y="290"/>
                  </a:lnTo>
                  <a:lnTo>
                    <a:pt x="121" y="290"/>
                  </a:lnTo>
                  <a:lnTo>
                    <a:pt x="121" y="290"/>
                  </a:lnTo>
                  <a:lnTo>
                    <a:pt x="121" y="290"/>
                  </a:lnTo>
                  <a:lnTo>
                    <a:pt x="121" y="290"/>
                  </a:lnTo>
                  <a:lnTo>
                    <a:pt x="116" y="290"/>
                  </a:lnTo>
                  <a:lnTo>
                    <a:pt x="116" y="290"/>
                  </a:lnTo>
                  <a:lnTo>
                    <a:pt x="116" y="290"/>
                  </a:lnTo>
                  <a:lnTo>
                    <a:pt x="116" y="290"/>
                  </a:lnTo>
                  <a:lnTo>
                    <a:pt x="116" y="290"/>
                  </a:lnTo>
                  <a:lnTo>
                    <a:pt x="111" y="290"/>
                  </a:lnTo>
                  <a:lnTo>
                    <a:pt x="111" y="295"/>
                  </a:lnTo>
                  <a:lnTo>
                    <a:pt x="111" y="295"/>
                  </a:lnTo>
                  <a:lnTo>
                    <a:pt x="111" y="295"/>
                  </a:lnTo>
                  <a:lnTo>
                    <a:pt x="111" y="295"/>
                  </a:lnTo>
                  <a:lnTo>
                    <a:pt x="106" y="295"/>
                  </a:lnTo>
                  <a:lnTo>
                    <a:pt x="106" y="295"/>
                  </a:lnTo>
                  <a:lnTo>
                    <a:pt x="106" y="295"/>
                  </a:lnTo>
                  <a:lnTo>
                    <a:pt x="106" y="295"/>
                  </a:lnTo>
                  <a:lnTo>
                    <a:pt x="106" y="295"/>
                  </a:lnTo>
                  <a:lnTo>
                    <a:pt x="106" y="295"/>
                  </a:lnTo>
                  <a:lnTo>
                    <a:pt x="106" y="295"/>
                  </a:lnTo>
                  <a:lnTo>
                    <a:pt x="101" y="295"/>
                  </a:lnTo>
                  <a:lnTo>
                    <a:pt x="101" y="295"/>
                  </a:lnTo>
                  <a:lnTo>
                    <a:pt x="101" y="300"/>
                  </a:lnTo>
                  <a:lnTo>
                    <a:pt x="101" y="300"/>
                  </a:lnTo>
                  <a:lnTo>
                    <a:pt x="101" y="300"/>
                  </a:lnTo>
                  <a:lnTo>
                    <a:pt x="101" y="300"/>
                  </a:lnTo>
                  <a:lnTo>
                    <a:pt x="97" y="295"/>
                  </a:lnTo>
                  <a:lnTo>
                    <a:pt x="97" y="295"/>
                  </a:lnTo>
                  <a:lnTo>
                    <a:pt x="97" y="295"/>
                  </a:lnTo>
                  <a:lnTo>
                    <a:pt x="97" y="295"/>
                  </a:lnTo>
                  <a:lnTo>
                    <a:pt x="97" y="295"/>
                  </a:lnTo>
                  <a:lnTo>
                    <a:pt x="97" y="295"/>
                  </a:lnTo>
                  <a:lnTo>
                    <a:pt x="97" y="295"/>
                  </a:lnTo>
                  <a:lnTo>
                    <a:pt x="92" y="295"/>
                  </a:lnTo>
                  <a:lnTo>
                    <a:pt x="92" y="295"/>
                  </a:lnTo>
                  <a:lnTo>
                    <a:pt x="92" y="295"/>
                  </a:lnTo>
                  <a:lnTo>
                    <a:pt x="92" y="295"/>
                  </a:lnTo>
                  <a:lnTo>
                    <a:pt x="92" y="295"/>
                  </a:lnTo>
                  <a:lnTo>
                    <a:pt x="92" y="295"/>
                  </a:lnTo>
                  <a:lnTo>
                    <a:pt x="92" y="295"/>
                  </a:lnTo>
                  <a:lnTo>
                    <a:pt x="92" y="295"/>
                  </a:lnTo>
                  <a:lnTo>
                    <a:pt x="92" y="295"/>
                  </a:lnTo>
                  <a:lnTo>
                    <a:pt x="92" y="300"/>
                  </a:lnTo>
                  <a:lnTo>
                    <a:pt x="92" y="300"/>
                  </a:lnTo>
                  <a:lnTo>
                    <a:pt x="92" y="300"/>
                  </a:lnTo>
                  <a:lnTo>
                    <a:pt x="92" y="300"/>
                  </a:lnTo>
                  <a:lnTo>
                    <a:pt x="92" y="300"/>
                  </a:lnTo>
                  <a:lnTo>
                    <a:pt x="92" y="300"/>
                  </a:lnTo>
                  <a:lnTo>
                    <a:pt x="92" y="300"/>
                  </a:lnTo>
                  <a:lnTo>
                    <a:pt x="92" y="305"/>
                  </a:lnTo>
                  <a:lnTo>
                    <a:pt x="92" y="305"/>
                  </a:lnTo>
                  <a:lnTo>
                    <a:pt x="87" y="305"/>
                  </a:lnTo>
                  <a:lnTo>
                    <a:pt x="87" y="305"/>
                  </a:lnTo>
                  <a:lnTo>
                    <a:pt x="87" y="305"/>
                  </a:lnTo>
                  <a:lnTo>
                    <a:pt x="87" y="305"/>
                  </a:lnTo>
                  <a:lnTo>
                    <a:pt x="82" y="305"/>
                  </a:lnTo>
                  <a:lnTo>
                    <a:pt x="82" y="305"/>
                  </a:lnTo>
                  <a:lnTo>
                    <a:pt x="77" y="305"/>
                  </a:lnTo>
                  <a:lnTo>
                    <a:pt x="77" y="305"/>
                  </a:lnTo>
                  <a:lnTo>
                    <a:pt x="77" y="305"/>
                  </a:lnTo>
                  <a:lnTo>
                    <a:pt x="72" y="305"/>
                  </a:lnTo>
                  <a:lnTo>
                    <a:pt x="72" y="305"/>
                  </a:lnTo>
                  <a:lnTo>
                    <a:pt x="72" y="305"/>
                  </a:lnTo>
                  <a:lnTo>
                    <a:pt x="72" y="305"/>
                  </a:lnTo>
                  <a:lnTo>
                    <a:pt x="72" y="305"/>
                  </a:lnTo>
                  <a:lnTo>
                    <a:pt x="72" y="309"/>
                  </a:lnTo>
                  <a:lnTo>
                    <a:pt x="72" y="309"/>
                  </a:lnTo>
                  <a:lnTo>
                    <a:pt x="72" y="309"/>
                  </a:lnTo>
                  <a:lnTo>
                    <a:pt x="72" y="309"/>
                  </a:lnTo>
                  <a:lnTo>
                    <a:pt x="72" y="309"/>
                  </a:lnTo>
                  <a:lnTo>
                    <a:pt x="72" y="309"/>
                  </a:lnTo>
                  <a:lnTo>
                    <a:pt x="72" y="309"/>
                  </a:lnTo>
                  <a:lnTo>
                    <a:pt x="72" y="309"/>
                  </a:lnTo>
                  <a:lnTo>
                    <a:pt x="72" y="314"/>
                  </a:lnTo>
                  <a:lnTo>
                    <a:pt x="72" y="314"/>
                  </a:lnTo>
                  <a:lnTo>
                    <a:pt x="72" y="314"/>
                  </a:lnTo>
                  <a:lnTo>
                    <a:pt x="68" y="314"/>
                  </a:lnTo>
                  <a:lnTo>
                    <a:pt x="63" y="314"/>
                  </a:lnTo>
                  <a:lnTo>
                    <a:pt x="63" y="314"/>
                  </a:lnTo>
                  <a:lnTo>
                    <a:pt x="63" y="309"/>
                  </a:lnTo>
                  <a:lnTo>
                    <a:pt x="63" y="309"/>
                  </a:lnTo>
                  <a:lnTo>
                    <a:pt x="58" y="309"/>
                  </a:lnTo>
                  <a:lnTo>
                    <a:pt x="58" y="305"/>
                  </a:lnTo>
                  <a:lnTo>
                    <a:pt x="53" y="305"/>
                  </a:lnTo>
                  <a:lnTo>
                    <a:pt x="53" y="305"/>
                  </a:lnTo>
                  <a:lnTo>
                    <a:pt x="53" y="300"/>
                  </a:lnTo>
                  <a:lnTo>
                    <a:pt x="53" y="300"/>
                  </a:lnTo>
                  <a:lnTo>
                    <a:pt x="53" y="300"/>
                  </a:lnTo>
                  <a:lnTo>
                    <a:pt x="53" y="295"/>
                  </a:lnTo>
                  <a:lnTo>
                    <a:pt x="48" y="295"/>
                  </a:lnTo>
                  <a:lnTo>
                    <a:pt x="48" y="295"/>
                  </a:lnTo>
                  <a:lnTo>
                    <a:pt x="43" y="300"/>
                  </a:lnTo>
                  <a:lnTo>
                    <a:pt x="43" y="300"/>
                  </a:lnTo>
                  <a:lnTo>
                    <a:pt x="43" y="300"/>
                  </a:lnTo>
                  <a:lnTo>
                    <a:pt x="39" y="295"/>
                  </a:lnTo>
                  <a:lnTo>
                    <a:pt x="39" y="295"/>
                  </a:lnTo>
                  <a:lnTo>
                    <a:pt x="39" y="295"/>
                  </a:lnTo>
                  <a:lnTo>
                    <a:pt x="39" y="290"/>
                  </a:lnTo>
                  <a:lnTo>
                    <a:pt x="39" y="290"/>
                  </a:lnTo>
                  <a:lnTo>
                    <a:pt x="39" y="290"/>
                  </a:lnTo>
                  <a:lnTo>
                    <a:pt x="34" y="290"/>
                  </a:lnTo>
                  <a:lnTo>
                    <a:pt x="34" y="290"/>
                  </a:lnTo>
                  <a:lnTo>
                    <a:pt x="34" y="290"/>
                  </a:lnTo>
                  <a:lnTo>
                    <a:pt x="34" y="290"/>
                  </a:lnTo>
                  <a:lnTo>
                    <a:pt x="34" y="285"/>
                  </a:lnTo>
                  <a:lnTo>
                    <a:pt x="34" y="285"/>
                  </a:lnTo>
                  <a:lnTo>
                    <a:pt x="29" y="280"/>
                  </a:lnTo>
                  <a:lnTo>
                    <a:pt x="29" y="280"/>
                  </a:lnTo>
                  <a:lnTo>
                    <a:pt x="29" y="275"/>
                  </a:lnTo>
                  <a:lnTo>
                    <a:pt x="29" y="275"/>
                  </a:lnTo>
                  <a:lnTo>
                    <a:pt x="29" y="275"/>
                  </a:lnTo>
                  <a:lnTo>
                    <a:pt x="29" y="275"/>
                  </a:lnTo>
                  <a:lnTo>
                    <a:pt x="29" y="275"/>
                  </a:lnTo>
                  <a:lnTo>
                    <a:pt x="24" y="275"/>
                  </a:lnTo>
                  <a:lnTo>
                    <a:pt x="24" y="271"/>
                  </a:lnTo>
                  <a:lnTo>
                    <a:pt x="24" y="271"/>
                  </a:lnTo>
                  <a:lnTo>
                    <a:pt x="24" y="271"/>
                  </a:lnTo>
                  <a:lnTo>
                    <a:pt x="24" y="266"/>
                  </a:lnTo>
                  <a:lnTo>
                    <a:pt x="19" y="266"/>
                  </a:lnTo>
                  <a:lnTo>
                    <a:pt x="19" y="266"/>
                  </a:lnTo>
                  <a:lnTo>
                    <a:pt x="19" y="266"/>
                  </a:lnTo>
                  <a:lnTo>
                    <a:pt x="19" y="266"/>
                  </a:lnTo>
                  <a:lnTo>
                    <a:pt x="14" y="266"/>
                  </a:lnTo>
                  <a:lnTo>
                    <a:pt x="14" y="261"/>
                  </a:lnTo>
                  <a:lnTo>
                    <a:pt x="14" y="261"/>
                  </a:lnTo>
                  <a:lnTo>
                    <a:pt x="10" y="256"/>
                  </a:lnTo>
                  <a:lnTo>
                    <a:pt x="10" y="256"/>
                  </a:lnTo>
                  <a:lnTo>
                    <a:pt x="10" y="251"/>
                  </a:lnTo>
                  <a:lnTo>
                    <a:pt x="10" y="246"/>
                  </a:lnTo>
                  <a:lnTo>
                    <a:pt x="10" y="246"/>
                  </a:lnTo>
                  <a:lnTo>
                    <a:pt x="10" y="246"/>
                  </a:lnTo>
                  <a:lnTo>
                    <a:pt x="5" y="246"/>
                  </a:lnTo>
                  <a:lnTo>
                    <a:pt x="5" y="242"/>
                  </a:lnTo>
                  <a:lnTo>
                    <a:pt x="5" y="242"/>
                  </a:lnTo>
                  <a:lnTo>
                    <a:pt x="5" y="237"/>
                  </a:lnTo>
                  <a:lnTo>
                    <a:pt x="0" y="237"/>
                  </a:lnTo>
                  <a:lnTo>
                    <a:pt x="0" y="237"/>
                  </a:lnTo>
                  <a:lnTo>
                    <a:pt x="0" y="237"/>
                  </a:lnTo>
                  <a:lnTo>
                    <a:pt x="0" y="237"/>
                  </a:lnTo>
                  <a:lnTo>
                    <a:pt x="0" y="237"/>
                  </a:lnTo>
                  <a:lnTo>
                    <a:pt x="0" y="232"/>
                  </a:lnTo>
                  <a:lnTo>
                    <a:pt x="0" y="232"/>
                  </a:lnTo>
                  <a:lnTo>
                    <a:pt x="5" y="232"/>
                  </a:lnTo>
                  <a:lnTo>
                    <a:pt x="5" y="232"/>
                  </a:lnTo>
                  <a:lnTo>
                    <a:pt x="5" y="232"/>
                  </a:lnTo>
                  <a:lnTo>
                    <a:pt x="5" y="237"/>
                  </a:lnTo>
                  <a:lnTo>
                    <a:pt x="5" y="237"/>
                  </a:lnTo>
                  <a:lnTo>
                    <a:pt x="10" y="237"/>
                  </a:lnTo>
                  <a:lnTo>
                    <a:pt x="10" y="237"/>
                  </a:lnTo>
                  <a:lnTo>
                    <a:pt x="10" y="237"/>
                  </a:lnTo>
                  <a:lnTo>
                    <a:pt x="10" y="237"/>
                  </a:lnTo>
                  <a:lnTo>
                    <a:pt x="10" y="237"/>
                  </a:lnTo>
                  <a:lnTo>
                    <a:pt x="10" y="237"/>
                  </a:lnTo>
                  <a:lnTo>
                    <a:pt x="14" y="232"/>
                  </a:lnTo>
                  <a:lnTo>
                    <a:pt x="14" y="232"/>
                  </a:lnTo>
                  <a:lnTo>
                    <a:pt x="14" y="232"/>
                  </a:lnTo>
                  <a:lnTo>
                    <a:pt x="14" y="232"/>
                  </a:lnTo>
                  <a:lnTo>
                    <a:pt x="14" y="232"/>
                  </a:lnTo>
                  <a:lnTo>
                    <a:pt x="14" y="232"/>
                  </a:lnTo>
                  <a:lnTo>
                    <a:pt x="14" y="232"/>
                  </a:lnTo>
                  <a:lnTo>
                    <a:pt x="14" y="232"/>
                  </a:lnTo>
                  <a:lnTo>
                    <a:pt x="19" y="232"/>
                  </a:lnTo>
                  <a:lnTo>
                    <a:pt x="19" y="232"/>
                  </a:lnTo>
                  <a:lnTo>
                    <a:pt x="19" y="232"/>
                  </a:lnTo>
                  <a:lnTo>
                    <a:pt x="19" y="232"/>
                  </a:lnTo>
                  <a:lnTo>
                    <a:pt x="19" y="232"/>
                  </a:lnTo>
                  <a:lnTo>
                    <a:pt x="19" y="232"/>
                  </a:lnTo>
                  <a:lnTo>
                    <a:pt x="24" y="232"/>
                  </a:lnTo>
                  <a:lnTo>
                    <a:pt x="24" y="232"/>
                  </a:lnTo>
                  <a:lnTo>
                    <a:pt x="24" y="232"/>
                  </a:lnTo>
                  <a:lnTo>
                    <a:pt x="24" y="232"/>
                  </a:lnTo>
                  <a:lnTo>
                    <a:pt x="24" y="227"/>
                  </a:lnTo>
                  <a:lnTo>
                    <a:pt x="24" y="227"/>
                  </a:lnTo>
                  <a:lnTo>
                    <a:pt x="19" y="227"/>
                  </a:lnTo>
                  <a:lnTo>
                    <a:pt x="19" y="227"/>
                  </a:lnTo>
                  <a:lnTo>
                    <a:pt x="19" y="227"/>
                  </a:lnTo>
                  <a:lnTo>
                    <a:pt x="19" y="227"/>
                  </a:lnTo>
                  <a:lnTo>
                    <a:pt x="24" y="222"/>
                  </a:lnTo>
                  <a:lnTo>
                    <a:pt x="24" y="222"/>
                  </a:lnTo>
                  <a:lnTo>
                    <a:pt x="24" y="222"/>
                  </a:lnTo>
                  <a:lnTo>
                    <a:pt x="24" y="222"/>
                  </a:lnTo>
                  <a:lnTo>
                    <a:pt x="24" y="222"/>
                  </a:lnTo>
                  <a:lnTo>
                    <a:pt x="19" y="222"/>
                  </a:lnTo>
                  <a:lnTo>
                    <a:pt x="19" y="222"/>
                  </a:lnTo>
                  <a:lnTo>
                    <a:pt x="19" y="222"/>
                  </a:lnTo>
                  <a:lnTo>
                    <a:pt x="24" y="217"/>
                  </a:lnTo>
                  <a:lnTo>
                    <a:pt x="24" y="217"/>
                  </a:lnTo>
                  <a:lnTo>
                    <a:pt x="24" y="217"/>
                  </a:lnTo>
                  <a:lnTo>
                    <a:pt x="24" y="217"/>
                  </a:lnTo>
                  <a:lnTo>
                    <a:pt x="29" y="217"/>
                  </a:lnTo>
                  <a:lnTo>
                    <a:pt x="29" y="217"/>
                  </a:lnTo>
                  <a:lnTo>
                    <a:pt x="29" y="213"/>
                  </a:lnTo>
                  <a:lnTo>
                    <a:pt x="29" y="213"/>
                  </a:lnTo>
                  <a:lnTo>
                    <a:pt x="29" y="213"/>
                  </a:lnTo>
                  <a:lnTo>
                    <a:pt x="34" y="213"/>
                  </a:lnTo>
                  <a:lnTo>
                    <a:pt x="34" y="208"/>
                  </a:lnTo>
                  <a:lnTo>
                    <a:pt x="34" y="208"/>
                  </a:lnTo>
                  <a:lnTo>
                    <a:pt x="39" y="203"/>
                  </a:lnTo>
                  <a:lnTo>
                    <a:pt x="39" y="203"/>
                  </a:lnTo>
                  <a:lnTo>
                    <a:pt x="39" y="203"/>
                  </a:lnTo>
                  <a:lnTo>
                    <a:pt x="39" y="198"/>
                  </a:lnTo>
                  <a:lnTo>
                    <a:pt x="43" y="198"/>
                  </a:lnTo>
                  <a:lnTo>
                    <a:pt x="43" y="198"/>
                  </a:lnTo>
                  <a:lnTo>
                    <a:pt x="43" y="198"/>
                  </a:lnTo>
                  <a:lnTo>
                    <a:pt x="43" y="198"/>
                  </a:lnTo>
                  <a:lnTo>
                    <a:pt x="43" y="198"/>
                  </a:lnTo>
                  <a:lnTo>
                    <a:pt x="48" y="193"/>
                  </a:lnTo>
                  <a:lnTo>
                    <a:pt x="48" y="193"/>
                  </a:lnTo>
                  <a:lnTo>
                    <a:pt x="48" y="193"/>
                  </a:lnTo>
                  <a:lnTo>
                    <a:pt x="48" y="193"/>
                  </a:lnTo>
                  <a:lnTo>
                    <a:pt x="53" y="193"/>
                  </a:lnTo>
                  <a:lnTo>
                    <a:pt x="53" y="193"/>
                  </a:lnTo>
                  <a:lnTo>
                    <a:pt x="53" y="193"/>
                  </a:lnTo>
                  <a:lnTo>
                    <a:pt x="58" y="193"/>
                  </a:lnTo>
                  <a:lnTo>
                    <a:pt x="58" y="193"/>
                  </a:lnTo>
                  <a:lnTo>
                    <a:pt x="58" y="193"/>
                  </a:lnTo>
                  <a:lnTo>
                    <a:pt x="58" y="193"/>
                  </a:lnTo>
                  <a:lnTo>
                    <a:pt x="58" y="193"/>
                  </a:lnTo>
                  <a:lnTo>
                    <a:pt x="63" y="193"/>
                  </a:lnTo>
                  <a:lnTo>
                    <a:pt x="63" y="193"/>
                  </a:lnTo>
                  <a:lnTo>
                    <a:pt x="63" y="193"/>
                  </a:lnTo>
                  <a:lnTo>
                    <a:pt x="63" y="193"/>
                  </a:lnTo>
                  <a:lnTo>
                    <a:pt x="63" y="193"/>
                  </a:lnTo>
                  <a:lnTo>
                    <a:pt x="63" y="188"/>
                  </a:lnTo>
                  <a:lnTo>
                    <a:pt x="63" y="188"/>
                  </a:lnTo>
                  <a:lnTo>
                    <a:pt x="68" y="188"/>
                  </a:lnTo>
                  <a:lnTo>
                    <a:pt x="68" y="188"/>
                  </a:lnTo>
                  <a:lnTo>
                    <a:pt x="68" y="188"/>
                  </a:lnTo>
                  <a:lnTo>
                    <a:pt x="68" y="188"/>
                  </a:lnTo>
                  <a:lnTo>
                    <a:pt x="72" y="188"/>
                  </a:lnTo>
                  <a:lnTo>
                    <a:pt x="72" y="188"/>
                  </a:lnTo>
                  <a:lnTo>
                    <a:pt x="72" y="184"/>
                  </a:lnTo>
                  <a:lnTo>
                    <a:pt x="72" y="184"/>
                  </a:lnTo>
                  <a:lnTo>
                    <a:pt x="72" y="184"/>
                  </a:lnTo>
                  <a:lnTo>
                    <a:pt x="72" y="184"/>
                  </a:lnTo>
                  <a:lnTo>
                    <a:pt x="77" y="184"/>
                  </a:lnTo>
                  <a:lnTo>
                    <a:pt x="77" y="184"/>
                  </a:lnTo>
                  <a:lnTo>
                    <a:pt x="77" y="184"/>
                  </a:lnTo>
                  <a:lnTo>
                    <a:pt x="77" y="184"/>
                  </a:lnTo>
                  <a:lnTo>
                    <a:pt x="77" y="184"/>
                  </a:lnTo>
                  <a:lnTo>
                    <a:pt x="77" y="184"/>
                  </a:lnTo>
                  <a:lnTo>
                    <a:pt x="82" y="184"/>
                  </a:lnTo>
                  <a:lnTo>
                    <a:pt x="82" y="184"/>
                  </a:lnTo>
                  <a:lnTo>
                    <a:pt x="82" y="184"/>
                  </a:lnTo>
                  <a:lnTo>
                    <a:pt x="87" y="184"/>
                  </a:lnTo>
                  <a:lnTo>
                    <a:pt x="87" y="179"/>
                  </a:lnTo>
                  <a:lnTo>
                    <a:pt x="87" y="179"/>
                  </a:lnTo>
                  <a:lnTo>
                    <a:pt x="87" y="179"/>
                  </a:lnTo>
                  <a:lnTo>
                    <a:pt x="87" y="179"/>
                  </a:lnTo>
                  <a:lnTo>
                    <a:pt x="87" y="174"/>
                  </a:lnTo>
                  <a:lnTo>
                    <a:pt x="87" y="174"/>
                  </a:lnTo>
                  <a:lnTo>
                    <a:pt x="87" y="174"/>
                  </a:lnTo>
                  <a:lnTo>
                    <a:pt x="87" y="169"/>
                  </a:lnTo>
                  <a:lnTo>
                    <a:pt x="87" y="169"/>
                  </a:lnTo>
                  <a:lnTo>
                    <a:pt x="87" y="164"/>
                  </a:lnTo>
                  <a:lnTo>
                    <a:pt x="87" y="164"/>
                  </a:lnTo>
                  <a:lnTo>
                    <a:pt x="87" y="164"/>
                  </a:lnTo>
                  <a:lnTo>
                    <a:pt x="87" y="164"/>
                  </a:lnTo>
                  <a:lnTo>
                    <a:pt x="87" y="159"/>
                  </a:lnTo>
                  <a:lnTo>
                    <a:pt x="87" y="159"/>
                  </a:lnTo>
                  <a:lnTo>
                    <a:pt x="87" y="155"/>
                  </a:lnTo>
                  <a:lnTo>
                    <a:pt x="82" y="155"/>
                  </a:lnTo>
                  <a:lnTo>
                    <a:pt x="82" y="155"/>
                  </a:lnTo>
                  <a:lnTo>
                    <a:pt x="82" y="150"/>
                  </a:lnTo>
                  <a:lnTo>
                    <a:pt x="77" y="150"/>
                  </a:lnTo>
                  <a:lnTo>
                    <a:pt x="77" y="145"/>
                  </a:lnTo>
                  <a:lnTo>
                    <a:pt x="77" y="145"/>
                  </a:lnTo>
                  <a:lnTo>
                    <a:pt x="77" y="145"/>
                  </a:lnTo>
                  <a:lnTo>
                    <a:pt x="77" y="140"/>
                  </a:lnTo>
                  <a:lnTo>
                    <a:pt x="77" y="140"/>
                  </a:lnTo>
                  <a:lnTo>
                    <a:pt x="77" y="140"/>
                  </a:lnTo>
                  <a:lnTo>
                    <a:pt x="82" y="140"/>
                  </a:lnTo>
                  <a:lnTo>
                    <a:pt x="82" y="135"/>
                  </a:lnTo>
                  <a:lnTo>
                    <a:pt x="82" y="135"/>
                  </a:lnTo>
                  <a:lnTo>
                    <a:pt x="82" y="135"/>
                  </a:lnTo>
                  <a:lnTo>
                    <a:pt x="82" y="135"/>
                  </a:lnTo>
                  <a:lnTo>
                    <a:pt x="82" y="130"/>
                  </a:lnTo>
                  <a:lnTo>
                    <a:pt x="82" y="130"/>
                  </a:lnTo>
                  <a:lnTo>
                    <a:pt x="82" y="130"/>
                  </a:lnTo>
                  <a:lnTo>
                    <a:pt x="82" y="130"/>
                  </a:lnTo>
                  <a:lnTo>
                    <a:pt x="82" y="130"/>
                  </a:lnTo>
                  <a:lnTo>
                    <a:pt x="87" y="130"/>
                  </a:lnTo>
                  <a:lnTo>
                    <a:pt x="87" y="130"/>
                  </a:lnTo>
                  <a:lnTo>
                    <a:pt x="87" y="130"/>
                  </a:lnTo>
                  <a:lnTo>
                    <a:pt x="87" y="130"/>
                  </a:lnTo>
                  <a:lnTo>
                    <a:pt x="87" y="130"/>
                  </a:lnTo>
                  <a:lnTo>
                    <a:pt x="87" y="130"/>
                  </a:lnTo>
                  <a:lnTo>
                    <a:pt x="87" y="126"/>
                  </a:lnTo>
                  <a:lnTo>
                    <a:pt x="87" y="126"/>
                  </a:lnTo>
                  <a:lnTo>
                    <a:pt x="87" y="126"/>
                  </a:lnTo>
                  <a:lnTo>
                    <a:pt x="87" y="126"/>
                  </a:lnTo>
                  <a:lnTo>
                    <a:pt x="87" y="126"/>
                  </a:lnTo>
                  <a:lnTo>
                    <a:pt x="87" y="121"/>
                  </a:lnTo>
                  <a:lnTo>
                    <a:pt x="87" y="121"/>
                  </a:lnTo>
                  <a:lnTo>
                    <a:pt x="87" y="121"/>
                  </a:lnTo>
                  <a:lnTo>
                    <a:pt x="92" y="121"/>
                  </a:lnTo>
                  <a:lnTo>
                    <a:pt x="92" y="121"/>
                  </a:lnTo>
                  <a:lnTo>
                    <a:pt x="92" y="121"/>
                  </a:lnTo>
                  <a:lnTo>
                    <a:pt x="92" y="121"/>
                  </a:lnTo>
                  <a:lnTo>
                    <a:pt x="92" y="116"/>
                  </a:lnTo>
                  <a:lnTo>
                    <a:pt x="92" y="116"/>
                  </a:lnTo>
                  <a:lnTo>
                    <a:pt x="87" y="116"/>
                  </a:lnTo>
                  <a:lnTo>
                    <a:pt x="87" y="116"/>
                  </a:lnTo>
                  <a:lnTo>
                    <a:pt x="87" y="111"/>
                  </a:lnTo>
                  <a:lnTo>
                    <a:pt x="87" y="111"/>
                  </a:lnTo>
                  <a:lnTo>
                    <a:pt x="87" y="111"/>
                  </a:lnTo>
                  <a:lnTo>
                    <a:pt x="87" y="106"/>
                  </a:lnTo>
                  <a:lnTo>
                    <a:pt x="92" y="106"/>
                  </a:lnTo>
                  <a:lnTo>
                    <a:pt x="92" y="106"/>
                  </a:lnTo>
                  <a:lnTo>
                    <a:pt x="92" y="106"/>
                  </a:lnTo>
                  <a:lnTo>
                    <a:pt x="92" y="106"/>
                  </a:lnTo>
                  <a:lnTo>
                    <a:pt x="92" y="106"/>
                  </a:lnTo>
                  <a:lnTo>
                    <a:pt x="92" y="106"/>
                  </a:lnTo>
                  <a:lnTo>
                    <a:pt x="92" y="106"/>
                  </a:lnTo>
                  <a:lnTo>
                    <a:pt x="92" y="106"/>
                  </a:lnTo>
                  <a:lnTo>
                    <a:pt x="92" y="106"/>
                  </a:lnTo>
                  <a:lnTo>
                    <a:pt x="97" y="106"/>
                  </a:lnTo>
                  <a:lnTo>
                    <a:pt x="97" y="106"/>
                  </a:lnTo>
                  <a:lnTo>
                    <a:pt x="97" y="106"/>
                  </a:lnTo>
                  <a:lnTo>
                    <a:pt x="101" y="106"/>
                  </a:lnTo>
                  <a:lnTo>
                    <a:pt x="101" y="106"/>
                  </a:lnTo>
                  <a:lnTo>
                    <a:pt x="101" y="106"/>
                  </a:lnTo>
                  <a:lnTo>
                    <a:pt x="101" y="106"/>
                  </a:lnTo>
                  <a:lnTo>
                    <a:pt x="106" y="111"/>
                  </a:lnTo>
                  <a:lnTo>
                    <a:pt x="106" y="111"/>
                  </a:lnTo>
                  <a:lnTo>
                    <a:pt x="106" y="111"/>
                  </a:lnTo>
                  <a:lnTo>
                    <a:pt x="111" y="111"/>
                  </a:lnTo>
                  <a:lnTo>
                    <a:pt x="111" y="106"/>
                  </a:lnTo>
                  <a:lnTo>
                    <a:pt x="111" y="106"/>
                  </a:lnTo>
                  <a:lnTo>
                    <a:pt x="111" y="106"/>
                  </a:lnTo>
                  <a:lnTo>
                    <a:pt x="116" y="106"/>
                  </a:lnTo>
                  <a:lnTo>
                    <a:pt x="116" y="106"/>
                  </a:lnTo>
                  <a:lnTo>
                    <a:pt x="116" y="106"/>
                  </a:lnTo>
                  <a:lnTo>
                    <a:pt x="116" y="106"/>
                  </a:lnTo>
                  <a:lnTo>
                    <a:pt x="121" y="106"/>
                  </a:lnTo>
                  <a:lnTo>
                    <a:pt x="121" y="106"/>
                  </a:lnTo>
                  <a:lnTo>
                    <a:pt x="121" y="106"/>
                  </a:lnTo>
                  <a:lnTo>
                    <a:pt x="121" y="106"/>
                  </a:lnTo>
                  <a:lnTo>
                    <a:pt x="121" y="101"/>
                  </a:lnTo>
                  <a:lnTo>
                    <a:pt x="116" y="101"/>
                  </a:lnTo>
                  <a:lnTo>
                    <a:pt x="116" y="101"/>
                  </a:lnTo>
                  <a:lnTo>
                    <a:pt x="116" y="101"/>
                  </a:lnTo>
                  <a:lnTo>
                    <a:pt x="116" y="101"/>
                  </a:lnTo>
                  <a:lnTo>
                    <a:pt x="116" y="97"/>
                  </a:lnTo>
                  <a:lnTo>
                    <a:pt x="116" y="97"/>
                  </a:lnTo>
                  <a:lnTo>
                    <a:pt x="121" y="97"/>
                  </a:lnTo>
                  <a:lnTo>
                    <a:pt x="121" y="97"/>
                  </a:lnTo>
                  <a:lnTo>
                    <a:pt x="126" y="97"/>
                  </a:lnTo>
                  <a:lnTo>
                    <a:pt x="126" y="97"/>
                  </a:lnTo>
                  <a:lnTo>
                    <a:pt x="131" y="97"/>
                  </a:lnTo>
                  <a:lnTo>
                    <a:pt x="131" y="97"/>
                  </a:lnTo>
                  <a:lnTo>
                    <a:pt x="131" y="101"/>
                  </a:lnTo>
                  <a:lnTo>
                    <a:pt x="131" y="101"/>
                  </a:lnTo>
                  <a:lnTo>
                    <a:pt x="131" y="101"/>
                  </a:lnTo>
                  <a:lnTo>
                    <a:pt x="135" y="97"/>
                  </a:lnTo>
                  <a:lnTo>
                    <a:pt x="135" y="97"/>
                  </a:lnTo>
                  <a:lnTo>
                    <a:pt x="135" y="97"/>
                  </a:lnTo>
                  <a:lnTo>
                    <a:pt x="135" y="97"/>
                  </a:lnTo>
                  <a:lnTo>
                    <a:pt x="131" y="92"/>
                  </a:lnTo>
                  <a:lnTo>
                    <a:pt x="131" y="92"/>
                  </a:lnTo>
                  <a:lnTo>
                    <a:pt x="131" y="92"/>
                  </a:lnTo>
                  <a:lnTo>
                    <a:pt x="131" y="92"/>
                  </a:lnTo>
                  <a:lnTo>
                    <a:pt x="131" y="92"/>
                  </a:lnTo>
                  <a:lnTo>
                    <a:pt x="131" y="92"/>
                  </a:lnTo>
                  <a:lnTo>
                    <a:pt x="131" y="92"/>
                  </a:lnTo>
                  <a:lnTo>
                    <a:pt x="131" y="87"/>
                  </a:lnTo>
                  <a:lnTo>
                    <a:pt x="131" y="87"/>
                  </a:lnTo>
                  <a:lnTo>
                    <a:pt x="135" y="87"/>
                  </a:lnTo>
                  <a:lnTo>
                    <a:pt x="135" y="87"/>
                  </a:lnTo>
                  <a:lnTo>
                    <a:pt x="135" y="87"/>
                  </a:lnTo>
                  <a:lnTo>
                    <a:pt x="135" y="87"/>
                  </a:lnTo>
                  <a:lnTo>
                    <a:pt x="135" y="87"/>
                  </a:lnTo>
                  <a:lnTo>
                    <a:pt x="135" y="87"/>
                  </a:lnTo>
                  <a:lnTo>
                    <a:pt x="135" y="87"/>
                  </a:lnTo>
                  <a:lnTo>
                    <a:pt x="135" y="87"/>
                  </a:lnTo>
                  <a:lnTo>
                    <a:pt x="135" y="87"/>
                  </a:lnTo>
                  <a:lnTo>
                    <a:pt x="135" y="87"/>
                  </a:lnTo>
                  <a:lnTo>
                    <a:pt x="135" y="82"/>
                  </a:lnTo>
                  <a:lnTo>
                    <a:pt x="135" y="82"/>
                  </a:lnTo>
                  <a:lnTo>
                    <a:pt x="135" y="82"/>
                  </a:lnTo>
                  <a:lnTo>
                    <a:pt x="135" y="77"/>
                  </a:lnTo>
                  <a:lnTo>
                    <a:pt x="135" y="77"/>
                  </a:lnTo>
                  <a:lnTo>
                    <a:pt x="135" y="72"/>
                  </a:lnTo>
                  <a:lnTo>
                    <a:pt x="140" y="72"/>
                  </a:lnTo>
                  <a:lnTo>
                    <a:pt x="140" y="72"/>
                  </a:lnTo>
                  <a:lnTo>
                    <a:pt x="140" y="72"/>
                  </a:lnTo>
                  <a:lnTo>
                    <a:pt x="140" y="67"/>
                  </a:lnTo>
                  <a:lnTo>
                    <a:pt x="140" y="67"/>
                  </a:lnTo>
                  <a:lnTo>
                    <a:pt x="135" y="67"/>
                  </a:lnTo>
                  <a:lnTo>
                    <a:pt x="135" y="67"/>
                  </a:lnTo>
                  <a:lnTo>
                    <a:pt x="135" y="67"/>
                  </a:lnTo>
                  <a:lnTo>
                    <a:pt x="135" y="67"/>
                  </a:lnTo>
                  <a:lnTo>
                    <a:pt x="135" y="67"/>
                  </a:lnTo>
                  <a:lnTo>
                    <a:pt x="140" y="67"/>
                  </a:lnTo>
                  <a:lnTo>
                    <a:pt x="140" y="67"/>
                  </a:lnTo>
                  <a:lnTo>
                    <a:pt x="140" y="63"/>
                  </a:lnTo>
                  <a:lnTo>
                    <a:pt x="145" y="63"/>
                  </a:lnTo>
                  <a:lnTo>
                    <a:pt x="145" y="63"/>
                  </a:lnTo>
                  <a:lnTo>
                    <a:pt x="145" y="63"/>
                  </a:lnTo>
                  <a:lnTo>
                    <a:pt x="145" y="63"/>
                  </a:lnTo>
                  <a:lnTo>
                    <a:pt x="145" y="58"/>
                  </a:lnTo>
                  <a:lnTo>
                    <a:pt x="145" y="58"/>
                  </a:lnTo>
                  <a:lnTo>
                    <a:pt x="145" y="58"/>
                  </a:lnTo>
                  <a:lnTo>
                    <a:pt x="140" y="58"/>
                  </a:lnTo>
                  <a:lnTo>
                    <a:pt x="140" y="58"/>
                  </a:lnTo>
                  <a:lnTo>
                    <a:pt x="140" y="58"/>
                  </a:lnTo>
                  <a:lnTo>
                    <a:pt x="140" y="58"/>
                  </a:lnTo>
                  <a:lnTo>
                    <a:pt x="140" y="53"/>
                  </a:lnTo>
                  <a:lnTo>
                    <a:pt x="145" y="53"/>
                  </a:lnTo>
                  <a:lnTo>
                    <a:pt x="145" y="53"/>
                  </a:lnTo>
                  <a:lnTo>
                    <a:pt x="145" y="53"/>
                  </a:lnTo>
                  <a:lnTo>
                    <a:pt x="150" y="53"/>
                  </a:lnTo>
                  <a:lnTo>
                    <a:pt x="150" y="53"/>
                  </a:lnTo>
                  <a:lnTo>
                    <a:pt x="155" y="53"/>
                  </a:lnTo>
                  <a:lnTo>
                    <a:pt x="155" y="53"/>
                  </a:lnTo>
                  <a:lnTo>
                    <a:pt x="155" y="53"/>
                  </a:lnTo>
                  <a:lnTo>
                    <a:pt x="155" y="48"/>
                  </a:lnTo>
                  <a:lnTo>
                    <a:pt x="160" y="48"/>
                  </a:lnTo>
                  <a:lnTo>
                    <a:pt x="160" y="48"/>
                  </a:lnTo>
                  <a:lnTo>
                    <a:pt x="164" y="43"/>
                  </a:lnTo>
                  <a:lnTo>
                    <a:pt x="164" y="43"/>
                  </a:lnTo>
                  <a:lnTo>
                    <a:pt x="164" y="38"/>
                  </a:lnTo>
                  <a:lnTo>
                    <a:pt x="164" y="38"/>
                  </a:lnTo>
                  <a:lnTo>
                    <a:pt x="169" y="38"/>
                  </a:lnTo>
                  <a:lnTo>
                    <a:pt x="169" y="38"/>
                  </a:lnTo>
                  <a:lnTo>
                    <a:pt x="169" y="38"/>
                  </a:lnTo>
                  <a:lnTo>
                    <a:pt x="174" y="34"/>
                  </a:lnTo>
                  <a:lnTo>
                    <a:pt x="174" y="34"/>
                  </a:lnTo>
                  <a:lnTo>
                    <a:pt x="174" y="34"/>
                  </a:lnTo>
                  <a:lnTo>
                    <a:pt x="174" y="34"/>
                  </a:lnTo>
                  <a:lnTo>
                    <a:pt x="174" y="34"/>
                  </a:lnTo>
                  <a:lnTo>
                    <a:pt x="169" y="34"/>
                  </a:lnTo>
                  <a:lnTo>
                    <a:pt x="169" y="34"/>
                  </a:lnTo>
                  <a:lnTo>
                    <a:pt x="169" y="29"/>
                  </a:lnTo>
                  <a:lnTo>
                    <a:pt x="169" y="29"/>
                  </a:lnTo>
                  <a:lnTo>
                    <a:pt x="169" y="29"/>
                  </a:lnTo>
                  <a:lnTo>
                    <a:pt x="169" y="29"/>
                  </a:lnTo>
                  <a:lnTo>
                    <a:pt x="169" y="29"/>
                  </a:lnTo>
                  <a:lnTo>
                    <a:pt x="174" y="29"/>
                  </a:lnTo>
                  <a:lnTo>
                    <a:pt x="174" y="24"/>
                  </a:lnTo>
                  <a:lnTo>
                    <a:pt x="174" y="24"/>
                  </a:lnTo>
                  <a:lnTo>
                    <a:pt x="174" y="24"/>
                  </a:lnTo>
                  <a:lnTo>
                    <a:pt x="179" y="24"/>
                  </a:lnTo>
                  <a:lnTo>
                    <a:pt x="179" y="24"/>
                  </a:lnTo>
                  <a:lnTo>
                    <a:pt x="179" y="24"/>
                  </a:lnTo>
                  <a:lnTo>
                    <a:pt x="179" y="19"/>
                  </a:lnTo>
                  <a:lnTo>
                    <a:pt x="179" y="19"/>
                  </a:lnTo>
                  <a:lnTo>
                    <a:pt x="179" y="24"/>
                  </a:lnTo>
                  <a:lnTo>
                    <a:pt x="184" y="24"/>
                  </a:lnTo>
                  <a:lnTo>
                    <a:pt x="184" y="24"/>
                  </a:lnTo>
                  <a:lnTo>
                    <a:pt x="184" y="24"/>
                  </a:lnTo>
                  <a:lnTo>
                    <a:pt x="184" y="19"/>
                  </a:lnTo>
                  <a:lnTo>
                    <a:pt x="184" y="19"/>
                  </a:lnTo>
                  <a:lnTo>
                    <a:pt x="184" y="14"/>
                  </a:lnTo>
                  <a:lnTo>
                    <a:pt x="189" y="14"/>
                  </a:lnTo>
                  <a:lnTo>
                    <a:pt x="189" y="14"/>
                  </a:lnTo>
                  <a:lnTo>
                    <a:pt x="189" y="14"/>
                  </a:lnTo>
                  <a:lnTo>
                    <a:pt x="193" y="14"/>
                  </a:lnTo>
                  <a:lnTo>
                    <a:pt x="193" y="14"/>
                  </a:lnTo>
                  <a:lnTo>
                    <a:pt x="193" y="14"/>
                  </a:lnTo>
                  <a:lnTo>
                    <a:pt x="198" y="19"/>
                  </a:lnTo>
                  <a:lnTo>
                    <a:pt x="198" y="19"/>
                  </a:lnTo>
                  <a:lnTo>
                    <a:pt x="198" y="19"/>
                  </a:lnTo>
                  <a:lnTo>
                    <a:pt x="198" y="19"/>
                  </a:lnTo>
                  <a:lnTo>
                    <a:pt x="203" y="19"/>
                  </a:lnTo>
                  <a:lnTo>
                    <a:pt x="203" y="19"/>
                  </a:lnTo>
                  <a:lnTo>
                    <a:pt x="198" y="24"/>
                  </a:lnTo>
                  <a:lnTo>
                    <a:pt x="198" y="24"/>
                  </a:lnTo>
                  <a:lnTo>
                    <a:pt x="198" y="24"/>
                  </a:lnTo>
                  <a:lnTo>
                    <a:pt x="198" y="24"/>
                  </a:lnTo>
                  <a:lnTo>
                    <a:pt x="198" y="24"/>
                  </a:lnTo>
                  <a:lnTo>
                    <a:pt x="198" y="24"/>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93">
              <a:extLst>
                <a:ext uri="{FF2B5EF4-FFF2-40B4-BE49-F238E27FC236}">
                  <a16:creationId xmlns:a16="http://schemas.microsoft.com/office/drawing/2014/main" xmlns="" id="{5B9EA8C6-3503-49F6-86C6-F0BBC0988EFC}"/>
                </a:ext>
              </a:extLst>
            </p:cNvPr>
            <p:cNvSpPr>
              <a:spLocks/>
            </p:cNvSpPr>
            <p:nvPr/>
          </p:nvSpPr>
          <p:spPr bwMode="auto">
            <a:xfrm>
              <a:off x="11400770" y="2213494"/>
              <a:ext cx="347424" cy="244065"/>
            </a:xfrm>
            <a:custGeom>
              <a:avLst/>
              <a:gdLst>
                <a:gd name="T0" fmla="*/ 14 w 363"/>
                <a:gd name="T1" fmla="*/ 247 h 286"/>
                <a:gd name="T2" fmla="*/ 14 w 363"/>
                <a:gd name="T3" fmla="*/ 237 h 286"/>
                <a:gd name="T4" fmla="*/ 9 w 363"/>
                <a:gd name="T5" fmla="*/ 227 h 286"/>
                <a:gd name="T6" fmla="*/ 0 w 363"/>
                <a:gd name="T7" fmla="*/ 213 h 286"/>
                <a:gd name="T8" fmla="*/ 14 w 363"/>
                <a:gd name="T9" fmla="*/ 198 h 286"/>
                <a:gd name="T10" fmla="*/ 43 w 363"/>
                <a:gd name="T11" fmla="*/ 194 h 286"/>
                <a:gd name="T12" fmla="*/ 38 w 363"/>
                <a:gd name="T13" fmla="*/ 174 h 286"/>
                <a:gd name="T14" fmla="*/ 58 w 363"/>
                <a:gd name="T15" fmla="*/ 160 h 286"/>
                <a:gd name="T16" fmla="*/ 72 w 363"/>
                <a:gd name="T17" fmla="*/ 165 h 286"/>
                <a:gd name="T18" fmla="*/ 106 w 363"/>
                <a:gd name="T19" fmla="*/ 140 h 286"/>
                <a:gd name="T20" fmla="*/ 96 w 363"/>
                <a:gd name="T21" fmla="*/ 136 h 286"/>
                <a:gd name="T22" fmla="*/ 101 w 363"/>
                <a:gd name="T23" fmla="*/ 116 h 286"/>
                <a:gd name="T24" fmla="*/ 121 w 363"/>
                <a:gd name="T25" fmla="*/ 97 h 286"/>
                <a:gd name="T26" fmla="*/ 135 w 363"/>
                <a:gd name="T27" fmla="*/ 82 h 286"/>
                <a:gd name="T28" fmla="*/ 140 w 363"/>
                <a:gd name="T29" fmla="*/ 53 h 286"/>
                <a:gd name="T30" fmla="*/ 159 w 363"/>
                <a:gd name="T31" fmla="*/ 39 h 286"/>
                <a:gd name="T32" fmla="*/ 188 w 363"/>
                <a:gd name="T33" fmla="*/ 34 h 286"/>
                <a:gd name="T34" fmla="*/ 212 w 363"/>
                <a:gd name="T35" fmla="*/ 29 h 286"/>
                <a:gd name="T36" fmla="*/ 227 w 363"/>
                <a:gd name="T37" fmla="*/ 34 h 286"/>
                <a:gd name="T38" fmla="*/ 246 w 363"/>
                <a:gd name="T39" fmla="*/ 39 h 286"/>
                <a:gd name="T40" fmla="*/ 261 w 363"/>
                <a:gd name="T41" fmla="*/ 15 h 286"/>
                <a:gd name="T42" fmla="*/ 261 w 363"/>
                <a:gd name="T43" fmla="*/ 5 h 286"/>
                <a:gd name="T44" fmla="*/ 285 w 363"/>
                <a:gd name="T45" fmla="*/ 15 h 286"/>
                <a:gd name="T46" fmla="*/ 295 w 363"/>
                <a:gd name="T47" fmla="*/ 24 h 286"/>
                <a:gd name="T48" fmla="*/ 300 w 363"/>
                <a:gd name="T49" fmla="*/ 29 h 286"/>
                <a:gd name="T50" fmla="*/ 304 w 363"/>
                <a:gd name="T51" fmla="*/ 44 h 286"/>
                <a:gd name="T52" fmla="*/ 309 w 363"/>
                <a:gd name="T53" fmla="*/ 63 h 286"/>
                <a:gd name="T54" fmla="*/ 319 w 363"/>
                <a:gd name="T55" fmla="*/ 68 h 286"/>
                <a:gd name="T56" fmla="*/ 329 w 363"/>
                <a:gd name="T57" fmla="*/ 78 h 286"/>
                <a:gd name="T58" fmla="*/ 334 w 363"/>
                <a:gd name="T59" fmla="*/ 82 h 286"/>
                <a:gd name="T60" fmla="*/ 343 w 363"/>
                <a:gd name="T61" fmla="*/ 87 h 286"/>
                <a:gd name="T62" fmla="*/ 343 w 363"/>
                <a:gd name="T63" fmla="*/ 102 h 286"/>
                <a:gd name="T64" fmla="*/ 329 w 363"/>
                <a:gd name="T65" fmla="*/ 111 h 286"/>
                <a:gd name="T66" fmla="*/ 324 w 363"/>
                <a:gd name="T67" fmla="*/ 121 h 286"/>
                <a:gd name="T68" fmla="*/ 329 w 363"/>
                <a:gd name="T69" fmla="*/ 126 h 286"/>
                <a:gd name="T70" fmla="*/ 343 w 363"/>
                <a:gd name="T71" fmla="*/ 131 h 286"/>
                <a:gd name="T72" fmla="*/ 353 w 363"/>
                <a:gd name="T73" fmla="*/ 131 h 286"/>
                <a:gd name="T74" fmla="*/ 358 w 363"/>
                <a:gd name="T75" fmla="*/ 136 h 286"/>
                <a:gd name="T76" fmla="*/ 363 w 363"/>
                <a:gd name="T77" fmla="*/ 150 h 286"/>
                <a:gd name="T78" fmla="*/ 358 w 363"/>
                <a:gd name="T79" fmla="*/ 160 h 286"/>
                <a:gd name="T80" fmla="*/ 358 w 363"/>
                <a:gd name="T81" fmla="*/ 169 h 286"/>
                <a:gd name="T82" fmla="*/ 343 w 363"/>
                <a:gd name="T83" fmla="*/ 165 h 286"/>
                <a:gd name="T84" fmla="*/ 334 w 363"/>
                <a:gd name="T85" fmla="*/ 165 h 286"/>
                <a:gd name="T86" fmla="*/ 329 w 363"/>
                <a:gd name="T87" fmla="*/ 169 h 286"/>
                <a:gd name="T88" fmla="*/ 329 w 363"/>
                <a:gd name="T89" fmla="*/ 174 h 286"/>
                <a:gd name="T90" fmla="*/ 319 w 363"/>
                <a:gd name="T91" fmla="*/ 194 h 286"/>
                <a:gd name="T92" fmla="*/ 304 w 363"/>
                <a:gd name="T93" fmla="*/ 198 h 286"/>
                <a:gd name="T94" fmla="*/ 300 w 363"/>
                <a:gd name="T95" fmla="*/ 213 h 286"/>
                <a:gd name="T96" fmla="*/ 271 w 363"/>
                <a:gd name="T97" fmla="*/ 213 h 286"/>
                <a:gd name="T98" fmla="*/ 251 w 363"/>
                <a:gd name="T99" fmla="*/ 227 h 286"/>
                <a:gd name="T100" fmla="*/ 237 w 363"/>
                <a:gd name="T101" fmla="*/ 257 h 286"/>
                <a:gd name="T102" fmla="*/ 212 w 363"/>
                <a:gd name="T103" fmla="*/ 257 h 286"/>
                <a:gd name="T104" fmla="*/ 193 w 363"/>
                <a:gd name="T105" fmla="*/ 261 h 286"/>
                <a:gd name="T106" fmla="*/ 164 w 363"/>
                <a:gd name="T107" fmla="*/ 266 h 286"/>
                <a:gd name="T108" fmla="*/ 140 w 363"/>
                <a:gd name="T109" fmla="*/ 266 h 286"/>
                <a:gd name="T110" fmla="*/ 116 w 363"/>
                <a:gd name="T111" fmla="*/ 286 h 286"/>
                <a:gd name="T112" fmla="*/ 101 w 363"/>
                <a:gd name="T113" fmla="*/ 261 h 286"/>
                <a:gd name="T114" fmla="*/ 72 w 363"/>
                <a:gd name="T115" fmla="*/ 257 h 286"/>
                <a:gd name="T116" fmla="*/ 58 w 363"/>
                <a:gd name="T117" fmla="*/ 261 h 286"/>
                <a:gd name="T118" fmla="*/ 48 w 363"/>
                <a:gd name="T119" fmla="*/ 276 h 286"/>
                <a:gd name="T120" fmla="*/ 38 w 363"/>
                <a:gd name="T121" fmla="*/ 26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3" h="286">
                  <a:moveTo>
                    <a:pt x="24" y="266"/>
                  </a:moveTo>
                  <a:lnTo>
                    <a:pt x="24" y="261"/>
                  </a:lnTo>
                  <a:lnTo>
                    <a:pt x="24" y="261"/>
                  </a:lnTo>
                  <a:lnTo>
                    <a:pt x="24" y="257"/>
                  </a:lnTo>
                  <a:lnTo>
                    <a:pt x="24" y="257"/>
                  </a:lnTo>
                  <a:lnTo>
                    <a:pt x="24" y="257"/>
                  </a:lnTo>
                  <a:lnTo>
                    <a:pt x="24" y="257"/>
                  </a:lnTo>
                  <a:lnTo>
                    <a:pt x="19" y="252"/>
                  </a:lnTo>
                  <a:lnTo>
                    <a:pt x="19" y="252"/>
                  </a:lnTo>
                  <a:lnTo>
                    <a:pt x="19" y="252"/>
                  </a:lnTo>
                  <a:lnTo>
                    <a:pt x="19" y="252"/>
                  </a:lnTo>
                  <a:lnTo>
                    <a:pt x="14" y="252"/>
                  </a:lnTo>
                  <a:lnTo>
                    <a:pt x="14" y="247"/>
                  </a:lnTo>
                  <a:lnTo>
                    <a:pt x="14" y="247"/>
                  </a:lnTo>
                  <a:lnTo>
                    <a:pt x="14" y="247"/>
                  </a:lnTo>
                  <a:lnTo>
                    <a:pt x="14" y="247"/>
                  </a:lnTo>
                  <a:lnTo>
                    <a:pt x="14" y="247"/>
                  </a:lnTo>
                  <a:lnTo>
                    <a:pt x="14" y="247"/>
                  </a:lnTo>
                  <a:lnTo>
                    <a:pt x="14" y="247"/>
                  </a:lnTo>
                  <a:lnTo>
                    <a:pt x="14" y="242"/>
                  </a:lnTo>
                  <a:lnTo>
                    <a:pt x="14" y="242"/>
                  </a:lnTo>
                  <a:lnTo>
                    <a:pt x="14" y="242"/>
                  </a:lnTo>
                  <a:lnTo>
                    <a:pt x="14" y="242"/>
                  </a:lnTo>
                  <a:lnTo>
                    <a:pt x="9" y="242"/>
                  </a:lnTo>
                  <a:lnTo>
                    <a:pt x="9" y="242"/>
                  </a:lnTo>
                  <a:lnTo>
                    <a:pt x="14" y="242"/>
                  </a:lnTo>
                  <a:lnTo>
                    <a:pt x="14" y="237"/>
                  </a:lnTo>
                  <a:lnTo>
                    <a:pt x="14" y="237"/>
                  </a:lnTo>
                  <a:lnTo>
                    <a:pt x="14" y="237"/>
                  </a:lnTo>
                  <a:lnTo>
                    <a:pt x="14" y="237"/>
                  </a:lnTo>
                  <a:lnTo>
                    <a:pt x="14" y="237"/>
                  </a:lnTo>
                  <a:lnTo>
                    <a:pt x="14" y="237"/>
                  </a:lnTo>
                  <a:lnTo>
                    <a:pt x="9" y="232"/>
                  </a:lnTo>
                  <a:lnTo>
                    <a:pt x="9" y="232"/>
                  </a:lnTo>
                  <a:lnTo>
                    <a:pt x="9" y="232"/>
                  </a:lnTo>
                  <a:lnTo>
                    <a:pt x="9" y="232"/>
                  </a:lnTo>
                  <a:lnTo>
                    <a:pt x="9" y="232"/>
                  </a:lnTo>
                  <a:lnTo>
                    <a:pt x="9" y="227"/>
                  </a:lnTo>
                  <a:lnTo>
                    <a:pt x="9" y="227"/>
                  </a:lnTo>
                  <a:lnTo>
                    <a:pt x="9" y="227"/>
                  </a:lnTo>
                  <a:lnTo>
                    <a:pt x="9" y="227"/>
                  </a:lnTo>
                  <a:lnTo>
                    <a:pt x="9" y="227"/>
                  </a:lnTo>
                  <a:lnTo>
                    <a:pt x="9" y="227"/>
                  </a:lnTo>
                  <a:lnTo>
                    <a:pt x="9" y="227"/>
                  </a:lnTo>
                  <a:lnTo>
                    <a:pt x="9" y="227"/>
                  </a:lnTo>
                  <a:lnTo>
                    <a:pt x="9" y="223"/>
                  </a:lnTo>
                  <a:lnTo>
                    <a:pt x="9" y="223"/>
                  </a:lnTo>
                  <a:lnTo>
                    <a:pt x="4" y="223"/>
                  </a:lnTo>
                  <a:lnTo>
                    <a:pt x="4" y="223"/>
                  </a:lnTo>
                  <a:lnTo>
                    <a:pt x="4" y="223"/>
                  </a:lnTo>
                  <a:lnTo>
                    <a:pt x="4" y="223"/>
                  </a:lnTo>
                  <a:lnTo>
                    <a:pt x="4" y="223"/>
                  </a:lnTo>
                  <a:lnTo>
                    <a:pt x="4" y="218"/>
                  </a:lnTo>
                  <a:lnTo>
                    <a:pt x="4" y="218"/>
                  </a:lnTo>
                  <a:lnTo>
                    <a:pt x="4" y="218"/>
                  </a:lnTo>
                  <a:lnTo>
                    <a:pt x="4" y="218"/>
                  </a:lnTo>
                  <a:lnTo>
                    <a:pt x="4" y="218"/>
                  </a:lnTo>
                  <a:lnTo>
                    <a:pt x="0" y="213"/>
                  </a:lnTo>
                  <a:lnTo>
                    <a:pt x="0" y="213"/>
                  </a:lnTo>
                  <a:lnTo>
                    <a:pt x="0" y="213"/>
                  </a:lnTo>
                  <a:lnTo>
                    <a:pt x="0" y="208"/>
                  </a:lnTo>
                  <a:lnTo>
                    <a:pt x="0" y="208"/>
                  </a:lnTo>
                  <a:lnTo>
                    <a:pt x="0" y="208"/>
                  </a:lnTo>
                  <a:lnTo>
                    <a:pt x="0" y="208"/>
                  </a:lnTo>
                  <a:lnTo>
                    <a:pt x="0" y="208"/>
                  </a:lnTo>
                  <a:lnTo>
                    <a:pt x="0" y="203"/>
                  </a:lnTo>
                  <a:lnTo>
                    <a:pt x="0" y="203"/>
                  </a:lnTo>
                  <a:lnTo>
                    <a:pt x="0" y="203"/>
                  </a:lnTo>
                  <a:lnTo>
                    <a:pt x="4" y="198"/>
                  </a:lnTo>
                  <a:lnTo>
                    <a:pt x="4" y="198"/>
                  </a:lnTo>
                  <a:lnTo>
                    <a:pt x="4" y="198"/>
                  </a:lnTo>
                  <a:lnTo>
                    <a:pt x="4" y="198"/>
                  </a:lnTo>
                  <a:lnTo>
                    <a:pt x="9" y="198"/>
                  </a:lnTo>
                  <a:lnTo>
                    <a:pt x="9" y="198"/>
                  </a:lnTo>
                  <a:lnTo>
                    <a:pt x="14" y="198"/>
                  </a:lnTo>
                  <a:lnTo>
                    <a:pt x="19" y="203"/>
                  </a:lnTo>
                  <a:lnTo>
                    <a:pt x="19" y="203"/>
                  </a:lnTo>
                  <a:lnTo>
                    <a:pt x="24" y="203"/>
                  </a:lnTo>
                  <a:lnTo>
                    <a:pt x="24" y="198"/>
                  </a:lnTo>
                  <a:lnTo>
                    <a:pt x="29" y="198"/>
                  </a:lnTo>
                  <a:lnTo>
                    <a:pt x="33" y="198"/>
                  </a:lnTo>
                  <a:lnTo>
                    <a:pt x="33" y="198"/>
                  </a:lnTo>
                  <a:lnTo>
                    <a:pt x="33" y="198"/>
                  </a:lnTo>
                  <a:lnTo>
                    <a:pt x="38" y="198"/>
                  </a:lnTo>
                  <a:lnTo>
                    <a:pt x="38" y="198"/>
                  </a:lnTo>
                  <a:lnTo>
                    <a:pt x="43" y="198"/>
                  </a:lnTo>
                  <a:lnTo>
                    <a:pt x="43" y="194"/>
                  </a:lnTo>
                  <a:lnTo>
                    <a:pt x="43" y="194"/>
                  </a:lnTo>
                  <a:lnTo>
                    <a:pt x="43" y="194"/>
                  </a:lnTo>
                  <a:lnTo>
                    <a:pt x="43" y="194"/>
                  </a:lnTo>
                  <a:lnTo>
                    <a:pt x="43" y="189"/>
                  </a:lnTo>
                  <a:lnTo>
                    <a:pt x="43" y="189"/>
                  </a:lnTo>
                  <a:lnTo>
                    <a:pt x="43" y="184"/>
                  </a:lnTo>
                  <a:lnTo>
                    <a:pt x="43" y="184"/>
                  </a:lnTo>
                  <a:lnTo>
                    <a:pt x="48" y="184"/>
                  </a:lnTo>
                  <a:lnTo>
                    <a:pt x="48" y="179"/>
                  </a:lnTo>
                  <a:lnTo>
                    <a:pt x="48" y="179"/>
                  </a:lnTo>
                  <a:lnTo>
                    <a:pt x="48" y="179"/>
                  </a:lnTo>
                  <a:lnTo>
                    <a:pt x="43" y="179"/>
                  </a:lnTo>
                  <a:lnTo>
                    <a:pt x="43" y="179"/>
                  </a:lnTo>
                  <a:lnTo>
                    <a:pt x="38" y="179"/>
                  </a:lnTo>
                  <a:lnTo>
                    <a:pt x="38" y="174"/>
                  </a:lnTo>
                  <a:lnTo>
                    <a:pt x="38" y="174"/>
                  </a:lnTo>
                  <a:lnTo>
                    <a:pt x="38" y="174"/>
                  </a:lnTo>
                  <a:lnTo>
                    <a:pt x="38" y="174"/>
                  </a:lnTo>
                  <a:lnTo>
                    <a:pt x="38" y="169"/>
                  </a:lnTo>
                  <a:lnTo>
                    <a:pt x="43" y="169"/>
                  </a:lnTo>
                  <a:lnTo>
                    <a:pt x="43" y="169"/>
                  </a:lnTo>
                  <a:lnTo>
                    <a:pt x="43" y="165"/>
                  </a:lnTo>
                  <a:lnTo>
                    <a:pt x="43" y="165"/>
                  </a:lnTo>
                  <a:lnTo>
                    <a:pt x="48" y="165"/>
                  </a:lnTo>
                  <a:lnTo>
                    <a:pt x="48" y="160"/>
                  </a:lnTo>
                  <a:lnTo>
                    <a:pt x="48" y="160"/>
                  </a:lnTo>
                  <a:lnTo>
                    <a:pt x="48" y="160"/>
                  </a:lnTo>
                  <a:lnTo>
                    <a:pt x="53" y="160"/>
                  </a:lnTo>
                  <a:lnTo>
                    <a:pt x="53" y="155"/>
                  </a:lnTo>
                  <a:lnTo>
                    <a:pt x="53" y="155"/>
                  </a:lnTo>
                  <a:lnTo>
                    <a:pt x="58" y="155"/>
                  </a:lnTo>
                  <a:lnTo>
                    <a:pt x="58" y="155"/>
                  </a:lnTo>
                  <a:lnTo>
                    <a:pt x="58" y="160"/>
                  </a:lnTo>
                  <a:lnTo>
                    <a:pt x="62" y="160"/>
                  </a:lnTo>
                  <a:lnTo>
                    <a:pt x="62" y="155"/>
                  </a:lnTo>
                  <a:lnTo>
                    <a:pt x="62" y="155"/>
                  </a:lnTo>
                  <a:lnTo>
                    <a:pt x="67" y="155"/>
                  </a:lnTo>
                  <a:lnTo>
                    <a:pt x="67" y="155"/>
                  </a:lnTo>
                  <a:lnTo>
                    <a:pt x="67" y="155"/>
                  </a:lnTo>
                  <a:lnTo>
                    <a:pt x="72" y="155"/>
                  </a:lnTo>
                  <a:lnTo>
                    <a:pt x="72" y="155"/>
                  </a:lnTo>
                  <a:lnTo>
                    <a:pt x="72" y="155"/>
                  </a:lnTo>
                  <a:lnTo>
                    <a:pt x="72" y="160"/>
                  </a:lnTo>
                  <a:lnTo>
                    <a:pt x="72" y="160"/>
                  </a:lnTo>
                  <a:lnTo>
                    <a:pt x="72" y="165"/>
                  </a:lnTo>
                  <a:lnTo>
                    <a:pt x="72" y="165"/>
                  </a:lnTo>
                  <a:lnTo>
                    <a:pt x="67" y="165"/>
                  </a:lnTo>
                  <a:lnTo>
                    <a:pt x="72" y="165"/>
                  </a:lnTo>
                  <a:lnTo>
                    <a:pt x="72" y="165"/>
                  </a:lnTo>
                  <a:lnTo>
                    <a:pt x="72" y="165"/>
                  </a:lnTo>
                  <a:lnTo>
                    <a:pt x="77" y="165"/>
                  </a:lnTo>
                  <a:lnTo>
                    <a:pt x="77" y="165"/>
                  </a:lnTo>
                  <a:lnTo>
                    <a:pt x="82" y="165"/>
                  </a:lnTo>
                  <a:lnTo>
                    <a:pt x="82" y="160"/>
                  </a:lnTo>
                  <a:lnTo>
                    <a:pt x="82" y="160"/>
                  </a:lnTo>
                  <a:lnTo>
                    <a:pt x="87" y="155"/>
                  </a:lnTo>
                  <a:lnTo>
                    <a:pt x="87" y="150"/>
                  </a:lnTo>
                  <a:lnTo>
                    <a:pt x="87" y="150"/>
                  </a:lnTo>
                  <a:lnTo>
                    <a:pt x="87" y="150"/>
                  </a:lnTo>
                  <a:lnTo>
                    <a:pt x="91" y="145"/>
                  </a:lnTo>
                  <a:lnTo>
                    <a:pt x="96" y="145"/>
                  </a:lnTo>
                  <a:lnTo>
                    <a:pt x="101" y="145"/>
                  </a:lnTo>
                  <a:lnTo>
                    <a:pt x="106" y="140"/>
                  </a:lnTo>
                  <a:lnTo>
                    <a:pt x="106" y="140"/>
                  </a:lnTo>
                  <a:lnTo>
                    <a:pt x="106" y="140"/>
                  </a:lnTo>
                  <a:lnTo>
                    <a:pt x="111" y="136"/>
                  </a:lnTo>
                  <a:lnTo>
                    <a:pt x="106" y="136"/>
                  </a:lnTo>
                  <a:lnTo>
                    <a:pt x="106" y="136"/>
                  </a:lnTo>
                  <a:lnTo>
                    <a:pt x="106" y="136"/>
                  </a:lnTo>
                  <a:lnTo>
                    <a:pt x="101" y="136"/>
                  </a:lnTo>
                  <a:lnTo>
                    <a:pt x="101" y="136"/>
                  </a:lnTo>
                  <a:lnTo>
                    <a:pt x="101" y="136"/>
                  </a:lnTo>
                  <a:lnTo>
                    <a:pt x="101" y="140"/>
                  </a:lnTo>
                  <a:lnTo>
                    <a:pt x="101" y="140"/>
                  </a:lnTo>
                  <a:lnTo>
                    <a:pt x="96" y="140"/>
                  </a:lnTo>
                  <a:lnTo>
                    <a:pt x="96" y="140"/>
                  </a:lnTo>
                  <a:lnTo>
                    <a:pt x="96" y="136"/>
                  </a:lnTo>
                  <a:lnTo>
                    <a:pt x="96" y="136"/>
                  </a:lnTo>
                  <a:lnTo>
                    <a:pt x="96" y="131"/>
                  </a:lnTo>
                  <a:lnTo>
                    <a:pt x="96" y="131"/>
                  </a:lnTo>
                  <a:lnTo>
                    <a:pt x="96" y="131"/>
                  </a:lnTo>
                  <a:lnTo>
                    <a:pt x="101" y="131"/>
                  </a:lnTo>
                  <a:lnTo>
                    <a:pt x="101" y="131"/>
                  </a:lnTo>
                  <a:lnTo>
                    <a:pt x="101" y="131"/>
                  </a:lnTo>
                  <a:lnTo>
                    <a:pt x="106" y="131"/>
                  </a:lnTo>
                  <a:lnTo>
                    <a:pt x="106" y="131"/>
                  </a:lnTo>
                  <a:lnTo>
                    <a:pt x="106" y="126"/>
                  </a:lnTo>
                  <a:lnTo>
                    <a:pt x="106" y="126"/>
                  </a:lnTo>
                  <a:lnTo>
                    <a:pt x="106" y="126"/>
                  </a:lnTo>
                  <a:lnTo>
                    <a:pt x="106" y="121"/>
                  </a:lnTo>
                  <a:lnTo>
                    <a:pt x="101" y="121"/>
                  </a:lnTo>
                  <a:lnTo>
                    <a:pt x="101" y="121"/>
                  </a:lnTo>
                  <a:lnTo>
                    <a:pt x="101" y="116"/>
                  </a:lnTo>
                  <a:lnTo>
                    <a:pt x="101" y="116"/>
                  </a:lnTo>
                  <a:lnTo>
                    <a:pt x="101" y="116"/>
                  </a:lnTo>
                  <a:lnTo>
                    <a:pt x="106" y="116"/>
                  </a:lnTo>
                  <a:lnTo>
                    <a:pt x="106" y="116"/>
                  </a:lnTo>
                  <a:lnTo>
                    <a:pt x="106" y="116"/>
                  </a:lnTo>
                  <a:lnTo>
                    <a:pt x="111" y="116"/>
                  </a:lnTo>
                  <a:lnTo>
                    <a:pt x="111" y="116"/>
                  </a:lnTo>
                  <a:lnTo>
                    <a:pt x="111" y="111"/>
                  </a:lnTo>
                  <a:lnTo>
                    <a:pt x="111" y="107"/>
                  </a:lnTo>
                  <a:lnTo>
                    <a:pt x="111" y="102"/>
                  </a:lnTo>
                  <a:lnTo>
                    <a:pt x="116" y="102"/>
                  </a:lnTo>
                  <a:lnTo>
                    <a:pt x="116" y="102"/>
                  </a:lnTo>
                  <a:lnTo>
                    <a:pt x="116" y="97"/>
                  </a:lnTo>
                  <a:lnTo>
                    <a:pt x="121" y="97"/>
                  </a:lnTo>
                  <a:lnTo>
                    <a:pt x="121" y="97"/>
                  </a:lnTo>
                  <a:lnTo>
                    <a:pt x="121" y="97"/>
                  </a:lnTo>
                  <a:lnTo>
                    <a:pt x="125" y="97"/>
                  </a:lnTo>
                  <a:lnTo>
                    <a:pt x="125" y="92"/>
                  </a:lnTo>
                  <a:lnTo>
                    <a:pt x="125" y="92"/>
                  </a:lnTo>
                  <a:lnTo>
                    <a:pt x="125" y="87"/>
                  </a:lnTo>
                  <a:lnTo>
                    <a:pt x="125" y="87"/>
                  </a:lnTo>
                  <a:lnTo>
                    <a:pt x="125" y="87"/>
                  </a:lnTo>
                  <a:lnTo>
                    <a:pt x="125" y="87"/>
                  </a:lnTo>
                  <a:lnTo>
                    <a:pt x="130" y="87"/>
                  </a:lnTo>
                  <a:lnTo>
                    <a:pt x="130" y="87"/>
                  </a:lnTo>
                  <a:lnTo>
                    <a:pt x="130" y="87"/>
                  </a:lnTo>
                  <a:lnTo>
                    <a:pt x="135" y="87"/>
                  </a:lnTo>
                  <a:lnTo>
                    <a:pt x="135" y="82"/>
                  </a:lnTo>
                  <a:lnTo>
                    <a:pt x="135" y="82"/>
                  </a:lnTo>
                  <a:lnTo>
                    <a:pt x="135" y="82"/>
                  </a:lnTo>
                  <a:lnTo>
                    <a:pt x="135" y="82"/>
                  </a:lnTo>
                  <a:lnTo>
                    <a:pt x="135" y="82"/>
                  </a:lnTo>
                  <a:lnTo>
                    <a:pt x="135" y="82"/>
                  </a:lnTo>
                  <a:lnTo>
                    <a:pt x="135" y="78"/>
                  </a:lnTo>
                  <a:lnTo>
                    <a:pt x="135" y="73"/>
                  </a:lnTo>
                  <a:lnTo>
                    <a:pt x="135" y="73"/>
                  </a:lnTo>
                  <a:lnTo>
                    <a:pt x="135" y="68"/>
                  </a:lnTo>
                  <a:lnTo>
                    <a:pt x="135" y="68"/>
                  </a:lnTo>
                  <a:lnTo>
                    <a:pt x="140" y="68"/>
                  </a:lnTo>
                  <a:lnTo>
                    <a:pt x="140" y="63"/>
                  </a:lnTo>
                  <a:lnTo>
                    <a:pt x="140" y="58"/>
                  </a:lnTo>
                  <a:lnTo>
                    <a:pt x="140" y="58"/>
                  </a:lnTo>
                  <a:lnTo>
                    <a:pt x="140" y="53"/>
                  </a:lnTo>
                  <a:lnTo>
                    <a:pt x="140" y="53"/>
                  </a:lnTo>
                  <a:lnTo>
                    <a:pt x="140" y="53"/>
                  </a:lnTo>
                  <a:lnTo>
                    <a:pt x="140" y="49"/>
                  </a:lnTo>
                  <a:lnTo>
                    <a:pt x="140" y="49"/>
                  </a:lnTo>
                  <a:lnTo>
                    <a:pt x="140" y="49"/>
                  </a:lnTo>
                  <a:lnTo>
                    <a:pt x="145" y="49"/>
                  </a:lnTo>
                  <a:lnTo>
                    <a:pt x="145" y="49"/>
                  </a:lnTo>
                  <a:lnTo>
                    <a:pt x="145" y="44"/>
                  </a:lnTo>
                  <a:lnTo>
                    <a:pt x="150" y="44"/>
                  </a:lnTo>
                  <a:lnTo>
                    <a:pt x="150" y="44"/>
                  </a:lnTo>
                  <a:lnTo>
                    <a:pt x="150" y="44"/>
                  </a:lnTo>
                  <a:lnTo>
                    <a:pt x="154" y="44"/>
                  </a:lnTo>
                  <a:lnTo>
                    <a:pt x="154" y="44"/>
                  </a:lnTo>
                  <a:lnTo>
                    <a:pt x="154" y="39"/>
                  </a:lnTo>
                  <a:lnTo>
                    <a:pt x="154" y="39"/>
                  </a:lnTo>
                  <a:lnTo>
                    <a:pt x="159" y="39"/>
                  </a:lnTo>
                  <a:lnTo>
                    <a:pt x="159" y="39"/>
                  </a:lnTo>
                  <a:lnTo>
                    <a:pt x="159" y="34"/>
                  </a:lnTo>
                  <a:lnTo>
                    <a:pt x="159" y="34"/>
                  </a:lnTo>
                  <a:lnTo>
                    <a:pt x="164" y="34"/>
                  </a:lnTo>
                  <a:lnTo>
                    <a:pt x="164" y="29"/>
                  </a:lnTo>
                  <a:lnTo>
                    <a:pt x="164" y="29"/>
                  </a:lnTo>
                  <a:lnTo>
                    <a:pt x="164" y="29"/>
                  </a:lnTo>
                  <a:lnTo>
                    <a:pt x="169" y="29"/>
                  </a:lnTo>
                  <a:lnTo>
                    <a:pt x="169" y="29"/>
                  </a:lnTo>
                  <a:lnTo>
                    <a:pt x="169" y="29"/>
                  </a:lnTo>
                  <a:lnTo>
                    <a:pt x="174" y="29"/>
                  </a:lnTo>
                  <a:lnTo>
                    <a:pt x="174" y="29"/>
                  </a:lnTo>
                  <a:lnTo>
                    <a:pt x="183" y="34"/>
                  </a:lnTo>
                  <a:lnTo>
                    <a:pt x="183" y="34"/>
                  </a:lnTo>
                  <a:lnTo>
                    <a:pt x="188" y="34"/>
                  </a:lnTo>
                  <a:lnTo>
                    <a:pt x="188" y="34"/>
                  </a:lnTo>
                  <a:lnTo>
                    <a:pt x="193" y="34"/>
                  </a:lnTo>
                  <a:lnTo>
                    <a:pt x="193" y="34"/>
                  </a:lnTo>
                  <a:lnTo>
                    <a:pt x="198" y="29"/>
                  </a:lnTo>
                  <a:lnTo>
                    <a:pt x="198" y="29"/>
                  </a:lnTo>
                  <a:lnTo>
                    <a:pt x="198" y="29"/>
                  </a:lnTo>
                  <a:lnTo>
                    <a:pt x="198" y="24"/>
                  </a:lnTo>
                  <a:lnTo>
                    <a:pt x="198" y="24"/>
                  </a:lnTo>
                  <a:lnTo>
                    <a:pt x="203" y="24"/>
                  </a:lnTo>
                  <a:lnTo>
                    <a:pt x="203" y="24"/>
                  </a:lnTo>
                  <a:lnTo>
                    <a:pt x="203" y="24"/>
                  </a:lnTo>
                  <a:lnTo>
                    <a:pt x="203" y="24"/>
                  </a:lnTo>
                  <a:lnTo>
                    <a:pt x="208" y="29"/>
                  </a:lnTo>
                  <a:lnTo>
                    <a:pt x="208" y="29"/>
                  </a:lnTo>
                  <a:lnTo>
                    <a:pt x="208" y="29"/>
                  </a:lnTo>
                  <a:lnTo>
                    <a:pt x="212" y="29"/>
                  </a:lnTo>
                  <a:lnTo>
                    <a:pt x="212" y="24"/>
                  </a:lnTo>
                  <a:lnTo>
                    <a:pt x="212" y="24"/>
                  </a:lnTo>
                  <a:lnTo>
                    <a:pt x="212" y="24"/>
                  </a:lnTo>
                  <a:lnTo>
                    <a:pt x="217" y="24"/>
                  </a:lnTo>
                  <a:lnTo>
                    <a:pt x="217" y="24"/>
                  </a:lnTo>
                  <a:lnTo>
                    <a:pt x="217" y="24"/>
                  </a:lnTo>
                  <a:lnTo>
                    <a:pt x="217" y="24"/>
                  </a:lnTo>
                  <a:lnTo>
                    <a:pt x="222" y="24"/>
                  </a:lnTo>
                  <a:lnTo>
                    <a:pt x="222" y="24"/>
                  </a:lnTo>
                  <a:lnTo>
                    <a:pt x="222" y="29"/>
                  </a:lnTo>
                  <a:lnTo>
                    <a:pt x="222" y="29"/>
                  </a:lnTo>
                  <a:lnTo>
                    <a:pt x="222" y="29"/>
                  </a:lnTo>
                  <a:lnTo>
                    <a:pt x="222" y="34"/>
                  </a:lnTo>
                  <a:lnTo>
                    <a:pt x="227" y="34"/>
                  </a:lnTo>
                  <a:lnTo>
                    <a:pt x="227" y="34"/>
                  </a:lnTo>
                  <a:lnTo>
                    <a:pt x="232" y="34"/>
                  </a:lnTo>
                  <a:lnTo>
                    <a:pt x="232" y="34"/>
                  </a:lnTo>
                  <a:lnTo>
                    <a:pt x="232" y="34"/>
                  </a:lnTo>
                  <a:lnTo>
                    <a:pt x="237" y="34"/>
                  </a:lnTo>
                  <a:lnTo>
                    <a:pt x="237" y="34"/>
                  </a:lnTo>
                  <a:lnTo>
                    <a:pt x="237" y="34"/>
                  </a:lnTo>
                  <a:lnTo>
                    <a:pt x="237" y="39"/>
                  </a:lnTo>
                  <a:lnTo>
                    <a:pt x="237" y="39"/>
                  </a:lnTo>
                  <a:lnTo>
                    <a:pt x="237" y="39"/>
                  </a:lnTo>
                  <a:lnTo>
                    <a:pt x="237" y="44"/>
                  </a:lnTo>
                  <a:lnTo>
                    <a:pt x="242" y="44"/>
                  </a:lnTo>
                  <a:lnTo>
                    <a:pt x="242" y="44"/>
                  </a:lnTo>
                  <a:lnTo>
                    <a:pt x="242" y="39"/>
                  </a:lnTo>
                  <a:lnTo>
                    <a:pt x="242" y="39"/>
                  </a:lnTo>
                  <a:lnTo>
                    <a:pt x="246" y="39"/>
                  </a:lnTo>
                  <a:lnTo>
                    <a:pt x="246" y="34"/>
                  </a:lnTo>
                  <a:lnTo>
                    <a:pt x="242" y="34"/>
                  </a:lnTo>
                  <a:lnTo>
                    <a:pt x="242" y="34"/>
                  </a:lnTo>
                  <a:lnTo>
                    <a:pt x="242" y="29"/>
                  </a:lnTo>
                  <a:lnTo>
                    <a:pt x="246" y="29"/>
                  </a:lnTo>
                  <a:lnTo>
                    <a:pt x="246" y="29"/>
                  </a:lnTo>
                  <a:lnTo>
                    <a:pt x="251" y="24"/>
                  </a:lnTo>
                  <a:lnTo>
                    <a:pt x="251" y="24"/>
                  </a:lnTo>
                  <a:lnTo>
                    <a:pt x="256" y="24"/>
                  </a:lnTo>
                  <a:lnTo>
                    <a:pt x="261" y="19"/>
                  </a:lnTo>
                  <a:lnTo>
                    <a:pt x="261" y="19"/>
                  </a:lnTo>
                  <a:lnTo>
                    <a:pt x="261" y="15"/>
                  </a:lnTo>
                  <a:lnTo>
                    <a:pt x="261" y="15"/>
                  </a:lnTo>
                  <a:lnTo>
                    <a:pt x="261" y="15"/>
                  </a:lnTo>
                  <a:lnTo>
                    <a:pt x="261" y="15"/>
                  </a:lnTo>
                  <a:lnTo>
                    <a:pt x="261" y="15"/>
                  </a:lnTo>
                  <a:lnTo>
                    <a:pt x="256" y="15"/>
                  </a:lnTo>
                  <a:lnTo>
                    <a:pt x="256" y="15"/>
                  </a:lnTo>
                  <a:lnTo>
                    <a:pt x="256" y="15"/>
                  </a:lnTo>
                  <a:lnTo>
                    <a:pt x="256" y="10"/>
                  </a:lnTo>
                  <a:lnTo>
                    <a:pt x="256" y="10"/>
                  </a:lnTo>
                  <a:lnTo>
                    <a:pt x="256" y="10"/>
                  </a:lnTo>
                  <a:lnTo>
                    <a:pt x="251" y="10"/>
                  </a:lnTo>
                  <a:lnTo>
                    <a:pt x="251" y="10"/>
                  </a:lnTo>
                  <a:lnTo>
                    <a:pt x="256" y="10"/>
                  </a:lnTo>
                  <a:lnTo>
                    <a:pt x="256" y="10"/>
                  </a:lnTo>
                  <a:lnTo>
                    <a:pt x="256" y="5"/>
                  </a:lnTo>
                  <a:lnTo>
                    <a:pt x="256" y="5"/>
                  </a:lnTo>
                  <a:lnTo>
                    <a:pt x="256" y="5"/>
                  </a:lnTo>
                  <a:lnTo>
                    <a:pt x="261" y="5"/>
                  </a:lnTo>
                  <a:lnTo>
                    <a:pt x="261" y="5"/>
                  </a:lnTo>
                  <a:lnTo>
                    <a:pt x="261" y="10"/>
                  </a:lnTo>
                  <a:lnTo>
                    <a:pt x="261" y="10"/>
                  </a:lnTo>
                  <a:lnTo>
                    <a:pt x="261" y="10"/>
                  </a:lnTo>
                  <a:lnTo>
                    <a:pt x="266" y="5"/>
                  </a:lnTo>
                  <a:lnTo>
                    <a:pt x="266" y="5"/>
                  </a:lnTo>
                  <a:lnTo>
                    <a:pt x="266" y="5"/>
                  </a:lnTo>
                  <a:lnTo>
                    <a:pt x="271" y="5"/>
                  </a:lnTo>
                  <a:lnTo>
                    <a:pt x="271" y="0"/>
                  </a:lnTo>
                  <a:lnTo>
                    <a:pt x="275" y="0"/>
                  </a:lnTo>
                  <a:lnTo>
                    <a:pt x="275" y="5"/>
                  </a:lnTo>
                  <a:lnTo>
                    <a:pt x="275" y="10"/>
                  </a:lnTo>
                  <a:lnTo>
                    <a:pt x="280" y="15"/>
                  </a:lnTo>
                  <a:lnTo>
                    <a:pt x="280" y="15"/>
                  </a:lnTo>
                  <a:lnTo>
                    <a:pt x="285" y="15"/>
                  </a:lnTo>
                  <a:lnTo>
                    <a:pt x="285" y="15"/>
                  </a:lnTo>
                  <a:lnTo>
                    <a:pt x="285" y="15"/>
                  </a:lnTo>
                  <a:lnTo>
                    <a:pt x="285" y="19"/>
                  </a:lnTo>
                  <a:lnTo>
                    <a:pt x="285" y="19"/>
                  </a:lnTo>
                  <a:lnTo>
                    <a:pt x="285" y="19"/>
                  </a:lnTo>
                  <a:lnTo>
                    <a:pt x="290" y="19"/>
                  </a:lnTo>
                  <a:lnTo>
                    <a:pt x="290" y="19"/>
                  </a:lnTo>
                  <a:lnTo>
                    <a:pt x="290" y="19"/>
                  </a:lnTo>
                  <a:lnTo>
                    <a:pt x="290" y="19"/>
                  </a:lnTo>
                  <a:lnTo>
                    <a:pt x="290" y="19"/>
                  </a:lnTo>
                  <a:lnTo>
                    <a:pt x="290" y="19"/>
                  </a:lnTo>
                  <a:lnTo>
                    <a:pt x="295" y="19"/>
                  </a:lnTo>
                  <a:lnTo>
                    <a:pt x="295" y="24"/>
                  </a:lnTo>
                  <a:lnTo>
                    <a:pt x="295" y="24"/>
                  </a:lnTo>
                  <a:lnTo>
                    <a:pt x="295" y="24"/>
                  </a:lnTo>
                  <a:lnTo>
                    <a:pt x="300" y="24"/>
                  </a:lnTo>
                  <a:lnTo>
                    <a:pt x="300" y="24"/>
                  </a:lnTo>
                  <a:lnTo>
                    <a:pt x="300" y="24"/>
                  </a:lnTo>
                  <a:lnTo>
                    <a:pt x="300" y="24"/>
                  </a:lnTo>
                  <a:lnTo>
                    <a:pt x="300" y="24"/>
                  </a:lnTo>
                  <a:lnTo>
                    <a:pt x="300" y="24"/>
                  </a:lnTo>
                  <a:lnTo>
                    <a:pt x="300" y="29"/>
                  </a:lnTo>
                  <a:lnTo>
                    <a:pt x="300" y="29"/>
                  </a:lnTo>
                  <a:lnTo>
                    <a:pt x="300" y="29"/>
                  </a:lnTo>
                  <a:lnTo>
                    <a:pt x="300" y="29"/>
                  </a:lnTo>
                  <a:lnTo>
                    <a:pt x="300" y="29"/>
                  </a:lnTo>
                  <a:lnTo>
                    <a:pt x="300" y="29"/>
                  </a:lnTo>
                  <a:lnTo>
                    <a:pt x="300" y="29"/>
                  </a:lnTo>
                  <a:lnTo>
                    <a:pt x="300" y="29"/>
                  </a:lnTo>
                  <a:lnTo>
                    <a:pt x="300" y="29"/>
                  </a:lnTo>
                  <a:lnTo>
                    <a:pt x="300" y="34"/>
                  </a:lnTo>
                  <a:lnTo>
                    <a:pt x="300" y="34"/>
                  </a:lnTo>
                  <a:lnTo>
                    <a:pt x="300" y="34"/>
                  </a:lnTo>
                  <a:lnTo>
                    <a:pt x="300" y="34"/>
                  </a:lnTo>
                  <a:lnTo>
                    <a:pt x="300" y="34"/>
                  </a:lnTo>
                  <a:lnTo>
                    <a:pt x="300" y="34"/>
                  </a:lnTo>
                  <a:lnTo>
                    <a:pt x="300" y="39"/>
                  </a:lnTo>
                  <a:lnTo>
                    <a:pt x="300" y="39"/>
                  </a:lnTo>
                  <a:lnTo>
                    <a:pt x="300" y="39"/>
                  </a:lnTo>
                  <a:lnTo>
                    <a:pt x="300" y="39"/>
                  </a:lnTo>
                  <a:lnTo>
                    <a:pt x="304" y="44"/>
                  </a:lnTo>
                  <a:lnTo>
                    <a:pt x="304" y="44"/>
                  </a:lnTo>
                  <a:lnTo>
                    <a:pt x="304" y="44"/>
                  </a:lnTo>
                  <a:lnTo>
                    <a:pt x="304" y="44"/>
                  </a:lnTo>
                  <a:lnTo>
                    <a:pt x="304" y="44"/>
                  </a:lnTo>
                  <a:lnTo>
                    <a:pt x="304" y="44"/>
                  </a:lnTo>
                  <a:lnTo>
                    <a:pt x="309" y="44"/>
                  </a:lnTo>
                  <a:lnTo>
                    <a:pt x="309" y="44"/>
                  </a:lnTo>
                  <a:lnTo>
                    <a:pt x="309" y="44"/>
                  </a:lnTo>
                  <a:lnTo>
                    <a:pt x="309" y="44"/>
                  </a:lnTo>
                  <a:lnTo>
                    <a:pt x="304" y="49"/>
                  </a:lnTo>
                  <a:lnTo>
                    <a:pt x="304" y="49"/>
                  </a:lnTo>
                  <a:lnTo>
                    <a:pt x="304" y="53"/>
                  </a:lnTo>
                  <a:lnTo>
                    <a:pt x="309" y="53"/>
                  </a:lnTo>
                  <a:lnTo>
                    <a:pt x="309" y="53"/>
                  </a:lnTo>
                  <a:lnTo>
                    <a:pt x="309" y="58"/>
                  </a:lnTo>
                  <a:lnTo>
                    <a:pt x="309" y="58"/>
                  </a:lnTo>
                  <a:lnTo>
                    <a:pt x="309" y="63"/>
                  </a:lnTo>
                  <a:lnTo>
                    <a:pt x="309" y="63"/>
                  </a:lnTo>
                  <a:lnTo>
                    <a:pt x="309" y="63"/>
                  </a:lnTo>
                  <a:lnTo>
                    <a:pt x="314" y="63"/>
                  </a:lnTo>
                  <a:lnTo>
                    <a:pt x="314" y="63"/>
                  </a:lnTo>
                  <a:lnTo>
                    <a:pt x="314" y="63"/>
                  </a:lnTo>
                  <a:lnTo>
                    <a:pt x="314" y="63"/>
                  </a:lnTo>
                  <a:lnTo>
                    <a:pt x="314" y="63"/>
                  </a:lnTo>
                  <a:lnTo>
                    <a:pt x="314" y="63"/>
                  </a:lnTo>
                  <a:lnTo>
                    <a:pt x="314" y="63"/>
                  </a:lnTo>
                  <a:lnTo>
                    <a:pt x="319" y="63"/>
                  </a:lnTo>
                  <a:lnTo>
                    <a:pt x="319" y="63"/>
                  </a:lnTo>
                  <a:lnTo>
                    <a:pt x="319" y="68"/>
                  </a:lnTo>
                  <a:lnTo>
                    <a:pt x="319" y="68"/>
                  </a:lnTo>
                  <a:lnTo>
                    <a:pt x="319" y="68"/>
                  </a:lnTo>
                  <a:lnTo>
                    <a:pt x="319" y="68"/>
                  </a:lnTo>
                  <a:lnTo>
                    <a:pt x="319" y="68"/>
                  </a:lnTo>
                  <a:lnTo>
                    <a:pt x="319" y="68"/>
                  </a:lnTo>
                  <a:lnTo>
                    <a:pt x="319" y="68"/>
                  </a:lnTo>
                  <a:lnTo>
                    <a:pt x="319" y="68"/>
                  </a:lnTo>
                  <a:lnTo>
                    <a:pt x="324" y="68"/>
                  </a:lnTo>
                  <a:lnTo>
                    <a:pt x="324" y="68"/>
                  </a:lnTo>
                  <a:lnTo>
                    <a:pt x="324" y="68"/>
                  </a:lnTo>
                  <a:lnTo>
                    <a:pt x="324" y="68"/>
                  </a:lnTo>
                  <a:lnTo>
                    <a:pt x="324" y="73"/>
                  </a:lnTo>
                  <a:lnTo>
                    <a:pt x="324" y="73"/>
                  </a:lnTo>
                  <a:lnTo>
                    <a:pt x="324" y="73"/>
                  </a:lnTo>
                  <a:lnTo>
                    <a:pt x="324" y="73"/>
                  </a:lnTo>
                  <a:lnTo>
                    <a:pt x="324" y="78"/>
                  </a:lnTo>
                  <a:lnTo>
                    <a:pt x="324" y="78"/>
                  </a:lnTo>
                  <a:lnTo>
                    <a:pt x="324" y="78"/>
                  </a:lnTo>
                  <a:lnTo>
                    <a:pt x="324" y="78"/>
                  </a:lnTo>
                  <a:lnTo>
                    <a:pt x="329" y="78"/>
                  </a:lnTo>
                  <a:lnTo>
                    <a:pt x="329" y="78"/>
                  </a:lnTo>
                  <a:lnTo>
                    <a:pt x="329" y="78"/>
                  </a:lnTo>
                  <a:lnTo>
                    <a:pt x="329" y="78"/>
                  </a:lnTo>
                  <a:lnTo>
                    <a:pt x="329" y="78"/>
                  </a:lnTo>
                  <a:lnTo>
                    <a:pt x="329" y="78"/>
                  </a:lnTo>
                  <a:lnTo>
                    <a:pt x="329" y="82"/>
                  </a:lnTo>
                  <a:lnTo>
                    <a:pt x="329" y="82"/>
                  </a:lnTo>
                  <a:lnTo>
                    <a:pt x="329" y="82"/>
                  </a:lnTo>
                  <a:lnTo>
                    <a:pt x="329" y="82"/>
                  </a:lnTo>
                  <a:lnTo>
                    <a:pt x="334" y="82"/>
                  </a:lnTo>
                  <a:lnTo>
                    <a:pt x="334" y="82"/>
                  </a:lnTo>
                  <a:lnTo>
                    <a:pt x="334" y="82"/>
                  </a:lnTo>
                  <a:lnTo>
                    <a:pt x="334" y="82"/>
                  </a:lnTo>
                  <a:lnTo>
                    <a:pt x="334" y="82"/>
                  </a:lnTo>
                  <a:lnTo>
                    <a:pt x="334" y="82"/>
                  </a:lnTo>
                  <a:lnTo>
                    <a:pt x="334" y="82"/>
                  </a:lnTo>
                  <a:lnTo>
                    <a:pt x="334" y="82"/>
                  </a:lnTo>
                  <a:lnTo>
                    <a:pt x="338" y="82"/>
                  </a:lnTo>
                  <a:lnTo>
                    <a:pt x="338" y="87"/>
                  </a:lnTo>
                  <a:lnTo>
                    <a:pt x="338" y="87"/>
                  </a:lnTo>
                  <a:lnTo>
                    <a:pt x="338" y="87"/>
                  </a:lnTo>
                  <a:lnTo>
                    <a:pt x="343" y="87"/>
                  </a:lnTo>
                  <a:lnTo>
                    <a:pt x="343" y="87"/>
                  </a:lnTo>
                  <a:lnTo>
                    <a:pt x="343" y="87"/>
                  </a:lnTo>
                  <a:lnTo>
                    <a:pt x="343" y="87"/>
                  </a:lnTo>
                  <a:lnTo>
                    <a:pt x="343" y="87"/>
                  </a:lnTo>
                  <a:lnTo>
                    <a:pt x="343" y="87"/>
                  </a:lnTo>
                  <a:lnTo>
                    <a:pt x="343" y="87"/>
                  </a:lnTo>
                  <a:lnTo>
                    <a:pt x="343" y="87"/>
                  </a:lnTo>
                  <a:lnTo>
                    <a:pt x="343" y="87"/>
                  </a:lnTo>
                  <a:lnTo>
                    <a:pt x="343" y="87"/>
                  </a:lnTo>
                  <a:lnTo>
                    <a:pt x="343" y="87"/>
                  </a:lnTo>
                  <a:lnTo>
                    <a:pt x="338" y="87"/>
                  </a:lnTo>
                  <a:lnTo>
                    <a:pt x="338" y="87"/>
                  </a:lnTo>
                  <a:lnTo>
                    <a:pt x="338" y="92"/>
                  </a:lnTo>
                  <a:lnTo>
                    <a:pt x="343" y="92"/>
                  </a:lnTo>
                  <a:lnTo>
                    <a:pt x="343" y="92"/>
                  </a:lnTo>
                  <a:lnTo>
                    <a:pt x="343" y="97"/>
                  </a:lnTo>
                  <a:lnTo>
                    <a:pt x="343" y="97"/>
                  </a:lnTo>
                  <a:lnTo>
                    <a:pt x="343" y="97"/>
                  </a:lnTo>
                  <a:lnTo>
                    <a:pt x="343" y="97"/>
                  </a:lnTo>
                  <a:lnTo>
                    <a:pt x="343" y="102"/>
                  </a:lnTo>
                  <a:lnTo>
                    <a:pt x="343" y="102"/>
                  </a:lnTo>
                  <a:lnTo>
                    <a:pt x="343" y="102"/>
                  </a:lnTo>
                  <a:lnTo>
                    <a:pt x="343" y="102"/>
                  </a:lnTo>
                  <a:lnTo>
                    <a:pt x="343" y="102"/>
                  </a:lnTo>
                  <a:lnTo>
                    <a:pt x="343" y="107"/>
                  </a:lnTo>
                  <a:lnTo>
                    <a:pt x="343" y="107"/>
                  </a:lnTo>
                  <a:lnTo>
                    <a:pt x="338" y="107"/>
                  </a:lnTo>
                  <a:lnTo>
                    <a:pt x="338" y="107"/>
                  </a:lnTo>
                  <a:lnTo>
                    <a:pt x="338" y="111"/>
                  </a:lnTo>
                  <a:lnTo>
                    <a:pt x="338" y="111"/>
                  </a:lnTo>
                  <a:lnTo>
                    <a:pt x="334" y="111"/>
                  </a:lnTo>
                  <a:lnTo>
                    <a:pt x="334" y="111"/>
                  </a:lnTo>
                  <a:lnTo>
                    <a:pt x="334" y="111"/>
                  </a:lnTo>
                  <a:lnTo>
                    <a:pt x="334" y="111"/>
                  </a:lnTo>
                  <a:lnTo>
                    <a:pt x="334" y="111"/>
                  </a:lnTo>
                  <a:lnTo>
                    <a:pt x="329" y="111"/>
                  </a:lnTo>
                  <a:lnTo>
                    <a:pt x="329" y="111"/>
                  </a:lnTo>
                  <a:lnTo>
                    <a:pt x="329" y="111"/>
                  </a:lnTo>
                  <a:lnTo>
                    <a:pt x="329" y="111"/>
                  </a:lnTo>
                  <a:lnTo>
                    <a:pt x="329" y="111"/>
                  </a:lnTo>
                  <a:lnTo>
                    <a:pt x="329" y="111"/>
                  </a:lnTo>
                  <a:lnTo>
                    <a:pt x="324" y="111"/>
                  </a:lnTo>
                  <a:lnTo>
                    <a:pt x="324" y="111"/>
                  </a:lnTo>
                  <a:lnTo>
                    <a:pt x="324" y="111"/>
                  </a:lnTo>
                  <a:lnTo>
                    <a:pt x="324" y="116"/>
                  </a:lnTo>
                  <a:lnTo>
                    <a:pt x="324" y="116"/>
                  </a:lnTo>
                  <a:lnTo>
                    <a:pt x="324" y="116"/>
                  </a:lnTo>
                  <a:lnTo>
                    <a:pt x="324" y="116"/>
                  </a:lnTo>
                  <a:lnTo>
                    <a:pt x="324" y="121"/>
                  </a:lnTo>
                  <a:lnTo>
                    <a:pt x="324" y="121"/>
                  </a:lnTo>
                  <a:lnTo>
                    <a:pt x="324" y="121"/>
                  </a:lnTo>
                  <a:lnTo>
                    <a:pt x="324" y="121"/>
                  </a:lnTo>
                  <a:lnTo>
                    <a:pt x="324" y="121"/>
                  </a:lnTo>
                  <a:lnTo>
                    <a:pt x="324" y="121"/>
                  </a:lnTo>
                  <a:lnTo>
                    <a:pt x="324" y="121"/>
                  </a:lnTo>
                  <a:lnTo>
                    <a:pt x="324" y="126"/>
                  </a:lnTo>
                  <a:lnTo>
                    <a:pt x="324" y="126"/>
                  </a:lnTo>
                  <a:lnTo>
                    <a:pt x="324" y="126"/>
                  </a:lnTo>
                  <a:lnTo>
                    <a:pt x="324" y="126"/>
                  </a:lnTo>
                  <a:lnTo>
                    <a:pt x="324" y="126"/>
                  </a:lnTo>
                  <a:lnTo>
                    <a:pt x="324" y="121"/>
                  </a:lnTo>
                  <a:lnTo>
                    <a:pt x="329" y="121"/>
                  </a:lnTo>
                  <a:lnTo>
                    <a:pt x="329" y="126"/>
                  </a:lnTo>
                  <a:lnTo>
                    <a:pt x="329" y="126"/>
                  </a:lnTo>
                  <a:lnTo>
                    <a:pt x="329" y="126"/>
                  </a:lnTo>
                  <a:lnTo>
                    <a:pt x="329" y="126"/>
                  </a:lnTo>
                  <a:lnTo>
                    <a:pt x="329" y="126"/>
                  </a:lnTo>
                  <a:lnTo>
                    <a:pt x="329" y="126"/>
                  </a:lnTo>
                  <a:lnTo>
                    <a:pt x="334" y="121"/>
                  </a:lnTo>
                  <a:lnTo>
                    <a:pt x="334" y="121"/>
                  </a:lnTo>
                  <a:lnTo>
                    <a:pt x="334" y="121"/>
                  </a:lnTo>
                  <a:lnTo>
                    <a:pt x="334" y="121"/>
                  </a:lnTo>
                  <a:lnTo>
                    <a:pt x="334" y="121"/>
                  </a:lnTo>
                  <a:lnTo>
                    <a:pt x="338" y="121"/>
                  </a:lnTo>
                  <a:lnTo>
                    <a:pt x="338" y="121"/>
                  </a:lnTo>
                  <a:lnTo>
                    <a:pt x="338" y="121"/>
                  </a:lnTo>
                  <a:lnTo>
                    <a:pt x="338" y="126"/>
                  </a:lnTo>
                  <a:lnTo>
                    <a:pt x="343" y="126"/>
                  </a:lnTo>
                  <a:lnTo>
                    <a:pt x="343" y="126"/>
                  </a:lnTo>
                  <a:lnTo>
                    <a:pt x="343" y="126"/>
                  </a:lnTo>
                  <a:lnTo>
                    <a:pt x="343" y="131"/>
                  </a:lnTo>
                  <a:lnTo>
                    <a:pt x="343" y="131"/>
                  </a:lnTo>
                  <a:lnTo>
                    <a:pt x="343" y="131"/>
                  </a:lnTo>
                  <a:lnTo>
                    <a:pt x="343" y="131"/>
                  </a:lnTo>
                  <a:lnTo>
                    <a:pt x="348" y="131"/>
                  </a:lnTo>
                  <a:lnTo>
                    <a:pt x="348" y="131"/>
                  </a:lnTo>
                  <a:lnTo>
                    <a:pt x="348" y="131"/>
                  </a:lnTo>
                  <a:lnTo>
                    <a:pt x="348" y="131"/>
                  </a:lnTo>
                  <a:lnTo>
                    <a:pt x="348" y="131"/>
                  </a:lnTo>
                  <a:lnTo>
                    <a:pt x="348" y="131"/>
                  </a:lnTo>
                  <a:lnTo>
                    <a:pt x="353" y="131"/>
                  </a:lnTo>
                  <a:lnTo>
                    <a:pt x="353" y="131"/>
                  </a:lnTo>
                  <a:lnTo>
                    <a:pt x="353" y="131"/>
                  </a:lnTo>
                  <a:lnTo>
                    <a:pt x="353" y="131"/>
                  </a:lnTo>
                  <a:lnTo>
                    <a:pt x="353" y="131"/>
                  </a:lnTo>
                  <a:lnTo>
                    <a:pt x="353" y="131"/>
                  </a:lnTo>
                  <a:lnTo>
                    <a:pt x="353" y="131"/>
                  </a:lnTo>
                  <a:lnTo>
                    <a:pt x="353" y="131"/>
                  </a:lnTo>
                  <a:lnTo>
                    <a:pt x="348" y="131"/>
                  </a:lnTo>
                  <a:lnTo>
                    <a:pt x="348" y="136"/>
                  </a:lnTo>
                  <a:lnTo>
                    <a:pt x="348" y="136"/>
                  </a:lnTo>
                  <a:lnTo>
                    <a:pt x="348" y="136"/>
                  </a:lnTo>
                  <a:lnTo>
                    <a:pt x="348" y="136"/>
                  </a:lnTo>
                  <a:lnTo>
                    <a:pt x="353" y="136"/>
                  </a:lnTo>
                  <a:lnTo>
                    <a:pt x="353" y="136"/>
                  </a:lnTo>
                  <a:lnTo>
                    <a:pt x="353" y="136"/>
                  </a:lnTo>
                  <a:lnTo>
                    <a:pt x="353" y="136"/>
                  </a:lnTo>
                  <a:lnTo>
                    <a:pt x="353" y="136"/>
                  </a:lnTo>
                  <a:lnTo>
                    <a:pt x="353" y="136"/>
                  </a:lnTo>
                  <a:lnTo>
                    <a:pt x="353" y="136"/>
                  </a:lnTo>
                  <a:lnTo>
                    <a:pt x="353" y="136"/>
                  </a:lnTo>
                  <a:lnTo>
                    <a:pt x="353" y="136"/>
                  </a:lnTo>
                  <a:lnTo>
                    <a:pt x="358" y="136"/>
                  </a:lnTo>
                  <a:lnTo>
                    <a:pt x="358" y="136"/>
                  </a:lnTo>
                  <a:lnTo>
                    <a:pt x="358" y="140"/>
                  </a:lnTo>
                  <a:lnTo>
                    <a:pt x="358" y="140"/>
                  </a:lnTo>
                  <a:lnTo>
                    <a:pt x="358" y="140"/>
                  </a:lnTo>
                  <a:lnTo>
                    <a:pt x="358" y="140"/>
                  </a:lnTo>
                  <a:lnTo>
                    <a:pt x="358" y="140"/>
                  </a:lnTo>
                  <a:lnTo>
                    <a:pt x="358" y="140"/>
                  </a:lnTo>
                  <a:lnTo>
                    <a:pt x="358" y="140"/>
                  </a:lnTo>
                  <a:lnTo>
                    <a:pt x="363" y="145"/>
                  </a:lnTo>
                  <a:lnTo>
                    <a:pt x="363" y="145"/>
                  </a:lnTo>
                  <a:lnTo>
                    <a:pt x="363" y="145"/>
                  </a:lnTo>
                  <a:lnTo>
                    <a:pt x="363" y="145"/>
                  </a:lnTo>
                  <a:lnTo>
                    <a:pt x="363" y="145"/>
                  </a:lnTo>
                  <a:lnTo>
                    <a:pt x="363" y="150"/>
                  </a:lnTo>
                  <a:lnTo>
                    <a:pt x="363" y="150"/>
                  </a:lnTo>
                  <a:lnTo>
                    <a:pt x="363" y="150"/>
                  </a:lnTo>
                  <a:lnTo>
                    <a:pt x="358" y="150"/>
                  </a:lnTo>
                  <a:lnTo>
                    <a:pt x="358" y="150"/>
                  </a:lnTo>
                  <a:lnTo>
                    <a:pt x="358" y="150"/>
                  </a:lnTo>
                  <a:lnTo>
                    <a:pt x="358" y="150"/>
                  </a:lnTo>
                  <a:lnTo>
                    <a:pt x="353" y="150"/>
                  </a:lnTo>
                  <a:lnTo>
                    <a:pt x="353" y="155"/>
                  </a:lnTo>
                  <a:lnTo>
                    <a:pt x="353" y="155"/>
                  </a:lnTo>
                  <a:lnTo>
                    <a:pt x="353" y="155"/>
                  </a:lnTo>
                  <a:lnTo>
                    <a:pt x="353" y="155"/>
                  </a:lnTo>
                  <a:lnTo>
                    <a:pt x="353" y="155"/>
                  </a:lnTo>
                  <a:lnTo>
                    <a:pt x="358" y="155"/>
                  </a:lnTo>
                  <a:lnTo>
                    <a:pt x="358" y="155"/>
                  </a:lnTo>
                  <a:lnTo>
                    <a:pt x="358" y="160"/>
                  </a:lnTo>
                  <a:lnTo>
                    <a:pt x="358" y="160"/>
                  </a:lnTo>
                  <a:lnTo>
                    <a:pt x="358" y="160"/>
                  </a:lnTo>
                  <a:lnTo>
                    <a:pt x="358" y="160"/>
                  </a:lnTo>
                  <a:lnTo>
                    <a:pt x="358" y="160"/>
                  </a:lnTo>
                  <a:lnTo>
                    <a:pt x="363" y="160"/>
                  </a:lnTo>
                  <a:lnTo>
                    <a:pt x="363" y="160"/>
                  </a:lnTo>
                  <a:lnTo>
                    <a:pt x="363" y="160"/>
                  </a:lnTo>
                  <a:lnTo>
                    <a:pt x="363" y="160"/>
                  </a:lnTo>
                  <a:lnTo>
                    <a:pt x="363" y="160"/>
                  </a:lnTo>
                  <a:lnTo>
                    <a:pt x="363" y="160"/>
                  </a:lnTo>
                  <a:lnTo>
                    <a:pt x="363" y="165"/>
                  </a:lnTo>
                  <a:lnTo>
                    <a:pt x="363" y="165"/>
                  </a:lnTo>
                  <a:lnTo>
                    <a:pt x="363" y="165"/>
                  </a:lnTo>
                  <a:lnTo>
                    <a:pt x="358" y="165"/>
                  </a:lnTo>
                  <a:lnTo>
                    <a:pt x="358" y="165"/>
                  </a:lnTo>
                  <a:lnTo>
                    <a:pt x="358" y="169"/>
                  </a:lnTo>
                  <a:lnTo>
                    <a:pt x="358" y="169"/>
                  </a:lnTo>
                  <a:lnTo>
                    <a:pt x="353" y="169"/>
                  </a:lnTo>
                  <a:lnTo>
                    <a:pt x="353" y="169"/>
                  </a:lnTo>
                  <a:lnTo>
                    <a:pt x="353" y="169"/>
                  </a:lnTo>
                  <a:lnTo>
                    <a:pt x="353" y="165"/>
                  </a:lnTo>
                  <a:lnTo>
                    <a:pt x="348" y="165"/>
                  </a:lnTo>
                  <a:lnTo>
                    <a:pt x="348" y="165"/>
                  </a:lnTo>
                  <a:lnTo>
                    <a:pt x="348" y="165"/>
                  </a:lnTo>
                  <a:lnTo>
                    <a:pt x="348" y="160"/>
                  </a:lnTo>
                  <a:lnTo>
                    <a:pt x="348" y="160"/>
                  </a:lnTo>
                  <a:lnTo>
                    <a:pt x="348" y="160"/>
                  </a:lnTo>
                  <a:lnTo>
                    <a:pt x="343" y="160"/>
                  </a:lnTo>
                  <a:lnTo>
                    <a:pt x="343" y="160"/>
                  </a:lnTo>
                  <a:lnTo>
                    <a:pt x="343" y="165"/>
                  </a:lnTo>
                  <a:lnTo>
                    <a:pt x="343" y="165"/>
                  </a:lnTo>
                  <a:lnTo>
                    <a:pt x="343" y="165"/>
                  </a:lnTo>
                  <a:lnTo>
                    <a:pt x="343" y="165"/>
                  </a:lnTo>
                  <a:lnTo>
                    <a:pt x="343" y="165"/>
                  </a:lnTo>
                  <a:lnTo>
                    <a:pt x="343" y="165"/>
                  </a:lnTo>
                  <a:lnTo>
                    <a:pt x="343" y="165"/>
                  </a:lnTo>
                  <a:lnTo>
                    <a:pt x="343" y="165"/>
                  </a:lnTo>
                  <a:lnTo>
                    <a:pt x="343" y="165"/>
                  </a:lnTo>
                  <a:lnTo>
                    <a:pt x="338" y="165"/>
                  </a:lnTo>
                  <a:lnTo>
                    <a:pt x="338" y="165"/>
                  </a:lnTo>
                  <a:lnTo>
                    <a:pt x="338" y="165"/>
                  </a:lnTo>
                  <a:lnTo>
                    <a:pt x="338" y="165"/>
                  </a:lnTo>
                  <a:lnTo>
                    <a:pt x="338" y="165"/>
                  </a:lnTo>
                  <a:lnTo>
                    <a:pt x="338" y="165"/>
                  </a:lnTo>
                  <a:lnTo>
                    <a:pt x="338" y="165"/>
                  </a:lnTo>
                  <a:lnTo>
                    <a:pt x="334" y="165"/>
                  </a:lnTo>
                  <a:lnTo>
                    <a:pt x="334" y="165"/>
                  </a:lnTo>
                  <a:lnTo>
                    <a:pt x="334" y="165"/>
                  </a:lnTo>
                  <a:lnTo>
                    <a:pt x="334" y="165"/>
                  </a:lnTo>
                  <a:lnTo>
                    <a:pt x="334" y="165"/>
                  </a:lnTo>
                  <a:lnTo>
                    <a:pt x="334" y="165"/>
                  </a:lnTo>
                  <a:lnTo>
                    <a:pt x="334" y="169"/>
                  </a:lnTo>
                  <a:lnTo>
                    <a:pt x="334" y="169"/>
                  </a:lnTo>
                  <a:lnTo>
                    <a:pt x="334" y="169"/>
                  </a:lnTo>
                  <a:lnTo>
                    <a:pt x="334" y="169"/>
                  </a:lnTo>
                  <a:lnTo>
                    <a:pt x="334" y="169"/>
                  </a:lnTo>
                  <a:lnTo>
                    <a:pt x="334" y="169"/>
                  </a:lnTo>
                  <a:lnTo>
                    <a:pt x="334" y="169"/>
                  </a:lnTo>
                  <a:lnTo>
                    <a:pt x="334" y="169"/>
                  </a:lnTo>
                  <a:lnTo>
                    <a:pt x="334" y="169"/>
                  </a:lnTo>
                  <a:lnTo>
                    <a:pt x="329" y="169"/>
                  </a:lnTo>
                  <a:lnTo>
                    <a:pt x="329" y="169"/>
                  </a:lnTo>
                  <a:lnTo>
                    <a:pt x="329" y="169"/>
                  </a:lnTo>
                  <a:lnTo>
                    <a:pt x="329" y="169"/>
                  </a:lnTo>
                  <a:lnTo>
                    <a:pt x="329" y="169"/>
                  </a:lnTo>
                  <a:lnTo>
                    <a:pt x="329" y="169"/>
                  </a:lnTo>
                  <a:lnTo>
                    <a:pt x="329" y="169"/>
                  </a:lnTo>
                  <a:lnTo>
                    <a:pt x="329" y="169"/>
                  </a:lnTo>
                  <a:lnTo>
                    <a:pt x="329" y="169"/>
                  </a:lnTo>
                  <a:lnTo>
                    <a:pt x="329" y="169"/>
                  </a:lnTo>
                  <a:lnTo>
                    <a:pt x="329" y="174"/>
                  </a:lnTo>
                  <a:lnTo>
                    <a:pt x="329" y="174"/>
                  </a:lnTo>
                  <a:lnTo>
                    <a:pt x="329" y="174"/>
                  </a:lnTo>
                  <a:lnTo>
                    <a:pt x="329" y="174"/>
                  </a:lnTo>
                  <a:lnTo>
                    <a:pt x="329" y="174"/>
                  </a:lnTo>
                  <a:lnTo>
                    <a:pt x="329" y="174"/>
                  </a:lnTo>
                  <a:lnTo>
                    <a:pt x="329" y="174"/>
                  </a:lnTo>
                  <a:lnTo>
                    <a:pt x="329" y="174"/>
                  </a:lnTo>
                  <a:lnTo>
                    <a:pt x="324" y="179"/>
                  </a:lnTo>
                  <a:lnTo>
                    <a:pt x="324" y="179"/>
                  </a:lnTo>
                  <a:lnTo>
                    <a:pt x="324" y="179"/>
                  </a:lnTo>
                  <a:lnTo>
                    <a:pt x="324" y="184"/>
                  </a:lnTo>
                  <a:lnTo>
                    <a:pt x="324" y="184"/>
                  </a:lnTo>
                  <a:lnTo>
                    <a:pt x="324" y="184"/>
                  </a:lnTo>
                  <a:lnTo>
                    <a:pt x="324" y="184"/>
                  </a:lnTo>
                  <a:lnTo>
                    <a:pt x="324" y="184"/>
                  </a:lnTo>
                  <a:lnTo>
                    <a:pt x="324" y="189"/>
                  </a:lnTo>
                  <a:lnTo>
                    <a:pt x="324" y="189"/>
                  </a:lnTo>
                  <a:lnTo>
                    <a:pt x="319" y="189"/>
                  </a:lnTo>
                  <a:lnTo>
                    <a:pt x="319" y="194"/>
                  </a:lnTo>
                  <a:lnTo>
                    <a:pt x="319" y="194"/>
                  </a:lnTo>
                  <a:lnTo>
                    <a:pt x="314" y="194"/>
                  </a:lnTo>
                  <a:lnTo>
                    <a:pt x="314" y="194"/>
                  </a:lnTo>
                  <a:lnTo>
                    <a:pt x="314" y="194"/>
                  </a:lnTo>
                  <a:lnTo>
                    <a:pt x="314" y="194"/>
                  </a:lnTo>
                  <a:lnTo>
                    <a:pt x="314" y="194"/>
                  </a:lnTo>
                  <a:lnTo>
                    <a:pt x="309" y="194"/>
                  </a:lnTo>
                  <a:lnTo>
                    <a:pt x="309" y="194"/>
                  </a:lnTo>
                  <a:lnTo>
                    <a:pt x="309" y="194"/>
                  </a:lnTo>
                  <a:lnTo>
                    <a:pt x="309" y="194"/>
                  </a:lnTo>
                  <a:lnTo>
                    <a:pt x="309" y="194"/>
                  </a:lnTo>
                  <a:lnTo>
                    <a:pt x="304" y="194"/>
                  </a:lnTo>
                  <a:lnTo>
                    <a:pt x="304" y="198"/>
                  </a:lnTo>
                  <a:lnTo>
                    <a:pt x="304" y="198"/>
                  </a:lnTo>
                  <a:lnTo>
                    <a:pt x="304" y="198"/>
                  </a:lnTo>
                  <a:lnTo>
                    <a:pt x="304" y="198"/>
                  </a:lnTo>
                  <a:lnTo>
                    <a:pt x="304" y="198"/>
                  </a:lnTo>
                  <a:lnTo>
                    <a:pt x="304" y="203"/>
                  </a:lnTo>
                  <a:lnTo>
                    <a:pt x="304" y="203"/>
                  </a:lnTo>
                  <a:lnTo>
                    <a:pt x="304" y="203"/>
                  </a:lnTo>
                  <a:lnTo>
                    <a:pt x="304" y="203"/>
                  </a:lnTo>
                  <a:lnTo>
                    <a:pt x="304" y="203"/>
                  </a:lnTo>
                  <a:lnTo>
                    <a:pt x="304" y="203"/>
                  </a:lnTo>
                  <a:lnTo>
                    <a:pt x="304" y="203"/>
                  </a:lnTo>
                  <a:lnTo>
                    <a:pt x="304" y="203"/>
                  </a:lnTo>
                  <a:lnTo>
                    <a:pt x="304" y="208"/>
                  </a:lnTo>
                  <a:lnTo>
                    <a:pt x="304" y="208"/>
                  </a:lnTo>
                  <a:lnTo>
                    <a:pt x="304" y="213"/>
                  </a:lnTo>
                  <a:lnTo>
                    <a:pt x="304" y="213"/>
                  </a:lnTo>
                  <a:lnTo>
                    <a:pt x="300" y="213"/>
                  </a:lnTo>
                  <a:lnTo>
                    <a:pt x="300" y="213"/>
                  </a:lnTo>
                  <a:lnTo>
                    <a:pt x="300" y="218"/>
                  </a:lnTo>
                  <a:lnTo>
                    <a:pt x="295" y="213"/>
                  </a:lnTo>
                  <a:lnTo>
                    <a:pt x="290" y="213"/>
                  </a:lnTo>
                  <a:lnTo>
                    <a:pt x="285" y="213"/>
                  </a:lnTo>
                  <a:lnTo>
                    <a:pt x="285" y="213"/>
                  </a:lnTo>
                  <a:lnTo>
                    <a:pt x="285" y="218"/>
                  </a:lnTo>
                  <a:lnTo>
                    <a:pt x="285" y="218"/>
                  </a:lnTo>
                  <a:lnTo>
                    <a:pt x="280" y="223"/>
                  </a:lnTo>
                  <a:lnTo>
                    <a:pt x="280" y="223"/>
                  </a:lnTo>
                  <a:lnTo>
                    <a:pt x="275" y="223"/>
                  </a:lnTo>
                  <a:lnTo>
                    <a:pt x="275" y="218"/>
                  </a:lnTo>
                  <a:lnTo>
                    <a:pt x="271" y="218"/>
                  </a:lnTo>
                  <a:lnTo>
                    <a:pt x="271" y="218"/>
                  </a:lnTo>
                  <a:lnTo>
                    <a:pt x="271" y="213"/>
                  </a:lnTo>
                  <a:lnTo>
                    <a:pt x="271" y="213"/>
                  </a:lnTo>
                  <a:lnTo>
                    <a:pt x="266" y="213"/>
                  </a:lnTo>
                  <a:lnTo>
                    <a:pt x="266" y="213"/>
                  </a:lnTo>
                  <a:lnTo>
                    <a:pt x="266" y="213"/>
                  </a:lnTo>
                  <a:lnTo>
                    <a:pt x="261" y="213"/>
                  </a:lnTo>
                  <a:lnTo>
                    <a:pt x="261" y="213"/>
                  </a:lnTo>
                  <a:lnTo>
                    <a:pt x="256" y="213"/>
                  </a:lnTo>
                  <a:lnTo>
                    <a:pt x="256" y="218"/>
                  </a:lnTo>
                  <a:lnTo>
                    <a:pt x="256" y="218"/>
                  </a:lnTo>
                  <a:lnTo>
                    <a:pt x="256" y="218"/>
                  </a:lnTo>
                  <a:lnTo>
                    <a:pt x="251" y="218"/>
                  </a:lnTo>
                  <a:lnTo>
                    <a:pt x="251" y="218"/>
                  </a:lnTo>
                  <a:lnTo>
                    <a:pt x="251" y="223"/>
                  </a:lnTo>
                  <a:lnTo>
                    <a:pt x="251" y="223"/>
                  </a:lnTo>
                  <a:lnTo>
                    <a:pt x="251" y="227"/>
                  </a:lnTo>
                  <a:lnTo>
                    <a:pt x="251" y="227"/>
                  </a:lnTo>
                  <a:lnTo>
                    <a:pt x="251" y="232"/>
                  </a:lnTo>
                  <a:lnTo>
                    <a:pt x="251" y="232"/>
                  </a:lnTo>
                  <a:lnTo>
                    <a:pt x="251" y="232"/>
                  </a:lnTo>
                  <a:lnTo>
                    <a:pt x="251" y="237"/>
                  </a:lnTo>
                  <a:lnTo>
                    <a:pt x="246" y="237"/>
                  </a:lnTo>
                  <a:lnTo>
                    <a:pt x="246" y="242"/>
                  </a:lnTo>
                  <a:lnTo>
                    <a:pt x="246" y="242"/>
                  </a:lnTo>
                  <a:lnTo>
                    <a:pt x="246" y="247"/>
                  </a:lnTo>
                  <a:lnTo>
                    <a:pt x="246" y="252"/>
                  </a:lnTo>
                  <a:lnTo>
                    <a:pt x="246" y="252"/>
                  </a:lnTo>
                  <a:lnTo>
                    <a:pt x="246" y="257"/>
                  </a:lnTo>
                  <a:lnTo>
                    <a:pt x="242" y="257"/>
                  </a:lnTo>
                  <a:lnTo>
                    <a:pt x="242" y="257"/>
                  </a:lnTo>
                  <a:lnTo>
                    <a:pt x="242" y="257"/>
                  </a:lnTo>
                  <a:lnTo>
                    <a:pt x="237" y="257"/>
                  </a:lnTo>
                  <a:lnTo>
                    <a:pt x="232" y="252"/>
                  </a:lnTo>
                  <a:lnTo>
                    <a:pt x="232" y="252"/>
                  </a:lnTo>
                  <a:lnTo>
                    <a:pt x="232" y="252"/>
                  </a:lnTo>
                  <a:lnTo>
                    <a:pt x="227" y="252"/>
                  </a:lnTo>
                  <a:lnTo>
                    <a:pt x="227" y="252"/>
                  </a:lnTo>
                  <a:lnTo>
                    <a:pt x="227" y="252"/>
                  </a:lnTo>
                  <a:lnTo>
                    <a:pt x="227" y="252"/>
                  </a:lnTo>
                  <a:lnTo>
                    <a:pt x="227" y="252"/>
                  </a:lnTo>
                  <a:lnTo>
                    <a:pt x="227" y="252"/>
                  </a:lnTo>
                  <a:lnTo>
                    <a:pt x="227" y="252"/>
                  </a:lnTo>
                  <a:lnTo>
                    <a:pt x="222" y="252"/>
                  </a:lnTo>
                  <a:lnTo>
                    <a:pt x="222" y="252"/>
                  </a:lnTo>
                  <a:lnTo>
                    <a:pt x="217" y="257"/>
                  </a:lnTo>
                  <a:lnTo>
                    <a:pt x="217" y="257"/>
                  </a:lnTo>
                  <a:lnTo>
                    <a:pt x="212" y="257"/>
                  </a:lnTo>
                  <a:lnTo>
                    <a:pt x="208" y="257"/>
                  </a:lnTo>
                  <a:lnTo>
                    <a:pt x="208" y="257"/>
                  </a:lnTo>
                  <a:lnTo>
                    <a:pt x="208" y="257"/>
                  </a:lnTo>
                  <a:lnTo>
                    <a:pt x="203" y="257"/>
                  </a:lnTo>
                  <a:lnTo>
                    <a:pt x="203" y="257"/>
                  </a:lnTo>
                  <a:lnTo>
                    <a:pt x="203" y="257"/>
                  </a:lnTo>
                  <a:lnTo>
                    <a:pt x="203" y="261"/>
                  </a:lnTo>
                  <a:lnTo>
                    <a:pt x="203" y="261"/>
                  </a:lnTo>
                  <a:lnTo>
                    <a:pt x="198" y="261"/>
                  </a:lnTo>
                  <a:lnTo>
                    <a:pt x="198" y="261"/>
                  </a:lnTo>
                  <a:lnTo>
                    <a:pt x="198" y="261"/>
                  </a:lnTo>
                  <a:lnTo>
                    <a:pt x="198" y="261"/>
                  </a:lnTo>
                  <a:lnTo>
                    <a:pt x="193" y="261"/>
                  </a:lnTo>
                  <a:lnTo>
                    <a:pt x="193" y="261"/>
                  </a:lnTo>
                  <a:lnTo>
                    <a:pt x="193" y="261"/>
                  </a:lnTo>
                  <a:lnTo>
                    <a:pt x="188" y="261"/>
                  </a:lnTo>
                  <a:lnTo>
                    <a:pt x="188" y="261"/>
                  </a:lnTo>
                  <a:lnTo>
                    <a:pt x="188" y="261"/>
                  </a:lnTo>
                  <a:lnTo>
                    <a:pt x="183" y="261"/>
                  </a:lnTo>
                  <a:lnTo>
                    <a:pt x="183" y="261"/>
                  </a:lnTo>
                  <a:lnTo>
                    <a:pt x="183" y="261"/>
                  </a:lnTo>
                  <a:lnTo>
                    <a:pt x="179" y="261"/>
                  </a:lnTo>
                  <a:lnTo>
                    <a:pt x="179" y="266"/>
                  </a:lnTo>
                  <a:lnTo>
                    <a:pt x="174" y="266"/>
                  </a:lnTo>
                  <a:lnTo>
                    <a:pt x="174" y="266"/>
                  </a:lnTo>
                  <a:lnTo>
                    <a:pt x="169" y="266"/>
                  </a:lnTo>
                  <a:lnTo>
                    <a:pt x="169" y="266"/>
                  </a:lnTo>
                  <a:lnTo>
                    <a:pt x="169" y="266"/>
                  </a:lnTo>
                  <a:lnTo>
                    <a:pt x="169" y="266"/>
                  </a:lnTo>
                  <a:lnTo>
                    <a:pt x="164" y="266"/>
                  </a:lnTo>
                  <a:lnTo>
                    <a:pt x="164" y="266"/>
                  </a:lnTo>
                  <a:lnTo>
                    <a:pt x="159" y="266"/>
                  </a:lnTo>
                  <a:lnTo>
                    <a:pt x="159" y="266"/>
                  </a:lnTo>
                  <a:lnTo>
                    <a:pt x="159" y="261"/>
                  </a:lnTo>
                  <a:lnTo>
                    <a:pt x="159" y="261"/>
                  </a:lnTo>
                  <a:lnTo>
                    <a:pt x="159" y="261"/>
                  </a:lnTo>
                  <a:lnTo>
                    <a:pt x="154" y="261"/>
                  </a:lnTo>
                  <a:lnTo>
                    <a:pt x="154" y="261"/>
                  </a:lnTo>
                  <a:lnTo>
                    <a:pt x="154" y="257"/>
                  </a:lnTo>
                  <a:lnTo>
                    <a:pt x="154" y="257"/>
                  </a:lnTo>
                  <a:lnTo>
                    <a:pt x="150" y="261"/>
                  </a:lnTo>
                  <a:lnTo>
                    <a:pt x="150" y="261"/>
                  </a:lnTo>
                  <a:lnTo>
                    <a:pt x="145" y="261"/>
                  </a:lnTo>
                  <a:lnTo>
                    <a:pt x="140" y="261"/>
                  </a:lnTo>
                  <a:lnTo>
                    <a:pt x="140" y="266"/>
                  </a:lnTo>
                  <a:lnTo>
                    <a:pt x="135" y="266"/>
                  </a:lnTo>
                  <a:lnTo>
                    <a:pt x="135" y="266"/>
                  </a:lnTo>
                  <a:lnTo>
                    <a:pt x="135" y="266"/>
                  </a:lnTo>
                  <a:lnTo>
                    <a:pt x="135" y="266"/>
                  </a:lnTo>
                  <a:lnTo>
                    <a:pt x="135" y="271"/>
                  </a:lnTo>
                  <a:lnTo>
                    <a:pt x="135" y="271"/>
                  </a:lnTo>
                  <a:lnTo>
                    <a:pt x="135" y="271"/>
                  </a:lnTo>
                  <a:lnTo>
                    <a:pt x="135" y="271"/>
                  </a:lnTo>
                  <a:lnTo>
                    <a:pt x="130" y="271"/>
                  </a:lnTo>
                  <a:lnTo>
                    <a:pt x="130" y="276"/>
                  </a:lnTo>
                  <a:lnTo>
                    <a:pt x="130" y="276"/>
                  </a:lnTo>
                  <a:lnTo>
                    <a:pt x="125" y="276"/>
                  </a:lnTo>
                  <a:lnTo>
                    <a:pt x="121" y="281"/>
                  </a:lnTo>
                  <a:lnTo>
                    <a:pt x="121" y="281"/>
                  </a:lnTo>
                  <a:lnTo>
                    <a:pt x="116" y="286"/>
                  </a:lnTo>
                  <a:lnTo>
                    <a:pt x="116" y="286"/>
                  </a:lnTo>
                  <a:lnTo>
                    <a:pt x="116" y="286"/>
                  </a:lnTo>
                  <a:lnTo>
                    <a:pt x="116" y="286"/>
                  </a:lnTo>
                  <a:lnTo>
                    <a:pt x="116" y="281"/>
                  </a:lnTo>
                  <a:lnTo>
                    <a:pt x="111" y="276"/>
                  </a:lnTo>
                  <a:lnTo>
                    <a:pt x="111" y="276"/>
                  </a:lnTo>
                  <a:lnTo>
                    <a:pt x="111" y="276"/>
                  </a:lnTo>
                  <a:lnTo>
                    <a:pt x="111" y="276"/>
                  </a:lnTo>
                  <a:lnTo>
                    <a:pt x="106" y="271"/>
                  </a:lnTo>
                  <a:lnTo>
                    <a:pt x="106" y="271"/>
                  </a:lnTo>
                  <a:lnTo>
                    <a:pt x="106" y="271"/>
                  </a:lnTo>
                  <a:lnTo>
                    <a:pt x="101" y="271"/>
                  </a:lnTo>
                  <a:lnTo>
                    <a:pt x="101" y="271"/>
                  </a:lnTo>
                  <a:lnTo>
                    <a:pt x="101" y="266"/>
                  </a:lnTo>
                  <a:lnTo>
                    <a:pt x="101" y="261"/>
                  </a:lnTo>
                  <a:lnTo>
                    <a:pt x="101" y="261"/>
                  </a:lnTo>
                  <a:lnTo>
                    <a:pt x="96" y="261"/>
                  </a:lnTo>
                  <a:lnTo>
                    <a:pt x="96" y="261"/>
                  </a:lnTo>
                  <a:lnTo>
                    <a:pt x="96" y="261"/>
                  </a:lnTo>
                  <a:lnTo>
                    <a:pt x="91" y="261"/>
                  </a:lnTo>
                  <a:lnTo>
                    <a:pt x="87" y="266"/>
                  </a:lnTo>
                  <a:lnTo>
                    <a:pt x="87" y="266"/>
                  </a:lnTo>
                  <a:lnTo>
                    <a:pt x="82" y="266"/>
                  </a:lnTo>
                  <a:lnTo>
                    <a:pt x="82" y="266"/>
                  </a:lnTo>
                  <a:lnTo>
                    <a:pt x="77" y="266"/>
                  </a:lnTo>
                  <a:lnTo>
                    <a:pt x="77" y="266"/>
                  </a:lnTo>
                  <a:lnTo>
                    <a:pt x="77" y="261"/>
                  </a:lnTo>
                  <a:lnTo>
                    <a:pt x="72" y="261"/>
                  </a:lnTo>
                  <a:lnTo>
                    <a:pt x="72" y="257"/>
                  </a:lnTo>
                  <a:lnTo>
                    <a:pt x="72" y="257"/>
                  </a:lnTo>
                  <a:lnTo>
                    <a:pt x="67" y="257"/>
                  </a:lnTo>
                  <a:lnTo>
                    <a:pt x="67" y="257"/>
                  </a:lnTo>
                  <a:lnTo>
                    <a:pt x="62" y="257"/>
                  </a:lnTo>
                  <a:lnTo>
                    <a:pt x="62" y="257"/>
                  </a:lnTo>
                  <a:lnTo>
                    <a:pt x="62" y="257"/>
                  </a:lnTo>
                  <a:lnTo>
                    <a:pt x="62" y="257"/>
                  </a:lnTo>
                  <a:lnTo>
                    <a:pt x="62" y="257"/>
                  </a:lnTo>
                  <a:lnTo>
                    <a:pt x="62" y="257"/>
                  </a:lnTo>
                  <a:lnTo>
                    <a:pt x="62" y="261"/>
                  </a:lnTo>
                  <a:lnTo>
                    <a:pt x="62" y="261"/>
                  </a:lnTo>
                  <a:lnTo>
                    <a:pt x="62" y="261"/>
                  </a:lnTo>
                  <a:lnTo>
                    <a:pt x="58" y="261"/>
                  </a:lnTo>
                  <a:lnTo>
                    <a:pt x="58" y="261"/>
                  </a:lnTo>
                  <a:lnTo>
                    <a:pt x="58" y="261"/>
                  </a:lnTo>
                  <a:lnTo>
                    <a:pt x="58" y="261"/>
                  </a:lnTo>
                  <a:lnTo>
                    <a:pt x="58" y="266"/>
                  </a:lnTo>
                  <a:lnTo>
                    <a:pt x="58" y="266"/>
                  </a:lnTo>
                  <a:lnTo>
                    <a:pt x="58" y="266"/>
                  </a:lnTo>
                  <a:lnTo>
                    <a:pt x="58" y="271"/>
                  </a:lnTo>
                  <a:lnTo>
                    <a:pt x="58" y="271"/>
                  </a:lnTo>
                  <a:lnTo>
                    <a:pt x="58" y="271"/>
                  </a:lnTo>
                  <a:lnTo>
                    <a:pt x="58" y="276"/>
                  </a:lnTo>
                  <a:lnTo>
                    <a:pt x="53" y="276"/>
                  </a:lnTo>
                  <a:lnTo>
                    <a:pt x="53" y="276"/>
                  </a:lnTo>
                  <a:lnTo>
                    <a:pt x="53" y="281"/>
                  </a:lnTo>
                  <a:lnTo>
                    <a:pt x="48" y="281"/>
                  </a:lnTo>
                  <a:lnTo>
                    <a:pt x="48" y="281"/>
                  </a:lnTo>
                  <a:lnTo>
                    <a:pt x="48" y="276"/>
                  </a:lnTo>
                  <a:lnTo>
                    <a:pt x="48" y="276"/>
                  </a:lnTo>
                  <a:lnTo>
                    <a:pt x="48" y="276"/>
                  </a:lnTo>
                  <a:lnTo>
                    <a:pt x="48" y="271"/>
                  </a:lnTo>
                  <a:lnTo>
                    <a:pt x="48" y="271"/>
                  </a:lnTo>
                  <a:lnTo>
                    <a:pt x="48" y="266"/>
                  </a:lnTo>
                  <a:lnTo>
                    <a:pt x="48" y="266"/>
                  </a:lnTo>
                  <a:lnTo>
                    <a:pt x="48" y="266"/>
                  </a:lnTo>
                  <a:lnTo>
                    <a:pt x="48" y="261"/>
                  </a:lnTo>
                  <a:lnTo>
                    <a:pt x="48" y="261"/>
                  </a:lnTo>
                  <a:lnTo>
                    <a:pt x="48" y="261"/>
                  </a:lnTo>
                  <a:lnTo>
                    <a:pt x="43" y="266"/>
                  </a:lnTo>
                  <a:lnTo>
                    <a:pt x="43" y="266"/>
                  </a:lnTo>
                  <a:lnTo>
                    <a:pt x="43" y="266"/>
                  </a:lnTo>
                  <a:lnTo>
                    <a:pt x="38" y="266"/>
                  </a:lnTo>
                  <a:lnTo>
                    <a:pt x="38" y="266"/>
                  </a:lnTo>
                  <a:lnTo>
                    <a:pt x="38" y="266"/>
                  </a:lnTo>
                  <a:lnTo>
                    <a:pt x="38" y="261"/>
                  </a:lnTo>
                  <a:lnTo>
                    <a:pt x="38" y="261"/>
                  </a:lnTo>
                  <a:lnTo>
                    <a:pt x="38" y="257"/>
                  </a:lnTo>
                  <a:lnTo>
                    <a:pt x="38" y="257"/>
                  </a:lnTo>
                  <a:lnTo>
                    <a:pt x="38" y="257"/>
                  </a:lnTo>
                  <a:lnTo>
                    <a:pt x="38" y="257"/>
                  </a:lnTo>
                  <a:lnTo>
                    <a:pt x="38" y="257"/>
                  </a:lnTo>
                  <a:lnTo>
                    <a:pt x="33" y="257"/>
                  </a:lnTo>
                  <a:lnTo>
                    <a:pt x="33" y="261"/>
                  </a:lnTo>
                  <a:lnTo>
                    <a:pt x="33" y="261"/>
                  </a:lnTo>
                  <a:lnTo>
                    <a:pt x="29" y="266"/>
                  </a:lnTo>
                  <a:lnTo>
                    <a:pt x="29" y="266"/>
                  </a:lnTo>
                  <a:lnTo>
                    <a:pt x="29" y="266"/>
                  </a:lnTo>
                  <a:lnTo>
                    <a:pt x="29" y="266"/>
                  </a:lnTo>
                  <a:lnTo>
                    <a:pt x="24" y="266"/>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94">
              <a:extLst>
                <a:ext uri="{FF2B5EF4-FFF2-40B4-BE49-F238E27FC236}">
                  <a16:creationId xmlns:a16="http://schemas.microsoft.com/office/drawing/2014/main" xmlns="" id="{B74271AA-5DEB-4412-AA79-EC2FB914E2C6}"/>
                </a:ext>
              </a:extLst>
            </p:cNvPr>
            <p:cNvSpPr>
              <a:spLocks/>
            </p:cNvSpPr>
            <p:nvPr/>
          </p:nvSpPr>
          <p:spPr bwMode="auto">
            <a:xfrm>
              <a:off x="11182554" y="2395263"/>
              <a:ext cx="602010" cy="355004"/>
            </a:xfrm>
            <a:custGeom>
              <a:avLst/>
              <a:gdLst>
                <a:gd name="T0" fmla="*/ 266 w 629"/>
                <a:gd name="T1" fmla="*/ 53 h 416"/>
                <a:gd name="T2" fmla="*/ 276 w 629"/>
                <a:gd name="T3" fmla="*/ 63 h 416"/>
                <a:gd name="T4" fmla="*/ 286 w 629"/>
                <a:gd name="T5" fmla="*/ 48 h 416"/>
                <a:gd name="T6" fmla="*/ 305 w 629"/>
                <a:gd name="T7" fmla="*/ 53 h 416"/>
                <a:gd name="T8" fmla="*/ 334 w 629"/>
                <a:gd name="T9" fmla="*/ 58 h 416"/>
                <a:gd name="T10" fmla="*/ 358 w 629"/>
                <a:gd name="T11" fmla="*/ 58 h 416"/>
                <a:gd name="T12" fmla="*/ 382 w 629"/>
                <a:gd name="T13" fmla="*/ 48 h 416"/>
                <a:gd name="T14" fmla="*/ 407 w 629"/>
                <a:gd name="T15" fmla="*/ 48 h 416"/>
                <a:gd name="T16" fmla="*/ 431 w 629"/>
                <a:gd name="T17" fmla="*/ 44 h 416"/>
                <a:gd name="T18" fmla="*/ 455 w 629"/>
                <a:gd name="T19" fmla="*/ 39 h 416"/>
                <a:gd name="T20" fmla="*/ 479 w 629"/>
                <a:gd name="T21" fmla="*/ 24 h 416"/>
                <a:gd name="T22" fmla="*/ 494 w 629"/>
                <a:gd name="T23" fmla="*/ 0 h 416"/>
                <a:gd name="T24" fmla="*/ 523 w 629"/>
                <a:gd name="T25" fmla="*/ 0 h 416"/>
                <a:gd name="T26" fmla="*/ 518 w 629"/>
                <a:gd name="T27" fmla="*/ 44 h 416"/>
                <a:gd name="T28" fmla="*/ 523 w 629"/>
                <a:gd name="T29" fmla="*/ 77 h 416"/>
                <a:gd name="T30" fmla="*/ 518 w 629"/>
                <a:gd name="T31" fmla="*/ 116 h 416"/>
                <a:gd name="T32" fmla="*/ 557 w 629"/>
                <a:gd name="T33" fmla="*/ 140 h 416"/>
                <a:gd name="T34" fmla="*/ 571 w 629"/>
                <a:gd name="T35" fmla="*/ 121 h 416"/>
                <a:gd name="T36" fmla="*/ 586 w 629"/>
                <a:gd name="T37" fmla="*/ 116 h 416"/>
                <a:gd name="T38" fmla="*/ 610 w 629"/>
                <a:gd name="T39" fmla="*/ 116 h 416"/>
                <a:gd name="T40" fmla="*/ 624 w 629"/>
                <a:gd name="T41" fmla="*/ 140 h 416"/>
                <a:gd name="T42" fmla="*/ 562 w 629"/>
                <a:gd name="T43" fmla="*/ 160 h 416"/>
                <a:gd name="T44" fmla="*/ 528 w 629"/>
                <a:gd name="T45" fmla="*/ 203 h 416"/>
                <a:gd name="T46" fmla="*/ 494 w 629"/>
                <a:gd name="T47" fmla="*/ 213 h 416"/>
                <a:gd name="T48" fmla="*/ 474 w 629"/>
                <a:gd name="T49" fmla="*/ 227 h 416"/>
                <a:gd name="T50" fmla="*/ 470 w 629"/>
                <a:gd name="T51" fmla="*/ 237 h 416"/>
                <a:gd name="T52" fmla="*/ 455 w 629"/>
                <a:gd name="T53" fmla="*/ 252 h 416"/>
                <a:gd name="T54" fmla="*/ 450 w 629"/>
                <a:gd name="T55" fmla="*/ 276 h 416"/>
                <a:gd name="T56" fmla="*/ 431 w 629"/>
                <a:gd name="T57" fmla="*/ 281 h 416"/>
                <a:gd name="T58" fmla="*/ 407 w 629"/>
                <a:gd name="T59" fmla="*/ 314 h 416"/>
                <a:gd name="T60" fmla="*/ 387 w 629"/>
                <a:gd name="T61" fmla="*/ 324 h 416"/>
                <a:gd name="T62" fmla="*/ 373 w 629"/>
                <a:gd name="T63" fmla="*/ 343 h 416"/>
                <a:gd name="T64" fmla="*/ 363 w 629"/>
                <a:gd name="T65" fmla="*/ 368 h 416"/>
                <a:gd name="T66" fmla="*/ 319 w 629"/>
                <a:gd name="T67" fmla="*/ 416 h 416"/>
                <a:gd name="T68" fmla="*/ 300 w 629"/>
                <a:gd name="T69" fmla="*/ 406 h 416"/>
                <a:gd name="T70" fmla="*/ 286 w 629"/>
                <a:gd name="T71" fmla="*/ 382 h 416"/>
                <a:gd name="T72" fmla="*/ 261 w 629"/>
                <a:gd name="T73" fmla="*/ 353 h 416"/>
                <a:gd name="T74" fmla="*/ 247 w 629"/>
                <a:gd name="T75" fmla="*/ 324 h 416"/>
                <a:gd name="T76" fmla="*/ 218 w 629"/>
                <a:gd name="T77" fmla="*/ 310 h 416"/>
                <a:gd name="T78" fmla="*/ 203 w 629"/>
                <a:gd name="T79" fmla="*/ 305 h 416"/>
                <a:gd name="T80" fmla="*/ 179 w 629"/>
                <a:gd name="T81" fmla="*/ 295 h 416"/>
                <a:gd name="T82" fmla="*/ 160 w 629"/>
                <a:gd name="T83" fmla="*/ 285 h 416"/>
                <a:gd name="T84" fmla="*/ 121 w 629"/>
                <a:gd name="T85" fmla="*/ 271 h 416"/>
                <a:gd name="T86" fmla="*/ 102 w 629"/>
                <a:gd name="T87" fmla="*/ 242 h 416"/>
                <a:gd name="T88" fmla="*/ 73 w 629"/>
                <a:gd name="T89" fmla="*/ 242 h 416"/>
                <a:gd name="T90" fmla="*/ 63 w 629"/>
                <a:gd name="T91" fmla="*/ 222 h 416"/>
                <a:gd name="T92" fmla="*/ 48 w 629"/>
                <a:gd name="T93" fmla="*/ 198 h 416"/>
                <a:gd name="T94" fmla="*/ 24 w 629"/>
                <a:gd name="T95" fmla="*/ 174 h 416"/>
                <a:gd name="T96" fmla="*/ 10 w 629"/>
                <a:gd name="T97" fmla="*/ 155 h 416"/>
                <a:gd name="T98" fmla="*/ 0 w 629"/>
                <a:gd name="T99" fmla="*/ 126 h 416"/>
                <a:gd name="T100" fmla="*/ 15 w 629"/>
                <a:gd name="T101" fmla="*/ 116 h 416"/>
                <a:gd name="T102" fmla="*/ 44 w 629"/>
                <a:gd name="T103" fmla="*/ 106 h 416"/>
                <a:gd name="T104" fmla="*/ 58 w 629"/>
                <a:gd name="T105" fmla="*/ 92 h 416"/>
                <a:gd name="T106" fmla="*/ 82 w 629"/>
                <a:gd name="T107" fmla="*/ 82 h 416"/>
                <a:gd name="T108" fmla="*/ 107 w 629"/>
                <a:gd name="T109" fmla="*/ 82 h 416"/>
                <a:gd name="T110" fmla="*/ 131 w 629"/>
                <a:gd name="T111" fmla="*/ 77 h 416"/>
                <a:gd name="T112" fmla="*/ 155 w 629"/>
                <a:gd name="T113" fmla="*/ 68 h 416"/>
                <a:gd name="T114" fmla="*/ 160 w 629"/>
                <a:gd name="T115" fmla="*/ 48 h 416"/>
                <a:gd name="T116" fmla="*/ 184 w 629"/>
                <a:gd name="T117" fmla="*/ 39 h 416"/>
                <a:gd name="T118" fmla="*/ 213 w 629"/>
                <a:gd name="T119" fmla="*/ 34 h 416"/>
                <a:gd name="T120" fmla="*/ 252 w 629"/>
                <a:gd name="T121" fmla="*/ 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9" h="416">
                  <a:moveTo>
                    <a:pt x="252" y="53"/>
                  </a:moveTo>
                  <a:lnTo>
                    <a:pt x="257" y="53"/>
                  </a:lnTo>
                  <a:lnTo>
                    <a:pt x="257" y="53"/>
                  </a:lnTo>
                  <a:lnTo>
                    <a:pt x="257" y="53"/>
                  </a:lnTo>
                  <a:lnTo>
                    <a:pt x="257" y="53"/>
                  </a:lnTo>
                  <a:lnTo>
                    <a:pt x="261" y="48"/>
                  </a:lnTo>
                  <a:lnTo>
                    <a:pt x="261" y="48"/>
                  </a:lnTo>
                  <a:lnTo>
                    <a:pt x="261" y="44"/>
                  </a:lnTo>
                  <a:lnTo>
                    <a:pt x="266" y="44"/>
                  </a:lnTo>
                  <a:lnTo>
                    <a:pt x="266" y="44"/>
                  </a:lnTo>
                  <a:lnTo>
                    <a:pt x="266" y="44"/>
                  </a:lnTo>
                  <a:lnTo>
                    <a:pt x="266" y="44"/>
                  </a:lnTo>
                  <a:lnTo>
                    <a:pt x="266" y="44"/>
                  </a:lnTo>
                  <a:lnTo>
                    <a:pt x="266" y="48"/>
                  </a:lnTo>
                  <a:lnTo>
                    <a:pt x="266" y="48"/>
                  </a:lnTo>
                  <a:lnTo>
                    <a:pt x="266" y="53"/>
                  </a:lnTo>
                  <a:lnTo>
                    <a:pt x="266" y="53"/>
                  </a:lnTo>
                  <a:lnTo>
                    <a:pt x="266" y="53"/>
                  </a:lnTo>
                  <a:lnTo>
                    <a:pt x="271" y="53"/>
                  </a:lnTo>
                  <a:lnTo>
                    <a:pt x="271" y="53"/>
                  </a:lnTo>
                  <a:lnTo>
                    <a:pt x="271" y="53"/>
                  </a:lnTo>
                  <a:lnTo>
                    <a:pt x="276" y="48"/>
                  </a:lnTo>
                  <a:lnTo>
                    <a:pt x="276" y="48"/>
                  </a:lnTo>
                  <a:lnTo>
                    <a:pt x="276" y="48"/>
                  </a:lnTo>
                  <a:lnTo>
                    <a:pt x="276" y="53"/>
                  </a:lnTo>
                  <a:lnTo>
                    <a:pt x="276" y="53"/>
                  </a:lnTo>
                  <a:lnTo>
                    <a:pt x="276" y="53"/>
                  </a:lnTo>
                  <a:lnTo>
                    <a:pt x="276" y="58"/>
                  </a:lnTo>
                  <a:lnTo>
                    <a:pt x="276" y="58"/>
                  </a:lnTo>
                  <a:lnTo>
                    <a:pt x="276" y="63"/>
                  </a:lnTo>
                  <a:lnTo>
                    <a:pt x="276" y="63"/>
                  </a:lnTo>
                  <a:lnTo>
                    <a:pt x="276" y="63"/>
                  </a:lnTo>
                  <a:lnTo>
                    <a:pt x="276" y="68"/>
                  </a:lnTo>
                  <a:lnTo>
                    <a:pt x="276" y="68"/>
                  </a:lnTo>
                  <a:lnTo>
                    <a:pt x="281" y="68"/>
                  </a:lnTo>
                  <a:lnTo>
                    <a:pt x="281" y="63"/>
                  </a:lnTo>
                  <a:lnTo>
                    <a:pt x="281" y="63"/>
                  </a:lnTo>
                  <a:lnTo>
                    <a:pt x="286" y="63"/>
                  </a:lnTo>
                  <a:lnTo>
                    <a:pt x="286" y="58"/>
                  </a:lnTo>
                  <a:lnTo>
                    <a:pt x="286" y="58"/>
                  </a:lnTo>
                  <a:lnTo>
                    <a:pt x="286" y="58"/>
                  </a:lnTo>
                  <a:lnTo>
                    <a:pt x="286" y="53"/>
                  </a:lnTo>
                  <a:lnTo>
                    <a:pt x="286" y="53"/>
                  </a:lnTo>
                  <a:lnTo>
                    <a:pt x="286" y="53"/>
                  </a:lnTo>
                  <a:lnTo>
                    <a:pt x="286" y="48"/>
                  </a:lnTo>
                  <a:lnTo>
                    <a:pt x="286" y="48"/>
                  </a:lnTo>
                  <a:lnTo>
                    <a:pt x="286" y="48"/>
                  </a:lnTo>
                  <a:lnTo>
                    <a:pt x="286" y="48"/>
                  </a:lnTo>
                  <a:lnTo>
                    <a:pt x="290" y="48"/>
                  </a:lnTo>
                  <a:lnTo>
                    <a:pt x="290" y="48"/>
                  </a:lnTo>
                  <a:lnTo>
                    <a:pt x="290" y="48"/>
                  </a:lnTo>
                  <a:lnTo>
                    <a:pt x="290" y="44"/>
                  </a:lnTo>
                  <a:lnTo>
                    <a:pt x="290" y="44"/>
                  </a:lnTo>
                  <a:lnTo>
                    <a:pt x="290" y="44"/>
                  </a:lnTo>
                  <a:lnTo>
                    <a:pt x="290" y="44"/>
                  </a:lnTo>
                  <a:lnTo>
                    <a:pt x="290" y="44"/>
                  </a:lnTo>
                  <a:lnTo>
                    <a:pt x="290" y="44"/>
                  </a:lnTo>
                  <a:lnTo>
                    <a:pt x="295" y="44"/>
                  </a:lnTo>
                  <a:lnTo>
                    <a:pt x="295" y="44"/>
                  </a:lnTo>
                  <a:lnTo>
                    <a:pt x="300" y="44"/>
                  </a:lnTo>
                  <a:lnTo>
                    <a:pt x="300" y="44"/>
                  </a:lnTo>
                  <a:lnTo>
                    <a:pt x="300" y="48"/>
                  </a:lnTo>
                  <a:lnTo>
                    <a:pt x="305" y="48"/>
                  </a:lnTo>
                  <a:lnTo>
                    <a:pt x="305" y="53"/>
                  </a:lnTo>
                  <a:lnTo>
                    <a:pt x="305" y="53"/>
                  </a:lnTo>
                  <a:lnTo>
                    <a:pt x="310" y="53"/>
                  </a:lnTo>
                  <a:lnTo>
                    <a:pt x="310" y="53"/>
                  </a:lnTo>
                  <a:lnTo>
                    <a:pt x="315" y="53"/>
                  </a:lnTo>
                  <a:lnTo>
                    <a:pt x="315" y="53"/>
                  </a:lnTo>
                  <a:lnTo>
                    <a:pt x="319" y="48"/>
                  </a:lnTo>
                  <a:lnTo>
                    <a:pt x="324" y="48"/>
                  </a:lnTo>
                  <a:lnTo>
                    <a:pt x="324" y="48"/>
                  </a:lnTo>
                  <a:lnTo>
                    <a:pt x="324" y="48"/>
                  </a:lnTo>
                  <a:lnTo>
                    <a:pt x="329" y="48"/>
                  </a:lnTo>
                  <a:lnTo>
                    <a:pt x="329" y="48"/>
                  </a:lnTo>
                  <a:lnTo>
                    <a:pt x="329" y="53"/>
                  </a:lnTo>
                  <a:lnTo>
                    <a:pt x="329" y="58"/>
                  </a:lnTo>
                  <a:lnTo>
                    <a:pt x="329" y="58"/>
                  </a:lnTo>
                  <a:lnTo>
                    <a:pt x="334" y="58"/>
                  </a:lnTo>
                  <a:lnTo>
                    <a:pt x="334" y="58"/>
                  </a:lnTo>
                  <a:lnTo>
                    <a:pt x="334" y="58"/>
                  </a:lnTo>
                  <a:lnTo>
                    <a:pt x="339" y="63"/>
                  </a:lnTo>
                  <a:lnTo>
                    <a:pt x="339" y="63"/>
                  </a:lnTo>
                  <a:lnTo>
                    <a:pt x="339" y="63"/>
                  </a:lnTo>
                  <a:lnTo>
                    <a:pt x="339" y="63"/>
                  </a:lnTo>
                  <a:lnTo>
                    <a:pt x="344" y="68"/>
                  </a:lnTo>
                  <a:lnTo>
                    <a:pt x="344" y="73"/>
                  </a:lnTo>
                  <a:lnTo>
                    <a:pt x="344" y="73"/>
                  </a:lnTo>
                  <a:lnTo>
                    <a:pt x="344" y="73"/>
                  </a:lnTo>
                  <a:lnTo>
                    <a:pt x="344" y="73"/>
                  </a:lnTo>
                  <a:lnTo>
                    <a:pt x="349" y="68"/>
                  </a:lnTo>
                  <a:lnTo>
                    <a:pt x="349" y="68"/>
                  </a:lnTo>
                  <a:lnTo>
                    <a:pt x="353" y="63"/>
                  </a:lnTo>
                  <a:lnTo>
                    <a:pt x="358" y="63"/>
                  </a:lnTo>
                  <a:lnTo>
                    <a:pt x="358" y="63"/>
                  </a:lnTo>
                  <a:lnTo>
                    <a:pt x="358" y="58"/>
                  </a:lnTo>
                  <a:lnTo>
                    <a:pt x="363" y="58"/>
                  </a:lnTo>
                  <a:lnTo>
                    <a:pt x="363" y="58"/>
                  </a:lnTo>
                  <a:lnTo>
                    <a:pt x="363" y="58"/>
                  </a:lnTo>
                  <a:lnTo>
                    <a:pt x="363" y="58"/>
                  </a:lnTo>
                  <a:lnTo>
                    <a:pt x="363" y="53"/>
                  </a:lnTo>
                  <a:lnTo>
                    <a:pt x="363" y="53"/>
                  </a:lnTo>
                  <a:lnTo>
                    <a:pt x="363" y="53"/>
                  </a:lnTo>
                  <a:lnTo>
                    <a:pt x="363" y="53"/>
                  </a:lnTo>
                  <a:lnTo>
                    <a:pt x="368" y="53"/>
                  </a:lnTo>
                  <a:lnTo>
                    <a:pt x="368" y="48"/>
                  </a:lnTo>
                  <a:lnTo>
                    <a:pt x="373" y="48"/>
                  </a:lnTo>
                  <a:lnTo>
                    <a:pt x="378" y="48"/>
                  </a:lnTo>
                  <a:lnTo>
                    <a:pt x="378" y="48"/>
                  </a:lnTo>
                  <a:lnTo>
                    <a:pt x="382" y="44"/>
                  </a:lnTo>
                  <a:lnTo>
                    <a:pt x="382" y="44"/>
                  </a:lnTo>
                  <a:lnTo>
                    <a:pt x="382" y="48"/>
                  </a:lnTo>
                  <a:lnTo>
                    <a:pt x="382" y="48"/>
                  </a:lnTo>
                  <a:lnTo>
                    <a:pt x="387" y="48"/>
                  </a:lnTo>
                  <a:lnTo>
                    <a:pt x="387" y="48"/>
                  </a:lnTo>
                  <a:lnTo>
                    <a:pt x="387" y="48"/>
                  </a:lnTo>
                  <a:lnTo>
                    <a:pt x="387" y="53"/>
                  </a:lnTo>
                  <a:lnTo>
                    <a:pt x="387" y="53"/>
                  </a:lnTo>
                  <a:lnTo>
                    <a:pt x="392" y="53"/>
                  </a:lnTo>
                  <a:lnTo>
                    <a:pt x="392" y="53"/>
                  </a:lnTo>
                  <a:lnTo>
                    <a:pt x="397" y="53"/>
                  </a:lnTo>
                  <a:lnTo>
                    <a:pt x="397" y="53"/>
                  </a:lnTo>
                  <a:lnTo>
                    <a:pt x="397" y="53"/>
                  </a:lnTo>
                  <a:lnTo>
                    <a:pt x="397" y="53"/>
                  </a:lnTo>
                  <a:lnTo>
                    <a:pt x="402" y="53"/>
                  </a:lnTo>
                  <a:lnTo>
                    <a:pt x="402" y="53"/>
                  </a:lnTo>
                  <a:lnTo>
                    <a:pt x="407" y="53"/>
                  </a:lnTo>
                  <a:lnTo>
                    <a:pt x="407" y="48"/>
                  </a:lnTo>
                  <a:lnTo>
                    <a:pt x="411" y="48"/>
                  </a:lnTo>
                  <a:lnTo>
                    <a:pt x="411" y="48"/>
                  </a:lnTo>
                  <a:lnTo>
                    <a:pt x="411" y="48"/>
                  </a:lnTo>
                  <a:lnTo>
                    <a:pt x="416" y="48"/>
                  </a:lnTo>
                  <a:lnTo>
                    <a:pt x="416" y="48"/>
                  </a:lnTo>
                  <a:lnTo>
                    <a:pt x="416" y="48"/>
                  </a:lnTo>
                  <a:lnTo>
                    <a:pt x="421" y="48"/>
                  </a:lnTo>
                  <a:lnTo>
                    <a:pt x="421" y="48"/>
                  </a:lnTo>
                  <a:lnTo>
                    <a:pt x="421" y="48"/>
                  </a:lnTo>
                  <a:lnTo>
                    <a:pt x="426" y="48"/>
                  </a:lnTo>
                  <a:lnTo>
                    <a:pt x="426" y="48"/>
                  </a:lnTo>
                  <a:lnTo>
                    <a:pt x="426" y="48"/>
                  </a:lnTo>
                  <a:lnTo>
                    <a:pt x="426" y="48"/>
                  </a:lnTo>
                  <a:lnTo>
                    <a:pt x="431" y="48"/>
                  </a:lnTo>
                  <a:lnTo>
                    <a:pt x="431" y="48"/>
                  </a:lnTo>
                  <a:lnTo>
                    <a:pt x="431" y="44"/>
                  </a:lnTo>
                  <a:lnTo>
                    <a:pt x="431" y="44"/>
                  </a:lnTo>
                  <a:lnTo>
                    <a:pt x="431" y="44"/>
                  </a:lnTo>
                  <a:lnTo>
                    <a:pt x="436" y="44"/>
                  </a:lnTo>
                  <a:lnTo>
                    <a:pt x="436" y="44"/>
                  </a:lnTo>
                  <a:lnTo>
                    <a:pt x="436" y="44"/>
                  </a:lnTo>
                  <a:lnTo>
                    <a:pt x="440" y="44"/>
                  </a:lnTo>
                  <a:lnTo>
                    <a:pt x="445" y="44"/>
                  </a:lnTo>
                  <a:lnTo>
                    <a:pt x="445" y="44"/>
                  </a:lnTo>
                  <a:lnTo>
                    <a:pt x="450" y="39"/>
                  </a:lnTo>
                  <a:lnTo>
                    <a:pt x="450" y="39"/>
                  </a:lnTo>
                  <a:lnTo>
                    <a:pt x="455" y="39"/>
                  </a:lnTo>
                  <a:lnTo>
                    <a:pt x="455" y="39"/>
                  </a:lnTo>
                  <a:lnTo>
                    <a:pt x="455" y="39"/>
                  </a:lnTo>
                  <a:lnTo>
                    <a:pt x="455" y="39"/>
                  </a:lnTo>
                  <a:lnTo>
                    <a:pt x="455" y="39"/>
                  </a:lnTo>
                  <a:lnTo>
                    <a:pt x="455" y="39"/>
                  </a:lnTo>
                  <a:lnTo>
                    <a:pt x="455" y="39"/>
                  </a:lnTo>
                  <a:lnTo>
                    <a:pt x="460" y="39"/>
                  </a:lnTo>
                  <a:lnTo>
                    <a:pt x="460" y="39"/>
                  </a:lnTo>
                  <a:lnTo>
                    <a:pt x="460" y="39"/>
                  </a:lnTo>
                  <a:lnTo>
                    <a:pt x="465" y="44"/>
                  </a:lnTo>
                  <a:lnTo>
                    <a:pt x="470" y="44"/>
                  </a:lnTo>
                  <a:lnTo>
                    <a:pt x="470" y="44"/>
                  </a:lnTo>
                  <a:lnTo>
                    <a:pt x="470" y="44"/>
                  </a:lnTo>
                  <a:lnTo>
                    <a:pt x="474" y="44"/>
                  </a:lnTo>
                  <a:lnTo>
                    <a:pt x="474" y="39"/>
                  </a:lnTo>
                  <a:lnTo>
                    <a:pt x="474" y="39"/>
                  </a:lnTo>
                  <a:lnTo>
                    <a:pt x="474" y="34"/>
                  </a:lnTo>
                  <a:lnTo>
                    <a:pt x="474" y="29"/>
                  </a:lnTo>
                  <a:lnTo>
                    <a:pt x="474" y="29"/>
                  </a:lnTo>
                  <a:lnTo>
                    <a:pt x="474" y="24"/>
                  </a:lnTo>
                  <a:lnTo>
                    <a:pt x="479" y="24"/>
                  </a:lnTo>
                  <a:lnTo>
                    <a:pt x="479" y="19"/>
                  </a:lnTo>
                  <a:lnTo>
                    <a:pt x="479" y="19"/>
                  </a:lnTo>
                  <a:lnTo>
                    <a:pt x="479" y="19"/>
                  </a:lnTo>
                  <a:lnTo>
                    <a:pt x="479" y="14"/>
                  </a:lnTo>
                  <a:lnTo>
                    <a:pt x="479" y="14"/>
                  </a:lnTo>
                  <a:lnTo>
                    <a:pt x="479" y="10"/>
                  </a:lnTo>
                  <a:lnTo>
                    <a:pt x="479" y="10"/>
                  </a:lnTo>
                  <a:lnTo>
                    <a:pt x="479" y="5"/>
                  </a:lnTo>
                  <a:lnTo>
                    <a:pt x="479" y="5"/>
                  </a:lnTo>
                  <a:lnTo>
                    <a:pt x="484" y="5"/>
                  </a:lnTo>
                  <a:lnTo>
                    <a:pt x="484" y="5"/>
                  </a:lnTo>
                  <a:lnTo>
                    <a:pt x="484" y="5"/>
                  </a:lnTo>
                  <a:lnTo>
                    <a:pt x="484" y="0"/>
                  </a:lnTo>
                  <a:lnTo>
                    <a:pt x="489" y="0"/>
                  </a:lnTo>
                  <a:lnTo>
                    <a:pt x="489" y="0"/>
                  </a:lnTo>
                  <a:lnTo>
                    <a:pt x="494" y="0"/>
                  </a:lnTo>
                  <a:lnTo>
                    <a:pt x="494" y="0"/>
                  </a:lnTo>
                  <a:lnTo>
                    <a:pt x="494" y="0"/>
                  </a:lnTo>
                  <a:lnTo>
                    <a:pt x="499" y="0"/>
                  </a:lnTo>
                  <a:lnTo>
                    <a:pt x="499" y="0"/>
                  </a:lnTo>
                  <a:lnTo>
                    <a:pt x="499" y="5"/>
                  </a:lnTo>
                  <a:lnTo>
                    <a:pt x="499" y="5"/>
                  </a:lnTo>
                  <a:lnTo>
                    <a:pt x="503" y="5"/>
                  </a:lnTo>
                  <a:lnTo>
                    <a:pt x="503" y="10"/>
                  </a:lnTo>
                  <a:lnTo>
                    <a:pt x="508" y="10"/>
                  </a:lnTo>
                  <a:lnTo>
                    <a:pt x="508" y="10"/>
                  </a:lnTo>
                  <a:lnTo>
                    <a:pt x="513" y="5"/>
                  </a:lnTo>
                  <a:lnTo>
                    <a:pt x="513" y="5"/>
                  </a:lnTo>
                  <a:lnTo>
                    <a:pt x="513" y="0"/>
                  </a:lnTo>
                  <a:lnTo>
                    <a:pt x="513" y="0"/>
                  </a:lnTo>
                  <a:lnTo>
                    <a:pt x="518" y="0"/>
                  </a:lnTo>
                  <a:lnTo>
                    <a:pt x="523" y="0"/>
                  </a:lnTo>
                  <a:lnTo>
                    <a:pt x="528" y="5"/>
                  </a:lnTo>
                  <a:lnTo>
                    <a:pt x="523" y="5"/>
                  </a:lnTo>
                  <a:lnTo>
                    <a:pt x="523" y="10"/>
                  </a:lnTo>
                  <a:lnTo>
                    <a:pt x="523" y="14"/>
                  </a:lnTo>
                  <a:lnTo>
                    <a:pt x="523" y="14"/>
                  </a:lnTo>
                  <a:lnTo>
                    <a:pt x="523" y="14"/>
                  </a:lnTo>
                  <a:lnTo>
                    <a:pt x="523" y="14"/>
                  </a:lnTo>
                  <a:lnTo>
                    <a:pt x="528" y="19"/>
                  </a:lnTo>
                  <a:lnTo>
                    <a:pt x="528" y="19"/>
                  </a:lnTo>
                  <a:lnTo>
                    <a:pt x="528" y="19"/>
                  </a:lnTo>
                  <a:lnTo>
                    <a:pt x="523" y="24"/>
                  </a:lnTo>
                  <a:lnTo>
                    <a:pt x="523" y="29"/>
                  </a:lnTo>
                  <a:lnTo>
                    <a:pt x="518" y="34"/>
                  </a:lnTo>
                  <a:lnTo>
                    <a:pt x="518" y="39"/>
                  </a:lnTo>
                  <a:lnTo>
                    <a:pt x="518" y="39"/>
                  </a:lnTo>
                  <a:lnTo>
                    <a:pt x="518" y="44"/>
                  </a:lnTo>
                  <a:lnTo>
                    <a:pt x="523" y="44"/>
                  </a:lnTo>
                  <a:lnTo>
                    <a:pt x="523" y="48"/>
                  </a:lnTo>
                  <a:lnTo>
                    <a:pt x="528" y="48"/>
                  </a:lnTo>
                  <a:lnTo>
                    <a:pt x="528" y="48"/>
                  </a:lnTo>
                  <a:lnTo>
                    <a:pt x="528" y="48"/>
                  </a:lnTo>
                  <a:lnTo>
                    <a:pt x="523" y="53"/>
                  </a:lnTo>
                  <a:lnTo>
                    <a:pt x="523" y="58"/>
                  </a:lnTo>
                  <a:lnTo>
                    <a:pt x="518" y="58"/>
                  </a:lnTo>
                  <a:lnTo>
                    <a:pt x="518" y="63"/>
                  </a:lnTo>
                  <a:lnTo>
                    <a:pt x="518" y="63"/>
                  </a:lnTo>
                  <a:lnTo>
                    <a:pt x="518" y="68"/>
                  </a:lnTo>
                  <a:lnTo>
                    <a:pt x="518" y="68"/>
                  </a:lnTo>
                  <a:lnTo>
                    <a:pt x="523" y="73"/>
                  </a:lnTo>
                  <a:lnTo>
                    <a:pt x="523" y="73"/>
                  </a:lnTo>
                  <a:lnTo>
                    <a:pt x="523" y="73"/>
                  </a:lnTo>
                  <a:lnTo>
                    <a:pt x="523" y="77"/>
                  </a:lnTo>
                  <a:lnTo>
                    <a:pt x="523" y="77"/>
                  </a:lnTo>
                  <a:lnTo>
                    <a:pt x="523" y="77"/>
                  </a:lnTo>
                  <a:lnTo>
                    <a:pt x="523" y="77"/>
                  </a:lnTo>
                  <a:lnTo>
                    <a:pt x="523" y="77"/>
                  </a:lnTo>
                  <a:lnTo>
                    <a:pt x="523" y="82"/>
                  </a:lnTo>
                  <a:lnTo>
                    <a:pt x="523" y="82"/>
                  </a:lnTo>
                  <a:lnTo>
                    <a:pt x="523" y="82"/>
                  </a:lnTo>
                  <a:lnTo>
                    <a:pt x="523" y="87"/>
                  </a:lnTo>
                  <a:lnTo>
                    <a:pt x="518" y="87"/>
                  </a:lnTo>
                  <a:lnTo>
                    <a:pt x="518" y="87"/>
                  </a:lnTo>
                  <a:lnTo>
                    <a:pt x="513" y="92"/>
                  </a:lnTo>
                  <a:lnTo>
                    <a:pt x="518" y="92"/>
                  </a:lnTo>
                  <a:lnTo>
                    <a:pt x="518" y="102"/>
                  </a:lnTo>
                  <a:lnTo>
                    <a:pt x="518" y="111"/>
                  </a:lnTo>
                  <a:lnTo>
                    <a:pt x="518" y="116"/>
                  </a:lnTo>
                  <a:lnTo>
                    <a:pt x="518" y="116"/>
                  </a:lnTo>
                  <a:lnTo>
                    <a:pt x="523" y="116"/>
                  </a:lnTo>
                  <a:lnTo>
                    <a:pt x="523" y="121"/>
                  </a:lnTo>
                  <a:lnTo>
                    <a:pt x="528" y="121"/>
                  </a:lnTo>
                  <a:lnTo>
                    <a:pt x="532" y="121"/>
                  </a:lnTo>
                  <a:lnTo>
                    <a:pt x="537" y="121"/>
                  </a:lnTo>
                  <a:lnTo>
                    <a:pt x="542" y="126"/>
                  </a:lnTo>
                  <a:lnTo>
                    <a:pt x="542" y="126"/>
                  </a:lnTo>
                  <a:lnTo>
                    <a:pt x="542" y="135"/>
                  </a:lnTo>
                  <a:lnTo>
                    <a:pt x="542" y="140"/>
                  </a:lnTo>
                  <a:lnTo>
                    <a:pt x="542" y="140"/>
                  </a:lnTo>
                  <a:lnTo>
                    <a:pt x="542" y="140"/>
                  </a:lnTo>
                  <a:lnTo>
                    <a:pt x="547" y="145"/>
                  </a:lnTo>
                  <a:lnTo>
                    <a:pt x="547" y="145"/>
                  </a:lnTo>
                  <a:lnTo>
                    <a:pt x="552" y="145"/>
                  </a:lnTo>
                  <a:lnTo>
                    <a:pt x="557" y="145"/>
                  </a:lnTo>
                  <a:lnTo>
                    <a:pt x="557" y="140"/>
                  </a:lnTo>
                  <a:lnTo>
                    <a:pt x="557" y="140"/>
                  </a:lnTo>
                  <a:lnTo>
                    <a:pt x="557" y="140"/>
                  </a:lnTo>
                  <a:lnTo>
                    <a:pt x="562" y="140"/>
                  </a:lnTo>
                  <a:lnTo>
                    <a:pt x="562" y="140"/>
                  </a:lnTo>
                  <a:lnTo>
                    <a:pt x="566" y="140"/>
                  </a:lnTo>
                  <a:lnTo>
                    <a:pt x="566" y="140"/>
                  </a:lnTo>
                  <a:lnTo>
                    <a:pt x="571" y="140"/>
                  </a:lnTo>
                  <a:lnTo>
                    <a:pt x="571" y="135"/>
                  </a:lnTo>
                  <a:lnTo>
                    <a:pt x="571" y="135"/>
                  </a:lnTo>
                  <a:lnTo>
                    <a:pt x="576" y="135"/>
                  </a:lnTo>
                  <a:lnTo>
                    <a:pt x="576" y="131"/>
                  </a:lnTo>
                  <a:lnTo>
                    <a:pt x="576" y="131"/>
                  </a:lnTo>
                  <a:lnTo>
                    <a:pt x="576" y="126"/>
                  </a:lnTo>
                  <a:lnTo>
                    <a:pt x="576" y="126"/>
                  </a:lnTo>
                  <a:lnTo>
                    <a:pt x="576" y="121"/>
                  </a:lnTo>
                  <a:lnTo>
                    <a:pt x="571" y="121"/>
                  </a:lnTo>
                  <a:lnTo>
                    <a:pt x="571" y="121"/>
                  </a:lnTo>
                  <a:lnTo>
                    <a:pt x="571" y="116"/>
                  </a:lnTo>
                  <a:lnTo>
                    <a:pt x="571" y="116"/>
                  </a:lnTo>
                  <a:lnTo>
                    <a:pt x="571" y="116"/>
                  </a:lnTo>
                  <a:lnTo>
                    <a:pt x="571" y="116"/>
                  </a:lnTo>
                  <a:lnTo>
                    <a:pt x="571" y="111"/>
                  </a:lnTo>
                  <a:lnTo>
                    <a:pt x="571" y="111"/>
                  </a:lnTo>
                  <a:lnTo>
                    <a:pt x="571" y="111"/>
                  </a:lnTo>
                  <a:lnTo>
                    <a:pt x="576" y="111"/>
                  </a:lnTo>
                  <a:lnTo>
                    <a:pt x="581" y="111"/>
                  </a:lnTo>
                  <a:lnTo>
                    <a:pt x="581" y="111"/>
                  </a:lnTo>
                  <a:lnTo>
                    <a:pt x="581" y="111"/>
                  </a:lnTo>
                  <a:lnTo>
                    <a:pt x="586" y="111"/>
                  </a:lnTo>
                  <a:lnTo>
                    <a:pt x="586" y="111"/>
                  </a:lnTo>
                  <a:lnTo>
                    <a:pt x="586" y="116"/>
                  </a:lnTo>
                  <a:lnTo>
                    <a:pt x="586" y="116"/>
                  </a:lnTo>
                  <a:lnTo>
                    <a:pt x="586" y="116"/>
                  </a:lnTo>
                  <a:lnTo>
                    <a:pt x="591" y="116"/>
                  </a:lnTo>
                  <a:lnTo>
                    <a:pt x="591" y="121"/>
                  </a:lnTo>
                  <a:lnTo>
                    <a:pt x="591" y="116"/>
                  </a:lnTo>
                  <a:lnTo>
                    <a:pt x="595" y="116"/>
                  </a:lnTo>
                  <a:lnTo>
                    <a:pt x="595" y="116"/>
                  </a:lnTo>
                  <a:lnTo>
                    <a:pt x="600" y="116"/>
                  </a:lnTo>
                  <a:lnTo>
                    <a:pt x="600" y="116"/>
                  </a:lnTo>
                  <a:lnTo>
                    <a:pt x="600" y="116"/>
                  </a:lnTo>
                  <a:lnTo>
                    <a:pt x="600" y="116"/>
                  </a:lnTo>
                  <a:lnTo>
                    <a:pt x="600" y="116"/>
                  </a:lnTo>
                  <a:lnTo>
                    <a:pt x="605" y="116"/>
                  </a:lnTo>
                  <a:lnTo>
                    <a:pt x="605" y="116"/>
                  </a:lnTo>
                  <a:lnTo>
                    <a:pt x="605" y="116"/>
                  </a:lnTo>
                  <a:lnTo>
                    <a:pt x="605" y="116"/>
                  </a:lnTo>
                  <a:lnTo>
                    <a:pt x="610" y="116"/>
                  </a:lnTo>
                  <a:lnTo>
                    <a:pt x="610" y="116"/>
                  </a:lnTo>
                  <a:lnTo>
                    <a:pt x="615" y="116"/>
                  </a:lnTo>
                  <a:lnTo>
                    <a:pt x="615" y="116"/>
                  </a:lnTo>
                  <a:lnTo>
                    <a:pt x="620" y="116"/>
                  </a:lnTo>
                  <a:lnTo>
                    <a:pt x="620" y="116"/>
                  </a:lnTo>
                  <a:lnTo>
                    <a:pt x="620" y="116"/>
                  </a:lnTo>
                  <a:lnTo>
                    <a:pt x="620" y="116"/>
                  </a:lnTo>
                  <a:lnTo>
                    <a:pt x="620" y="116"/>
                  </a:lnTo>
                  <a:lnTo>
                    <a:pt x="624" y="121"/>
                  </a:lnTo>
                  <a:lnTo>
                    <a:pt x="624" y="126"/>
                  </a:lnTo>
                  <a:lnTo>
                    <a:pt x="624" y="131"/>
                  </a:lnTo>
                  <a:lnTo>
                    <a:pt x="629" y="131"/>
                  </a:lnTo>
                  <a:lnTo>
                    <a:pt x="629" y="135"/>
                  </a:lnTo>
                  <a:lnTo>
                    <a:pt x="629" y="135"/>
                  </a:lnTo>
                  <a:lnTo>
                    <a:pt x="624" y="140"/>
                  </a:lnTo>
                  <a:lnTo>
                    <a:pt x="624" y="140"/>
                  </a:lnTo>
                  <a:lnTo>
                    <a:pt x="624" y="145"/>
                  </a:lnTo>
                  <a:lnTo>
                    <a:pt x="624" y="145"/>
                  </a:lnTo>
                  <a:lnTo>
                    <a:pt x="620" y="150"/>
                  </a:lnTo>
                  <a:lnTo>
                    <a:pt x="615" y="155"/>
                  </a:lnTo>
                  <a:lnTo>
                    <a:pt x="615" y="155"/>
                  </a:lnTo>
                  <a:lnTo>
                    <a:pt x="610" y="155"/>
                  </a:lnTo>
                  <a:lnTo>
                    <a:pt x="595" y="160"/>
                  </a:lnTo>
                  <a:lnTo>
                    <a:pt x="586" y="160"/>
                  </a:lnTo>
                  <a:lnTo>
                    <a:pt x="581" y="164"/>
                  </a:lnTo>
                  <a:lnTo>
                    <a:pt x="576" y="164"/>
                  </a:lnTo>
                  <a:lnTo>
                    <a:pt x="576" y="164"/>
                  </a:lnTo>
                  <a:lnTo>
                    <a:pt x="571" y="164"/>
                  </a:lnTo>
                  <a:lnTo>
                    <a:pt x="571" y="164"/>
                  </a:lnTo>
                  <a:lnTo>
                    <a:pt x="566" y="164"/>
                  </a:lnTo>
                  <a:lnTo>
                    <a:pt x="566" y="160"/>
                  </a:lnTo>
                  <a:lnTo>
                    <a:pt x="562" y="160"/>
                  </a:lnTo>
                  <a:lnTo>
                    <a:pt x="562" y="155"/>
                  </a:lnTo>
                  <a:lnTo>
                    <a:pt x="557" y="155"/>
                  </a:lnTo>
                  <a:lnTo>
                    <a:pt x="557" y="155"/>
                  </a:lnTo>
                  <a:lnTo>
                    <a:pt x="557" y="155"/>
                  </a:lnTo>
                  <a:lnTo>
                    <a:pt x="552" y="160"/>
                  </a:lnTo>
                  <a:lnTo>
                    <a:pt x="552" y="160"/>
                  </a:lnTo>
                  <a:lnTo>
                    <a:pt x="547" y="164"/>
                  </a:lnTo>
                  <a:lnTo>
                    <a:pt x="547" y="169"/>
                  </a:lnTo>
                  <a:lnTo>
                    <a:pt x="542" y="179"/>
                  </a:lnTo>
                  <a:lnTo>
                    <a:pt x="542" y="184"/>
                  </a:lnTo>
                  <a:lnTo>
                    <a:pt x="542" y="193"/>
                  </a:lnTo>
                  <a:lnTo>
                    <a:pt x="542" y="193"/>
                  </a:lnTo>
                  <a:lnTo>
                    <a:pt x="537" y="193"/>
                  </a:lnTo>
                  <a:lnTo>
                    <a:pt x="537" y="198"/>
                  </a:lnTo>
                  <a:lnTo>
                    <a:pt x="532" y="198"/>
                  </a:lnTo>
                  <a:lnTo>
                    <a:pt x="528" y="203"/>
                  </a:lnTo>
                  <a:lnTo>
                    <a:pt x="528" y="203"/>
                  </a:lnTo>
                  <a:lnTo>
                    <a:pt x="523" y="203"/>
                  </a:lnTo>
                  <a:lnTo>
                    <a:pt x="523" y="208"/>
                  </a:lnTo>
                  <a:lnTo>
                    <a:pt x="518" y="208"/>
                  </a:lnTo>
                  <a:lnTo>
                    <a:pt x="518" y="208"/>
                  </a:lnTo>
                  <a:lnTo>
                    <a:pt x="518" y="213"/>
                  </a:lnTo>
                  <a:lnTo>
                    <a:pt x="513" y="208"/>
                  </a:lnTo>
                  <a:lnTo>
                    <a:pt x="513" y="208"/>
                  </a:lnTo>
                  <a:lnTo>
                    <a:pt x="513" y="208"/>
                  </a:lnTo>
                  <a:lnTo>
                    <a:pt x="513" y="208"/>
                  </a:lnTo>
                  <a:lnTo>
                    <a:pt x="508" y="208"/>
                  </a:lnTo>
                  <a:lnTo>
                    <a:pt x="503" y="208"/>
                  </a:lnTo>
                  <a:lnTo>
                    <a:pt x="499" y="213"/>
                  </a:lnTo>
                  <a:lnTo>
                    <a:pt x="494" y="213"/>
                  </a:lnTo>
                  <a:lnTo>
                    <a:pt x="494" y="213"/>
                  </a:lnTo>
                  <a:lnTo>
                    <a:pt x="494" y="213"/>
                  </a:lnTo>
                  <a:lnTo>
                    <a:pt x="494" y="213"/>
                  </a:lnTo>
                  <a:lnTo>
                    <a:pt x="494" y="213"/>
                  </a:lnTo>
                  <a:lnTo>
                    <a:pt x="494" y="218"/>
                  </a:lnTo>
                  <a:lnTo>
                    <a:pt x="494" y="218"/>
                  </a:lnTo>
                  <a:lnTo>
                    <a:pt x="494" y="218"/>
                  </a:lnTo>
                  <a:lnTo>
                    <a:pt x="494" y="218"/>
                  </a:lnTo>
                  <a:lnTo>
                    <a:pt x="494" y="218"/>
                  </a:lnTo>
                  <a:lnTo>
                    <a:pt x="494" y="218"/>
                  </a:lnTo>
                  <a:lnTo>
                    <a:pt x="489" y="218"/>
                  </a:lnTo>
                  <a:lnTo>
                    <a:pt x="489" y="218"/>
                  </a:lnTo>
                  <a:lnTo>
                    <a:pt x="484" y="218"/>
                  </a:lnTo>
                  <a:lnTo>
                    <a:pt x="484" y="222"/>
                  </a:lnTo>
                  <a:lnTo>
                    <a:pt x="484" y="222"/>
                  </a:lnTo>
                  <a:lnTo>
                    <a:pt x="484" y="222"/>
                  </a:lnTo>
                  <a:lnTo>
                    <a:pt x="479" y="227"/>
                  </a:lnTo>
                  <a:lnTo>
                    <a:pt x="474" y="227"/>
                  </a:lnTo>
                  <a:lnTo>
                    <a:pt x="470" y="227"/>
                  </a:lnTo>
                  <a:lnTo>
                    <a:pt x="470" y="227"/>
                  </a:lnTo>
                  <a:lnTo>
                    <a:pt x="470" y="232"/>
                  </a:lnTo>
                  <a:lnTo>
                    <a:pt x="470" y="232"/>
                  </a:lnTo>
                  <a:lnTo>
                    <a:pt x="470" y="232"/>
                  </a:lnTo>
                  <a:lnTo>
                    <a:pt x="470" y="232"/>
                  </a:lnTo>
                  <a:lnTo>
                    <a:pt x="474" y="232"/>
                  </a:lnTo>
                  <a:lnTo>
                    <a:pt x="474" y="232"/>
                  </a:lnTo>
                  <a:lnTo>
                    <a:pt x="474" y="232"/>
                  </a:lnTo>
                  <a:lnTo>
                    <a:pt x="479" y="232"/>
                  </a:lnTo>
                  <a:lnTo>
                    <a:pt x="479" y="237"/>
                  </a:lnTo>
                  <a:lnTo>
                    <a:pt x="474" y="237"/>
                  </a:lnTo>
                  <a:lnTo>
                    <a:pt x="474" y="237"/>
                  </a:lnTo>
                  <a:lnTo>
                    <a:pt x="470" y="237"/>
                  </a:lnTo>
                  <a:lnTo>
                    <a:pt x="470" y="237"/>
                  </a:lnTo>
                  <a:lnTo>
                    <a:pt x="470" y="237"/>
                  </a:lnTo>
                  <a:lnTo>
                    <a:pt x="470" y="237"/>
                  </a:lnTo>
                  <a:lnTo>
                    <a:pt x="470" y="242"/>
                  </a:lnTo>
                  <a:lnTo>
                    <a:pt x="470" y="242"/>
                  </a:lnTo>
                  <a:lnTo>
                    <a:pt x="474" y="242"/>
                  </a:lnTo>
                  <a:lnTo>
                    <a:pt x="474" y="242"/>
                  </a:lnTo>
                  <a:lnTo>
                    <a:pt x="474" y="242"/>
                  </a:lnTo>
                  <a:lnTo>
                    <a:pt x="474" y="242"/>
                  </a:lnTo>
                  <a:lnTo>
                    <a:pt x="474" y="242"/>
                  </a:lnTo>
                  <a:lnTo>
                    <a:pt x="474" y="247"/>
                  </a:lnTo>
                  <a:lnTo>
                    <a:pt x="474" y="247"/>
                  </a:lnTo>
                  <a:lnTo>
                    <a:pt x="470" y="247"/>
                  </a:lnTo>
                  <a:lnTo>
                    <a:pt x="465" y="247"/>
                  </a:lnTo>
                  <a:lnTo>
                    <a:pt x="460" y="247"/>
                  </a:lnTo>
                  <a:lnTo>
                    <a:pt x="460" y="247"/>
                  </a:lnTo>
                  <a:lnTo>
                    <a:pt x="460" y="247"/>
                  </a:lnTo>
                  <a:lnTo>
                    <a:pt x="455" y="252"/>
                  </a:lnTo>
                  <a:lnTo>
                    <a:pt x="455" y="252"/>
                  </a:lnTo>
                  <a:lnTo>
                    <a:pt x="450" y="252"/>
                  </a:lnTo>
                  <a:lnTo>
                    <a:pt x="445" y="256"/>
                  </a:lnTo>
                  <a:lnTo>
                    <a:pt x="445" y="256"/>
                  </a:lnTo>
                  <a:lnTo>
                    <a:pt x="445" y="256"/>
                  </a:lnTo>
                  <a:lnTo>
                    <a:pt x="445" y="256"/>
                  </a:lnTo>
                  <a:lnTo>
                    <a:pt x="440" y="261"/>
                  </a:lnTo>
                  <a:lnTo>
                    <a:pt x="440" y="266"/>
                  </a:lnTo>
                  <a:lnTo>
                    <a:pt x="440" y="266"/>
                  </a:lnTo>
                  <a:lnTo>
                    <a:pt x="440" y="266"/>
                  </a:lnTo>
                  <a:lnTo>
                    <a:pt x="440" y="271"/>
                  </a:lnTo>
                  <a:lnTo>
                    <a:pt x="445" y="271"/>
                  </a:lnTo>
                  <a:lnTo>
                    <a:pt x="450" y="271"/>
                  </a:lnTo>
                  <a:lnTo>
                    <a:pt x="450" y="271"/>
                  </a:lnTo>
                  <a:lnTo>
                    <a:pt x="450" y="276"/>
                  </a:lnTo>
                  <a:lnTo>
                    <a:pt x="450" y="276"/>
                  </a:lnTo>
                  <a:lnTo>
                    <a:pt x="450" y="276"/>
                  </a:lnTo>
                  <a:lnTo>
                    <a:pt x="450" y="276"/>
                  </a:lnTo>
                  <a:lnTo>
                    <a:pt x="450" y="276"/>
                  </a:lnTo>
                  <a:lnTo>
                    <a:pt x="445" y="276"/>
                  </a:lnTo>
                  <a:lnTo>
                    <a:pt x="445" y="276"/>
                  </a:lnTo>
                  <a:lnTo>
                    <a:pt x="445" y="276"/>
                  </a:lnTo>
                  <a:lnTo>
                    <a:pt x="445" y="276"/>
                  </a:lnTo>
                  <a:lnTo>
                    <a:pt x="445" y="281"/>
                  </a:lnTo>
                  <a:lnTo>
                    <a:pt x="445" y="281"/>
                  </a:lnTo>
                  <a:lnTo>
                    <a:pt x="440" y="281"/>
                  </a:lnTo>
                  <a:lnTo>
                    <a:pt x="440" y="281"/>
                  </a:lnTo>
                  <a:lnTo>
                    <a:pt x="440" y="281"/>
                  </a:lnTo>
                  <a:lnTo>
                    <a:pt x="436" y="281"/>
                  </a:lnTo>
                  <a:lnTo>
                    <a:pt x="436" y="276"/>
                  </a:lnTo>
                  <a:lnTo>
                    <a:pt x="431" y="276"/>
                  </a:lnTo>
                  <a:lnTo>
                    <a:pt x="431" y="281"/>
                  </a:lnTo>
                  <a:lnTo>
                    <a:pt x="431" y="281"/>
                  </a:lnTo>
                  <a:lnTo>
                    <a:pt x="431" y="281"/>
                  </a:lnTo>
                  <a:lnTo>
                    <a:pt x="426" y="281"/>
                  </a:lnTo>
                  <a:lnTo>
                    <a:pt x="421" y="281"/>
                  </a:lnTo>
                  <a:lnTo>
                    <a:pt x="421" y="281"/>
                  </a:lnTo>
                  <a:lnTo>
                    <a:pt x="421" y="285"/>
                  </a:lnTo>
                  <a:lnTo>
                    <a:pt x="416" y="285"/>
                  </a:lnTo>
                  <a:lnTo>
                    <a:pt x="416" y="290"/>
                  </a:lnTo>
                  <a:lnTo>
                    <a:pt x="416" y="295"/>
                  </a:lnTo>
                  <a:lnTo>
                    <a:pt x="411" y="295"/>
                  </a:lnTo>
                  <a:lnTo>
                    <a:pt x="411" y="300"/>
                  </a:lnTo>
                  <a:lnTo>
                    <a:pt x="407" y="305"/>
                  </a:lnTo>
                  <a:lnTo>
                    <a:pt x="407" y="310"/>
                  </a:lnTo>
                  <a:lnTo>
                    <a:pt x="407" y="310"/>
                  </a:lnTo>
                  <a:lnTo>
                    <a:pt x="407" y="314"/>
                  </a:lnTo>
                  <a:lnTo>
                    <a:pt x="407" y="314"/>
                  </a:lnTo>
                  <a:lnTo>
                    <a:pt x="407" y="314"/>
                  </a:lnTo>
                  <a:lnTo>
                    <a:pt x="407" y="314"/>
                  </a:lnTo>
                  <a:lnTo>
                    <a:pt x="411" y="319"/>
                  </a:lnTo>
                  <a:lnTo>
                    <a:pt x="411" y="319"/>
                  </a:lnTo>
                  <a:lnTo>
                    <a:pt x="411" y="319"/>
                  </a:lnTo>
                  <a:lnTo>
                    <a:pt x="411" y="324"/>
                  </a:lnTo>
                  <a:lnTo>
                    <a:pt x="407" y="324"/>
                  </a:lnTo>
                  <a:lnTo>
                    <a:pt x="407" y="324"/>
                  </a:lnTo>
                  <a:lnTo>
                    <a:pt x="402" y="324"/>
                  </a:lnTo>
                  <a:lnTo>
                    <a:pt x="402" y="324"/>
                  </a:lnTo>
                  <a:lnTo>
                    <a:pt x="402" y="324"/>
                  </a:lnTo>
                  <a:lnTo>
                    <a:pt x="397" y="324"/>
                  </a:lnTo>
                  <a:lnTo>
                    <a:pt x="397" y="324"/>
                  </a:lnTo>
                  <a:lnTo>
                    <a:pt x="392" y="329"/>
                  </a:lnTo>
                  <a:lnTo>
                    <a:pt x="392" y="329"/>
                  </a:lnTo>
                  <a:lnTo>
                    <a:pt x="387" y="324"/>
                  </a:lnTo>
                  <a:lnTo>
                    <a:pt x="387" y="329"/>
                  </a:lnTo>
                  <a:lnTo>
                    <a:pt x="387" y="329"/>
                  </a:lnTo>
                  <a:lnTo>
                    <a:pt x="387" y="329"/>
                  </a:lnTo>
                  <a:lnTo>
                    <a:pt x="387" y="329"/>
                  </a:lnTo>
                  <a:lnTo>
                    <a:pt x="382" y="329"/>
                  </a:lnTo>
                  <a:lnTo>
                    <a:pt x="378" y="329"/>
                  </a:lnTo>
                  <a:lnTo>
                    <a:pt x="378" y="329"/>
                  </a:lnTo>
                  <a:lnTo>
                    <a:pt x="373" y="329"/>
                  </a:lnTo>
                  <a:lnTo>
                    <a:pt x="373" y="329"/>
                  </a:lnTo>
                  <a:lnTo>
                    <a:pt x="373" y="329"/>
                  </a:lnTo>
                  <a:lnTo>
                    <a:pt x="368" y="329"/>
                  </a:lnTo>
                  <a:lnTo>
                    <a:pt x="368" y="334"/>
                  </a:lnTo>
                  <a:lnTo>
                    <a:pt x="368" y="339"/>
                  </a:lnTo>
                  <a:lnTo>
                    <a:pt x="368" y="339"/>
                  </a:lnTo>
                  <a:lnTo>
                    <a:pt x="368" y="343"/>
                  </a:lnTo>
                  <a:lnTo>
                    <a:pt x="373" y="343"/>
                  </a:lnTo>
                  <a:lnTo>
                    <a:pt x="373" y="348"/>
                  </a:lnTo>
                  <a:lnTo>
                    <a:pt x="373" y="353"/>
                  </a:lnTo>
                  <a:lnTo>
                    <a:pt x="373" y="353"/>
                  </a:lnTo>
                  <a:lnTo>
                    <a:pt x="373" y="358"/>
                  </a:lnTo>
                  <a:lnTo>
                    <a:pt x="378" y="358"/>
                  </a:lnTo>
                  <a:lnTo>
                    <a:pt x="378" y="358"/>
                  </a:lnTo>
                  <a:lnTo>
                    <a:pt x="373" y="358"/>
                  </a:lnTo>
                  <a:lnTo>
                    <a:pt x="373" y="358"/>
                  </a:lnTo>
                  <a:lnTo>
                    <a:pt x="373" y="358"/>
                  </a:lnTo>
                  <a:lnTo>
                    <a:pt x="368" y="358"/>
                  </a:lnTo>
                  <a:lnTo>
                    <a:pt x="368" y="358"/>
                  </a:lnTo>
                  <a:lnTo>
                    <a:pt x="368" y="358"/>
                  </a:lnTo>
                  <a:lnTo>
                    <a:pt x="368" y="363"/>
                  </a:lnTo>
                  <a:lnTo>
                    <a:pt x="368" y="363"/>
                  </a:lnTo>
                  <a:lnTo>
                    <a:pt x="363" y="368"/>
                  </a:lnTo>
                  <a:lnTo>
                    <a:pt x="363" y="368"/>
                  </a:lnTo>
                  <a:lnTo>
                    <a:pt x="363" y="372"/>
                  </a:lnTo>
                  <a:lnTo>
                    <a:pt x="363" y="372"/>
                  </a:lnTo>
                  <a:lnTo>
                    <a:pt x="363" y="377"/>
                  </a:lnTo>
                  <a:lnTo>
                    <a:pt x="363" y="377"/>
                  </a:lnTo>
                  <a:lnTo>
                    <a:pt x="358" y="377"/>
                  </a:lnTo>
                  <a:lnTo>
                    <a:pt x="358" y="382"/>
                  </a:lnTo>
                  <a:lnTo>
                    <a:pt x="353" y="387"/>
                  </a:lnTo>
                  <a:lnTo>
                    <a:pt x="349" y="392"/>
                  </a:lnTo>
                  <a:lnTo>
                    <a:pt x="344" y="397"/>
                  </a:lnTo>
                  <a:lnTo>
                    <a:pt x="334" y="406"/>
                  </a:lnTo>
                  <a:lnTo>
                    <a:pt x="334" y="406"/>
                  </a:lnTo>
                  <a:lnTo>
                    <a:pt x="329" y="411"/>
                  </a:lnTo>
                  <a:lnTo>
                    <a:pt x="324" y="411"/>
                  </a:lnTo>
                  <a:lnTo>
                    <a:pt x="319" y="416"/>
                  </a:lnTo>
                  <a:lnTo>
                    <a:pt x="319" y="416"/>
                  </a:lnTo>
                  <a:lnTo>
                    <a:pt x="319" y="416"/>
                  </a:lnTo>
                  <a:lnTo>
                    <a:pt x="315" y="416"/>
                  </a:lnTo>
                  <a:lnTo>
                    <a:pt x="315" y="416"/>
                  </a:lnTo>
                  <a:lnTo>
                    <a:pt x="310" y="416"/>
                  </a:lnTo>
                  <a:lnTo>
                    <a:pt x="310" y="416"/>
                  </a:lnTo>
                  <a:lnTo>
                    <a:pt x="310" y="416"/>
                  </a:lnTo>
                  <a:lnTo>
                    <a:pt x="310" y="416"/>
                  </a:lnTo>
                  <a:lnTo>
                    <a:pt x="310" y="416"/>
                  </a:lnTo>
                  <a:lnTo>
                    <a:pt x="310" y="416"/>
                  </a:lnTo>
                  <a:lnTo>
                    <a:pt x="305" y="416"/>
                  </a:lnTo>
                  <a:lnTo>
                    <a:pt x="305" y="416"/>
                  </a:lnTo>
                  <a:lnTo>
                    <a:pt x="305" y="416"/>
                  </a:lnTo>
                  <a:lnTo>
                    <a:pt x="305" y="411"/>
                  </a:lnTo>
                  <a:lnTo>
                    <a:pt x="305" y="411"/>
                  </a:lnTo>
                  <a:lnTo>
                    <a:pt x="305" y="406"/>
                  </a:lnTo>
                  <a:lnTo>
                    <a:pt x="305" y="406"/>
                  </a:lnTo>
                  <a:lnTo>
                    <a:pt x="300" y="406"/>
                  </a:lnTo>
                  <a:lnTo>
                    <a:pt x="300" y="406"/>
                  </a:lnTo>
                  <a:lnTo>
                    <a:pt x="300" y="406"/>
                  </a:lnTo>
                  <a:lnTo>
                    <a:pt x="300" y="401"/>
                  </a:lnTo>
                  <a:lnTo>
                    <a:pt x="295" y="401"/>
                  </a:lnTo>
                  <a:lnTo>
                    <a:pt x="295" y="401"/>
                  </a:lnTo>
                  <a:lnTo>
                    <a:pt x="295" y="401"/>
                  </a:lnTo>
                  <a:lnTo>
                    <a:pt x="295" y="397"/>
                  </a:lnTo>
                  <a:lnTo>
                    <a:pt x="290" y="397"/>
                  </a:lnTo>
                  <a:lnTo>
                    <a:pt x="290" y="397"/>
                  </a:lnTo>
                  <a:lnTo>
                    <a:pt x="286" y="392"/>
                  </a:lnTo>
                  <a:lnTo>
                    <a:pt x="286" y="392"/>
                  </a:lnTo>
                  <a:lnTo>
                    <a:pt x="286" y="387"/>
                  </a:lnTo>
                  <a:lnTo>
                    <a:pt x="286" y="387"/>
                  </a:lnTo>
                  <a:lnTo>
                    <a:pt x="286" y="382"/>
                  </a:lnTo>
                  <a:lnTo>
                    <a:pt x="286" y="382"/>
                  </a:lnTo>
                  <a:lnTo>
                    <a:pt x="286" y="382"/>
                  </a:lnTo>
                  <a:lnTo>
                    <a:pt x="281" y="382"/>
                  </a:lnTo>
                  <a:lnTo>
                    <a:pt x="281" y="382"/>
                  </a:lnTo>
                  <a:lnTo>
                    <a:pt x="276" y="377"/>
                  </a:lnTo>
                  <a:lnTo>
                    <a:pt x="276" y="377"/>
                  </a:lnTo>
                  <a:lnTo>
                    <a:pt x="271" y="377"/>
                  </a:lnTo>
                  <a:lnTo>
                    <a:pt x="271" y="372"/>
                  </a:lnTo>
                  <a:lnTo>
                    <a:pt x="271" y="372"/>
                  </a:lnTo>
                  <a:lnTo>
                    <a:pt x="271" y="368"/>
                  </a:lnTo>
                  <a:lnTo>
                    <a:pt x="271" y="368"/>
                  </a:lnTo>
                  <a:lnTo>
                    <a:pt x="271" y="363"/>
                  </a:lnTo>
                  <a:lnTo>
                    <a:pt x="266" y="363"/>
                  </a:lnTo>
                  <a:lnTo>
                    <a:pt x="266" y="363"/>
                  </a:lnTo>
                  <a:lnTo>
                    <a:pt x="266" y="358"/>
                  </a:lnTo>
                  <a:lnTo>
                    <a:pt x="261" y="358"/>
                  </a:lnTo>
                  <a:lnTo>
                    <a:pt x="261" y="353"/>
                  </a:lnTo>
                  <a:lnTo>
                    <a:pt x="261" y="353"/>
                  </a:lnTo>
                  <a:lnTo>
                    <a:pt x="257" y="353"/>
                  </a:lnTo>
                  <a:lnTo>
                    <a:pt x="257" y="348"/>
                  </a:lnTo>
                  <a:lnTo>
                    <a:pt x="252" y="348"/>
                  </a:lnTo>
                  <a:lnTo>
                    <a:pt x="252" y="348"/>
                  </a:lnTo>
                  <a:lnTo>
                    <a:pt x="252" y="343"/>
                  </a:lnTo>
                  <a:lnTo>
                    <a:pt x="247" y="343"/>
                  </a:lnTo>
                  <a:lnTo>
                    <a:pt x="247" y="343"/>
                  </a:lnTo>
                  <a:lnTo>
                    <a:pt x="247" y="339"/>
                  </a:lnTo>
                  <a:lnTo>
                    <a:pt x="252" y="339"/>
                  </a:lnTo>
                  <a:lnTo>
                    <a:pt x="252" y="334"/>
                  </a:lnTo>
                  <a:lnTo>
                    <a:pt x="252" y="334"/>
                  </a:lnTo>
                  <a:lnTo>
                    <a:pt x="252" y="329"/>
                  </a:lnTo>
                  <a:lnTo>
                    <a:pt x="252" y="329"/>
                  </a:lnTo>
                  <a:lnTo>
                    <a:pt x="247" y="324"/>
                  </a:lnTo>
                  <a:lnTo>
                    <a:pt x="247" y="324"/>
                  </a:lnTo>
                  <a:lnTo>
                    <a:pt x="247" y="324"/>
                  </a:lnTo>
                  <a:lnTo>
                    <a:pt x="242" y="319"/>
                  </a:lnTo>
                  <a:lnTo>
                    <a:pt x="237" y="319"/>
                  </a:lnTo>
                  <a:lnTo>
                    <a:pt x="237" y="319"/>
                  </a:lnTo>
                  <a:lnTo>
                    <a:pt x="232" y="324"/>
                  </a:lnTo>
                  <a:lnTo>
                    <a:pt x="232" y="319"/>
                  </a:lnTo>
                  <a:lnTo>
                    <a:pt x="228" y="319"/>
                  </a:lnTo>
                  <a:lnTo>
                    <a:pt x="228" y="319"/>
                  </a:lnTo>
                  <a:lnTo>
                    <a:pt x="223" y="319"/>
                  </a:lnTo>
                  <a:lnTo>
                    <a:pt x="223" y="319"/>
                  </a:lnTo>
                  <a:lnTo>
                    <a:pt x="223" y="314"/>
                  </a:lnTo>
                  <a:lnTo>
                    <a:pt x="223" y="314"/>
                  </a:lnTo>
                  <a:lnTo>
                    <a:pt x="218" y="314"/>
                  </a:lnTo>
                  <a:lnTo>
                    <a:pt x="218" y="314"/>
                  </a:lnTo>
                  <a:lnTo>
                    <a:pt x="218" y="314"/>
                  </a:lnTo>
                  <a:lnTo>
                    <a:pt x="218" y="310"/>
                  </a:lnTo>
                  <a:lnTo>
                    <a:pt x="218" y="310"/>
                  </a:lnTo>
                  <a:lnTo>
                    <a:pt x="213" y="310"/>
                  </a:lnTo>
                  <a:lnTo>
                    <a:pt x="213" y="310"/>
                  </a:lnTo>
                  <a:lnTo>
                    <a:pt x="213" y="310"/>
                  </a:lnTo>
                  <a:lnTo>
                    <a:pt x="218" y="305"/>
                  </a:lnTo>
                  <a:lnTo>
                    <a:pt x="218" y="305"/>
                  </a:lnTo>
                  <a:lnTo>
                    <a:pt x="218" y="305"/>
                  </a:lnTo>
                  <a:lnTo>
                    <a:pt x="213" y="300"/>
                  </a:lnTo>
                  <a:lnTo>
                    <a:pt x="213" y="300"/>
                  </a:lnTo>
                  <a:lnTo>
                    <a:pt x="213" y="300"/>
                  </a:lnTo>
                  <a:lnTo>
                    <a:pt x="208" y="300"/>
                  </a:lnTo>
                  <a:lnTo>
                    <a:pt x="208" y="300"/>
                  </a:lnTo>
                  <a:lnTo>
                    <a:pt x="208" y="300"/>
                  </a:lnTo>
                  <a:lnTo>
                    <a:pt x="208" y="300"/>
                  </a:lnTo>
                  <a:lnTo>
                    <a:pt x="203" y="300"/>
                  </a:lnTo>
                  <a:lnTo>
                    <a:pt x="203" y="305"/>
                  </a:lnTo>
                  <a:lnTo>
                    <a:pt x="203" y="305"/>
                  </a:lnTo>
                  <a:lnTo>
                    <a:pt x="203" y="305"/>
                  </a:lnTo>
                  <a:lnTo>
                    <a:pt x="203" y="305"/>
                  </a:lnTo>
                  <a:lnTo>
                    <a:pt x="203" y="305"/>
                  </a:lnTo>
                  <a:lnTo>
                    <a:pt x="203" y="305"/>
                  </a:lnTo>
                  <a:lnTo>
                    <a:pt x="198" y="305"/>
                  </a:lnTo>
                  <a:lnTo>
                    <a:pt x="198" y="305"/>
                  </a:lnTo>
                  <a:lnTo>
                    <a:pt x="194" y="300"/>
                  </a:lnTo>
                  <a:lnTo>
                    <a:pt x="194" y="300"/>
                  </a:lnTo>
                  <a:lnTo>
                    <a:pt x="194" y="295"/>
                  </a:lnTo>
                  <a:lnTo>
                    <a:pt x="194" y="295"/>
                  </a:lnTo>
                  <a:lnTo>
                    <a:pt x="194" y="295"/>
                  </a:lnTo>
                  <a:lnTo>
                    <a:pt x="189" y="295"/>
                  </a:lnTo>
                  <a:lnTo>
                    <a:pt x="189" y="295"/>
                  </a:lnTo>
                  <a:lnTo>
                    <a:pt x="184" y="295"/>
                  </a:lnTo>
                  <a:lnTo>
                    <a:pt x="184" y="295"/>
                  </a:lnTo>
                  <a:lnTo>
                    <a:pt x="179" y="295"/>
                  </a:lnTo>
                  <a:lnTo>
                    <a:pt x="174" y="295"/>
                  </a:lnTo>
                  <a:lnTo>
                    <a:pt x="174" y="290"/>
                  </a:lnTo>
                  <a:lnTo>
                    <a:pt x="174" y="290"/>
                  </a:lnTo>
                  <a:lnTo>
                    <a:pt x="174" y="290"/>
                  </a:lnTo>
                  <a:lnTo>
                    <a:pt x="174" y="290"/>
                  </a:lnTo>
                  <a:lnTo>
                    <a:pt x="174" y="290"/>
                  </a:lnTo>
                  <a:lnTo>
                    <a:pt x="174" y="285"/>
                  </a:lnTo>
                  <a:lnTo>
                    <a:pt x="174" y="285"/>
                  </a:lnTo>
                  <a:lnTo>
                    <a:pt x="169" y="285"/>
                  </a:lnTo>
                  <a:lnTo>
                    <a:pt x="165" y="281"/>
                  </a:lnTo>
                  <a:lnTo>
                    <a:pt x="160" y="281"/>
                  </a:lnTo>
                  <a:lnTo>
                    <a:pt x="160" y="281"/>
                  </a:lnTo>
                  <a:lnTo>
                    <a:pt x="160" y="281"/>
                  </a:lnTo>
                  <a:lnTo>
                    <a:pt x="160" y="281"/>
                  </a:lnTo>
                  <a:lnTo>
                    <a:pt x="160" y="281"/>
                  </a:lnTo>
                  <a:lnTo>
                    <a:pt x="160" y="285"/>
                  </a:lnTo>
                  <a:lnTo>
                    <a:pt x="160" y="285"/>
                  </a:lnTo>
                  <a:lnTo>
                    <a:pt x="155" y="285"/>
                  </a:lnTo>
                  <a:lnTo>
                    <a:pt x="155" y="285"/>
                  </a:lnTo>
                  <a:lnTo>
                    <a:pt x="150" y="285"/>
                  </a:lnTo>
                  <a:lnTo>
                    <a:pt x="145" y="285"/>
                  </a:lnTo>
                  <a:lnTo>
                    <a:pt x="145" y="285"/>
                  </a:lnTo>
                  <a:lnTo>
                    <a:pt x="145" y="281"/>
                  </a:lnTo>
                  <a:lnTo>
                    <a:pt x="140" y="281"/>
                  </a:lnTo>
                  <a:lnTo>
                    <a:pt x="136" y="281"/>
                  </a:lnTo>
                  <a:lnTo>
                    <a:pt x="131" y="281"/>
                  </a:lnTo>
                  <a:lnTo>
                    <a:pt x="126" y="281"/>
                  </a:lnTo>
                  <a:lnTo>
                    <a:pt x="126" y="281"/>
                  </a:lnTo>
                  <a:lnTo>
                    <a:pt x="121" y="281"/>
                  </a:lnTo>
                  <a:lnTo>
                    <a:pt x="121" y="276"/>
                  </a:lnTo>
                  <a:lnTo>
                    <a:pt x="121" y="276"/>
                  </a:lnTo>
                  <a:lnTo>
                    <a:pt x="121" y="271"/>
                  </a:lnTo>
                  <a:lnTo>
                    <a:pt x="121" y="271"/>
                  </a:lnTo>
                  <a:lnTo>
                    <a:pt x="116" y="266"/>
                  </a:lnTo>
                  <a:lnTo>
                    <a:pt x="116" y="266"/>
                  </a:lnTo>
                  <a:lnTo>
                    <a:pt x="116" y="266"/>
                  </a:lnTo>
                  <a:lnTo>
                    <a:pt x="116" y="261"/>
                  </a:lnTo>
                  <a:lnTo>
                    <a:pt x="111" y="261"/>
                  </a:lnTo>
                  <a:lnTo>
                    <a:pt x="111" y="261"/>
                  </a:lnTo>
                  <a:lnTo>
                    <a:pt x="111" y="256"/>
                  </a:lnTo>
                  <a:lnTo>
                    <a:pt x="107" y="256"/>
                  </a:lnTo>
                  <a:lnTo>
                    <a:pt x="107" y="256"/>
                  </a:lnTo>
                  <a:lnTo>
                    <a:pt x="107" y="252"/>
                  </a:lnTo>
                  <a:lnTo>
                    <a:pt x="107" y="252"/>
                  </a:lnTo>
                  <a:lnTo>
                    <a:pt x="102" y="247"/>
                  </a:lnTo>
                  <a:lnTo>
                    <a:pt x="102" y="247"/>
                  </a:lnTo>
                  <a:lnTo>
                    <a:pt x="102" y="247"/>
                  </a:lnTo>
                  <a:lnTo>
                    <a:pt x="102" y="242"/>
                  </a:lnTo>
                  <a:lnTo>
                    <a:pt x="97" y="242"/>
                  </a:lnTo>
                  <a:lnTo>
                    <a:pt x="97" y="242"/>
                  </a:lnTo>
                  <a:lnTo>
                    <a:pt x="97" y="242"/>
                  </a:lnTo>
                  <a:lnTo>
                    <a:pt x="92" y="242"/>
                  </a:lnTo>
                  <a:lnTo>
                    <a:pt x="92" y="242"/>
                  </a:lnTo>
                  <a:lnTo>
                    <a:pt x="87" y="242"/>
                  </a:lnTo>
                  <a:lnTo>
                    <a:pt x="87" y="242"/>
                  </a:lnTo>
                  <a:lnTo>
                    <a:pt x="87" y="242"/>
                  </a:lnTo>
                  <a:lnTo>
                    <a:pt x="82" y="242"/>
                  </a:lnTo>
                  <a:lnTo>
                    <a:pt x="82" y="247"/>
                  </a:lnTo>
                  <a:lnTo>
                    <a:pt x="82" y="247"/>
                  </a:lnTo>
                  <a:lnTo>
                    <a:pt x="77" y="247"/>
                  </a:lnTo>
                  <a:lnTo>
                    <a:pt x="77" y="247"/>
                  </a:lnTo>
                  <a:lnTo>
                    <a:pt x="77" y="247"/>
                  </a:lnTo>
                  <a:lnTo>
                    <a:pt x="77" y="242"/>
                  </a:lnTo>
                  <a:lnTo>
                    <a:pt x="73" y="242"/>
                  </a:lnTo>
                  <a:lnTo>
                    <a:pt x="68" y="242"/>
                  </a:lnTo>
                  <a:lnTo>
                    <a:pt x="68" y="237"/>
                  </a:lnTo>
                  <a:lnTo>
                    <a:pt x="63" y="237"/>
                  </a:lnTo>
                  <a:lnTo>
                    <a:pt x="63" y="237"/>
                  </a:lnTo>
                  <a:lnTo>
                    <a:pt x="63" y="237"/>
                  </a:lnTo>
                  <a:lnTo>
                    <a:pt x="63" y="237"/>
                  </a:lnTo>
                  <a:lnTo>
                    <a:pt x="63" y="232"/>
                  </a:lnTo>
                  <a:lnTo>
                    <a:pt x="58" y="232"/>
                  </a:lnTo>
                  <a:lnTo>
                    <a:pt x="58" y="232"/>
                  </a:lnTo>
                  <a:lnTo>
                    <a:pt x="58" y="232"/>
                  </a:lnTo>
                  <a:lnTo>
                    <a:pt x="58" y="227"/>
                  </a:lnTo>
                  <a:lnTo>
                    <a:pt x="58" y="227"/>
                  </a:lnTo>
                  <a:lnTo>
                    <a:pt x="58" y="227"/>
                  </a:lnTo>
                  <a:lnTo>
                    <a:pt x="63" y="227"/>
                  </a:lnTo>
                  <a:lnTo>
                    <a:pt x="63" y="222"/>
                  </a:lnTo>
                  <a:lnTo>
                    <a:pt x="63" y="222"/>
                  </a:lnTo>
                  <a:lnTo>
                    <a:pt x="63" y="218"/>
                  </a:lnTo>
                  <a:lnTo>
                    <a:pt x="68" y="218"/>
                  </a:lnTo>
                  <a:lnTo>
                    <a:pt x="68" y="213"/>
                  </a:lnTo>
                  <a:lnTo>
                    <a:pt x="68" y="213"/>
                  </a:lnTo>
                  <a:lnTo>
                    <a:pt x="68" y="213"/>
                  </a:lnTo>
                  <a:lnTo>
                    <a:pt x="63" y="208"/>
                  </a:lnTo>
                  <a:lnTo>
                    <a:pt x="63" y="208"/>
                  </a:lnTo>
                  <a:lnTo>
                    <a:pt x="63" y="208"/>
                  </a:lnTo>
                  <a:lnTo>
                    <a:pt x="63" y="208"/>
                  </a:lnTo>
                  <a:lnTo>
                    <a:pt x="58" y="208"/>
                  </a:lnTo>
                  <a:lnTo>
                    <a:pt x="58" y="208"/>
                  </a:lnTo>
                  <a:lnTo>
                    <a:pt x="58" y="203"/>
                  </a:lnTo>
                  <a:lnTo>
                    <a:pt x="53" y="203"/>
                  </a:lnTo>
                  <a:lnTo>
                    <a:pt x="48" y="203"/>
                  </a:lnTo>
                  <a:lnTo>
                    <a:pt x="48" y="198"/>
                  </a:lnTo>
                  <a:lnTo>
                    <a:pt x="48" y="198"/>
                  </a:lnTo>
                  <a:lnTo>
                    <a:pt x="48" y="198"/>
                  </a:lnTo>
                  <a:lnTo>
                    <a:pt x="44" y="193"/>
                  </a:lnTo>
                  <a:lnTo>
                    <a:pt x="44" y="193"/>
                  </a:lnTo>
                  <a:lnTo>
                    <a:pt x="44" y="193"/>
                  </a:lnTo>
                  <a:lnTo>
                    <a:pt x="44" y="189"/>
                  </a:lnTo>
                  <a:lnTo>
                    <a:pt x="44" y="189"/>
                  </a:lnTo>
                  <a:lnTo>
                    <a:pt x="44" y="184"/>
                  </a:lnTo>
                  <a:lnTo>
                    <a:pt x="39" y="184"/>
                  </a:lnTo>
                  <a:lnTo>
                    <a:pt x="39" y="179"/>
                  </a:lnTo>
                  <a:lnTo>
                    <a:pt x="39" y="179"/>
                  </a:lnTo>
                  <a:lnTo>
                    <a:pt x="39" y="179"/>
                  </a:lnTo>
                  <a:lnTo>
                    <a:pt x="39" y="174"/>
                  </a:lnTo>
                  <a:lnTo>
                    <a:pt x="39" y="174"/>
                  </a:lnTo>
                  <a:lnTo>
                    <a:pt x="34" y="174"/>
                  </a:lnTo>
                  <a:lnTo>
                    <a:pt x="29" y="174"/>
                  </a:lnTo>
                  <a:lnTo>
                    <a:pt x="24" y="174"/>
                  </a:lnTo>
                  <a:lnTo>
                    <a:pt x="19" y="169"/>
                  </a:lnTo>
                  <a:lnTo>
                    <a:pt x="19" y="169"/>
                  </a:lnTo>
                  <a:lnTo>
                    <a:pt x="15" y="169"/>
                  </a:lnTo>
                  <a:lnTo>
                    <a:pt x="15" y="169"/>
                  </a:lnTo>
                  <a:lnTo>
                    <a:pt x="10" y="164"/>
                  </a:lnTo>
                  <a:lnTo>
                    <a:pt x="10" y="164"/>
                  </a:lnTo>
                  <a:lnTo>
                    <a:pt x="10" y="164"/>
                  </a:lnTo>
                  <a:lnTo>
                    <a:pt x="10" y="164"/>
                  </a:lnTo>
                  <a:lnTo>
                    <a:pt x="10" y="160"/>
                  </a:lnTo>
                  <a:lnTo>
                    <a:pt x="10" y="160"/>
                  </a:lnTo>
                  <a:lnTo>
                    <a:pt x="10" y="160"/>
                  </a:lnTo>
                  <a:lnTo>
                    <a:pt x="10" y="160"/>
                  </a:lnTo>
                  <a:lnTo>
                    <a:pt x="10" y="155"/>
                  </a:lnTo>
                  <a:lnTo>
                    <a:pt x="10" y="155"/>
                  </a:lnTo>
                  <a:lnTo>
                    <a:pt x="10" y="155"/>
                  </a:lnTo>
                  <a:lnTo>
                    <a:pt x="10" y="155"/>
                  </a:lnTo>
                  <a:lnTo>
                    <a:pt x="10" y="150"/>
                  </a:lnTo>
                  <a:lnTo>
                    <a:pt x="15" y="150"/>
                  </a:lnTo>
                  <a:lnTo>
                    <a:pt x="15" y="150"/>
                  </a:lnTo>
                  <a:lnTo>
                    <a:pt x="19" y="145"/>
                  </a:lnTo>
                  <a:lnTo>
                    <a:pt x="19" y="145"/>
                  </a:lnTo>
                  <a:lnTo>
                    <a:pt x="19" y="145"/>
                  </a:lnTo>
                  <a:lnTo>
                    <a:pt x="19" y="140"/>
                  </a:lnTo>
                  <a:lnTo>
                    <a:pt x="15" y="140"/>
                  </a:lnTo>
                  <a:lnTo>
                    <a:pt x="15" y="135"/>
                  </a:lnTo>
                  <a:lnTo>
                    <a:pt x="15" y="135"/>
                  </a:lnTo>
                  <a:lnTo>
                    <a:pt x="10" y="131"/>
                  </a:lnTo>
                  <a:lnTo>
                    <a:pt x="10" y="131"/>
                  </a:lnTo>
                  <a:lnTo>
                    <a:pt x="10" y="126"/>
                  </a:lnTo>
                  <a:lnTo>
                    <a:pt x="5" y="126"/>
                  </a:lnTo>
                  <a:lnTo>
                    <a:pt x="5" y="126"/>
                  </a:lnTo>
                  <a:lnTo>
                    <a:pt x="0" y="126"/>
                  </a:lnTo>
                  <a:lnTo>
                    <a:pt x="0" y="126"/>
                  </a:lnTo>
                  <a:lnTo>
                    <a:pt x="0" y="121"/>
                  </a:lnTo>
                  <a:lnTo>
                    <a:pt x="0" y="121"/>
                  </a:lnTo>
                  <a:lnTo>
                    <a:pt x="0" y="121"/>
                  </a:lnTo>
                  <a:lnTo>
                    <a:pt x="5" y="121"/>
                  </a:lnTo>
                  <a:lnTo>
                    <a:pt x="5" y="121"/>
                  </a:lnTo>
                  <a:lnTo>
                    <a:pt x="10" y="121"/>
                  </a:lnTo>
                  <a:lnTo>
                    <a:pt x="10" y="121"/>
                  </a:lnTo>
                  <a:lnTo>
                    <a:pt x="10" y="116"/>
                  </a:lnTo>
                  <a:lnTo>
                    <a:pt x="10" y="116"/>
                  </a:lnTo>
                  <a:lnTo>
                    <a:pt x="10" y="116"/>
                  </a:lnTo>
                  <a:lnTo>
                    <a:pt x="15" y="116"/>
                  </a:lnTo>
                  <a:lnTo>
                    <a:pt x="15" y="116"/>
                  </a:lnTo>
                  <a:lnTo>
                    <a:pt x="15" y="116"/>
                  </a:lnTo>
                  <a:lnTo>
                    <a:pt x="15" y="116"/>
                  </a:lnTo>
                  <a:lnTo>
                    <a:pt x="15" y="116"/>
                  </a:lnTo>
                  <a:lnTo>
                    <a:pt x="19" y="116"/>
                  </a:lnTo>
                  <a:lnTo>
                    <a:pt x="19" y="116"/>
                  </a:lnTo>
                  <a:lnTo>
                    <a:pt x="19" y="116"/>
                  </a:lnTo>
                  <a:lnTo>
                    <a:pt x="24" y="116"/>
                  </a:lnTo>
                  <a:lnTo>
                    <a:pt x="24" y="116"/>
                  </a:lnTo>
                  <a:lnTo>
                    <a:pt x="29" y="111"/>
                  </a:lnTo>
                  <a:lnTo>
                    <a:pt x="29" y="111"/>
                  </a:lnTo>
                  <a:lnTo>
                    <a:pt x="34" y="106"/>
                  </a:lnTo>
                  <a:lnTo>
                    <a:pt x="34" y="106"/>
                  </a:lnTo>
                  <a:lnTo>
                    <a:pt x="34" y="102"/>
                  </a:lnTo>
                  <a:lnTo>
                    <a:pt x="34" y="102"/>
                  </a:lnTo>
                  <a:lnTo>
                    <a:pt x="34" y="102"/>
                  </a:lnTo>
                  <a:lnTo>
                    <a:pt x="39" y="102"/>
                  </a:lnTo>
                  <a:lnTo>
                    <a:pt x="39" y="102"/>
                  </a:lnTo>
                  <a:lnTo>
                    <a:pt x="39" y="102"/>
                  </a:lnTo>
                  <a:lnTo>
                    <a:pt x="44" y="106"/>
                  </a:lnTo>
                  <a:lnTo>
                    <a:pt x="44" y="106"/>
                  </a:lnTo>
                  <a:lnTo>
                    <a:pt x="44" y="106"/>
                  </a:lnTo>
                  <a:lnTo>
                    <a:pt x="44" y="106"/>
                  </a:lnTo>
                  <a:lnTo>
                    <a:pt x="48" y="106"/>
                  </a:lnTo>
                  <a:lnTo>
                    <a:pt x="48" y="106"/>
                  </a:lnTo>
                  <a:lnTo>
                    <a:pt x="53" y="102"/>
                  </a:lnTo>
                  <a:lnTo>
                    <a:pt x="53" y="102"/>
                  </a:lnTo>
                  <a:lnTo>
                    <a:pt x="53" y="102"/>
                  </a:lnTo>
                  <a:lnTo>
                    <a:pt x="58" y="102"/>
                  </a:lnTo>
                  <a:lnTo>
                    <a:pt x="58" y="102"/>
                  </a:lnTo>
                  <a:lnTo>
                    <a:pt x="58" y="97"/>
                  </a:lnTo>
                  <a:lnTo>
                    <a:pt x="58" y="97"/>
                  </a:lnTo>
                  <a:lnTo>
                    <a:pt x="58" y="97"/>
                  </a:lnTo>
                  <a:lnTo>
                    <a:pt x="58" y="92"/>
                  </a:lnTo>
                  <a:lnTo>
                    <a:pt x="58" y="92"/>
                  </a:lnTo>
                  <a:lnTo>
                    <a:pt x="58" y="92"/>
                  </a:lnTo>
                  <a:lnTo>
                    <a:pt x="58" y="92"/>
                  </a:lnTo>
                  <a:lnTo>
                    <a:pt x="58" y="92"/>
                  </a:lnTo>
                  <a:lnTo>
                    <a:pt x="63" y="87"/>
                  </a:lnTo>
                  <a:lnTo>
                    <a:pt x="63" y="87"/>
                  </a:lnTo>
                  <a:lnTo>
                    <a:pt x="68" y="87"/>
                  </a:lnTo>
                  <a:lnTo>
                    <a:pt x="68" y="87"/>
                  </a:lnTo>
                  <a:lnTo>
                    <a:pt x="68" y="87"/>
                  </a:lnTo>
                  <a:lnTo>
                    <a:pt x="68" y="87"/>
                  </a:lnTo>
                  <a:lnTo>
                    <a:pt x="73" y="87"/>
                  </a:lnTo>
                  <a:lnTo>
                    <a:pt x="73" y="87"/>
                  </a:lnTo>
                  <a:lnTo>
                    <a:pt x="73" y="87"/>
                  </a:lnTo>
                  <a:lnTo>
                    <a:pt x="77" y="87"/>
                  </a:lnTo>
                  <a:lnTo>
                    <a:pt x="77" y="82"/>
                  </a:lnTo>
                  <a:lnTo>
                    <a:pt x="77" y="82"/>
                  </a:lnTo>
                  <a:lnTo>
                    <a:pt x="82" y="82"/>
                  </a:lnTo>
                  <a:lnTo>
                    <a:pt x="82" y="82"/>
                  </a:lnTo>
                  <a:lnTo>
                    <a:pt x="82" y="82"/>
                  </a:lnTo>
                  <a:lnTo>
                    <a:pt x="87" y="82"/>
                  </a:lnTo>
                  <a:lnTo>
                    <a:pt x="87" y="82"/>
                  </a:lnTo>
                  <a:lnTo>
                    <a:pt x="87" y="82"/>
                  </a:lnTo>
                  <a:lnTo>
                    <a:pt x="92" y="82"/>
                  </a:lnTo>
                  <a:lnTo>
                    <a:pt x="97" y="77"/>
                  </a:lnTo>
                  <a:lnTo>
                    <a:pt x="97" y="77"/>
                  </a:lnTo>
                  <a:lnTo>
                    <a:pt x="97" y="77"/>
                  </a:lnTo>
                  <a:lnTo>
                    <a:pt x="97" y="77"/>
                  </a:lnTo>
                  <a:lnTo>
                    <a:pt x="97" y="77"/>
                  </a:lnTo>
                  <a:lnTo>
                    <a:pt x="97" y="77"/>
                  </a:lnTo>
                  <a:lnTo>
                    <a:pt x="102" y="77"/>
                  </a:lnTo>
                  <a:lnTo>
                    <a:pt x="102" y="77"/>
                  </a:lnTo>
                  <a:lnTo>
                    <a:pt x="102" y="77"/>
                  </a:lnTo>
                  <a:lnTo>
                    <a:pt x="107" y="82"/>
                  </a:lnTo>
                  <a:lnTo>
                    <a:pt x="107" y="82"/>
                  </a:lnTo>
                  <a:lnTo>
                    <a:pt x="107" y="82"/>
                  </a:lnTo>
                  <a:lnTo>
                    <a:pt x="107" y="82"/>
                  </a:lnTo>
                  <a:lnTo>
                    <a:pt x="111" y="77"/>
                  </a:lnTo>
                  <a:lnTo>
                    <a:pt x="111" y="77"/>
                  </a:lnTo>
                  <a:lnTo>
                    <a:pt x="116" y="77"/>
                  </a:lnTo>
                  <a:lnTo>
                    <a:pt x="116" y="77"/>
                  </a:lnTo>
                  <a:lnTo>
                    <a:pt x="116" y="77"/>
                  </a:lnTo>
                  <a:lnTo>
                    <a:pt x="116" y="77"/>
                  </a:lnTo>
                  <a:lnTo>
                    <a:pt x="116" y="77"/>
                  </a:lnTo>
                  <a:lnTo>
                    <a:pt x="121" y="77"/>
                  </a:lnTo>
                  <a:lnTo>
                    <a:pt x="121" y="77"/>
                  </a:lnTo>
                  <a:lnTo>
                    <a:pt x="121" y="77"/>
                  </a:lnTo>
                  <a:lnTo>
                    <a:pt x="126" y="77"/>
                  </a:lnTo>
                  <a:lnTo>
                    <a:pt x="126" y="77"/>
                  </a:lnTo>
                  <a:lnTo>
                    <a:pt x="126" y="77"/>
                  </a:lnTo>
                  <a:lnTo>
                    <a:pt x="131" y="77"/>
                  </a:lnTo>
                  <a:lnTo>
                    <a:pt x="136" y="73"/>
                  </a:lnTo>
                  <a:lnTo>
                    <a:pt x="136" y="73"/>
                  </a:lnTo>
                  <a:lnTo>
                    <a:pt x="136" y="73"/>
                  </a:lnTo>
                  <a:lnTo>
                    <a:pt x="136" y="73"/>
                  </a:lnTo>
                  <a:lnTo>
                    <a:pt x="140" y="73"/>
                  </a:lnTo>
                  <a:lnTo>
                    <a:pt x="140" y="77"/>
                  </a:lnTo>
                  <a:lnTo>
                    <a:pt x="140" y="77"/>
                  </a:lnTo>
                  <a:lnTo>
                    <a:pt x="140" y="77"/>
                  </a:lnTo>
                  <a:lnTo>
                    <a:pt x="145" y="77"/>
                  </a:lnTo>
                  <a:lnTo>
                    <a:pt x="145" y="77"/>
                  </a:lnTo>
                  <a:lnTo>
                    <a:pt x="150" y="73"/>
                  </a:lnTo>
                  <a:lnTo>
                    <a:pt x="150" y="73"/>
                  </a:lnTo>
                  <a:lnTo>
                    <a:pt x="150" y="73"/>
                  </a:lnTo>
                  <a:lnTo>
                    <a:pt x="150" y="68"/>
                  </a:lnTo>
                  <a:lnTo>
                    <a:pt x="150" y="68"/>
                  </a:lnTo>
                  <a:lnTo>
                    <a:pt x="155" y="68"/>
                  </a:lnTo>
                  <a:lnTo>
                    <a:pt x="155" y="68"/>
                  </a:lnTo>
                  <a:lnTo>
                    <a:pt x="155" y="63"/>
                  </a:lnTo>
                  <a:lnTo>
                    <a:pt x="155" y="63"/>
                  </a:lnTo>
                  <a:lnTo>
                    <a:pt x="160" y="63"/>
                  </a:lnTo>
                  <a:lnTo>
                    <a:pt x="160" y="63"/>
                  </a:lnTo>
                  <a:lnTo>
                    <a:pt x="160" y="63"/>
                  </a:lnTo>
                  <a:lnTo>
                    <a:pt x="160" y="58"/>
                  </a:lnTo>
                  <a:lnTo>
                    <a:pt x="155" y="58"/>
                  </a:lnTo>
                  <a:lnTo>
                    <a:pt x="155" y="58"/>
                  </a:lnTo>
                  <a:lnTo>
                    <a:pt x="155" y="53"/>
                  </a:lnTo>
                  <a:lnTo>
                    <a:pt x="150" y="53"/>
                  </a:lnTo>
                  <a:lnTo>
                    <a:pt x="150" y="53"/>
                  </a:lnTo>
                  <a:lnTo>
                    <a:pt x="150" y="53"/>
                  </a:lnTo>
                  <a:lnTo>
                    <a:pt x="155" y="48"/>
                  </a:lnTo>
                  <a:lnTo>
                    <a:pt x="155" y="48"/>
                  </a:lnTo>
                  <a:lnTo>
                    <a:pt x="160" y="48"/>
                  </a:lnTo>
                  <a:lnTo>
                    <a:pt x="160" y="48"/>
                  </a:lnTo>
                  <a:lnTo>
                    <a:pt x="165" y="48"/>
                  </a:lnTo>
                  <a:lnTo>
                    <a:pt x="165" y="48"/>
                  </a:lnTo>
                  <a:lnTo>
                    <a:pt x="165" y="48"/>
                  </a:lnTo>
                  <a:lnTo>
                    <a:pt x="165" y="44"/>
                  </a:lnTo>
                  <a:lnTo>
                    <a:pt x="165" y="44"/>
                  </a:lnTo>
                  <a:lnTo>
                    <a:pt x="165" y="44"/>
                  </a:lnTo>
                  <a:lnTo>
                    <a:pt x="169" y="44"/>
                  </a:lnTo>
                  <a:lnTo>
                    <a:pt x="169" y="44"/>
                  </a:lnTo>
                  <a:lnTo>
                    <a:pt x="169" y="44"/>
                  </a:lnTo>
                  <a:lnTo>
                    <a:pt x="169" y="39"/>
                  </a:lnTo>
                  <a:lnTo>
                    <a:pt x="169" y="39"/>
                  </a:lnTo>
                  <a:lnTo>
                    <a:pt x="174" y="39"/>
                  </a:lnTo>
                  <a:lnTo>
                    <a:pt x="179" y="39"/>
                  </a:lnTo>
                  <a:lnTo>
                    <a:pt x="179" y="39"/>
                  </a:lnTo>
                  <a:lnTo>
                    <a:pt x="184" y="39"/>
                  </a:lnTo>
                  <a:lnTo>
                    <a:pt x="184" y="39"/>
                  </a:lnTo>
                  <a:lnTo>
                    <a:pt x="189" y="39"/>
                  </a:lnTo>
                  <a:lnTo>
                    <a:pt x="189" y="39"/>
                  </a:lnTo>
                  <a:lnTo>
                    <a:pt x="194" y="39"/>
                  </a:lnTo>
                  <a:lnTo>
                    <a:pt x="194" y="34"/>
                  </a:lnTo>
                  <a:lnTo>
                    <a:pt x="198" y="34"/>
                  </a:lnTo>
                  <a:lnTo>
                    <a:pt x="198" y="34"/>
                  </a:lnTo>
                  <a:lnTo>
                    <a:pt x="198" y="34"/>
                  </a:lnTo>
                  <a:lnTo>
                    <a:pt x="203" y="34"/>
                  </a:lnTo>
                  <a:lnTo>
                    <a:pt x="203" y="34"/>
                  </a:lnTo>
                  <a:lnTo>
                    <a:pt x="208" y="34"/>
                  </a:lnTo>
                  <a:lnTo>
                    <a:pt x="208" y="34"/>
                  </a:lnTo>
                  <a:lnTo>
                    <a:pt x="208" y="34"/>
                  </a:lnTo>
                  <a:lnTo>
                    <a:pt x="213" y="34"/>
                  </a:lnTo>
                  <a:lnTo>
                    <a:pt x="213" y="34"/>
                  </a:lnTo>
                  <a:lnTo>
                    <a:pt x="213" y="34"/>
                  </a:lnTo>
                  <a:lnTo>
                    <a:pt x="213" y="34"/>
                  </a:lnTo>
                  <a:lnTo>
                    <a:pt x="218" y="34"/>
                  </a:lnTo>
                  <a:lnTo>
                    <a:pt x="218" y="34"/>
                  </a:lnTo>
                  <a:lnTo>
                    <a:pt x="218" y="29"/>
                  </a:lnTo>
                  <a:lnTo>
                    <a:pt x="218" y="29"/>
                  </a:lnTo>
                  <a:lnTo>
                    <a:pt x="223" y="34"/>
                  </a:lnTo>
                  <a:lnTo>
                    <a:pt x="228" y="34"/>
                  </a:lnTo>
                  <a:lnTo>
                    <a:pt x="228" y="34"/>
                  </a:lnTo>
                  <a:lnTo>
                    <a:pt x="228" y="34"/>
                  </a:lnTo>
                  <a:lnTo>
                    <a:pt x="228" y="34"/>
                  </a:lnTo>
                  <a:lnTo>
                    <a:pt x="232" y="34"/>
                  </a:lnTo>
                  <a:lnTo>
                    <a:pt x="232" y="39"/>
                  </a:lnTo>
                  <a:lnTo>
                    <a:pt x="242" y="39"/>
                  </a:lnTo>
                  <a:lnTo>
                    <a:pt x="247" y="44"/>
                  </a:lnTo>
                  <a:lnTo>
                    <a:pt x="252" y="48"/>
                  </a:lnTo>
                  <a:lnTo>
                    <a:pt x="252" y="48"/>
                  </a:lnTo>
                  <a:lnTo>
                    <a:pt x="252" y="53"/>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95">
              <a:extLst>
                <a:ext uri="{FF2B5EF4-FFF2-40B4-BE49-F238E27FC236}">
                  <a16:creationId xmlns:a16="http://schemas.microsoft.com/office/drawing/2014/main" xmlns="" id="{763DF9C4-F11C-4EBF-8A06-9574EDCD6AD5}"/>
                </a:ext>
              </a:extLst>
            </p:cNvPr>
            <p:cNvSpPr>
              <a:spLocks/>
            </p:cNvSpPr>
            <p:nvPr/>
          </p:nvSpPr>
          <p:spPr bwMode="auto">
            <a:xfrm>
              <a:off x="10960509" y="2498521"/>
              <a:ext cx="504387" cy="413033"/>
            </a:xfrm>
            <a:custGeom>
              <a:avLst/>
              <a:gdLst>
                <a:gd name="T0" fmla="*/ 406 w 527"/>
                <a:gd name="T1" fmla="*/ 164 h 484"/>
                <a:gd name="T2" fmla="*/ 440 w 527"/>
                <a:gd name="T3" fmla="*/ 179 h 484"/>
                <a:gd name="T4" fmla="*/ 469 w 527"/>
                <a:gd name="T5" fmla="*/ 198 h 484"/>
                <a:gd name="T6" fmla="*/ 503 w 527"/>
                <a:gd name="T7" fmla="*/ 247 h 484"/>
                <a:gd name="T8" fmla="*/ 522 w 527"/>
                <a:gd name="T9" fmla="*/ 295 h 484"/>
                <a:gd name="T10" fmla="*/ 503 w 527"/>
                <a:gd name="T11" fmla="*/ 324 h 484"/>
                <a:gd name="T12" fmla="*/ 484 w 527"/>
                <a:gd name="T13" fmla="*/ 334 h 484"/>
                <a:gd name="T14" fmla="*/ 455 w 527"/>
                <a:gd name="T15" fmla="*/ 353 h 484"/>
                <a:gd name="T16" fmla="*/ 426 w 527"/>
                <a:gd name="T17" fmla="*/ 368 h 484"/>
                <a:gd name="T18" fmla="*/ 445 w 527"/>
                <a:gd name="T19" fmla="*/ 397 h 484"/>
                <a:gd name="T20" fmla="*/ 397 w 527"/>
                <a:gd name="T21" fmla="*/ 440 h 484"/>
                <a:gd name="T22" fmla="*/ 358 w 527"/>
                <a:gd name="T23" fmla="*/ 440 h 484"/>
                <a:gd name="T24" fmla="*/ 348 w 527"/>
                <a:gd name="T25" fmla="*/ 445 h 484"/>
                <a:gd name="T26" fmla="*/ 319 w 527"/>
                <a:gd name="T27" fmla="*/ 440 h 484"/>
                <a:gd name="T28" fmla="*/ 314 w 527"/>
                <a:gd name="T29" fmla="*/ 455 h 484"/>
                <a:gd name="T30" fmla="*/ 276 w 527"/>
                <a:gd name="T31" fmla="*/ 474 h 484"/>
                <a:gd name="T32" fmla="*/ 237 w 527"/>
                <a:gd name="T33" fmla="*/ 484 h 484"/>
                <a:gd name="T34" fmla="*/ 227 w 527"/>
                <a:gd name="T35" fmla="*/ 435 h 484"/>
                <a:gd name="T36" fmla="*/ 227 w 527"/>
                <a:gd name="T37" fmla="*/ 416 h 484"/>
                <a:gd name="T38" fmla="*/ 213 w 527"/>
                <a:gd name="T39" fmla="*/ 416 h 484"/>
                <a:gd name="T40" fmla="*/ 213 w 527"/>
                <a:gd name="T41" fmla="*/ 397 h 484"/>
                <a:gd name="T42" fmla="*/ 227 w 527"/>
                <a:gd name="T43" fmla="*/ 387 h 484"/>
                <a:gd name="T44" fmla="*/ 232 w 527"/>
                <a:gd name="T45" fmla="*/ 368 h 484"/>
                <a:gd name="T46" fmla="*/ 213 w 527"/>
                <a:gd name="T47" fmla="*/ 358 h 484"/>
                <a:gd name="T48" fmla="*/ 188 w 527"/>
                <a:gd name="T49" fmla="*/ 343 h 484"/>
                <a:gd name="T50" fmla="*/ 164 w 527"/>
                <a:gd name="T51" fmla="*/ 343 h 484"/>
                <a:gd name="T52" fmla="*/ 150 w 527"/>
                <a:gd name="T53" fmla="*/ 329 h 484"/>
                <a:gd name="T54" fmla="*/ 140 w 527"/>
                <a:gd name="T55" fmla="*/ 324 h 484"/>
                <a:gd name="T56" fmla="*/ 145 w 527"/>
                <a:gd name="T57" fmla="*/ 300 h 484"/>
                <a:gd name="T58" fmla="*/ 135 w 527"/>
                <a:gd name="T59" fmla="*/ 280 h 484"/>
                <a:gd name="T60" fmla="*/ 126 w 527"/>
                <a:gd name="T61" fmla="*/ 285 h 484"/>
                <a:gd name="T62" fmla="*/ 121 w 527"/>
                <a:gd name="T63" fmla="*/ 295 h 484"/>
                <a:gd name="T64" fmla="*/ 116 w 527"/>
                <a:gd name="T65" fmla="*/ 300 h 484"/>
                <a:gd name="T66" fmla="*/ 106 w 527"/>
                <a:gd name="T67" fmla="*/ 309 h 484"/>
                <a:gd name="T68" fmla="*/ 101 w 527"/>
                <a:gd name="T69" fmla="*/ 324 h 484"/>
                <a:gd name="T70" fmla="*/ 92 w 527"/>
                <a:gd name="T71" fmla="*/ 334 h 484"/>
                <a:gd name="T72" fmla="*/ 87 w 527"/>
                <a:gd name="T73" fmla="*/ 343 h 484"/>
                <a:gd name="T74" fmla="*/ 72 w 527"/>
                <a:gd name="T75" fmla="*/ 339 h 484"/>
                <a:gd name="T76" fmla="*/ 58 w 527"/>
                <a:gd name="T77" fmla="*/ 348 h 484"/>
                <a:gd name="T78" fmla="*/ 53 w 527"/>
                <a:gd name="T79" fmla="*/ 339 h 484"/>
                <a:gd name="T80" fmla="*/ 67 w 527"/>
                <a:gd name="T81" fmla="*/ 309 h 484"/>
                <a:gd name="T82" fmla="*/ 67 w 527"/>
                <a:gd name="T83" fmla="*/ 280 h 484"/>
                <a:gd name="T84" fmla="*/ 53 w 527"/>
                <a:gd name="T85" fmla="*/ 261 h 484"/>
                <a:gd name="T86" fmla="*/ 72 w 527"/>
                <a:gd name="T87" fmla="*/ 227 h 484"/>
                <a:gd name="T88" fmla="*/ 48 w 527"/>
                <a:gd name="T89" fmla="*/ 203 h 484"/>
                <a:gd name="T90" fmla="*/ 19 w 527"/>
                <a:gd name="T91" fmla="*/ 189 h 484"/>
                <a:gd name="T92" fmla="*/ 29 w 527"/>
                <a:gd name="T93" fmla="*/ 174 h 484"/>
                <a:gd name="T94" fmla="*/ 34 w 527"/>
                <a:gd name="T95" fmla="*/ 160 h 484"/>
                <a:gd name="T96" fmla="*/ 14 w 527"/>
                <a:gd name="T97" fmla="*/ 140 h 484"/>
                <a:gd name="T98" fmla="*/ 5 w 527"/>
                <a:gd name="T99" fmla="*/ 121 h 484"/>
                <a:gd name="T100" fmla="*/ 29 w 527"/>
                <a:gd name="T101" fmla="*/ 97 h 484"/>
                <a:gd name="T102" fmla="*/ 48 w 527"/>
                <a:gd name="T103" fmla="*/ 92 h 484"/>
                <a:gd name="T104" fmla="*/ 77 w 527"/>
                <a:gd name="T105" fmla="*/ 77 h 484"/>
                <a:gd name="T106" fmla="*/ 101 w 527"/>
                <a:gd name="T107" fmla="*/ 48 h 484"/>
                <a:gd name="T108" fmla="*/ 135 w 527"/>
                <a:gd name="T109" fmla="*/ 24 h 484"/>
                <a:gd name="T110" fmla="*/ 174 w 527"/>
                <a:gd name="T111" fmla="*/ 19 h 484"/>
                <a:gd name="T112" fmla="*/ 198 w 527"/>
                <a:gd name="T113" fmla="*/ 24 h 484"/>
                <a:gd name="T114" fmla="*/ 208 w 527"/>
                <a:gd name="T115" fmla="*/ 5 h 484"/>
                <a:gd name="T116" fmla="*/ 232 w 527"/>
                <a:gd name="T117" fmla="*/ 5 h 484"/>
                <a:gd name="T118" fmla="*/ 242 w 527"/>
                <a:gd name="T119" fmla="*/ 43 h 484"/>
                <a:gd name="T120" fmla="*/ 290 w 527"/>
                <a:gd name="T121" fmla="*/ 82 h 484"/>
                <a:gd name="T122" fmla="*/ 300 w 527"/>
                <a:gd name="T123" fmla="*/ 116 h 484"/>
                <a:gd name="T124" fmla="*/ 343 w 527"/>
                <a:gd name="T125" fmla="*/ 13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7" h="484">
                  <a:moveTo>
                    <a:pt x="353" y="150"/>
                  </a:moveTo>
                  <a:lnTo>
                    <a:pt x="353" y="155"/>
                  </a:lnTo>
                  <a:lnTo>
                    <a:pt x="353" y="155"/>
                  </a:lnTo>
                  <a:lnTo>
                    <a:pt x="353" y="160"/>
                  </a:lnTo>
                  <a:lnTo>
                    <a:pt x="358" y="160"/>
                  </a:lnTo>
                  <a:lnTo>
                    <a:pt x="358" y="160"/>
                  </a:lnTo>
                  <a:lnTo>
                    <a:pt x="363" y="160"/>
                  </a:lnTo>
                  <a:lnTo>
                    <a:pt x="368" y="160"/>
                  </a:lnTo>
                  <a:lnTo>
                    <a:pt x="372" y="160"/>
                  </a:lnTo>
                  <a:lnTo>
                    <a:pt x="377" y="160"/>
                  </a:lnTo>
                  <a:lnTo>
                    <a:pt x="377" y="164"/>
                  </a:lnTo>
                  <a:lnTo>
                    <a:pt x="377" y="164"/>
                  </a:lnTo>
                  <a:lnTo>
                    <a:pt x="382" y="164"/>
                  </a:lnTo>
                  <a:lnTo>
                    <a:pt x="387" y="164"/>
                  </a:lnTo>
                  <a:lnTo>
                    <a:pt x="387" y="164"/>
                  </a:lnTo>
                  <a:lnTo>
                    <a:pt x="392" y="164"/>
                  </a:lnTo>
                  <a:lnTo>
                    <a:pt x="392" y="164"/>
                  </a:lnTo>
                  <a:lnTo>
                    <a:pt x="392" y="160"/>
                  </a:lnTo>
                  <a:lnTo>
                    <a:pt x="392" y="160"/>
                  </a:lnTo>
                  <a:lnTo>
                    <a:pt x="392" y="160"/>
                  </a:lnTo>
                  <a:lnTo>
                    <a:pt x="392" y="160"/>
                  </a:lnTo>
                  <a:lnTo>
                    <a:pt x="392" y="160"/>
                  </a:lnTo>
                  <a:lnTo>
                    <a:pt x="397" y="160"/>
                  </a:lnTo>
                  <a:lnTo>
                    <a:pt x="401" y="164"/>
                  </a:lnTo>
                  <a:lnTo>
                    <a:pt x="406" y="164"/>
                  </a:lnTo>
                  <a:lnTo>
                    <a:pt x="406" y="164"/>
                  </a:lnTo>
                  <a:lnTo>
                    <a:pt x="406" y="169"/>
                  </a:lnTo>
                  <a:lnTo>
                    <a:pt x="406" y="169"/>
                  </a:lnTo>
                  <a:lnTo>
                    <a:pt x="406" y="169"/>
                  </a:lnTo>
                  <a:lnTo>
                    <a:pt x="406" y="169"/>
                  </a:lnTo>
                  <a:lnTo>
                    <a:pt x="406" y="169"/>
                  </a:lnTo>
                  <a:lnTo>
                    <a:pt x="406" y="174"/>
                  </a:lnTo>
                  <a:lnTo>
                    <a:pt x="411" y="174"/>
                  </a:lnTo>
                  <a:lnTo>
                    <a:pt x="416" y="174"/>
                  </a:lnTo>
                  <a:lnTo>
                    <a:pt x="416" y="174"/>
                  </a:lnTo>
                  <a:lnTo>
                    <a:pt x="421" y="174"/>
                  </a:lnTo>
                  <a:lnTo>
                    <a:pt x="421" y="174"/>
                  </a:lnTo>
                  <a:lnTo>
                    <a:pt x="426" y="174"/>
                  </a:lnTo>
                  <a:lnTo>
                    <a:pt x="426" y="174"/>
                  </a:lnTo>
                  <a:lnTo>
                    <a:pt x="426" y="174"/>
                  </a:lnTo>
                  <a:lnTo>
                    <a:pt x="426" y="179"/>
                  </a:lnTo>
                  <a:lnTo>
                    <a:pt x="426" y="179"/>
                  </a:lnTo>
                  <a:lnTo>
                    <a:pt x="430" y="184"/>
                  </a:lnTo>
                  <a:lnTo>
                    <a:pt x="430" y="184"/>
                  </a:lnTo>
                  <a:lnTo>
                    <a:pt x="435" y="184"/>
                  </a:lnTo>
                  <a:lnTo>
                    <a:pt x="435" y="184"/>
                  </a:lnTo>
                  <a:lnTo>
                    <a:pt x="435" y="184"/>
                  </a:lnTo>
                  <a:lnTo>
                    <a:pt x="435" y="184"/>
                  </a:lnTo>
                  <a:lnTo>
                    <a:pt x="435" y="184"/>
                  </a:lnTo>
                  <a:lnTo>
                    <a:pt x="435" y="184"/>
                  </a:lnTo>
                  <a:lnTo>
                    <a:pt x="435" y="179"/>
                  </a:lnTo>
                  <a:lnTo>
                    <a:pt x="440" y="179"/>
                  </a:lnTo>
                  <a:lnTo>
                    <a:pt x="440" y="179"/>
                  </a:lnTo>
                  <a:lnTo>
                    <a:pt x="440" y="179"/>
                  </a:lnTo>
                  <a:lnTo>
                    <a:pt x="440" y="179"/>
                  </a:lnTo>
                  <a:lnTo>
                    <a:pt x="445" y="179"/>
                  </a:lnTo>
                  <a:lnTo>
                    <a:pt x="445" y="179"/>
                  </a:lnTo>
                  <a:lnTo>
                    <a:pt x="445" y="179"/>
                  </a:lnTo>
                  <a:lnTo>
                    <a:pt x="450" y="184"/>
                  </a:lnTo>
                  <a:lnTo>
                    <a:pt x="450" y="184"/>
                  </a:lnTo>
                  <a:lnTo>
                    <a:pt x="450" y="184"/>
                  </a:lnTo>
                  <a:lnTo>
                    <a:pt x="445" y="189"/>
                  </a:lnTo>
                  <a:lnTo>
                    <a:pt x="445" y="189"/>
                  </a:lnTo>
                  <a:lnTo>
                    <a:pt x="445" y="189"/>
                  </a:lnTo>
                  <a:lnTo>
                    <a:pt x="450" y="189"/>
                  </a:lnTo>
                  <a:lnTo>
                    <a:pt x="450" y="189"/>
                  </a:lnTo>
                  <a:lnTo>
                    <a:pt x="450" y="193"/>
                  </a:lnTo>
                  <a:lnTo>
                    <a:pt x="450" y="193"/>
                  </a:lnTo>
                  <a:lnTo>
                    <a:pt x="450" y="193"/>
                  </a:lnTo>
                  <a:lnTo>
                    <a:pt x="455" y="193"/>
                  </a:lnTo>
                  <a:lnTo>
                    <a:pt x="455" y="193"/>
                  </a:lnTo>
                  <a:lnTo>
                    <a:pt x="455" y="198"/>
                  </a:lnTo>
                  <a:lnTo>
                    <a:pt x="455" y="198"/>
                  </a:lnTo>
                  <a:lnTo>
                    <a:pt x="460" y="198"/>
                  </a:lnTo>
                  <a:lnTo>
                    <a:pt x="460" y="198"/>
                  </a:lnTo>
                  <a:lnTo>
                    <a:pt x="464" y="198"/>
                  </a:lnTo>
                  <a:lnTo>
                    <a:pt x="464" y="203"/>
                  </a:lnTo>
                  <a:lnTo>
                    <a:pt x="469" y="198"/>
                  </a:lnTo>
                  <a:lnTo>
                    <a:pt x="469" y="198"/>
                  </a:lnTo>
                  <a:lnTo>
                    <a:pt x="474" y="198"/>
                  </a:lnTo>
                  <a:lnTo>
                    <a:pt x="479" y="203"/>
                  </a:lnTo>
                  <a:lnTo>
                    <a:pt x="479" y="203"/>
                  </a:lnTo>
                  <a:lnTo>
                    <a:pt x="479" y="203"/>
                  </a:lnTo>
                  <a:lnTo>
                    <a:pt x="484" y="208"/>
                  </a:lnTo>
                  <a:lnTo>
                    <a:pt x="484" y="208"/>
                  </a:lnTo>
                  <a:lnTo>
                    <a:pt x="484" y="213"/>
                  </a:lnTo>
                  <a:lnTo>
                    <a:pt x="484" y="213"/>
                  </a:lnTo>
                  <a:lnTo>
                    <a:pt x="484" y="218"/>
                  </a:lnTo>
                  <a:lnTo>
                    <a:pt x="479" y="218"/>
                  </a:lnTo>
                  <a:lnTo>
                    <a:pt x="479" y="222"/>
                  </a:lnTo>
                  <a:lnTo>
                    <a:pt x="479" y="222"/>
                  </a:lnTo>
                  <a:lnTo>
                    <a:pt x="484" y="222"/>
                  </a:lnTo>
                  <a:lnTo>
                    <a:pt x="484" y="227"/>
                  </a:lnTo>
                  <a:lnTo>
                    <a:pt x="484" y="227"/>
                  </a:lnTo>
                  <a:lnTo>
                    <a:pt x="489" y="227"/>
                  </a:lnTo>
                  <a:lnTo>
                    <a:pt x="489" y="232"/>
                  </a:lnTo>
                  <a:lnTo>
                    <a:pt x="493" y="232"/>
                  </a:lnTo>
                  <a:lnTo>
                    <a:pt x="493" y="232"/>
                  </a:lnTo>
                  <a:lnTo>
                    <a:pt x="493" y="237"/>
                  </a:lnTo>
                  <a:lnTo>
                    <a:pt x="498" y="237"/>
                  </a:lnTo>
                  <a:lnTo>
                    <a:pt x="498" y="242"/>
                  </a:lnTo>
                  <a:lnTo>
                    <a:pt x="498" y="242"/>
                  </a:lnTo>
                  <a:lnTo>
                    <a:pt x="503" y="242"/>
                  </a:lnTo>
                  <a:lnTo>
                    <a:pt x="503" y="247"/>
                  </a:lnTo>
                  <a:lnTo>
                    <a:pt x="503" y="247"/>
                  </a:lnTo>
                  <a:lnTo>
                    <a:pt x="503" y="251"/>
                  </a:lnTo>
                  <a:lnTo>
                    <a:pt x="503" y="251"/>
                  </a:lnTo>
                  <a:lnTo>
                    <a:pt x="503" y="256"/>
                  </a:lnTo>
                  <a:lnTo>
                    <a:pt x="508" y="256"/>
                  </a:lnTo>
                  <a:lnTo>
                    <a:pt x="508" y="256"/>
                  </a:lnTo>
                  <a:lnTo>
                    <a:pt x="513" y="261"/>
                  </a:lnTo>
                  <a:lnTo>
                    <a:pt x="513" y="261"/>
                  </a:lnTo>
                  <a:lnTo>
                    <a:pt x="518" y="261"/>
                  </a:lnTo>
                  <a:lnTo>
                    <a:pt x="518" y="261"/>
                  </a:lnTo>
                  <a:lnTo>
                    <a:pt x="518" y="261"/>
                  </a:lnTo>
                  <a:lnTo>
                    <a:pt x="518" y="266"/>
                  </a:lnTo>
                  <a:lnTo>
                    <a:pt x="518" y="266"/>
                  </a:lnTo>
                  <a:lnTo>
                    <a:pt x="518" y="271"/>
                  </a:lnTo>
                  <a:lnTo>
                    <a:pt x="518" y="271"/>
                  </a:lnTo>
                  <a:lnTo>
                    <a:pt x="522" y="276"/>
                  </a:lnTo>
                  <a:lnTo>
                    <a:pt x="522" y="276"/>
                  </a:lnTo>
                  <a:lnTo>
                    <a:pt x="527" y="276"/>
                  </a:lnTo>
                  <a:lnTo>
                    <a:pt x="527" y="280"/>
                  </a:lnTo>
                  <a:lnTo>
                    <a:pt x="527" y="280"/>
                  </a:lnTo>
                  <a:lnTo>
                    <a:pt x="527" y="280"/>
                  </a:lnTo>
                  <a:lnTo>
                    <a:pt x="527" y="285"/>
                  </a:lnTo>
                  <a:lnTo>
                    <a:pt x="527" y="285"/>
                  </a:lnTo>
                  <a:lnTo>
                    <a:pt x="527" y="290"/>
                  </a:lnTo>
                  <a:lnTo>
                    <a:pt x="522" y="290"/>
                  </a:lnTo>
                  <a:lnTo>
                    <a:pt x="522" y="295"/>
                  </a:lnTo>
                  <a:lnTo>
                    <a:pt x="522" y="295"/>
                  </a:lnTo>
                  <a:lnTo>
                    <a:pt x="522" y="295"/>
                  </a:lnTo>
                  <a:lnTo>
                    <a:pt x="522" y="295"/>
                  </a:lnTo>
                  <a:lnTo>
                    <a:pt x="522" y="295"/>
                  </a:lnTo>
                  <a:lnTo>
                    <a:pt x="522" y="295"/>
                  </a:lnTo>
                  <a:lnTo>
                    <a:pt x="518" y="290"/>
                  </a:lnTo>
                  <a:lnTo>
                    <a:pt x="518" y="290"/>
                  </a:lnTo>
                  <a:lnTo>
                    <a:pt x="518" y="290"/>
                  </a:lnTo>
                  <a:lnTo>
                    <a:pt x="518" y="290"/>
                  </a:lnTo>
                  <a:lnTo>
                    <a:pt x="518" y="290"/>
                  </a:lnTo>
                  <a:lnTo>
                    <a:pt x="513" y="290"/>
                  </a:lnTo>
                  <a:lnTo>
                    <a:pt x="513" y="295"/>
                  </a:lnTo>
                  <a:lnTo>
                    <a:pt x="513" y="295"/>
                  </a:lnTo>
                  <a:lnTo>
                    <a:pt x="513" y="295"/>
                  </a:lnTo>
                  <a:lnTo>
                    <a:pt x="513" y="295"/>
                  </a:lnTo>
                  <a:lnTo>
                    <a:pt x="513" y="300"/>
                  </a:lnTo>
                  <a:lnTo>
                    <a:pt x="513" y="300"/>
                  </a:lnTo>
                  <a:lnTo>
                    <a:pt x="513" y="300"/>
                  </a:lnTo>
                  <a:lnTo>
                    <a:pt x="513" y="305"/>
                  </a:lnTo>
                  <a:lnTo>
                    <a:pt x="513" y="309"/>
                  </a:lnTo>
                  <a:lnTo>
                    <a:pt x="513" y="309"/>
                  </a:lnTo>
                  <a:lnTo>
                    <a:pt x="513" y="314"/>
                  </a:lnTo>
                  <a:lnTo>
                    <a:pt x="513" y="314"/>
                  </a:lnTo>
                  <a:lnTo>
                    <a:pt x="513" y="314"/>
                  </a:lnTo>
                  <a:lnTo>
                    <a:pt x="508" y="319"/>
                  </a:lnTo>
                  <a:lnTo>
                    <a:pt x="503" y="324"/>
                  </a:lnTo>
                  <a:lnTo>
                    <a:pt x="503" y="324"/>
                  </a:lnTo>
                  <a:lnTo>
                    <a:pt x="503" y="324"/>
                  </a:lnTo>
                  <a:lnTo>
                    <a:pt x="503" y="329"/>
                  </a:lnTo>
                  <a:lnTo>
                    <a:pt x="503" y="329"/>
                  </a:lnTo>
                  <a:lnTo>
                    <a:pt x="503" y="329"/>
                  </a:lnTo>
                  <a:lnTo>
                    <a:pt x="503" y="329"/>
                  </a:lnTo>
                  <a:lnTo>
                    <a:pt x="503" y="329"/>
                  </a:lnTo>
                  <a:lnTo>
                    <a:pt x="508" y="329"/>
                  </a:lnTo>
                  <a:lnTo>
                    <a:pt x="508" y="329"/>
                  </a:lnTo>
                  <a:lnTo>
                    <a:pt x="508" y="329"/>
                  </a:lnTo>
                  <a:lnTo>
                    <a:pt x="508" y="334"/>
                  </a:lnTo>
                  <a:lnTo>
                    <a:pt x="508" y="334"/>
                  </a:lnTo>
                  <a:lnTo>
                    <a:pt x="503" y="339"/>
                  </a:lnTo>
                  <a:lnTo>
                    <a:pt x="503" y="339"/>
                  </a:lnTo>
                  <a:lnTo>
                    <a:pt x="498" y="343"/>
                  </a:lnTo>
                  <a:lnTo>
                    <a:pt x="498" y="343"/>
                  </a:lnTo>
                  <a:lnTo>
                    <a:pt x="498" y="343"/>
                  </a:lnTo>
                  <a:lnTo>
                    <a:pt x="493" y="348"/>
                  </a:lnTo>
                  <a:lnTo>
                    <a:pt x="493" y="348"/>
                  </a:lnTo>
                  <a:lnTo>
                    <a:pt x="489" y="343"/>
                  </a:lnTo>
                  <a:lnTo>
                    <a:pt x="489" y="343"/>
                  </a:lnTo>
                  <a:lnTo>
                    <a:pt x="489" y="339"/>
                  </a:lnTo>
                  <a:lnTo>
                    <a:pt x="484" y="339"/>
                  </a:lnTo>
                  <a:lnTo>
                    <a:pt x="484" y="334"/>
                  </a:lnTo>
                  <a:lnTo>
                    <a:pt x="484" y="334"/>
                  </a:lnTo>
                  <a:lnTo>
                    <a:pt x="484" y="334"/>
                  </a:lnTo>
                  <a:lnTo>
                    <a:pt x="479" y="334"/>
                  </a:lnTo>
                  <a:lnTo>
                    <a:pt x="479" y="334"/>
                  </a:lnTo>
                  <a:lnTo>
                    <a:pt x="479" y="339"/>
                  </a:lnTo>
                  <a:lnTo>
                    <a:pt x="479" y="339"/>
                  </a:lnTo>
                  <a:lnTo>
                    <a:pt x="479" y="343"/>
                  </a:lnTo>
                  <a:lnTo>
                    <a:pt x="479" y="343"/>
                  </a:lnTo>
                  <a:lnTo>
                    <a:pt x="474" y="343"/>
                  </a:lnTo>
                  <a:lnTo>
                    <a:pt x="474" y="343"/>
                  </a:lnTo>
                  <a:lnTo>
                    <a:pt x="474" y="343"/>
                  </a:lnTo>
                  <a:lnTo>
                    <a:pt x="469" y="339"/>
                  </a:lnTo>
                  <a:lnTo>
                    <a:pt x="469" y="339"/>
                  </a:lnTo>
                  <a:lnTo>
                    <a:pt x="469" y="339"/>
                  </a:lnTo>
                  <a:lnTo>
                    <a:pt x="464" y="339"/>
                  </a:lnTo>
                  <a:lnTo>
                    <a:pt x="464" y="343"/>
                  </a:lnTo>
                  <a:lnTo>
                    <a:pt x="464" y="343"/>
                  </a:lnTo>
                  <a:lnTo>
                    <a:pt x="464" y="343"/>
                  </a:lnTo>
                  <a:lnTo>
                    <a:pt x="464" y="343"/>
                  </a:lnTo>
                  <a:lnTo>
                    <a:pt x="464" y="348"/>
                  </a:lnTo>
                  <a:lnTo>
                    <a:pt x="469" y="348"/>
                  </a:lnTo>
                  <a:lnTo>
                    <a:pt x="469" y="348"/>
                  </a:lnTo>
                  <a:lnTo>
                    <a:pt x="464" y="348"/>
                  </a:lnTo>
                  <a:lnTo>
                    <a:pt x="464" y="348"/>
                  </a:lnTo>
                  <a:lnTo>
                    <a:pt x="464" y="348"/>
                  </a:lnTo>
                  <a:lnTo>
                    <a:pt x="460" y="348"/>
                  </a:lnTo>
                  <a:lnTo>
                    <a:pt x="460" y="348"/>
                  </a:lnTo>
                  <a:lnTo>
                    <a:pt x="455" y="353"/>
                  </a:lnTo>
                  <a:lnTo>
                    <a:pt x="450" y="353"/>
                  </a:lnTo>
                  <a:lnTo>
                    <a:pt x="450" y="358"/>
                  </a:lnTo>
                  <a:lnTo>
                    <a:pt x="445" y="358"/>
                  </a:lnTo>
                  <a:lnTo>
                    <a:pt x="445" y="363"/>
                  </a:lnTo>
                  <a:lnTo>
                    <a:pt x="445" y="363"/>
                  </a:lnTo>
                  <a:lnTo>
                    <a:pt x="440" y="368"/>
                  </a:lnTo>
                  <a:lnTo>
                    <a:pt x="440" y="368"/>
                  </a:lnTo>
                  <a:lnTo>
                    <a:pt x="440" y="372"/>
                  </a:lnTo>
                  <a:lnTo>
                    <a:pt x="440" y="377"/>
                  </a:lnTo>
                  <a:lnTo>
                    <a:pt x="440" y="382"/>
                  </a:lnTo>
                  <a:lnTo>
                    <a:pt x="440" y="382"/>
                  </a:lnTo>
                  <a:lnTo>
                    <a:pt x="435" y="382"/>
                  </a:lnTo>
                  <a:lnTo>
                    <a:pt x="435" y="382"/>
                  </a:lnTo>
                  <a:lnTo>
                    <a:pt x="435" y="382"/>
                  </a:lnTo>
                  <a:lnTo>
                    <a:pt x="430" y="382"/>
                  </a:lnTo>
                  <a:lnTo>
                    <a:pt x="430" y="382"/>
                  </a:lnTo>
                  <a:lnTo>
                    <a:pt x="430" y="382"/>
                  </a:lnTo>
                  <a:lnTo>
                    <a:pt x="430" y="377"/>
                  </a:lnTo>
                  <a:lnTo>
                    <a:pt x="430" y="377"/>
                  </a:lnTo>
                  <a:lnTo>
                    <a:pt x="430" y="372"/>
                  </a:lnTo>
                  <a:lnTo>
                    <a:pt x="430" y="372"/>
                  </a:lnTo>
                  <a:lnTo>
                    <a:pt x="430" y="368"/>
                  </a:lnTo>
                  <a:lnTo>
                    <a:pt x="426" y="368"/>
                  </a:lnTo>
                  <a:lnTo>
                    <a:pt x="426" y="368"/>
                  </a:lnTo>
                  <a:lnTo>
                    <a:pt x="426" y="368"/>
                  </a:lnTo>
                  <a:lnTo>
                    <a:pt x="426" y="368"/>
                  </a:lnTo>
                  <a:lnTo>
                    <a:pt x="421" y="368"/>
                  </a:lnTo>
                  <a:lnTo>
                    <a:pt x="421" y="368"/>
                  </a:lnTo>
                  <a:lnTo>
                    <a:pt x="421" y="372"/>
                  </a:lnTo>
                  <a:lnTo>
                    <a:pt x="421" y="377"/>
                  </a:lnTo>
                  <a:lnTo>
                    <a:pt x="421" y="382"/>
                  </a:lnTo>
                  <a:lnTo>
                    <a:pt x="421" y="382"/>
                  </a:lnTo>
                  <a:lnTo>
                    <a:pt x="421" y="387"/>
                  </a:lnTo>
                  <a:lnTo>
                    <a:pt x="421" y="392"/>
                  </a:lnTo>
                  <a:lnTo>
                    <a:pt x="421" y="392"/>
                  </a:lnTo>
                  <a:lnTo>
                    <a:pt x="421" y="397"/>
                  </a:lnTo>
                  <a:lnTo>
                    <a:pt x="421" y="397"/>
                  </a:lnTo>
                  <a:lnTo>
                    <a:pt x="421" y="397"/>
                  </a:lnTo>
                  <a:lnTo>
                    <a:pt x="421" y="397"/>
                  </a:lnTo>
                  <a:lnTo>
                    <a:pt x="426" y="397"/>
                  </a:lnTo>
                  <a:lnTo>
                    <a:pt x="426" y="397"/>
                  </a:lnTo>
                  <a:lnTo>
                    <a:pt x="426" y="397"/>
                  </a:lnTo>
                  <a:lnTo>
                    <a:pt x="430" y="397"/>
                  </a:lnTo>
                  <a:lnTo>
                    <a:pt x="435" y="392"/>
                  </a:lnTo>
                  <a:lnTo>
                    <a:pt x="440" y="392"/>
                  </a:lnTo>
                  <a:lnTo>
                    <a:pt x="440" y="392"/>
                  </a:lnTo>
                  <a:lnTo>
                    <a:pt x="440" y="392"/>
                  </a:lnTo>
                  <a:lnTo>
                    <a:pt x="445" y="392"/>
                  </a:lnTo>
                  <a:lnTo>
                    <a:pt x="445" y="392"/>
                  </a:lnTo>
                  <a:lnTo>
                    <a:pt x="445" y="392"/>
                  </a:lnTo>
                  <a:lnTo>
                    <a:pt x="445" y="392"/>
                  </a:lnTo>
                  <a:lnTo>
                    <a:pt x="445" y="397"/>
                  </a:lnTo>
                  <a:lnTo>
                    <a:pt x="440" y="397"/>
                  </a:lnTo>
                  <a:lnTo>
                    <a:pt x="440" y="401"/>
                  </a:lnTo>
                  <a:lnTo>
                    <a:pt x="440" y="406"/>
                  </a:lnTo>
                  <a:lnTo>
                    <a:pt x="435" y="406"/>
                  </a:lnTo>
                  <a:lnTo>
                    <a:pt x="435" y="406"/>
                  </a:lnTo>
                  <a:lnTo>
                    <a:pt x="430" y="406"/>
                  </a:lnTo>
                  <a:lnTo>
                    <a:pt x="430" y="411"/>
                  </a:lnTo>
                  <a:lnTo>
                    <a:pt x="430" y="411"/>
                  </a:lnTo>
                  <a:lnTo>
                    <a:pt x="430" y="411"/>
                  </a:lnTo>
                  <a:lnTo>
                    <a:pt x="430" y="411"/>
                  </a:lnTo>
                  <a:lnTo>
                    <a:pt x="430" y="416"/>
                  </a:lnTo>
                  <a:lnTo>
                    <a:pt x="426" y="416"/>
                  </a:lnTo>
                  <a:lnTo>
                    <a:pt x="421" y="416"/>
                  </a:lnTo>
                  <a:lnTo>
                    <a:pt x="421" y="416"/>
                  </a:lnTo>
                  <a:lnTo>
                    <a:pt x="416" y="421"/>
                  </a:lnTo>
                  <a:lnTo>
                    <a:pt x="416" y="421"/>
                  </a:lnTo>
                  <a:lnTo>
                    <a:pt x="416" y="421"/>
                  </a:lnTo>
                  <a:lnTo>
                    <a:pt x="416" y="426"/>
                  </a:lnTo>
                  <a:lnTo>
                    <a:pt x="411" y="426"/>
                  </a:lnTo>
                  <a:lnTo>
                    <a:pt x="411" y="430"/>
                  </a:lnTo>
                  <a:lnTo>
                    <a:pt x="411" y="430"/>
                  </a:lnTo>
                  <a:lnTo>
                    <a:pt x="406" y="430"/>
                  </a:lnTo>
                  <a:lnTo>
                    <a:pt x="401" y="435"/>
                  </a:lnTo>
                  <a:lnTo>
                    <a:pt x="397" y="435"/>
                  </a:lnTo>
                  <a:lnTo>
                    <a:pt x="397" y="435"/>
                  </a:lnTo>
                  <a:lnTo>
                    <a:pt x="397" y="440"/>
                  </a:lnTo>
                  <a:lnTo>
                    <a:pt x="397" y="440"/>
                  </a:lnTo>
                  <a:lnTo>
                    <a:pt x="392" y="440"/>
                  </a:lnTo>
                  <a:lnTo>
                    <a:pt x="387" y="440"/>
                  </a:lnTo>
                  <a:lnTo>
                    <a:pt x="387" y="445"/>
                  </a:lnTo>
                  <a:lnTo>
                    <a:pt x="387" y="445"/>
                  </a:lnTo>
                  <a:lnTo>
                    <a:pt x="382" y="440"/>
                  </a:lnTo>
                  <a:lnTo>
                    <a:pt x="382" y="440"/>
                  </a:lnTo>
                  <a:lnTo>
                    <a:pt x="382" y="440"/>
                  </a:lnTo>
                  <a:lnTo>
                    <a:pt x="382" y="440"/>
                  </a:lnTo>
                  <a:lnTo>
                    <a:pt x="382" y="435"/>
                  </a:lnTo>
                  <a:lnTo>
                    <a:pt x="382" y="435"/>
                  </a:lnTo>
                  <a:lnTo>
                    <a:pt x="382" y="435"/>
                  </a:lnTo>
                  <a:lnTo>
                    <a:pt x="382" y="435"/>
                  </a:lnTo>
                  <a:lnTo>
                    <a:pt x="382" y="430"/>
                  </a:lnTo>
                  <a:lnTo>
                    <a:pt x="382" y="430"/>
                  </a:lnTo>
                  <a:lnTo>
                    <a:pt x="382" y="430"/>
                  </a:lnTo>
                  <a:lnTo>
                    <a:pt x="377" y="435"/>
                  </a:lnTo>
                  <a:lnTo>
                    <a:pt x="377" y="435"/>
                  </a:lnTo>
                  <a:lnTo>
                    <a:pt x="372" y="440"/>
                  </a:lnTo>
                  <a:lnTo>
                    <a:pt x="368" y="440"/>
                  </a:lnTo>
                  <a:lnTo>
                    <a:pt x="363" y="440"/>
                  </a:lnTo>
                  <a:lnTo>
                    <a:pt x="363" y="440"/>
                  </a:lnTo>
                  <a:lnTo>
                    <a:pt x="358" y="440"/>
                  </a:lnTo>
                  <a:lnTo>
                    <a:pt x="358" y="440"/>
                  </a:lnTo>
                  <a:lnTo>
                    <a:pt x="358" y="440"/>
                  </a:lnTo>
                  <a:lnTo>
                    <a:pt x="358" y="440"/>
                  </a:lnTo>
                  <a:lnTo>
                    <a:pt x="358" y="445"/>
                  </a:lnTo>
                  <a:lnTo>
                    <a:pt x="358" y="445"/>
                  </a:lnTo>
                  <a:lnTo>
                    <a:pt x="358" y="450"/>
                  </a:lnTo>
                  <a:lnTo>
                    <a:pt x="363" y="450"/>
                  </a:lnTo>
                  <a:lnTo>
                    <a:pt x="363" y="455"/>
                  </a:lnTo>
                  <a:lnTo>
                    <a:pt x="363" y="455"/>
                  </a:lnTo>
                  <a:lnTo>
                    <a:pt x="358" y="455"/>
                  </a:lnTo>
                  <a:lnTo>
                    <a:pt x="358" y="455"/>
                  </a:lnTo>
                  <a:lnTo>
                    <a:pt x="353" y="455"/>
                  </a:lnTo>
                  <a:lnTo>
                    <a:pt x="353" y="455"/>
                  </a:lnTo>
                  <a:lnTo>
                    <a:pt x="353" y="455"/>
                  </a:lnTo>
                  <a:lnTo>
                    <a:pt x="353" y="455"/>
                  </a:lnTo>
                  <a:lnTo>
                    <a:pt x="353" y="455"/>
                  </a:lnTo>
                  <a:lnTo>
                    <a:pt x="353" y="455"/>
                  </a:lnTo>
                  <a:lnTo>
                    <a:pt x="353" y="450"/>
                  </a:lnTo>
                  <a:lnTo>
                    <a:pt x="353" y="450"/>
                  </a:lnTo>
                  <a:lnTo>
                    <a:pt x="353" y="450"/>
                  </a:lnTo>
                  <a:lnTo>
                    <a:pt x="353" y="450"/>
                  </a:lnTo>
                  <a:lnTo>
                    <a:pt x="353" y="445"/>
                  </a:lnTo>
                  <a:lnTo>
                    <a:pt x="353" y="445"/>
                  </a:lnTo>
                  <a:lnTo>
                    <a:pt x="353" y="445"/>
                  </a:lnTo>
                  <a:lnTo>
                    <a:pt x="353" y="445"/>
                  </a:lnTo>
                  <a:lnTo>
                    <a:pt x="353" y="445"/>
                  </a:lnTo>
                  <a:lnTo>
                    <a:pt x="353" y="445"/>
                  </a:lnTo>
                  <a:lnTo>
                    <a:pt x="348" y="445"/>
                  </a:lnTo>
                  <a:lnTo>
                    <a:pt x="348" y="445"/>
                  </a:lnTo>
                  <a:lnTo>
                    <a:pt x="348" y="450"/>
                  </a:lnTo>
                  <a:lnTo>
                    <a:pt x="348" y="450"/>
                  </a:lnTo>
                  <a:lnTo>
                    <a:pt x="343" y="450"/>
                  </a:lnTo>
                  <a:lnTo>
                    <a:pt x="339" y="450"/>
                  </a:lnTo>
                  <a:lnTo>
                    <a:pt x="339" y="445"/>
                  </a:lnTo>
                  <a:lnTo>
                    <a:pt x="339" y="445"/>
                  </a:lnTo>
                  <a:lnTo>
                    <a:pt x="339" y="445"/>
                  </a:lnTo>
                  <a:lnTo>
                    <a:pt x="339" y="445"/>
                  </a:lnTo>
                  <a:lnTo>
                    <a:pt x="339" y="445"/>
                  </a:lnTo>
                  <a:lnTo>
                    <a:pt x="339" y="440"/>
                  </a:lnTo>
                  <a:lnTo>
                    <a:pt x="334" y="440"/>
                  </a:lnTo>
                  <a:lnTo>
                    <a:pt x="334" y="440"/>
                  </a:lnTo>
                  <a:lnTo>
                    <a:pt x="334" y="440"/>
                  </a:lnTo>
                  <a:lnTo>
                    <a:pt x="334" y="445"/>
                  </a:lnTo>
                  <a:lnTo>
                    <a:pt x="329" y="445"/>
                  </a:lnTo>
                  <a:lnTo>
                    <a:pt x="329" y="445"/>
                  </a:lnTo>
                  <a:lnTo>
                    <a:pt x="329" y="445"/>
                  </a:lnTo>
                  <a:lnTo>
                    <a:pt x="329" y="445"/>
                  </a:lnTo>
                  <a:lnTo>
                    <a:pt x="329" y="440"/>
                  </a:lnTo>
                  <a:lnTo>
                    <a:pt x="324" y="440"/>
                  </a:lnTo>
                  <a:lnTo>
                    <a:pt x="324" y="440"/>
                  </a:lnTo>
                  <a:lnTo>
                    <a:pt x="324" y="440"/>
                  </a:lnTo>
                  <a:lnTo>
                    <a:pt x="324" y="440"/>
                  </a:lnTo>
                  <a:lnTo>
                    <a:pt x="319" y="435"/>
                  </a:lnTo>
                  <a:lnTo>
                    <a:pt x="319" y="435"/>
                  </a:lnTo>
                  <a:lnTo>
                    <a:pt x="319" y="440"/>
                  </a:lnTo>
                  <a:lnTo>
                    <a:pt x="314" y="440"/>
                  </a:lnTo>
                  <a:lnTo>
                    <a:pt x="314" y="440"/>
                  </a:lnTo>
                  <a:lnTo>
                    <a:pt x="314" y="440"/>
                  </a:lnTo>
                  <a:lnTo>
                    <a:pt x="309" y="440"/>
                  </a:lnTo>
                  <a:lnTo>
                    <a:pt x="309" y="440"/>
                  </a:lnTo>
                  <a:lnTo>
                    <a:pt x="309" y="445"/>
                  </a:lnTo>
                  <a:lnTo>
                    <a:pt x="309" y="445"/>
                  </a:lnTo>
                  <a:lnTo>
                    <a:pt x="309" y="445"/>
                  </a:lnTo>
                  <a:lnTo>
                    <a:pt x="314" y="445"/>
                  </a:lnTo>
                  <a:lnTo>
                    <a:pt x="314" y="445"/>
                  </a:lnTo>
                  <a:lnTo>
                    <a:pt x="314" y="445"/>
                  </a:lnTo>
                  <a:lnTo>
                    <a:pt x="314" y="445"/>
                  </a:lnTo>
                  <a:lnTo>
                    <a:pt x="314" y="445"/>
                  </a:lnTo>
                  <a:lnTo>
                    <a:pt x="314" y="450"/>
                  </a:lnTo>
                  <a:lnTo>
                    <a:pt x="314" y="450"/>
                  </a:lnTo>
                  <a:lnTo>
                    <a:pt x="309" y="450"/>
                  </a:lnTo>
                  <a:lnTo>
                    <a:pt x="309" y="450"/>
                  </a:lnTo>
                  <a:lnTo>
                    <a:pt x="309" y="455"/>
                  </a:lnTo>
                  <a:lnTo>
                    <a:pt x="309" y="455"/>
                  </a:lnTo>
                  <a:lnTo>
                    <a:pt x="309" y="455"/>
                  </a:lnTo>
                  <a:lnTo>
                    <a:pt x="309" y="455"/>
                  </a:lnTo>
                  <a:lnTo>
                    <a:pt x="314" y="455"/>
                  </a:lnTo>
                  <a:lnTo>
                    <a:pt x="314" y="455"/>
                  </a:lnTo>
                  <a:lnTo>
                    <a:pt x="314" y="455"/>
                  </a:lnTo>
                  <a:lnTo>
                    <a:pt x="314" y="455"/>
                  </a:lnTo>
                  <a:lnTo>
                    <a:pt x="314" y="455"/>
                  </a:lnTo>
                  <a:lnTo>
                    <a:pt x="314" y="459"/>
                  </a:lnTo>
                  <a:lnTo>
                    <a:pt x="314" y="459"/>
                  </a:lnTo>
                  <a:lnTo>
                    <a:pt x="314" y="459"/>
                  </a:lnTo>
                  <a:lnTo>
                    <a:pt x="314" y="459"/>
                  </a:lnTo>
                  <a:lnTo>
                    <a:pt x="309" y="459"/>
                  </a:lnTo>
                  <a:lnTo>
                    <a:pt x="309" y="459"/>
                  </a:lnTo>
                  <a:lnTo>
                    <a:pt x="305" y="459"/>
                  </a:lnTo>
                  <a:lnTo>
                    <a:pt x="305" y="459"/>
                  </a:lnTo>
                  <a:lnTo>
                    <a:pt x="305" y="459"/>
                  </a:lnTo>
                  <a:lnTo>
                    <a:pt x="305" y="459"/>
                  </a:lnTo>
                  <a:lnTo>
                    <a:pt x="300" y="459"/>
                  </a:lnTo>
                  <a:lnTo>
                    <a:pt x="300" y="459"/>
                  </a:lnTo>
                  <a:lnTo>
                    <a:pt x="295" y="464"/>
                  </a:lnTo>
                  <a:lnTo>
                    <a:pt x="295" y="464"/>
                  </a:lnTo>
                  <a:lnTo>
                    <a:pt x="290" y="469"/>
                  </a:lnTo>
                  <a:lnTo>
                    <a:pt x="285" y="469"/>
                  </a:lnTo>
                  <a:lnTo>
                    <a:pt x="285" y="469"/>
                  </a:lnTo>
                  <a:lnTo>
                    <a:pt x="280" y="469"/>
                  </a:lnTo>
                  <a:lnTo>
                    <a:pt x="280" y="469"/>
                  </a:lnTo>
                  <a:lnTo>
                    <a:pt x="280" y="474"/>
                  </a:lnTo>
                  <a:lnTo>
                    <a:pt x="280" y="474"/>
                  </a:lnTo>
                  <a:lnTo>
                    <a:pt x="280" y="474"/>
                  </a:lnTo>
                  <a:lnTo>
                    <a:pt x="280" y="474"/>
                  </a:lnTo>
                  <a:lnTo>
                    <a:pt x="280" y="474"/>
                  </a:lnTo>
                  <a:lnTo>
                    <a:pt x="276" y="474"/>
                  </a:lnTo>
                  <a:lnTo>
                    <a:pt x="276" y="474"/>
                  </a:lnTo>
                  <a:lnTo>
                    <a:pt x="276" y="474"/>
                  </a:lnTo>
                  <a:lnTo>
                    <a:pt x="276" y="469"/>
                  </a:lnTo>
                  <a:lnTo>
                    <a:pt x="276" y="469"/>
                  </a:lnTo>
                  <a:lnTo>
                    <a:pt x="271" y="469"/>
                  </a:lnTo>
                  <a:lnTo>
                    <a:pt x="271" y="469"/>
                  </a:lnTo>
                  <a:lnTo>
                    <a:pt x="271" y="474"/>
                  </a:lnTo>
                  <a:lnTo>
                    <a:pt x="271" y="474"/>
                  </a:lnTo>
                  <a:lnTo>
                    <a:pt x="271" y="474"/>
                  </a:lnTo>
                  <a:lnTo>
                    <a:pt x="266" y="474"/>
                  </a:lnTo>
                  <a:lnTo>
                    <a:pt x="266" y="474"/>
                  </a:lnTo>
                  <a:lnTo>
                    <a:pt x="261" y="474"/>
                  </a:lnTo>
                  <a:lnTo>
                    <a:pt x="261" y="474"/>
                  </a:lnTo>
                  <a:lnTo>
                    <a:pt x="261" y="469"/>
                  </a:lnTo>
                  <a:lnTo>
                    <a:pt x="261" y="469"/>
                  </a:lnTo>
                  <a:lnTo>
                    <a:pt x="256" y="469"/>
                  </a:lnTo>
                  <a:lnTo>
                    <a:pt x="256" y="469"/>
                  </a:lnTo>
                  <a:lnTo>
                    <a:pt x="251" y="464"/>
                  </a:lnTo>
                  <a:lnTo>
                    <a:pt x="247" y="464"/>
                  </a:lnTo>
                  <a:lnTo>
                    <a:pt x="247" y="469"/>
                  </a:lnTo>
                  <a:lnTo>
                    <a:pt x="247" y="469"/>
                  </a:lnTo>
                  <a:lnTo>
                    <a:pt x="247" y="469"/>
                  </a:lnTo>
                  <a:lnTo>
                    <a:pt x="247" y="474"/>
                  </a:lnTo>
                  <a:lnTo>
                    <a:pt x="242" y="479"/>
                  </a:lnTo>
                  <a:lnTo>
                    <a:pt x="242" y="484"/>
                  </a:lnTo>
                  <a:lnTo>
                    <a:pt x="242" y="484"/>
                  </a:lnTo>
                  <a:lnTo>
                    <a:pt x="237" y="484"/>
                  </a:lnTo>
                  <a:lnTo>
                    <a:pt x="237" y="484"/>
                  </a:lnTo>
                  <a:lnTo>
                    <a:pt x="237" y="484"/>
                  </a:lnTo>
                  <a:lnTo>
                    <a:pt x="232" y="484"/>
                  </a:lnTo>
                  <a:lnTo>
                    <a:pt x="232" y="479"/>
                  </a:lnTo>
                  <a:lnTo>
                    <a:pt x="232" y="479"/>
                  </a:lnTo>
                  <a:lnTo>
                    <a:pt x="232" y="474"/>
                  </a:lnTo>
                  <a:lnTo>
                    <a:pt x="232" y="474"/>
                  </a:lnTo>
                  <a:lnTo>
                    <a:pt x="237" y="469"/>
                  </a:lnTo>
                  <a:lnTo>
                    <a:pt x="237" y="469"/>
                  </a:lnTo>
                  <a:lnTo>
                    <a:pt x="237" y="464"/>
                  </a:lnTo>
                  <a:lnTo>
                    <a:pt x="237" y="464"/>
                  </a:lnTo>
                  <a:lnTo>
                    <a:pt x="232" y="464"/>
                  </a:lnTo>
                  <a:lnTo>
                    <a:pt x="232" y="464"/>
                  </a:lnTo>
                  <a:lnTo>
                    <a:pt x="227" y="464"/>
                  </a:lnTo>
                  <a:lnTo>
                    <a:pt x="227" y="464"/>
                  </a:lnTo>
                  <a:lnTo>
                    <a:pt x="227" y="464"/>
                  </a:lnTo>
                  <a:lnTo>
                    <a:pt x="227" y="459"/>
                  </a:lnTo>
                  <a:lnTo>
                    <a:pt x="227" y="459"/>
                  </a:lnTo>
                  <a:lnTo>
                    <a:pt x="227" y="455"/>
                  </a:lnTo>
                  <a:lnTo>
                    <a:pt x="227" y="450"/>
                  </a:lnTo>
                  <a:lnTo>
                    <a:pt x="227" y="445"/>
                  </a:lnTo>
                  <a:lnTo>
                    <a:pt x="227" y="445"/>
                  </a:lnTo>
                  <a:lnTo>
                    <a:pt x="227" y="440"/>
                  </a:lnTo>
                  <a:lnTo>
                    <a:pt x="227" y="435"/>
                  </a:lnTo>
                  <a:lnTo>
                    <a:pt x="227" y="435"/>
                  </a:lnTo>
                  <a:lnTo>
                    <a:pt x="227" y="435"/>
                  </a:lnTo>
                  <a:lnTo>
                    <a:pt x="227" y="435"/>
                  </a:lnTo>
                  <a:lnTo>
                    <a:pt x="227" y="435"/>
                  </a:lnTo>
                  <a:lnTo>
                    <a:pt x="227" y="430"/>
                  </a:lnTo>
                  <a:lnTo>
                    <a:pt x="227" y="430"/>
                  </a:lnTo>
                  <a:lnTo>
                    <a:pt x="232" y="430"/>
                  </a:lnTo>
                  <a:lnTo>
                    <a:pt x="232" y="430"/>
                  </a:lnTo>
                  <a:lnTo>
                    <a:pt x="232" y="435"/>
                  </a:lnTo>
                  <a:lnTo>
                    <a:pt x="232" y="435"/>
                  </a:lnTo>
                  <a:lnTo>
                    <a:pt x="232" y="435"/>
                  </a:lnTo>
                  <a:lnTo>
                    <a:pt x="237" y="430"/>
                  </a:lnTo>
                  <a:lnTo>
                    <a:pt x="237" y="430"/>
                  </a:lnTo>
                  <a:lnTo>
                    <a:pt x="237" y="430"/>
                  </a:lnTo>
                  <a:lnTo>
                    <a:pt x="237" y="430"/>
                  </a:lnTo>
                  <a:lnTo>
                    <a:pt x="237" y="430"/>
                  </a:lnTo>
                  <a:lnTo>
                    <a:pt x="237" y="426"/>
                  </a:lnTo>
                  <a:lnTo>
                    <a:pt x="237" y="426"/>
                  </a:lnTo>
                  <a:lnTo>
                    <a:pt x="237" y="426"/>
                  </a:lnTo>
                  <a:lnTo>
                    <a:pt x="232" y="426"/>
                  </a:lnTo>
                  <a:lnTo>
                    <a:pt x="232" y="421"/>
                  </a:lnTo>
                  <a:lnTo>
                    <a:pt x="232" y="421"/>
                  </a:lnTo>
                  <a:lnTo>
                    <a:pt x="232" y="421"/>
                  </a:lnTo>
                  <a:lnTo>
                    <a:pt x="227" y="421"/>
                  </a:lnTo>
                  <a:lnTo>
                    <a:pt x="227" y="421"/>
                  </a:lnTo>
                  <a:lnTo>
                    <a:pt x="227" y="416"/>
                  </a:lnTo>
                  <a:lnTo>
                    <a:pt x="227" y="416"/>
                  </a:lnTo>
                  <a:lnTo>
                    <a:pt x="227" y="416"/>
                  </a:lnTo>
                  <a:lnTo>
                    <a:pt x="227" y="416"/>
                  </a:lnTo>
                  <a:lnTo>
                    <a:pt x="227" y="416"/>
                  </a:lnTo>
                  <a:lnTo>
                    <a:pt x="232" y="416"/>
                  </a:lnTo>
                  <a:lnTo>
                    <a:pt x="232" y="411"/>
                  </a:lnTo>
                  <a:lnTo>
                    <a:pt x="232" y="411"/>
                  </a:lnTo>
                  <a:lnTo>
                    <a:pt x="232" y="411"/>
                  </a:lnTo>
                  <a:lnTo>
                    <a:pt x="227" y="411"/>
                  </a:lnTo>
                  <a:lnTo>
                    <a:pt x="227" y="411"/>
                  </a:lnTo>
                  <a:lnTo>
                    <a:pt x="227" y="411"/>
                  </a:lnTo>
                  <a:lnTo>
                    <a:pt x="227" y="411"/>
                  </a:lnTo>
                  <a:lnTo>
                    <a:pt x="222" y="411"/>
                  </a:lnTo>
                  <a:lnTo>
                    <a:pt x="222" y="411"/>
                  </a:lnTo>
                  <a:lnTo>
                    <a:pt x="222" y="411"/>
                  </a:lnTo>
                  <a:lnTo>
                    <a:pt x="222" y="411"/>
                  </a:lnTo>
                  <a:lnTo>
                    <a:pt x="217" y="411"/>
                  </a:lnTo>
                  <a:lnTo>
                    <a:pt x="217" y="411"/>
                  </a:lnTo>
                  <a:lnTo>
                    <a:pt x="217" y="411"/>
                  </a:lnTo>
                  <a:lnTo>
                    <a:pt x="217" y="411"/>
                  </a:lnTo>
                  <a:lnTo>
                    <a:pt x="213" y="411"/>
                  </a:lnTo>
                  <a:lnTo>
                    <a:pt x="213" y="411"/>
                  </a:lnTo>
                  <a:lnTo>
                    <a:pt x="213" y="411"/>
                  </a:lnTo>
                  <a:lnTo>
                    <a:pt x="213" y="411"/>
                  </a:lnTo>
                  <a:lnTo>
                    <a:pt x="213" y="411"/>
                  </a:lnTo>
                  <a:lnTo>
                    <a:pt x="213" y="411"/>
                  </a:lnTo>
                  <a:lnTo>
                    <a:pt x="213" y="416"/>
                  </a:lnTo>
                  <a:lnTo>
                    <a:pt x="213" y="416"/>
                  </a:lnTo>
                  <a:lnTo>
                    <a:pt x="213" y="416"/>
                  </a:lnTo>
                  <a:lnTo>
                    <a:pt x="213" y="416"/>
                  </a:lnTo>
                  <a:lnTo>
                    <a:pt x="213" y="416"/>
                  </a:lnTo>
                  <a:lnTo>
                    <a:pt x="213" y="416"/>
                  </a:lnTo>
                  <a:lnTo>
                    <a:pt x="208" y="416"/>
                  </a:lnTo>
                  <a:lnTo>
                    <a:pt x="208" y="416"/>
                  </a:lnTo>
                  <a:lnTo>
                    <a:pt x="208" y="416"/>
                  </a:lnTo>
                  <a:lnTo>
                    <a:pt x="203" y="416"/>
                  </a:lnTo>
                  <a:lnTo>
                    <a:pt x="203" y="416"/>
                  </a:lnTo>
                  <a:lnTo>
                    <a:pt x="203" y="416"/>
                  </a:lnTo>
                  <a:lnTo>
                    <a:pt x="203" y="416"/>
                  </a:lnTo>
                  <a:lnTo>
                    <a:pt x="203" y="416"/>
                  </a:lnTo>
                  <a:lnTo>
                    <a:pt x="203" y="416"/>
                  </a:lnTo>
                  <a:lnTo>
                    <a:pt x="203" y="416"/>
                  </a:lnTo>
                  <a:lnTo>
                    <a:pt x="203" y="411"/>
                  </a:lnTo>
                  <a:lnTo>
                    <a:pt x="203" y="411"/>
                  </a:lnTo>
                  <a:lnTo>
                    <a:pt x="203" y="411"/>
                  </a:lnTo>
                  <a:lnTo>
                    <a:pt x="208" y="411"/>
                  </a:lnTo>
                  <a:lnTo>
                    <a:pt x="208" y="406"/>
                  </a:lnTo>
                  <a:lnTo>
                    <a:pt x="208" y="406"/>
                  </a:lnTo>
                  <a:lnTo>
                    <a:pt x="213" y="401"/>
                  </a:lnTo>
                  <a:lnTo>
                    <a:pt x="213" y="401"/>
                  </a:lnTo>
                  <a:lnTo>
                    <a:pt x="213" y="401"/>
                  </a:lnTo>
                  <a:lnTo>
                    <a:pt x="213" y="397"/>
                  </a:lnTo>
                  <a:lnTo>
                    <a:pt x="213" y="397"/>
                  </a:lnTo>
                  <a:lnTo>
                    <a:pt x="213" y="397"/>
                  </a:lnTo>
                  <a:lnTo>
                    <a:pt x="213" y="392"/>
                  </a:lnTo>
                  <a:lnTo>
                    <a:pt x="213" y="392"/>
                  </a:lnTo>
                  <a:lnTo>
                    <a:pt x="213" y="392"/>
                  </a:lnTo>
                  <a:lnTo>
                    <a:pt x="213" y="392"/>
                  </a:lnTo>
                  <a:lnTo>
                    <a:pt x="213" y="392"/>
                  </a:lnTo>
                  <a:lnTo>
                    <a:pt x="217" y="392"/>
                  </a:lnTo>
                  <a:lnTo>
                    <a:pt x="217" y="392"/>
                  </a:lnTo>
                  <a:lnTo>
                    <a:pt x="217" y="392"/>
                  </a:lnTo>
                  <a:lnTo>
                    <a:pt x="217" y="392"/>
                  </a:lnTo>
                  <a:lnTo>
                    <a:pt x="222" y="392"/>
                  </a:lnTo>
                  <a:lnTo>
                    <a:pt x="222" y="397"/>
                  </a:lnTo>
                  <a:lnTo>
                    <a:pt x="222" y="397"/>
                  </a:lnTo>
                  <a:lnTo>
                    <a:pt x="222" y="392"/>
                  </a:lnTo>
                  <a:lnTo>
                    <a:pt x="222" y="392"/>
                  </a:lnTo>
                  <a:lnTo>
                    <a:pt x="222" y="392"/>
                  </a:lnTo>
                  <a:lnTo>
                    <a:pt x="222" y="392"/>
                  </a:lnTo>
                  <a:lnTo>
                    <a:pt x="222" y="392"/>
                  </a:lnTo>
                  <a:lnTo>
                    <a:pt x="227" y="392"/>
                  </a:lnTo>
                  <a:lnTo>
                    <a:pt x="227" y="392"/>
                  </a:lnTo>
                  <a:lnTo>
                    <a:pt x="227" y="392"/>
                  </a:lnTo>
                  <a:lnTo>
                    <a:pt x="227" y="392"/>
                  </a:lnTo>
                  <a:lnTo>
                    <a:pt x="227" y="392"/>
                  </a:lnTo>
                  <a:lnTo>
                    <a:pt x="227" y="387"/>
                  </a:lnTo>
                  <a:lnTo>
                    <a:pt x="227" y="387"/>
                  </a:lnTo>
                  <a:lnTo>
                    <a:pt x="227" y="387"/>
                  </a:lnTo>
                  <a:lnTo>
                    <a:pt x="227" y="387"/>
                  </a:lnTo>
                  <a:lnTo>
                    <a:pt x="232" y="387"/>
                  </a:lnTo>
                  <a:lnTo>
                    <a:pt x="232" y="387"/>
                  </a:lnTo>
                  <a:lnTo>
                    <a:pt x="232" y="387"/>
                  </a:lnTo>
                  <a:lnTo>
                    <a:pt x="232" y="387"/>
                  </a:lnTo>
                  <a:lnTo>
                    <a:pt x="232" y="387"/>
                  </a:lnTo>
                  <a:lnTo>
                    <a:pt x="232" y="382"/>
                  </a:lnTo>
                  <a:lnTo>
                    <a:pt x="232" y="382"/>
                  </a:lnTo>
                  <a:lnTo>
                    <a:pt x="227" y="382"/>
                  </a:lnTo>
                  <a:lnTo>
                    <a:pt x="227" y="382"/>
                  </a:lnTo>
                  <a:lnTo>
                    <a:pt x="227" y="382"/>
                  </a:lnTo>
                  <a:lnTo>
                    <a:pt x="227" y="382"/>
                  </a:lnTo>
                  <a:lnTo>
                    <a:pt x="227" y="382"/>
                  </a:lnTo>
                  <a:lnTo>
                    <a:pt x="227" y="382"/>
                  </a:lnTo>
                  <a:lnTo>
                    <a:pt x="227" y="377"/>
                  </a:lnTo>
                  <a:lnTo>
                    <a:pt x="227" y="377"/>
                  </a:lnTo>
                  <a:lnTo>
                    <a:pt x="227" y="377"/>
                  </a:lnTo>
                  <a:lnTo>
                    <a:pt x="227" y="377"/>
                  </a:lnTo>
                  <a:lnTo>
                    <a:pt x="232" y="372"/>
                  </a:lnTo>
                  <a:lnTo>
                    <a:pt x="232" y="372"/>
                  </a:lnTo>
                  <a:lnTo>
                    <a:pt x="232" y="372"/>
                  </a:lnTo>
                  <a:lnTo>
                    <a:pt x="232" y="372"/>
                  </a:lnTo>
                  <a:lnTo>
                    <a:pt x="237" y="372"/>
                  </a:lnTo>
                  <a:lnTo>
                    <a:pt x="237" y="372"/>
                  </a:lnTo>
                  <a:lnTo>
                    <a:pt x="232" y="368"/>
                  </a:lnTo>
                  <a:lnTo>
                    <a:pt x="232" y="368"/>
                  </a:lnTo>
                  <a:lnTo>
                    <a:pt x="232" y="368"/>
                  </a:lnTo>
                  <a:lnTo>
                    <a:pt x="232" y="368"/>
                  </a:lnTo>
                  <a:lnTo>
                    <a:pt x="232" y="368"/>
                  </a:lnTo>
                  <a:lnTo>
                    <a:pt x="227" y="368"/>
                  </a:lnTo>
                  <a:lnTo>
                    <a:pt x="227" y="368"/>
                  </a:lnTo>
                  <a:lnTo>
                    <a:pt x="227" y="368"/>
                  </a:lnTo>
                  <a:lnTo>
                    <a:pt x="222" y="368"/>
                  </a:lnTo>
                  <a:lnTo>
                    <a:pt x="222" y="363"/>
                  </a:lnTo>
                  <a:lnTo>
                    <a:pt x="222" y="363"/>
                  </a:lnTo>
                  <a:lnTo>
                    <a:pt x="222" y="363"/>
                  </a:lnTo>
                  <a:lnTo>
                    <a:pt x="222" y="363"/>
                  </a:lnTo>
                  <a:lnTo>
                    <a:pt x="222" y="363"/>
                  </a:lnTo>
                  <a:lnTo>
                    <a:pt x="227" y="363"/>
                  </a:lnTo>
                  <a:lnTo>
                    <a:pt x="227" y="363"/>
                  </a:lnTo>
                  <a:lnTo>
                    <a:pt x="227" y="358"/>
                  </a:lnTo>
                  <a:lnTo>
                    <a:pt x="227" y="358"/>
                  </a:lnTo>
                  <a:lnTo>
                    <a:pt x="227" y="358"/>
                  </a:lnTo>
                  <a:lnTo>
                    <a:pt x="227" y="358"/>
                  </a:lnTo>
                  <a:lnTo>
                    <a:pt x="227" y="358"/>
                  </a:lnTo>
                  <a:lnTo>
                    <a:pt x="227" y="358"/>
                  </a:lnTo>
                  <a:lnTo>
                    <a:pt x="227" y="358"/>
                  </a:lnTo>
                  <a:lnTo>
                    <a:pt x="222" y="358"/>
                  </a:lnTo>
                  <a:lnTo>
                    <a:pt x="222" y="358"/>
                  </a:lnTo>
                  <a:lnTo>
                    <a:pt x="222" y="358"/>
                  </a:lnTo>
                  <a:lnTo>
                    <a:pt x="217" y="358"/>
                  </a:lnTo>
                  <a:lnTo>
                    <a:pt x="217" y="358"/>
                  </a:lnTo>
                  <a:lnTo>
                    <a:pt x="213" y="358"/>
                  </a:lnTo>
                  <a:lnTo>
                    <a:pt x="213" y="358"/>
                  </a:lnTo>
                  <a:lnTo>
                    <a:pt x="213" y="358"/>
                  </a:lnTo>
                  <a:lnTo>
                    <a:pt x="208" y="358"/>
                  </a:lnTo>
                  <a:lnTo>
                    <a:pt x="208" y="358"/>
                  </a:lnTo>
                  <a:lnTo>
                    <a:pt x="208" y="353"/>
                  </a:lnTo>
                  <a:lnTo>
                    <a:pt x="208" y="353"/>
                  </a:lnTo>
                  <a:lnTo>
                    <a:pt x="208" y="353"/>
                  </a:lnTo>
                  <a:lnTo>
                    <a:pt x="208" y="353"/>
                  </a:lnTo>
                  <a:lnTo>
                    <a:pt x="208" y="353"/>
                  </a:lnTo>
                  <a:lnTo>
                    <a:pt x="208" y="353"/>
                  </a:lnTo>
                  <a:lnTo>
                    <a:pt x="208" y="348"/>
                  </a:lnTo>
                  <a:lnTo>
                    <a:pt x="208" y="348"/>
                  </a:lnTo>
                  <a:lnTo>
                    <a:pt x="208" y="348"/>
                  </a:lnTo>
                  <a:lnTo>
                    <a:pt x="208" y="348"/>
                  </a:lnTo>
                  <a:lnTo>
                    <a:pt x="208" y="348"/>
                  </a:lnTo>
                  <a:lnTo>
                    <a:pt x="203" y="348"/>
                  </a:lnTo>
                  <a:lnTo>
                    <a:pt x="198" y="348"/>
                  </a:lnTo>
                  <a:lnTo>
                    <a:pt x="193" y="343"/>
                  </a:lnTo>
                  <a:lnTo>
                    <a:pt x="193" y="343"/>
                  </a:lnTo>
                  <a:lnTo>
                    <a:pt x="193" y="343"/>
                  </a:lnTo>
                  <a:lnTo>
                    <a:pt x="193" y="343"/>
                  </a:lnTo>
                  <a:lnTo>
                    <a:pt x="193" y="343"/>
                  </a:lnTo>
                  <a:lnTo>
                    <a:pt x="193" y="343"/>
                  </a:lnTo>
                  <a:lnTo>
                    <a:pt x="193" y="343"/>
                  </a:lnTo>
                  <a:lnTo>
                    <a:pt x="193" y="343"/>
                  </a:lnTo>
                  <a:lnTo>
                    <a:pt x="188" y="343"/>
                  </a:lnTo>
                  <a:lnTo>
                    <a:pt x="188" y="343"/>
                  </a:lnTo>
                  <a:lnTo>
                    <a:pt x="188" y="343"/>
                  </a:lnTo>
                  <a:lnTo>
                    <a:pt x="188" y="343"/>
                  </a:lnTo>
                  <a:lnTo>
                    <a:pt x="188" y="343"/>
                  </a:lnTo>
                  <a:lnTo>
                    <a:pt x="188" y="343"/>
                  </a:lnTo>
                  <a:lnTo>
                    <a:pt x="188" y="343"/>
                  </a:lnTo>
                  <a:lnTo>
                    <a:pt x="188" y="343"/>
                  </a:lnTo>
                  <a:lnTo>
                    <a:pt x="188" y="343"/>
                  </a:lnTo>
                  <a:lnTo>
                    <a:pt x="188" y="343"/>
                  </a:lnTo>
                  <a:lnTo>
                    <a:pt x="184" y="343"/>
                  </a:lnTo>
                  <a:lnTo>
                    <a:pt x="184" y="343"/>
                  </a:lnTo>
                  <a:lnTo>
                    <a:pt x="179" y="343"/>
                  </a:lnTo>
                  <a:lnTo>
                    <a:pt x="179" y="348"/>
                  </a:lnTo>
                  <a:lnTo>
                    <a:pt x="174" y="348"/>
                  </a:lnTo>
                  <a:lnTo>
                    <a:pt x="174" y="348"/>
                  </a:lnTo>
                  <a:lnTo>
                    <a:pt x="174" y="343"/>
                  </a:lnTo>
                  <a:lnTo>
                    <a:pt x="174" y="343"/>
                  </a:lnTo>
                  <a:lnTo>
                    <a:pt x="174" y="343"/>
                  </a:lnTo>
                  <a:lnTo>
                    <a:pt x="174" y="343"/>
                  </a:lnTo>
                  <a:lnTo>
                    <a:pt x="169" y="343"/>
                  </a:lnTo>
                  <a:lnTo>
                    <a:pt x="169" y="343"/>
                  </a:lnTo>
                  <a:lnTo>
                    <a:pt x="169" y="343"/>
                  </a:lnTo>
                  <a:lnTo>
                    <a:pt x="169" y="343"/>
                  </a:lnTo>
                  <a:lnTo>
                    <a:pt x="164" y="343"/>
                  </a:lnTo>
                  <a:lnTo>
                    <a:pt x="164" y="343"/>
                  </a:lnTo>
                  <a:lnTo>
                    <a:pt x="164" y="343"/>
                  </a:lnTo>
                  <a:lnTo>
                    <a:pt x="164" y="343"/>
                  </a:lnTo>
                  <a:lnTo>
                    <a:pt x="164" y="339"/>
                  </a:lnTo>
                  <a:lnTo>
                    <a:pt x="164" y="339"/>
                  </a:lnTo>
                  <a:lnTo>
                    <a:pt x="164" y="339"/>
                  </a:lnTo>
                  <a:lnTo>
                    <a:pt x="159" y="339"/>
                  </a:lnTo>
                  <a:lnTo>
                    <a:pt x="159" y="339"/>
                  </a:lnTo>
                  <a:lnTo>
                    <a:pt x="159" y="339"/>
                  </a:lnTo>
                  <a:lnTo>
                    <a:pt x="159" y="339"/>
                  </a:lnTo>
                  <a:lnTo>
                    <a:pt x="159" y="339"/>
                  </a:lnTo>
                  <a:lnTo>
                    <a:pt x="159" y="339"/>
                  </a:lnTo>
                  <a:lnTo>
                    <a:pt x="159" y="339"/>
                  </a:lnTo>
                  <a:lnTo>
                    <a:pt x="159" y="339"/>
                  </a:lnTo>
                  <a:lnTo>
                    <a:pt x="159" y="339"/>
                  </a:lnTo>
                  <a:lnTo>
                    <a:pt x="159" y="334"/>
                  </a:lnTo>
                  <a:lnTo>
                    <a:pt x="159" y="334"/>
                  </a:lnTo>
                  <a:lnTo>
                    <a:pt x="159" y="334"/>
                  </a:lnTo>
                  <a:lnTo>
                    <a:pt x="159" y="334"/>
                  </a:lnTo>
                  <a:lnTo>
                    <a:pt x="155" y="334"/>
                  </a:lnTo>
                  <a:lnTo>
                    <a:pt x="155" y="334"/>
                  </a:lnTo>
                  <a:lnTo>
                    <a:pt x="155" y="334"/>
                  </a:lnTo>
                  <a:lnTo>
                    <a:pt x="155" y="334"/>
                  </a:lnTo>
                  <a:lnTo>
                    <a:pt x="150" y="334"/>
                  </a:lnTo>
                  <a:lnTo>
                    <a:pt x="150" y="334"/>
                  </a:lnTo>
                  <a:lnTo>
                    <a:pt x="150" y="334"/>
                  </a:lnTo>
                  <a:lnTo>
                    <a:pt x="150" y="334"/>
                  </a:lnTo>
                  <a:lnTo>
                    <a:pt x="150" y="329"/>
                  </a:lnTo>
                  <a:lnTo>
                    <a:pt x="150" y="329"/>
                  </a:lnTo>
                  <a:lnTo>
                    <a:pt x="150" y="329"/>
                  </a:lnTo>
                  <a:lnTo>
                    <a:pt x="150" y="329"/>
                  </a:lnTo>
                  <a:lnTo>
                    <a:pt x="145" y="329"/>
                  </a:lnTo>
                  <a:lnTo>
                    <a:pt x="145" y="329"/>
                  </a:lnTo>
                  <a:lnTo>
                    <a:pt x="145" y="329"/>
                  </a:lnTo>
                  <a:lnTo>
                    <a:pt x="145" y="324"/>
                  </a:lnTo>
                  <a:lnTo>
                    <a:pt x="145" y="324"/>
                  </a:lnTo>
                  <a:lnTo>
                    <a:pt x="145" y="324"/>
                  </a:lnTo>
                  <a:lnTo>
                    <a:pt x="145" y="324"/>
                  </a:lnTo>
                  <a:lnTo>
                    <a:pt x="145" y="324"/>
                  </a:lnTo>
                  <a:lnTo>
                    <a:pt x="145" y="324"/>
                  </a:lnTo>
                  <a:lnTo>
                    <a:pt x="145" y="324"/>
                  </a:lnTo>
                  <a:lnTo>
                    <a:pt x="145" y="324"/>
                  </a:lnTo>
                  <a:lnTo>
                    <a:pt x="145" y="319"/>
                  </a:lnTo>
                  <a:lnTo>
                    <a:pt x="145" y="319"/>
                  </a:lnTo>
                  <a:lnTo>
                    <a:pt x="145" y="319"/>
                  </a:lnTo>
                  <a:lnTo>
                    <a:pt x="145" y="319"/>
                  </a:lnTo>
                  <a:lnTo>
                    <a:pt x="140" y="319"/>
                  </a:lnTo>
                  <a:lnTo>
                    <a:pt x="140" y="319"/>
                  </a:lnTo>
                  <a:lnTo>
                    <a:pt x="140" y="324"/>
                  </a:lnTo>
                  <a:lnTo>
                    <a:pt x="140" y="324"/>
                  </a:lnTo>
                  <a:lnTo>
                    <a:pt x="140" y="324"/>
                  </a:lnTo>
                  <a:lnTo>
                    <a:pt x="140" y="324"/>
                  </a:lnTo>
                  <a:lnTo>
                    <a:pt x="140" y="324"/>
                  </a:lnTo>
                  <a:lnTo>
                    <a:pt x="140" y="324"/>
                  </a:lnTo>
                  <a:lnTo>
                    <a:pt x="140" y="324"/>
                  </a:lnTo>
                  <a:lnTo>
                    <a:pt x="140" y="324"/>
                  </a:lnTo>
                  <a:lnTo>
                    <a:pt x="135" y="324"/>
                  </a:lnTo>
                  <a:lnTo>
                    <a:pt x="135" y="324"/>
                  </a:lnTo>
                  <a:lnTo>
                    <a:pt x="135" y="324"/>
                  </a:lnTo>
                  <a:lnTo>
                    <a:pt x="135" y="319"/>
                  </a:lnTo>
                  <a:lnTo>
                    <a:pt x="135" y="319"/>
                  </a:lnTo>
                  <a:lnTo>
                    <a:pt x="135" y="319"/>
                  </a:lnTo>
                  <a:lnTo>
                    <a:pt x="135" y="319"/>
                  </a:lnTo>
                  <a:lnTo>
                    <a:pt x="135" y="314"/>
                  </a:lnTo>
                  <a:lnTo>
                    <a:pt x="135" y="314"/>
                  </a:lnTo>
                  <a:lnTo>
                    <a:pt x="135" y="309"/>
                  </a:lnTo>
                  <a:lnTo>
                    <a:pt x="140" y="309"/>
                  </a:lnTo>
                  <a:lnTo>
                    <a:pt x="140" y="309"/>
                  </a:lnTo>
                  <a:lnTo>
                    <a:pt x="140" y="305"/>
                  </a:lnTo>
                  <a:lnTo>
                    <a:pt x="140" y="305"/>
                  </a:lnTo>
                  <a:lnTo>
                    <a:pt x="140" y="305"/>
                  </a:lnTo>
                  <a:lnTo>
                    <a:pt x="140" y="305"/>
                  </a:lnTo>
                  <a:lnTo>
                    <a:pt x="140" y="305"/>
                  </a:lnTo>
                  <a:lnTo>
                    <a:pt x="140" y="305"/>
                  </a:lnTo>
                  <a:lnTo>
                    <a:pt x="140" y="300"/>
                  </a:lnTo>
                  <a:lnTo>
                    <a:pt x="140" y="300"/>
                  </a:lnTo>
                  <a:lnTo>
                    <a:pt x="140" y="300"/>
                  </a:lnTo>
                  <a:lnTo>
                    <a:pt x="140" y="300"/>
                  </a:lnTo>
                  <a:lnTo>
                    <a:pt x="140" y="300"/>
                  </a:lnTo>
                  <a:lnTo>
                    <a:pt x="145" y="300"/>
                  </a:lnTo>
                  <a:lnTo>
                    <a:pt x="145" y="295"/>
                  </a:lnTo>
                  <a:lnTo>
                    <a:pt x="145" y="295"/>
                  </a:lnTo>
                  <a:lnTo>
                    <a:pt x="145" y="295"/>
                  </a:lnTo>
                  <a:lnTo>
                    <a:pt x="145" y="295"/>
                  </a:lnTo>
                  <a:lnTo>
                    <a:pt x="145" y="295"/>
                  </a:lnTo>
                  <a:lnTo>
                    <a:pt x="145" y="295"/>
                  </a:lnTo>
                  <a:lnTo>
                    <a:pt x="140" y="290"/>
                  </a:lnTo>
                  <a:lnTo>
                    <a:pt x="140" y="290"/>
                  </a:lnTo>
                  <a:lnTo>
                    <a:pt x="140" y="290"/>
                  </a:lnTo>
                  <a:lnTo>
                    <a:pt x="140" y="290"/>
                  </a:lnTo>
                  <a:lnTo>
                    <a:pt x="140" y="290"/>
                  </a:lnTo>
                  <a:lnTo>
                    <a:pt x="140" y="290"/>
                  </a:lnTo>
                  <a:lnTo>
                    <a:pt x="140" y="285"/>
                  </a:lnTo>
                  <a:lnTo>
                    <a:pt x="140" y="285"/>
                  </a:lnTo>
                  <a:lnTo>
                    <a:pt x="140" y="285"/>
                  </a:lnTo>
                  <a:lnTo>
                    <a:pt x="140" y="285"/>
                  </a:lnTo>
                  <a:lnTo>
                    <a:pt x="140" y="285"/>
                  </a:lnTo>
                  <a:lnTo>
                    <a:pt x="135" y="285"/>
                  </a:lnTo>
                  <a:lnTo>
                    <a:pt x="135" y="285"/>
                  </a:lnTo>
                  <a:lnTo>
                    <a:pt x="135" y="285"/>
                  </a:lnTo>
                  <a:lnTo>
                    <a:pt x="135" y="285"/>
                  </a:lnTo>
                  <a:lnTo>
                    <a:pt x="135" y="280"/>
                  </a:lnTo>
                  <a:lnTo>
                    <a:pt x="135" y="280"/>
                  </a:lnTo>
                  <a:lnTo>
                    <a:pt x="135" y="280"/>
                  </a:lnTo>
                  <a:lnTo>
                    <a:pt x="135" y="280"/>
                  </a:lnTo>
                  <a:lnTo>
                    <a:pt x="135" y="280"/>
                  </a:lnTo>
                  <a:lnTo>
                    <a:pt x="135" y="280"/>
                  </a:lnTo>
                  <a:lnTo>
                    <a:pt x="135" y="280"/>
                  </a:lnTo>
                  <a:lnTo>
                    <a:pt x="135" y="280"/>
                  </a:lnTo>
                  <a:lnTo>
                    <a:pt x="135" y="276"/>
                  </a:lnTo>
                  <a:lnTo>
                    <a:pt x="135" y="276"/>
                  </a:lnTo>
                  <a:lnTo>
                    <a:pt x="135" y="276"/>
                  </a:lnTo>
                  <a:lnTo>
                    <a:pt x="135" y="276"/>
                  </a:lnTo>
                  <a:lnTo>
                    <a:pt x="135" y="280"/>
                  </a:lnTo>
                  <a:lnTo>
                    <a:pt x="135" y="280"/>
                  </a:lnTo>
                  <a:lnTo>
                    <a:pt x="135" y="280"/>
                  </a:lnTo>
                  <a:lnTo>
                    <a:pt x="135" y="280"/>
                  </a:lnTo>
                  <a:lnTo>
                    <a:pt x="130" y="280"/>
                  </a:lnTo>
                  <a:lnTo>
                    <a:pt x="130" y="280"/>
                  </a:lnTo>
                  <a:lnTo>
                    <a:pt x="130" y="280"/>
                  </a:lnTo>
                  <a:lnTo>
                    <a:pt x="130" y="280"/>
                  </a:lnTo>
                  <a:lnTo>
                    <a:pt x="130" y="280"/>
                  </a:lnTo>
                  <a:lnTo>
                    <a:pt x="130" y="280"/>
                  </a:lnTo>
                  <a:lnTo>
                    <a:pt x="130" y="280"/>
                  </a:lnTo>
                  <a:lnTo>
                    <a:pt x="130" y="285"/>
                  </a:lnTo>
                  <a:lnTo>
                    <a:pt x="126" y="285"/>
                  </a:lnTo>
                  <a:lnTo>
                    <a:pt x="126" y="285"/>
                  </a:lnTo>
                  <a:lnTo>
                    <a:pt x="126" y="285"/>
                  </a:lnTo>
                  <a:lnTo>
                    <a:pt x="126" y="285"/>
                  </a:lnTo>
                  <a:lnTo>
                    <a:pt x="126" y="285"/>
                  </a:lnTo>
                  <a:lnTo>
                    <a:pt x="126" y="285"/>
                  </a:lnTo>
                  <a:lnTo>
                    <a:pt x="126" y="285"/>
                  </a:lnTo>
                  <a:lnTo>
                    <a:pt x="126" y="290"/>
                  </a:lnTo>
                  <a:lnTo>
                    <a:pt x="126" y="290"/>
                  </a:lnTo>
                  <a:lnTo>
                    <a:pt x="126" y="290"/>
                  </a:lnTo>
                  <a:lnTo>
                    <a:pt x="126" y="290"/>
                  </a:lnTo>
                  <a:lnTo>
                    <a:pt x="126" y="290"/>
                  </a:lnTo>
                  <a:lnTo>
                    <a:pt x="126" y="290"/>
                  </a:lnTo>
                  <a:lnTo>
                    <a:pt x="130" y="290"/>
                  </a:lnTo>
                  <a:lnTo>
                    <a:pt x="130" y="290"/>
                  </a:lnTo>
                  <a:lnTo>
                    <a:pt x="130" y="290"/>
                  </a:lnTo>
                  <a:lnTo>
                    <a:pt x="130" y="295"/>
                  </a:lnTo>
                  <a:lnTo>
                    <a:pt x="130" y="295"/>
                  </a:lnTo>
                  <a:lnTo>
                    <a:pt x="130" y="295"/>
                  </a:lnTo>
                  <a:lnTo>
                    <a:pt x="130" y="295"/>
                  </a:lnTo>
                  <a:lnTo>
                    <a:pt x="130" y="295"/>
                  </a:lnTo>
                  <a:lnTo>
                    <a:pt x="130" y="295"/>
                  </a:lnTo>
                  <a:lnTo>
                    <a:pt x="130" y="295"/>
                  </a:lnTo>
                  <a:lnTo>
                    <a:pt x="130" y="295"/>
                  </a:lnTo>
                  <a:lnTo>
                    <a:pt x="126" y="295"/>
                  </a:lnTo>
                  <a:lnTo>
                    <a:pt x="126" y="295"/>
                  </a:lnTo>
                  <a:lnTo>
                    <a:pt x="126" y="295"/>
                  </a:lnTo>
                  <a:lnTo>
                    <a:pt x="126" y="295"/>
                  </a:lnTo>
                  <a:lnTo>
                    <a:pt x="126" y="295"/>
                  </a:lnTo>
                  <a:lnTo>
                    <a:pt x="126" y="295"/>
                  </a:lnTo>
                  <a:lnTo>
                    <a:pt x="126" y="295"/>
                  </a:lnTo>
                  <a:lnTo>
                    <a:pt x="121" y="295"/>
                  </a:lnTo>
                  <a:lnTo>
                    <a:pt x="121" y="295"/>
                  </a:lnTo>
                  <a:lnTo>
                    <a:pt x="126" y="295"/>
                  </a:lnTo>
                  <a:lnTo>
                    <a:pt x="126" y="300"/>
                  </a:lnTo>
                  <a:lnTo>
                    <a:pt x="126" y="300"/>
                  </a:lnTo>
                  <a:lnTo>
                    <a:pt x="121" y="300"/>
                  </a:lnTo>
                  <a:lnTo>
                    <a:pt x="121" y="300"/>
                  </a:lnTo>
                  <a:lnTo>
                    <a:pt x="121" y="300"/>
                  </a:lnTo>
                  <a:lnTo>
                    <a:pt x="121" y="300"/>
                  </a:lnTo>
                  <a:lnTo>
                    <a:pt x="121" y="300"/>
                  </a:lnTo>
                  <a:lnTo>
                    <a:pt x="121" y="300"/>
                  </a:lnTo>
                  <a:lnTo>
                    <a:pt x="121" y="295"/>
                  </a:lnTo>
                  <a:lnTo>
                    <a:pt x="121" y="295"/>
                  </a:lnTo>
                  <a:lnTo>
                    <a:pt x="121" y="295"/>
                  </a:lnTo>
                  <a:lnTo>
                    <a:pt x="121" y="295"/>
                  </a:lnTo>
                  <a:lnTo>
                    <a:pt x="121" y="295"/>
                  </a:lnTo>
                  <a:lnTo>
                    <a:pt x="121" y="295"/>
                  </a:lnTo>
                  <a:lnTo>
                    <a:pt x="121" y="295"/>
                  </a:lnTo>
                  <a:lnTo>
                    <a:pt x="121" y="295"/>
                  </a:lnTo>
                  <a:lnTo>
                    <a:pt x="121" y="295"/>
                  </a:lnTo>
                  <a:lnTo>
                    <a:pt x="121" y="295"/>
                  </a:lnTo>
                  <a:lnTo>
                    <a:pt x="121" y="295"/>
                  </a:lnTo>
                  <a:lnTo>
                    <a:pt x="116" y="295"/>
                  </a:lnTo>
                  <a:lnTo>
                    <a:pt x="116" y="295"/>
                  </a:lnTo>
                  <a:lnTo>
                    <a:pt x="116" y="295"/>
                  </a:lnTo>
                  <a:lnTo>
                    <a:pt x="116" y="295"/>
                  </a:lnTo>
                  <a:lnTo>
                    <a:pt x="116" y="300"/>
                  </a:lnTo>
                  <a:lnTo>
                    <a:pt x="116" y="300"/>
                  </a:lnTo>
                  <a:lnTo>
                    <a:pt x="111" y="300"/>
                  </a:lnTo>
                  <a:lnTo>
                    <a:pt x="111" y="300"/>
                  </a:lnTo>
                  <a:lnTo>
                    <a:pt x="111" y="300"/>
                  </a:lnTo>
                  <a:lnTo>
                    <a:pt x="111" y="300"/>
                  </a:lnTo>
                  <a:lnTo>
                    <a:pt x="111" y="305"/>
                  </a:lnTo>
                  <a:lnTo>
                    <a:pt x="111" y="305"/>
                  </a:lnTo>
                  <a:lnTo>
                    <a:pt x="111" y="305"/>
                  </a:lnTo>
                  <a:lnTo>
                    <a:pt x="116" y="305"/>
                  </a:lnTo>
                  <a:lnTo>
                    <a:pt x="116" y="305"/>
                  </a:lnTo>
                  <a:lnTo>
                    <a:pt x="116" y="305"/>
                  </a:lnTo>
                  <a:lnTo>
                    <a:pt x="116" y="305"/>
                  </a:lnTo>
                  <a:lnTo>
                    <a:pt x="116" y="305"/>
                  </a:lnTo>
                  <a:lnTo>
                    <a:pt x="116" y="305"/>
                  </a:lnTo>
                  <a:lnTo>
                    <a:pt x="116" y="305"/>
                  </a:lnTo>
                  <a:lnTo>
                    <a:pt x="116" y="305"/>
                  </a:lnTo>
                  <a:lnTo>
                    <a:pt x="116" y="305"/>
                  </a:lnTo>
                  <a:lnTo>
                    <a:pt x="116" y="305"/>
                  </a:lnTo>
                  <a:lnTo>
                    <a:pt x="116" y="309"/>
                  </a:lnTo>
                  <a:lnTo>
                    <a:pt x="116" y="309"/>
                  </a:lnTo>
                  <a:lnTo>
                    <a:pt x="111" y="309"/>
                  </a:lnTo>
                  <a:lnTo>
                    <a:pt x="111" y="309"/>
                  </a:lnTo>
                  <a:lnTo>
                    <a:pt x="111" y="309"/>
                  </a:lnTo>
                  <a:lnTo>
                    <a:pt x="106" y="309"/>
                  </a:lnTo>
                  <a:lnTo>
                    <a:pt x="106" y="309"/>
                  </a:lnTo>
                  <a:lnTo>
                    <a:pt x="106" y="309"/>
                  </a:lnTo>
                  <a:lnTo>
                    <a:pt x="106" y="309"/>
                  </a:lnTo>
                  <a:lnTo>
                    <a:pt x="106" y="309"/>
                  </a:lnTo>
                  <a:lnTo>
                    <a:pt x="106" y="314"/>
                  </a:lnTo>
                  <a:lnTo>
                    <a:pt x="106" y="314"/>
                  </a:lnTo>
                  <a:lnTo>
                    <a:pt x="106" y="314"/>
                  </a:lnTo>
                  <a:lnTo>
                    <a:pt x="106" y="314"/>
                  </a:lnTo>
                  <a:lnTo>
                    <a:pt x="106" y="314"/>
                  </a:lnTo>
                  <a:lnTo>
                    <a:pt x="106" y="314"/>
                  </a:lnTo>
                  <a:lnTo>
                    <a:pt x="106" y="314"/>
                  </a:lnTo>
                  <a:lnTo>
                    <a:pt x="106" y="314"/>
                  </a:lnTo>
                  <a:lnTo>
                    <a:pt x="106" y="314"/>
                  </a:lnTo>
                  <a:lnTo>
                    <a:pt x="106" y="319"/>
                  </a:lnTo>
                  <a:lnTo>
                    <a:pt x="106" y="319"/>
                  </a:lnTo>
                  <a:lnTo>
                    <a:pt x="106" y="319"/>
                  </a:lnTo>
                  <a:lnTo>
                    <a:pt x="106" y="319"/>
                  </a:lnTo>
                  <a:lnTo>
                    <a:pt x="106" y="319"/>
                  </a:lnTo>
                  <a:lnTo>
                    <a:pt x="106" y="319"/>
                  </a:lnTo>
                  <a:lnTo>
                    <a:pt x="106" y="319"/>
                  </a:lnTo>
                  <a:lnTo>
                    <a:pt x="106" y="324"/>
                  </a:lnTo>
                  <a:lnTo>
                    <a:pt x="106" y="324"/>
                  </a:lnTo>
                  <a:lnTo>
                    <a:pt x="106" y="324"/>
                  </a:lnTo>
                  <a:lnTo>
                    <a:pt x="106" y="324"/>
                  </a:lnTo>
                  <a:lnTo>
                    <a:pt x="106" y="324"/>
                  </a:lnTo>
                  <a:lnTo>
                    <a:pt x="106" y="324"/>
                  </a:lnTo>
                  <a:lnTo>
                    <a:pt x="106" y="324"/>
                  </a:lnTo>
                  <a:lnTo>
                    <a:pt x="106" y="324"/>
                  </a:lnTo>
                  <a:lnTo>
                    <a:pt x="101" y="324"/>
                  </a:lnTo>
                  <a:lnTo>
                    <a:pt x="101" y="324"/>
                  </a:lnTo>
                  <a:lnTo>
                    <a:pt x="101" y="329"/>
                  </a:lnTo>
                  <a:lnTo>
                    <a:pt x="101" y="329"/>
                  </a:lnTo>
                  <a:lnTo>
                    <a:pt x="101" y="329"/>
                  </a:lnTo>
                  <a:lnTo>
                    <a:pt x="101" y="329"/>
                  </a:lnTo>
                  <a:lnTo>
                    <a:pt x="101" y="329"/>
                  </a:lnTo>
                  <a:lnTo>
                    <a:pt x="101" y="329"/>
                  </a:lnTo>
                  <a:lnTo>
                    <a:pt x="101" y="329"/>
                  </a:lnTo>
                  <a:lnTo>
                    <a:pt x="101" y="329"/>
                  </a:lnTo>
                  <a:lnTo>
                    <a:pt x="101" y="334"/>
                  </a:lnTo>
                  <a:lnTo>
                    <a:pt x="101" y="334"/>
                  </a:lnTo>
                  <a:lnTo>
                    <a:pt x="101" y="334"/>
                  </a:lnTo>
                  <a:lnTo>
                    <a:pt x="101" y="334"/>
                  </a:lnTo>
                  <a:lnTo>
                    <a:pt x="101" y="334"/>
                  </a:lnTo>
                  <a:lnTo>
                    <a:pt x="96" y="334"/>
                  </a:lnTo>
                  <a:lnTo>
                    <a:pt x="96" y="334"/>
                  </a:lnTo>
                  <a:lnTo>
                    <a:pt x="96" y="334"/>
                  </a:lnTo>
                  <a:lnTo>
                    <a:pt x="96" y="334"/>
                  </a:lnTo>
                  <a:lnTo>
                    <a:pt x="96" y="334"/>
                  </a:lnTo>
                  <a:lnTo>
                    <a:pt x="96" y="334"/>
                  </a:lnTo>
                  <a:lnTo>
                    <a:pt x="92" y="334"/>
                  </a:lnTo>
                  <a:lnTo>
                    <a:pt x="92" y="334"/>
                  </a:lnTo>
                  <a:lnTo>
                    <a:pt x="92" y="334"/>
                  </a:lnTo>
                  <a:lnTo>
                    <a:pt x="92" y="334"/>
                  </a:lnTo>
                  <a:lnTo>
                    <a:pt x="92" y="334"/>
                  </a:lnTo>
                  <a:lnTo>
                    <a:pt x="92" y="334"/>
                  </a:lnTo>
                  <a:lnTo>
                    <a:pt x="92" y="334"/>
                  </a:lnTo>
                  <a:lnTo>
                    <a:pt x="92" y="334"/>
                  </a:lnTo>
                  <a:lnTo>
                    <a:pt x="92" y="334"/>
                  </a:lnTo>
                  <a:lnTo>
                    <a:pt x="92" y="334"/>
                  </a:lnTo>
                  <a:lnTo>
                    <a:pt x="92" y="334"/>
                  </a:lnTo>
                  <a:lnTo>
                    <a:pt x="92" y="339"/>
                  </a:lnTo>
                  <a:lnTo>
                    <a:pt x="92" y="339"/>
                  </a:lnTo>
                  <a:lnTo>
                    <a:pt x="92" y="339"/>
                  </a:lnTo>
                  <a:lnTo>
                    <a:pt x="92" y="339"/>
                  </a:lnTo>
                  <a:lnTo>
                    <a:pt x="92" y="339"/>
                  </a:lnTo>
                  <a:lnTo>
                    <a:pt x="92" y="339"/>
                  </a:lnTo>
                  <a:lnTo>
                    <a:pt x="92" y="339"/>
                  </a:lnTo>
                  <a:lnTo>
                    <a:pt x="92" y="343"/>
                  </a:lnTo>
                  <a:lnTo>
                    <a:pt x="96" y="343"/>
                  </a:lnTo>
                  <a:lnTo>
                    <a:pt x="96" y="343"/>
                  </a:lnTo>
                  <a:lnTo>
                    <a:pt x="96" y="343"/>
                  </a:lnTo>
                  <a:lnTo>
                    <a:pt x="96" y="343"/>
                  </a:lnTo>
                  <a:lnTo>
                    <a:pt x="96" y="343"/>
                  </a:lnTo>
                  <a:lnTo>
                    <a:pt x="96" y="343"/>
                  </a:lnTo>
                  <a:lnTo>
                    <a:pt x="92" y="343"/>
                  </a:lnTo>
                  <a:lnTo>
                    <a:pt x="92" y="343"/>
                  </a:lnTo>
                  <a:lnTo>
                    <a:pt x="92" y="343"/>
                  </a:lnTo>
                  <a:lnTo>
                    <a:pt x="92" y="343"/>
                  </a:lnTo>
                  <a:lnTo>
                    <a:pt x="92" y="343"/>
                  </a:lnTo>
                  <a:lnTo>
                    <a:pt x="87" y="343"/>
                  </a:lnTo>
                  <a:lnTo>
                    <a:pt x="87" y="343"/>
                  </a:lnTo>
                  <a:lnTo>
                    <a:pt x="87" y="343"/>
                  </a:lnTo>
                  <a:lnTo>
                    <a:pt x="87" y="343"/>
                  </a:lnTo>
                  <a:lnTo>
                    <a:pt x="82" y="343"/>
                  </a:lnTo>
                  <a:lnTo>
                    <a:pt x="82" y="343"/>
                  </a:lnTo>
                  <a:lnTo>
                    <a:pt x="82" y="343"/>
                  </a:lnTo>
                  <a:lnTo>
                    <a:pt x="82" y="343"/>
                  </a:lnTo>
                  <a:lnTo>
                    <a:pt x="82" y="343"/>
                  </a:lnTo>
                  <a:lnTo>
                    <a:pt x="82" y="343"/>
                  </a:lnTo>
                  <a:lnTo>
                    <a:pt x="82" y="343"/>
                  </a:lnTo>
                  <a:lnTo>
                    <a:pt x="82" y="343"/>
                  </a:lnTo>
                  <a:lnTo>
                    <a:pt x="82" y="339"/>
                  </a:lnTo>
                  <a:lnTo>
                    <a:pt x="82" y="339"/>
                  </a:lnTo>
                  <a:lnTo>
                    <a:pt x="82" y="339"/>
                  </a:lnTo>
                  <a:lnTo>
                    <a:pt x="82" y="339"/>
                  </a:lnTo>
                  <a:lnTo>
                    <a:pt x="82" y="339"/>
                  </a:lnTo>
                  <a:lnTo>
                    <a:pt x="82" y="339"/>
                  </a:lnTo>
                  <a:lnTo>
                    <a:pt x="82" y="339"/>
                  </a:lnTo>
                  <a:lnTo>
                    <a:pt x="82" y="339"/>
                  </a:lnTo>
                  <a:lnTo>
                    <a:pt x="77" y="339"/>
                  </a:lnTo>
                  <a:lnTo>
                    <a:pt x="77" y="339"/>
                  </a:lnTo>
                  <a:lnTo>
                    <a:pt x="77" y="339"/>
                  </a:lnTo>
                  <a:lnTo>
                    <a:pt x="77" y="339"/>
                  </a:lnTo>
                  <a:lnTo>
                    <a:pt x="77" y="339"/>
                  </a:lnTo>
                  <a:lnTo>
                    <a:pt x="72" y="339"/>
                  </a:lnTo>
                  <a:lnTo>
                    <a:pt x="72" y="339"/>
                  </a:lnTo>
                  <a:lnTo>
                    <a:pt x="72" y="339"/>
                  </a:lnTo>
                  <a:lnTo>
                    <a:pt x="72" y="339"/>
                  </a:lnTo>
                  <a:lnTo>
                    <a:pt x="72" y="339"/>
                  </a:lnTo>
                  <a:lnTo>
                    <a:pt x="72" y="339"/>
                  </a:lnTo>
                  <a:lnTo>
                    <a:pt x="72" y="339"/>
                  </a:lnTo>
                  <a:lnTo>
                    <a:pt x="72" y="339"/>
                  </a:lnTo>
                  <a:lnTo>
                    <a:pt x="67" y="339"/>
                  </a:lnTo>
                  <a:lnTo>
                    <a:pt x="67" y="339"/>
                  </a:lnTo>
                  <a:lnTo>
                    <a:pt x="67" y="339"/>
                  </a:lnTo>
                  <a:lnTo>
                    <a:pt x="67" y="339"/>
                  </a:lnTo>
                  <a:lnTo>
                    <a:pt x="63" y="339"/>
                  </a:lnTo>
                  <a:lnTo>
                    <a:pt x="63" y="339"/>
                  </a:lnTo>
                  <a:lnTo>
                    <a:pt x="63" y="339"/>
                  </a:lnTo>
                  <a:lnTo>
                    <a:pt x="63" y="339"/>
                  </a:lnTo>
                  <a:lnTo>
                    <a:pt x="63" y="339"/>
                  </a:lnTo>
                  <a:lnTo>
                    <a:pt x="63" y="339"/>
                  </a:lnTo>
                  <a:lnTo>
                    <a:pt x="63" y="343"/>
                  </a:lnTo>
                  <a:lnTo>
                    <a:pt x="67" y="343"/>
                  </a:lnTo>
                  <a:lnTo>
                    <a:pt x="67" y="343"/>
                  </a:lnTo>
                  <a:lnTo>
                    <a:pt x="67" y="343"/>
                  </a:lnTo>
                  <a:lnTo>
                    <a:pt x="63" y="343"/>
                  </a:lnTo>
                  <a:lnTo>
                    <a:pt x="63" y="343"/>
                  </a:lnTo>
                  <a:lnTo>
                    <a:pt x="63" y="343"/>
                  </a:lnTo>
                  <a:lnTo>
                    <a:pt x="63" y="343"/>
                  </a:lnTo>
                  <a:lnTo>
                    <a:pt x="63" y="343"/>
                  </a:lnTo>
                  <a:lnTo>
                    <a:pt x="58" y="343"/>
                  </a:lnTo>
                  <a:lnTo>
                    <a:pt x="58" y="348"/>
                  </a:lnTo>
                  <a:lnTo>
                    <a:pt x="58" y="348"/>
                  </a:lnTo>
                  <a:lnTo>
                    <a:pt x="58" y="348"/>
                  </a:lnTo>
                  <a:lnTo>
                    <a:pt x="58" y="348"/>
                  </a:lnTo>
                  <a:lnTo>
                    <a:pt x="58" y="348"/>
                  </a:lnTo>
                  <a:lnTo>
                    <a:pt x="58" y="348"/>
                  </a:lnTo>
                  <a:lnTo>
                    <a:pt x="58" y="348"/>
                  </a:lnTo>
                  <a:lnTo>
                    <a:pt x="58" y="348"/>
                  </a:lnTo>
                  <a:lnTo>
                    <a:pt x="58" y="353"/>
                  </a:lnTo>
                  <a:lnTo>
                    <a:pt x="58" y="353"/>
                  </a:lnTo>
                  <a:lnTo>
                    <a:pt x="53" y="353"/>
                  </a:lnTo>
                  <a:lnTo>
                    <a:pt x="53" y="348"/>
                  </a:lnTo>
                  <a:lnTo>
                    <a:pt x="53" y="348"/>
                  </a:lnTo>
                  <a:lnTo>
                    <a:pt x="53" y="348"/>
                  </a:lnTo>
                  <a:lnTo>
                    <a:pt x="53" y="348"/>
                  </a:lnTo>
                  <a:lnTo>
                    <a:pt x="53" y="348"/>
                  </a:lnTo>
                  <a:lnTo>
                    <a:pt x="53" y="348"/>
                  </a:lnTo>
                  <a:lnTo>
                    <a:pt x="53" y="348"/>
                  </a:lnTo>
                  <a:lnTo>
                    <a:pt x="53" y="343"/>
                  </a:lnTo>
                  <a:lnTo>
                    <a:pt x="53" y="343"/>
                  </a:lnTo>
                  <a:lnTo>
                    <a:pt x="53" y="339"/>
                  </a:lnTo>
                  <a:lnTo>
                    <a:pt x="53" y="339"/>
                  </a:lnTo>
                  <a:lnTo>
                    <a:pt x="53" y="339"/>
                  </a:lnTo>
                  <a:lnTo>
                    <a:pt x="53" y="339"/>
                  </a:lnTo>
                  <a:lnTo>
                    <a:pt x="53" y="339"/>
                  </a:lnTo>
                  <a:lnTo>
                    <a:pt x="53" y="339"/>
                  </a:lnTo>
                  <a:lnTo>
                    <a:pt x="53" y="339"/>
                  </a:lnTo>
                  <a:lnTo>
                    <a:pt x="48" y="334"/>
                  </a:lnTo>
                  <a:lnTo>
                    <a:pt x="48" y="334"/>
                  </a:lnTo>
                  <a:lnTo>
                    <a:pt x="48" y="334"/>
                  </a:lnTo>
                  <a:lnTo>
                    <a:pt x="43" y="334"/>
                  </a:lnTo>
                  <a:lnTo>
                    <a:pt x="43" y="334"/>
                  </a:lnTo>
                  <a:lnTo>
                    <a:pt x="43" y="329"/>
                  </a:lnTo>
                  <a:lnTo>
                    <a:pt x="43" y="329"/>
                  </a:lnTo>
                  <a:lnTo>
                    <a:pt x="43" y="329"/>
                  </a:lnTo>
                  <a:lnTo>
                    <a:pt x="43" y="329"/>
                  </a:lnTo>
                  <a:lnTo>
                    <a:pt x="43" y="324"/>
                  </a:lnTo>
                  <a:lnTo>
                    <a:pt x="48" y="324"/>
                  </a:lnTo>
                  <a:lnTo>
                    <a:pt x="48" y="319"/>
                  </a:lnTo>
                  <a:lnTo>
                    <a:pt x="48" y="319"/>
                  </a:lnTo>
                  <a:lnTo>
                    <a:pt x="53" y="319"/>
                  </a:lnTo>
                  <a:lnTo>
                    <a:pt x="53" y="319"/>
                  </a:lnTo>
                  <a:lnTo>
                    <a:pt x="53" y="319"/>
                  </a:lnTo>
                  <a:lnTo>
                    <a:pt x="53" y="319"/>
                  </a:lnTo>
                  <a:lnTo>
                    <a:pt x="58" y="319"/>
                  </a:lnTo>
                  <a:lnTo>
                    <a:pt x="58" y="319"/>
                  </a:lnTo>
                  <a:lnTo>
                    <a:pt x="58" y="319"/>
                  </a:lnTo>
                  <a:lnTo>
                    <a:pt x="63" y="319"/>
                  </a:lnTo>
                  <a:lnTo>
                    <a:pt x="63" y="319"/>
                  </a:lnTo>
                  <a:lnTo>
                    <a:pt x="63" y="319"/>
                  </a:lnTo>
                  <a:lnTo>
                    <a:pt x="67" y="314"/>
                  </a:lnTo>
                  <a:lnTo>
                    <a:pt x="67" y="314"/>
                  </a:lnTo>
                  <a:lnTo>
                    <a:pt x="67" y="309"/>
                  </a:lnTo>
                  <a:lnTo>
                    <a:pt x="67" y="309"/>
                  </a:lnTo>
                  <a:lnTo>
                    <a:pt x="67" y="309"/>
                  </a:lnTo>
                  <a:lnTo>
                    <a:pt x="67" y="309"/>
                  </a:lnTo>
                  <a:lnTo>
                    <a:pt x="63" y="309"/>
                  </a:lnTo>
                  <a:lnTo>
                    <a:pt x="63" y="309"/>
                  </a:lnTo>
                  <a:lnTo>
                    <a:pt x="58" y="305"/>
                  </a:lnTo>
                  <a:lnTo>
                    <a:pt x="58" y="305"/>
                  </a:lnTo>
                  <a:lnTo>
                    <a:pt x="58" y="305"/>
                  </a:lnTo>
                  <a:lnTo>
                    <a:pt x="58" y="305"/>
                  </a:lnTo>
                  <a:lnTo>
                    <a:pt x="58" y="300"/>
                  </a:lnTo>
                  <a:lnTo>
                    <a:pt x="58" y="300"/>
                  </a:lnTo>
                  <a:lnTo>
                    <a:pt x="58" y="300"/>
                  </a:lnTo>
                  <a:lnTo>
                    <a:pt x="58" y="300"/>
                  </a:lnTo>
                  <a:lnTo>
                    <a:pt x="58" y="300"/>
                  </a:lnTo>
                  <a:lnTo>
                    <a:pt x="63" y="295"/>
                  </a:lnTo>
                  <a:lnTo>
                    <a:pt x="63" y="295"/>
                  </a:lnTo>
                  <a:lnTo>
                    <a:pt x="63" y="295"/>
                  </a:lnTo>
                  <a:lnTo>
                    <a:pt x="67" y="295"/>
                  </a:lnTo>
                  <a:lnTo>
                    <a:pt x="67" y="295"/>
                  </a:lnTo>
                  <a:lnTo>
                    <a:pt x="67" y="290"/>
                  </a:lnTo>
                  <a:lnTo>
                    <a:pt x="67" y="290"/>
                  </a:lnTo>
                  <a:lnTo>
                    <a:pt x="67" y="285"/>
                  </a:lnTo>
                  <a:lnTo>
                    <a:pt x="67" y="285"/>
                  </a:lnTo>
                  <a:lnTo>
                    <a:pt x="67" y="285"/>
                  </a:lnTo>
                  <a:lnTo>
                    <a:pt x="67" y="280"/>
                  </a:lnTo>
                  <a:lnTo>
                    <a:pt x="67" y="280"/>
                  </a:lnTo>
                  <a:lnTo>
                    <a:pt x="67" y="280"/>
                  </a:lnTo>
                  <a:lnTo>
                    <a:pt x="67" y="280"/>
                  </a:lnTo>
                  <a:lnTo>
                    <a:pt x="67" y="276"/>
                  </a:lnTo>
                  <a:lnTo>
                    <a:pt x="67" y="276"/>
                  </a:lnTo>
                  <a:lnTo>
                    <a:pt x="72" y="276"/>
                  </a:lnTo>
                  <a:lnTo>
                    <a:pt x="67" y="271"/>
                  </a:lnTo>
                  <a:lnTo>
                    <a:pt x="67" y="271"/>
                  </a:lnTo>
                  <a:lnTo>
                    <a:pt x="67" y="271"/>
                  </a:lnTo>
                  <a:lnTo>
                    <a:pt x="67" y="271"/>
                  </a:lnTo>
                  <a:lnTo>
                    <a:pt x="67" y="271"/>
                  </a:lnTo>
                  <a:lnTo>
                    <a:pt x="67" y="271"/>
                  </a:lnTo>
                  <a:lnTo>
                    <a:pt x="67" y="276"/>
                  </a:lnTo>
                  <a:lnTo>
                    <a:pt x="67" y="276"/>
                  </a:lnTo>
                  <a:lnTo>
                    <a:pt x="67" y="276"/>
                  </a:lnTo>
                  <a:lnTo>
                    <a:pt x="63" y="276"/>
                  </a:lnTo>
                  <a:lnTo>
                    <a:pt x="63" y="276"/>
                  </a:lnTo>
                  <a:lnTo>
                    <a:pt x="63" y="276"/>
                  </a:lnTo>
                  <a:lnTo>
                    <a:pt x="63" y="271"/>
                  </a:lnTo>
                  <a:lnTo>
                    <a:pt x="63" y="271"/>
                  </a:lnTo>
                  <a:lnTo>
                    <a:pt x="58" y="271"/>
                  </a:lnTo>
                  <a:lnTo>
                    <a:pt x="58" y="266"/>
                  </a:lnTo>
                  <a:lnTo>
                    <a:pt x="58" y="266"/>
                  </a:lnTo>
                  <a:lnTo>
                    <a:pt x="53" y="266"/>
                  </a:lnTo>
                  <a:lnTo>
                    <a:pt x="53" y="261"/>
                  </a:lnTo>
                  <a:lnTo>
                    <a:pt x="53" y="261"/>
                  </a:lnTo>
                  <a:lnTo>
                    <a:pt x="53" y="261"/>
                  </a:lnTo>
                  <a:lnTo>
                    <a:pt x="53" y="256"/>
                  </a:lnTo>
                  <a:lnTo>
                    <a:pt x="53" y="256"/>
                  </a:lnTo>
                  <a:lnTo>
                    <a:pt x="53" y="256"/>
                  </a:lnTo>
                  <a:lnTo>
                    <a:pt x="53" y="256"/>
                  </a:lnTo>
                  <a:lnTo>
                    <a:pt x="53" y="251"/>
                  </a:lnTo>
                  <a:lnTo>
                    <a:pt x="53" y="251"/>
                  </a:lnTo>
                  <a:lnTo>
                    <a:pt x="53" y="247"/>
                  </a:lnTo>
                  <a:lnTo>
                    <a:pt x="53" y="247"/>
                  </a:lnTo>
                  <a:lnTo>
                    <a:pt x="53" y="242"/>
                  </a:lnTo>
                  <a:lnTo>
                    <a:pt x="53" y="242"/>
                  </a:lnTo>
                  <a:lnTo>
                    <a:pt x="53" y="242"/>
                  </a:lnTo>
                  <a:lnTo>
                    <a:pt x="53" y="242"/>
                  </a:lnTo>
                  <a:lnTo>
                    <a:pt x="58" y="242"/>
                  </a:lnTo>
                  <a:lnTo>
                    <a:pt x="58" y="242"/>
                  </a:lnTo>
                  <a:lnTo>
                    <a:pt x="58" y="242"/>
                  </a:lnTo>
                  <a:lnTo>
                    <a:pt x="58" y="237"/>
                  </a:lnTo>
                  <a:lnTo>
                    <a:pt x="63" y="237"/>
                  </a:lnTo>
                  <a:lnTo>
                    <a:pt x="63" y="237"/>
                  </a:lnTo>
                  <a:lnTo>
                    <a:pt x="67" y="237"/>
                  </a:lnTo>
                  <a:lnTo>
                    <a:pt x="67" y="237"/>
                  </a:lnTo>
                  <a:lnTo>
                    <a:pt x="67" y="237"/>
                  </a:lnTo>
                  <a:lnTo>
                    <a:pt x="72" y="232"/>
                  </a:lnTo>
                  <a:lnTo>
                    <a:pt x="72" y="232"/>
                  </a:lnTo>
                  <a:lnTo>
                    <a:pt x="72" y="232"/>
                  </a:lnTo>
                  <a:lnTo>
                    <a:pt x="72" y="227"/>
                  </a:lnTo>
                  <a:lnTo>
                    <a:pt x="72" y="227"/>
                  </a:lnTo>
                  <a:lnTo>
                    <a:pt x="72" y="227"/>
                  </a:lnTo>
                  <a:lnTo>
                    <a:pt x="72" y="222"/>
                  </a:lnTo>
                  <a:lnTo>
                    <a:pt x="72" y="222"/>
                  </a:lnTo>
                  <a:lnTo>
                    <a:pt x="72" y="222"/>
                  </a:lnTo>
                  <a:lnTo>
                    <a:pt x="67" y="222"/>
                  </a:lnTo>
                  <a:lnTo>
                    <a:pt x="67" y="222"/>
                  </a:lnTo>
                  <a:lnTo>
                    <a:pt x="67" y="222"/>
                  </a:lnTo>
                  <a:lnTo>
                    <a:pt x="67" y="222"/>
                  </a:lnTo>
                  <a:lnTo>
                    <a:pt x="67" y="218"/>
                  </a:lnTo>
                  <a:lnTo>
                    <a:pt x="67" y="218"/>
                  </a:lnTo>
                  <a:lnTo>
                    <a:pt x="67" y="213"/>
                  </a:lnTo>
                  <a:lnTo>
                    <a:pt x="67" y="213"/>
                  </a:lnTo>
                  <a:lnTo>
                    <a:pt x="67" y="208"/>
                  </a:lnTo>
                  <a:lnTo>
                    <a:pt x="67" y="208"/>
                  </a:lnTo>
                  <a:lnTo>
                    <a:pt x="67" y="208"/>
                  </a:lnTo>
                  <a:lnTo>
                    <a:pt x="67" y="208"/>
                  </a:lnTo>
                  <a:lnTo>
                    <a:pt x="63" y="203"/>
                  </a:lnTo>
                  <a:lnTo>
                    <a:pt x="63" y="208"/>
                  </a:lnTo>
                  <a:lnTo>
                    <a:pt x="63" y="208"/>
                  </a:lnTo>
                  <a:lnTo>
                    <a:pt x="58" y="203"/>
                  </a:lnTo>
                  <a:lnTo>
                    <a:pt x="58" y="203"/>
                  </a:lnTo>
                  <a:lnTo>
                    <a:pt x="58" y="203"/>
                  </a:lnTo>
                  <a:lnTo>
                    <a:pt x="58" y="203"/>
                  </a:lnTo>
                  <a:lnTo>
                    <a:pt x="53" y="203"/>
                  </a:lnTo>
                  <a:lnTo>
                    <a:pt x="53" y="203"/>
                  </a:lnTo>
                  <a:lnTo>
                    <a:pt x="48" y="203"/>
                  </a:lnTo>
                  <a:lnTo>
                    <a:pt x="48" y="203"/>
                  </a:lnTo>
                  <a:lnTo>
                    <a:pt x="48" y="203"/>
                  </a:lnTo>
                  <a:lnTo>
                    <a:pt x="48" y="203"/>
                  </a:lnTo>
                  <a:lnTo>
                    <a:pt x="43" y="203"/>
                  </a:lnTo>
                  <a:lnTo>
                    <a:pt x="43" y="203"/>
                  </a:lnTo>
                  <a:lnTo>
                    <a:pt x="43" y="208"/>
                  </a:lnTo>
                  <a:lnTo>
                    <a:pt x="43" y="208"/>
                  </a:lnTo>
                  <a:lnTo>
                    <a:pt x="38" y="208"/>
                  </a:lnTo>
                  <a:lnTo>
                    <a:pt x="38" y="208"/>
                  </a:lnTo>
                  <a:lnTo>
                    <a:pt x="38" y="208"/>
                  </a:lnTo>
                  <a:lnTo>
                    <a:pt x="34" y="208"/>
                  </a:lnTo>
                  <a:lnTo>
                    <a:pt x="34" y="208"/>
                  </a:lnTo>
                  <a:lnTo>
                    <a:pt x="29" y="208"/>
                  </a:lnTo>
                  <a:lnTo>
                    <a:pt x="29" y="208"/>
                  </a:lnTo>
                  <a:lnTo>
                    <a:pt x="29" y="208"/>
                  </a:lnTo>
                  <a:lnTo>
                    <a:pt x="29" y="203"/>
                  </a:lnTo>
                  <a:lnTo>
                    <a:pt x="29" y="203"/>
                  </a:lnTo>
                  <a:lnTo>
                    <a:pt x="29" y="203"/>
                  </a:lnTo>
                  <a:lnTo>
                    <a:pt x="24" y="203"/>
                  </a:lnTo>
                  <a:lnTo>
                    <a:pt x="24" y="198"/>
                  </a:lnTo>
                  <a:lnTo>
                    <a:pt x="24" y="198"/>
                  </a:lnTo>
                  <a:lnTo>
                    <a:pt x="24" y="193"/>
                  </a:lnTo>
                  <a:lnTo>
                    <a:pt x="24" y="193"/>
                  </a:lnTo>
                  <a:lnTo>
                    <a:pt x="19" y="193"/>
                  </a:lnTo>
                  <a:lnTo>
                    <a:pt x="19" y="193"/>
                  </a:lnTo>
                  <a:lnTo>
                    <a:pt x="19" y="189"/>
                  </a:lnTo>
                  <a:lnTo>
                    <a:pt x="19" y="189"/>
                  </a:lnTo>
                  <a:lnTo>
                    <a:pt x="24" y="189"/>
                  </a:lnTo>
                  <a:lnTo>
                    <a:pt x="24" y="189"/>
                  </a:lnTo>
                  <a:lnTo>
                    <a:pt x="29" y="189"/>
                  </a:lnTo>
                  <a:lnTo>
                    <a:pt x="29" y="189"/>
                  </a:lnTo>
                  <a:lnTo>
                    <a:pt x="29" y="189"/>
                  </a:lnTo>
                  <a:lnTo>
                    <a:pt x="29" y="184"/>
                  </a:lnTo>
                  <a:lnTo>
                    <a:pt x="29" y="184"/>
                  </a:lnTo>
                  <a:lnTo>
                    <a:pt x="29" y="184"/>
                  </a:lnTo>
                  <a:lnTo>
                    <a:pt x="24" y="184"/>
                  </a:lnTo>
                  <a:lnTo>
                    <a:pt x="19" y="184"/>
                  </a:lnTo>
                  <a:lnTo>
                    <a:pt x="19" y="184"/>
                  </a:lnTo>
                  <a:lnTo>
                    <a:pt x="19" y="179"/>
                  </a:lnTo>
                  <a:lnTo>
                    <a:pt x="19" y="179"/>
                  </a:lnTo>
                  <a:lnTo>
                    <a:pt x="19" y="179"/>
                  </a:lnTo>
                  <a:lnTo>
                    <a:pt x="19" y="174"/>
                  </a:lnTo>
                  <a:lnTo>
                    <a:pt x="19" y="174"/>
                  </a:lnTo>
                  <a:lnTo>
                    <a:pt x="19" y="174"/>
                  </a:lnTo>
                  <a:lnTo>
                    <a:pt x="19" y="174"/>
                  </a:lnTo>
                  <a:lnTo>
                    <a:pt x="19" y="174"/>
                  </a:lnTo>
                  <a:lnTo>
                    <a:pt x="24" y="174"/>
                  </a:lnTo>
                  <a:lnTo>
                    <a:pt x="24" y="174"/>
                  </a:lnTo>
                  <a:lnTo>
                    <a:pt x="24" y="174"/>
                  </a:lnTo>
                  <a:lnTo>
                    <a:pt x="24" y="174"/>
                  </a:lnTo>
                  <a:lnTo>
                    <a:pt x="29" y="174"/>
                  </a:lnTo>
                  <a:lnTo>
                    <a:pt x="29" y="174"/>
                  </a:lnTo>
                  <a:lnTo>
                    <a:pt x="29" y="174"/>
                  </a:lnTo>
                  <a:lnTo>
                    <a:pt x="34" y="174"/>
                  </a:lnTo>
                  <a:lnTo>
                    <a:pt x="34" y="174"/>
                  </a:lnTo>
                  <a:lnTo>
                    <a:pt x="34" y="174"/>
                  </a:lnTo>
                  <a:lnTo>
                    <a:pt x="34" y="174"/>
                  </a:lnTo>
                  <a:lnTo>
                    <a:pt x="34" y="174"/>
                  </a:lnTo>
                  <a:lnTo>
                    <a:pt x="34" y="174"/>
                  </a:lnTo>
                  <a:lnTo>
                    <a:pt x="34" y="169"/>
                  </a:lnTo>
                  <a:lnTo>
                    <a:pt x="34" y="169"/>
                  </a:lnTo>
                  <a:lnTo>
                    <a:pt x="34" y="169"/>
                  </a:lnTo>
                  <a:lnTo>
                    <a:pt x="38" y="164"/>
                  </a:lnTo>
                  <a:lnTo>
                    <a:pt x="34" y="164"/>
                  </a:lnTo>
                  <a:lnTo>
                    <a:pt x="34" y="164"/>
                  </a:lnTo>
                  <a:lnTo>
                    <a:pt x="34" y="164"/>
                  </a:lnTo>
                  <a:lnTo>
                    <a:pt x="34" y="164"/>
                  </a:lnTo>
                  <a:lnTo>
                    <a:pt x="29" y="169"/>
                  </a:lnTo>
                  <a:lnTo>
                    <a:pt x="29" y="169"/>
                  </a:lnTo>
                  <a:lnTo>
                    <a:pt x="24" y="169"/>
                  </a:lnTo>
                  <a:lnTo>
                    <a:pt x="24" y="169"/>
                  </a:lnTo>
                  <a:lnTo>
                    <a:pt x="24" y="169"/>
                  </a:lnTo>
                  <a:lnTo>
                    <a:pt x="24" y="169"/>
                  </a:lnTo>
                  <a:lnTo>
                    <a:pt x="24" y="169"/>
                  </a:lnTo>
                  <a:lnTo>
                    <a:pt x="24" y="169"/>
                  </a:lnTo>
                  <a:lnTo>
                    <a:pt x="24" y="164"/>
                  </a:lnTo>
                  <a:lnTo>
                    <a:pt x="34" y="160"/>
                  </a:lnTo>
                  <a:lnTo>
                    <a:pt x="34" y="160"/>
                  </a:lnTo>
                  <a:lnTo>
                    <a:pt x="34" y="155"/>
                  </a:lnTo>
                  <a:lnTo>
                    <a:pt x="34" y="155"/>
                  </a:lnTo>
                  <a:lnTo>
                    <a:pt x="34" y="155"/>
                  </a:lnTo>
                  <a:lnTo>
                    <a:pt x="34" y="155"/>
                  </a:lnTo>
                  <a:lnTo>
                    <a:pt x="34" y="155"/>
                  </a:lnTo>
                  <a:lnTo>
                    <a:pt x="29" y="155"/>
                  </a:lnTo>
                  <a:lnTo>
                    <a:pt x="29" y="155"/>
                  </a:lnTo>
                  <a:lnTo>
                    <a:pt x="29" y="155"/>
                  </a:lnTo>
                  <a:lnTo>
                    <a:pt x="29" y="155"/>
                  </a:lnTo>
                  <a:lnTo>
                    <a:pt x="29" y="155"/>
                  </a:lnTo>
                  <a:lnTo>
                    <a:pt x="29" y="155"/>
                  </a:lnTo>
                  <a:lnTo>
                    <a:pt x="24" y="160"/>
                  </a:lnTo>
                  <a:lnTo>
                    <a:pt x="24" y="160"/>
                  </a:lnTo>
                  <a:lnTo>
                    <a:pt x="24" y="160"/>
                  </a:lnTo>
                  <a:lnTo>
                    <a:pt x="24" y="160"/>
                  </a:lnTo>
                  <a:lnTo>
                    <a:pt x="19" y="155"/>
                  </a:lnTo>
                  <a:lnTo>
                    <a:pt x="19" y="155"/>
                  </a:lnTo>
                  <a:lnTo>
                    <a:pt x="19" y="155"/>
                  </a:lnTo>
                  <a:lnTo>
                    <a:pt x="14" y="155"/>
                  </a:lnTo>
                  <a:lnTo>
                    <a:pt x="14" y="150"/>
                  </a:lnTo>
                  <a:lnTo>
                    <a:pt x="14" y="150"/>
                  </a:lnTo>
                  <a:lnTo>
                    <a:pt x="14" y="145"/>
                  </a:lnTo>
                  <a:lnTo>
                    <a:pt x="14" y="145"/>
                  </a:lnTo>
                  <a:lnTo>
                    <a:pt x="14" y="145"/>
                  </a:lnTo>
                  <a:lnTo>
                    <a:pt x="14" y="140"/>
                  </a:lnTo>
                  <a:lnTo>
                    <a:pt x="14" y="140"/>
                  </a:lnTo>
                  <a:lnTo>
                    <a:pt x="14" y="140"/>
                  </a:lnTo>
                  <a:lnTo>
                    <a:pt x="14" y="140"/>
                  </a:lnTo>
                  <a:lnTo>
                    <a:pt x="14" y="140"/>
                  </a:lnTo>
                  <a:lnTo>
                    <a:pt x="14" y="135"/>
                  </a:lnTo>
                  <a:lnTo>
                    <a:pt x="14" y="135"/>
                  </a:lnTo>
                  <a:lnTo>
                    <a:pt x="14" y="135"/>
                  </a:lnTo>
                  <a:lnTo>
                    <a:pt x="9" y="135"/>
                  </a:lnTo>
                  <a:lnTo>
                    <a:pt x="14" y="135"/>
                  </a:lnTo>
                  <a:lnTo>
                    <a:pt x="14" y="131"/>
                  </a:lnTo>
                  <a:lnTo>
                    <a:pt x="14" y="131"/>
                  </a:lnTo>
                  <a:lnTo>
                    <a:pt x="14" y="131"/>
                  </a:lnTo>
                  <a:lnTo>
                    <a:pt x="14" y="131"/>
                  </a:lnTo>
                  <a:lnTo>
                    <a:pt x="14" y="131"/>
                  </a:lnTo>
                  <a:lnTo>
                    <a:pt x="14" y="126"/>
                  </a:lnTo>
                  <a:lnTo>
                    <a:pt x="9" y="126"/>
                  </a:lnTo>
                  <a:lnTo>
                    <a:pt x="9" y="126"/>
                  </a:lnTo>
                  <a:lnTo>
                    <a:pt x="9" y="126"/>
                  </a:lnTo>
                  <a:lnTo>
                    <a:pt x="9" y="126"/>
                  </a:lnTo>
                  <a:lnTo>
                    <a:pt x="9" y="126"/>
                  </a:lnTo>
                  <a:lnTo>
                    <a:pt x="9" y="126"/>
                  </a:lnTo>
                  <a:lnTo>
                    <a:pt x="9" y="126"/>
                  </a:lnTo>
                  <a:lnTo>
                    <a:pt x="5" y="126"/>
                  </a:lnTo>
                  <a:lnTo>
                    <a:pt x="5" y="126"/>
                  </a:lnTo>
                  <a:lnTo>
                    <a:pt x="0" y="126"/>
                  </a:lnTo>
                  <a:lnTo>
                    <a:pt x="5" y="126"/>
                  </a:lnTo>
                  <a:lnTo>
                    <a:pt x="5" y="121"/>
                  </a:lnTo>
                  <a:lnTo>
                    <a:pt x="9" y="116"/>
                  </a:lnTo>
                  <a:lnTo>
                    <a:pt x="9" y="116"/>
                  </a:lnTo>
                  <a:lnTo>
                    <a:pt x="9" y="116"/>
                  </a:lnTo>
                  <a:lnTo>
                    <a:pt x="9" y="116"/>
                  </a:lnTo>
                  <a:lnTo>
                    <a:pt x="14" y="116"/>
                  </a:lnTo>
                  <a:lnTo>
                    <a:pt x="14" y="116"/>
                  </a:lnTo>
                  <a:lnTo>
                    <a:pt x="14" y="116"/>
                  </a:lnTo>
                  <a:lnTo>
                    <a:pt x="14" y="111"/>
                  </a:lnTo>
                  <a:lnTo>
                    <a:pt x="14" y="111"/>
                  </a:lnTo>
                  <a:lnTo>
                    <a:pt x="14" y="106"/>
                  </a:lnTo>
                  <a:lnTo>
                    <a:pt x="14" y="106"/>
                  </a:lnTo>
                  <a:lnTo>
                    <a:pt x="19" y="106"/>
                  </a:lnTo>
                  <a:lnTo>
                    <a:pt x="19" y="101"/>
                  </a:lnTo>
                  <a:lnTo>
                    <a:pt x="19" y="101"/>
                  </a:lnTo>
                  <a:lnTo>
                    <a:pt x="24" y="101"/>
                  </a:lnTo>
                  <a:lnTo>
                    <a:pt x="24" y="101"/>
                  </a:lnTo>
                  <a:lnTo>
                    <a:pt x="24" y="101"/>
                  </a:lnTo>
                  <a:lnTo>
                    <a:pt x="24" y="101"/>
                  </a:lnTo>
                  <a:lnTo>
                    <a:pt x="24" y="101"/>
                  </a:lnTo>
                  <a:lnTo>
                    <a:pt x="24" y="97"/>
                  </a:lnTo>
                  <a:lnTo>
                    <a:pt x="24" y="92"/>
                  </a:lnTo>
                  <a:lnTo>
                    <a:pt x="24" y="92"/>
                  </a:lnTo>
                  <a:lnTo>
                    <a:pt x="29" y="92"/>
                  </a:lnTo>
                  <a:lnTo>
                    <a:pt x="29" y="92"/>
                  </a:lnTo>
                  <a:lnTo>
                    <a:pt x="29" y="92"/>
                  </a:lnTo>
                  <a:lnTo>
                    <a:pt x="29" y="97"/>
                  </a:lnTo>
                  <a:lnTo>
                    <a:pt x="29" y="97"/>
                  </a:lnTo>
                  <a:lnTo>
                    <a:pt x="29" y="97"/>
                  </a:lnTo>
                  <a:lnTo>
                    <a:pt x="29" y="97"/>
                  </a:lnTo>
                  <a:lnTo>
                    <a:pt x="34" y="97"/>
                  </a:lnTo>
                  <a:lnTo>
                    <a:pt x="34" y="92"/>
                  </a:lnTo>
                  <a:lnTo>
                    <a:pt x="34" y="92"/>
                  </a:lnTo>
                  <a:lnTo>
                    <a:pt x="34" y="92"/>
                  </a:lnTo>
                  <a:lnTo>
                    <a:pt x="34" y="92"/>
                  </a:lnTo>
                  <a:lnTo>
                    <a:pt x="34" y="92"/>
                  </a:lnTo>
                  <a:lnTo>
                    <a:pt x="34" y="92"/>
                  </a:lnTo>
                  <a:lnTo>
                    <a:pt x="34" y="92"/>
                  </a:lnTo>
                  <a:lnTo>
                    <a:pt x="34" y="97"/>
                  </a:lnTo>
                  <a:lnTo>
                    <a:pt x="34" y="97"/>
                  </a:lnTo>
                  <a:lnTo>
                    <a:pt x="34" y="97"/>
                  </a:lnTo>
                  <a:lnTo>
                    <a:pt x="38" y="97"/>
                  </a:lnTo>
                  <a:lnTo>
                    <a:pt x="38" y="97"/>
                  </a:lnTo>
                  <a:lnTo>
                    <a:pt x="38" y="97"/>
                  </a:lnTo>
                  <a:lnTo>
                    <a:pt x="38" y="92"/>
                  </a:lnTo>
                  <a:lnTo>
                    <a:pt x="38" y="92"/>
                  </a:lnTo>
                  <a:lnTo>
                    <a:pt x="38" y="92"/>
                  </a:lnTo>
                  <a:lnTo>
                    <a:pt x="43" y="92"/>
                  </a:lnTo>
                  <a:lnTo>
                    <a:pt x="43" y="92"/>
                  </a:lnTo>
                  <a:lnTo>
                    <a:pt x="43" y="92"/>
                  </a:lnTo>
                  <a:lnTo>
                    <a:pt x="43" y="92"/>
                  </a:lnTo>
                  <a:lnTo>
                    <a:pt x="48" y="92"/>
                  </a:lnTo>
                  <a:lnTo>
                    <a:pt x="48" y="92"/>
                  </a:lnTo>
                  <a:lnTo>
                    <a:pt x="48" y="92"/>
                  </a:lnTo>
                  <a:lnTo>
                    <a:pt x="48" y="92"/>
                  </a:lnTo>
                  <a:lnTo>
                    <a:pt x="48" y="87"/>
                  </a:lnTo>
                  <a:lnTo>
                    <a:pt x="48" y="87"/>
                  </a:lnTo>
                  <a:lnTo>
                    <a:pt x="48" y="87"/>
                  </a:lnTo>
                  <a:lnTo>
                    <a:pt x="48" y="87"/>
                  </a:lnTo>
                  <a:lnTo>
                    <a:pt x="53" y="82"/>
                  </a:lnTo>
                  <a:lnTo>
                    <a:pt x="53" y="82"/>
                  </a:lnTo>
                  <a:lnTo>
                    <a:pt x="58" y="82"/>
                  </a:lnTo>
                  <a:lnTo>
                    <a:pt x="58" y="77"/>
                  </a:lnTo>
                  <a:lnTo>
                    <a:pt x="63" y="77"/>
                  </a:lnTo>
                  <a:lnTo>
                    <a:pt x="63" y="77"/>
                  </a:lnTo>
                  <a:lnTo>
                    <a:pt x="63" y="77"/>
                  </a:lnTo>
                  <a:lnTo>
                    <a:pt x="63" y="82"/>
                  </a:lnTo>
                  <a:lnTo>
                    <a:pt x="63" y="82"/>
                  </a:lnTo>
                  <a:lnTo>
                    <a:pt x="63" y="82"/>
                  </a:lnTo>
                  <a:lnTo>
                    <a:pt x="67" y="87"/>
                  </a:lnTo>
                  <a:lnTo>
                    <a:pt x="67" y="87"/>
                  </a:lnTo>
                  <a:lnTo>
                    <a:pt x="72" y="87"/>
                  </a:lnTo>
                  <a:lnTo>
                    <a:pt x="72" y="87"/>
                  </a:lnTo>
                  <a:lnTo>
                    <a:pt x="72" y="82"/>
                  </a:lnTo>
                  <a:lnTo>
                    <a:pt x="77" y="82"/>
                  </a:lnTo>
                  <a:lnTo>
                    <a:pt x="77" y="82"/>
                  </a:lnTo>
                  <a:lnTo>
                    <a:pt x="77" y="82"/>
                  </a:lnTo>
                  <a:lnTo>
                    <a:pt x="77" y="82"/>
                  </a:lnTo>
                  <a:lnTo>
                    <a:pt x="77" y="77"/>
                  </a:lnTo>
                  <a:lnTo>
                    <a:pt x="77" y="77"/>
                  </a:lnTo>
                  <a:lnTo>
                    <a:pt x="77" y="77"/>
                  </a:lnTo>
                  <a:lnTo>
                    <a:pt x="72" y="77"/>
                  </a:lnTo>
                  <a:lnTo>
                    <a:pt x="72" y="77"/>
                  </a:lnTo>
                  <a:lnTo>
                    <a:pt x="72" y="72"/>
                  </a:lnTo>
                  <a:lnTo>
                    <a:pt x="72" y="68"/>
                  </a:lnTo>
                  <a:lnTo>
                    <a:pt x="72" y="63"/>
                  </a:lnTo>
                  <a:lnTo>
                    <a:pt x="77" y="63"/>
                  </a:lnTo>
                  <a:lnTo>
                    <a:pt x="77" y="58"/>
                  </a:lnTo>
                  <a:lnTo>
                    <a:pt x="77" y="58"/>
                  </a:lnTo>
                  <a:lnTo>
                    <a:pt x="82" y="58"/>
                  </a:lnTo>
                  <a:lnTo>
                    <a:pt x="82" y="58"/>
                  </a:lnTo>
                  <a:lnTo>
                    <a:pt x="87" y="58"/>
                  </a:lnTo>
                  <a:lnTo>
                    <a:pt x="87" y="58"/>
                  </a:lnTo>
                  <a:lnTo>
                    <a:pt x="92" y="58"/>
                  </a:lnTo>
                  <a:lnTo>
                    <a:pt x="92" y="58"/>
                  </a:lnTo>
                  <a:lnTo>
                    <a:pt x="92" y="58"/>
                  </a:lnTo>
                  <a:lnTo>
                    <a:pt x="92" y="53"/>
                  </a:lnTo>
                  <a:lnTo>
                    <a:pt x="96" y="53"/>
                  </a:lnTo>
                  <a:lnTo>
                    <a:pt x="96" y="53"/>
                  </a:lnTo>
                  <a:lnTo>
                    <a:pt x="96" y="53"/>
                  </a:lnTo>
                  <a:lnTo>
                    <a:pt x="96" y="53"/>
                  </a:lnTo>
                  <a:lnTo>
                    <a:pt x="96" y="53"/>
                  </a:lnTo>
                  <a:lnTo>
                    <a:pt x="101" y="53"/>
                  </a:lnTo>
                  <a:lnTo>
                    <a:pt x="101" y="48"/>
                  </a:lnTo>
                  <a:lnTo>
                    <a:pt x="101" y="48"/>
                  </a:lnTo>
                  <a:lnTo>
                    <a:pt x="101" y="43"/>
                  </a:lnTo>
                  <a:lnTo>
                    <a:pt x="101" y="43"/>
                  </a:lnTo>
                  <a:lnTo>
                    <a:pt x="106" y="43"/>
                  </a:lnTo>
                  <a:lnTo>
                    <a:pt x="106" y="39"/>
                  </a:lnTo>
                  <a:lnTo>
                    <a:pt x="106" y="39"/>
                  </a:lnTo>
                  <a:lnTo>
                    <a:pt x="111" y="39"/>
                  </a:lnTo>
                  <a:lnTo>
                    <a:pt x="111" y="39"/>
                  </a:lnTo>
                  <a:lnTo>
                    <a:pt x="116" y="39"/>
                  </a:lnTo>
                  <a:lnTo>
                    <a:pt x="116" y="39"/>
                  </a:lnTo>
                  <a:lnTo>
                    <a:pt x="116" y="34"/>
                  </a:lnTo>
                  <a:lnTo>
                    <a:pt x="116" y="34"/>
                  </a:lnTo>
                  <a:lnTo>
                    <a:pt x="116" y="34"/>
                  </a:lnTo>
                  <a:lnTo>
                    <a:pt x="116" y="29"/>
                  </a:lnTo>
                  <a:lnTo>
                    <a:pt x="116" y="29"/>
                  </a:lnTo>
                  <a:lnTo>
                    <a:pt x="116" y="29"/>
                  </a:lnTo>
                  <a:lnTo>
                    <a:pt x="121" y="29"/>
                  </a:lnTo>
                  <a:lnTo>
                    <a:pt x="126" y="29"/>
                  </a:lnTo>
                  <a:lnTo>
                    <a:pt x="126" y="29"/>
                  </a:lnTo>
                  <a:lnTo>
                    <a:pt x="126" y="29"/>
                  </a:lnTo>
                  <a:lnTo>
                    <a:pt x="126" y="29"/>
                  </a:lnTo>
                  <a:lnTo>
                    <a:pt x="126" y="29"/>
                  </a:lnTo>
                  <a:lnTo>
                    <a:pt x="130" y="24"/>
                  </a:lnTo>
                  <a:lnTo>
                    <a:pt x="130" y="24"/>
                  </a:lnTo>
                  <a:lnTo>
                    <a:pt x="130" y="24"/>
                  </a:lnTo>
                  <a:lnTo>
                    <a:pt x="130" y="24"/>
                  </a:lnTo>
                  <a:lnTo>
                    <a:pt x="135" y="24"/>
                  </a:lnTo>
                  <a:lnTo>
                    <a:pt x="135" y="24"/>
                  </a:lnTo>
                  <a:lnTo>
                    <a:pt x="140" y="24"/>
                  </a:lnTo>
                  <a:lnTo>
                    <a:pt x="140" y="24"/>
                  </a:lnTo>
                  <a:lnTo>
                    <a:pt x="145" y="19"/>
                  </a:lnTo>
                  <a:lnTo>
                    <a:pt x="145" y="19"/>
                  </a:lnTo>
                  <a:lnTo>
                    <a:pt x="145" y="19"/>
                  </a:lnTo>
                  <a:lnTo>
                    <a:pt x="145" y="19"/>
                  </a:lnTo>
                  <a:lnTo>
                    <a:pt x="145" y="19"/>
                  </a:lnTo>
                  <a:lnTo>
                    <a:pt x="150" y="19"/>
                  </a:lnTo>
                  <a:lnTo>
                    <a:pt x="150" y="19"/>
                  </a:lnTo>
                  <a:lnTo>
                    <a:pt x="150" y="19"/>
                  </a:lnTo>
                  <a:lnTo>
                    <a:pt x="150" y="19"/>
                  </a:lnTo>
                  <a:lnTo>
                    <a:pt x="150" y="24"/>
                  </a:lnTo>
                  <a:lnTo>
                    <a:pt x="150" y="24"/>
                  </a:lnTo>
                  <a:lnTo>
                    <a:pt x="150" y="24"/>
                  </a:lnTo>
                  <a:lnTo>
                    <a:pt x="150" y="24"/>
                  </a:lnTo>
                  <a:lnTo>
                    <a:pt x="155" y="24"/>
                  </a:lnTo>
                  <a:lnTo>
                    <a:pt x="155" y="24"/>
                  </a:lnTo>
                  <a:lnTo>
                    <a:pt x="155" y="24"/>
                  </a:lnTo>
                  <a:lnTo>
                    <a:pt x="159" y="24"/>
                  </a:lnTo>
                  <a:lnTo>
                    <a:pt x="159" y="24"/>
                  </a:lnTo>
                  <a:lnTo>
                    <a:pt x="164" y="24"/>
                  </a:lnTo>
                  <a:lnTo>
                    <a:pt x="164" y="19"/>
                  </a:lnTo>
                  <a:lnTo>
                    <a:pt x="169" y="19"/>
                  </a:lnTo>
                  <a:lnTo>
                    <a:pt x="174" y="19"/>
                  </a:lnTo>
                  <a:lnTo>
                    <a:pt x="174" y="19"/>
                  </a:lnTo>
                  <a:lnTo>
                    <a:pt x="179" y="24"/>
                  </a:lnTo>
                  <a:lnTo>
                    <a:pt x="179" y="24"/>
                  </a:lnTo>
                  <a:lnTo>
                    <a:pt x="184" y="24"/>
                  </a:lnTo>
                  <a:lnTo>
                    <a:pt x="184" y="24"/>
                  </a:lnTo>
                  <a:lnTo>
                    <a:pt x="184" y="24"/>
                  </a:lnTo>
                  <a:lnTo>
                    <a:pt x="184" y="24"/>
                  </a:lnTo>
                  <a:lnTo>
                    <a:pt x="184" y="24"/>
                  </a:lnTo>
                  <a:lnTo>
                    <a:pt x="184" y="19"/>
                  </a:lnTo>
                  <a:lnTo>
                    <a:pt x="188" y="19"/>
                  </a:lnTo>
                  <a:lnTo>
                    <a:pt x="188" y="19"/>
                  </a:lnTo>
                  <a:lnTo>
                    <a:pt x="188" y="19"/>
                  </a:lnTo>
                  <a:lnTo>
                    <a:pt x="188" y="19"/>
                  </a:lnTo>
                  <a:lnTo>
                    <a:pt x="188" y="24"/>
                  </a:lnTo>
                  <a:lnTo>
                    <a:pt x="193" y="24"/>
                  </a:lnTo>
                  <a:lnTo>
                    <a:pt x="193" y="29"/>
                  </a:lnTo>
                  <a:lnTo>
                    <a:pt x="193" y="29"/>
                  </a:lnTo>
                  <a:lnTo>
                    <a:pt x="193" y="29"/>
                  </a:lnTo>
                  <a:lnTo>
                    <a:pt x="193" y="29"/>
                  </a:lnTo>
                  <a:lnTo>
                    <a:pt x="193" y="29"/>
                  </a:lnTo>
                  <a:lnTo>
                    <a:pt x="193" y="29"/>
                  </a:lnTo>
                  <a:lnTo>
                    <a:pt x="198" y="29"/>
                  </a:lnTo>
                  <a:lnTo>
                    <a:pt x="198" y="29"/>
                  </a:lnTo>
                  <a:lnTo>
                    <a:pt x="198" y="24"/>
                  </a:lnTo>
                  <a:lnTo>
                    <a:pt x="198" y="24"/>
                  </a:lnTo>
                  <a:lnTo>
                    <a:pt x="198" y="24"/>
                  </a:lnTo>
                  <a:lnTo>
                    <a:pt x="198" y="24"/>
                  </a:lnTo>
                  <a:lnTo>
                    <a:pt x="198" y="24"/>
                  </a:lnTo>
                  <a:lnTo>
                    <a:pt x="203" y="24"/>
                  </a:lnTo>
                  <a:lnTo>
                    <a:pt x="203" y="24"/>
                  </a:lnTo>
                  <a:lnTo>
                    <a:pt x="203" y="24"/>
                  </a:lnTo>
                  <a:lnTo>
                    <a:pt x="203" y="24"/>
                  </a:lnTo>
                  <a:lnTo>
                    <a:pt x="203" y="19"/>
                  </a:lnTo>
                  <a:lnTo>
                    <a:pt x="203" y="19"/>
                  </a:lnTo>
                  <a:lnTo>
                    <a:pt x="203" y="19"/>
                  </a:lnTo>
                  <a:lnTo>
                    <a:pt x="208" y="19"/>
                  </a:lnTo>
                  <a:lnTo>
                    <a:pt x="208" y="19"/>
                  </a:lnTo>
                  <a:lnTo>
                    <a:pt x="208" y="19"/>
                  </a:lnTo>
                  <a:lnTo>
                    <a:pt x="208" y="19"/>
                  </a:lnTo>
                  <a:lnTo>
                    <a:pt x="208" y="14"/>
                  </a:lnTo>
                  <a:lnTo>
                    <a:pt x="208" y="14"/>
                  </a:lnTo>
                  <a:lnTo>
                    <a:pt x="208" y="14"/>
                  </a:lnTo>
                  <a:lnTo>
                    <a:pt x="208" y="10"/>
                  </a:lnTo>
                  <a:lnTo>
                    <a:pt x="203" y="10"/>
                  </a:lnTo>
                  <a:lnTo>
                    <a:pt x="203" y="10"/>
                  </a:lnTo>
                  <a:lnTo>
                    <a:pt x="208" y="10"/>
                  </a:lnTo>
                  <a:lnTo>
                    <a:pt x="208" y="10"/>
                  </a:lnTo>
                  <a:lnTo>
                    <a:pt x="208" y="5"/>
                  </a:lnTo>
                  <a:lnTo>
                    <a:pt x="208" y="5"/>
                  </a:lnTo>
                  <a:lnTo>
                    <a:pt x="208" y="5"/>
                  </a:lnTo>
                  <a:lnTo>
                    <a:pt x="208" y="5"/>
                  </a:lnTo>
                  <a:lnTo>
                    <a:pt x="208" y="5"/>
                  </a:lnTo>
                  <a:lnTo>
                    <a:pt x="208" y="5"/>
                  </a:lnTo>
                  <a:lnTo>
                    <a:pt x="208" y="5"/>
                  </a:lnTo>
                  <a:lnTo>
                    <a:pt x="213" y="5"/>
                  </a:lnTo>
                  <a:lnTo>
                    <a:pt x="213" y="5"/>
                  </a:lnTo>
                  <a:lnTo>
                    <a:pt x="213" y="5"/>
                  </a:lnTo>
                  <a:lnTo>
                    <a:pt x="213" y="5"/>
                  </a:lnTo>
                  <a:lnTo>
                    <a:pt x="213" y="5"/>
                  </a:lnTo>
                  <a:lnTo>
                    <a:pt x="217" y="5"/>
                  </a:lnTo>
                  <a:lnTo>
                    <a:pt x="217" y="5"/>
                  </a:lnTo>
                  <a:lnTo>
                    <a:pt x="217" y="0"/>
                  </a:lnTo>
                  <a:lnTo>
                    <a:pt x="217" y="0"/>
                  </a:lnTo>
                  <a:lnTo>
                    <a:pt x="217" y="0"/>
                  </a:lnTo>
                  <a:lnTo>
                    <a:pt x="217" y="0"/>
                  </a:lnTo>
                  <a:lnTo>
                    <a:pt x="222" y="0"/>
                  </a:lnTo>
                  <a:lnTo>
                    <a:pt x="222" y="0"/>
                  </a:lnTo>
                  <a:lnTo>
                    <a:pt x="222" y="0"/>
                  </a:lnTo>
                  <a:lnTo>
                    <a:pt x="227" y="0"/>
                  </a:lnTo>
                  <a:lnTo>
                    <a:pt x="227" y="0"/>
                  </a:lnTo>
                  <a:lnTo>
                    <a:pt x="227" y="0"/>
                  </a:lnTo>
                  <a:lnTo>
                    <a:pt x="227" y="0"/>
                  </a:lnTo>
                  <a:lnTo>
                    <a:pt x="232" y="5"/>
                  </a:lnTo>
                  <a:lnTo>
                    <a:pt x="232" y="5"/>
                  </a:lnTo>
                  <a:lnTo>
                    <a:pt x="232" y="5"/>
                  </a:lnTo>
                  <a:lnTo>
                    <a:pt x="232" y="5"/>
                  </a:lnTo>
                  <a:lnTo>
                    <a:pt x="232" y="5"/>
                  </a:lnTo>
                  <a:lnTo>
                    <a:pt x="232" y="5"/>
                  </a:lnTo>
                  <a:lnTo>
                    <a:pt x="232" y="5"/>
                  </a:lnTo>
                  <a:lnTo>
                    <a:pt x="237" y="5"/>
                  </a:lnTo>
                  <a:lnTo>
                    <a:pt x="237" y="5"/>
                  </a:lnTo>
                  <a:lnTo>
                    <a:pt x="242" y="5"/>
                  </a:lnTo>
                  <a:lnTo>
                    <a:pt x="242" y="10"/>
                  </a:lnTo>
                  <a:lnTo>
                    <a:pt x="242" y="10"/>
                  </a:lnTo>
                  <a:lnTo>
                    <a:pt x="247" y="14"/>
                  </a:lnTo>
                  <a:lnTo>
                    <a:pt x="247" y="14"/>
                  </a:lnTo>
                  <a:lnTo>
                    <a:pt x="247" y="19"/>
                  </a:lnTo>
                  <a:lnTo>
                    <a:pt x="251" y="19"/>
                  </a:lnTo>
                  <a:lnTo>
                    <a:pt x="251" y="24"/>
                  </a:lnTo>
                  <a:lnTo>
                    <a:pt x="251" y="24"/>
                  </a:lnTo>
                  <a:lnTo>
                    <a:pt x="251" y="24"/>
                  </a:lnTo>
                  <a:lnTo>
                    <a:pt x="247" y="29"/>
                  </a:lnTo>
                  <a:lnTo>
                    <a:pt x="247" y="29"/>
                  </a:lnTo>
                  <a:lnTo>
                    <a:pt x="242" y="29"/>
                  </a:lnTo>
                  <a:lnTo>
                    <a:pt x="242" y="34"/>
                  </a:lnTo>
                  <a:lnTo>
                    <a:pt x="242" y="34"/>
                  </a:lnTo>
                  <a:lnTo>
                    <a:pt x="242" y="34"/>
                  </a:lnTo>
                  <a:lnTo>
                    <a:pt x="242" y="34"/>
                  </a:lnTo>
                  <a:lnTo>
                    <a:pt x="242" y="39"/>
                  </a:lnTo>
                  <a:lnTo>
                    <a:pt x="242" y="39"/>
                  </a:lnTo>
                  <a:lnTo>
                    <a:pt x="242" y="39"/>
                  </a:lnTo>
                  <a:lnTo>
                    <a:pt x="242" y="39"/>
                  </a:lnTo>
                  <a:lnTo>
                    <a:pt x="242" y="43"/>
                  </a:lnTo>
                  <a:lnTo>
                    <a:pt x="242" y="43"/>
                  </a:lnTo>
                  <a:lnTo>
                    <a:pt x="242" y="43"/>
                  </a:lnTo>
                  <a:lnTo>
                    <a:pt x="242" y="43"/>
                  </a:lnTo>
                  <a:lnTo>
                    <a:pt x="247" y="48"/>
                  </a:lnTo>
                  <a:lnTo>
                    <a:pt x="247" y="48"/>
                  </a:lnTo>
                  <a:lnTo>
                    <a:pt x="251" y="48"/>
                  </a:lnTo>
                  <a:lnTo>
                    <a:pt x="251" y="48"/>
                  </a:lnTo>
                  <a:lnTo>
                    <a:pt x="256" y="53"/>
                  </a:lnTo>
                  <a:lnTo>
                    <a:pt x="261" y="53"/>
                  </a:lnTo>
                  <a:lnTo>
                    <a:pt x="266" y="53"/>
                  </a:lnTo>
                  <a:lnTo>
                    <a:pt x="271" y="53"/>
                  </a:lnTo>
                  <a:lnTo>
                    <a:pt x="271" y="53"/>
                  </a:lnTo>
                  <a:lnTo>
                    <a:pt x="271" y="58"/>
                  </a:lnTo>
                  <a:lnTo>
                    <a:pt x="271" y="58"/>
                  </a:lnTo>
                  <a:lnTo>
                    <a:pt x="271" y="58"/>
                  </a:lnTo>
                  <a:lnTo>
                    <a:pt x="271" y="63"/>
                  </a:lnTo>
                  <a:lnTo>
                    <a:pt x="276" y="63"/>
                  </a:lnTo>
                  <a:lnTo>
                    <a:pt x="276" y="68"/>
                  </a:lnTo>
                  <a:lnTo>
                    <a:pt x="276" y="68"/>
                  </a:lnTo>
                  <a:lnTo>
                    <a:pt x="276" y="72"/>
                  </a:lnTo>
                  <a:lnTo>
                    <a:pt x="276" y="72"/>
                  </a:lnTo>
                  <a:lnTo>
                    <a:pt x="276" y="72"/>
                  </a:lnTo>
                  <a:lnTo>
                    <a:pt x="280" y="77"/>
                  </a:lnTo>
                  <a:lnTo>
                    <a:pt x="280" y="77"/>
                  </a:lnTo>
                  <a:lnTo>
                    <a:pt x="280" y="77"/>
                  </a:lnTo>
                  <a:lnTo>
                    <a:pt x="280" y="82"/>
                  </a:lnTo>
                  <a:lnTo>
                    <a:pt x="285" y="82"/>
                  </a:lnTo>
                  <a:lnTo>
                    <a:pt x="290" y="82"/>
                  </a:lnTo>
                  <a:lnTo>
                    <a:pt x="290" y="87"/>
                  </a:lnTo>
                  <a:lnTo>
                    <a:pt x="290" y="87"/>
                  </a:lnTo>
                  <a:lnTo>
                    <a:pt x="295" y="87"/>
                  </a:lnTo>
                  <a:lnTo>
                    <a:pt x="295" y="87"/>
                  </a:lnTo>
                  <a:lnTo>
                    <a:pt x="295" y="87"/>
                  </a:lnTo>
                  <a:lnTo>
                    <a:pt x="295" y="87"/>
                  </a:lnTo>
                  <a:lnTo>
                    <a:pt x="300" y="92"/>
                  </a:lnTo>
                  <a:lnTo>
                    <a:pt x="300" y="92"/>
                  </a:lnTo>
                  <a:lnTo>
                    <a:pt x="300" y="92"/>
                  </a:lnTo>
                  <a:lnTo>
                    <a:pt x="300" y="97"/>
                  </a:lnTo>
                  <a:lnTo>
                    <a:pt x="295" y="97"/>
                  </a:lnTo>
                  <a:lnTo>
                    <a:pt x="295" y="101"/>
                  </a:lnTo>
                  <a:lnTo>
                    <a:pt x="295" y="101"/>
                  </a:lnTo>
                  <a:lnTo>
                    <a:pt x="295" y="106"/>
                  </a:lnTo>
                  <a:lnTo>
                    <a:pt x="290" y="106"/>
                  </a:lnTo>
                  <a:lnTo>
                    <a:pt x="290" y="106"/>
                  </a:lnTo>
                  <a:lnTo>
                    <a:pt x="290" y="106"/>
                  </a:lnTo>
                  <a:lnTo>
                    <a:pt x="290" y="111"/>
                  </a:lnTo>
                  <a:lnTo>
                    <a:pt x="290" y="111"/>
                  </a:lnTo>
                  <a:lnTo>
                    <a:pt x="290" y="111"/>
                  </a:lnTo>
                  <a:lnTo>
                    <a:pt x="295" y="111"/>
                  </a:lnTo>
                  <a:lnTo>
                    <a:pt x="295" y="116"/>
                  </a:lnTo>
                  <a:lnTo>
                    <a:pt x="295" y="116"/>
                  </a:lnTo>
                  <a:lnTo>
                    <a:pt x="295" y="116"/>
                  </a:lnTo>
                  <a:lnTo>
                    <a:pt x="295" y="116"/>
                  </a:lnTo>
                  <a:lnTo>
                    <a:pt x="300" y="116"/>
                  </a:lnTo>
                  <a:lnTo>
                    <a:pt x="300" y="121"/>
                  </a:lnTo>
                  <a:lnTo>
                    <a:pt x="305" y="121"/>
                  </a:lnTo>
                  <a:lnTo>
                    <a:pt x="309" y="121"/>
                  </a:lnTo>
                  <a:lnTo>
                    <a:pt x="309" y="126"/>
                  </a:lnTo>
                  <a:lnTo>
                    <a:pt x="309" y="126"/>
                  </a:lnTo>
                  <a:lnTo>
                    <a:pt x="309" y="126"/>
                  </a:lnTo>
                  <a:lnTo>
                    <a:pt x="314" y="126"/>
                  </a:lnTo>
                  <a:lnTo>
                    <a:pt x="314" y="126"/>
                  </a:lnTo>
                  <a:lnTo>
                    <a:pt x="314" y="121"/>
                  </a:lnTo>
                  <a:lnTo>
                    <a:pt x="319" y="121"/>
                  </a:lnTo>
                  <a:lnTo>
                    <a:pt x="319" y="121"/>
                  </a:lnTo>
                  <a:lnTo>
                    <a:pt x="319" y="121"/>
                  </a:lnTo>
                  <a:lnTo>
                    <a:pt x="324" y="121"/>
                  </a:lnTo>
                  <a:lnTo>
                    <a:pt x="324" y="121"/>
                  </a:lnTo>
                  <a:lnTo>
                    <a:pt x="329" y="121"/>
                  </a:lnTo>
                  <a:lnTo>
                    <a:pt x="329" y="121"/>
                  </a:lnTo>
                  <a:lnTo>
                    <a:pt x="329" y="121"/>
                  </a:lnTo>
                  <a:lnTo>
                    <a:pt x="334" y="121"/>
                  </a:lnTo>
                  <a:lnTo>
                    <a:pt x="334" y="126"/>
                  </a:lnTo>
                  <a:lnTo>
                    <a:pt x="334" y="126"/>
                  </a:lnTo>
                  <a:lnTo>
                    <a:pt x="334" y="126"/>
                  </a:lnTo>
                  <a:lnTo>
                    <a:pt x="339" y="131"/>
                  </a:lnTo>
                  <a:lnTo>
                    <a:pt x="339" y="131"/>
                  </a:lnTo>
                  <a:lnTo>
                    <a:pt x="339" y="135"/>
                  </a:lnTo>
                  <a:lnTo>
                    <a:pt x="339" y="135"/>
                  </a:lnTo>
                  <a:lnTo>
                    <a:pt x="343" y="135"/>
                  </a:lnTo>
                  <a:lnTo>
                    <a:pt x="343" y="140"/>
                  </a:lnTo>
                  <a:lnTo>
                    <a:pt x="343" y="140"/>
                  </a:lnTo>
                  <a:lnTo>
                    <a:pt x="348" y="140"/>
                  </a:lnTo>
                  <a:lnTo>
                    <a:pt x="348" y="145"/>
                  </a:lnTo>
                  <a:lnTo>
                    <a:pt x="348" y="145"/>
                  </a:lnTo>
                  <a:lnTo>
                    <a:pt x="348" y="145"/>
                  </a:lnTo>
                  <a:lnTo>
                    <a:pt x="353" y="150"/>
                  </a:lnTo>
                  <a:lnTo>
                    <a:pt x="353" y="150"/>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96">
              <a:extLst>
                <a:ext uri="{FF2B5EF4-FFF2-40B4-BE49-F238E27FC236}">
                  <a16:creationId xmlns:a16="http://schemas.microsoft.com/office/drawing/2014/main" xmlns="" id="{FB245DC0-DE46-4464-9ADE-128CCFCAB4F4}"/>
                </a:ext>
              </a:extLst>
            </p:cNvPr>
            <p:cNvSpPr>
              <a:spLocks/>
            </p:cNvSpPr>
            <p:nvPr/>
          </p:nvSpPr>
          <p:spPr bwMode="auto">
            <a:xfrm>
              <a:off x="10371898" y="1784247"/>
              <a:ext cx="624980" cy="499224"/>
            </a:xfrm>
            <a:custGeom>
              <a:avLst/>
              <a:gdLst>
                <a:gd name="T0" fmla="*/ 68 w 653"/>
                <a:gd name="T1" fmla="*/ 252 h 585"/>
                <a:gd name="T2" fmla="*/ 82 w 653"/>
                <a:gd name="T3" fmla="*/ 194 h 585"/>
                <a:gd name="T4" fmla="*/ 126 w 653"/>
                <a:gd name="T5" fmla="*/ 155 h 585"/>
                <a:gd name="T6" fmla="*/ 150 w 653"/>
                <a:gd name="T7" fmla="*/ 145 h 585"/>
                <a:gd name="T8" fmla="*/ 184 w 653"/>
                <a:gd name="T9" fmla="*/ 126 h 585"/>
                <a:gd name="T10" fmla="*/ 232 w 653"/>
                <a:gd name="T11" fmla="*/ 102 h 585"/>
                <a:gd name="T12" fmla="*/ 261 w 653"/>
                <a:gd name="T13" fmla="*/ 82 h 585"/>
                <a:gd name="T14" fmla="*/ 290 w 653"/>
                <a:gd name="T15" fmla="*/ 82 h 585"/>
                <a:gd name="T16" fmla="*/ 319 w 653"/>
                <a:gd name="T17" fmla="*/ 73 h 585"/>
                <a:gd name="T18" fmla="*/ 378 w 653"/>
                <a:gd name="T19" fmla="*/ 58 h 585"/>
                <a:gd name="T20" fmla="*/ 421 w 653"/>
                <a:gd name="T21" fmla="*/ 39 h 585"/>
                <a:gd name="T22" fmla="*/ 445 w 653"/>
                <a:gd name="T23" fmla="*/ 34 h 585"/>
                <a:gd name="T24" fmla="*/ 479 w 653"/>
                <a:gd name="T25" fmla="*/ 19 h 585"/>
                <a:gd name="T26" fmla="*/ 518 w 653"/>
                <a:gd name="T27" fmla="*/ 19 h 585"/>
                <a:gd name="T28" fmla="*/ 576 w 653"/>
                <a:gd name="T29" fmla="*/ 5 h 585"/>
                <a:gd name="T30" fmla="*/ 595 w 653"/>
                <a:gd name="T31" fmla="*/ 44 h 585"/>
                <a:gd name="T32" fmla="*/ 576 w 653"/>
                <a:gd name="T33" fmla="*/ 63 h 585"/>
                <a:gd name="T34" fmla="*/ 523 w 653"/>
                <a:gd name="T35" fmla="*/ 77 h 585"/>
                <a:gd name="T36" fmla="*/ 518 w 653"/>
                <a:gd name="T37" fmla="*/ 106 h 585"/>
                <a:gd name="T38" fmla="*/ 532 w 653"/>
                <a:gd name="T39" fmla="*/ 140 h 585"/>
                <a:gd name="T40" fmla="*/ 513 w 653"/>
                <a:gd name="T41" fmla="*/ 169 h 585"/>
                <a:gd name="T42" fmla="*/ 537 w 653"/>
                <a:gd name="T43" fmla="*/ 174 h 585"/>
                <a:gd name="T44" fmla="*/ 561 w 653"/>
                <a:gd name="T45" fmla="*/ 208 h 585"/>
                <a:gd name="T46" fmla="*/ 590 w 653"/>
                <a:gd name="T47" fmla="*/ 198 h 585"/>
                <a:gd name="T48" fmla="*/ 605 w 653"/>
                <a:gd name="T49" fmla="*/ 213 h 585"/>
                <a:gd name="T50" fmla="*/ 610 w 653"/>
                <a:gd name="T51" fmla="*/ 247 h 585"/>
                <a:gd name="T52" fmla="*/ 639 w 653"/>
                <a:gd name="T53" fmla="*/ 281 h 585"/>
                <a:gd name="T54" fmla="*/ 629 w 653"/>
                <a:gd name="T55" fmla="*/ 300 h 585"/>
                <a:gd name="T56" fmla="*/ 624 w 653"/>
                <a:gd name="T57" fmla="*/ 310 h 585"/>
                <a:gd name="T58" fmla="*/ 615 w 653"/>
                <a:gd name="T59" fmla="*/ 329 h 585"/>
                <a:gd name="T60" fmla="*/ 610 w 653"/>
                <a:gd name="T61" fmla="*/ 353 h 585"/>
                <a:gd name="T62" fmla="*/ 581 w 653"/>
                <a:gd name="T63" fmla="*/ 377 h 585"/>
                <a:gd name="T64" fmla="*/ 576 w 653"/>
                <a:gd name="T65" fmla="*/ 397 h 585"/>
                <a:gd name="T66" fmla="*/ 542 w 653"/>
                <a:gd name="T67" fmla="*/ 397 h 585"/>
                <a:gd name="T68" fmla="*/ 518 w 653"/>
                <a:gd name="T69" fmla="*/ 387 h 585"/>
                <a:gd name="T70" fmla="*/ 479 w 653"/>
                <a:gd name="T71" fmla="*/ 377 h 585"/>
                <a:gd name="T72" fmla="*/ 436 w 653"/>
                <a:gd name="T73" fmla="*/ 363 h 585"/>
                <a:gd name="T74" fmla="*/ 421 w 653"/>
                <a:gd name="T75" fmla="*/ 377 h 585"/>
                <a:gd name="T76" fmla="*/ 416 w 653"/>
                <a:gd name="T77" fmla="*/ 377 h 585"/>
                <a:gd name="T78" fmla="*/ 392 w 653"/>
                <a:gd name="T79" fmla="*/ 387 h 585"/>
                <a:gd name="T80" fmla="*/ 436 w 653"/>
                <a:gd name="T81" fmla="*/ 406 h 585"/>
                <a:gd name="T82" fmla="*/ 426 w 653"/>
                <a:gd name="T83" fmla="*/ 435 h 585"/>
                <a:gd name="T84" fmla="*/ 392 w 653"/>
                <a:gd name="T85" fmla="*/ 416 h 585"/>
                <a:gd name="T86" fmla="*/ 363 w 653"/>
                <a:gd name="T87" fmla="*/ 426 h 585"/>
                <a:gd name="T88" fmla="*/ 295 w 653"/>
                <a:gd name="T89" fmla="*/ 440 h 585"/>
                <a:gd name="T90" fmla="*/ 247 w 653"/>
                <a:gd name="T91" fmla="*/ 460 h 585"/>
                <a:gd name="T92" fmla="*/ 198 w 653"/>
                <a:gd name="T93" fmla="*/ 464 h 585"/>
                <a:gd name="T94" fmla="*/ 160 w 653"/>
                <a:gd name="T95" fmla="*/ 489 h 585"/>
                <a:gd name="T96" fmla="*/ 150 w 653"/>
                <a:gd name="T97" fmla="*/ 513 h 585"/>
                <a:gd name="T98" fmla="*/ 87 w 653"/>
                <a:gd name="T99" fmla="*/ 527 h 585"/>
                <a:gd name="T100" fmla="*/ 39 w 653"/>
                <a:gd name="T101" fmla="*/ 566 h 585"/>
                <a:gd name="T102" fmla="*/ 5 w 653"/>
                <a:gd name="T103" fmla="*/ 585 h 585"/>
                <a:gd name="T104" fmla="*/ 29 w 653"/>
                <a:gd name="T105" fmla="*/ 542 h 585"/>
                <a:gd name="T106" fmla="*/ 63 w 653"/>
                <a:gd name="T107" fmla="*/ 518 h 585"/>
                <a:gd name="T108" fmla="*/ 58 w 653"/>
                <a:gd name="T109" fmla="*/ 479 h 585"/>
                <a:gd name="T110" fmla="*/ 5 w 653"/>
                <a:gd name="T111" fmla="*/ 469 h 585"/>
                <a:gd name="T112" fmla="*/ 5 w 653"/>
                <a:gd name="T113" fmla="*/ 426 h 585"/>
                <a:gd name="T114" fmla="*/ 24 w 653"/>
                <a:gd name="T115" fmla="*/ 402 h 585"/>
                <a:gd name="T116" fmla="*/ 24 w 653"/>
                <a:gd name="T117" fmla="*/ 358 h 585"/>
                <a:gd name="T118" fmla="*/ 19 w 653"/>
                <a:gd name="T119" fmla="*/ 329 h 585"/>
                <a:gd name="T120" fmla="*/ 48 w 653"/>
                <a:gd name="T121" fmla="*/ 30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3" h="585">
                  <a:moveTo>
                    <a:pt x="58" y="290"/>
                  </a:moveTo>
                  <a:lnTo>
                    <a:pt x="58" y="290"/>
                  </a:lnTo>
                  <a:lnTo>
                    <a:pt x="58" y="290"/>
                  </a:lnTo>
                  <a:lnTo>
                    <a:pt x="58" y="285"/>
                  </a:lnTo>
                  <a:lnTo>
                    <a:pt x="63" y="285"/>
                  </a:lnTo>
                  <a:lnTo>
                    <a:pt x="63" y="285"/>
                  </a:lnTo>
                  <a:lnTo>
                    <a:pt x="63" y="285"/>
                  </a:lnTo>
                  <a:lnTo>
                    <a:pt x="63" y="281"/>
                  </a:lnTo>
                  <a:lnTo>
                    <a:pt x="63" y="281"/>
                  </a:lnTo>
                  <a:lnTo>
                    <a:pt x="63" y="281"/>
                  </a:lnTo>
                  <a:lnTo>
                    <a:pt x="63" y="281"/>
                  </a:lnTo>
                  <a:lnTo>
                    <a:pt x="63" y="276"/>
                  </a:lnTo>
                  <a:lnTo>
                    <a:pt x="63" y="276"/>
                  </a:lnTo>
                  <a:lnTo>
                    <a:pt x="63" y="276"/>
                  </a:lnTo>
                  <a:lnTo>
                    <a:pt x="63" y="271"/>
                  </a:lnTo>
                  <a:lnTo>
                    <a:pt x="63" y="271"/>
                  </a:lnTo>
                  <a:lnTo>
                    <a:pt x="63" y="266"/>
                  </a:lnTo>
                  <a:lnTo>
                    <a:pt x="63" y="266"/>
                  </a:lnTo>
                  <a:lnTo>
                    <a:pt x="63" y="261"/>
                  </a:lnTo>
                  <a:lnTo>
                    <a:pt x="63" y="256"/>
                  </a:lnTo>
                  <a:lnTo>
                    <a:pt x="63" y="256"/>
                  </a:lnTo>
                  <a:lnTo>
                    <a:pt x="63" y="252"/>
                  </a:lnTo>
                  <a:lnTo>
                    <a:pt x="68" y="252"/>
                  </a:lnTo>
                  <a:lnTo>
                    <a:pt x="68" y="252"/>
                  </a:lnTo>
                  <a:lnTo>
                    <a:pt x="68" y="252"/>
                  </a:lnTo>
                  <a:lnTo>
                    <a:pt x="68" y="247"/>
                  </a:lnTo>
                  <a:lnTo>
                    <a:pt x="68" y="247"/>
                  </a:lnTo>
                  <a:lnTo>
                    <a:pt x="68" y="247"/>
                  </a:lnTo>
                  <a:lnTo>
                    <a:pt x="68" y="247"/>
                  </a:lnTo>
                  <a:lnTo>
                    <a:pt x="68" y="247"/>
                  </a:lnTo>
                  <a:lnTo>
                    <a:pt x="68" y="247"/>
                  </a:lnTo>
                  <a:lnTo>
                    <a:pt x="68" y="242"/>
                  </a:lnTo>
                  <a:lnTo>
                    <a:pt x="68" y="242"/>
                  </a:lnTo>
                  <a:lnTo>
                    <a:pt x="68" y="242"/>
                  </a:lnTo>
                  <a:lnTo>
                    <a:pt x="68" y="242"/>
                  </a:lnTo>
                  <a:lnTo>
                    <a:pt x="68" y="237"/>
                  </a:lnTo>
                  <a:lnTo>
                    <a:pt x="68" y="232"/>
                  </a:lnTo>
                  <a:lnTo>
                    <a:pt x="68" y="227"/>
                  </a:lnTo>
                  <a:lnTo>
                    <a:pt x="68" y="227"/>
                  </a:lnTo>
                  <a:lnTo>
                    <a:pt x="68" y="223"/>
                  </a:lnTo>
                  <a:lnTo>
                    <a:pt x="68" y="223"/>
                  </a:lnTo>
                  <a:lnTo>
                    <a:pt x="68" y="218"/>
                  </a:lnTo>
                  <a:lnTo>
                    <a:pt x="73" y="213"/>
                  </a:lnTo>
                  <a:lnTo>
                    <a:pt x="73" y="208"/>
                  </a:lnTo>
                  <a:lnTo>
                    <a:pt x="77" y="203"/>
                  </a:lnTo>
                  <a:lnTo>
                    <a:pt x="77" y="198"/>
                  </a:lnTo>
                  <a:lnTo>
                    <a:pt x="77" y="198"/>
                  </a:lnTo>
                  <a:lnTo>
                    <a:pt x="82" y="194"/>
                  </a:lnTo>
                  <a:lnTo>
                    <a:pt x="82" y="189"/>
                  </a:lnTo>
                  <a:lnTo>
                    <a:pt x="82" y="184"/>
                  </a:lnTo>
                  <a:lnTo>
                    <a:pt x="82" y="184"/>
                  </a:lnTo>
                  <a:lnTo>
                    <a:pt x="82" y="179"/>
                  </a:lnTo>
                  <a:lnTo>
                    <a:pt x="87" y="179"/>
                  </a:lnTo>
                  <a:lnTo>
                    <a:pt x="87" y="179"/>
                  </a:lnTo>
                  <a:lnTo>
                    <a:pt x="92" y="174"/>
                  </a:lnTo>
                  <a:lnTo>
                    <a:pt x="92" y="174"/>
                  </a:lnTo>
                  <a:lnTo>
                    <a:pt x="97" y="174"/>
                  </a:lnTo>
                  <a:lnTo>
                    <a:pt x="97" y="169"/>
                  </a:lnTo>
                  <a:lnTo>
                    <a:pt x="97" y="169"/>
                  </a:lnTo>
                  <a:lnTo>
                    <a:pt x="97" y="169"/>
                  </a:lnTo>
                  <a:lnTo>
                    <a:pt x="102" y="169"/>
                  </a:lnTo>
                  <a:lnTo>
                    <a:pt x="102" y="169"/>
                  </a:lnTo>
                  <a:lnTo>
                    <a:pt x="106" y="169"/>
                  </a:lnTo>
                  <a:lnTo>
                    <a:pt x="106" y="169"/>
                  </a:lnTo>
                  <a:lnTo>
                    <a:pt x="111" y="169"/>
                  </a:lnTo>
                  <a:lnTo>
                    <a:pt x="111" y="169"/>
                  </a:lnTo>
                  <a:lnTo>
                    <a:pt x="111" y="169"/>
                  </a:lnTo>
                  <a:lnTo>
                    <a:pt x="111" y="169"/>
                  </a:lnTo>
                  <a:lnTo>
                    <a:pt x="116" y="165"/>
                  </a:lnTo>
                  <a:lnTo>
                    <a:pt x="121" y="160"/>
                  </a:lnTo>
                  <a:lnTo>
                    <a:pt x="121" y="160"/>
                  </a:lnTo>
                  <a:lnTo>
                    <a:pt x="126" y="155"/>
                  </a:lnTo>
                  <a:lnTo>
                    <a:pt x="126" y="155"/>
                  </a:lnTo>
                  <a:lnTo>
                    <a:pt x="126" y="155"/>
                  </a:lnTo>
                  <a:lnTo>
                    <a:pt x="126" y="155"/>
                  </a:lnTo>
                  <a:lnTo>
                    <a:pt x="131" y="155"/>
                  </a:lnTo>
                  <a:lnTo>
                    <a:pt x="131" y="155"/>
                  </a:lnTo>
                  <a:lnTo>
                    <a:pt x="135" y="155"/>
                  </a:lnTo>
                  <a:lnTo>
                    <a:pt x="135" y="155"/>
                  </a:lnTo>
                  <a:lnTo>
                    <a:pt x="135" y="155"/>
                  </a:lnTo>
                  <a:lnTo>
                    <a:pt x="135" y="150"/>
                  </a:lnTo>
                  <a:lnTo>
                    <a:pt x="135" y="150"/>
                  </a:lnTo>
                  <a:lnTo>
                    <a:pt x="135" y="150"/>
                  </a:lnTo>
                  <a:lnTo>
                    <a:pt x="135" y="150"/>
                  </a:lnTo>
                  <a:lnTo>
                    <a:pt x="140" y="145"/>
                  </a:lnTo>
                  <a:lnTo>
                    <a:pt x="140" y="145"/>
                  </a:lnTo>
                  <a:lnTo>
                    <a:pt x="140" y="145"/>
                  </a:lnTo>
                  <a:lnTo>
                    <a:pt x="140" y="145"/>
                  </a:lnTo>
                  <a:lnTo>
                    <a:pt x="140" y="145"/>
                  </a:lnTo>
                  <a:lnTo>
                    <a:pt x="145" y="150"/>
                  </a:lnTo>
                  <a:lnTo>
                    <a:pt x="145" y="150"/>
                  </a:lnTo>
                  <a:lnTo>
                    <a:pt x="145" y="150"/>
                  </a:lnTo>
                  <a:lnTo>
                    <a:pt x="145" y="150"/>
                  </a:lnTo>
                  <a:lnTo>
                    <a:pt x="145" y="145"/>
                  </a:lnTo>
                  <a:lnTo>
                    <a:pt x="150" y="145"/>
                  </a:lnTo>
                  <a:lnTo>
                    <a:pt x="150" y="145"/>
                  </a:lnTo>
                  <a:lnTo>
                    <a:pt x="150" y="145"/>
                  </a:lnTo>
                  <a:lnTo>
                    <a:pt x="150" y="145"/>
                  </a:lnTo>
                  <a:lnTo>
                    <a:pt x="155" y="145"/>
                  </a:lnTo>
                  <a:lnTo>
                    <a:pt x="155" y="145"/>
                  </a:lnTo>
                  <a:lnTo>
                    <a:pt x="155" y="145"/>
                  </a:lnTo>
                  <a:lnTo>
                    <a:pt x="155" y="145"/>
                  </a:lnTo>
                  <a:lnTo>
                    <a:pt x="160" y="145"/>
                  </a:lnTo>
                  <a:lnTo>
                    <a:pt x="160" y="145"/>
                  </a:lnTo>
                  <a:lnTo>
                    <a:pt x="160" y="140"/>
                  </a:lnTo>
                  <a:lnTo>
                    <a:pt x="160" y="140"/>
                  </a:lnTo>
                  <a:lnTo>
                    <a:pt x="160" y="140"/>
                  </a:lnTo>
                  <a:lnTo>
                    <a:pt x="160" y="140"/>
                  </a:lnTo>
                  <a:lnTo>
                    <a:pt x="160" y="140"/>
                  </a:lnTo>
                  <a:lnTo>
                    <a:pt x="165" y="136"/>
                  </a:lnTo>
                  <a:lnTo>
                    <a:pt x="165" y="136"/>
                  </a:lnTo>
                  <a:lnTo>
                    <a:pt x="165" y="136"/>
                  </a:lnTo>
                  <a:lnTo>
                    <a:pt x="165" y="131"/>
                  </a:lnTo>
                  <a:lnTo>
                    <a:pt x="169" y="131"/>
                  </a:lnTo>
                  <a:lnTo>
                    <a:pt x="169" y="131"/>
                  </a:lnTo>
                  <a:lnTo>
                    <a:pt x="174" y="131"/>
                  </a:lnTo>
                  <a:lnTo>
                    <a:pt x="174" y="126"/>
                  </a:lnTo>
                  <a:lnTo>
                    <a:pt x="179" y="126"/>
                  </a:lnTo>
                  <a:lnTo>
                    <a:pt x="184" y="126"/>
                  </a:lnTo>
                  <a:lnTo>
                    <a:pt x="184" y="126"/>
                  </a:lnTo>
                  <a:lnTo>
                    <a:pt x="189" y="121"/>
                  </a:lnTo>
                  <a:lnTo>
                    <a:pt x="189" y="121"/>
                  </a:lnTo>
                  <a:lnTo>
                    <a:pt x="194" y="121"/>
                  </a:lnTo>
                  <a:lnTo>
                    <a:pt x="194" y="116"/>
                  </a:lnTo>
                  <a:lnTo>
                    <a:pt x="198" y="116"/>
                  </a:lnTo>
                  <a:lnTo>
                    <a:pt x="203" y="116"/>
                  </a:lnTo>
                  <a:lnTo>
                    <a:pt x="203" y="111"/>
                  </a:lnTo>
                  <a:lnTo>
                    <a:pt x="208" y="111"/>
                  </a:lnTo>
                  <a:lnTo>
                    <a:pt x="208" y="111"/>
                  </a:lnTo>
                  <a:lnTo>
                    <a:pt x="208" y="106"/>
                  </a:lnTo>
                  <a:lnTo>
                    <a:pt x="213" y="106"/>
                  </a:lnTo>
                  <a:lnTo>
                    <a:pt x="213" y="106"/>
                  </a:lnTo>
                  <a:lnTo>
                    <a:pt x="218" y="102"/>
                  </a:lnTo>
                  <a:lnTo>
                    <a:pt x="223" y="102"/>
                  </a:lnTo>
                  <a:lnTo>
                    <a:pt x="223" y="102"/>
                  </a:lnTo>
                  <a:lnTo>
                    <a:pt x="223" y="102"/>
                  </a:lnTo>
                  <a:lnTo>
                    <a:pt x="227" y="106"/>
                  </a:lnTo>
                  <a:lnTo>
                    <a:pt x="227" y="106"/>
                  </a:lnTo>
                  <a:lnTo>
                    <a:pt x="227" y="106"/>
                  </a:lnTo>
                  <a:lnTo>
                    <a:pt x="227" y="106"/>
                  </a:lnTo>
                  <a:lnTo>
                    <a:pt x="232" y="106"/>
                  </a:lnTo>
                  <a:lnTo>
                    <a:pt x="232" y="102"/>
                  </a:lnTo>
                  <a:lnTo>
                    <a:pt x="232" y="102"/>
                  </a:lnTo>
                  <a:lnTo>
                    <a:pt x="232" y="102"/>
                  </a:lnTo>
                  <a:lnTo>
                    <a:pt x="237" y="102"/>
                  </a:lnTo>
                  <a:lnTo>
                    <a:pt x="237" y="102"/>
                  </a:lnTo>
                  <a:lnTo>
                    <a:pt x="237" y="97"/>
                  </a:lnTo>
                  <a:lnTo>
                    <a:pt x="237" y="97"/>
                  </a:lnTo>
                  <a:lnTo>
                    <a:pt x="237" y="92"/>
                  </a:lnTo>
                  <a:lnTo>
                    <a:pt x="237" y="92"/>
                  </a:lnTo>
                  <a:lnTo>
                    <a:pt x="242" y="92"/>
                  </a:lnTo>
                  <a:lnTo>
                    <a:pt x="242" y="87"/>
                  </a:lnTo>
                  <a:lnTo>
                    <a:pt x="242" y="87"/>
                  </a:lnTo>
                  <a:lnTo>
                    <a:pt x="242" y="87"/>
                  </a:lnTo>
                  <a:lnTo>
                    <a:pt x="242" y="82"/>
                  </a:lnTo>
                  <a:lnTo>
                    <a:pt x="247" y="82"/>
                  </a:lnTo>
                  <a:lnTo>
                    <a:pt x="247" y="82"/>
                  </a:lnTo>
                  <a:lnTo>
                    <a:pt x="247" y="82"/>
                  </a:lnTo>
                  <a:lnTo>
                    <a:pt x="252" y="82"/>
                  </a:lnTo>
                  <a:lnTo>
                    <a:pt x="252" y="82"/>
                  </a:lnTo>
                  <a:lnTo>
                    <a:pt x="256" y="82"/>
                  </a:lnTo>
                  <a:lnTo>
                    <a:pt x="256" y="82"/>
                  </a:lnTo>
                  <a:lnTo>
                    <a:pt x="261" y="77"/>
                  </a:lnTo>
                  <a:lnTo>
                    <a:pt x="261" y="77"/>
                  </a:lnTo>
                  <a:lnTo>
                    <a:pt x="261" y="77"/>
                  </a:lnTo>
                  <a:lnTo>
                    <a:pt x="261" y="77"/>
                  </a:lnTo>
                  <a:lnTo>
                    <a:pt x="261" y="82"/>
                  </a:lnTo>
                  <a:lnTo>
                    <a:pt x="261" y="82"/>
                  </a:lnTo>
                  <a:lnTo>
                    <a:pt x="261" y="82"/>
                  </a:lnTo>
                  <a:lnTo>
                    <a:pt x="266" y="82"/>
                  </a:lnTo>
                  <a:lnTo>
                    <a:pt x="266" y="82"/>
                  </a:lnTo>
                  <a:lnTo>
                    <a:pt x="266" y="82"/>
                  </a:lnTo>
                  <a:lnTo>
                    <a:pt x="271" y="82"/>
                  </a:lnTo>
                  <a:lnTo>
                    <a:pt x="271" y="82"/>
                  </a:lnTo>
                  <a:lnTo>
                    <a:pt x="271" y="82"/>
                  </a:lnTo>
                  <a:lnTo>
                    <a:pt x="271" y="82"/>
                  </a:lnTo>
                  <a:lnTo>
                    <a:pt x="271" y="82"/>
                  </a:lnTo>
                  <a:lnTo>
                    <a:pt x="271" y="82"/>
                  </a:lnTo>
                  <a:lnTo>
                    <a:pt x="276" y="82"/>
                  </a:lnTo>
                  <a:lnTo>
                    <a:pt x="276" y="82"/>
                  </a:lnTo>
                  <a:lnTo>
                    <a:pt x="276" y="82"/>
                  </a:lnTo>
                  <a:lnTo>
                    <a:pt x="276" y="82"/>
                  </a:lnTo>
                  <a:lnTo>
                    <a:pt x="276" y="82"/>
                  </a:lnTo>
                  <a:lnTo>
                    <a:pt x="276" y="82"/>
                  </a:lnTo>
                  <a:lnTo>
                    <a:pt x="276" y="82"/>
                  </a:lnTo>
                  <a:lnTo>
                    <a:pt x="281" y="82"/>
                  </a:lnTo>
                  <a:lnTo>
                    <a:pt x="281" y="82"/>
                  </a:lnTo>
                  <a:lnTo>
                    <a:pt x="281" y="82"/>
                  </a:lnTo>
                  <a:lnTo>
                    <a:pt x="281" y="82"/>
                  </a:lnTo>
                  <a:lnTo>
                    <a:pt x="281" y="82"/>
                  </a:lnTo>
                  <a:lnTo>
                    <a:pt x="286" y="82"/>
                  </a:lnTo>
                  <a:lnTo>
                    <a:pt x="290" y="82"/>
                  </a:lnTo>
                  <a:lnTo>
                    <a:pt x="290" y="82"/>
                  </a:lnTo>
                  <a:lnTo>
                    <a:pt x="295" y="82"/>
                  </a:lnTo>
                  <a:lnTo>
                    <a:pt x="295" y="82"/>
                  </a:lnTo>
                  <a:lnTo>
                    <a:pt x="295" y="82"/>
                  </a:lnTo>
                  <a:lnTo>
                    <a:pt x="300" y="82"/>
                  </a:lnTo>
                  <a:lnTo>
                    <a:pt x="300" y="82"/>
                  </a:lnTo>
                  <a:lnTo>
                    <a:pt x="300" y="82"/>
                  </a:lnTo>
                  <a:lnTo>
                    <a:pt x="305" y="82"/>
                  </a:lnTo>
                  <a:lnTo>
                    <a:pt x="305" y="82"/>
                  </a:lnTo>
                  <a:lnTo>
                    <a:pt x="305" y="82"/>
                  </a:lnTo>
                  <a:lnTo>
                    <a:pt x="305" y="82"/>
                  </a:lnTo>
                  <a:lnTo>
                    <a:pt x="310" y="77"/>
                  </a:lnTo>
                  <a:lnTo>
                    <a:pt x="310" y="77"/>
                  </a:lnTo>
                  <a:lnTo>
                    <a:pt x="310" y="77"/>
                  </a:lnTo>
                  <a:lnTo>
                    <a:pt x="310" y="77"/>
                  </a:lnTo>
                  <a:lnTo>
                    <a:pt x="310" y="77"/>
                  </a:lnTo>
                  <a:lnTo>
                    <a:pt x="315" y="77"/>
                  </a:lnTo>
                  <a:lnTo>
                    <a:pt x="315" y="77"/>
                  </a:lnTo>
                  <a:lnTo>
                    <a:pt x="315" y="77"/>
                  </a:lnTo>
                  <a:lnTo>
                    <a:pt x="315" y="73"/>
                  </a:lnTo>
                  <a:lnTo>
                    <a:pt x="315" y="73"/>
                  </a:lnTo>
                  <a:lnTo>
                    <a:pt x="319" y="73"/>
                  </a:lnTo>
                  <a:lnTo>
                    <a:pt x="319" y="73"/>
                  </a:lnTo>
                  <a:lnTo>
                    <a:pt x="319" y="73"/>
                  </a:lnTo>
                  <a:lnTo>
                    <a:pt x="324" y="73"/>
                  </a:lnTo>
                  <a:lnTo>
                    <a:pt x="329" y="73"/>
                  </a:lnTo>
                  <a:lnTo>
                    <a:pt x="329" y="73"/>
                  </a:lnTo>
                  <a:lnTo>
                    <a:pt x="334" y="73"/>
                  </a:lnTo>
                  <a:lnTo>
                    <a:pt x="334" y="73"/>
                  </a:lnTo>
                  <a:lnTo>
                    <a:pt x="339" y="73"/>
                  </a:lnTo>
                  <a:lnTo>
                    <a:pt x="339" y="73"/>
                  </a:lnTo>
                  <a:lnTo>
                    <a:pt x="344" y="73"/>
                  </a:lnTo>
                  <a:lnTo>
                    <a:pt x="344" y="73"/>
                  </a:lnTo>
                  <a:lnTo>
                    <a:pt x="348" y="73"/>
                  </a:lnTo>
                  <a:lnTo>
                    <a:pt x="348" y="73"/>
                  </a:lnTo>
                  <a:lnTo>
                    <a:pt x="348" y="73"/>
                  </a:lnTo>
                  <a:lnTo>
                    <a:pt x="353" y="73"/>
                  </a:lnTo>
                  <a:lnTo>
                    <a:pt x="358" y="68"/>
                  </a:lnTo>
                  <a:lnTo>
                    <a:pt x="358" y="68"/>
                  </a:lnTo>
                  <a:lnTo>
                    <a:pt x="358" y="68"/>
                  </a:lnTo>
                  <a:lnTo>
                    <a:pt x="363" y="63"/>
                  </a:lnTo>
                  <a:lnTo>
                    <a:pt x="363" y="63"/>
                  </a:lnTo>
                  <a:lnTo>
                    <a:pt x="368" y="63"/>
                  </a:lnTo>
                  <a:lnTo>
                    <a:pt x="373" y="63"/>
                  </a:lnTo>
                  <a:lnTo>
                    <a:pt x="378" y="58"/>
                  </a:lnTo>
                  <a:lnTo>
                    <a:pt x="378" y="58"/>
                  </a:lnTo>
                  <a:lnTo>
                    <a:pt x="378" y="58"/>
                  </a:lnTo>
                  <a:lnTo>
                    <a:pt x="378" y="58"/>
                  </a:lnTo>
                  <a:lnTo>
                    <a:pt x="378" y="58"/>
                  </a:lnTo>
                  <a:lnTo>
                    <a:pt x="378" y="58"/>
                  </a:lnTo>
                  <a:lnTo>
                    <a:pt x="378" y="53"/>
                  </a:lnTo>
                  <a:lnTo>
                    <a:pt x="382" y="53"/>
                  </a:lnTo>
                  <a:lnTo>
                    <a:pt x="382" y="53"/>
                  </a:lnTo>
                  <a:lnTo>
                    <a:pt x="382" y="48"/>
                  </a:lnTo>
                  <a:lnTo>
                    <a:pt x="387" y="48"/>
                  </a:lnTo>
                  <a:lnTo>
                    <a:pt x="387" y="48"/>
                  </a:lnTo>
                  <a:lnTo>
                    <a:pt x="392" y="48"/>
                  </a:lnTo>
                  <a:lnTo>
                    <a:pt x="392" y="48"/>
                  </a:lnTo>
                  <a:lnTo>
                    <a:pt x="397" y="48"/>
                  </a:lnTo>
                  <a:lnTo>
                    <a:pt x="397" y="44"/>
                  </a:lnTo>
                  <a:lnTo>
                    <a:pt x="397" y="44"/>
                  </a:lnTo>
                  <a:lnTo>
                    <a:pt x="397" y="44"/>
                  </a:lnTo>
                  <a:lnTo>
                    <a:pt x="402" y="44"/>
                  </a:lnTo>
                  <a:lnTo>
                    <a:pt x="402" y="39"/>
                  </a:lnTo>
                  <a:lnTo>
                    <a:pt x="407" y="39"/>
                  </a:lnTo>
                  <a:lnTo>
                    <a:pt x="407" y="39"/>
                  </a:lnTo>
                  <a:lnTo>
                    <a:pt x="411" y="39"/>
                  </a:lnTo>
                  <a:lnTo>
                    <a:pt x="416" y="39"/>
                  </a:lnTo>
                  <a:lnTo>
                    <a:pt x="416" y="39"/>
                  </a:lnTo>
                  <a:lnTo>
                    <a:pt x="416" y="39"/>
                  </a:lnTo>
                  <a:lnTo>
                    <a:pt x="421" y="39"/>
                  </a:lnTo>
                  <a:lnTo>
                    <a:pt x="421" y="39"/>
                  </a:lnTo>
                  <a:lnTo>
                    <a:pt x="421" y="39"/>
                  </a:lnTo>
                  <a:lnTo>
                    <a:pt x="426" y="39"/>
                  </a:lnTo>
                  <a:lnTo>
                    <a:pt x="426" y="39"/>
                  </a:lnTo>
                  <a:lnTo>
                    <a:pt x="426" y="39"/>
                  </a:lnTo>
                  <a:lnTo>
                    <a:pt x="431" y="39"/>
                  </a:lnTo>
                  <a:lnTo>
                    <a:pt x="431" y="39"/>
                  </a:lnTo>
                  <a:lnTo>
                    <a:pt x="431" y="39"/>
                  </a:lnTo>
                  <a:lnTo>
                    <a:pt x="436" y="39"/>
                  </a:lnTo>
                  <a:lnTo>
                    <a:pt x="436" y="39"/>
                  </a:lnTo>
                  <a:lnTo>
                    <a:pt x="436" y="39"/>
                  </a:lnTo>
                  <a:lnTo>
                    <a:pt x="436" y="39"/>
                  </a:lnTo>
                  <a:lnTo>
                    <a:pt x="440" y="39"/>
                  </a:lnTo>
                  <a:lnTo>
                    <a:pt x="440" y="39"/>
                  </a:lnTo>
                  <a:lnTo>
                    <a:pt x="440" y="39"/>
                  </a:lnTo>
                  <a:lnTo>
                    <a:pt x="440" y="34"/>
                  </a:lnTo>
                  <a:lnTo>
                    <a:pt x="440" y="34"/>
                  </a:lnTo>
                  <a:lnTo>
                    <a:pt x="440" y="34"/>
                  </a:lnTo>
                  <a:lnTo>
                    <a:pt x="440" y="34"/>
                  </a:lnTo>
                  <a:lnTo>
                    <a:pt x="440" y="34"/>
                  </a:lnTo>
                  <a:lnTo>
                    <a:pt x="440" y="34"/>
                  </a:lnTo>
                  <a:lnTo>
                    <a:pt x="440" y="34"/>
                  </a:lnTo>
                  <a:lnTo>
                    <a:pt x="440" y="34"/>
                  </a:lnTo>
                  <a:lnTo>
                    <a:pt x="445" y="34"/>
                  </a:lnTo>
                  <a:lnTo>
                    <a:pt x="445" y="34"/>
                  </a:lnTo>
                  <a:lnTo>
                    <a:pt x="450" y="34"/>
                  </a:lnTo>
                  <a:lnTo>
                    <a:pt x="450" y="34"/>
                  </a:lnTo>
                  <a:lnTo>
                    <a:pt x="455" y="29"/>
                  </a:lnTo>
                  <a:lnTo>
                    <a:pt x="455" y="29"/>
                  </a:lnTo>
                  <a:lnTo>
                    <a:pt x="460" y="24"/>
                  </a:lnTo>
                  <a:lnTo>
                    <a:pt x="460" y="24"/>
                  </a:lnTo>
                  <a:lnTo>
                    <a:pt x="460" y="19"/>
                  </a:lnTo>
                  <a:lnTo>
                    <a:pt x="460" y="19"/>
                  </a:lnTo>
                  <a:lnTo>
                    <a:pt x="460" y="19"/>
                  </a:lnTo>
                  <a:lnTo>
                    <a:pt x="455" y="19"/>
                  </a:lnTo>
                  <a:lnTo>
                    <a:pt x="455" y="19"/>
                  </a:lnTo>
                  <a:lnTo>
                    <a:pt x="455" y="19"/>
                  </a:lnTo>
                  <a:lnTo>
                    <a:pt x="455" y="15"/>
                  </a:lnTo>
                  <a:lnTo>
                    <a:pt x="460" y="15"/>
                  </a:lnTo>
                  <a:lnTo>
                    <a:pt x="465" y="15"/>
                  </a:lnTo>
                  <a:lnTo>
                    <a:pt x="465" y="15"/>
                  </a:lnTo>
                  <a:lnTo>
                    <a:pt x="465" y="19"/>
                  </a:lnTo>
                  <a:lnTo>
                    <a:pt x="465" y="19"/>
                  </a:lnTo>
                  <a:lnTo>
                    <a:pt x="465" y="19"/>
                  </a:lnTo>
                  <a:lnTo>
                    <a:pt x="469" y="19"/>
                  </a:lnTo>
                  <a:lnTo>
                    <a:pt x="469" y="19"/>
                  </a:lnTo>
                  <a:lnTo>
                    <a:pt x="469" y="19"/>
                  </a:lnTo>
                  <a:lnTo>
                    <a:pt x="474" y="19"/>
                  </a:lnTo>
                  <a:lnTo>
                    <a:pt x="479" y="19"/>
                  </a:lnTo>
                  <a:lnTo>
                    <a:pt x="479" y="19"/>
                  </a:lnTo>
                  <a:lnTo>
                    <a:pt x="484" y="19"/>
                  </a:lnTo>
                  <a:lnTo>
                    <a:pt x="484" y="19"/>
                  </a:lnTo>
                  <a:lnTo>
                    <a:pt x="484" y="19"/>
                  </a:lnTo>
                  <a:lnTo>
                    <a:pt x="484" y="19"/>
                  </a:lnTo>
                  <a:lnTo>
                    <a:pt x="489" y="19"/>
                  </a:lnTo>
                  <a:lnTo>
                    <a:pt x="494" y="19"/>
                  </a:lnTo>
                  <a:lnTo>
                    <a:pt x="499" y="19"/>
                  </a:lnTo>
                  <a:lnTo>
                    <a:pt x="503" y="19"/>
                  </a:lnTo>
                  <a:lnTo>
                    <a:pt x="503" y="19"/>
                  </a:lnTo>
                  <a:lnTo>
                    <a:pt x="503" y="19"/>
                  </a:lnTo>
                  <a:lnTo>
                    <a:pt x="503" y="15"/>
                  </a:lnTo>
                  <a:lnTo>
                    <a:pt x="503" y="15"/>
                  </a:lnTo>
                  <a:lnTo>
                    <a:pt x="503" y="15"/>
                  </a:lnTo>
                  <a:lnTo>
                    <a:pt x="508" y="15"/>
                  </a:lnTo>
                  <a:lnTo>
                    <a:pt x="508" y="15"/>
                  </a:lnTo>
                  <a:lnTo>
                    <a:pt x="508" y="15"/>
                  </a:lnTo>
                  <a:lnTo>
                    <a:pt x="508" y="19"/>
                  </a:lnTo>
                  <a:lnTo>
                    <a:pt x="508" y="19"/>
                  </a:lnTo>
                  <a:lnTo>
                    <a:pt x="508" y="19"/>
                  </a:lnTo>
                  <a:lnTo>
                    <a:pt x="513" y="19"/>
                  </a:lnTo>
                  <a:lnTo>
                    <a:pt x="513" y="19"/>
                  </a:lnTo>
                  <a:lnTo>
                    <a:pt x="518" y="19"/>
                  </a:lnTo>
                  <a:lnTo>
                    <a:pt x="518" y="19"/>
                  </a:lnTo>
                  <a:lnTo>
                    <a:pt x="523" y="15"/>
                  </a:lnTo>
                  <a:lnTo>
                    <a:pt x="532" y="15"/>
                  </a:lnTo>
                  <a:lnTo>
                    <a:pt x="532" y="15"/>
                  </a:lnTo>
                  <a:lnTo>
                    <a:pt x="537" y="15"/>
                  </a:lnTo>
                  <a:lnTo>
                    <a:pt x="542" y="10"/>
                  </a:lnTo>
                  <a:lnTo>
                    <a:pt x="542" y="10"/>
                  </a:lnTo>
                  <a:lnTo>
                    <a:pt x="547" y="10"/>
                  </a:lnTo>
                  <a:lnTo>
                    <a:pt x="547" y="10"/>
                  </a:lnTo>
                  <a:lnTo>
                    <a:pt x="552" y="10"/>
                  </a:lnTo>
                  <a:lnTo>
                    <a:pt x="557" y="10"/>
                  </a:lnTo>
                  <a:lnTo>
                    <a:pt x="561" y="10"/>
                  </a:lnTo>
                  <a:lnTo>
                    <a:pt x="561" y="10"/>
                  </a:lnTo>
                  <a:lnTo>
                    <a:pt x="566" y="10"/>
                  </a:lnTo>
                  <a:lnTo>
                    <a:pt x="566" y="10"/>
                  </a:lnTo>
                  <a:lnTo>
                    <a:pt x="566" y="10"/>
                  </a:lnTo>
                  <a:lnTo>
                    <a:pt x="571" y="5"/>
                  </a:lnTo>
                  <a:lnTo>
                    <a:pt x="571" y="5"/>
                  </a:lnTo>
                  <a:lnTo>
                    <a:pt x="571" y="5"/>
                  </a:lnTo>
                  <a:lnTo>
                    <a:pt x="571" y="5"/>
                  </a:lnTo>
                  <a:lnTo>
                    <a:pt x="571" y="5"/>
                  </a:lnTo>
                  <a:lnTo>
                    <a:pt x="571" y="5"/>
                  </a:lnTo>
                  <a:lnTo>
                    <a:pt x="576" y="5"/>
                  </a:lnTo>
                  <a:lnTo>
                    <a:pt x="576" y="5"/>
                  </a:lnTo>
                  <a:lnTo>
                    <a:pt x="576" y="5"/>
                  </a:lnTo>
                  <a:lnTo>
                    <a:pt x="576" y="5"/>
                  </a:lnTo>
                  <a:lnTo>
                    <a:pt x="581" y="5"/>
                  </a:lnTo>
                  <a:lnTo>
                    <a:pt x="581" y="0"/>
                  </a:lnTo>
                  <a:lnTo>
                    <a:pt x="586" y="0"/>
                  </a:lnTo>
                  <a:lnTo>
                    <a:pt x="586" y="0"/>
                  </a:lnTo>
                  <a:lnTo>
                    <a:pt x="586" y="5"/>
                  </a:lnTo>
                  <a:lnTo>
                    <a:pt x="590" y="5"/>
                  </a:lnTo>
                  <a:lnTo>
                    <a:pt x="590" y="10"/>
                  </a:lnTo>
                  <a:lnTo>
                    <a:pt x="590" y="10"/>
                  </a:lnTo>
                  <a:lnTo>
                    <a:pt x="595" y="10"/>
                  </a:lnTo>
                  <a:lnTo>
                    <a:pt x="595" y="10"/>
                  </a:lnTo>
                  <a:lnTo>
                    <a:pt x="595" y="10"/>
                  </a:lnTo>
                  <a:lnTo>
                    <a:pt x="600" y="5"/>
                  </a:lnTo>
                  <a:lnTo>
                    <a:pt x="600" y="10"/>
                  </a:lnTo>
                  <a:lnTo>
                    <a:pt x="595" y="15"/>
                  </a:lnTo>
                  <a:lnTo>
                    <a:pt x="595" y="19"/>
                  </a:lnTo>
                  <a:lnTo>
                    <a:pt x="595" y="24"/>
                  </a:lnTo>
                  <a:lnTo>
                    <a:pt x="600" y="29"/>
                  </a:lnTo>
                  <a:lnTo>
                    <a:pt x="600" y="34"/>
                  </a:lnTo>
                  <a:lnTo>
                    <a:pt x="600" y="39"/>
                  </a:lnTo>
                  <a:lnTo>
                    <a:pt x="600" y="39"/>
                  </a:lnTo>
                  <a:lnTo>
                    <a:pt x="600" y="39"/>
                  </a:lnTo>
                  <a:lnTo>
                    <a:pt x="600" y="44"/>
                  </a:lnTo>
                  <a:lnTo>
                    <a:pt x="595" y="44"/>
                  </a:lnTo>
                  <a:lnTo>
                    <a:pt x="595" y="44"/>
                  </a:lnTo>
                  <a:lnTo>
                    <a:pt x="595" y="44"/>
                  </a:lnTo>
                  <a:lnTo>
                    <a:pt x="590" y="44"/>
                  </a:lnTo>
                  <a:lnTo>
                    <a:pt x="590" y="48"/>
                  </a:lnTo>
                  <a:lnTo>
                    <a:pt x="590" y="48"/>
                  </a:lnTo>
                  <a:lnTo>
                    <a:pt x="590" y="48"/>
                  </a:lnTo>
                  <a:lnTo>
                    <a:pt x="586" y="48"/>
                  </a:lnTo>
                  <a:lnTo>
                    <a:pt x="586" y="48"/>
                  </a:lnTo>
                  <a:lnTo>
                    <a:pt x="586" y="48"/>
                  </a:lnTo>
                  <a:lnTo>
                    <a:pt x="586" y="48"/>
                  </a:lnTo>
                  <a:lnTo>
                    <a:pt x="581" y="53"/>
                  </a:lnTo>
                  <a:lnTo>
                    <a:pt x="581" y="53"/>
                  </a:lnTo>
                  <a:lnTo>
                    <a:pt x="576" y="53"/>
                  </a:lnTo>
                  <a:lnTo>
                    <a:pt x="571" y="53"/>
                  </a:lnTo>
                  <a:lnTo>
                    <a:pt x="571" y="58"/>
                  </a:lnTo>
                  <a:lnTo>
                    <a:pt x="571" y="58"/>
                  </a:lnTo>
                  <a:lnTo>
                    <a:pt x="571" y="58"/>
                  </a:lnTo>
                  <a:lnTo>
                    <a:pt x="571" y="58"/>
                  </a:lnTo>
                  <a:lnTo>
                    <a:pt x="571" y="58"/>
                  </a:lnTo>
                  <a:lnTo>
                    <a:pt x="571" y="58"/>
                  </a:lnTo>
                  <a:lnTo>
                    <a:pt x="571" y="63"/>
                  </a:lnTo>
                  <a:lnTo>
                    <a:pt x="576" y="63"/>
                  </a:lnTo>
                  <a:lnTo>
                    <a:pt x="576" y="63"/>
                  </a:lnTo>
                  <a:lnTo>
                    <a:pt x="576" y="63"/>
                  </a:lnTo>
                  <a:lnTo>
                    <a:pt x="576" y="63"/>
                  </a:lnTo>
                  <a:lnTo>
                    <a:pt x="581" y="63"/>
                  </a:lnTo>
                  <a:lnTo>
                    <a:pt x="576" y="68"/>
                  </a:lnTo>
                  <a:lnTo>
                    <a:pt x="576" y="73"/>
                  </a:lnTo>
                  <a:lnTo>
                    <a:pt x="576" y="73"/>
                  </a:lnTo>
                  <a:lnTo>
                    <a:pt x="571" y="77"/>
                  </a:lnTo>
                  <a:lnTo>
                    <a:pt x="571" y="77"/>
                  </a:lnTo>
                  <a:lnTo>
                    <a:pt x="566" y="77"/>
                  </a:lnTo>
                  <a:lnTo>
                    <a:pt x="561" y="77"/>
                  </a:lnTo>
                  <a:lnTo>
                    <a:pt x="557" y="77"/>
                  </a:lnTo>
                  <a:lnTo>
                    <a:pt x="557" y="77"/>
                  </a:lnTo>
                  <a:lnTo>
                    <a:pt x="552" y="77"/>
                  </a:lnTo>
                  <a:lnTo>
                    <a:pt x="552" y="77"/>
                  </a:lnTo>
                  <a:lnTo>
                    <a:pt x="547" y="77"/>
                  </a:lnTo>
                  <a:lnTo>
                    <a:pt x="547" y="77"/>
                  </a:lnTo>
                  <a:lnTo>
                    <a:pt x="542" y="77"/>
                  </a:lnTo>
                  <a:lnTo>
                    <a:pt x="532" y="77"/>
                  </a:lnTo>
                  <a:lnTo>
                    <a:pt x="532" y="77"/>
                  </a:lnTo>
                  <a:lnTo>
                    <a:pt x="528" y="77"/>
                  </a:lnTo>
                  <a:lnTo>
                    <a:pt x="528" y="77"/>
                  </a:lnTo>
                  <a:lnTo>
                    <a:pt x="523" y="77"/>
                  </a:lnTo>
                  <a:lnTo>
                    <a:pt x="523" y="77"/>
                  </a:lnTo>
                  <a:lnTo>
                    <a:pt x="523" y="77"/>
                  </a:lnTo>
                  <a:lnTo>
                    <a:pt x="523" y="77"/>
                  </a:lnTo>
                  <a:lnTo>
                    <a:pt x="523" y="82"/>
                  </a:lnTo>
                  <a:lnTo>
                    <a:pt x="518" y="82"/>
                  </a:lnTo>
                  <a:lnTo>
                    <a:pt x="518" y="82"/>
                  </a:lnTo>
                  <a:lnTo>
                    <a:pt x="523" y="87"/>
                  </a:lnTo>
                  <a:lnTo>
                    <a:pt x="518" y="87"/>
                  </a:lnTo>
                  <a:lnTo>
                    <a:pt x="518" y="87"/>
                  </a:lnTo>
                  <a:lnTo>
                    <a:pt x="518" y="87"/>
                  </a:lnTo>
                  <a:lnTo>
                    <a:pt x="518" y="87"/>
                  </a:lnTo>
                  <a:lnTo>
                    <a:pt x="513" y="87"/>
                  </a:lnTo>
                  <a:lnTo>
                    <a:pt x="513" y="87"/>
                  </a:lnTo>
                  <a:lnTo>
                    <a:pt x="508" y="92"/>
                  </a:lnTo>
                  <a:lnTo>
                    <a:pt x="508" y="92"/>
                  </a:lnTo>
                  <a:lnTo>
                    <a:pt x="508" y="92"/>
                  </a:lnTo>
                  <a:lnTo>
                    <a:pt x="503" y="92"/>
                  </a:lnTo>
                  <a:lnTo>
                    <a:pt x="503" y="92"/>
                  </a:lnTo>
                  <a:lnTo>
                    <a:pt x="503" y="92"/>
                  </a:lnTo>
                  <a:lnTo>
                    <a:pt x="503" y="102"/>
                  </a:lnTo>
                  <a:lnTo>
                    <a:pt x="503" y="102"/>
                  </a:lnTo>
                  <a:lnTo>
                    <a:pt x="503" y="106"/>
                  </a:lnTo>
                  <a:lnTo>
                    <a:pt x="508" y="106"/>
                  </a:lnTo>
                  <a:lnTo>
                    <a:pt x="508" y="106"/>
                  </a:lnTo>
                  <a:lnTo>
                    <a:pt x="513" y="106"/>
                  </a:lnTo>
                  <a:lnTo>
                    <a:pt x="513" y="106"/>
                  </a:lnTo>
                  <a:lnTo>
                    <a:pt x="518" y="106"/>
                  </a:lnTo>
                  <a:lnTo>
                    <a:pt x="518" y="111"/>
                  </a:lnTo>
                  <a:lnTo>
                    <a:pt x="523" y="111"/>
                  </a:lnTo>
                  <a:lnTo>
                    <a:pt x="523" y="111"/>
                  </a:lnTo>
                  <a:lnTo>
                    <a:pt x="523" y="116"/>
                  </a:lnTo>
                  <a:lnTo>
                    <a:pt x="523" y="116"/>
                  </a:lnTo>
                  <a:lnTo>
                    <a:pt x="523" y="116"/>
                  </a:lnTo>
                  <a:lnTo>
                    <a:pt x="523" y="116"/>
                  </a:lnTo>
                  <a:lnTo>
                    <a:pt x="523" y="121"/>
                  </a:lnTo>
                  <a:lnTo>
                    <a:pt x="523" y="121"/>
                  </a:lnTo>
                  <a:lnTo>
                    <a:pt x="528" y="121"/>
                  </a:lnTo>
                  <a:lnTo>
                    <a:pt x="528" y="121"/>
                  </a:lnTo>
                  <a:lnTo>
                    <a:pt x="528" y="121"/>
                  </a:lnTo>
                  <a:lnTo>
                    <a:pt x="528" y="126"/>
                  </a:lnTo>
                  <a:lnTo>
                    <a:pt x="528" y="126"/>
                  </a:lnTo>
                  <a:lnTo>
                    <a:pt x="528" y="131"/>
                  </a:lnTo>
                  <a:lnTo>
                    <a:pt x="532" y="131"/>
                  </a:lnTo>
                  <a:lnTo>
                    <a:pt x="532" y="131"/>
                  </a:lnTo>
                  <a:lnTo>
                    <a:pt x="532" y="131"/>
                  </a:lnTo>
                  <a:lnTo>
                    <a:pt x="532" y="136"/>
                  </a:lnTo>
                  <a:lnTo>
                    <a:pt x="532" y="136"/>
                  </a:lnTo>
                  <a:lnTo>
                    <a:pt x="532" y="140"/>
                  </a:lnTo>
                  <a:lnTo>
                    <a:pt x="532" y="140"/>
                  </a:lnTo>
                  <a:lnTo>
                    <a:pt x="532" y="140"/>
                  </a:lnTo>
                  <a:lnTo>
                    <a:pt x="532" y="140"/>
                  </a:lnTo>
                  <a:lnTo>
                    <a:pt x="532" y="140"/>
                  </a:lnTo>
                  <a:lnTo>
                    <a:pt x="537" y="145"/>
                  </a:lnTo>
                  <a:lnTo>
                    <a:pt x="537" y="145"/>
                  </a:lnTo>
                  <a:lnTo>
                    <a:pt x="537" y="145"/>
                  </a:lnTo>
                  <a:lnTo>
                    <a:pt x="537" y="145"/>
                  </a:lnTo>
                  <a:lnTo>
                    <a:pt x="532" y="150"/>
                  </a:lnTo>
                  <a:lnTo>
                    <a:pt x="532" y="150"/>
                  </a:lnTo>
                  <a:lnTo>
                    <a:pt x="532" y="150"/>
                  </a:lnTo>
                  <a:lnTo>
                    <a:pt x="532" y="155"/>
                  </a:lnTo>
                  <a:lnTo>
                    <a:pt x="528" y="155"/>
                  </a:lnTo>
                  <a:lnTo>
                    <a:pt x="528" y="155"/>
                  </a:lnTo>
                  <a:lnTo>
                    <a:pt x="528" y="155"/>
                  </a:lnTo>
                  <a:lnTo>
                    <a:pt x="528" y="160"/>
                  </a:lnTo>
                  <a:lnTo>
                    <a:pt x="528" y="160"/>
                  </a:lnTo>
                  <a:lnTo>
                    <a:pt x="523" y="160"/>
                  </a:lnTo>
                  <a:lnTo>
                    <a:pt x="523" y="160"/>
                  </a:lnTo>
                  <a:lnTo>
                    <a:pt x="523" y="160"/>
                  </a:lnTo>
                  <a:lnTo>
                    <a:pt x="518" y="165"/>
                  </a:lnTo>
                  <a:lnTo>
                    <a:pt x="513" y="165"/>
                  </a:lnTo>
                  <a:lnTo>
                    <a:pt x="513" y="165"/>
                  </a:lnTo>
                  <a:lnTo>
                    <a:pt x="513" y="165"/>
                  </a:lnTo>
                  <a:lnTo>
                    <a:pt x="513" y="165"/>
                  </a:lnTo>
                  <a:lnTo>
                    <a:pt x="513" y="165"/>
                  </a:lnTo>
                  <a:lnTo>
                    <a:pt x="513" y="169"/>
                  </a:lnTo>
                  <a:lnTo>
                    <a:pt x="513" y="169"/>
                  </a:lnTo>
                  <a:lnTo>
                    <a:pt x="508" y="169"/>
                  </a:lnTo>
                  <a:lnTo>
                    <a:pt x="508" y="169"/>
                  </a:lnTo>
                  <a:lnTo>
                    <a:pt x="513" y="169"/>
                  </a:lnTo>
                  <a:lnTo>
                    <a:pt x="513" y="169"/>
                  </a:lnTo>
                  <a:lnTo>
                    <a:pt x="513" y="169"/>
                  </a:lnTo>
                  <a:lnTo>
                    <a:pt x="513" y="169"/>
                  </a:lnTo>
                  <a:lnTo>
                    <a:pt x="518" y="169"/>
                  </a:lnTo>
                  <a:lnTo>
                    <a:pt x="518" y="169"/>
                  </a:lnTo>
                  <a:lnTo>
                    <a:pt x="518" y="169"/>
                  </a:lnTo>
                  <a:lnTo>
                    <a:pt x="518" y="174"/>
                  </a:lnTo>
                  <a:lnTo>
                    <a:pt x="518" y="174"/>
                  </a:lnTo>
                  <a:lnTo>
                    <a:pt x="518" y="174"/>
                  </a:lnTo>
                  <a:lnTo>
                    <a:pt x="518" y="174"/>
                  </a:lnTo>
                  <a:lnTo>
                    <a:pt x="518" y="179"/>
                  </a:lnTo>
                  <a:lnTo>
                    <a:pt x="523" y="179"/>
                  </a:lnTo>
                  <a:lnTo>
                    <a:pt x="523" y="179"/>
                  </a:lnTo>
                  <a:lnTo>
                    <a:pt x="523" y="179"/>
                  </a:lnTo>
                  <a:lnTo>
                    <a:pt x="523" y="179"/>
                  </a:lnTo>
                  <a:lnTo>
                    <a:pt x="523" y="179"/>
                  </a:lnTo>
                  <a:lnTo>
                    <a:pt x="528" y="179"/>
                  </a:lnTo>
                  <a:lnTo>
                    <a:pt x="528" y="179"/>
                  </a:lnTo>
                  <a:lnTo>
                    <a:pt x="532" y="174"/>
                  </a:lnTo>
                  <a:lnTo>
                    <a:pt x="537" y="174"/>
                  </a:lnTo>
                  <a:lnTo>
                    <a:pt x="542" y="174"/>
                  </a:lnTo>
                  <a:lnTo>
                    <a:pt x="542" y="169"/>
                  </a:lnTo>
                  <a:lnTo>
                    <a:pt x="547" y="169"/>
                  </a:lnTo>
                  <a:lnTo>
                    <a:pt x="547" y="169"/>
                  </a:lnTo>
                  <a:lnTo>
                    <a:pt x="547" y="169"/>
                  </a:lnTo>
                  <a:lnTo>
                    <a:pt x="547" y="169"/>
                  </a:lnTo>
                  <a:lnTo>
                    <a:pt x="552" y="169"/>
                  </a:lnTo>
                  <a:lnTo>
                    <a:pt x="552" y="174"/>
                  </a:lnTo>
                  <a:lnTo>
                    <a:pt x="552" y="174"/>
                  </a:lnTo>
                  <a:lnTo>
                    <a:pt x="547" y="174"/>
                  </a:lnTo>
                  <a:lnTo>
                    <a:pt x="547" y="174"/>
                  </a:lnTo>
                  <a:lnTo>
                    <a:pt x="547" y="179"/>
                  </a:lnTo>
                  <a:lnTo>
                    <a:pt x="547" y="179"/>
                  </a:lnTo>
                  <a:lnTo>
                    <a:pt x="547" y="179"/>
                  </a:lnTo>
                  <a:lnTo>
                    <a:pt x="547" y="179"/>
                  </a:lnTo>
                  <a:lnTo>
                    <a:pt x="547" y="184"/>
                  </a:lnTo>
                  <a:lnTo>
                    <a:pt x="552" y="184"/>
                  </a:lnTo>
                  <a:lnTo>
                    <a:pt x="552" y="189"/>
                  </a:lnTo>
                  <a:lnTo>
                    <a:pt x="552" y="189"/>
                  </a:lnTo>
                  <a:lnTo>
                    <a:pt x="557" y="198"/>
                  </a:lnTo>
                  <a:lnTo>
                    <a:pt x="557" y="203"/>
                  </a:lnTo>
                  <a:lnTo>
                    <a:pt x="557" y="208"/>
                  </a:lnTo>
                  <a:lnTo>
                    <a:pt x="557" y="208"/>
                  </a:lnTo>
                  <a:lnTo>
                    <a:pt x="561" y="208"/>
                  </a:lnTo>
                  <a:lnTo>
                    <a:pt x="561" y="208"/>
                  </a:lnTo>
                  <a:lnTo>
                    <a:pt x="561" y="208"/>
                  </a:lnTo>
                  <a:lnTo>
                    <a:pt x="566" y="208"/>
                  </a:lnTo>
                  <a:lnTo>
                    <a:pt x="566" y="208"/>
                  </a:lnTo>
                  <a:lnTo>
                    <a:pt x="566" y="208"/>
                  </a:lnTo>
                  <a:lnTo>
                    <a:pt x="571" y="208"/>
                  </a:lnTo>
                  <a:lnTo>
                    <a:pt x="571" y="208"/>
                  </a:lnTo>
                  <a:lnTo>
                    <a:pt x="576" y="208"/>
                  </a:lnTo>
                  <a:lnTo>
                    <a:pt x="576" y="208"/>
                  </a:lnTo>
                  <a:lnTo>
                    <a:pt x="581" y="208"/>
                  </a:lnTo>
                  <a:lnTo>
                    <a:pt x="581" y="208"/>
                  </a:lnTo>
                  <a:lnTo>
                    <a:pt x="581" y="208"/>
                  </a:lnTo>
                  <a:lnTo>
                    <a:pt x="586" y="208"/>
                  </a:lnTo>
                  <a:lnTo>
                    <a:pt x="586" y="203"/>
                  </a:lnTo>
                  <a:lnTo>
                    <a:pt x="590" y="203"/>
                  </a:lnTo>
                  <a:lnTo>
                    <a:pt x="590" y="203"/>
                  </a:lnTo>
                  <a:lnTo>
                    <a:pt x="590" y="203"/>
                  </a:lnTo>
                  <a:lnTo>
                    <a:pt x="590" y="203"/>
                  </a:lnTo>
                  <a:lnTo>
                    <a:pt x="590" y="198"/>
                  </a:lnTo>
                  <a:lnTo>
                    <a:pt x="590" y="198"/>
                  </a:lnTo>
                  <a:lnTo>
                    <a:pt x="590" y="198"/>
                  </a:lnTo>
                  <a:lnTo>
                    <a:pt x="590" y="198"/>
                  </a:lnTo>
                  <a:lnTo>
                    <a:pt x="590" y="198"/>
                  </a:lnTo>
                  <a:lnTo>
                    <a:pt x="590" y="198"/>
                  </a:lnTo>
                  <a:lnTo>
                    <a:pt x="595" y="198"/>
                  </a:lnTo>
                  <a:lnTo>
                    <a:pt x="595" y="198"/>
                  </a:lnTo>
                  <a:lnTo>
                    <a:pt x="595" y="198"/>
                  </a:lnTo>
                  <a:lnTo>
                    <a:pt x="595" y="194"/>
                  </a:lnTo>
                  <a:lnTo>
                    <a:pt x="595" y="194"/>
                  </a:lnTo>
                  <a:lnTo>
                    <a:pt x="595" y="194"/>
                  </a:lnTo>
                  <a:lnTo>
                    <a:pt x="595" y="194"/>
                  </a:lnTo>
                  <a:lnTo>
                    <a:pt x="600" y="194"/>
                  </a:lnTo>
                  <a:lnTo>
                    <a:pt x="600" y="194"/>
                  </a:lnTo>
                  <a:lnTo>
                    <a:pt x="600" y="194"/>
                  </a:lnTo>
                  <a:lnTo>
                    <a:pt x="600" y="198"/>
                  </a:lnTo>
                  <a:lnTo>
                    <a:pt x="600" y="198"/>
                  </a:lnTo>
                  <a:lnTo>
                    <a:pt x="600" y="198"/>
                  </a:lnTo>
                  <a:lnTo>
                    <a:pt x="600" y="198"/>
                  </a:lnTo>
                  <a:lnTo>
                    <a:pt x="600" y="203"/>
                  </a:lnTo>
                  <a:lnTo>
                    <a:pt x="600" y="203"/>
                  </a:lnTo>
                  <a:lnTo>
                    <a:pt x="605" y="203"/>
                  </a:lnTo>
                  <a:lnTo>
                    <a:pt x="605" y="203"/>
                  </a:lnTo>
                  <a:lnTo>
                    <a:pt x="605" y="203"/>
                  </a:lnTo>
                  <a:lnTo>
                    <a:pt x="605" y="203"/>
                  </a:lnTo>
                  <a:lnTo>
                    <a:pt x="605" y="208"/>
                  </a:lnTo>
                  <a:lnTo>
                    <a:pt x="605" y="208"/>
                  </a:lnTo>
                  <a:lnTo>
                    <a:pt x="605" y="208"/>
                  </a:lnTo>
                  <a:lnTo>
                    <a:pt x="605" y="213"/>
                  </a:lnTo>
                  <a:lnTo>
                    <a:pt x="605" y="213"/>
                  </a:lnTo>
                  <a:lnTo>
                    <a:pt x="605" y="213"/>
                  </a:lnTo>
                  <a:lnTo>
                    <a:pt x="605" y="213"/>
                  </a:lnTo>
                  <a:lnTo>
                    <a:pt x="605" y="218"/>
                  </a:lnTo>
                  <a:lnTo>
                    <a:pt x="605" y="218"/>
                  </a:lnTo>
                  <a:lnTo>
                    <a:pt x="605" y="218"/>
                  </a:lnTo>
                  <a:lnTo>
                    <a:pt x="605" y="218"/>
                  </a:lnTo>
                  <a:lnTo>
                    <a:pt x="610" y="218"/>
                  </a:lnTo>
                  <a:lnTo>
                    <a:pt x="610" y="218"/>
                  </a:lnTo>
                  <a:lnTo>
                    <a:pt x="610" y="218"/>
                  </a:lnTo>
                  <a:lnTo>
                    <a:pt x="610" y="223"/>
                  </a:lnTo>
                  <a:lnTo>
                    <a:pt x="610" y="223"/>
                  </a:lnTo>
                  <a:lnTo>
                    <a:pt x="610" y="223"/>
                  </a:lnTo>
                  <a:lnTo>
                    <a:pt x="610" y="227"/>
                  </a:lnTo>
                  <a:lnTo>
                    <a:pt x="615" y="227"/>
                  </a:lnTo>
                  <a:lnTo>
                    <a:pt x="615" y="227"/>
                  </a:lnTo>
                  <a:lnTo>
                    <a:pt x="615" y="232"/>
                  </a:lnTo>
                  <a:lnTo>
                    <a:pt x="615" y="232"/>
                  </a:lnTo>
                  <a:lnTo>
                    <a:pt x="615" y="237"/>
                  </a:lnTo>
                  <a:lnTo>
                    <a:pt x="610" y="242"/>
                  </a:lnTo>
                  <a:lnTo>
                    <a:pt x="610" y="242"/>
                  </a:lnTo>
                  <a:lnTo>
                    <a:pt x="610" y="247"/>
                  </a:lnTo>
                  <a:lnTo>
                    <a:pt x="610" y="247"/>
                  </a:lnTo>
                  <a:lnTo>
                    <a:pt x="610" y="247"/>
                  </a:lnTo>
                  <a:lnTo>
                    <a:pt x="610" y="252"/>
                  </a:lnTo>
                  <a:lnTo>
                    <a:pt x="615" y="252"/>
                  </a:lnTo>
                  <a:lnTo>
                    <a:pt x="615" y="252"/>
                  </a:lnTo>
                  <a:lnTo>
                    <a:pt x="615" y="252"/>
                  </a:lnTo>
                  <a:lnTo>
                    <a:pt x="620" y="252"/>
                  </a:lnTo>
                  <a:lnTo>
                    <a:pt x="620" y="252"/>
                  </a:lnTo>
                  <a:lnTo>
                    <a:pt x="624" y="252"/>
                  </a:lnTo>
                  <a:lnTo>
                    <a:pt x="624" y="252"/>
                  </a:lnTo>
                  <a:lnTo>
                    <a:pt x="624" y="256"/>
                  </a:lnTo>
                  <a:lnTo>
                    <a:pt x="624" y="256"/>
                  </a:lnTo>
                  <a:lnTo>
                    <a:pt x="624" y="256"/>
                  </a:lnTo>
                  <a:lnTo>
                    <a:pt x="624" y="261"/>
                  </a:lnTo>
                  <a:lnTo>
                    <a:pt x="624" y="261"/>
                  </a:lnTo>
                  <a:lnTo>
                    <a:pt x="624" y="261"/>
                  </a:lnTo>
                  <a:lnTo>
                    <a:pt x="629" y="261"/>
                  </a:lnTo>
                  <a:lnTo>
                    <a:pt x="629" y="266"/>
                  </a:lnTo>
                  <a:lnTo>
                    <a:pt x="629" y="266"/>
                  </a:lnTo>
                  <a:lnTo>
                    <a:pt x="634" y="266"/>
                  </a:lnTo>
                  <a:lnTo>
                    <a:pt x="634" y="271"/>
                  </a:lnTo>
                  <a:lnTo>
                    <a:pt x="634" y="271"/>
                  </a:lnTo>
                  <a:lnTo>
                    <a:pt x="634" y="271"/>
                  </a:lnTo>
                  <a:lnTo>
                    <a:pt x="634" y="276"/>
                  </a:lnTo>
                  <a:lnTo>
                    <a:pt x="639" y="276"/>
                  </a:lnTo>
                  <a:lnTo>
                    <a:pt x="639" y="281"/>
                  </a:lnTo>
                  <a:lnTo>
                    <a:pt x="639" y="281"/>
                  </a:lnTo>
                  <a:lnTo>
                    <a:pt x="644" y="281"/>
                  </a:lnTo>
                  <a:lnTo>
                    <a:pt x="653" y="281"/>
                  </a:lnTo>
                  <a:lnTo>
                    <a:pt x="653" y="285"/>
                  </a:lnTo>
                  <a:lnTo>
                    <a:pt x="653" y="285"/>
                  </a:lnTo>
                  <a:lnTo>
                    <a:pt x="653" y="285"/>
                  </a:lnTo>
                  <a:lnTo>
                    <a:pt x="649" y="285"/>
                  </a:lnTo>
                  <a:lnTo>
                    <a:pt x="649" y="285"/>
                  </a:lnTo>
                  <a:lnTo>
                    <a:pt x="644" y="290"/>
                  </a:lnTo>
                  <a:lnTo>
                    <a:pt x="639" y="290"/>
                  </a:lnTo>
                  <a:lnTo>
                    <a:pt x="639" y="290"/>
                  </a:lnTo>
                  <a:lnTo>
                    <a:pt x="639" y="290"/>
                  </a:lnTo>
                  <a:lnTo>
                    <a:pt x="639" y="290"/>
                  </a:lnTo>
                  <a:lnTo>
                    <a:pt x="639" y="290"/>
                  </a:lnTo>
                  <a:lnTo>
                    <a:pt x="639" y="290"/>
                  </a:lnTo>
                  <a:lnTo>
                    <a:pt x="639" y="295"/>
                  </a:lnTo>
                  <a:lnTo>
                    <a:pt x="639" y="295"/>
                  </a:lnTo>
                  <a:lnTo>
                    <a:pt x="634" y="295"/>
                  </a:lnTo>
                  <a:lnTo>
                    <a:pt x="634" y="295"/>
                  </a:lnTo>
                  <a:lnTo>
                    <a:pt x="634" y="295"/>
                  </a:lnTo>
                  <a:lnTo>
                    <a:pt x="629" y="295"/>
                  </a:lnTo>
                  <a:lnTo>
                    <a:pt x="629" y="295"/>
                  </a:lnTo>
                  <a:lnTo>
                    <a:pt x="629" y="300"/>
                  </a:lnTo>
                  <a:lnTo>
                    <a:pt x="629" y="300"/>
                  </a:lnTo>
                  <a:lnTo>
                    <a:pt x="629" y="300"/>
                  </a:lnTo>
                  <a:lnTo>
                    <a:pt x="629" y="300"/>
                  </a:lnTo>
                  <a:lnTo>
                    <a:pt x="629" y="300"/>
                  </a:lnTo>
                  <a:lnTo>
                    <a:pt x="629" y="300"/>
                  </a:lnTo>
                  <a:lnTo>
                    <a:pt x="624" y="300"/>
                  </a:lnTo>
                  <a:lnTo>
                    <a:pt x="624" y="300"/>
                  </a:lnTo>
                  <a:lnTo>
                    <a:pt x="624" y="300"/>
                  </a:lnTo>
                  <a:lnTo>
                    <a:pt x="624" y="300"/>
                  </a:lnTo>
                  <a:lnTo>
                    <a:pt x="624" y="305"/>
                  </a:lnTo>
                  <a:lnTo>
                    <a:pt x="624" y="305"/>
                  </a:lnTo>
                  <a:lnTo>
                    <a:pt x="624" y="305"/>
                  </a:lnTo>
                  <a:lnTo>
                    <a:pt x="624" y="305"/>
                  </a:lnTo>
                  <a:lnTo>
                    <a:pt x="624" y="305"/>
                  </a:lnTo>
                  <a:lnTo>
                    <a:pt x="624" y="305"/>
                  </a:lnTo>
                  <a:lnTo>
                    <a:pt x="624" y="305"/>
                  </a:lnTo>
                  <a:lnTo>
                    <a:pt x="624" y="305"/>
                  </a:lnTo>
                  <a:lnTo>
                    <a:pt x="624" y="310"/>
                  </a:lnTo>
                  <a:lnTo>
                    <a:pt x="624" y="310"/>
                  </a:lnTo>
                  <a:lnTo>
                    <a:pt x="624" y="310"/>
                  </a:lnTo>
                  <a:lnTo>
                    <a:pt x="624" y="310"/>
                  </a:lnTo>
                  <a:lnTo>
                    <a:pt x="624" y="310"/>
                  </a:lnTo>
                  <a:lnTo>
                    <a:pt x="624" y="310"/>
                  </a:lnTo>
                  <a:lnTo>
                    <a:pt x="624" y="310"/>
                  </a:lnTo>
                  <a:lnTo>
                    <a:pt x="624" y="310"/>
                  </a:lnTo>
                  <a:lnTo>
                    <a:pt x="624" y="310"/>
                  </a:lnTo>
                  <a:lnTo>
                    <a:pt x="624" y="314"/>
                  </a:lnTo>
                  <a:lnTo>
                    <a:pt x="624" y="314"/>
                  </a:lnTo>
                  <a:lnTo>
                    <a:pt x="624" y="314"/>
                  </a:lnTo>
                  <a:lnTo>
                    <a:pt x="624" y="314"/>
                  </a:lnTo>
                  <a:lnTo>
                    <a:pt x="624" y="314"/>
                  </a:lnTo>
                  <a:lnTo>
                    <a:pt x="624" y="319"/>
                  </a:lnTo>
                  <a:lnTo>
                    <a:pt x="624" y="319"/>
                  </a:lnTo>
                  <a:lnTo>
                    <a:pt x="624" y="319"/>
                  </a:lnTo>
                  <a:lnTo>
                    <a:pt x="620" y="319"/>
                  </a:lnTo>
                  <a:lnTo>
                    <a:pt x="620" y="324"/>
                  </a:lnTo>
                  <a:lnTo>
                    <a:pt x="620" y="324"/>
                  </a:lnTo>
                  <a:lnTo>
                    <a:pt x="620" y="324"/>
                  </a:lnTo>
                  <a:lnTo>
                    <a:pt x="620" y="324"/>
                  </a:lnTo>
                  <a:lnTo>
                    <a:pt x="620" y="324"/>
                  </a:lnTo>
                  <a:lnTo>
                    <a:pt x="620" y="324"/>
                  </a:lnTo>
                  <a:lnTo>
                    <a:pt x="620" y="324"/>
                  </a:lnTo>
                  <a:lnTo>
                    <a:pt x="620" y="324"/>
                  </a:lnTo>
                  <a:lnTo>
                    <a:pt x="620" y="324"/>
                  </a:lnTo>
                  <a:lnTo>
                    <a:pt x="620" y="329"/>
                  </a:lnTo>
                  <a:lnTo>
                    <a:pt x="620" y="329"/>
                  </a:lnTo>
                  <a:lnTo>
                    <a:pt x="615" y="329"/>
                  </a:lnTo>
                  <a:lnTo>
                    <a:pt x="615" y="329"/>
                  </a:lnTo>
                  <a:lnTo>
                    <a:pt x="615" y="329"/>
                  </a:lnTo>
                  <a:lnTo>
                    <a:pt x="610" y="329"/>
                  </a:lnTo>
                  <a:lnTo>
                    <a:pt x="610" y="329"/>
                  </a:lnTo>
                  <a:lnTo>
                    <a:pt x="610" y="329"/>
                  </a:lnTo>
                  <a:lnTo>
                    <a:pt x="610" y="329"/>
                  </a:lnTo>
                  <a:lnTo>
                    <a:pt x="605" y="329"/>
                  </a:lnTo>
                  <a:lnTo>
                    <a:pt x="605" y="334"/>
                  </a:lnTo>
                  <a:lnTo>
                    <a:pt x="605" y="334"/>
                  </a:lnTo>
                  <a:lnTo>
                    <a:pt x="605" y="334"/>
                  </a:lnTo>
                  <a:lnTo>
                    <a:pt x="605" y="334"/>
                  </a:lnTo>
                  <a:lnTo>
                    <a:pt x="605" y="334"/>
                  </a:lnTo>
                  <a:lnTo>
                    <a:pt x="605" y="334"/>
                  </a:lnTo>
                  <a:lnTo>
                    <a:pt x="605" y="334"/>
                  </a:lnTo>
                  <a:lnTo>
                    <a:pt x="605" y="334"/>
                  </a:lnTo>
                  <a:lnTo>
                    <a:pt x="610" y="334"/>
                  </a:lnTo>
                  <a:lnTo>
                    <a:pt x="610" y="339"/>
                  </a:lnTo>
                  <a:lnTo>
                    <a:pt x="610" y="339"/>
                  </a:lnTo>
                  <a:lnTo>
                    <a:pt x="610" y="339"/>
                  </a:lnTo>
                  <a:lnTo>
                    <a:pt x="610" y="339"/>
                  </a:lnTo>
                  <a:lnTo>
                    <a:pt x="610" y="344"/>
                  </a:lnTo>
                  <a:lnTo>
                    <a:pt x="610" y="344"/>
                  </a:lnTo>
                  <a:lnTo>
                    <a:pt x="610" y="344"/>
                  </a:lnTo>
                  <a:lnTo>
                    <a:pt x="610" y="344"/>
                  </a:lnTo>
                  <a:lnTo>
                    <a:pt x="610" y="348"/>
                  </a:lnTo>
                  <a:lnTo>
                    <a:pt x="610" y="353"/>
                  </a:lnTo>
                  <a:lnTo>
                    <a:pt x="605" y="353"/>
                  </a:lnTo>
                  <a:lnTo>
                    <a:pt x="605" y="353"/>
                  </a:lnTo>
                  <a:lnTo>
                    <a:pt x="605" y="358"/>
                  </a:lnTo>
                  <a:lnTo>
                    <a:pt x="600" y="358"/>
                  </a:lnTo>
                  <a:lnTo>
                    <a:pt x="600" y="363"/>
                  </a:lnTo>
                  <a:lnTo>
                    <a:pt x="595" y="363"/>
                  </a:lnTo>
                  <a:lnTo>
                    <a:pt x="590" y="368"/>
                  </a:lnTo>
                  <a:lnTo>
                    <a:pt x="590" y="368"/>
                  </a:lnTo>
                  <a:lnTo>
                    <a:pt x="586" y="368"/>
                  </a:lnTo>
                  <a:lnTo>
                    <a:pt x="586" y="368"/>
                  </a:lnTo>
                  <a:lnTo>
                    <a:pt x="586" y="368"/>
                  </a:lnTo>
                  <a:lnTo>
                    <a:pt x="586" y="368"/>
                  </a:lnTo>
                  <a:lnTo>
                    <a:pt x="586" y="373"/>
                  </a:lnTo>
                  <a:lnTo>
                    <a:pt x="586" y="373"/>
                  </a:lnTo>
                  <a:lnTo>
                    <a:pt x="586" y="373"/>
                  </a:lnTo>
                  <a:lnTo>
                    <a:pt x="586" y="373"/>
                  </a:lnTo>
                  <a:lnTo>
                    <a:pt x="586" y="377"/>
                  </a:lnTo>
                  <a:lnTo>
                    <a:pt x="586" y="377"/>
                  </a:lnTo>
                  <a:lnTo>
                    <a:pt x="581" y="377"/>
                  </a:lnTo>
                  <a:lnTo>
                    <a:pt x="581" y="377"/>
                  </a:lnTo>
                  <a:lnTo>
                    <a:pt x="581" y="377"/>
                  </a:lnTo>
                  <a:lnTo>
                    <a:pt x="581" y="377"/>
                  </a:lnTo>
                  <a:lnTo>
                    <a:pt x="581" y="377"/>
                  </a:lnTo>
                  <a:lnTo>
                    <a:pt x="581" y="377"/>
                  </a:lnTo>
                  <a:lnTo>
                    <a:pt x="581" y="382"/>
                  </a:lnTo>
                  <a:lnTo>
                    <a:pt x="581" y="382"/>
                  </a:lnTo>
                  <a:lnTo>
                    <a:pt x="581" y="382"/>
                  </a:lnTo>
                  <a:lnTo>
                    <a:pt x="581" y="382"/>
                  </a:lnTo>
                  <a:lnTo>
                    <a:pt x="581" y="382"/>
                  </a:lnTo>
                  <a:lnTo>
                    <a:pt x="581" y="382"/>
                  </a:lnTo>
                  <a:lnTo>
                    <a:pt x="581" y="382"/>
                  </a:lnTo>
                  <a:lnTo>
                    <a:pt x="581" y="382"/>
                  </a:lnTo>
                  <a:lnTo>
                    <a:pt x="581" y="387"/>
                  </a:lnTo>
                  <a:lnTo>
                    <a:pt x="581" y="387"/>
                  </a:lnTo>
                  <a:lnTo>
                    <a:pt x="581" y="387"/>
                  </a:lnTo>
                  <a:lnTo>
                    <a:pt x="581" y="387"/>
                  </a:lnTo>
                  <a:lnTo>
                    <a:pt x="581" y="387"/>
                  </a:lnTo>
                  <a:lnTo>
                    <a:pt x="581" y="392"/>
                  </a:lnTo>
                  <a:lnTo>
                    <a:pt x="581" y="392"/>
                  </a:lnTo>
                  <a:lnTo>
                    <a:pt x="576" y="392"/>
                  </a:lnTo>
                  <a:lnTo>
                    <a:pt x="576" y="392"/>
                  </a:lnTo>
                  <a:lnTo>
                    <a:pt x="576" y="392"/>
                  </a:lnTo>
                  <a:lnTo>
                    <a:pt x="576" y="392"/>
                  </a:lnTo>
                  <a:lnTo>
                    <a:pt x="576" y="392"/>
                  </a:lnTo>
                  <a:lnTo>
                    <a:pt x="576" y="397"/>
                  </a:lnTo>
                  <a:lnTo>
                    <a:pt x="576" y="397"/>
                  </a:lnTo>
                  <a:lnTo>
                    <a:pt x="576" y="397"/>
                  </a:lnTo>
                  <a:lnTo>
                    <a:pt x="576" y="397"/>
                  </a:lnTo>
                  <a:lnTo>
                    <a:pt x="576" y="397"/>
                  </a:lnTo>
                  <a:lnTo>
                    <a:pt x="576" y="402"/>
                  </a:lnTo>
                  <a:lnTo>
                    <a:pt x="576" y="402"/>
                  </a:lnTo>
                  <a:lnTo>
                    <a:pt x="576" y="402"/>
                  </a:lnTo>
                  <a:lnTo>
                    <a:pt x="576" y="406"/>
                  </a:lnTo>
                  <a:lnTo>
                    <a:pt x="576" y="406"/>
                  </a:lnTo>
                  <a:lnTo>
                    <a:pt x="576" y="406"/>
                  </a:lnTo>
                  <a:lnTo>
                    <a:pt x="571" y="406"/>
                  </a:lnTo>
                  <a:lnTo>
                    <a:pt x="571" y="406"/>
                  </a:lnTo>
                  <a:lnTo>
                    <a:pt x="571" y="406"/>
                  </a:lnTo>
                  <a:lnTo>
                    <a:pt x="571" y="411"/>
                  </a:lnTo>
                  <a:lnTo>
                    <a:pt x="566" y="406"/>
                  </a:lnTo>
                  <a:lnTo>
                    <a:pt x="561" y="406"/>
                  </a:lnTo>
                  <a:lnTo>
                    <a:pt x="557" y="406"/>
                  </a:lnTo>
                  <a:lnTo>
                    <a:pt x="552" y="411"/>
                  </a:lnTo>
                  <a:lnTo>
                    <a:pt x="547" y="411"/>
                  </a:lnTo>
                  <a:lnTo>
                    <a:pt x="547" y="406"/>
                  </a:lnTo>
                  <a:lnTo>
                    <a:pt x="542" y="406"/>
                  </a:lnTo>
                  <a:lnTo>
                    <a:pt x="542" y="406"/>
                  </a:lnTo>
                  <a:lnTo>
                    <a:pt x="542" y="406"/>
                  </a:lnTo>
                  <a:lnTo>
                    <a:pt x="542" y="402"/>
                  </a:lnTo>
                  <a:lnTo>
                    <a:pt x="542" y="402"/>
                  </a:lnTo>
                  <a:lnTo>
                    <a:pt x="542" y="402"/>
                  </a:lnTo>
                  <a:lnTo>
                    <a:pt x="542" y="397"/>
                  </a:lnTo>
                  <a:lnTo>
                    <a:pt x="542" y="397"/>
                  </a:lnTo>
                  <a:lnTo>
                    <a:pt x="542" y="397"/>
                  </a:lnTo>
                  <a:lnTo>
                    <a:pt x="542" y="397"/>
                  </a:lnTo>
                  <a:lnTo>
                    <a:pt x="537" y="397"/>
                  </a:lnTo>
                  <a:lnTo>
                    <a:pt x="537" y="397"/>
                  </a:lnTo>
                  <a:lnTo>
                    <a:pt x="537" y="397"/>
                  </a:lnTo>
                  <a:lnTo>
                    <a:pt x="532" y="392"/>
                  </a:lnTo>
                  <a:lnTo>
                    <a:pt x="532" y="392"/>
                  </a:lnTo>
                  <a:lnTo>
                    <a:pt x="532" y="392"/>
                  </a:lnTo>
                  <a:lnTo>
                    <a:pt x="532" y="392"/>
                  </a:lnTo>
                  <a:lnTo>
                    <a:pt x="528" y="392"/>
                  </a:lnTo>
                  <a:lnTo>
                    <a:pt x="528" y="392"/>
                  </a:lnTo>
                  <a:lnTo>
                    <a:pt x="528" y="392"/>
                  </a:lnTo>
                  <a:lnTo>
                    <a:pt x="528" y="392"/>
                  </a:lnTo>
                  <a:lnTo>
                    <a:pt x="528" y="392"/>
                  </a:lnTo>
                  <a:lnTo>
                    <a:pt x="523" y="392"/>
                  </a:lnTo>
                  <a:lnTo>
                    <a:pt x="523" y="392"/>
                  </a:lnTo>
                  <a:lnTo>
                    <a:pt x="523" y="392"/>
                  </a:lnTo>
                  <a:lnTo>
                    <a:pt x="523" y="392"/>
                  </a:lnTo>
                  <a:lnTo>
                    <a:pt x="523" y="392"/>
                  </a:lnTo>
                  <a:lnTo>
                    <a:pt x="518" y="387"/>
                  </a:lnTo>
                  <a:lnTo>
                    <a:pt x="518" y="387"/>
                  </a:lnTo>
                  <a:lnTo>
                    <a:pt x="518" y="387"/>
                  </a:lnTo>
                  <a:lnTo>
                    <a:pt x="518" y="387"/>
                  </a:lnTo>
                  <a:lnTo>
                    <a:pt x="518" y="387"/>
                  </a:lnTo>
                  <a:lnTo>
                    <a:pt x="518" y="387"/>
                  </a:lnTo>
                  <a:lnTo>
                    <a:pt x="513" y="387"/>
                  </a:lnTo>
                  <a:lnTo>
                    <a:pt x="513" y="387"/>
                  </a:lnTo>
                  <a:lnTo>
                    <a:pt x="513" y="387"/>
                  </a:lnTo>
                  <a:lnTo>
                    <a:pt x="513" y="387"/>
                  </a:lnTo>
                  <a:lnTo>
                    <a:pt x="513" y="387"/>
                  </a:lnTo>
                  <a:lnTo>
                    <a:pt x="508" y="387"/>
                  </a:lnTo>
                  <a:lnTo>
                    <a:pt x="503" y="387"/>
                  </a:lnTo>
                  <a:lnTo>
                    <a:pt x="499" y="387"/>
                  </a:lnTo>
                  <a:lnTo>
                    <a:pt x="499" y="387"/>
                  </a:lnTo>
                  <a:lnTo>
                    <a:pt x="494" y="387"/>
                  </a:lnTo>
                  <a:lnTo>
                    <a:pt x="494" y="382"/>
                  </a:lnTo>
                  <a:lnTo>
                    <a:pt x="494" y="382"/>
                  </a:lnTo>
                  <a:lnTo>
                    <a:pt x="494" y="382"/>
                  </a:lnTo>
                  <a:lnTo>
                    <a:pt x="489" y="382"/>
                  </a:lnTo>
                  <a:lnTo>
                    <a:pt x="489" y="382"/>
                  </a:lnTo>
                  <a:lnTo>
                    <a:pt x="484" y="382"/>
                  </a:lnTo>
                  <a:lnTo>
                    <a:pt x="484" y="382"/>
                  </a:lnTo>
                  <a:lnTo>
                    <a:pt x="484" y="382"/>
                  </a:lnTo>
                  <a:lnTo>
                    <a:pt x="479" y="382"/>
                  </a:lnTo>
                  <a:lnTo>
                    <a:pt x="479" y="382"/>
                  </a:lnTo>
                  <a:lnTo>
                    <a:pt x="479" y="382"/>
                  </a:lnTo>
                  <a:lnTo>
                    <a:pt x="479" y="377"/>
                  </a:lnTo>
                  <a:lnTo>
                    <a:pt x="474" y="377"/>
                  </a:lnTo>
                  <a:lnTo>
                    <a:pt x="474" y="373"/>
                  </a:lnTo>
                  <a:lnTo>
                    <a:pt x="474" y="373"/>
                  </a:lnTo>
                  <a:lnTo>
                    <a:pt x="469" y="373"/>
                  </a:lnTo>
                  <a:lnTo>
                    <a:pt x="469" y="373"/>
                  </a:lnTo>
                  <a:lnTo>
                    <a:pt x="465" y="368"/>
                  </a:lnTo>
                  <a:lnTo>
                    <a:pt x="465" y="368"/>
                  </a:lnTo>
                  <a:lnTo>
                    <a:pt x="460" y="368"/>
                  </a:lnTo>
                  <a:lnTo>
                    <a:pt x="460" y="368"/>
                  </a:lnTo>
                  <a:lnTo>
                    <a:pt x="460" y="368"/>
                  </a:lnTo>
                  <a:lnTo>
                    <a:pt x="455" y="368"/>
                  </a:lnTo>
                  <a:lnTo>
                    <a:pt x="455" y="368"/>
                  </a:lnTo>
                  <a:lnTo>
                    <a:pt x="455" y="363"/>
                  </a:lnTo>
                  <a:lnTo>
                    <a:pt x="455" y="363"/>
                  </a:lnTo>
                  <a:lnTo>
                    <a:pt x="450" y="363"/>
                  </a:lnTo>
                  <a:lnTo>
                    <a:pt x="450" y="363"/>
                  </a:lnTo>
                  <a:lnTo>
                    <a:pt x="450" y="363"/>
                  </a:lnTo>
                  <a:lnTo>
                    <a:pt x="445" y="368"/>
                  </a:lnTo>
                  <a:lnTo>
                    <a:pt x="445" y="368"/>
                  </a:lnTo>
                  <a:lnTo>
                    <a:pt x="445" y="368"/>
                  </a:lnTo>
                  <a:lnTo>
                    <a:pt x="440" y="368"/>
                  </a:lnTo>
                  <a:lnTo>
                    <a:pt x="436" y="363"/>
                  </a:lnTo>
                  <a:lnTo>
                    <a:pt x="436" y="363"/>
                  </a:lnTo>
                  <a:lnTo>
                    <a:pt x="436" y="363"/>
                  </a:lnTo>
                  <a:lnTo>
                    <a:pt x="436" y="363"/>
                  </a:lnTo>
                  <a:lnTo>
                    <a:pt x="436" y="363"/>
                  </a:lnTo>
                  <a:lnTo>
                    <a:pt x="431" y="363"/>
                  </a:lnTo>
                  <a:lnTo>
                    <a:pt x="431" y="358"/>
                  </a:lnTo>
                  <a:lnTo>
                    <a:pt x="431" y="358"/>
                  </a:lnTo>
                  <a:lnTo>
                    <a:pt x="431" y="358"/>
                  </a:lnTo>
                  <a:lnTo>
                    <a:pt x="431" y="353"/>
                  </a:lnTo>
                  <a:lnTo>
                    <a:pt x="431" y="353"/>
                  </a:lnTo>
                  <a:lnTo>
                    <a:pt x="431" y="353"/>
                  </a:lnTo>
                  <a:lnTo>
                    <a:pt x="431" y="353"/>
                  </a:lnTo>
                  <a:lnTo>
                    <a:pt x="426" y="353"/>
                  </a:lnTo>
                  <a:lnTo>
                    <a:pt x="421" y="353"/>
                  </a:lnTo>
                  <a:lnTo>
                    <a:pt x="421" y="353"/>
                  </a:lnTo>
                  <a:lnTo>
                    <a:pt x="421" y="358"/>
                  </a:lnTo>
                  <a:lnTo>
                    <a:pt x="421" y="358"/>
                  </a:lnTo>
                  <a:lnTo>
                    <a:pt x="421" y="363"/>
                  </a:lnTo>
                  <a:lnTo>
                    <a:pt x="421" y="363"/>
                  </a:lnTo>
                  <a:lnTo>
                    <a:pt x="421" y="363"/>
                  </a:lnTo>
                  <a:lnTo>
                    <a:pt x="421" y="368"/>
                  </a:lnTo>
                  <a:lnTo>
                    <a:pt x="421" y="368"/>
                  </a:lnTo>
                  <a:lnTo>
                    <a:pt x="421" y="373"/>
                  </a:lnTo>
                  <a:lnTo>
                    <a:pt x="421" y="373"/>
                  </a:lnTo>
                  <a:lnTo>
                    <a:pt x="421" y="373"/>
                  </a:lnTo>
                  <a:lnTo>
                    <a:pt x="421" y="377"/>
                  </a:lnTo>
                  <a:lnTo>
                    <a:pt x="426" y="377"/>
                  </a:lnTo>
                  <a:lnTo>
                    <a:pt x="426" y="377"/>
                  </a:lnTo>
                  <a:lnTo>
                    <a:pt x="431" y="377"/>
                  </a:lnTo>
                  <a:lnTo>
                    <a:pt x="431" y="377"/>
                  </a:lnTo>
                  <a:lnTo>
                    <a:pt x="431" y="377"/>
                  </a:lnTo>
                  <a:lnTo>
                    <a:pt x="431" y="377"/>
                  </a:lnTo>
                  <a:lnTo>
                    <a:pt x="431" y="377"/>
                  </a:lnTo>
                  <a:lnTo>
                    <a:pt x="431" y="377"/>
                  </a:lnTo>
                  <a:lnTo>
                    <a:pt x="431" y="382"/>
                  </a:lnTo>
                  <a:lnTo>
                    <a:pt x="431" y="382"/>
                  </a:lnTo>
                  <a:lnTo>
                    <a:pt x="431" y="382"/>
                  </a:lnTo>
                  <a:lnTo>
                    <a:pt x="431" y="382"/>
                  </a:lnTo>
                  <a:lnTo>
                    <a:pt x="431" y="382"/>
                  </a:lnTo>
                  <a:lnTo>
                    <a:pt x="431" y="382"/>
                  </a:lnTo>
                  <a:lnTo>
                    <a:pt x="431" y="382"/>
                  </a:lnTo>
                  <a:lnTo>
                    <a:pt x="431" y="382"/>
                  </a:lnTo>
                  <a:lnTo>
                    <a:pt x="426" y="382"/>
                  </a:lnTo>
                  <a:lnTo>
                    <a:pt x="426" y="377"/>
                  </a:lnTo>
                  <a:lnTo>
                    <a:pt x="421" y="377"/>
                  </a:lnTo>
                  <a:lnTo>
                    <a:pt x="421" y="377"/>
                  </a:lnTo>
                  <a:lnTo>
                    <a:pt x="416" y="377"/>
                  </a:lnTo>
                  <a:lnTo>
                    <a:pt x="416" y="377"/>
                  </a:lnTo>
                  <a:lnTo>
                    <a:pt x="416" y="377"/>
                  </a:lnTo>
                  <a:lnTo>
                    <a:pt x="416" y="377"/>
                  </a:lnTo>
                  <a:lnTo>
                    <a:pt x="416" y="377"/>
                  </a:lnTo>
                  <a:lnTo>
                    <a:pt x="411" y="377"/>
                  </a:lnTo>
                  <a:lnTo>
                    <a:pt x="411" y="377"/>
                  </a:lnTo>
                  <a:lnTo>
                    <a:pt x="411" y="377"/>
                  </a:lnTo>
                  <a:lnTo>
                    <a:pt x="411" y="377"/>
                  </a:lnTo>
                  <a:lnTo>
                    <a:pt x="411" y="382"/>
                  </a:lnTo>
                  <a:lnTo>
                    <a:pt x="411" y="382"/>
                  </a:lnTo>
                  <a:lnTo>
                    <a:pt x="407" y="382"/>
                  </a:lnTo>
                  <a:lnTo>
                    <a:pt x="407" y="387"/>
                  </a:lnTo>
                  <a:lnTo>
                    <a:pt x="407" y="387"/>
                  </a:lnTo>
                  <a:lnTo>
                    <a:pt x="407" y="387"/>
                  </a:lnTo>
                  <a:lnTo>
                    <a:pt x="407" y="387"/>
                  </a:lnTo>
                  <a:lnTo>
                    <a:pt x="402" y="382"/>
                  </a:lnTo>
                  <a:lnTo>
                    <a:pt x="402" y="382"/>
                  </a:lnTo>
                  <a:lnTo>
                    <a:pt x="402" y="382"/>
                  </a:lnTo>
                  <a:lnTo>
                    <a:pt x="402" y="382"/>
                  </a:lnTo>
                  <a:lnTo>
                    <a:pt x="397" y="382"/>
                  </a:lnTo>
                  <a:lnTo>
                    <a:pt x="397" y="382"/>
                  </a:lnTo>
                  <a:lnTo>
                    <a:pt x="397" y="382"/>
                  </a:lnTo>
                  <a:lnTo>
                    <a:pt x="397" y="382"/>
                  </a:lnTo>
                  <a:lnTo>
                    <a:pt x="397" y="382"/>
                  </a:lnTo>
                  <a:lnTo>
                    <a:pt x="392" y="382"/>
                  </a:lnTo>
                  <a:lnTo>
                    <a:pt x="392" y="387"/>
                  </a:lnTo>
                  <a:lnTo>
                    <a:pt x="392" y="387"/>
                  </a:lnTo>
                  <a:lnTo>
                    <a:pt x="397" y="387"/>
                  </a:lnTo>
                  <a:lnTo>
                    <a:pt x="397" y="392"/>
                  </a:lnTo>
                  <a:lnTo>
                    <a:pt x="397" y="392"/>
                  </a:lnTo>
                  <a:lnTo>
                    <a:pt x="402" y="397"/>
                  </a:lnTo>
                  <a:lnTo>
                    <a:pt x="407" y="397"/>
                  </a:lnTo>
                  <a:lnTo>
                    <a:pt x="411" y="402"/>
                  </a:lnTo>
                  <a:lnTo>
                    <a:pt x="411" y="402"/>
                  </a:lnTo>
                  <a:lnTo>
                    <a:pt x="416" y="397"/>
                  </a:lnTo>
                  <a:lnTo>
                    <a:pt x="416" y="397"/>
                  </a:lnTo>
                  <a:lnTo>
                    <a:pt x="421" y="397"/>
                  </a:lnTo>
                  <a:lnTo>
                    <a:pt x="421" y="397"/>
                  </a:lnTo>
                  <a:lnTo>
                    <a:pt x="421" y="397"/>
                  </a:lnTo>
                  <a:lnTo>
                    <a:pt x="421" y="397"/>
                  </a:lnTo>
                  <a:lnTo>
                    <a:pt x="421" y="402"/>
                  </a:lnTo>
                  <a:lnTo>
                    <a:pt x="421" y="402"/>
                  </a:lnTo>
                  <a:lnTo>
                    <a:pt x="426" y="402"/>
                  </a:lnTo>
                  <a:lnTo>
                    <a:pt x="426" y="402"/>
                  </a:lnTo>
                  <a:lnTo>
                    <a:pt x="426" y="402"/>
                  </a:lnTo>
                  <a:lnTo>
                    <a:pt x="431" y="402"/>
                  </a:lnTo>
                  <a:lnTo>
                    <a:pt x="431" y="406"/>
                  </a:lnTo>
                  <a:lnTo>
                    <a:pt x="431" y="406"/>
                  </a:lnTo>
                  <a:lnTo>
                    <a:pt x="431" y="406"/>
                  </a:lnTo>
                  <a:lnTo>
                    <a:pt x="436" y="406"/>
                  </a:lnTo>
                  <a:lnTo>
                    <a:pt x="436" y="406"/>
                  </a:lnTo>
                  <a:lnTo>
                    <a:pt x="440" y="406"/>
                  </a:lnTo>
                  <a:lnTo>
                    <a:pt x="440" y="411"/>
                  </a:lnTo>
                  <a:lnTo>
                    <a:pt x="445" y="416"/>
                  </a:lnTo>
                  <a:lnTo>
                    <a:pt x="445" y="416"/>
                  </a:lnTo>
                  <a:lnTo>
                    <a:pt x="445" y="416"/>
                  </a:lnTo>
                  <a:lnTo>
                    <a:pt x="445" y="416"/>
                  </a:lnTo>
                  <a:lnTo>
                    <a:pt x="440" y="416"/>
                  </a:lnTo>
                  <a:lnTo>
                    <a:pt x="440" y="416"/>
                  </a:lnTo>
                  <a:lnTo>
                    <a:pt x="440" y="416"/>
                  </a:lnTo>
                  <a:lnTo>
                    <a:pt x="440" y="416"/>
                  </a:lnTo>
                  <a:lnTo>
                    <a:pt x="436" y="421"/>
                  </a:lnTo>
                  <a:lnTo>
                    <a:pt x="436" y="421"/>
                  </a:lnTo>
                  <a:lnTo>
                    <a:pt x="436" y="426"/>
                  </a:lnTo>
                  <a:lnTo>
                    <a:pt x="436" y="426"/>
                  </a:lnTo>
                  <a:lnTo>
                    <a:pt x="440" y="426"/>
                  </a:lnTo>
                  <a:lnTo>
                    <a:pt x="440" y="431"/>
                  </a:lnTo>
                  <a:lnTo>
                    <a:pt x="440" y="431"/>
                  </a:lnTo>
                  <a:lnTo>
                    <a:pt x="440" y="431"/>
                  </a:lnTo>
                  <a:lnTo>
                    <a:pt x="440" y="431"/>
                  </a:lnTo>
                  <a:lnTo>
                    <a:pt x="436" y="431"/>
                  </a:lnTo>
                  <a:lnTo>
                    <a:pt x="431" y="431"/>
                  </a:lnTo>
                  <a:lnTo>
                    <a:pt x="431" y="431"/>
                  </a:lnTo>
                  <a:lnTo>
                    <a:pt x="431" y="435"/>
                  </a:lnTo>
                  <a:lnTo>
                    <a:pt x="426" y="435"/>
                  </a:lnTo>
                  <a:lnTo>
                    <a:pt x="426" y="435"/>
                  </a:lnTo>
                  <a:lnTo>
                    <a:pt x="426" y="431"/>
                  </a:lnTo>
                  <a:lnTo>
                    <a:pt x="426" y="431"/>
                  </a:lnTo>
                  <a:lnTo>
                    <a:pt x="426" y="431"/>
                  </a:lnTo>
                  <a:lnTo>
                    <a:pt x="426" y="426"/>
                  </a:lnTo>
                  <a:lnTo>
                    <a:pt x="426" y="426"/>
                  </a:lnTo>
                  <a:lnTo>
                    <a:pt x="421" y="426"/>
                  </a:lnTo>
                  <a:lnTo>
                    <a:pt x="421" y="426"/>
                  </a:lnTo>
                  <a:lnTo>
                    <a:pt x="416" y="426"/>
                  </a:lnTo>
                  <a:lnTo>
                    <a:pt x="411" y="426"/>
                  </a:lnTo>
                  <a:lnTo>
                    <a:pt x="407" y="426"/>
                  </a:lnTo>
                  <a:lnTo>
                    <a:pt x="402" y="426"/>
                  </a:lnTo>
                  <a:lnTo>
                    <a:pt x="402" y="426"/>
                  </a:lnTo>
                  <a:lnTo>
                    <a:pt x="397" y="426"/>
                  </a:lnTo>
                  <a:lnTo>
                    <a:pt x="397" y="426"/>
                  </a:lnTo>
                  <a:lnTo>
                    <a:pt x="397" y="426"/>
                  </a:lnTo>
                  <a:lnTo>
                    <a:pt x="397" y="426"/>
                  </a:lnTo>
                  <a:lnTo>
                    <a:pt x="397" y="426"/>
                  </a:lnTo>
                  <a:lnTo>
                    <a:pt x="397" y="421"/>
                  </a:lnTo>
                  <a:lnTo>
                    <a:pt x="397" y="421"/>
                  </a:lnTo>
                  <a:lnTo>
                    <a:pt x="397" y="421"/>
                  </a:lnTo>
                  <a:lnTo>
                    <a:pt x="392" y="421"/>
                  </a:lnTo>
                  <a:lnTo>
                    <a:pt x="392" y="421"/>
                  </a:lnTo>
                  <a:lnTo>
                    <a:pt x="392" y="416"/>
                  </a:lnTo>
                  <a:lnTo>
                    <a:pt x="392" y="416"/>
                  </a:lnTo>
                  <a:lnTo>
                    <a:pt x="392" y="416"/>
                  </a:lnTo>
                  <a:lnTo>
                    <a:pt x="392" y="411"/>
                  </a:lnTo>
                  <a:lnTo>
                    <a:pt x="392" y="411"/>
                  </a:lnTo>
                  <a:lnTo>
                    <a:pt x="392" y="406"/>
                  </a:lnTo>
                  <a:lnTo>
                    <a:pt x="387" y="406"/>
                  </a:lnTo>
                  <a:lnTo>
                    <a:pt x="387" y="406"/>
                  </a:lnTo>
                  <a:lnTo>
                    <a:pt x="387" y="406"/>
                  </a:lnTo>
                  <a:lnTo>
                    <a:pt x="382" y="411"/>
                  </a:lnTo>
                  <a:lnTo>
                    <a:pt x="382" y="411"/>
                  </a:lnTo>
                  <a:lnTo>
                    <a:pt x="378" y="411"/>
                  </a:lnTo>
                  <a:lnTo>
                    <a:pt x="378" y="411"/>
                  </a:lnTo>
                  <a:lnTo>
                    <a:pt x="378" y="411"/>
                  </a:lnTo>
                  <a:lnTo>
                    <a:pt x="373" y="411"/>
                  </a:lnTo>
                  <a:lnTo>
                    <a:pt x="373" y="416"/>
                  </a:lnTo>
                  <a:lnTo>
                    <a:pt x="368" y="416"/>
                  </a:lnTo>
                  <a:lnTo>
                    <a:pt x="368" y="416"/>
                  </a:lnTo>
                  <a:lnTo>
                    <a:pt x="368" y="416"/>
                  </a:lnTo>
                  <a:lnTo>
                    <a:pt x="363" y="421"/>
                  </a:lnTo>
                  <a:lnTo>
                    <a:pt x="363" y="421"/>
                  </a:lnTo>
                  <a:lnTo>
                    <a:pt x="368" y="421"/>
                  </a:lnTo>
                  <a:lnTo>
                    <a:pt x="368" y="421"/>
                  </a:lnTo>
                  <a:lnTo>
                    <a:pt x="368" y="421"/>
                  </a:lnTo>
                  <a:lnTo>
                    <a:pt x="363" y="426"/>
                  </a:lnTo>
                  <a:lnTo>
                    <a:pt x="363" y="426"/>
                  </a:lnTo>
                  <a:lnTo>
                    <a:pt x="363" y="426"/>
                  </a:lnTo>
                  <a:lnTo>
                    <a:pt x="363" y="426"/>
                  </a:lnTo>
                  <a:lnTo>
                    <a:pt x="363" y="431"/>
                  </a:lnTo>
                  <a:lnTo>
                    <a:pt x="363" y="431"/>
                  </a:lnTo>
                  <a:lnTo>
                    <a:pt x="363" y="431"/>
                  </a:lnTo>
                  <a:lnTo>
                    <a:pt x="363" y="435"/>
                  </a:lnTo>
                  <a:lnTo>
                    <a:pt x="363" y="435"/>
                  </a:lnTo>
                  <a:lnTo>
                    <a:pt x="358" y="435"/>
                  </a:lnTo>
                  <a:lnTo>
                    <a:pt x="358" y="435"/>
                  </a:lnTo>
                  <a:lnTo>
                    <a:pt x="358" y="435"/>
                  </a:lnTo>
                  <a:lnTo>
                    <a:pt x="358" y="431"/>
                  </a:lnTo>
                  <a:lnTo>
                    <a:pt x="353" y="431"/>
                  </a:lnTo>
                  <a:lnTo>
                    <a:pt x="353" y="431"/>
                  </a:lnTo>
                  <a:lnTo>
                    <a:pt x="348" y="426"/>
                  </a:lnTo>
                  <a:lnTo>
                    <a:pt x="348" y="426"/>
                  </a:lnTo>
                  <a:lnTo>
                    <a:pt x="344" y="426"/>
                  </a:lnTo>
                  <a:lnTo>
                    <a:pt x="339" y="426"/>
                  </a:lnTo>
                  <a:lnTo>
                    <a:pt x="329" y="426"/>
                  </a:lnTo>
                  <a:lnTo>
                    <a:pt x="324" y="431"/>
                  </a:lnTo>
                  <a:lnTo>
                    <a:pt x="319" y="431"/>
                  </a:lnTo>
                  <a:lnTo>
                    <a:pt x="315" y="435"/>
                  </a:lnTo>
                  <a:lnTo>
                    <a:pt x="305" y="440"/>
                  </a:lnTo>
                  <a:lnTo>
                    <a:pt x="295" y="440"/>
                  </a:lnTo>
                  <a:lnTo>
                    <a:pt x="295" y="445"/>
                  </a:lnTo>
                  <a:lnTo>
                    <a:pt x="290" y="445"/>
                  </a:lnTo>
                  <a:lnTo>
                    <a:pt x="290" y="445"/>
                  </a:lnTo>
                  <a:lnTo>
                    <a:pt x="290" y="445"/>
                  </a:lnTo>
                  <a:lnTo>
                    <a:pt x="290" y="445"/>
                  </a:lnTo>
                  <a:lnTo>
                    <a:pt x="286" y="445"/>
                  </a:lnTo>
                  <a:lnTo>
                    <a:pt x="286" y="445"/>
                  </a:lnTo>
                  <a:lnTo>
                    <a:pt x="286" y="440"/>
                  </a:lnTo>
                  <a:lnTo>
                    <a:pt x="281" y="440"/>
                  </a:lnTo>
                  <a:lnTo>
                    <a:pt x="281" y="440"/>
                  </a:lnTo>
                  <a:lnTo>
                    <a:pt x="281" y="445"/>
                  </a:lnTo>
                  <a:lnTo>
                    <a:pt x="276" y="445"/>
                  </a:lnTo>
                  <a:lnTo>
                    <a:pt x="276" y="450"/>
                  </a:lnTo>
                  <a:lnTo>
                    <a:pt x="271" y="450"/>
                  </a:lnTo>
                  <a:lnTo>
                    <a:pt x="271" y="450"/>
                  </a:lnTo>
                  <a:lnTo>
                    <a:pt x="266" y="455"/>
                  </a:lnTo>
                  <a:lnTo>
                    <a:pt x="261" y="460"/>
                  </a:lnTo>
                  <a:lnTo>
                    <a:pt x="261" y="460"/>
                  </a:lnTo>
                  <a:lnTo>
                    <a:pt x="256" y="460"/>
                  </a:lnTo>
                  <a:lnTo>
                    <a:pt x="256" y="460"/>
                  </a:lnTo>
                  <a:lnTo>
                    <a:pt x="256" y="460"/>
                  </a:lnTo>
                  <a:lnTo>
                    <a:pt x="252" y="455"/>
                  </a:lnTo>
                  <a:lnTo>
                    <a:pt x="252" y="455"/>
                  </a:lnTo>
                  <a:lnTo>
                    <a:pt x="247" y="460"/>
                  </a:lnTo>
                  <a:lnTo>
                    <a:pt x="232" y="460"/>
                  </a:lnTo>
                  <a:lnTo>
                    <a:pt x="232" y="460"/>
                  </a:lnTo>
                  <a:lnTo>
                    <a:pt x="227" y="460"/>
                  </a:lnTo>
                  <a:lnTo>
                    <a:pt x="227" y="460"/>
                  </a:lnTo>
                  <a:lnTo>
                    <a:pt x="223" y="460"/>
                  </a:lnTo>
                  <a:lnTo>
                    <a:pt x="223" y="464"/>
                  </a:lnTo>
                  <a:lnTo>
                    <a:pt x="218" y="464"/>
                  </a:lnTo>
                  <a:lnTo>
                    <a:pt x="218" y="460"/>
                  </a:lnTo>
                  <a:lnTo>
                    <a:pt x="218" y="460"/>
                  </a:lnTo>
                  <a:lnTo>
                    <a:pt x="213" y="460"/>
                  </a:lnTo>
                  <a:lnTo>
                    <a:pt x="208" y="464"/>
                  </a:lnTo>
                  <a:lnTo>
                    <a:pt x="208" y="464"/>
                  </a:lnTo>
                  <a:lnTo>
                    <a:pt x="208" y="464"/>
                  </a:lnTo>
                  <a:lnTo>
                    <a:pt x="208" y="464"/>
                  </a:lnTo>
                  <a:lnTo>
                    <a:pt x="208" y="469"/>
                  </a:lnTo>
                  <a:lnTo>
                    <a:pt x="208" y="469"/>
                  </a:lnTo>
                  <a:lnTo>
                    <a:pt x="208" y="469"/>
                  </a:lnTo>
                  <a:lnTo>
                    <a:pt x="208" y="469"/>
                  </a:lnTo>
                  <a:lnTo>
                    <a:pt x="203" y="469"/>
                  </a:lnTo>
                  <a:lnTo>
                    <a:pt x="203" y="469"/>
                  </a:lnTo>
                  <a:lnTo>
                    <a:pt x="203" y="464"/>
                  </a:lnTo>
                  <a:lnTo>
                    <a:pt x="198" y="464"/>
                  </a:lnTo>
                  <a:lnTo>
                    <a:pt x="198" y="464"/>
                  </a:lnTo>
                  <a:lnTo>
                    <a:pt x="198" y="464"/>
                  </a:lnTo>
                  <a:lnTo>
                    <a:pt x="194" y="469"/>
                  </a:lnTo>
                  <a:lnTo>
                    <a:pt x="189" y="469"/>
                  </a:lnTo>
                  <a:lnTo>
                    <a:pt x="189" y="469"/>
                  </a:lnTo>
                  <a:lnTo>
                    <a:pt x="184" y="474"/>
                  </a:lnTo>
                  <a:lnTo>
                    <a:pt x="184" y="474"/>
                  </a:lnTo>
                  <a:lnTo>
                    <a:pt x="189" y="479"/>
                  </a:lnTo>
                  <a:lnTo>
                    <a:pt x="189" y="479"/>
                  </a:lnTo>
                  <a:lnTo>
                    <a:pt x="189" y="479"/>
                  </a:lnTo>
                  <a:lnTo>
                    <a:pt x="189" y="484"/>
                  </a:lnTo>
                  <a:lnTo>
                    <a:pt x="189" y="484"/>
                  </a:lnTo>
                  <a:lnTo>
                    <a:pt x="189" y="484"/>
                  </a:lnTo>
                  <a:lnTo>
                    <a:pt x="184" y="484"/>
                  </a:lnTo>
                  <a:lnTo>
                    <a:pt x="184" y="484"/>
                  </a:lnTo>
                  <a:lnTo>
                    <a:pt x="184" y="484"/>
                  </a:lnTo>
                  <a:lnTo>
                    <a:pt x="184" y="484"/>
                  </a:lnTo>
                  <a:lnTo>
                    <a:pt x="179" y="489"/>
                  </a:lnTo>
                  <a:lnTo>
                    <a:pt x="179" y="489"/>
                  </a:lnTo>
                  <a:lnTo>
                    <a:pt x="179" y="484"/>
                  </a:lnTo>
                  <a:lnTo>
                    <a:pt x="179" y="484"/>
                  </a:lnTo>
                  <a:lnTo>
                    <a:pt x="174" y="484"/>
                  </a:lnTo>
                  <a:lnTo>
                    <a:pt x="169" y="484"/>
                  </a:lnTo>
                  <a:lnTo>
                    <a:pt x="165" y="484"/>
                  </a:lnTo>
                  <a:lnTo>
                    <a:pt x="165" y="484"/>
                  </a:lnTo>
                  <a:lnTo>
                    <a:pt x="160" y="489"/>
                  </a:lnTo>
                  <a:lnTo>
                    <a:pt x="160" y="489"/>
                  </a:lnTo>
                  <a:lnTo>
                    <a:pt x="160" y="493"/>
                  </a:lnTo>
                  <a:lnTo>
                    <a:pt x="160" y="493"/>
                  </a:lnTo>
                  <a:lnTo>
                    <a:pt x="160" y="493"/>
                  </a:lnTo>
                  <a:lnTo>
                    <a:pt x="165" y="498"/>
                  </a:lnTo>
                  <a:lnTo>
                    <a:pt x="160" y="498"/>
                  </a:lnTo>
                  <a:lnTo>
                    <a:pt x="160" y="503"/>
                  </a:lnTo>
                  <a:lnTo>
                    <a:pt x="160" y="503"/>
                  </a:lnTo>
                  <a:lnTo>
                    <a:pt x="160" y="503"/>
                  </a:lnTo>
                  <a:lnTo>
                    <a:pt x="155" y="503"/>
                  </a:lnTo>
                  <a:lnTo>
                    <a:pt x="155" y="503"/>
                  </a:lnTo>
                  <a:lnTo>
                    <a:pt x="150" y="503"/>
                  </a:lnTo>
                  <a:lnTo>
                    <a:pt x="150" y="503"/>
                  </a:lnTo>
                  <a:lnTo>
                    <a:pt x="150" y="503"/>
                  </a:lnTo>
                  <a:lnTo>
                    <a:pt x="150" y="508"/>
                  </a:lnTo>
                  <a:lnTo>
                    <a:pt x="155" y="508"/>
                  </a:lnTo>
                  <a:lnTo>
                    <a:pt x="155" y="508"/>
                  </a:lnTo>
                  <a:lnTo>
                    <a:pt x="155" y="508"/>
                  </a:lnTo>
                  <a:lnTo>
                    <a:pt x="155" y="513"/>
                  </a:lnTo>
                  <a:lnTo>
                    <a:pt x="155" y="513"/>
                  </a:lnTo>
                  <a:lnTo>
                    <a:pt x="150" y="513"/>
                  </a:lnTo>
                  <a:lnTo>
                    <a:pt x="150" y="513"/>
                  </a:lnTo>
                  <a:lnTo>
                    <a:pt x="150" y="513"/>
                  </a:lnTo>
                  <a:lnTo>
                    <a:pt x="150" y="513"/>
                  </a:lnTo>
                  <a:lnTo>
                    <a:pt x="145" y="513"/>
                  </a:lnTo>
                  <a:lnTo>
                    <a:pt x="145" y="513"/>
                  </a:lnTo>
                  <a:lnTo>
                    <a:pt x="145" y="513"/>
                  </a:lnTo>
                  <a:lnTo>
                    <a:pt x="140" y="513"/>
                  </a:lnTo>
                  <a:lnTo>
                    <a:pt x="140" y="513"/>
                  </a:lnTo>
                  <a:lnTo>
                    <a:pt x="135" y="513"/>
                  </a:lnTo>
                  <a:lnTo>
                    <a:pt x="135" y="518"/>
                  </a:lnTo>
                  <a:lnTo>
                    <a:pt x="135" y="518"/>
                  </a:lnTo>
                  <a:lnTo>
                    <a:pt x="135" y="522"/>
                  </a:lnTo>
                  <a:lnTo>
                    <a:pt x="131" y="522"/>
                  </a:lnTo>
                  <a:lnTo>
                    <a:pt x="131" y="522"/>
                  </a:lnTo>
                  <a:lnTo>
                    <a:pt x="121" y="522"/>
                  </a:lnTo>
                  <a:lnTo>
                    <a:pt x="121" y="527"/>
                  </a:lnTo>
                  <a:lnTo>
                    <a:pt x="116" y="527"/>
                  </a:lnTo>
                  <a:lnTo>
                    <a:pt x="116" y="527"/>
                  </a:lnTo>
                  <a:lnTo>
                    <a:pt x="116" y="527"/>
                  </a:lnTo>
                  <a:lnTo>
                    <a:pt x="111" y="527"/>
                  </a:lnTo>
                  <a:lnTo>
                    <a:pt x="106" y="532"/>
                  </a:lnTo>
                  <a:lnTo>
                    <a:pt x="102" y="532"/>
                  </a:lnTo>
                  <a:lnTo>
                    <a:pt x="97" y="532"/>
                  </a:lnTo>
                  <a:lnTo>
                    <a:pt x="92" y="527"/>
                  </a:lnTo>
                  <a:lnTo>
                    <a:pt x="87" y="527"/>
                  </a:lnTo>
                  <a:lnTo>
                    <a:pt x="87" y="527"/>
                  </a:lnTo>
                  <a:lnTo>
                    <a:pt x="87" y="527"/>
                  </a:lnTo>
                  <a:lnTo>
                    <a:pt x="82" y="532"/>
                  </a:lnTo>
                  <a:lnTo>
                    <a:pt x="82" y="532"/>
                  </a:lnTo>
                  <a:lnTo>
                    <a:pt x="82" y="537"/>
                  </a:lnTo>
                  <a:lnTo>
                    <a:pt x="82" y="547"/>
                  </a:lnTo>
                  <a:lnTo>
                    <a:pt x="82" y="547"/>
                  </a:lnTo>
                  <a:lnTo>
                    <a:pt x="82" y="547"/>
                  </a:lnTo>
                  <a:lnTo>
                    <a:pt x="82" y="552"/>
                  </a:lnTo>
                  <a:lnTo>
                    <a:pt x="77" y="552"/>
                  </a:lnTo>
                  <a:lnTo>
                    <a:pt x="73" y="552"/>
                  </a:lnTo>
                  <a:lnTo>
                    <a:pt x="68" y="556"/>
                  </a:lnTo>
                  <a:lnTo>
                    <a:pt x="68" y="556"/>
                  </a:lnTo>
                  <a:lnTo>
                    <a:pt x="63" y="556"/>
                  </a:lnTo>
                  <a:lnTo>
                    <a:pt x="63" y="556"/>
                  </a:lnTo>
                  <a:lnTo>
                    <a:pt x="63" y="556"/>
                  </a:lnTo>
                  <a:lnTo>
                    <a:pt x="58" y="556"/>
                  </a:lnTo>
                  <a:lnTo>
                    <a:pt x="58" y="556"/>
                  </a:lnTo>
                  <a:lnTo>
                    <a:pt x="58" y="556"/>
                  </a:lnTo>
                  <a:lnTo>
                    <a:pt x="53" y="561"/>
                  </a:lnTo>
                  <a:lnTo>
                    <a:pt x="48" y="561"/>
                  </a:lnTo>
                  <a:lnTo>
                    <a:pt x="48" y="561"/>
                  </a:lnTo>
                  <a:lnTo>
                    <a:pt x="44" y="566"/>
                  </a:lnTo>
                  <a:lnTo>
                    <a:pt x="44" y="566"/>
                  </a:lnTo>
                  <a:lnTo>
                    <a:pt x="44" y="566"/>
                  </a:lnTo>
                  <a:lnTo>
                    <a:pt x="39" y="566"/>
                  </a:lnTo>
                  <a:lnTo>
                    <a:pt x="39" y="566"/>
                  </a:lnTo>
                  <a:lnTo>
                    <a:pt x="39" y="566"/>
                  </a:lnTo>
                  <a:lnTo>
                    <a:pt x="34" y="571"/>
                  </a:lnTo>
                  <a:lnTo>
                    <a:pt x="34" y="571"/>
                  </a:lnTo>
                  <a:lnTo>
                    <a:pt x="29" y="571"/>
                  </a:lnTo>
                  <a:lnTo>
                    <a:pt x="29" y="571"/>
                  </a:lnTo>
                  <a:lnTo>
                    <a:pt x="29" y="571"/>
                  </a:lnTo>
                  <a:lnTo>
                    <a:pt x="29" y="576"/>
                  </a:lnTo>
                  <a:lnTo>
                    <a:pt x="29" y="576"/>
                  </a:lnTo>
                  <a:lnTo>
                    <a:pt x="29" y="576"/>
                  </a:lnTo>
                  <a:lnTo>
                    <a:pt x="29" y="581"/>
                  </a:lnTo>
                  <a:lnTo>
                    <a:pt x="29" y="581"/>
                  </a:lnTo>
                  <a:lnTo>
                    <a:pt x="29" y="581"/>
                  </a:lnTo>
                  <a:lnTo>
                    <a:pt x="24" y="585"/>
                  </a:lnTo>
                  <a:lnTo>
                    <a:pt x="24" y="585"/>
                  </a:lnTo>
                  <a:lnTo>
                    <a:pt x="19" y="585"/>
                  </a:lnTo>
                  <a:lnTo>
                    <a:pt x="19" y="585"/>
                  </a:lnTo>
                  <a:lnTo>
                    <a:pt x="19" y="585"/>
                  </a:lnTo>
                  <a:lnTo>
                    <a:pt x="14" y="581"/>
                  </a:lnTo>
                  <a:lnTo>
                    <a:pt x="14" y="581"/>
                  </a:lnTo>
                  <a:lnTo>
                    <a:pt x="14" y="581"/>
                  </a:lnTo>
                  <a:lnTo>
                    <a:pt x="10" y="581"/>
                  </a:lnTo>
                  <a:lnTo>
                    <a:pt x="5" y="585"/>
                  </a:lnTo>
                  <a:lnTo>
                    <a:pt x="5" y="585"/>
                  </a:lnTo>
                  <a:lnTo>
                    <a:pt x="5" y="585"/>
                  </a:lnTo>
                  <a:lnTo>
                    <a:pt x="5" y="585"/>
                  </a:lnTo>
                  <a:lnTo>
                    <a:pt x="5" y="581"/>
                  </a:lnTo>
                  <a:lnTo>
                    <a:pt x="5" y="581"/>
                  </a:lnTo>
                  <a:lnTo>
                    <a:pt x="5" y="581"/>
                  </a:lnTo>
                  <a:lnTo>
                    <a:pt x="10" y="581"/>
                  </a:lnTo>
                  <a:lnTo>
                    <a:pt x="10" y="576"/>
                  </a:lnTo>
                  <a:lnTo>
                    <a:pt x="10" y="576"/>
                  </a:lnTo>
                  <a:lnTo>
                    <a:pt x="10" y="576"/>
                  </a:lnTo>
                  <a:lnTo>
                    <a:pt x="5" y="571"/>
                  </a:lnTo>
                  <a:lnTo>
                    <a:pt x="5" y="566"/>
                  </a:lnTo>
                  <a:lnTo>
                    <a:pt x="5" y="566"/>
                  </a:lnTo>
                  <a:lnTo>
                    <a:pt x="5" y="566"/>
                  </a:lnTo>
                  <a:lnTo>
                    <a:pt x="5" y="561"/>
                  </a:lnTo>
                  <a:lnTo>
                    <a:pt x="10" y="561"/>
                  </a:lnTo>
                  <a:lnTo>
                    <a:pt x="10" y="561"/>
                  </a:lnTo>
                  <a:lnTo>
                    <a:pt x="14" y="561"/>
                  </a:lnTo>
                  <a:lnTo>
                    <a:pt x="14" y="556"/>
                  </a:lnTo>
                  <a:lnTo>
                    <a:pt x="14" y="556"/>
                  </a:lnTo>
                  <a:lnTo>
                    <a:pt x="14" y="556"/>
                  </a:lnTo>
                  <a:lnTo>
                    <a:pt x="14" y="552"/>
                  </a:lnTo>
                  <a:lnTo>
                    <a:pt x="19" y="552"/>
                  </a:lnTo>
                  <a:lnTo>
                    <a:pt x="24" y="547"/>
                  </a:lnTo>
                  <a:lnTo>
                    <a:pt x="29" y="542"/>
                  </a:lnTo>
                  <a:lnTo>
                    <a:pt x="34" y="537"/>
                  </a:lnTo>
                  <a:lnTo>
                    <a:pt x="34" y="537"/>
                  </a:lnTo>
                  <a:lnTo>
                    <a:pt x="44" y="537"/>
                  </a:lnTo>
                  <a:lnTo>
                    <a:pt x="44" y="532"/>
                  </a:lnTo>
                  <a:lnTo>
                    <a:pt x="44" y="527"/>
                  </a:lnTo>
                  <a:lnTo>
                    <a:pt x="44" y="527"/>
                  </a:lnTo>
                  <a:lnTo>
                    <a:pt x="44" y="522"/>
                  </a:lnTo>
                  <a:lnTo>
                    <a:pt x="44" y="522"/>
                  </a:lnTo>
                  <a:lnTo>
                    <a:pt x="44" y="522"/>
                  </a:lnTo>
                  <a:lnTo>
                    <a:pt x="44" y="518"/>
                  </a:lnTo>
                  <a:lnTo>
                    <a:pt x="44" y="518"/>
                  </a:lnTo>
                  <a:lnTo>
                    <a:pt x="44" y="518"/>
                  </a:lnTo>
                  <a:lnTo>
                    <a:pt x="44" y="513"/>
                  </a:lnTo>
                  <a:lnTo>
                    <a:pt x="44" y="513"/>
                  </a:lnTo>
                  <a:lnTo>
                    <a:pt x="48" y="513"/>
                  </a:lnTo>
                  <a:lnTo>
                    <a:pt x="48" y="513"/>
                  </a:lnTo>
                  <a:lnTo>
                    <a:pt x="53" y="518"/>
                  </a:lnTo>
                  <a:lnTo>
                    <a:pt x="53" y="518"/>
                  </a:lnTo>
                  <a:lnTo>
                    <a:pt x="53" y="522"/>
                  </a:lnTo>
                  <a:lnTo>
                    <a:pt x="58" y="522"/>
                  </a:lnTo>
                  <a:lnTo>
                    <a:pt x="58" y="518"/>
                  </a:lnTo>
                  <a:lnTo>
                    <a:pt x="63" y="518"/>
                  </a:lnTo>
                  <a:lnTo>
                    <a:pt x="63" y="518"/>
                  </a:lnTo>
                  <a:lnTo>
                    <a:pt x="63" y="518"/>
                  </a:lnTo>
                  <a:lnTo>
                    <a:pt x="63" y="513"/>
                  </a:lnTo>
                  <a:lnTo>
                    <a:pt x="58" y="513"/>
                  </a:lnTo>
                  <a:lnTo>
                    <a:pt x="63" y="513"/>
                  </a:lnTo>
                  <a:lnTo>
                    <a:pt x="63" y="513"/>
                  </a:lnTo>
                  <a:lnTo>
                    <a:pt x="63" y="508"/>
                  </a:lnTo>
                  <a:lnTo>
                    <a:pt x="68" y="508"/>
                  </a:lnTo>
                  <a:lnTo>
                    <a:pt x="68" y="508"/>
                  </a:lnTo>
                  <a:lnTo>
                    <a:pt x="68" y="503"/>
                  </a:lnTo>
                  <a:lnTo>
                    <a:pt x="73" y="503"/>
                  </a:lnTo>
                  <a:lnTo>
                    <a:pt x="73" y="503"/>
                  </a:lnTo>
                  <a:lnTo>
                    <a:pt x="77" y="498"/>
                  </a:lnTo>
                  <a:lnTo>
                    <a:pt x="77" y="493"/>
                  </a:lnTo>
                  <a:lnTo>
                    <a:pt x="77" y="493"/>
                  </a:lnTo>
                  <a:lnTo>
                    <a:pt x="77" y="493"/>
                  </a:lnTo>
                  <a:lnTo>
                    <a:pt x="73" y="493"/>
                  </a:lnTo>
                  <a:lnTo>
                    <a:pt x="73" y="489"/>
                  </a:lnTo>
                  <a:lnTo>
                    <a:pt x="73" y="489"/>
                  </a:lnTo>
                  <a:lnTo>
                    <a:pt x="68" y="484"/>
                  </a:lnTo>
                  <a:lnTo>
                    <a:pt x="68" y="484"/>
                  </a:lnTo>
                  <a:lnTo>
                    <a:pt x="63" y="484"/>
                  </a:lnTo>
                  <a:lnTo>
                    <a:pt x="63" y="484"/>
                  </a:lnTo>
                  <a:lnTo>
                    <a:pt x="63" y="484"/>
                  </a:lnTo>
                  <a:lnTo>
                    <a:pt x="63" y="479"/>
                  </a:lnTo>
                  <a:lnTo>
                    <a:pt x="58" y="479"/>
                  </a:lnTo>
                  <a:lnTo>
                    <a:pt x="58" y="479"/>
                  </a:lnTo>
                  <a:lnTo>
                    <a:pt x="53" y="474"/>
                  </a:lnTo>
                  <a:lnTo>
                    <a:pt x="48" y="474"/>
                  </a:lnTo>
                  <a:lnTo>
                    <a:pt x="48" y="474"/>
                  </a:lnTo>
                  <a:lnTo>
                    <a:pt x="48" y="469"/>
                  </a:lnTo>
                  <a:lnTo>
                    <a:pt x="44" y="469"/>
                  </a:lnTo>
                  <a:lnTo>
                    <a:pt x="39" y="469"/>
                  </a:lnTo>
                  <a:lnTo>
                    <a:pt x="34" y="469"/>
                  </a:lnTo>
                  <a:lnTo>
                    <a:pt x="34" y="464"/>
                  </a:lnTo>
                  <a:lnTo>
                    <a:pt x="29" y="464"/>
                  </a:lnTo>
                  <a:lnTo>
                    <a:pt x="24" y="464"/>
                  </a:lnTo>
                  <a:lnTo>
                    <a:pt x="24" y="464"/>
                  </a:lnTo>
                  <a:lnTo>
                    <a:pt x="19" y="464"/>
                  </a:lnTo>
                  <a:lnTo>
                    <a:pt x="19" y="464"/>
                  </a:lnTo>
                  <a:lnTo>
                    <a:pt x="14" y="469"/>
                  </a:lnTo>
                  <a:lnTo>
                    <a:pt x="14" y="469"/>
                  </a:lnTo>
                  <a:lnTo>
                    <a:pt x="14" y="474"/>
                  </a:lnTo>
                  <a:lnTo>
                    <a:pt x="10" y="474"/>
                  </a:lnTo>
                  <a:lnTo>
                    <a:pt x="10" y="474"/>
                  </a:lnTo>
                  <a:lnTo>
                    <a:pt x="10" y="469"/>
                  </a:lnTo>
                  <a:lnTo>
                    <a:pt x="5" y="469"/>
                  </a:lnTo>
                  <a:lnTo>
                    <a:pt x="5" y="469"/>
                  </a:lnTo>
                  <a:lnTo>
                    <a:pt x="5" y="469"/>
                  </a:lnTo>
                  <a:lnTo>
                    <a:pt x="5" y="469"/>
                  </a:lnTo>
                  <a:lnTo>
                    <a:pt x="5" y="469"/>
                  </a:lnTo>
                  <a:lnTo>
                    <a:pt x="5" y="464"/>
                  </a:lnTo>
                  <a:lnTo>
                    <a:pt x="5" y="464"/>
                  </a:lnTo>
                  <a:lnTo>
                    <a:pt x="10" y="460"/>
                  </a:lnTo>
                  <a:lnTo>
                    <a:pt x="10" y="460"/>
                  </a:lnTo>
                  <a:lnTo>
                    <a:pt x="10" y="460"/>
                  </a:lnTo>
                  <a:lnTo>
                    <a:pt x="10" y="455"/>
                  </a:lnTo>
                  <a:lnTo>
                    <a:pt x="10" y="455"/>
                  </a:lnTo>
                  <a:lnTo>
                    <a:pt x="10" y="455"/>
                  </a:lnTo>
                  <a:lnTo>
                    <a:pt x="10" y="450"/>
                  </a:lnTo>
                  <a:lnTo>
                    <a:pt x="10" y="450"/>
                  </a:lnTo>
                  <a:lnTo>
                    <a:pt x="10" y="450"/>
                  </a:lnTo>
                  <a:lnTo>
                    <a:pt x="10" y="450"/>
                  </a:lnTo>
                  <a:lnTo>
                    <a:pt x="10" y="450"/>
                  </a:lnTo>
                  <a:lnTo>
                    <a:pt x="10" y="445"/>
                  </a:lnTo>
                  <a:lnTo>
                    <a:pt x="5" y="445"/>
                  </a:lnTo>
                  <a:lnTo>
                    <a:pt x="5" y="445"/>
                  </a:lnTo>
                  <a:lnTo>
                    <a:pt x="5" y="440"/>
                  </a:lnTo>
                  <a:lnTo>
                    <a:pt x="5" y="440"/>
                  </a:lnTo>
                  <a:lnTo>
                    <a:pt x="5" y="440"/>
                  </a:lnTo>
                  <a:lnTo>
                    <a:pt x="5" y="435"/>
                  </a:lnTo>
                  <a:lnTo>
                    <a:pt x="5" y="431"/>
                  </a:lnTo>
                  <a:lnTo>
                    <a:pt x="5" y="431"/>
                  </a:lnTo>
                  <a:lnTo>
                    <a:pt x="5" y="426"/>
                  </a:lnTo>
                  <a:lnTo>
                    <a:pt x="5" y="426"/>
                  </a:lnTo>
                  <a:lnTo>
                    <a:pt x="5" y="421"/>
                  </a:lnTo>
                  <a:lnTo>
                    <a:pt x="0" y="416"/>
                  </a:lnTo>
                  <a:lnTo>
                    <a:pt x="0" y="416"/>
                  </a:lnTo>
                  <a:lnTo>
                    <a:pt x="0" y="416"/>
                  </a:lnTo>
                  <a:lnTo>
                    <a:pt x="0" y="411"/>
                  </a:lnTo>
                  <a:lnTo>
                    <a:pt x="0" y="411"/>
                  </a:lnTo>
                  <a:lnTo>
                    <a:pt x="0" y="411"/>
                  </a:lnTo>
                  <a:lnTo>
                    <a:pt x="0" y="406"/>
                  </a:lnTo>
                  <a:lnTo>
                    <a:pt x="0" y="406"/>
                  </a:lnTo>
                  <a:lnTo>
                    <a:pt x="0" y="406"/>
                  </a:lnTo>
                  <a:lnTo>
                    <a:pt x="0" y="406"/>
                  </a:lnTo>
                  <a:lnTo>
                    <a:pt x="5" y="406"/>
                  </a:lnTo>
                  <a:lnTo>
                    <a:pt x="5" y="406"/>
                  </a:lnTo>
                  <a:lnTo>
                    <a:pt x="5" y="406"/>
                  </a:lnTo>
                  <a:lnTo>
                    <a:pt x="10" y="406"/>
                  </a:lnTo>
                  <a:lnTo>
                    <a:pt x="10" y="406"/>
                  </a:lnTo>
                  <a:lnTo>
                    <a:pt x="14" y="406"/>
                  </a:lnTo>
                  <a:lnTo>
                    <a:pt x="14" y="406"/>
                  </a:lnTo>
                  <a:lnTo>
                    <a:pt x="19" y="406"/>
                  </a:lnTo>
                  <a:lnTo>
                    <a:pt x="24" y="406"/>
                  </a:lnTo>
                  <a:lnTo>
                    <a:pt x="24" y="406"/>
                  </a:lnTo>
                  <a:lnTo>
                    <a:pt x="24" y="402"/>
                  </a:lnTo>
                  <a:lnTo>
                    <a:pt x="24" y="402"/>
                  </a:lnTo>
                  <a:lnTo>
                    <a:pt x="24" y="397"/>
                  </a:lnTo>
                  <a:lnTo>
                    <a:pt x="24" y="397"/>
                  </a:lnTo>
                  <a:lnTo>
                    <a:pt x="24" y="392"/>
                  </a:lnTo>
                  <a:lnTo>
                    <a:pt x="24" y="387"/>
                  </a:lnTo>
                  <a:lnTo>
                    <a:pt x="24" y="387"/>
                  </a:lnTo>
                  <a:lnTo>
                    <a:pt x="24" y="382"/>
                  </a:lnTo>
                  <a:lnTo>
                    <a:pt x="24" y="382"/>
                  </a:lnTo>
                  <a:lnTo>
                    <a:pt x="19" y="382"/>
                  </a:lnTo>
                  <a:lnTo>
                    <a:pt x="19" y="382"/>
                  </a:lnTo>
                  <a:lnTo>
                    <a:pt x="19" y="382"/>
                  </a:lnTo>
                  <a:lnTo>
                    <a:pt x="14" y="382"/>
                  </a:lnTo>
                  <a:lnTo>
                    <a:pt x="14" y="377"/>
                  </a:lnTo>
                  <a:lnTo>
                    <a:pt x="14" y="377"/>
                  </a:lnTo>
                  <a:lnTo>
                    <a:pt x="14" y="377"/>
                  </a:lnTo>
                  <a:lnTo>
                    <a:pt x="19" y="377"/>
                  </a:lnTo>
                  <a:lnTo>
                    <a:pt x="19" y="377"/>
                  </a:lnTo>
                  <a:lnTo>
                    <a:pt x="19" y="377"/>
                  </a:lnTo>
                  <a:lnTo>
                    <a:pt x="19" y="373"/>
                  </a:lnTo>
                  <a:lnTo>
                    <a:pt x="24" y="373"/>
                  </a:lnTo>
                  <a:lnTo>
                    <a:pt x="24" y="368"/>
                  </a:lnTo>
                  <a:lnTo>
                    <a:pt x="24" y="363"/>
                  </a:lnTo>
                  <a:lnTo>
                    <a:pt x="24" y="363"/>
                  </a:lnTo>
                  <a:lnTo>
                    <a:pt x="24" y="358"/>
                  </a:lnTo>
                  <a:lnTo>
                    <a:pt x="24" y="358"/>
                  </a:lnTo>
                  <a:lnTo>
                    <a:pt x="29" y="353"/>
                  </a:lnTo>
                  <a:lnTo>
                    <a:pt x="29" y="353"/>
                  </a:lnTo>
                  <a:lnTo>
                    <a:pt x="29" y="348"/>
                  </a:lnTo>
                  <a:lnTo>
                    <a:pt x="29" y="348"/>
                  </a:lnTo>
                  <a:lnTo>
                    <a:pt x="29" y="348"/>
                  </a:lnTo>
                  <a:lnTo>
                    <a:pt x="29" y="344"/>
                  </a:lnTo>
                  <a:lnTo>
                    <a:pt x="24" y="344"/>
                  </a:lnTo>
                  <a:lnTo>
                    <a:pt x="19" y="344"/>
                  </a:lnTo>
                  <a:lnTo>
                    <a:pt x="19" y="344"/>
                  </a:lnTo>
                  <a:lnTo>
                    <a:pt x="19" y="344"/>
                  </a:lnTo>
                  <a:lnTo>
                    <a:pt x="19" y="339"/>
                  </a:lnTo>
                  <a:lnTo>
                    <a:pt x="19" y="339"/>
                  </a:lnTo>
                  <a:lnTo>
                    <a:pt x="19" y="339"/>
                  </a:lnTo>
                  <a:lnTo>
                    <a:pt x="19" y="339"/>
                  </a:lnTo>
                  <a:lnTo>
                    <a:pt x="19" y="339"/>
                  </a:lnTo>
                  <a:lnTo>
                    <a:pt x="19" y="339"/>
                  </a:lnTo>
                  <a:lnTo>
                    <a:pt x="19" y="339"/>
                  </a:lnTo>
                  <a:lnTo>
                    <a:pt x="19" y="339"/>
                  </a:lnTo>
                  <a:lnTo>
                    <a:pt x="19" y="334"/>
                  </a:lnTo>
                  <a:lnTo>
                    <a:pt x="19" y="329"/>
                  </a:lnTo>
                  <a:lnTo>
                    <a:pt x="19" y="329"/>
                  </a:lnTo>
                  <a:lnTo>
                    <a:pt x="19" y="329"/>
                  </a:lnTo>
                  <a:lnTo>
                    <a:pt x="19" y="329"/>
                  </a:lnTo>
                  <a:lnTo>
                    <a:pt x="19" y="329"/>
                  </a:lnTo>
                  <a:lnTo>
                    <a:pt x="19" y="329"/>
                  </a:lnTo>
                  <a:lnTo>
                    <a:pt x="24" y="329"/>
                  </a:lnTo>
                  <a:lnTo>
                    <a:pt x="24" y="329"/>
                  </a:lnTo>
                  <a:lnTo>
                    <a:pt x="24" y="329"/>
                  </a:lnTo>
                  <a:lnTo>
                    <a:pt x="29" y="329"/>
                  </a:lnTo>
                  <a:lnTo>
                    <a:pt x="29" y="329"/>
                  </a:lnTo>
                  <a:lnTo>
                    <a:pt x="29" y="324"/>
                  </a:lnTo>
                  <a:lnTo>
                    <a:pt x="34" y="324"/>
                  </a:lnTo>
                  <a:lnTo>
                    <a:pt x="34" y="324"/>
                  </a:lnTo>
                  <a:lnTo>
                    <a:pt x="39" y="319"/>
                  </a:lnTo>
                  <a:lnTo>
                    <a:pt x="39" y="319"/>
                  </a:lnTo>
                  <a:lnTo>
                    <a:pt x="39" y="314"/>
                  </a:lnTo>
                  <a:lnTo>
                    <a:pt x="39" y="314"/>
                  </a:lnTo>
                  <a:lnTo>
                    <a:pt x="39" y="314"/>
                  </a:lnTo>
                  <a:lnTo>
                    <a:pt x="39" y="310"/>
                  </a:lnTo>
                  <a:lnTo>
                    <a:pt x="39" y="310"/>
                  </a:lnTo>
                  <a:lnTo>
                    <a:pt x="39" y="310"/>
                  </a:lnTo>
                  <a:lnTo>
                    <a:pt x="39" y="305"/>
                  </a:lnTo>
                  <a:lnTo>
                    <a:pt x="39" y="305"/>
                  </a:lnTo>
                  <a:lnTo>
                    <a:pt x="39" y="305"/>
                  </a:lnTo>
                  <a:lnTo>
                    <a:pt x="44" y="305"/>
                  </a:lnTo>
                  <a:lnTo>
                    <a:pt x="44" y="305"/>
                  </a:lnTo>
                  <a:lnTo>
                    <a:pt x="48" y="305"/>
                  </a:lnTo>
                  <a:lnTo>
                    <a:pt x="48" y="305"/>
                  </a:lnTo>
                  <a:lnTo>
                    <a:pt x="48" y="305"/>
                  </a:lnTo>
                  <a:lnTo>
                    <a:pt x="53" y="300"/>
                  </a:lnTo>
                  <a:lnTo>
                    <a:pt x="53" y="300"/>
                  </a:lnTo>
                  <a:lnTo>
                    <a:pt x="53" y="300"/>
                  </a:lnTo>
                  <a:lnTo>
                    <a:pt x="53" y="295"/>
                  </a:lnTo>
                  <a:lnTo>
                    <a:pt x="53" y="295"/>
                  </a:lnTo>
                  <a:lnTo>
                    <a:pt x="58" y="295"/>
                  </a:lnTo>
                  <a:lnTo>
                    <a:pt x="58" y="290"/>
                  </a:lnTo>
                  <a:lnTo>
                    <a:pt x="58" y="290"/>
                  </a:lnTo>
                  <a:lnTo>
                    <a:pt x="58" y="290"/>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97">
              <a:extLst>
                <a:ext uri="{FF2B5EF4-FFF2-40B4-BE49-F238E27FC236}">
                  <a16:creationId xmlns:a16="http://schemas.microsoft.com/office/drawing/2014/main" xmlns="" id="{8FCF34FB-C77C-44E6-A8F3-04540E5BB7E8}"/>
                </a:ext>
              </a:extLst>
            </p:cNvPr>
            <p:cNvSpPr>
              <a:spLocks/>
            </p:cNvSpPr>
            <p:nvPr/>
          </p:nvSpPr>
          <p:spPr bwMode="auto">
            <a:xfrm>
              <a:off x="10034045" y="1705736"/>
              <a:ext cx="569469" cy="602482"/>
            </a:xfrm>
            <a:custGeom>
              <a:avLst/>
              <a:gdLst>
                <a:gd name="T0" fmla="*/ 72 w 595"/>
                <a:gd name="T1" fmla="*/ 266 h 706"/>
                <a:gd name="T2" fmla="*/ 106 w 595"/>
                <a:gd name="T3" fmla="*/ 213 h 706"/>
                <a:gd name="T4" fmla="*/ 130 w 595"/>
                <a:gd name="T5" fmla="*/ 184 h 706"/>
                <a:gd name="T6" fmla="*/ 125 w 595"/>
                <a:gd name="T7" fmla="*/ 174 h 706"/>
                <a:gd name="T8" fmla="*/ 116 w 595"/>
                <a:gd name="T9" fmla="*/ 165 h 706"/>
                <a:gd name="T10" fmla="*/ 106 w 595"/>
                <a:gd name="T11" fmla="*/ 160 h 706"/>
                <a:gd name="T12" fmla="*/ 101 w 595"/>
                <a:gd name="T13" fmla="*/ 150 h 706"/>
                <a:gd name="T14" fmla="*/ 111 w 595"/>
                <a:gd name="T15" fmla="*/ 140 h 706"/>
                <a:gd name="T16" fmla="*/ 125 w 595"/>
                <a:gd name="T17" fmla="*/ 126 h 706"/>
                <a:gd name="T18" fmla="*/ 125 w 595"/>
                <a:gd name="T19" fmla="*/ 116 h 706"/>
                <a:gd name="T20" fmla="*/ 164 w 595"/>
                <a:gd name="T21" fmla="*/ 107 h 706"/>
                <a:gd name="T22" fmla="*/ 179 w 595"/>
                <a:gd name="T23" fmla="*/ 107 h 706"/>
                <a:gd name="T24" fmla="*/ 184 w 595"/>
                <a:gd name="T25" fmla="*/ 107 h 706"/>
                <a:gd name="T26" fmla="*/ 203 w 595"/>
                <a:gd name="T27" fmla="*/ 92 h 706"/>
                <a:gd name="T28" fmla="*/ 242 w 595"/>
                <a:gd name="T29" fmla="*/ 68 h 706"/>
                <a:gd name="T30" fmla="*/ 290 w 595"/>
                <a:gd name="T31" fmla="*/ 44 h 706"/>
                <a:gd name="T32" fmla="*/ 300 w 595"/>
                <a:gd name="T33" fmla="*/ 5 h 706"/>
                <a:gd name="T34" fmla="*/ 338 w 595"/>
                <a:gd name="T35" fmla="*/ 15 h 706"/>
                <a:gd name="T36" fmla="*/ 411 w 595"/>
                <a:gd name="T37" fmla="*/ 20 h 706"/>
                <a:gd name="T38" fmla="*/ 435 w 595"/>
                <a:gd name="T39" fmla="*/ 39 h 706"/>
                <a:gd name="T40" fmla="*/ 450 w 595"/>
                <a:gd name="T41" fmla="*/ 58 h 706"/>
                <a:gd name="T42" fmla="*/ 488 w 595"/>
                <a:gd name="T43" fmla="*/ 34 h 706"/>
                <a:gd name="T44" fmla="*/ 532 w 595"/>
                <a:gd name="T45" fmla="*/ 39 h 706"/>
                <a:gd name="T46" fmla="*/ 547 w 595"/>
                <a:gd name="T47" fmla="*/ 53 h 706"/>
                <a:gd name="T48" fmla="*/ 551 w 595"/>
                <a:gd name="T49" fmla="*/ 73 h 706"/>
                <a:gd name="T50" fmla="*/ 580 w 595"/>
                <a:gd name="T51" fmla="*/ 78 h 706"/>
                <a:gd name="T52" fmla="*/ 580 w 595"/>
                <a:gd name="T53" fmla="*/ 111 h 706"/>
                <a:gd name="T54" fmla="*/ 585 w 595"/>
                <a:gd name="T55" fmla="*/ 126 h 706"/>
                <a:gd name="T56" fmla="*/ 590 w 595"/>
                <a:gd name="T57" fmla="*/ 155 h 706"/>
                <a:gd name="T58" fmla="*/ 595 w 595"/>
                <a:gd name="T59" fmla="*/ 184 h 706"/>
                <a:gd name="T60" fmla="*/ 576 w 595"/>
                <a:gd name="T61" fmla="*/ 194 h 706"/>
                <a:gd name="T62" fmla="*/ 537 w 595"/>
                <a:gd name="T63" fmla="*/ 218 h 706"/>
                <a:gd name="T64" fmla="*/ 513 w 595"/>
                <a:gd name="T65" fmla="*/ 237 h 706"/>
                <a:gd name="T66" fmla="*/ 493 w 595"/>
                <a:gd name="T67" fmla="*/ 237 h 706"/>
                <a:gd name="T68" fmla="*/ 474 w 595"/>
                <a:gd name="T69" fmla="*/ 252 h 706"/>
                <a:gd name="T70" fmla="*/ 445 w 595"/>
                <a:gd name="T71" fmla="*/ 266 h 706"/>
                <a:gd name="T72" fmla="*/ 421 w 595"/>
                <a:gd name="T73" fmla="*/ 319 h 706"/>
                <a:gd name="T74" fmla="*/ 421 w 595"/>
                <a:gd name="T75" fmla="*/ 344 h 706"/>
                <a:gd name="T76" fmla="*/ 416 w 595"/>
                <a:gd name="T77" fmla="*/ 377 h 706"/>
                <a:gd name="T78" fmla="*/ 401 w 595"/>
                <a:gd name="T79" fmla="*/ 397 h 706"/>
                <a:gd name="T80" fmla="*/ 387 w 595"/>
                <a:gd name="T81" fmla="*/ 416 h 706"/>
                <a:gd name="T82" fmla="*/ 372 w 595"/>
                <a:gd name="T83" fmla="*/ 431 h 706"/>
                <a:gd name="T84" fmla="*/ 377 w 595"/>
                <a:gd name="T85" fmla="*/ 450 h 706"/>
                <a:gd name="T86" fmla="*/ 372 w 595"/>
                <a:gd name="T87" fmla="*/ 474 h 706"/>
                <a:gd name="T88" fmla="*/ 363 w 595"/>
                <a:gd name="T89" fmla="*/ 498 h 706"/>
                <a:gd name="T90" fmla="*/ 358 w 595"/>
                <a:gd name="T91" fmla="*/ 518 h 706"/>
                <a:gd name="T92" fmla="*/ 363 w 595"/>
                <a:gd name="T93" fmla="*/ 547 h 706"/>
                <a:gd name="T94" fmla="*/ 348 w 595"/>
                <a:gd name="T95" fmla="*/ 576 h 706"/>
                <a:gd name="T96" fmla="*/ 305 w 595"/>
                <a:gd name="T97" fmla="*/ 581 h 706"/>
                <a:gd name="T98" fmla="*/ 251 w 595"/>
                <a:gd name="T99" fmla="*/ 644 h 706"/>
                <a:gd name="T100" fmla="*/ 213 w 595"/>
                <a:gd name="T101" fmla="*/ 702 h 706"/>
                <a:gd name="T102" fmla="*/ 174 w 595"/>
                <a:gd name="T103" fmla="*/ 668 h 706"/>
                <a:gd name="T104" fmla="*/ 135 w 595"/>
                <a:gd name="T105" fmla="*/ 648 h 706"/>
                <a:gd name="T106" fmla="*/ 106 w 595"/>
                <a:gd name="T107" fmla="*/ 619 h 706"/>
                <a:gd name="T108" fmla="*/ 72 w 595"/>
                <a:gd name="T109" fmla="*/ 581 h 706"/>
                <a:gd name="T110" fmla="*/ 67 w 595"/>
                <a:gd name="T111" fmla="*/ 561 h 706"/>
                <a:gd name="T112" fmla="*/ 24 w 595"/>
                <a:gd name="T113" fmla="*/ 523 h 706"/>
                <a:gd name="T114" fmla="*/ 9 w 595"/>
                <a:gd name="T115" fmla="*/ 489 h 706"/>
                <a:gd name="T116" fmla="*/ 38 w 595"/>
                <a:gd name="T117" fmla="*/ 469 h 706"/>
                <a:gd name="T118" fmla="*/ 53 w 595"/>
                <a:gd name="T119" fmla="*/ 450 h 706"/>
                <a:gd name="T120" fmla="*/ 63 w 595"/>
                <a:gd name="T121" fmla="*/ 416 h 706"/>
                <a:gd name="T122" fmla="*/ 87 w 595"/>
                <a:gd name="T123" fmla="*/ 358 h 706"/>
                <a:gd name="T124" fmla="*/ 77 w 595"/>
                <a:gd name="T125" fmla="*/ 319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5" h="706">
                  <a:moveTo>
                    <a:pt x="82" y="310"/>
                  </a:moveTo>
                  <a:lnTo>
                    <a:pt x="77" y="310"/>
                  </a:lnTo>
                  <a:lnTo>
                    <a:pt x="72" y="310"/>
                  </a:lnTo>
                  <a:lnTo>
                    <a:pt x="72" y="305"/>
                  </a:lnTo>
                  <a:lnTo>
                    <a:pt x="72" y="300"/>
                  </a:lnTo>
                  <a:lnTo>
                    <a:pt x="67" y="295"/>
                  </a:lnTo>
                  <a:lnTo>
                    <a:pt x="67" y="286"/>
                  </a:lnTo>
                  <a:lnTo>
                    <a:pt x="67" y="286"/>
                  </a:lnTo>
                  <a:lnTo>
                    <a:pt x="67" y="281"/>
                  </a:lnTo>
                  <a:lnTo>
                    <a:pt x="72" y="276"/>
                  </a:lnTo>
                  <a:lnTo>
                    <a:pt x="72" y="276"/>
                  </a:lnTo>
                  <a:lnTo>
                    <a:pt x="72" y="271"/>
                  </a:lnTo>
                  <a:lnTo>
                    <a:pt x="72" y="271"/>
                  </a:lnTo>
                  <a:lnTo>
                    <a:pt x="72" y="271"/>
                  </a:lnTo>
                  <a:lnTo>
                    <a:pt x="72" y="271"/>
                  </a:lnTo>
                  <a:lnTo>
                    <a:pt x="72" y="266"/>
                  </a:lnTo>
                  <a:lnTo>
                    <a:pt x="72" y="261"/>
                  </a:lnTo>
                  <a:lnTo>
                    <a:pt x="72" y="261"/>
                  </a:lnTo>
                  <a:lnTo>
                    <a:pt x="72" y="257"/>
                  </a:lnTo>
                  <a:lnTo>
                    <a:pt x="72" y="257"/>
                  </a:lnTo>
                  <a:lnTo>
                    <a:pt x="72" y="252"/>
                  </a:lnTo>
                  <a:lnTo>
                    <a:pt x="77" y="252"/>
                  </a:lnTo>
                  <a:lnTo>
                    <a:pt x="77" y="247"/>
                  </a:lnTo>
                  <a:lnTo>
                    <a:pt x="82" y="242"/>
                  </a:lnTo>
                  <a:lnTo>
                    <a:pt x="87" y="237"/>
                  </a:lnTo>
                  <a:lnTo>
                    <a:pt x="87" y="237"/>
                  </a:lnTo>
                  <a:lnTo>
                    <a:pt x="92" y="232"/>
                  </a:lnTo>
                  <a:lnTo>
                    <a:pt x="92" y="232"/>
                  </a:lnTo>
                  <a:lnTo>
                    <a:pt x="96" y="228"/>
                  </a:lnTo>
                  <a:lnTo>
                    <a:pt x="101" y="218"/>
                  </a:lnTo>
                  <a:lnTo>
                    <a:pt x="101" y="213"/>
                  </a:lnTo>
                  <a:lnTo>
                    <a:pt x="106" y="213"/>
                  </a:lnTo>
                  <a:lnTo>
                    <a:pt x="111" y="208"/>
                  </a:lnTo>
                  <a:lnTo>
                    <a:pt x="116" y="203"/>
                  </a:lnTo>
                  <a:lnTo>
                    <a:pt x="121" y="198"/>
                  </a:lnTo>
                  <a:lnTo>
                    <a:pt x="125" y="198"/>
                  </a:lnTo>
                  <a:lnTo>
                    <a:pt x="125" y="194"/>
                  </a:lnTo>
                  <a:lnTo>
                    <a:pt x="125" y="194"/>
                  </a:lnTo>
                  <a:lnTo>
                    <a:pt x="125" y="194"/>
                  </a:lnTo>
                  <a:lnTo>
                    <a:pt x="125" y="189"/>
                  </a:lnTo>
                  <a:lnTo>
                    <a:pt x="125" y="189"/>
                  </a:lnTo>
                  <a:lnTo>
                    <a:pt x="125" y="189"/>
                  </a:lnTo>
                  <a:lnTo>
                    <a:pt x="125" y="189"/>
                  </a:lnTo>
                  <a:lnTo>
                    <a:pt x="125" y="184"/>
                  </a:lnTo>
                  <a:lnTo>
                    <a:pt x="125" y="184"/>
                  </a:lnTo>
                  <a:lnTo>
                    <a:pt x="125" y="184"/>
                  </a:lnTo>
                  <a:lnTo>
                    <a:pt x="130" y="184"/>
                  </a:lnTo>
                  <a:lnTo>
                    <a:pt x="130" y="184"/>
                  </a:lnTo>
                  <a:lnTo>
                    <a:pt x="130" y="184"/>
                  </a:lnTo>
                  <a:lnTo>
                    <a:pt x="130" y="179"/>
                  </a:lnTo>
                  <a:lnTo>
                    <a:pt x="130" y="179"/>
                  </a:lnTo>
                  <a:lnTo>
                    <a:pt x="130" y="179"/>
                  </a:lnTo>
                  <a:lnTo>
                    <a:pt x="130" y="179"/>
                  </a:lnTo>
                  <a:lnTo>
                    <a:pt x="130" y="179"/>
                  </a:lnTo>
                  <a:lnTo>
                    <a:pt x="130" y="179"/>
                  </a:lnTo>
                  <a:lnTo>
                    <a:pt x="130" y="174"/>
                  </a:lnTo>
                  <a:lnTo>
                    <a:pt x="130" y="174"/>
                  </a:lnTo>
                  <a:lnTo>
                    <a:pt x="130" y="174"/>
                  </a:lnTo>
                  <a:lnTo>
                    <a:pt x="130" y="174"/>
                  </a:lnTo>
                  <a:lnTo>
                    <a:pt x="130" y="174"/>
                  </a:lnTo>
                  <a:lnTo>
                    <a:pt x="130" y="169"/>
                  </a:lnTo>
                  <a:lnTo>
                    <a:pt x="125" y="169"/>
                  </a:lnTo>
                  <a:lnTo>
                    <a:pt x="125" y="169"/>
                  </a:lnTo>
                  <a:lnTo>
                    <a:pt x="125" y="174"/>
                  </a:lnTo>
                  <a:lnTo>
                    <a:pt x="125" y="174"/>
                  </a:lnTo>
                  <a:lnTo>
                    <a:pt x="125" y="174"/>
                  </a:lnTo>
                  <a:lnTo>
                    <a:pt x="121" y="174"/>
                  </a:lnTo>
                  <a:lnTo>
                    <a:pt x="121" y="169"/>
                  </a:lnTo>
                  <a:lnTo>
                    <a:pt x="121" y="169"/>
                  </a:lnTo>
                  <a:lnTo>
                    <a:pt x="121" y="169"/>
                  </a:lnTo>
                  <a:lnTo>
                    <a:pt x="121" y="169"/>
                  </a:lnTo>
                  <a:lnTo>
                    <a:pt x="121" y="169"/>
                  </a:lnTo>
                  <a:lnTo>
                    <a:pt x="121" y="165"/>
                  </a:lnTo>
                  <a:lnTo>
                    <a:pt x="121" y="165"/>
                  </a:lnTo>
                  <a:lnTo>
                    <a:pt x="121" y="165"/>
                  </a:lnTo>
                  <a:lnTo>
                    <a:pt x="121" y="165"/>
                  </a:lnTo>
                  <a:lnTo>
                    <a:pt x="121" y="165"/>
                  </a:lnTo>
                  <a:lnTo>
                    <a:pt x="121" y="165"/>
                  </a:lnTo>
                  <a:lnTo>
                    <a:pt x="116" y="165"/>
                  </a:lnTo>
                  <a:lnTo>
                    <a:pt x="116" y="165"/>
                  </a:lnTo>
                  <a:lnTo>
                    <a:pt x="116" y="165"/>
                  </a:lnTo>
                  <a:lnTo>
                    <a:pt x="116" y="165"/>
                  </a:lnTo>
                  <a:lnTo>
                    <a:pt x="116" y="165"/>
                  </a:lnTo>
                  <a:lnTo>
                    <a:pt x="116" y="165"/>
                  </a:lnTo>
                  <a:lnTo>
                    <a:pt x="116" y="160"/>
                  </a:lnTo>
                  <a:lnTo>
                    <a:pt x="116" y="160"/>
                  </a:lnTo>
                  <a:lnTo>
                    <a:pt x="111" y="160"/>
                  </a:lnTo>
                  <a:lnTo>
                    <a:pt x="111" y="160"/>
                  </a:lnTo>
                  <a:lnTo>
                    <a:pt x="111" y="160"/>
                  </a:lnTo>
                  <a:lnTo>
                    <a:pt x="111" y="160"/>
                  </a:lnTo>
                  <a:lnTo>
                    <a:pt x="111" y="165"/>
                  </a:lnTo>
                  <a:lnTo>
                    <a:pt x="106" y="165"/>
                  </a:lnTo>
                  <a:lnTo>
                    <a:pt x="106" y="165"/>
                  </a:lnTo>
                  <a:lnTo>
                    <a:pt x="106" y="165"/>
                  </a:lnTo>
                  <a:lnTo>
                    <a:pt x="106" y="160"/>
                  </a:lnTo>
                  <a:lnTo>
                    <a:pt x="106" y="160"/>
                  </a:lnTo>
                  <a:lnTo>
                    <a:pt x="106" y="160"/>
                  </a:lnTo>
                  <a:lnTo>
                    <a:pt x="106" y="155"/>
                  </a:lnTo>
                  <a:lnTo>
                    <a:pt x="106" y="155"/>
                  </a:lnTo>
                  <a:lnTo>
                    <a:pt x="101" y="155"/>
                  </a:lnTo>
                  <a:lnTo>
                    <a:pt x="101" y="155"/>
                  </a:lnTo>
                  <a:lnTo>
                    <a:pt x="101" y="160"/>
                  </a:lnTo>
                  <a:lnTo>
                    <a:pt x="101" y="155"/>
                  </a:lnTo>
                  <a:lnTo>
                    <a:pt x="96" y="155"/>
                  </a:lnTo>
                  <a:lnTo>
                    <a:pt x="96" y="155"/>
                  </a:lnTo>
                  <a:lnTo>
                    <a:pt x="96" y="155"/>
                  </a:lnTo>
                  <a:lnTo>
                    <a:pt x="96" y="155"/>
                  </a:lnTo>
                  <a:lnTo>
                    <a:pt x="101" y="150"/>
                  </a:lnTo>
                  <a:lnTo>
                    <a:pt x="101" y="150"/>
                  </a:lnTo>
                  <a:lnTo>
                    <a:pt x="101" y="150"/>
                  </a:lnTo>
                  <a:lnTo>
                    <a:pt x="101" y="150"/>
                  </a:lnTo>
                  <a:lnTo>
                    <a:pt x="101" y="150"/>
                  </a:lnTo>
                  <a:lnTo>
                    <a:pt x="101" y="150"/>
                  </a:lnTo>
                  <a:lnTo>
                    <a:pt x="101" y="145"/>
                  </a:lnTo>
                  <a:lnTo>
                    <a:pt x="101" y="145"/>
                  </a:lnTo>
                  <a:lnTo>
                    <a:pt x="101" y="145"/>
                  </a:lnTo>
                  <a:lnTo>
                    <a:pt x="101" y="145"/>
                  </a:lnTo>
                  <a:lnTo>
                    <a:pt x="101" y="145"/>
                  </a:lnTo>
                  <a:lnTo>
                    <a:pt x="101" y="145"/>
                  </a:lnTo>
                  <a:lnTo>
                    <a:pt x="101" y="140"/>
                  </a:lnTo>
                  <a:lnTo>
                    <a:pt x="101" y="140"/>
                  </a:lnTo>
                  <a:lnTo>
                    <a:pt x="101" y="140"/>
                  </a:lnTo>
                  <a:lnTo>
                    <a:pt x="106" y="140"/>
                  </a:lnTo>
                  <a:lnTo>
                    <a:pt x="106" y="145"/>
                  </a:lnTo>
                  <a:lnTo>
                    <a:pt x="106" y="145"/>
                  </a:lnTo>
                  <a:lnTo>
                    <a:pt x="106" y="145"/>
                  </a:lnTo>
                  <a:lnTo>
                    <a:pt x="111" y="145"/>
                  </a:lnTo>
                  <a:lnTo>
                    <a:pt x="111" y="140"/>
                  </a:lnTo>
                  <a:lnTo>
                    <a:pt x="111" y="140"/>
                  </a:lnTo>
                  <a:lnTo>
                    <a:pt x="111" y="140"/>
                  </a:lnTo>
                  <a:lnTo>
                    <a:pt x="116" y="136"/>
                  </a:lnTo>
                  <a:lnTo>
                    <a:pt x="116" y="136"/>
                  </a:lnTo>
                  <a:lnTo>
                    <a:pt x="121" y="136"/>
                  </a:lnTo>
                  <a:lnTo>
                    <a:pt x="121" y="136"/>
                  </a:lnTo>
                  <a:lnTo>
                    <a:pt x="121" y="136"/>
                  </a:lnTo>
                  <a:lnTo>
                    <a:pt x="121" y="131"/>
                  </a:lnTo>
                  <a:lnTo>
                    <a:pt x="121" y="131"/>
                  </a:lnTo>
                  <a:lnTo>
                    <a:pt x="121" y="131"/>
                  </a:lnTo>
                  <a:lnTo>
                    <a:pt x="121" y="131"/>
                  </a:lnTo>
                  <a:lnTo>
                    <a:pt x="121" y="131"/>
                  </a:lnTo>
                  <a:lnTo>
                    <a:pt x="121" y="126"/>
                  </a:lnTo>
                  <a:lnTo>
                    <a:pt x="121" y="126"/>
                  </a:lnTo>
                  <a:lnTo>
                    <a:pt x="121" y="126"/>
                  </a:lnTo>
                  <a:lnTo>
                    <a:pt x="125" y="126"/>
                  </a:lnTo>
                  <a:lnTo>
                    <a:pt x="125" y="126"/>
                  </a:lnTo>
                  <a:lnTo>
                    <a:pt x="125" y="126"/>
                  </a:lnTo>
                  <a:lnTo>
                    <a:pt x="125" y="126"/>
                  </a:lnTo>
                  <a:lnTo>
                    <a:pt x="125" y="126"/>
                  </a:lnTo>
                  <a:lnTo>
                    <a:pt x="125" y="121"/>
                  </a:lnTo>
                  <a:lnTo>
                    <a:pt x="125" y="121"/>
                  </a:lnTo>
                  <a:lnTo>
                    <a:pt x="125" y="121"/>
                  </a:lnTo>
                  <a:lnTo>
                    <a:pt x="125" y="121"/>
                  </a:lnTo>
                  <a:lnTo>
                    <a:pt x="125" y="121"/>
                  </a:lnTo>
                  <a:lnTo>
                    <a:pt x="125" y="121"/>
                  </a:lnTo>
                  <a:lnTo>
                    <a:pt x="125" y="121"/>
                  </a:lnTo>
                  <a:lnTo>
                    <a:pt x="125" y="116"/>
                  </a:lnTo>
                  <a:lnTo>
                    <a:pt x="125" y="116"/>
                  </a:lnTo>
                  <a:lnTo>
                    <a:pt x="125" y="116"/>
                  </a:lnTo>
                  <a:lnTo>
                    <a:pt x="125" y="116"/>
                  </a:lnTo>
                  <a:lnTo>
                    <a:pt x="125" y="116"/>
                  </a:lnTo>
                  <a:lnTo>
                    <a:pt x="130" y="116"/>
                  </a:lnTo>
                  <a:lnTo>
                    <a:pt x="135" y="116"/>
                  </a:lnTo>
                  <a:lnTo>
                    <a:pt x="140" y="116"/>
                  </a:lnTo>
                  <a:lnTo>
                    <a:pt x="140" y="116"/>
                  </a:lnTo>
                  <a:lnTo>
                    <a:pt x="145" y="116"/>
                  </a:lnTo>
                  <a:lnTo>
                    <a:pt x="145" y="111"/>
                  </a:lnTo>
                  <a:lnTo>
                    <a:pt x="150" y="111"/>
                  </a:lnTo>
                  <a:lnTo>
                    <a:pt x="150" y="107"/>
                  </a:lnTo>
                  <a:lnTo>
                    <a:pt x="150" y="107"/>
                  </a:lnTo>
                  <a:lnTo>
                    <a:pt x="150" y="102"/>
                  </a:lnTo>
                  <a:lnTo>
                    <a:pt x="150" y="102"/>
                  </a:lnTo>
                  <a:lnTo>
                    <a:pt x="155" y="102"/>
                  </a:lnTo>
                  <a:lnTo>
                    <a:pt x="155" y="102"/>
                  </a:lnTo>
                  <a:lnTo>
                    <a:pt x="155" y="107"/>
                  </a:lnTo>
                  <a:lnTo>
                    <a:pt x="159" y="107"/>
                  </a:lnTo>
                  <a:lnTo>
                    <a:pt x="164" y="107"/>
                  </a:lnTo>
                  <a:lnTo>
                    <a:pt x="164" y="107"/>
                  </a:lnTo>
                  <a:lnTo>
                    <a:pt x="169" y="107"/>
                  </a:lnTo>
                  <a:lnTo>
                    <a:pt x="169" y="107"/>
                  </a:lnTo>
                  <a:lnTo>
                    <a:pt x="169" y="107"/>
                  </a:lnTo>
                  <a:lnTo>
                    <a:pt x="169" y="107"/>
                  </a:lnTo>
                  <a:lnTo>
                    <a:pt x="169" y="107"/>
                  </a:lnTo>
                  <a:lnTo>
                    <a:pt x="169" y="107"/>
                  </a:lnTo>
                  <a:lnTo>
                    <a:pt x="174" y="107"/>
                  </a:lnTo>
                  <a:lnTo>
                    <a:pt x="174" y="107"/>
                  </a:lnTo>
                  <a:lnTo>
                    <a:pt x="174" y="107"/>
                  </a:lnTo>
                  <a:lnTo>
                    <a:pt x="174" y="107"/>
                  </a:lnTo>
                  <a:lnTo>
                    <a:pt x="174" y="107"/>
                  </a:lnTo>
                  <a:lnTo>
                    <a:pt x="174" y="107"/>
                  </a:lnTo>
                  <a:lnTo>
                    <a:pt x="174" y="107"/>
                  </a:lnTo>
                  <a:lnTo>
                    <a:pt x="179" y="107"/>
                  </a:lnTo>
                  <a:lnTo>
                    <a:pt x="179" y="107"/>
                  </a:lnTo>
                  <a:lnTo>
                    <a:pt x="179" y="107"/>
                  </a:lnTo>
                  <a:lnTo>
                    <a:pt x="174" y="111"/>
                  </a:lnTo>
                  <a:lnTo>
                    <a:pt x="174" y="111"/>
                  </a:lnTo>
                  <a:lnTo>
                    <a:pt x="174" y="111"/>
                  </a:lnTo>
                  <a:lnTo>
                    <a:pt x="174" y="111"/>
                  </a:lnTo>
                  <a:lnTo>
                    <a:pt x="179" y="111"/>
                  </a:lnTo>
                  <a:lnTo>
                    <a:pt x="179" y="116"/>
                  </a:lnTo>
                  <a:lnTo>
                    <a:pt x="184" y="116"/>
                  </a:lnTo>
                  <a:lnTo>
                    <a:pt x="184" y="116"/>
                  </a:lnTo>
                  <a:lnTo>
                    <a:pt x="184" y="111"/>
                  </a:lnTo>
                  <a:lnTo>
                    <a:pt x="188" y="111"/>
                  </a:lnTo>
                  <a:lnTo>
                    <a:pt x="188" y="111"/>
                  </a:lnTo>
                  <a:lnTo>
                    <a:pt x="188" y="111"/>
                  </a:lnTo>
                  <a:lnTo>
                    <a:pt x="188" y="107"/>
                  </a:lnTo>
                  <a:lnTo>
                    <a:pt x="188" y="107"/>
                  </a:lnTo>
                  <a:lnTo>
                    <a:pt x="184" y="107"/>
                  </a:lnTo>
                  <a:lnTo>
                    <a:pt x="184" y="107"/>
                  </a:lnTo>
                  <a:lnTo>
                    <a:pt x="184" y="107"/>
                  </a:lnTo>
                  <a:lnTo>
                    <a:pt x="179" y="107"/>
                  </a:lnTo>
                  <a:lnTo>
                    <a:pt x="179" y="102"/>
                  </a:lnTo>
                  <a:lnTo>
                    <a:pt x="179" y="102"/>
                  </a:lnTo>
                  <a:lnTo>
                    <a:pt x="179" y="107"/>
                  </a:lnTo>
                  <a:lnTo>
                    <a:pt x="184" y="107"/>
                  </a:lnTo>
                  <a:lnTo>
                    <a:pt x="184" y="102"/>
                  </a:lnTo>
                  <a:lnTo>
                    <a:pt x="184" y="102"/>
                  </a:lnTo>
                  <a:lnTo>
                    <a:pt x="188" y="97"/>
                  </a:lnTo>
                  <a:lnTo>
                    <a:pt x="188" y="92"/>
                  </a:lnTo>
                  <a:lnTo>
                    <a:pt x="193" y="92"/>
                  </a:lnTo>
                  <a:lnTo>
                    <a:pt x="193" y="92"/>
                  </a:lnTo>
                  <a:lnTo>
                    <a:pt x="198" y="92"/>
                  </a:lnTo>
                  <a:lnTo>
                    <a:pt x="198" y="92"/>
                  </a:lnTo>
                  <a:lnTo>
                    <a:pt x="203" y="92"/>
                  </a:lnTo>
                  <a:lnTo>
                    <a:pt x="203" y="92"/>
                  </a:lnTo>
                  <a:lnTo>
                    <a:pt x="203" y="92"/>
                  </a:lnTo>
                  <a:lnTo>
                    <a:pt x="208" y="92"/>
                  </a:lnTo>
                  <a:lnTo>
                    <a:pt x="203" y="87"/>
                  </a:lnTo>
                  <a:lnTo>
                    <a:pt x="203" y="87"/>
                  </a:lnTo>
                  <a:lnTo>
                    <a:pt x="203" y="87"/>
                  </a:lnTo>
                  <a:lnTo>
                    <a:pt x="203" y="87"/>
                  </a:lnTo>
                  <a:lnTo>
                    <a:pt x="203" y="82"/>
                  </a:lnTo>
                  <a:lnTo>
                    <a:pt x="203" y="82"/>
                  </a:lnTo>
                  <a:lnTo>
                    <a:pt x="203" y="78"/>
                  </a:lnTo>
                  <a:lnTo>
                    <a:pt x="208" y="78"/>
                  </a:lnTo>
                  <a:lnTo>
                    <a:pt x="213" y="78"/>
                  </a:lnTo>
                  <a:lnTo>
                    <a:pt x="217" y="78"/>
                  </a:lnTo>
                  <a:lnTo>
                    <a:pt x="227" y="73"/>
                  </a:lnTo>
                  <a:lnTo>
                    <a:pt x="237" y="68"/>
                  </a:lnTo>
                  <a:lnTo>
                    <a:pt x="242" y="68"/>
                  </a:lnTo>
                  <a:lnTo>
                    <a:pt x="242" y="68"/>
                  </a:lnTo>
                  <a:lnTo>
                    <a:pt x="246" y="63"/>
                  </a:lnTo>
                  <a:lnTo>
                    <a:pt x="251" y="63"/>
                  </a:lnTo>
                  <a:lnTo>
                    <a:pt x="256" y="58"/>
                  </a:lnTo>
                  <a:lnTo>
                    <a:pt x="256" y="58"/>
                  </a:lnTo>
                  <a:lnTo>
                    <a:pt x="261" y="53"/>
                  </a:lnTo>
                  <a:lnTo>
                    <a:pt x="271" y="53"/>
                  </a:lnTo>
                  <a:lnTo>
                    <a:pt x="271" y="53"/>
                  </a:lnTo>
                  <a:lnTo>
                    <a:pt x="276" y="53"/>
                  </a:lnTo>
                  <a:lnTo>
                    <a:pt x="280" y="49"/>
                  </a:lnTo>
                  <a:lnTo>
                    <a:pt x="285" y="49"/>
                  </a:lnTo>
                  <a:lnTo>
                    <a:pt x="285" y="49"/>
                  </a:lnTo>
                  <a:lnTo>
                    <a:pt x="285" y="49"/>
                  </a:lnTo>
                  <a:lnTo>
                    <a:pt x="285" y="44"/>
                  </a:lnTo>
                  <a:lnTo>
                    <a:pt x="290" y="44"/>
                  </a:lnTo>
                  <a:lnTo>
                    <a:pt x="290" y="44"/>
                  </a:lnTo>
                  <a:lnTo>
                    <a:pt x="295" y="44"/>
                  </a:lnTo>
                  <a:lnTo>
                    <a:pt x="295" y="39"/>
                  </a:lnTo>
                  <a:lnTo>
                    <a:pt x="300" y="39"/>
                  </a:lnTo>
                  <a:lnTo>
                    <a:pt x="300" y="39"/>
                  </a:lnTo>
                  <a:lnTo>
                    <a:pt x="300" y="34"/>
                  </a:lnTo>
                  <a:lnTo>
                    <a:pt x="300" y="34"/>
                  </a:lnTo>
                  <a:lnTo>
                    <a:pt x="300" y="34"/>
                  </a:lnTo>
                  <a:lnTo>
                    <a:pt x="305" y="34"/>
                  </a:lnTo>
                  <a:lnTo>
                    <a:pt x="305" y="29"/>
                  </a:lnTo>
                  <a:lnTo>
                    <a:pt x="305" y="29"/>
                  </a:lnTo>
                  <a:lnTo>
                    <a:pt x="305" y="24"/>
                  </a:lnTo>
                  <a:lnTo>
                    <a:pt x="305" y="24"/>
                  </a:lnTo>
                  <a:lnTo>
                    <a:pt x="305" y="20"/>
                  </a:lnTo>
                  <a:lnTo>
                    <a:pt x="300" y="15"/>
                  </a:lnTo>
                  <a:lnTo>
                    <a:pt x="300" y="10"/>
                  </a:lnTo>
                  <a:lnTo>
                    <a:pt x="300" y="5"/>
                  </a:lnTo>
                  <a:lnTo>
                    <a:pt x="300" y="5"/>
                  </a:lnTo>
                  <a:lnTo>
                    <a:pt x="300" y="5"/>
                  </a:lnTo>
                  <a:lnTo>
                    <a:pt x="300" y="0"/>
                  </a:lnTo>
                  <a:lnTo>
                    <a:pt x="305" y="0"/>
                  </a:lnTo>
                  <a:lnTo>
                    <a:pt x="305" y="0"/>
                  </a:lnTo>
                  <a:lnTo>
                    <a:pt x="309" y="0"/>
                  </a:lnTo>
                  <a:lnTo>
                    <a:pt x="309" y="5"/>
                  </a:lnTo>
                  <a:lnTo>
                    <a:pt x="309" y="5"/>
                  </a:lnTo>
                  <a:lnTo>
                    <a:pt x="309" y="10"/>
                  </a:lnTo>
                  <a:lnTo>
                    <a:pt x="309" y="10"/>
                  </a:lnTo>
                  <a:lnTo>
                    <a:pt x="309" y="10"/>
                  </a:lnTo>
                  <a:lnTo>
                    <a:pt x="314" y="10"/>
                  </a:lnTo>
                  <a:lnTo>
                    <a:pt x="319" y="10"/>
                  </a:lnTo>
                  <a:lnTo>
                    <a:pt x="329" y="10"/>
                  </a:lnTo>
                  <a:lnTo>
                    <a:pt x="338" y="15"/>
                  </a:lnTo>
                  <a:lnTo>
                    <a:pt x="338" y="15"/>
                  </a:lnTo>
                  <a:lnTo>
                    <a:pt x="343" y="15"/>
                  </a:lnTo>
                  <a:lnTo>
                    <a:pt x="348" y="15"/>
                  </a:lnTo>
                  <a:lnTo>
                    <a:pt x="353" y="10"/>
                  </a:lnTo>
                  <a:lnTo>
                    <a:pt x="353" y="15"/>
                  </a:lnTo>
                  <a:lnTo>
                    <a:pt x="363" y="15"/>
                  </a:lnTo>
                  <a:lnTo>
                    <a:pt x="372" y="15"/>
                  </a:lnTo>
                  <a:lnTo>
                    <a:pt x="377" y="20"/>
                  </a:lnTo>
                  <a:lnTo>
                    <a:pt x="382" y="20"/>
                  </a:lnTo>
                  <a:lnTo>
                    <a:pt x="387" y="20"/>
                  </a:lnTo>
                  <a:lnTo>
                    <a:pt x="397" y="20"/>
                  </a:lnTo>
                  <a:lnTo>
                    <a:pt x="401" y="20"/>
                  </a:lnTo>
                  <a:lnTo>
                    <a:pt x="406" y="15"/>
                  </a:lnTo>
                  <a:lnTo>
                    <a:pt x="406" y="15"/>
                  </a:lnTo>
                  <a:lnTo>
                    <a:pt x="411" y="15"/>
                  </a:lnTo>
                  <a:lnTo>
                    <a:pt x="411" y="15"/>
                  </a:lnTo>
                  <a:lnTo>
                    <a:pt x="411" y="20"/>
                  </a:lnTo>
                  <a:lnTo>
                    <a:pt x="411" y="20"/>
                  </a:lnTo>
                  <a:lnTo>
                    <a:pt x="411" y="24"/>
                  </a:lnTo>
                  <a:lnTo>
                    <a:pt x="416" y="24"/>
                  </a:lnTo>
                  <a:lnTo>
                    <a:pt x="421" y="29"/>
                  </a:lnTo>
                  <a:lnTo>
                    <a:pt x="421" y="29"/>
                  </a:lnTo>
                  <a:lnTo>
                    <a:pt x="426" y="29"/>
                  </a:lnTo>
                  <a:lnTo>
                    <a:pt x="426" y="29"/>
                  </a:lnTo>
                  <a:lnTo>
                    <a:pt x="426" y="34"/>
                  </a:lnTo>
                  <a:lnTo>
                    <a:pt x="426" y="34"/>
                  </a:lnTo>
                  <a:lnTo>
                    <a:pt x="430" y="39"/>
                  </a:lnTo>
                  <a:lnTo>
                    <a:pt x="430" y="39"/>
                  </a:lnTo>
                  <a:lnTo>
                    <a:pt x="430" y="39"/>
                  </a:lnTo>
                  <a:lnTo>
                    <a:pt x="430" y="39"/>
                  </a:lnTo>
                  <a:lnTo>
                    <a:pt x="435" y="39"/>
                  </a:lnTo>
                  <a:lnTo>
                    <a:pt x="435" y="39"/>
                  </a:lnTo>
                  <a:lnTo>
                    <a:pt x="435" y="39"/>
                  </a:lnTo>
                  <a:lnTo>
                    <a:pt x="435" y="39"/>
                  </a:lnTo>
                  <a:lnTo>
                    <a:pt x="440" y="44"/>
                  </a:lnTo>
                  <a:lnTo>
                    <a:pt x="435" y="44"/>
                  </a:lnTo>
                  <a:lnTo>
                    <a:pt x="435" y="53"/>
                  </a:lnTo>
                  <a:lnTo>
                    <a:pt x="435" y="53"/>
                  </a:lnTo>
                  <a:lnTo>
                    <a:pt x="440" y="53"/>
                  </a:lnTo>
                  <a:lnTo>
                    <a:pt x="440" y="58"/>
                  </a:lnTo>
                  <a:lnTo>
                    <a:pt x="440" y="58"/>
                  </a:lnTo>
                  <a:lnTo>
                    <a:pt x="445" y="53"/>
                  </a:lnTo>
                  <a:lnTo>
                    <a:pt x="445" y="53"/>
                  </a:lnTo>
                  <a:lnTo>
                    <a:pt x="445" y="53"/>
                  </a:lnTo>
                  <a:lnTo>
                    <a:pt x="450" y="53"/>
                  </a:lnTo>
                  <a:lnTo>
                    <a:pt x="450" y="58"/>
                  </a:lnTo>
                  <a:lnTo>
                    <a:pt x="450" y="58"/>
                  </a:lnTo>
                  <a:lnTo>
                    <a:pt x="450" y="58"/>
                  </a:lnTo>
                  <a:lnTo>
                    <a:pt x="450" y="58"/>
                  </a:lnTo>
                  <a:lnTo>
                    <a:pt x="450" y="63"/>
                  </a:lnTo>
                  <a:lnTo>
                    <a:pt x="450" y="63"/>
                  </a:lnTo>
                  <a:lnTo>
                    <a:pt x="455" y="63"/>
                  </a:lnTo>
                  <a:lnTo>
                    <a:pt x="459" y="63"/>
                  </a:lnTo>
                  <a:lnTo>
                    <a:pt x="459" y="63"/>
                  </a:lnTo>
                  <a:lnTo>
                    <a:pt x="464" y="63"/>
                  </a:lnTo>
                  <a:lnTo>
                    <a:pt x="464" y="58"/>
                  </a:lnTo>
                  <a:lnTo>
                    <a:pt x="464" y="53"/>
                  </a:lnTo>
                  <a:lnTo>
                    <a:pt x="464" y="53"/>
                  </a:lnTo>
                  <a:lnTo>
                    <a:pt x="464" y="53"/>
                  </a:lnTo>
                  <a:lnTo>
                    <a:pt x="474" y="49"/>
                  </a:lnTo>
                  <a:lnTo>
                    <a:pt x="474" y="49"/>
                  </a:lnTo>
                  <a:lnTo>
                    <a:pt x="479" y="44"/>
                  </a:lnTo>
                  <a:lnTo>
                    <a:pt x="479" y="44"/>
                  </a:lnTo>
                  <a:lnTo>
                    <a:pt x="484" y="39"/>
                  </a:lnTo>
                  <a:lnTo>
                    <a:pt x="488" y="34"/>
                  </a:lnTo>
                  <a:lnTo>
                    <a:pt x="488" y="34"/>
                  </a:lnTo>
                  <a:lnTo>
                    <a:pt x="493" y="34"/>
                  </a:lnTo>
                  <a:lnTo>
                    <a:pt x="493" y="34"/>
                  </a:lnTo>
                  <a:lnTo>
                    <a:pt x="498" y="34"/>
                  </a:lnTo>
                  <a:lnTo>
                    <a:pt x="498" y="34"/>
                  </a:lnTo>
                  <a:lnTo>
                    <a:pt x="503" y="34"/>
                  </a:lnTo>
                  <a:lnTo>
                    <a:pt x="508" y="34"/>
                  </a:lnTo>
                  <a:lnTo>
                    <a:pt x="513" y="34"/>
                  </a:lnTo>
                  <a:lnTo>
                    <a:pt x="518" y="29"/>
                  </a:lnTo>
                  <a:lnTo>
                    <a:pt x="527" y="29"/>
                  </a:lnTo>
                  <a:lnTo>
                    <a:pt x="527" y="29"/>
                  </a:lnTo>
                  <a:lnTo>
                    <a:pt x="527" y="29"/>
                  </a:lnTo>
                  <a:lnTo>
                    <a:pt x="527" y="34"/>
                  </a:lnTo>
                  <a:lnTo>
                    <a:pt x="532" y="34"/>
                  </a:lnTo>
                  <a:lnTo>
                    <a:pt x="532" y="34"/>
                  </a:lnTo>
                  <a:lnTo>
                    <a:pt x="532" y="39"/>
                  </a:lnTo>
                  <a:lnTo>
                    <a:pt x="532" y="44"/>
                  </a:lnTo>
                  <a:lnTo>
                    <a:pt x="532" y="44"/>
                  </a:lnTo>
                  <a:lnTo>
                    <a:pt x="527" y="49"/>
                  </a:lnTo>
                  <a:lnTo>
                    <a:pt x="527" y="49"/>
                  </a:lnTo>
                  <a:lnTo>
                    <a:pt x="527" y="53"/>
                  </a:lnTo>
                  <a:lnTo>
                    <a:pt x="527" y="53"/>
                  </a:lnTo>
                  <a:lnTo>
                    <a:pt x="527" y="53"/>
                  </a:lnTo>
                  <a:lnTo>
                    <a:pt x="527" y="53"/>
                  </a:lnTo>
                  <a:lnTo>
                    <a:pt x="527" y="53"/>
                  </a:lnTo>
                  <a:lnTo>
                    <a:pt x="532" y="53"/>
                  </a:lnTo>
                  <a:lnTo>
                    <a:pt x="532" y="53"/>
                  </a:lnTo>
                  <a:lnTo>
                    <a:pt x="532" y="53"/>
                  </a:lnTo>
                  <a:lnTo>
                    <a:pt x="537" y="53"/>
                  </a:lnTo>
                  <a:lnTo>
                    <a:pt x="537" y="53"/>
                  </a:lnTo>
                  <a:lnTo>
                    <a:pt x="542" y="53"/>
                  </a:lnTo>
                  <a:lnTo>
                    <a:pt x="547" y="53"/>
                  </a:lnTo>
                  <a:lnTo>
                    <a:pt x="547" y="53"/>
                  </a:lnTo>
                  <a:lnTo>
                    <a:pt x="547" y="53"/>
                  </a:lnTo>
                  <a:lnTo>
                    <a:pt x="547" y="58"/>
                  </a:lnTo>
                  <a:lnTo>
                    <a:pt x="547" y="58"/>
                  </a:lnTo>
                  <a:lnTo>
                    <a:pt x="547" y="58"/>
                  </a:lnTo>
                  <a:lnTo>
                    <a:pt x="547" y="63"/>
                  </a:lnTo>
                  <a:lnTo>
                    <a:pt x="542" y="63"/>
                  </a:lnTo>
                  <a:lnTo>
                    <a:pt x="542" y="68"/>
                  </a:lnTo>
                  <a:lnTo>
                    <a:pt x="547" y="68"/>
                  </a:lnTo>
                  <a:lnTo>
                    <a:pt x="547" y="68"/>
                  </a:lnTo>
                  <a:lnTo>
                    <a:pt x="547" y="68"/>
                  </a:lnTo>
                  <a:lnTo>
                    <a:pt x="551" y="68"/>
                  </a:lnTo>
                  <a:lnTo>
                    <a:pt x="551" y="68"/>
                  </a:lnTo>
                  <a:lnTo>
                    <a:pt x="551" y="73"/>
                  </a:lnTo>
                  <a:lnTo>
                    <a:pt x="551" y="73"/>
                  </a:lnTo>
                  <a:lnTo>
                    <a:pt x="551" y="73"/>
                  </a:lnTo>
                  <a:lnTo>
                    <a:pt x="556" y="73"/>
                  </a:lnTo>
                  <a:lnTo>
                    <a:pt x="556" y="73"/>
                  </a:lnTo>
                  <a:lnTo>
                    <a:pt x="561" y="78"/>
                  </a:lnTo>
                  <a:lnTo>
                    <a:pt x="566" y="78"/>
                  </a:lnTo>
                  <a:lnTo>
                    <a:pt x="571" y="78"/>
                  </a:lnTo>
                  <a:lnTo>
                    <a:pt x="571" y="78"/>
                  </a:lnTo>
                  <a:lnTo>
                    <a:pt x="571" y="78"/>
                  </a:lnTo>
                  <a:lnTo>
                    <a:pt x="571" y="78"/>
                  </a:lnTo>
                  <a:lnTo>
                    <a:pt x="576" y="78"/>
                  </a:lnTo>
                  <a:lnTo>
                    <a:pt x="576" y="78"/>
                  </a:lnTo>
                  <a:lnTo>
                    <a:pt x="576" y="78"/>
                  </a:lnTo>
                  <a:lnTo>
                    <a:pt x="576" y="78"/>
                  </a:lnTo>
                  <a:lnTo>
                    <a:pt x="576" y="78"/>
                  </a:lnTo>
                  <a:lnTo>
                    <a:pt x="580" y="78"/>
                  </a:lnTo>
                  <a:lnTo>
                    <a:pt x="580" y="78"/>
                  </a:lnTo>
                  <a:lnTo>
                    <a:pt x="580" y="78"/>
                  </a:lnTo>
                  <a:lnTo>
                    <a:pt x="580" y="78"/>
                  </a:lnTo>
                  <a:lnTo>
                    <a:pt x="585" y="82"/>
                  </a:lnTo>
                  <a:lnTo>
                    <a:pt x="585" y="82"/>
                  </a:lnTo>
                  <a:lnTo>
                    <a:pt x="580" y="82"/>
                  </a:lnTo>
                  <a:lnTo>
                    <a:pt x="580" y="82"/>
                  </a:lnTo>
                  <a:lnTo>
                    <a:pt x="585" y="87"/>
                  </a:lnTo>
                  <a:lnTo>
                    <a:pt x="585" y="87"/>
                  </a:lnTo>
                  <a:lnTo>
                    <a:pt x="585" y="92"/>
                  </a:lnTo>
                  <a:lnTo>
                    <a:pt x="585" y="97"/>
                  </a:lnTo>
                  <a:lnTo>
                    <a:pt x="585" y="102"/>
                  </a:lnTo>
                  <a:lnTo>
                    <a:pt x="585" y="102"/>
                  </a:lnTo>
                  <a:lnTo>
                    <a:pt x="585" y="107"/>
                  </a:lnTo>
                  <a:lnTo>
                    <a:pt x="585" y="107"/>
                  </a:lnTo>
                  <a:lnTo>
                    <a:pt x="580" y="107"/>
                  </a:lnTo>
                  <a:lnTo>
                    <a:pt x="580" y="107"/>
                  </a:lnTo>
                  <a:lnTo>
                    <a:pt x="580" y="111"/>
                  </a:lnTo>
                  <a:lnTo>
                    <a:pt x="580" y="111"/>
                  </a:lnTo>
                  <a:lnTo>
                    <a:pt x="580" y="111"/>
                  </a:lnTo>
                  <a:lnTo>
                    <a:pt x="580" y="116"/>
                  </a:lnTo>
                  <a:lnTo>
                    <a:pt x="580" y="116"/>
                  </a:lnTo>
                  <a:lnTo>
                    <a:pt x="580" y="116"/>
                  </a:lnTo>
                  <a:lnTo>
                    <a:pt x="580" y="116"/>
                  </a:lnTo>
                  <a:lnTo>
                    <a:pt x="585" y="116"/>
                  </a:lnTo>
                  <a:lnTo>
                    <a:pt x="585" y="121"/>
                  </a:lnTo>
                  <a:lnTo>
                    <a:pt x="585" y="121"/>
                  </a:lnTo>
                  <a:lnTo>
                    <a:pt x="585" y="121"/>
                  </a:lnTo>
                  <a:lnTo>
                    <a:pt x="585" y="121"/>
                  </a:lnTo>
                  <a:lnTo>
                    <a:pt x="585" y="121"/>
                  </a:lnTo>
                  <a:lnTo>
                    <a:pt x="585" y="121"/>
                  </a:lnTo>
                  <a:lnTo>
                    <a:pt x="585" y="126"/>
                  </a:lnTo>
                  <a:lnTo>
                    <a:pt x="585" y="126"/>
                  </a:lnTo>
                  <a:lnTo>
                    <a:pt x="585" y="126"/>
                  </a:lnTo>
                  <a:lnTo>
                    <a:pt x="585" y="131"/>
                  </a:lnTo>
                  <a:lnTo>
                    <a:pt x="590" y="131"/>
                  </a:lnTo>
                  <a:lnTo>
                    <a:pt x="590" y="136"/>
                  </a:lnTo>
                  <a:lnTo>
                    <a:pt x="590" y="136"/>
                  </a:lnTo>
                  <a:lnTo>
                    <a:pt x="590" y="136"/>
                  </a:lnTo>
                  <a:lnTo>
                    <a:pt x="590" y="140"/>
                  </a:lnTo>
                  <a:lnTo>
                    <a:pt x="590" y="140"/>
                  </a:lnTo>
                  <a:lnTo>
                    <a:pt x="590" y="140"/>
                  </a:lnTo>
                  <a:lnTo>
                    <a:pt x="590" y="145"/>
                  </a:lnTo>
                  <a:lnTo>
                    <a:pt x="595" y="145"/>
                  </a:lnTo>
                  <a:lnTo>
                    <a:pt x="595" y="145"/>
                  </a:lnTo>
                  <a:lnTo>
                    <a:pt x="595" y="150"/>
                  </a:lnTo>
                  <a:lnTo>
                    <a:pt x="595" y="150"/>
                  </a:lnTo>
                  <a:lnTo>
                    <a:pt x="595" y="150"/>
                  </a:lnTo>
                  <a:lnTo>
                    <a:pt x="595" y="150"/>
                  </a:lnTo>
                  <a:lnTo>
                    <a:pt x="590" y="155"/>
                  </a:lnTo>
                  <a:lnTo>
                    <a:pt x="590" y="155"/>
                  </a:lnTo>
                  <a:lnTo>
                    <a:pt x="590" y="155"/>
                  </a:lnTo>
                  <a:lnTo>
                    <a:pt x="590" y="155"/>
                  </a:lnTo>
                  <a:lnTo>
                    <a:pt x="590" y="155"/>
                  </a:lnTo>
                  <a:lnTo>
                    <a:pt x="590" y="160"/>
                  </a:lnTo>
                  <a:lnTo>
                    <a:pt x="595" y="165"/>
                  </a:lnTo>
                  <a:lnTo>
                    <a:pt x="595" y="169"/>
                  </a:lnTo>
                  <a:lnTo>
                    <a:pt x="595" y="169"/>
                  </a:lnTo>
                  <a:lnTo>
                    <a:pt x="595" y="169"/>
                  </a:lnTo>
                  <a:lnTo>
                    <a:pt x="595" y="174"/>
                  </a:lnTo>
                  <a:lnTo>
                    <a:pt x="595" y="174"/>
                  </a:lnTo>
                  <a:lnTo>
                    <a:pt x="595" y="174"/>
                  </a:lnTo>
                  <a:lnTo>
                    <a:pt x="595" y="179"/>
                  </a:lnTo>
                  <a:lnTo>
                    <a:pt x="595" y="179"/>
                  </a:lnTo>
                  <a:lnTo>
                    <a:pt x="595" y="179"/>
                  </a:lnTo>
                  <a:lnTo>
                    <a:pt x="595" y="184"/>
                  </a:lnTo>
                  <a:lnTo>
                    <a:pt x="590" y="184"/>
                  </a:lnTo>
                  <a:lnTo>
                    <a:pt x="590" y="184"/>
                  </a:lnTo>
                  <a:lnTo>
                    <a:pt x="590" y="189"/>
                  </a:lnTo>
                  <a:lnTo>
                    <a:pt x="590" y="189"/>
                  </a:lnTo>
                  <a:lnTo>
                    <a:pt x="590" y="194"/>
                  </a:lnTo>
                  <a:lnTo>
                    <a:pt x="590" y="194"/>
                  </a:lnTo>
                  <a:lnTo>
                    <a:pt x="585" y="194"/>
                  </a:lnTo>
                  <a:lnTo>
                    <a:pt x="585" y="194"/>
                  </a:lnTo>
                  <a:lnTo>
                    <a:pt x="585" y="194"/>
                  </a:lnTo>
                  <a:lnTo>
                    <a:pt x="585" y="198"/>
                  </a:lnTo>
                  <a:lnTo>
                    <a:pt x="580" y="198"/>
                  </a:lnTo>
                  <a:lnTo>
                    <a:pt x="580" y="198"/>
                  </a:lnTo>
                  <a:lnTo>
                    <a:pt x="580" y="198"/>
                  </a:lnTo>
                  <a:lnTo>
                    <a:pt x="580" y="198"/>
                  </a:lnTo>
                  <a:lnTo>
                    <a:pt x="576" y="194"/>
                  </a:lnTo>
                  <a:lnTo>
                    <a:pt x="576" y="194"/>
                  </a:lnTo>
                  <a:lnTo>
                    <a:pt x="576" y="194"/>
                  </a:lnTo>
                  <a:lnTo>
                    <a:pt x="571" y="194"/>
                  </a:lnTo>
                  <a:lnTo>
                    <a:pt x="566" y="198"/>
                  </a:lnTo>
                  <a:lnTo>
                    <a:pt x="566" y="198"/>
                  </a:lnTo>
                  <a:lnTo>
                    <a:pt x="561" y="198"/>
                  </a:lnTo>
                  <a:lnTo>
                    <a:pt x="561" y="203"/>
                  </a:lnTo>
                  <a:lnTo>
                    <a:pt x="561" y="203"/>
                  </a:lnTo>
                  <a:lnTo>
                    <a:pt x="556" y="203"/>
                  </a:lnTo>
                  <a:lnTo>
                    <a:pt x="556" y="208"/>
                  </a:lnTo>
                  <a:lnTo>
                    <a:pt x="551" y="208"/>
                  </a:lnTo>
                  <a:lnTo>
                    <a:pt x="547" y="208"/>
                  </a:lnTo>
                  <a:lnTo>
                    <a:pt x="547" y="213"/>
                  </a:lnTo>
                  <a:lnTo>
                    <a:pt x="542" y="213"/>
                  </a:lnTo>
                  <a:lnTo>
                    <a:pt x="542" y="213"/>
                  </a:lnTo>
                  <a:lnTo>
                    <a:pt x="537" y="218"/>
                  </a:lnTo>
                  <a:lnTo>
                    <a:pt x="537" y="218"/>
                  </a:lnTo>
                  <a:lnTo>
                    <a:pt x="532" y="218"/>
                  </a:lnTo>
                  <a:lnTo>
                    <a:pt x="527" y="218"/>
                  </a:lnTo>
                  <a:lnTo>
                    <a:pt x="527" y="223"/>
                  </a:lnTo>
                  <a:lnTo>
                    <a:pt x="522" y="223"/>
                  </a:lnTo>
                  <a:lnTo>
                    <a:pt x="522" y="223"/>
                  </a:lnTo>
                  <a:lnTo>
                    <a:pt x="518" y="223"/>
                  </a:lnTo>
                  <a:lnTo>
                    <a:pt x="518" y="228"/>
                  </a:lnTo>
                  <a:lnTo>
                    <a:pt x="518" y="228"/>
                  </a:lnTo>
                  <a:lnTo>
                    <a:pt x="518" y="228"/>
                  </a:lnTo>
                  <a:lnTo>
                    <a:pt x="513" y="232"/>
                  </a:lnTo>
                  <a:lnTo>
                    <a:pt x="513" y="232"/>
                  </a:lnTo>
                  <a:lnTo>
                    <a:pt x="513" y="232"/>
                  </a:lnTo>
                  <a:lnTo>
                    <a:pt x="513" y="232"/>
                  </a:lnTo>
                  <a:lnTo>
                    <a:pt x="513" y="232"/>
                  </a:lnTo>
                  <a:lnTo>
                    <a:pt x="513" y="237"/>
                  </a:lnTo>
                  <a:lnTo>
                    <a:pt x="513" y="237"/>
                  </a:lnTo>
                  <a:lnTo>
                    <a:pt x="508" y="237"/>
                  </a:lnTo>
                  <a:lnTo>
                    <a:pt x="508" y="237"/>
                  </a:lnTo>
                  <a:lnTo>
                    <a:pt x="508" y="237"/>
                  </a:lnTo>
                  <a:lnTo>
                    <a:pt x="508" y="237"/>
                  </a:lnTo>
                  <a:lnTo>
                    <a:pt x="503" y="237"/>
                  </a:lnTo>
                  <a:lnTo>
                    <a:pt x="503" y="237"/>
                  </a:lnTo>
                  <a:lnTo>
                    <a:pt x="503" y="237"/>
                  </a:lnTo>
                  <a:lnTo>
                    <a:pt x="503" y="237"/>
                  </a:lnTo>
                  <a:lnTo>
                    <a:pt x="498" y="237"/>
                  </a:lnTo>
                  <a:lnTo>
                    <a:pt x="498" y="242"/>
                  </a:lnTo>
                  <a:lnTo>
                    <a:pt x="498" y="242"/>
                  </a:lnTo>
                  <a:lnTo>
                    <a:pt x="498" y="242"/>
                  </a:lnTo>
                  <a:lnTo>
                    <a:pt x="498" y="242"/>
                  </a:lnTo>
                  <a:lnTo>
                    <a:pt x="493" y="237"/>
                  </a:lnTo>
                  <a:lnTo>
                    <a:pt x="493" y="237"/>
                  </a:lnTo>
                  <a:lnTo>
                    <a:pt x="493" y="237"/>
                  </a:lnTo>
                  <a:lnTo>
                    <a:pt x="493" y="237"/>
                  </a:lnTo>
                  <a:lnTo>
                    <a:pt x="493" y="237"/>
                  </a:lnTo>
                  <a:lnTo>
                    <a:pt x="488" y="242"/>
                  </a:lnTo>
                  <a:lnTo>
                    <a:pt x="488" y="242"/>
                  </a:lnTo>
                  <a:lnTo>
                    <a:pt x="488" y="242"/>
                  </a:lnTo>
                  <a:lnTo>
                    <a:pt x="488" y="242"/>
                  </a:lnTo>
                  <a:lnTo>
                    <a:pt x="488" y="247"/>
                  </a:lnTo>
                  <a:lnTo>
                    <a:pt x="488" y="247"/>
                  </a:lnTo>
                  <a:lnTo>
                    <a:pt x="488" y="247"/>
                  </a:lnTo>
                  <a:lnTo>
                    <a:pt x="484" y="247"/>
                  </a:lnTo>
                  <a:lnTo>
                    <a:pt x="484" y="247"/>
                  </a:lnTo>
                  <a:lnTo>
                    <a:pt x="479" y="247"/>
                  </a:lnTo>
                  <a:lnTo>
                    <a:pt x="479" y="247"/>
                  </a:lnTo>
                  <a:lnTo>
                    <a:pt x="479" y="247"/>
                  </a:lnTo>
                  <a:lnTo>
                    <a:pt x="479" y="247"/>
                  </a:lnTo>
                  <a:lnTo>
                    <a:pt x="474" y="252"/>
                  </a:lnTo>
                  <a:lnTo>
                    <a:pt x="474" y="252"/>
                  </a:lnTo>
                  <a:lnTo>
                    <a:pt x="469" y="257"/>
                  </a:lnTo>
                  <a:lnTo>
                    <a:pt x="464" y="261"/>
                  </a:lnTo>
                  <a:lnTo>
                    <a:pt x="464" y="261"/>
                  </a:lnTo>
                  <a:lnTo>
                    <a:pt x="464" y="261"/>
                  </a:lnTo>
                  <a:lnTo>
                    <a:pt x="464" y="261"/>
                  </a:lnTo>
                  <a:lnTo>
                    <a:pt x="459" y="261"/>
                  </a:lnTo>
                  <a:lnTo>
                    <a:pt x="459" y="261"/>
                  </a:lnTo>
                  <a:lnTo>
                    <a:pt x="455" y="261"/>
                  </a:lnTo>
                  <a:lnTo>
                    <a:pt x="455" y="261"/>
                  </a:lnTo>
                  <a:lnTo>
                    <a:pt x="450" y="261"/>
                  </a:lnTo>
                  <a:lnTo>
                    <a:pt x="450" y="261"/>
                  </a:lnTo>
                  <a:lnTo>
                    <a:pt x="450" y="261"/>
                  </a:lnTo>
                  <a:lnTo>
                    <a:pt x="450" y="266"/>
                  </a:lnTo>
                  <a:lnTo>
                    <a:pt x="445" y="266"/>
                  </a:lnTo>
                  <a:lnTo>
                    <a:pt x="445" y="266"/>
                  </a:lnTo>
                  <a:lnTo>
                    <a:pt x="440" y="271"/>
                  </a:lnTo>
                  <a:lnTo>
                    <a:pt x="440" y="271"/>
                  </a:lnTo>
                  <a:lnTo>
                    <a:pt x="435" y="271"/>
                  </a:lnTo>
                  <a:lnTo>
                    <a:pt x="435" y="276"/>
                  </a:lnTo>
                  <a:lnTo>
                    <a:pt x="435" y="276"/>
                  </a:lnTo>
                  <a:lnTo>
                    <a:pt x="435" y="281"/>
                  </a:lnTo>
                  <a:lnTo>
                    <a:pt x="435" y="286"/>
                  </a:lnTo>
                  <a:lnTo>
                    <a:pt x="430" y="290"/>
                  </a:lnTo>
                  <a:lnTo>
                    <a:pt x="430" y="290"/>
                  </a:lnTo>
                  <a:lnTo>
                    <a:pt x="430" y="295"/>
                  </a:lnTo>
                  <a:lnTo>
                    <a:pt x="426" y="300"/>
                  </a:lnTo>
                  <a:lnTo>
                    <a:pt x="426" y="305"/>
                  </a:lnTo>
                  <a:lnTo>
                    <a:pt x="421" y="310"/>
                  </a:lnTo>
                  <a:lnTo>
                    <a:pt x="421" y="315"/>
                  </a:lnTo>
                  <a:lnTo>
                    <a:pt x="421" y="315"/>
                  </a:lnTo>
                  <a:lnTo>
                    <a:pt x="421" y="319"/>
                  </a:lnTo>
                  <a:lnTo>
                    <a:pt x="421" y="319"/>
                  </a:lnTo>
                  <a:lnTo>
                    <a:pt x="421" y="324"/>
                  </a:lnTo>
                  <a:lnTo>
                    <a:pt x="421" y="329"/>
                  </a:lnTo>
                  <a:lnTo>
                    <a:pt x="421" y="334"/>
                  </a:lnTo>
                  <a:lnTo>
                    <a:pt x="421" y="334"/>
                  </a:lnTo>
                  <a:lnTo>
                    <a:pt x="421" y="334"/>
                  </a:lnTo>
                  <a:lnTo>
                    <a:pt x="421" y="334"/>
                  </a:lnTo>
                  <a:lnTo>
                    <a:pt x="421" y="339"/>
                  </a:lnTo>
                  <a:lnTo>
                    <a:pt x="421" y="339"/>
                  </a:lnTo>
                  <a:lnTo>
                    <a:pt x="421" y="339"/>
                  </a:lnTo>
                  <a:lnTo>
                    <a:pt x="421" y="339"/>
                  </a:lnTo>
                  <a:lnTo>
                    <a:pt x="421" y="339"/>
                  </a:lnTo>
                  <a:lnTo>
                    <a:pt x="421" y="339"/>
                  </a:lnTo>
                  <a:lnTo>
                    <a:pt x="421" y="344"/>
                  </a:lnTo>
                  <a:lnTo>
                    <a:pt x="421" y="344"/>
                  </a:lnTo>
                  <a:lnTo>
                    <a:pt x="421" y="344"/>
                  </a:lnTo>
                  <a:lnTo>
                    <a:pt x="416" y="344"/>
                  </a:lnTo>
                  <a:lnTo>
                    <a:pt x="416" y="348"/>
                  </a:lnTo>
                  <a:lnTo>
                    <a:pt x="416" y="348"/>
                  </a:lnTo>
                  <a:lnTo>
                    <a:pt x="416" y="353"/>
                  </a:lnTo>
                  <a:lnTo>
                    <a:pt x="416" y="358"/>
                  </a:lnTo>
                  <a:lnTo>
                    <a:pt x="416" y="358"/>
                  </a:lnTo>
                  <a:lnTo>
                    <a:pt x="416" y="363"/>
                  </a:lnTo>
                  <a:lnTo>
                    <a:pt x="416" y="363"/>
                  </a:lnTo>
                  <a:lnTo>
                    <a:pt x="416" y="368"/>
                  </a:lnTo>
                  <a:lnTo>
                    <a:pt x="416" y="368"/>
                  </a:lnTo>
                  <a:lnTo>
                    <a:pt x="416" y="368"/>
                  </a:lnTo>
                  <a:lnTo>
                    <a:pt x="416" y="373"/>
                  </a:lnTo>
                  <a:lnTo>
                    <a:pt x="416" y="373"/>
                  </a:lnTo>
                  <a:lnTo>
                    <a:pt x="416" y="373"/>
                  </a:lnTo>
                  <a:lnTo>
                    <a:pt x="416" y="373"/>
                  </a:lnTo>
                  <a:lnTo>
                    <a:pt x="416" y="377"/>
                  </a:lnTo>
                  <a:lnTo>
                    <a:pt x="416" y="377"/>
                  </a:lnTo>
                  <a:lnTo>
                    <a:pt x="416" y="377"/>
                  </a:lnTo>
                  <a:lnTo>
                    <a:pt x="411" y="377"/>
                  </a:lnTo>
                  <a:lnTo>
                    <a:pt x="411" y="382"/>
                  </a:lnTo>
                  <a:lnTo>
                    <a:pt x="411" y="382"/>
                  </a:lnTo>
                  <a:lnTo>
                    <a:pt x="411" y="382"/>
                  </a:lnTo>
                  <a:lnTo>
                    <a:pt x="411" y="382"/>
                  </a:lnTo>
                  <a:lnTo>
                    <a:pt x="411" y="382"/>
                  </a:lnTo>
                  <a:lnTo>
                    <a:pt x="411" y="387"/>
                  </a:lnTo>
                  <a:lnTo>
                    <a:pt x="406" y="387"/>
                  </a:lnTo>
                  <a:lnTo>
                    <a:pt x="406" y="387"/>
                  </a:lnTo>
                  <a:lnTo>
                    <a:pt x="406" y="392"/>
                  </a:lnTo>
                  <a:lnTo>
                    <a:pt x="406" y="392"/>
                  </a:lnTo>
                  <a:lnTo>
                    <a:pt x="406" y="392"/>
                  </a:lnTo>
                  <a:lnTo>
                    <a:pt x="401" y="397"/>
                  </a:lnTo>
                  <a:lnTo>
                    <a:pt x="401" y="397"/>
                  </a:lnTo>
                  <a:lnTo>
                    <a:pt x="401" y="397"/>
                  </a:lnTo>
                  <a:lnTo>
                    <a:pt x="397" y="397"/>
                  </a:lnTo>
                  <a:lnTo>
                    <a:pt x="397" y="397"/>
                  </a:lnTo>
                  <a:lnTo>
                    <a:pt x="392" y="397"/>
                  </a:lnTo>
                  <a:lnTo>
                    <a:pt x="392" y="397"/>
                  </a:lnTo>
                  <a:lnTo>
                    <a:pt x="392" y="397"/>
                  </a:lnTo>
                  <a:lnTo>
                    <a:pt x="392" y="402"/>
                  </a:lnTo>
                  <a:lnTo>
                    <a:pt x="392" y="402"/>
                  </a:lnTo>
                  <a:lnTo>
                    <a:pt x="392" y="402"/>
                  </a:lnTo>
                  <a:lnTo>
                    <a:pt x="392" y="406"/>
                  </a:lnTo>
                  <a:lnTo>
                    <a:pt x="392" y="406"/>
                  </a:lnTo>
                  <a:lnTo>
                    <a:pt x="392" y="406"/>
                  </a:lnTo>
                  <a:lnTo>
                    <a:pt x="392" y="411"/>
                  </a:lnTo>
                  <a:lnTo>
                    <a:pt x="392" y="411"/>
                  </a:lnTo>
                  <a:lnTo>
                    <a:pt x="387" y="416"/>
                  </a:lnTo>
                  <a:lnTo>
                    <a:pt x="387" y="416"/>
                  </a:lnTo>
                  <a:lnTo>
                    <a:pt x="382" y="416"/>
                  </a:lnTo>
                  <a:lnTo>
                    <a:pt x="382" y="421"/>
                  </a:lnTo>
                  <a:lnTo>
                    <a:pt x="382" y="421"/>
                  </a:lnTo>
                  <a:lnTo>
                    <a:pt x="377" y="421"/>
                  </a:lnTo>
                  <a:lnTo>
                    <a:pt x="377" y="421"/>
                  </a:lnTo>
                  <a:lnTo>
                    <a:pt x="377" y="421"/>
                  </a:lnTo>
                  <a:lnTo>
                    <a:pt x="372" y="421"/>
                  </a:lnTo>
                  <a:lnTo>
                    <a:pt x="372" y="421"/>
                  </a:lnTo>
                  <a:lnTo>
                    <a:pt x="372" y="421"/>
                  </a:lnTo>
                  <a:lnTo>
                    <a:pt x="372" y="421"/>
                  </a:lnTo>
                  <a:lnTo>
                    <a:pt x="372" y="421"/>
                  </a:lnTo>
                  <a:lnTo>
                    <a:pt x="372" y="421"/>
                  </a:lnTo>
                  <a:lnTo>
                    <a:pt x="372" y="426"/>
                  </a:lnTo>
                  <a:lnTo>
                    <a:pt x="372" y="431"/>
                  </a:lnTo>
                  <a:lnTo>
                    <a:pt x="372" y="431"/>
                  </a:lnTo>
                  <a:lnTo>
                    <a:pt x="372" y="431"/>
                  </a:lnTo>
                  <a:lnTo>
                    <a:pt x="372" y="431"/>
                  </a:lnTo>
                  <a:lnTo>
                    <a:pt x="372" y="431"/>
                  </a:lnTo>
                  <a:lnTo>
                    <a:pt x="372" y="431"/>
                  </a:lnTo>
                  <a:lnTo>
                    <a:pt x="372" y="431"/>
                  </a:lnTo>
                  <a:lnTo>
                    <a:pt x="372" y="431"/>
                  </a:lnTo>
                  <a:lnTo>
                    <a:pt x="372" y="436"/>
                  </a:lnTo>
                  <a:lnTo>
                    <a:pt x="372" y="436"/>
                  </a:lnTo>
                  <a:lnTo>
                    <a:pt x="372" y="436"/>
                  </a:lnTo>
                  <a:lnTo>
                    <a:pt x="377" y="436"/>
                  </a:lnTo>
                  <a:lnTo>
                    <a:pt x="382" y="436"/>
                  </a:lnTo>
                  <a:lnTo>
                    <a:pt x="382" y="440"/>
                  </a:lnTo>
                  <a:lnTo>
                    <a:pt x="382" y="440"/>
                  </a:lnTo>
                  <a:lnTo>
                    <a:pt x="382" y="440"/>
                  </a:lnTo>
                  <a:lnTo>
                    <a:pt x="382" y="445"/>
                  </a:lnTo>
                  <a:lnTo>
                    <a:pt x="382" y="445"/>
                  </a:lnTo>
                  <a:lnTo>
                    <a:pt x="377" y="450"/>
                  </a:lnTo>
                  <a:lnTo>
                    <a:pt x="377" y="450"/>
                  </a:lnTo>
                  <a:lnTo>
                    <a:pt x="377" y="455"/>
                  </a:lnTo>
                  <a:lnTo>
                    <a:pt x="377" y="455"/>
                  </a:lnTo>
                  <a:lnTo>
                    <a:pt x="377" y="460"/>
                  </a:lnTo>
                  <a:lnTo>
                    <a:pt x="377" y="465"/>
                  </a:lnTo>
                  <a:lnTo>
                    <a:pt x="372" y="465"/>
                  </a:lnTo>
                  <a:lnTo>
                    <a:pt x="372" y="469"/>
                  </a:lnTo>
                  <a:lnTo>
                    <a:pt x="372" y="469"/>
                  </a:lnTo>
                  <a:lnTo>
                    <a:pt x="372" y="469"/>
                  </a:lnTo>
                  <a:lnTo>
                    <a:pt x="367" y="469"/>
                  </a:lnTo>
                  <a:lnTo>
                    <a:pt x="367" y="469"/>
                  </a:lnTo>
                  <a:lnTo>
                    <a:pt x="367" y="469"/>
                  </a:lnTo>
                  <a:lnTo>
                    <a:pt x="367" y="474"/>
                  </a:lnTo>
                  <a:lnTo>
                    <a:pt x="372" y="474"/>
                  </a:lnTo>
                  <a:lnTo>
                    <a:pt x="372" y="474"/>
                  </a:lnTo>
                  <a:lnTo>
                    <a:pt x="372" y="474"/>
                  </a:lnTo>
                  <a:lnTo>
                    <a:pt x="377" y="474"/>
                  </a:lnTo>
                  <a:lnTo>
                    <a:pt x="377" y="474"/>
                  </a:lnTo>
                  <a:lnTo>
                    <a:pt x="377" y="479"/>
                  </a:lnTo>
                  <a:lnTo>
                    <a:pt x="377" y="479"/>
                  </a:lnTo>
                  <a:lnTo>
                    <a:pt x="377" y="484"/>
                  </a:lnTo>
                  <a:lnTo>
                    <a:pt x="377" y="489"/>
                  </a:lnTo>
                  <a:lnTo>
                    <a:pt x="377" y="489"/>
                  </a:lnTo>
                  <a:lnTo>
                    <a:pt x="377" y="494"/>
                  </a:lnTo>
                  <a:lnTo>
                    <a:pt x="377" y="494"/>
                  </a:lnTo>
                  <a:lnTo>
                    <a:pt x="377" y="498"/>
                  </a:lnTo>
                  <a:lnTo>
                    <a:pt x="377" y="498"/>
                  </a:lnTo>
                  <a:lnTo>
                    <a:pt x="372" y="498"/>
                  </a:lnTo>
                  <a:lnTo>
                    <a:pt x="367" y="498"/>
                  </a:lnTo>
                  <a:lnTo>
                    <a:pt x="367" y="498"/>
                  </a:lnTo>
                  <a:lnTo>
                    <a:pt x="363" y="498"/>
                  </a:lnTo>
                  <a:lnTo>
                    <a:pt x="363" y="498"/>
                  </a:lnTo>
                  <a:lnTo>
                    <a:pt x="358" y="498"/>
                  </a:lnTo>
                  <a:lnTo>
                    <a:pt x="358" y="498"/>
                  </a:lnTo>
                  <a:lnTo>
                    <a:pt x="358" y="498"/>
                  </a:lnTo>
                  <a:lnTo>
                    <a:pt x="353" y="498"/>
                  </a:lnTo>
                  <a:lnTo>
                    <a:pt x="353" y="498"/>
                  </a:lnTo>
                  <a:lnTo>
                    <a:pt x="353" y="498"/>
                  </a:lnTo>
                  <a:lnTo>
                    <a:pt x="353" y="498"/>
                  </a:lnTo>
                  <a:lnTo>
                    <a:pt x="353" y="503"/>
                  </a:lnTo>
                  <a:lnTo>
                    <a:pt x="353" y="503"/>
                  </a:lnTo>
                  <a:lnTo>
                    <a:pt x="353" y="503"/>
                  </a:lnTo>
                  <a:lnTo>
                    <a:pt x="353" y="508"/>
                  </a:lnTo>
                  <a:lnTo>
                    <a:pt x="353" y="508"/>
                  </a:lnTo>
                  <a:lnTo>
                    <a:pt x="353" y="508"/>
                  </a:lnTo>
                  <a:lnTo>
                    <a:pt x="358" y="513"/>
                  </a:lnTo>
                  <a:lnTo>
                    <a:pt x="358" y="518"/>
                  </a:lnTo>
                  <a:lnTo>
                    <a:pt x="358" y="518"/>
                  </a:lnTo>
                  <a:lnTo>
                    <a:pt x="358" y="523"/>
                  </a:lnTo>
                  <a:lnTo>
                    <a:pt x="358" y="523"/>
                  </a:lnTo>
                  <a:lnTo>
                    <a:pt x="358" y="527"/>
                  </a:lnTo>
                  <a:lnTo>
                    <a:pt x="358" y="532"/>
                  </a:lnTo>
                  <a:lnTo>
                    <a:pt x="358" y="532"/>
                  </a:lnTo>
                  <a:lnTo>
                    <a:pt x="358" y="532"/>
                  </a:lnTo>
                  <a:lnTo>
                    <a:pt x="358" y="537"/>
                  </a:lnTo>
                  <a:lnTo>
                    <a:pt x="358" y="537"/>
                  </a:lnTo>
                  <a:lnTo>
                    <a:pt x="363" y="537"/>
                  </a:lnTo>
                  <a:lnTo>
                    <a:pt x="363" y="542"/>
                  </a:lnTo>
                  <a:lnTo>
                    <a:pt x="363" y="542"/>
                  </a:lnTo>
                  <a:lnTo>
                    <a:pt x="363" y="542"/>
                  </a:lnTo>
                  <a:lnTo>
                    <a:pt x="363" y="542"/>
                  </a:lnTo>
                  <a:lnTo>
                    <a:pt x="363" y="542"/>
                  </a:lnTo>
                  <a:lnTo>
                    <a:pt x="363" y="547"/>
                  </a:lnTo>
                  <a:lnTo>
                    <a:pt x="363" y="547"/>
                  </a:lnTo>
                  <a:lnTo>
                    <a:pt x="363" y="547"/>
                  </a:lnTo>
                  <a:lnTo>
                    <a:pt x="363" y="552"/>
                  </a:lnTo>
                  <a:lnTo>
                    <a:pt x="363" y="552"/>
                  </a:lnTo>
                  <a:lnTo>
                    <a:pt x="363" y="552"/>
                  </a:lnTo>
                  <a:lnTo>
                    <a:pt x="358" y="556"/>
                  </a:lnTo>
                  <a:lnTo>
                    <a:pt x="358" y="556"/>
                  </a:lnTo>
                  <a:lnTo>
                    <a:pt x="358" y="561"/>
                  </a:lnTo>
                  <a:lnTo>
                    <a:pt x="358" y="561"/>
                  </a:lnTo>
                  <a:lnTo>
                    <a:pt x="358" y="561"/>
                  </a:lnTo>
                  <a:lnTo>
                    <a:pt x="358" y="561"/>
                  </a:lnTo>
                  <a:lnTo>
                    <a:pt x="353" y="561"/>
                  </a:lnTo>
                  <a:lnTo>
                    <a:pt x="353" y="566"/>
                  </a:lnTo>
                  <a:lnTo>
                    <a:pt x="353" y="566"/>
                  </a:lnTo>
                  <a:lnTo>
                    <a:pt x="353" y="571"/>
                  </a:lnTo>
                  <a:lnTo>
                    <a:pt x="348" y="576"/>
                  </a:lnTo>
                  <a:lnTo>
                    <a:pt x="348" y="576"/>
                  </a:lnTo>
                  <a:lnTo>
                    <a:pt x="348" y="581"/>
                  </a:lnTo>
                  <a:lnTo>
                    <a:pt x="343" y="581"/>
                  </a:lnTo>
                  <a:lnTo>
                    <a:pt x="343" y="585"/>
                  </a:lnTo>
                  <a:lnTo>
                    <a:pt x="338" y="585"/>
                  </a:lnTo>
                  <a:lnTo>
                    <a:pt x="338" y="585"/>
                  </a:lnTo>
                  <a:lnTo>
                    <a:pt x="334" y="585"/>
                  </a:lnTo>
                  <a:lnTo>
                    <a:pt x="329" y="581"/>
                  </a:lnTo>
                  <a:lnTo>
                    <a:pt x="324" y="581"/>
                  </a:lnTo>
                  <a:lnTo>
                    <a:pt x="319" y="581"/>
                  </a:lnTo>
                  <a:lnTo>
                    <a:pt x="319" y="576"/>
                  </a:lnTo>
                  <a:lnTo>
                    <a:pt x="314" y="576"/>
                  </a:lnTo>
                  <a:lnTo>
                    <a:pt x="314" y="571"/>
                  </a:lnTo>
                  <a:lnTo>
                    <a:pt x="314" y="571"/>
                  </a:lnTo>
                  <a:lnTo>
                    <a:pt x="309" y="571"/>
                  </a:lnTo>
                  <a:lnTo>
                    <a:pt x="309" y="576"/>
                  </a:lnTo>
                  <a:lnTo>
                    <a:pt x="305" y="581"/>
                  </a:lnTo>
                  <a:lnTo>
                    <a:pt x="305" y="585"/>
                  </a:lnTo>
                  <a:lnTo>
                    <a:pt x="305" y="585"/>
                  </a:lnTo>
                  <a:lnTo>
                    <a:pt x="300" y="595"/>
                  </a:lnTo>
                  <a:lnTo>
                    <a:pt x="295" y="600"/>
                  </a:lnTo>
                  <a:lnTo>
                    <a:pt x="290" y="605"/>
                  </a:lnTo>
                  <a:lnTo>
                    <a:pt x="285" y="605"/>
                  </a:lnTo>
                  <a:lnTo>
                    <a:pt x="285" y="610"/>
                  </a:lnTo>
                  <a:lnTo>
                    <a:pt x="276" y="614"/>
                  </a:lnTo>
                  <a:lnTo>
                    <a:pt x="271" y="624"/>
                  </a:lnTo>
                  <a:lnTo>
                    <a:pt x="266" y="624"/>
                  </a:lnTo>
                  <a:lnTo>
                    <a:pt x="266" y="624"/>
                  </a:lnTo>
                  <a:lnTo>
                    <a:pt x="261" y="629"/>
                  </a:lnTo>
                  <a:lnTo>
                    <a:pt x="261" y="634"/>
                  </a:lnTo>
                  <a:lnTo>
                    <a:pt x="261" y="634"/>
                  </a:lnTo>
                  <a:lnTo>
                    <a:pt x="256" y="639"/>
                  </a:lnTo>
                  <a:lnTo>
                    <a:pt x="251" y="644"/>
                  </a:lnTo>
                  <a:lnTo>
                    <a:pt x="246" y="648"/>
                  </a:lnTo>
                  <a:lnTo>
                    <a:pt x="246" y="648"/>
                  </a:lnTo>
                  <a:lnTo>
                    <a:pt x="246" y="648"/>
                  </a:lnTo>
                  <a:lnTo>
                    <a:pt x="242" y="653"/>
                  </a:lnTo>
                  <a:lnTo>
                    <a:pt x="242" y="658"/>
                  </a:lnTo>
                  <a:lnTo>
                    <a:pt x="242" y="663"/>
                  </a:lnTo>
                  <a:lnTo>
                    <a:pt x="242" y="668"/>
                  </a:lnTo>
                  <a:lnTo>
                    <a:pt x="237" y="677"/>
                  </a:lnTo>
                  <a:lnTo>
                    <a:pt x="237" y="682"/>
                  </a:lnTo>
                  <a:lnTo>
                    <a:pt x="237" y="687"/>
                  </a:lnTo>
                  <a:lnTo>
                    <a:pt x="232" y="692"/>
                  </a:lnTo>
                  <a:lnTo>
                    <a:pt x="227" y="697"/>
                  </a:lnTo>
                  <a:lnTo>
                    <a:pt x="227" y="697"/>
                  </a:lnTo>
                  <a:lnTo>
                    <a:pt x="222" y="702"/>
                  </a:lnTo>
                  <a:lnTo>
                    <a:pt x="222" y="706"/>
                  </a:lnTo>
                  <a:lnTo>
                    <a:pt x="213" y="702"/>
                  </a:lnTo>
                  <a:lnTo>
                    <a:pt x="203" y="697"/>
                  </a:lnTo>
                  <a:lnTo>
                    <a:pt x="198" y="697"/>
                  </a:lnTo>
                  <a:lnTo>
                    <a:pt x="198" y="692"/>
                  </a:lnTo>
                  <a:lnTo>
                    <a:pt x="193" y="692"/>
                  </a:lnTo>
                  <a:lnTo>
                    <a:pt x="188" y="692"/>
                  </a:lnTo>
                  <a:lnTo>
                    <a:pt x="184" y="687"/>
                  </a:lnTo>
                  <a:lnTo>
                    <a:pt x="184" y="687"/>
                  </a:lnTo>
                  <a:lnTo>
                    <a:pt x="184" y="682"/>
                  </a:lnTo>
                  <a:lnTo>
                    <a:pt x="179" y="682"/>
                  </a:lnTo>
                  <a:lnTo>
                    <a:pt x="179" y="682"/>
                  </a:lnTo>
                  <a:lnTo>
                    <a:pt x="179" y="677"/>
                  </a:lnTo>
                  <a:lnTo>
                    <a:pt x="179" y="677"/>
                  </a:lnTo>
                  <a:lnTo>
                    <a:pt x="179" y="673"/>
                  </a:lnTo>
                  <a:lnTo>
                    <a:pt x="179" y="673"/>
                  </a:lnTo>
                  <a:lnTo>
                    <a:pt x="179" y="668"/>
                  </a:lnTo>
                  <a:lnTo>
                    <a:pt x="174" y="668"/>
                  </a:lnTo>
                  <a:lnTo>
                    <a:pt x="174" y="668"/>
                  </a:lnTo>
                  <a:lnTo>
                    <a:pt x="169" y="663"/>
                  </a:lnTo>
                  <a:lnTo>
                    <a:pt x="169" y="663"/>
                  </a:lnTo>
                  <a:lnTo>
                    <a:pt x="164" y="658"/>
                  </a:lnTo>
                  <a:lnTo>
                    <a:pt x="164" y="658"/>
                  </a:lnTo>
                  <a:lnTo>
                    <a:pt x="159" y="658"/>
                  </a:lnTo>
                  <a:lnTo>
                    <a:pt x="159" y="653"/>
                  </a:lnTo>
                  <a:lnTo>
                    <a:pt x="155" y="653"/>
                  </a:lnTo>
                  <a:lnTo>
                    <a:pt x="155" y="653"/>
                  </a:lnTo>
                  <a:lnTo>
                    <a:pt x="150" y="653"/>
                  </a:lnTo>
                  <a:lnTo>
                    <a:pt x="150" y="653"/>
                  </a:lnTo>
                  <a:lnTo>
                    <a:pt x="145" y="648"/>
                  </a:lnTo>
                  <a:lnTo>
                    <a:pt x="140" y="648"/>
                  </a:lnTo>
                  <a:lnTo>
                    <a:pt x="135" y="648"/>
                  </a:lnTo>
                  <a:lnTo>
                    <a:pt x="135" y="648"/>
                  </a:lnTo>
                  <a:lnTo>
                    <a:pt x="135" y="648"/>
                  </a:lnTo>
                  <a:lnTo>
                    <a:pt x="135" y="648"/>
                  </a:lnTo>
                  <a:lnTo>
                    <a:pt x="135" y="644"/>
                  </a:lnTo>
                  <a:lnTo>
                    <a:pt x="135" y="644"/>
                  </a:lnTo>
                  <a:lnTo>
                    <a:pt x="130" y="644"/>
                  </a:lnTo>
                  <a:lnTo>
                    <a:pt x="125" y="639"/>
                  </a:lnTo>
                  <a:lnTo>
                    <a:pt x="121" y="634"/>
                  </a:lnTo>
                  <a:lnTo>
                    <a:pt x="121" y="634"/>
                  </a:lnTo>
                  <a:lnTo>
                    <a:pt x="116" y="629"/>
                  </a:lnTo>
                  <a:lnTo>
                    <a:pt x="116" y="629"/>
                  </a:lnTo>
                  <a:lnTo>
                    <a:pt x="111" y="629"/>
                  </a:lnTo>
                  <a:lnTo>
                    <a:pt x="106" y="624"/>
                  </a:lnTo>
                  <a:lnTo>
                    <a:pt x="106" y="624"/>
                  </a:lnTo>
                  <a:lnTo>
                    <a:pt x="106" y="624"/>
                  </a:lnTo>
                  <a:lnTo>
                    <a:pt x="106" y="624"/>
                  </a:lnTo>
                  <a:lnTo>
                    <a:pt x="106" y="619"/>
                  </a:lnTo>
                  <a:lnTo>
                    <a:pt x="106" y="619"/>
                  </a:lnTo>
                  <a:lnTo>
                    <a:pt x="106" y="619"/>
                  </a:lnTo>
                  <a:lnTo>
                    <a:pt x="101" y="619"/>
                  </a:lnTo>
                  <a:lnTo>
                    <a:pt x="96" y="619"/>
                  </a:lnTo>
                  <a:lnTo>
                    <a:pt x="96" y="614"/>
                  </a:lnTo>
                  <a:lnTo>
                    <a:pt x="92" y="614"/>
                  </a:lnTo>
                  <a:lnTo>
                    <a:pt x="87" y="610"/>
                  </a:lnTo>
                  <a:lnTo>
                    <a:pt x="82" y="610"/>
                  </a:lnTo>
                  <a:lnTo>
                    <a:pt x="82" y="605"/>
                  </a:lnTo>
                  <a:lnTo>
                    <a:pt x="77" y="605"/>
                  </a:lnTo>
                  <a:lnTo>
                    <a:pt x="77" y="600"/>
                  </a:lnTo>
                  <a:lnTo>
                    <a:pt x="72" y="600"/>
                  </a:lnTo>
                  <a:lnTo>
                    <a:pt x="72" y="600"/>
                  </a:lnTo>
                  <a:lnTo>
                    <a:pt x="72" y="595"/>
                  </a:lnTo>
                  <a:lnTo>
                    <a:pt x="72" y="590"/>
                  </a:lnTo>
                  <a:lnTo>
                    <a:pt x="72" y="585"/>
                  </a:lnTo>
                  <a:lnTo>
                    <a:pt x="72" y="581"/>
                  </a:lnTo>
                  <a:lnTo>
                    <a:pt x="72" y="581"/>
                  </a:lnTo>
                  <a:lnTo>
                    <a:pt x="72" y="576"/>
                  </a:lnTo>
                  <a:lnTo>
                    <a:pt x="72" y="576"/>
                  </a:lnTo>
                  <a:lnTo>
                    <a:pt x="72" y="576"/>
                  </a:lnTo>
                  <a:lnTo>
                    <a:pt x="72" y="576"/>
                  </a:lnTo>
                  <a:lnTo>
                    <a:pt x="72" y="571"/>
                  </a:lnTo>
                  <a:lnTo>
                    <a:pt x="72" y="571"/>
                  </a:lnTo>
                  <a:lnTo>
                    <a:pt x="72" y="571"/>
                  </a:lnTo>
                  <a:lnTo>
                    <a:pt x="72" y="571"/>
                  </a:lnTo>
                  <a:lnTo>
                    <a:pt x="72" y="571"/>
                  </a:lnTo>
                  <a:lnTo>
                    <a:pt x="72" y="566"/>
                  </a:lnTo>
                  <a:lnTo>
                    <a:pt x="72" y="566"/>
                  </a:lnTo>
                  <a:lnTo>
                    <a:pt x="72" y="566"/>
                  </a:lnTo>
                  <a:lnTo>
                    <a:pt x="72" y="566"/>
                  </a:lnTo>
                  <a:lnTo>
                    <a:pt x="72" y="566"/>
                  </a:lnTo>
                  <a:lnTo>
                    <a:pt x="67" y="561"/>
                  </a:lnTo>
                  <a:lnTo>
                    <a:pt x="63" y="556"/>
                  </a:lnTo>
                  <a:lnTo>
                    <a:pt x="63" y="556"/>
                  </a:lnTo>
                  <a:lnTo>
                    <a:pt x="58" y="552"/>
                  </a:lnTo>
                  <a:lnTo>
                    <a:pt x="58" y="547"/>
                  </a:lnTo>
                  <a:lnTo>
                    <a:pt x="58" y="547"/>
                  </a:lnTo>
                  <a:lnTo>
                    <a:pt x="58" y="542"/>
                  </a:lnTo>
                  <a:lnTo>
                    <a:pt x="53" y="537"/>
                  </a:lnTo>
                  <a:lnTo>
                    <a:pt x="53" y="532"/>
                  </a:lnTo>
                  <a:lnTo>
                    <a:pt x="53" y="532"/>
                  </a:lnTo>
                  <a:lnTo>
                    <a:pt x="48" y="527"/>
                  </a:lnTo>
                  <a:lnTo>
                    <a:pt x="48" y="527"/>
                  </a:lnTo>
                  <a:lnTo>
                    <a:pt x="43" y="527"/>
                  </a:lnTo>
                  <a:lnTo>
                    <a:pt x="38" y="527"/>
                  </a:lnTo>
                  <a:lnTo>
                    <a:pt x="38" y="523"/>
                  </a:lnTo>
                  <a:lnTo>
                    <a:pt x="29" y="523"/>
                  </a:lnTo>
                  <a:lnTo>
                    <a:pt x="24" y="523"/>
                  </a:lnTo>
                  <a:lnTo>
                    <a:pt x="19" y="518"/>
                  </a:lnTo>
                  <a:lnTo>
                    <a:pt x="14" y="518"/>
                  </a:lnTo>
                  <a:lnTo>
                    <a:pt x="9" y="513"/>
                  </a:lnTo>
                  <a:lnTo>
                    <a:pt x="4" y="513"/>
                  </a:lnTo>
                  <a:lnTo>
                    <a:pt x="0" y="508"/>
                  </a:lnTo>
                  <a:lnTo>
                    <a:pt x="0" y="508"/>
                  </a:lnTo>
                  <a:lnTo>
                    <a:pt x="0" y="508"/>
                  </a:lnTo>
                  <a:lnTo>
                    <a:pt x="0" y="508"/>
                  </a:lnTo>
                  <a:lnTo>
                    <a:pt x="0" y="503"/>
                  </a:lnTo>
                  <a:lnTo>
                    <a:pt x="0" y="503"/>
                  </a:lnTo>
                  <a:lnTo>
                    <a:pt x="4" y="498"/>
                  </a:lnTo>
                  <a:lnTo>
                    <a:pt x="4" y="498"/>
                  </a:lnTo>
                  <a:lnTo>
                    <a:pt x="4" y="494"/>
                  </a:lnTo>
                  <a:lnTo>
                    <a:pt x="9" y="494"/>
                  </a:lnTo>
                  <a:lnTo>
                    <a:pt x="9" y="489"/>
                  </a:lnTo>
                  <a:lnTo>
                    <a:pt x="9" y="489"/>
                  </a:lnTo>
                  <a:lnTo>
                    <a:pt x="14" y="489"/>
                  </a:lnTo>
                  <a:lnTo>
                    <a:pt x="14" y="489"/>
                  </a:lnTo>
                  <a:lnTo>
                    <a:pt x="19" y="489"/>
                  </a:lnTo>
                  <a:lnTo>
                    <a:pt x="19" y="489"/>
                  </a:lnTo>
                  <a:lnTo>
                    <a:pt x="24" y="489"/>
                  </a:lnTo>
                  <a:lnTo>
                    <a:pt x="24" y="489"/>
                  </a:lnTo>
                  <a:lnTo>
                    <a:pt x="24" y="484"/>
                  </a:lnTo>
                  <a:lnTo>
                    <a:pt x="29" y="484"/>
                  </a:lnTo>
                  <a:lnTo>
                    <a:pt x="33" y="484"/>
                  </a:lnTo>
                  <a:lnTo>
                    <a:pt x="33" y="479"/>
                  </a:lnTo>
                  <a:lnTo>
                    <a:pt x="33" y="479"/>
                  </a:lnTo>
                  <a:lnTo>
                    <a:pt x="33" y="479"/>
                  </a:lnTo>
                  <a:lnTo>
                    <a:pt x="33" y="479"/>
                  </a:lnTo>
                  <a:lnTo>
                    <a:pt x="38" y="474"/>
                  </a:lnTo>
                  <a:lnTo>
                    <a:pt x="38" y="474"/>
                  </a:lnTo>
                  <a:lnTo>
                    <a:pt x="38" y="469"/>
                  </a:lnTo>
                  <a:lnTo>
                    <a:pt x="38" y="469"/>
                  </a:lnTo>
                  <a:lnTo>
                    <a:pt x="38" y="469"/>
                  </a:lnTo>
                  <a:lnTo>
                    <a:pt x="38" y="469"/>
                  </a:lnTo>
                  <a:lnTo>
                    <a:pt x="38" y="465"/>
                  </a:lnTo>
                  <a:lnTo>
                    <a:pt x="43" y="465"/>
                  </a:lnTo>
                  <a:lnTo>
                    <a:pt x="43" y="465"/>
                  </a:lnTo>
                  <a:lnTo>
                    <a:pt x="43" y="460"/>
                  </a:lnTo>
                  <a:lnTo>
                    <a:pt x="43" y="460"/>
                  </a:lnTo>
                  <a:lnTo>
                    <a:pt x="43" y="460"/>
                  </a:lnTo>
                  <a:lnTo>
                    <a:pt x="48" y="455"/>
                  </a:lnTo>
                  <a:lnTo>
                    <a:pt x="48" y="455"/>
                  </a:lnTo>
                  <a:lnTo>
                    <a:pt x="48" y="455"/>
                  </a:lnTo>
                  <a:lnTo>
                    <a:pt x="48" y="450"/>
                  </a:lnTo>
                  <a:lnTo>
                    <a:pt x="53" y="450"/>
                  </a:lnTo>
                  <a:lnTo>
                    <a:pt x="53" y="450"/>
                  </a:lnTo>
                  <a:lnTo>
                    <a:pt x="53" y="450"/>
                  </a:lnTo>
                  <a:lnTo>
                    <a:pt x="53" y="445"/>
                  </a:lnTo>
                  <a:lnTo>
                    <a:pt x="58" y="440"/>
                  </a:lnTo>
                  <a:lnTo>
                    <a:pt x="58" y="440"/>
                  </a:lnTo>
                  <a:lnTo>
                    <a:pt x="58" y="436"/>
                  </a:lnTo>
                  <a:lnTo>
                    <a:pt x="58" y="436"/>
                  </a:lnTo>
                  <a:lnTo>
                    <a:pt x="53" y="431"/>
                  </a:lnTo>
                  <a:lnTo>
                    <a:pt x="53" y="431"/>
                  </a:lnTo>
                  <a:lnTo>
                    <a:pt x="53" y="426"/>
                  </a:lnTo>
                  <a:lnTo>
                    <a:pt x="53" y="426"/>
                  </a:lnTo>
                  <a:lnTo>
                    <a:pt x="53" y="426"/>
                  </a:lnTo>
                  <a:lnTo>
                    <a:pt x="53" y="426"/>
                  </a:lnTo>
                  <a:lnTo>
                    <a:pt x="53" y="426"/>
                  </a:lnTo>
                  <a:lnTo>
                    <a:pt x="53" y="421"/>
                  </a:lnTo>
                  <a:lnTo>
                    <a:pt x="58" y="421"/>
                  </a:lnTo>
                  <a:lnTo>
                    <a:pt x="58" y="421"/>
                  </a:lnTo>
                  <a:lnTo>
                    <a:pt x="63" y="416"/>
                  </a:lnTo>
                  <a:lnTo>
                    <a:pt x="63" y="411"/>
                  </a:lnTo>
                  <a:lnTo>
                    <a:pt x="67" y="411"/>
                  </a:lnTo>
                  <a:lnTo>
                    <a:pt x="72" y="406"/>
                  </a:lnTo>
                  <a:lnTo>
                    <a:pt x="72" y="406"/>
                  </a:lnTo>
                  <a:lnTo>
                    <a:pt x="77" y="402"/>
                  </a:lnTo>
                  <a:lnTo>
                    <a:pt x="82" y="397"/>
                  </a:lnTo>
                  <a:lnTo>
                    <a:pt x="87" y="392"/>
                  </a:lnTo>
                  <a:lnTo>
                    <a:pt x="87" y="392"/>
                  </a:lnTo>
                  <a:lnTo>
                    <a:pt x="87" y="387"/>
                  </a:lnTo>
                  <a:lnTo>
                    <a:pt x="87" y="387"/>
                  </a:lnTo>
                  <a:lnTo>
                    <a:pt x="87" y="382"/>
                  </a:lnTo>
                  <a:lnTo>
                    <a:pt x="87" y="377"/>
                  </a:lnTo>
                  <a:lnTo>
                    <a:pt x="87" y="377"/>
                  </a:lnTo>
                  <a:lnTo>
                    <a:pt x="87" y="373"/>
                  </a:lnTo>
                  <a:lnTo>
                    <a:pt x="87" y="363"/>
                  </a:lnTo>
                  <a:lnTo>
                    <a:pt x="87" y="358"/>
                  </a:lnTo>
                  <a:lnTo>
                    <a:pt x="87" y="358"/>
                  </a:lnTo>
                  <a:lnTo>
                    <a:pt x="87" y="353"/>
                  </a:lnTo>
                  <a:lnTo>
                    <a:pt x="92" y="348"/>
                  </a:lnTo>
                  <a:lnTo>
                    <a:pt x="92" y="344"/>
                  </a:lnTo>
                  <a:lnTo>
                    <a:pt x="92" y="344"/>
                  </a:lnTo>
                  <a:lnTo>
                    <a:pt x="92" y="344"/>
                  </a:lnTo>
                  <a:lnTo>
                    <a:pt x="92" y="344"/>
                  </a:lnTo>
                  <a:lnTo>
                    <a:pt x="92" y="339"/>
                  </a:lnTo>
                  <a:lnTo>
                    <a:pt x="92" y="339"/>
                  </a:lnTo>
                  <a:lnTo>
                    <a:pt x="92" y="334"/>
                  </a:lnTo>
                  <a:lnTo>
                    <a:pt x="92" y="334"/>
                  </a:lnTo>
                  <a:lnTo>
                    <a:pt x="87" y="329"/>
                  </a:lnTo>
                  <a:lnTo>
                    <a:pt x="87" y="329"/>
                  </a:lnTo>
                  <a:lnTo>
                    <a:pt x="82" y="324"/>
                  </a:lnTo>
                  <a:lnTo>
                    <a:pt x="82" y="324"/>
                  </a:lnTo>
                  <a:lnTo>
                    <a:pt x="77" y="319"/>
                  </a:lnTo>
                  <a:lnTo>
                    <a:pt x="77" y="315"/>
                  </a:lnTo>
                  <a:lnTo>
                    <a:pt x="77" y="315"/>
                  </a:lnTo>
                  <a:lnTo>
                    <a:pt x="77" y="315"/>
                  </a:lnTo>
                  <a:lnTo>
                    <a:pt x="77" y="310"/>
                  </a:lnTo>
                  <a:lnTo>
                    <a:pt x="77" y="310"/>
                  </a:lnTo>
                  <a:lnTo>
                    <a:pt x="82" y="310"/>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98">
              <a:extLst>
                <a:ext uri="{FF2B5EF4-FFF2-40B4-BE49-F238E27FC236}">
                  <a16:creationId xmlns:a16="http://schemas.microsoft.com/office/drawing/2014/main" xmlns="" id="{024723B5-F49E-4ACD-8759-192A91466427}"/>
                </a:ext>
              </a:extLst>
            </p:cNvPr>
            <p:cNvSpPr>
              <a:spLocks/>
            </p:cNvSpPr>
            <p:nvPr/>
          </p:nvSpPr>
          <p:spPr bwMode="auto">
            <a:xfrm>
              <a:off x="9746918" y="1445457"/>
              <a:ext cx="476631" cy="536772"/>
            </a:xfrm>
            <a:custGeom>
              <a:avLst/>
              <a:gdLst>
                <a:gd name="T0" fmla="*/ 67 w 498"/>
                <a:gd name="T1" fmla="*/ 566 h 629"/>
                <a:gd name="T2" fmla="*/ 111 w 498"/>
                <a:gd name="T3" fmla="*/ 518 h 629"/>
                <a:gd name="T4" fmla="*/ 145 w 498"/>
                <a:gd name="T5" fmla="*/ 513 h 629"/>
                <a:gd name="T6" fmla="*/ 145 w 498"/>
                <a:gd name="T7" fmla="*/ 484 h 629"/>
                <a:gd name="T8" fmla="*/ 150 w 498"/>
                <a:gd name="T9" fmla="*/ 441 h 629"/>
                <a:gd name="T10" fmla="*/ 121 w 498"/>
                <a:gd name="T11" fmla="*/ 421 h 629"/>
                <a:gd name="T12" fmla="*/ 101 w 498"/>
                <a:gd name="T13" fmla="*/ 445 h 629"/>
                <a:gd name="T14" fmla="*/ 101 w 498"/>
                <a:gd name="T15" fmla="*/ 392 h 629"/>
                <a:gd name="T16" fmla="*/ 38 w 498"/>
                <a:gd name="T17" fmla="*/ 387 h 629"/>
                <a:gd name="T18" fmla="*/ 29 w 498"/>
                <a:gd name="T19" fmla="*/ 344 h 629"/>
                <a:gd name="T20" fmla="*/ 19 w 498"/>
                <a:gd name="T21" fmla="*/ 305 h 629"/>
                <a:gd name="T22" fmla="*/ 0 w 498"/>
                <a:gd name="T23" fmla="*/ 266 h 629"/>
                <a:gd name="T24" fmla="*/ 19 w 498"/>
                <a:gd name="T25" fmla="*/ 242 h 629"/>
                <a:gd name="T26" fmla="*/ 29 w 498"/>
                <a:gd name="T27" fmla="*/ 184 h 629"/>
                <a:gd name="T28" fmla="*/ 62 w 498"/>
                <a:gd name="T29" fmla="*/ 160 h 629"/>
                <a:gd name="T30" fmla="*/ 125 w 498"/>
                <a:gd name="T31" fmla="*/ 136 h 629"/>
                <a:gd name="T32" fmla="*/ 145 w 498"/>
                <a:gd name="T33" fmla="*/ 150 h 629"/>
                <a:gd name="T34" fmla="*/ 174 w 498"/>
                <a:gd name="T35" fmla="*/ 146 h 629"/>
                <a:gd name="T36" fmla="*/ 217 w 498"/>
                <a:gd name="T37" fmla="*/ 121 h 629"/>
                <a:gd name="T38" fmla="*/ 208 w 498"/>
                <a:gd name="T39" fmla="*/ 107 h 629"/>
                <a:gd name="T40" fmla="*/ 203 w 498"/>
                <a:gd name="T41" fmla="*/ 73 h 629"/>
                <a:gd name="T42" fmla="*/ 193 w 498"/>
                <a:gd name="T43" fmla="*/ 34 h 629"/>
                <a:gd name="T44" fmla="*/ 188 w 498"/>
                <a:gd name="T45" fmla="*/ 10 h 629"/>
                <a:gd name="T46" fmla="*/ 203 w 498"/>
                <a:gd name="T47" fmla="*/ 10 h 629"/>
                <a:gd name="T48" fmla="*/ 246 w 498"/>
                <a:gd name="T49" fmla="*/ 25 h 629"/>
                <a:gd name="T50" fmla="*/ 271 w 498"/>
                <a:gd name="T51" fmla="*/ 5 h 629"/>
                <a:gd name="T52" fmla="*/ 300 w 498"/>
                <a:gd name="T53" fmla="*/ 44 h 629"/>
                <a:gd name="T54" fmla="*/ 314 w 498"/>
                <a:gd name="T55" fmla="*/ 83 h 629"/>
                <a:gd name="T56" fmla="*/ 372 w 498"/>
                <a:gd name="T57" fmla="*/ 107 h 629"/>
                <a:gd name="T58" fmla="*/ 367 w 498"/>
                <a:gd name="T59" fmla="*/ 136 h 629"/>
                <a:gd name="T60" fmla="*/ 382 w 498"/>
                <a:gd name="T61" fmla="*/ 146 h 629"/>
                <a:gd name="T62" fmla="*/ 425 w 498"/>
                <a:gd name="T63" fmla="*/ 141 h 629"/>
                <a:gd name="T64" fmla="*/ 450 w 498"/>
                <a:gd name="T65" fmla="*/ 170 h 629"/>
                <a:gd name="T66" fmla="*/ 459 w 498"/>
                <a:gd name="T67" fmla="*/ 208 h 629"/>
                <a:gd name="T68" fmla="*/ 493 w 498"/>
                <a:gd name="T69" fmla="*/ 242 h 629"/>
                <a:gd name="T70" fmla="*/ 488 w 498"/>
                <a:gd name="T71" fmla="*/ 257 h 629"/>
                <a:gd name="T72" fmla="*/ 455 w 498"/>
                <a:gd name="T73" fmla="*/ 281 h 629"/>
                <a:gd name="T74" fmla="*/ 455 w 498"/>
                <a:gd name="T75" fmla="*/ 300 h 629"/>
                <a:gd name="T76" fmla="*/ 459 w 498"/>
                <a:gd name="T77" fmla="*/ 320 h 629"/>
                <a:gd name="T78" fmla="*/ 455 w 498"/>
                <a:gd name="T79" fmla="*/ 344 h 629"/>
                <a:gd name="T80" fmla="*/ 464 w 498"/>
                <a:gd name="T81" fmla="*/ 383 h 629"/>
                <a:gd name="T82" fmla="*/ 474 w 498"/>
                <a:gd name="T83" fmla="*/ 407 h 629"/>
                <a:gd name="T84" fmla="*/ 479 w 498"/>
                <a:gd name="T85" fmla="*/ 416 h 629"/>
                <a:gd name="T86" fmla="*/ 469 w 498"/>
                <a:gd name="T87" fmla="*/ 412 h 629"/>
                <a:gd name="T88" fmla="*/ 445 w 498"/>
                <a:gd name="T89" fmla="*/ 416 h 629"/>
                <a:gd name="T90" fmla="*/ 425 w 498"/>
                <a:gd name="T91" fmla="*/ 426 h 629"/>
                <a:gd name="T92" fmla="*/ 421 w 498"/>
                <a:gd name="T93" fmla="*/ 441 h 629"/>
                <a:gd name="T94" fmla="*/ 401 w 498"/>
                <a:gd name="T95" fmla="*/ 450 h 629"/>
                <a:gd name="T96" fmla="*/ 401 w 498"/>
                <a:gd name="T97" fmla="*/ 465 h 629"/>
                <a:gd name="T98" fmla="*/ 416 w 498"/>
                <a:gd name="T99" fmla="*/ 465 h 629"/>
                <a:gd name="T100" fmla="*/ 421 w 498"/>
                <a:gd name="T101" fmla="*/ 474 h 629"/>
                <a:gd name="T102" fmla="*/ 430 w 498"/>
                <a:gd name="T103" fmla="*/ 484 h 629"/>
                <a:gd name="T104" fmla="*/ 425 w 498"/>
                <a:gd name="T105" fmla="*/ 499 h 629"/>
                <a:gd name="T106" fmla="*/ 377 w 498"/>
                <a:gd name="T107" fmla="*/ 557 h 629"/>
                <a:gd name="T108" fmla="*/ 367 w 498"/>
                <a:gd name="T109" fmla="*/ 600 h 629"/>
                <a:gd name="T110" fmla="*/ 266 w 498"/>
                <a:gd name="T111" fmla="*/ 610 h 629"/>
                <a:gd name="T112" fmla="*/ 193 w 498"/>
                <a:gd name="T113" fmla="*/ 615 h 629"/>
                <a:gd name="T114" fmla="*/ 135 w 498"/>
                <a:gd name="T115" fmla="*/ 629 h 629"/>
                <a:gd name="T116" fmla="*/ 82 w 498"/>
                <a:gd name="T117" fmla="*/ 610 h 629"/>
                <a:gd name="T118" fmla="*/ 53 w 498"/>
                <a:gd name="T119" fmla="*/ 60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629">
                  <a:moveTo>
                    <a:pt x="43" y="605"/>
                  </a:moveTo>
                  <a:lnTo>
                    <a:pt x="43" y="605"/>
                  </a:lnTo>
                  <a:lnTo>
                    <a:pt x="43" y="600"/>
                  </a:lnTo>
                  <a:lnTo>
                    <a:pt x="43" y="595"/>
                  </a:lnTo>
                  <a:lnTo>
                    <a:pt x="43" y="591"/>
                  </a:lnTo>
                  <a:lnTo>
                    <a:pt x="43" y="586"/>
                  </a:lnTo>
                  <a:lnTo>
                    <a:pt x="48" y="586"/>
                  </a:lnTo>
                  <a:lnTo>
                    <a:pt x="48" y="581"/>
                  </a:lnTo>
                  <a:lnTo>
                    <a:pt x="48" y="581"/>
                  </a:lnTo>
                  <a:lnTo>
                    <a:pt x="53" y="576"/>
                  </a:lnTo>
                  <a:lnTo>
                    <a:pt x="53" y="576"/>
                  </a:lnTo>
                  <a:lnTo>
                    <a:pt x="58" y="571"/>
                  </a:lnTo>
                  <a:lnTo>
                    <a:pt x="58" y="571"/>
                  </a:lnTo>
                  <a:lnTo>
                    <a:pt x="62" y="571"/>
                  </a:lnTo>
                  <a:lnTo>
                    <a:pt x="62" y="566"/>
                  </a:lnTo>
                  <a:lnTo>
                    <a:pt x="67" y="566"/>
                  </a:lnTo>
                  <a:lnTo>
                    <a:pt x="67" y="566"/>
                  </a:lnTo>
                  <a:lnTo>
                    <a:pt x="67" y="566"/>
                  </a:lnTo>
                  <a:lnTo>
                    <a:pt x="67" y="562"/>
                  </a:lnTo>
                  <a:lnTo>
                    <a:pt x="67" y="557"/>
                  </a:lnTo>
                  <a:lnTo>
                    <a:pt x="72" y="557"/>
                  </a:lnTo>
                  <a:lnTo>
                    <a:pt x="72" y="552"/>
                  </a:lnTo>
                  <a:lnTo>
                    <a:pt x="72" y="552"/>
                  </a:lnTo>
                  <a:lnTo>
                    <a:pt x="77" y="547"/>
                  </a:lnTo>
                  <a:lnTo>
                    <a:pt x="82" y="547"/>
                  </a:lnTo>
                  <a:lnTo>
                    <a:pt x="87" y="542"/>
                  </a:lnTo>
                  <a:lnTo>
                    <a:pt x="101" y="528"/>
                  </a:lnTo>
                  <a:lnTo>
                    <a:pt x="106" y="523"/>
                  </a:lnTo>
                  <a:lnTo>
                    <a:pt x="106" y="523"/>
                  </a:lnTo>
                  <a:lnTo>
                    <a:pt x="111" y="518"/>
                  </a:lnTo>
                  <a:lnTo>
                    <a:pt x="111" y="518"/>
                  </a:lnTo>
                  <a:lnTo>
                    <a:pt x="111" y="518"/>
                  </a:lnTo>
                  <a:lnTo>
                    <a:pt x="111" y="518"/>
                  </a:lnTo>
                  <a:lnTo>
                    <a:pt x="116" y="518"/>
                  </a:lnTo>
                  <a:lnTo>
                    <a:pt x="116" y="518"/>
                  </a:lnTo>
                  <a:lnTo>
                    <a:pt x="116" y="518"/>
                  </a:lnTo>
                  <a:lnTo>
                    <a:pt x="121" y="518"/>
                  </a:lnTo>
                  <a:lnTo>
                    <a:pt x="121" y="518"/>
                  </a:lnTo>
                  <a:lnTo>
                    <a:pt x="125" y="518"/>
                  </a:lnTo>
                  <a:lnTo>
                    <a:pt x="130" y="518"/>
                  </a:lnTo>
                  <a:lnTo>
                    <a:pt x="135" y="518"/>
                  </a:lnTo>
                  <a:lnTo>
                    <a:pt x="135" y="518"/>
                  </a:lnTo>
                  <a:lnTo>
                    <a:pt x="140" y="518"/>
                  </a:lnTo>
                  <a:lnTo>
                    <a:pt x="140" y="518"/>
                  </a:lnTo>
                  <a:lnTo>
                    <a:pt x="140" y="518"/>
                  </a:lnTo>
                  <a:lnTo>
                    <a:pt x="145" y="513"/>
                  </a:lnTo>
                  <a:lnTo>
                    <a:pt x="145" y="513"/>
                  </a:lnTo>
                  <a:lnTo>
                    <a:pt x="145" y="513"/>
                  </a:lnTo>
                  <a:lnTo>
                    <a:pt x="145" y="508"/>
                  </a:lnTo>
                  <a:lnTo>
                    <a:pt x="145" y="508"/>
                  </a:lnTo>
                  <a:lnTo>
                    <a:pt x="145" y="503"/>
                  </a:lnTo>
                  <a:lnTo>
                    <a:pt x="140" y="503"/>
                  </a:lnTo>
                  <a:lnTo>
                    <a:pt x="140" y="503"/>
                  </a:lnTo>
                  <a:lnTo>
                    <a:pt x="135" y="499"/>
                  </a:lnTo>
                  <a:lnTo>
                    <a:pt x="135" y="499"/>
                  </a:lnTo>
                  <a:lnTo>
                    <a:pt x="135" y="494"/>
                  </a:lnTo>
                  <a:lnTo>
                    <a:pt x="140" y="489"/>
                  </a:lnTo>
                  <a:lnTo>
                    <a:pt x="140" y="489"/>
                  </a:lnTo>
                  <a:lnTo>
                    <a:pt x="140" y="489"/>
                  </a:lnTo>
                  <a:lnTo>
                    <a:pt x="140" y="489"/>
                  </a:lnTo>
                  <a:lnTo>
                    <a:pt x="145" y="489"/>
                  </a:lnTo>
                  <a:lnTo>
                    <a:pt x="145" y="489"/>
                  </a:lnTo>
                  <a:lnTo>
                    <a:pt x="150" y="489"/>
                  </a:lnTo>
                  <a:lnTo>
                    <a:pt x="145" y="484"/>
                  </a:lnTo>
                  <a:lnTo>
                    <a:pt x="145" y="484"/>
                  </a:lnTo>
                  <a:lnTo>
                    <a:pt x="140" y="484"/>
                  </a:lnTo>
                  <a:lnTo>
                    <a:pt x="140" y="484"/>
                  </a:lnTo>
                  <a:lnTo>
                    <a:pt x="140" y="479"/>
                  </a:lnTo>
                  <a:lnTo>
                    <a:pt x="140" y="479"/>
                  </a:lnTo>
                  <a:lnTo>
                    <a:pt x="140" y="479"/>
                  </a:lnTo>
                  <a:lnTo>
                    <a:pt x="145" y="470"/>
                  </a:lnTo>
                  <a:lnTo>
                    <a:pt x="145" y="470"/>
                  </a:lnTo>
                  <a:lnTo>
                    <a:pt x="145" y="465"/>
                  </a:lnTo>
                  <a:lnTo>
                    <a:pt x="145" y="460"/>
                  </a:lnTo>
                  <a:lnTo>
                    <a:pt x="145" y="460"/>
                  </a:lnTo>
                  <a:lnTo>
                    <a:pt x="150" y="455"/>
                  </a:lnTo>
                  <a:lnTo>
                    <a:pt x="150" y="450"/>
                  </a:lnTo>
                  <a:lnTo>
                    <a:pt x="150" y="445"/>
                  </a:lnTo>
                  <a:lnTo>
                    <a:pt x="150" y="441"/>
                  </a:lnTo>
                  <a:lnTo>
                    <a:pt x="150" y="441"/>
                  </a:lnTo>
                  <a:lnTo>
                    <a:pt x="150" y="441"/>
                  </a:lnTo>
                  <a:lnTo>
                    <a:pt x="150" y="441"/>
                  </a:lnTo>
                  <a:lnTo>
                    <a:pt x="150" y="441"/>
                  </a:lnTo>
                  <a:lnTo>
                    <a:pt x="145" y="441"/>
                  </a:lnTo>
                  <a:lnTo>
                    <a:pt x="145" y="436"/>
                  </a:lnTo>
                  <a:lnTo>
                    <a:pt x="140" y="436"/>
                  </a:lnTo>
                  <a:lnTo>
                    <a:pt x="135" y="421"/>
                  </a:lnTo>
                  <a:lnTo>
                    <a:pt x="135" y="421"/>
                  </a:lnTo>
                  <a:lnTo>
                    <a:pt x="135" y="421"/>
                  </a:lnTo>
                  <a:lnTo>
                    <a:pt x="130" y="416"/>
                  </a:lnTo>
                  <a:lnTo>
                    <a:pt x="130" y="421"/>
                  </a:lnTo>
                  <a:lnTo>
                    <a:pt x="125" y="421"/>
                  </a:lnTo>
                  <a:lnTo>
                    <a:pt x="121" y="421"/>
                  </a:lnTo>
                  <a:lnTo>
                    <a:pt x="121" y="421"/>
                  </a:lnTo>
                  <a:lnTo>
                    <a:pt x="121" y="421"/>
                  </a:lnTo>
                  <a:lnTo>
                    <a:pt x="121" y="421"/>
                  </a:lnTo>
                  <a:lnTo>
                    <a:pt x="121" y="426"/>
                  </a:lnTo>
                  <a:lnTo>
                    <a:pt x="121" y="426"/>
                  </a:lnTo>
                  <a:lnTo>
                    <a:pt x="121" y="431"/>
                  </a:lnTo>
                  <a:lnTo>
                    <a:pt x="121" y="431"/>
                  </a:lnTo>
                  <a:lnTo>
                    <a:pt x="116" y="431"/>
                  </a:lnTo>
                  <a:lnTo>
                    <a:pt x="116" y="431"/>
                  </a:lnTo>
                  <a:lnTo>
                    <a:pt x="111" y="431"/>
                  </a:lnTo>
                  <a:lnTo>
                    <a:pt x="111" y="431"/>
                  </a:lnTo>
                  <a:lnTo>
                    <a:pt x="106" y="431"/>
                  </a:lnTo>
                  <a:lnTo>
                    <a:pt x="106" y="431"/>
                  </a:lnTo>
                  <a:lnTo>
                    <a:pt x="106" y="436"/>
                  </a:lnTo>
                  <a:lnTo>
                    <a:pt x="106" y="436"/>
                  </a:lnTo>
                  <a:lnTo>
                    <a:pt x="101" y="441"/>
                  </a:lnTo>
                  <a:lnTo>
                    <a:pt x="101" y="445"/>
                  </a:lnTo>
                  <a:lnTo>
                    <a:pt x="101" y="445"/>
                  </a:lnTo>
                  <a:lnTo>
                    <a:pt x="101" y="445"/>
                  </a:lnTo>
                  <a:lnTo>
                    <a:pt x="96" y="445"/>
                  </a:lnTo>
                  <a:lnTo>
                    <a:pt x="91" y="441"/>
                  </a:lnTo>
                  <a:lnTo>
                    <a:pt x="91" y="441"/>
                  </a:lnTo>
                  <a:lnTo>
                    <a:pt x="87" y="436"/>
                  </a:lnTo>
                  <a:lnTo>
                    <a:pt x="87" y="436"/>
                  </a:lnTo>
                  <a:lnTo>
                    <a:pt x="82" y="431"/>
                  </a:lnTo>
                  <a:lnTo>
                    <a:pt x="82" y="431"/>
                  </a:lnTo>
                  <a:lnTo>
                    <a:pt x="82" y="431"/>
                  </a:lnTo>
                  <a:lnTo>
                    <a:pt x="82" y="431"/>
                  </a:lnTo>
                  <a:lnTo>
                    <a:pt x="82" y="426"/>
                  </a:lnTo>
                  <a:lnTo>
                    <a:pt x="87" y="416"/>
                  </a:lnTo>
                  <a:lnTo>
                    <a:pt x="91" y="412"/>
                  </a:lnTo>
                  <a:lnTo>
                    <a:pt x="96" y="397"/>
                  </a:lnTo>
                  <a:lnTo>
                    <a:pt x="96" y="392"/>
                  </a:lnTo>
                  <a:lnTo>
                    <a:pt x="101" y="392"/>
                  </a:lnTo>
                  <a:lnTo>
                    <a:pt x="101" y="392"/>
                  </a:lnTo>
                  <a:lnTo>
                    <a:pt x="96" y="387"/>
                  </a:lnTo>
                  <a:lnTo>
                    <a:pt x="91" y="383"/>
                  </a:lnTo>
                  <a:lnTo>
                    <a:pt x="87" y="383"/>
                  </a:lnTo>
                  <a:lnTo>
                    <a:pt x="87" y="383"/>
                  </a:lnTo>
                  <a:lnTo>
                    <a:pt x="82" y="383"/>
                  </a:lnTo>
                  <a:lnTo>
                    <a:pt x="82" y="383"/>
                  </a:lnTo>
                  <a:lnTo>
                    <a:pt x="77" y="383"/>
                  </a:lnTo>
                  <a:lnTo>
                    <a:pt x="72" y="387"/>
                  </a:lnTo>
                  <a:lnTo>
                    <a:pt x="67" y="387"/>
                  </a:lnTo>
                  <a:lnTo>
                    <a:pt x="62" y="387"/>
                  </a:lnTo>
                  <a:lnTo>
                    <a:pt x="58" y="387"/>
                  </a:lnTo>
                  <a:lnTo>
                    <a:pt x="58" y="387"/>
                  </a:lnTo>
                  <a:lnTo>
                    <a:pt x="53" y="387"/>
                  </a:lnTo>
                  <a:lnTo>
                    <a:pt x="43" y="387"/>
                  </a:lnTo>
                  <a:lnTo>
                    <a:pt x="43" y="387"/>
                  </a:lnTo>
                  <a:lnTo>
                    <a:pt x="38" y="387"/>
                  </a:lnTo>
                  <a:lnTo>
                    <a:pt x="38" y="383"/>
                  </a:lnTo>
                  <a:lnTo>
                    <a:pt x="38" y="383"/>
                  </a:lnTo>
                  <a:lnTo>
                    <a:pt x="38" y="378"/>
                  </a:lnTo>
                  <a:lnTo>
                    <a:pt x="33" y="378"/>
                  </a:lnTo>
                  <a:lnTo>
                    <a:pt x="33" y="373"/>
                  </a:lnTo>
                  <a:lnTo>
                    <a:pt x="33" y="368"/>
                  </a:lnTo>
                  <a:lnTo>
                    <a:pt x="33" y="363"/>
                  </a:lnTo>
                  <a:lnTo>
                    <a:pt x="29" y="363"/>
                  </a:lnTo>
                  <a:lnTo>
                    <a:pt x="29" y="358"/>
                  </a:lnTo>
                  <a:lnTo>
                    <a:pt x="29" y="354"/>
                  </a:lnTo>
                  <a:lnTo>
                    <a:pt x="29" y="354"/>
                  </a:lnTo>
                  <a:lnTo>
                    <a:pt x="29" y="354"/>
                  </a:lnTo>
                  <a:lnTo>
                    <a:pt x="29" y="354"/>
                  </a:lnTo>
                  <a:lnTo>
                    <a:pt x="24" y="349"/>
                  </a:lnTo>
                  <a:lnTo>
                    <a:pt x="24" y="349"/>
                  </a:lnTo>
                  <a:lnTo>
                    <a:pt x="29" y="344"/>
                  </a:lnTo>
                  <a:lnTo>
                    <a:pt x="29" y="344"/>
                  </a:lnTo>
                  <a:lnTo>
                    <a:pt x="29" y="344"/>
                  </a:lnTo>
                  <a:lnTo>
                    <a:pt x="24" y="339"/>
                  </a:lnTo>
                  <a:lnTo>
                    <a:pt x="24" y="339"/>
                  </a:lnTo>
                  <a:lnTo>
                    <a:pt x="24" y="339"/>
                  </a:lnTo>
                  <a:lnTo>
                    <a:pt x="24" y="339"/>
                  </a:lnTo>
                  <a:lnTo>
                    <a:pt x="19" y="334"/>
                  </a:lnTo>
                  <a:lnTo>
                    <a:pt x="19" y="329"/>
                  </a:lnTo>
                  <a:lnTo>
                    <a:pt x="14" y="325"/>
                  </a:lnTo>
                  <a:lnTo>
                    <a:pt x="19" y="325"/>
                  </a:lnTo>
                  <a:lnTo>
                    <a:pt x="19" y="320"/>
                  </a:lnTo>
                  <a:lnTo>
                    <a:pt x="19" y="315"/>
                  </a:lnTo>
                  <a:lnTo>
                    <a:pt x="24" y="315"/>
                  </a:lnTo>
                  <a:lnTo>
                    <a:pt x="24" y="310"/>
                  </a:lnTo>
                  <a:lnTo>
                    <a:pt x="24" y="310"/>
                  </a:lnTo>
                  <a:lnTo>
                    <a:pt x="19" y="305"/>
                  </a:lnTo>
                  <a:lnTo>
                    <a:pt x="19" y="305"/>
                  </a:lnTo>
                  <a:lnTo>
                    <a:pt x="14" y="300"/>
                  </a:lnTo>
                  <a:lnTo>
                    <a:pt x="14" y="295"/>
                  </a:lnTo>
                  <a:lnTo>
                    <a:pt x="9" y="295"/>
                  </a:lnTo>
                  <a:lnTo>
                    <a:pt x="9" y="291"/>
                  </a:lnTo>
                  <a:lnTo>
                    <a:pt x="9" y="286"/>
                  </a:lnTo>
                  <a:lnTo>
                    <a:pt x="9" y="286"/>
                  </a:lnTo>
                  <a:lnTo>
                    <a:pt x="9" y="281"/>
                  </a:lnTo>
                  <a:lnTo>
                    <a:pt x="9" y="281"/>
                  </a:lnTo>
                  <a:lnTo>
                    <a:pt x="9" y="281"/>
                  </a:lnTo>
                  <a:lnTo>
                    <a:pt x="4" y="276"/>
                  </a:lnTo>
                  <a:lnTo>
                    <a:pt x="4" y="276"/>
                  </a:lnTo>
                  <a:lnTo>
                    <a:pt x="4" y="271"/>
                  </a:lnTo>
                  <a:lnTo>
                    <a:pt x="4" y="271"/>
                  </a:lnTo>
                  <a:lnTo>
                    <a:pt x="0" y="271"/>
                  </a:lnTo>
                  <a:lnTo>
                    <a:pt x="0" y="266"/>
                  </a:lnTo>
                  <a:lnTo>
                    <a:pt x="0" y="266"/>
                  </a:lnTo>
                  <a:lnTo>
                    <a:pt x="0" y="262"/>
                  </a:lnTo>
                  <a:lnTo>
                    <a:pt x="4" y="257"/>
                  </a:lnTo>
                  <a:lnTo>
                    <a:pt x="4" y="262"/>
                  </a:lnTo>
                  <a:lnTo>
                    <a:pt x="9" y="262"/>
                  </a:lnTo>
                  <a:lnTo>
                    <a:pt x="14" y="262"/>
                  </a:lnTo>
                  <a:lnTo>
                    <a:pt x="14" y="262"/>
                  </a:lnTo>
                  <a:lnTo>
                    <a:pt x="14" y="262"/>
                  </a:lnTo>
                  <a:lnTo>
                    <a:pt x="19" y="262"/>
                  </a:lnTo>
                  <a:lnTo>
                    <a:pt x="19" y="262"/>
                  </a:lnTo>
                  <a:lnTo>
                    <a:pt x="19" y="262"/>
                  </a:lnTo>
                  <a:lnTo>
                    <a:pt x="19" y="257"/>
                  </a:lnTo>
                  <a:lnTo>
                    <a:pt x="14" y="252"/>
                  </a:lnTo>
                  <a:lnTo>
                    <a:pt x="14" y="252"/>
                  </a:lnTo>
                  <a:lnTo>
                    <a:pt x="14" y="247"/>
                  </a:lnTo>
                  <a:lnTo>
                    <a:pt x="19" y="242"/>
                  </a:lnTo>
                  <a:lnTo>
                    <a:pt x="19" y="233"/>
                  </a:lnTo>
                  <a:lnTo>
                    <a:pt x="19" y="228"/>
                  </a:lnTo>
                  <a:lnTo>
                    <a:pt x="19" y="223"/>
                  </a:lnTo>
                  <a:lnTo>
                    <a:pt x="19" y="223"/>
                  </a:lnTo>
                  <a:lnTo>
                    <a:pt x="24" y="218"/>
                  </a:lnTo>
                  <a:lnTo>
                    <a:pt x="24" y="218"/>
                  </a:lnTo>
                  <a:lnTo>
                    <a:pt x="24" y="213"/>
                  </a:lnTo>
                  <a:lnTo>
                    <a:pt x="19" y="213"/>
                  </a:lnTo>
                  <a:lnTo>
                    <a:pt x="19" y="208"/>
                  </a:lnTo>
                  <a:lnTo>
                    <a:pt x="19" y="204"/>
                  </a:lnTo>
                  <a:lnTo>
                    <a:pt x="19" y="199"/>
                  </a:lnTo>
                  <a:lnTo>
                    <a:pt x="19" y="194"/>
                  </a:lnTo>
                  <a:lnTo>
                    <a:pt x="24" y="194"/>
                  </a:lnTo>
                  <a:lnTo>
                    <a:pt x="24" y="189"/>
                  </a:lnTo>
                  <a:lnTo>
                    <a:pt x="24" y="184"/>
                  </a:lnTo>
                  <a:lnTo>
                    <a:pt x="29" y="184"/>
                  </a:lnTo>
                  <a:lnTo>
                    <a:pt x="29" y="184"/>
                  </a:lnTo>
                  <a:lnTo>
                    <a:pt x="33" y="179"/>
                  </a:lnTo>
                  <a:lnTo>
                    <a:pt x="33" y="179"/>
                  </a:lnTo>
                  <a:lnTo>
                    <a:pt x="33" y="179"/>
                  </a:lnTo>
                  <a:lnTo>
                    <a:pt x="33" y="175"/>
                  </a:lnTo>
                  <a:lnTo>
                    <a:pt x="33" y="175"/>
                  </a:lnTo>
                  <a:lnTo>
                    <a:pt x="38" y="170"/>
                  </a:lnTo>
                  <a:lnTo>
                    <a:pt x="38" y="170"/>
                  </a:lnTo>
                  <a:lnTo>
                    <a:pt x="38" y="170"/>
                  </a:lnTo>
                  <a:lnTo>
                    <a:pt x="43" y="165"/>
                  </a:lnTo>
                  <a:lnTo>
                    <a:pt x="48" y="165"/>
                  </a:lnTo>
                  <a:lnTo>
                    <a:pt x="53" y="160"/>
                  </a:lnTo>
                  <a:lnTo>
                    <a:pt x="53" y="160"/>
                  </a:lnTo>
                  <a:lnTo>
                    <a:pt x="58" y="160"/>
                  </a:lnTo>
                  <a:lnTo>
                    <a:pt x="62" y="160"/>
                  </a:lnTo>
                  <a:lnTo>
                    <a:pt x="62" y="160"/>
                  </a:lnTo>
                  <a:lnTo>
                    <a:pt x="67" y="160"/>
                  </a:lnTo>
                  <a:lnTo>
                    <a:pt x="72" y="155"/>
                  </a:lnTo>
                  <a:lnTo>
                    <a:pt x="72" y="155"/>
                  </a:lnTo>
                  <a:lnTo>
                    <a:pt x="77" y="150"/>
                  </a:lnTo>
                  <a:lnTo>
                    <a:pt x="77" y="150"/>
                  </a:lnTo>
                  <a:lnTo>
                    <a:pt x="82" y="150"/>
                  </a:lnTo>
                  <a:lnTo>
                    <a:pt x="87" y="150"/>
                  </a:lnTo>
                  <a:lnTo>
                    <a:pt x="91" y="146"/>
                  </a:lnTo>
                  <a:lnTo>
                    <a:pt x="96" y="146"/>
                  </a:lnTo>
                  <a:lnTo>
                    <a:pt x="96" y="146"/>
                  </a:lnTo>
                  <a:lnTo>
                    <a:pt x="101" y="146"/>
                  </a:lnTo>
                  <a:lnTo>
                    <a:pt x="106" y="141"/>
                  </a:lnTo>
                  <a:lnTo>
                    <a:pt x="116" y="141"/>
                  </a:lnTo>
                  <a:lnTo>
                    <a:pt x="121" y="141"/>
                  </a:lnTo>
                  <a:lnTo>
                    <a:pt x="121" y="141"/>
                  </a:lnTo>
                  <a:lnTo>
                    <a:pt x="125" y="136"/>
                  </a:lnTo>
                  <a:lnTo>
                    <a:pt x="125" y="136"/>
                  </a:lnTo>
                  <a:lnTo>
                    <a:pt x="125" y="136"/>
                  </a:lnTo>
                  <a:lnTo>
                    <a:pt x="130" y="136"/>
                  </a:lnTo>
                  <a:lnTo>
                    <a:pt x="130" y="136"/>
                  </a:lnTo>
                  <a:lnTo>
                    <a:pt x="130" y="141"/>
                  </a:lnTo>
                  <a:lnTo>
                    <a:pt x="125" y="141"/>
                  </a:lnTo>
                  <a:lnTo>
                    <a:pt x="125" y="146"/>
                  </a:lnTo>
                  <a:lnTo>
                    <a:pt x="125" y="146"/>
                  </a:lnTo>
                  <a:lnTo>
                    <a:pt x="125" y="146"/>
                  </a:lnTo>
                  <a:lnTo>
                    <a:pt x="125" y="146"/>
                  </a:lnTo>
                  <a:lnTo>
                    <a:pt x="130" y="146"/>
                  </a:lnTo>
                  <a:lnTo>
                    <a:pt x="130" y="150"/>
                  </a:lnTo>
                  <a:lnTo>
                    <a:pt x="135" y="150"/>
                  </a:lnTo>
                  <a:lnTo>
                    <a:pt x="140" y="150"/>
                  </a:lnTo>
                  <a:lnTo>
                    <a:pt x="140" y="150"/>
                  </a:lnTo>
                  <a:lnTo>
                    <a:pt x="145" y="150"/>
                  </a:lnTo>
                  <a:lnTo>
                    <a:pt x="150" y="150"/>
                  </a:lnTo>
                  <a:lnTo>
                    <a:pt x="150" y="150"/>
                  </a:lnTo>
                  <a:lnTo>
                    <a:pt x="150" y="150"/>
                  </a:lnTo>
                  <a:lnTo>
                    <a:pt x="154" y="150"/>
                  </a:lnTo>
                  <a:lnTo>
                    <a:pt x="154" y="150"/>
                  </a:lnTo>
                  <a:lnTo>
                    <a:pt x="159" y="146"/>
                  </a:lnTo>
                  <a:lnTo>
                    <a:pt x="159" y="146"/>
                  </a:lnTo>
                  <a:lnTo>
                    <a:pt x="164" y="146"/>
                  </a:lnTo>
                  <a:lnTo>
                    <a:pt x="164" y="146"/>
                  </a:lnTo>
                  <a:lnTo>
                    <a:pt x="164" y="146"/>
                  </a:lnTo>
                  <a:lnTo>
                    <a:pt x="164" y="146"/>
                  </a:lnTo>
                  <a:lnTo>
                    <a:pt x="169" y="146"/>
                  </a:lnTo>
                  <a:lnTo>
                    <a:pt x="169" y="146"/>
                  </a:lnTo>
                  <a:lnTo>
                    <a:pt x="169" y="146"/>
                  </a:lnTo>
                  <a:lnTo>
                    <a:pt x="174" y="146"/>
                  </a:lnTo>
                  <a:lnTo>
                    <a:pt x="174" y="146"/>
                  </a:lnTo>
                  <a:lnTo>
                    <a:pt x="179" y="146"/>
                  </a:lnTo>
                  <a:lnTo>
                    <a:pt x="179" y="141"/>
                  </a:lnTo>
                  <a:lnTo>
                    <a:pt x="183" y="141"/>
                  </a:lnTo>
                  <a:lnTo>
                    <a:pt x="183" y="141"/>
                  </a:lnTo>
                  <a:lnTo>
                    <a:pt x="183" y="141"/>
                  </a:lnTo>
                  <a:lnTo>
                    <a:pt x="188" y="141"/>
                  </a:lnTo>
                  <a:lnTo>
                    <a:pt x="188" y="146"/>
                  </a:lnTo>
                  <a:lnTo>
                    <a:pt x="193" y="146"/>
                  </a:lnTo>
                  <a:lnTo>
                    <a:pt x="198" y="146"/>
                  </a:lnTo>
                  <a:lnTo>
                    <a:pt x="198" y="146"/>
                  </a:lnTo>
                  <a:lnTo>
                    <a:pt x="203" y="141"/>
                  </a:lnTo>
                  <a:lnTo>
                    <a:pt x="208" y="136"/>
                  </a:lnTo>
                  <a:lnTo>
                    <a:pt x="212" y="131"/>
                  </a:lnTo>
                  <a:lnTo>
                    <a:pt x="217" y="131"/>
                  </a:lnTo>
                  <a:lnTo>
                    <a:pt x="217" y="121"/>
                  </a:lnTo>
                  <a:lnTo>
                    <a:pt x="217" y="121"/>
                  </a:lnTo>
                  <a:lnTo>
                    <a:pt x="222" y="121"/>
                  </a:lnTo>
                  <a:lnTo>
                    <a:pt x="222" y="117"/>
                  </a:lnTo>
                  <a:lnTo>
                    <a:pt x="222" y="117"/>
                  </a:lnTo>
                  <a:lnTo>
                    <a:pt x="222" y="117"/>
                  </a:lnTo>
                  <a:lnTo>
                    <a:pt x="222" y="112"/>
                  </a:lnTo>
                  <a:lnTo>
                    <a:pt x="217" y="112"/>
                  </a:lnTo>
                  <a:lnTo>
                    <a:pt x="217" y="112"/>
                  </a:lnTo>
                  <a:lnTo>
                    <a:pt x="217" y="112"/>
                  </a:lnTo>
                  <a:lnTo>
                    <a:pt x="217" y="107"/>
                  </a:lnTo>
                  <a:lnTo>
                    <a:pt x="212" y="107"/>
                  </a:lnTo>
                  <a:lnTo>
                    <a:pt x="212" y="102"/>
                  </a:lnTo>
                  <a:lnTo>
                    <a:pt x="212" y="102"/>
                  </a:lnTo>
                  <a:lnTo>
                    <a:pt x="212" y="102"/>
                  </a:lnTo>
                  <a:lnTo>
                    <a:pt x="212" y="102"/>
                  </a:lnTo>
                  <a:lnTo>
                    <a:pt x="208" y="107"/>
                  </a:lnTo>
                  <a:lnTo>
                    <a:pt x="208" y="107"/>
                  </a:lnTo>
                  <a:lnTo>
                    <a:pt x="208" y="107"/>
                  </a:lnTo>
                  <a:lnTo>
                    <a:pt x="203" y="107"/>
                  </a:lnTo>
                  <a:lnTo>
                    <a:pt x="203" y="102"/>
                  </a:lnTo>
                  <a:lnTo>
                    <a:pt x="203" y="102"/>
                  </a:lnTo>
                  <a:lnTo>
                    <a:pt x="203" y="102"/>
                  </a:lnTo>
                  <a:lnTo>
                    <a:pt x="198" y="102"/>
                  </a:lnTo>
                  <a:lnTo>
                    <a:pt x="198" y="97"/>
                  </a:lnTo>
                  <a:lnTo>
                    <a:pt x="198" y="97"/>
                  </a:lnTo>
                  <a:lnTo>
                    <a:pt x="198" y="97"/>
                  </a:lnTo>
                  <a:lnTo>
                    <a:pt x="193" y="92"/>
                  </a:lnTo>
                  <a:lnTo>
                    <a:pt x="193" y="92"/>
                  </a:lnTo>
                  <a:lnTo>
                    <a:pt x="193" y="87"/>
                  </a:lnTo>
                  <a:lnTo>
                    <a:pt x="193" y="87"/>
                  </a:lnTo>
                  <a:lnTo>
                    <a:pt x="198" y="83"/>
                  </a:lnTo>
                  <a:lnTo>
                    <a:pt x="198" y="78"/>
                  </a:lnTo>
                  <a:lnTo>
                    <a:pt x="203" y="73"/>
                  </a:lnTo>
                  <a:lnTo>
                    <a:pt x="203" y="73"/>
                  </a:lnTo>
                  <a:lnTo>
                    <a:pt x="208" y="68"/>
                  </a:lnTo>
                  <a:lnTo>
                    <a:pt x="208" y="68"/>
                  </a:lnTo>
                  <a:lnTo>
                    <a:pt x="208" y="68"/>
                  </a:lnTo>
                  <a:lnTo>
                    <a:pt x="208" y="63"/>
                  </a:lnTo>
                  <a:lnTo>
                    <a:pt x="203" y="63"/>
                  </a:lnTo>
                  <a:lnTo>
                    <a:pt x="203" y="58"/>
                  </a:lnTo>
                  <a:lnTo>
                    <a:pt x="203" y="54"/>
                  </a:lnTo>
                  <a:lnTo>
                    <a:pt x="198" y="54"/>
                  </a:lnTo>
                  <a:lnTo>
                    <a:pt x="198" y="49"/>
                  </a:lnTo>
                  <a:lnTo>
                    <a:pt x="198" y="49"/>
                  </a:lnTo>
                  <a:lnTo>
                    <a:pt x="198" y="44"/>
                  </a:lnTo>
                  <a:lnTo>
                    <a:pt x="198" y="39"/>
                  </a:lnTo>
                  <a:lnTo>
                    <a:pt x="198" y="34"/>
                  </a:lnTo>
                  <a:lnTo>
                    <a:pt x="198" y="34"/>
                  </a:lnTo>
                  <a:lnTo>
                    <a:pt x="193" y="34"/>
                  </a:lnTo>
                  <a:lnTo>
                    <a:pt x="193" y="34"/>
                  </a:lnTo>
                  <a:lnTo>
                    <a:pt x="188" y="34"/>
                  </a:lnTo>
                  <a:lnTo>
                    <a:pt x="183" y="29"/>
                  </a:lnTo>
                  <a:lnTo>
                    <a:pt x="183" y="29"/>
                  </a:lnTo>
                  <a:lnTo>
                    <a:pt x="183" y="29"/>
                  </a:lnTo>
                  <a:lnTo>
                    <a:pt x="183" y="25"/>
                  </a:lnTo>
                  <a:lnTo>
                    <a:pt x="183" y="25"/>
                  </a:lnTo>
                  <a:lnTo>
                    <a:pt x="183" y="25"/>
                  </a:lnTo>
                  <a:lnTo>
                    <a:pt x="183" y="25"/>
                  </a:lnTo>
                  <a:lnTo>
                    <a:pt x="183" y="20"/>
                  </a:lnTo>
                  <a:lnTo>
                    <a:pt x="183" y="20"/>
                  </a:lnTo>
                  <a:lnTo>
                    <a:pt x="188" y="20"/>
                  </a:lnTo>
                  <a:lnTo>
                    <a:pt x="183" y="15"/>
                  </a:lnTo>
                  <a:lnTo>
                    <a:pt x="183" y="15"/>
                  </a:lnTo>
                  <a:lnTo>
                    <a:pt x="183" y="15"/>
                  </a:lnTo>
                  <a:lnTo>
                    <a:pt x="188" y="10"/>
                  </a:lnTo>
                  <a:lnTo>
                    <a:pt x="193" y="10"/>
                  </a:lnTo>
                  <a:lnTo>
                    <a:pt x="193" y="10"/>
                  </a:lnTo>
                  <a:lnTo>
                    <a:pt x="193" y="10"/>
                  </a:lnTo>
                  <a:lnTo>
                    <a:pt x="198" y="5"/>
                  </a:lnTo>
                  <a:lnTo>
                    <a:pt x="198" y="5"/>
                  </a:lnTo>
                  <a:lnTo>
                    <a:pt x="198" y="0"/>
                  </a:lnTo>
                  <a:lnTo>
                    <a:pt x="198" y="0"/>
                  </a:lnTo>
                  <a:lnTo>
                    <a:pt x="198" y="0"/>
                  </a:lnTo>
                  <a:lnTo>
                    <a:pt x="203" y="0"/>
                  </a:lnTo>
                  <a:lnTo>
                    <a:pt x="203" y="0"/>
                  </a:lnTo>
                  <a:lnTo>
                    <a:pt x="203" y="5"/>
                  </a:lnTo>
                  <a:lnTo>
                    <a:pt x="203" y="5"/>
                  </a:lnTo>
                  <a:lnTo>
                    <a:pt x="203" y="5"/>
                  </a:lnTo>
                  <a:lnTo>
                    <a:pt x="203" y="5"/>
                  </a:lnTo>
                  <a:lnTo>
                    <a:pt x="203" y="10"/>
                  </a:lnTo>
                  <a:lnTo>
                    <a:pt x="203" y="10"/>
                  </a:lnTo>
                  <a:lnTo>
                    <a:pt x="203" y="10"/>
                  </a:lnTo>
                  <a:lnTo>
                    <a:pt x="203" y="10"/>
                  </a:lnTo>
                  <a:lnTo>
                    <a:pt x="208" y="10"/>
                  </a:lnTo>
                  <a:lnTo>
                    <a:pt x="208" y="15"/>
                  </a:lnTo>
                  <a:lnTo>
                    <a:pt x="208" y="15"/>
                  </a:lnTo>
                  <a:lnTo>
                    <a:pt x="208" y="15"/>
                  </a:lnTo>
                  <a:lnTo>
                    <a:pt x="212" y="15"/>
                  </a:lnTo>
                  <a:lnTo>
                    <a:pt x="212" y="15"/>
                  </a:lnTo>
                  <a:lnTo>
                    <a:pt x="217" y="15"/>
                  </a:lnTo>
                  <a:lnTo>
                    <a:pt x="222" y="15"/>
                  </a:lnTo>
                  <a:lnTo>
                    <a:pt x="227" y="20"/>
                  </a:lnTo>
                  <a:lnTo>
                    <a:pt x="232" y="20"/>
                  </a:lnTo>
                  <a:lnTo>
                    <a:pt x="237" y="25"/>
                  </a:lnTo>
                  <a:lnTo>
                    <a:pt x="242" y="25"/>
                  </a:lnTo>
                  <a:lnTo>
                    <a:pt x="246" y="25"/>
                  </a:lnTo>
                  <a:lnTo>
                    <a:pt x="246" y="25"/>
                  </a:lnTo>
                  <a:lnTo>
                    <a:pt x="246" y="25"/>
                  </a:lnTo>
                  <a:lnTo>
                    <a:pt x="251" y="25"/>
                  </a:lnTo>
                  <a:lnTo>
                    <a:pt x="251" y="25"/>
                  </a:lnTo>
                  <a:lnTo>
                    <a:pt x="251" y="20"/>
                  </a:lnTo>
                  <a:lnTo>
                    <a:pt x="251" y="20"/>
                  </a:lnTo>
                  <a:lnTo>
                    <a:pt x="246" y="20"/>
                  </a:lnTo>
                  <a:lnTo>
                    <a:pt x="246" y="20"/>
                  </a:lnTo>
                  <a:lnTo>
                    <a:pt x="246" y="20"/>
                  </a:lnTo>
                  <a:lnTo>
                    <a:pt x="246" y="15"/>
                  </a:lnTo>
                  <a:lnTo>
                    <a:pt x="246" y="15"/>
                  </a:lnTo>
                  <a:lnTo>
                    <a:pt x="251" y="15"/>
                  </a:lnTo>
                  <a:lnTo>
                    <a:pt x="256" y="15"/>
                  </a:lnTo>
                  <a:lnTo>
                    <a:pt x="261" y="10"/>
                  </a:lnTo>
                  <a:lnTo>
                    <a:pt x="266" y="10"/>
                  </a:lnTo>
                  <a:lnTo>
                    <a:pt x="266" y="5"/>
                  </a:lnTo>
                  <a:lnTo>
                    <a:pt x="271" y="5"/>
                  </a:lnTo>
                  <a:lnTo>
                    <a:pt x="271" y="10"/>
                  </a:lnTo>
                  <a:lnTo>
                    <a:pt x="271" y="10"/>
                  </a:lnTo>
                  <a:lnTo>
                    <a:pt x="271" y="10"/>
                  </a:lnTo>
                  <a:lnTo>
                    <a:pt x="271" y="15"/>
                  </a:lnTo>
                  <a:lnTo>
                    <a:pt x="275" y="15"/>
                  </a:lnTo>
                  <a:lnTo>
                    <a:pt x="275" y="15"/>
                  </a:lnTo>
                  <a:lnTo>
                    <a:pt x="280" y="20"/>
                  </a:lnTo>
                  <a:lnTo>
                    <a:pt x="285" y="25"/>
                  </a:lnTo>
                  <a:lnTo>
                    <a:pt x="290" y="29"/>
                  </a:lnTo>
                  <a:lnTo>
                    <a:pt x="295" y="29"/>
                  </a:lnTo>
                  <a:lnTo>
                    <a:pt x="295" y="29"/>
                  </a:lnTo>
                  <a:lnTo>
                    <a:pt x="300" y="34"/>
                  </a:lnTo>
                  <a:lnTo>
                    <a:pt x="300" y="34"/>
                  </a:lnTo>
                  <a:lnTo>
                    <a:pt x="300" y="39"/>
                  </a:lnTo>
                  <a:lnTo>
                    <a:pt x="300" y="39"/>
                  </a:lnTo>
                  <a:lnTo>
                    <a:pt x="300" y="44"/>
                  </a:lnTo>
                  <a:lnTo>
                    <a:pt x="300" y="44"/>
                  </a:lnTo>
                  <a:lnTo>
                    <a:pt x="300" y="49"/>
                  </a:lnTo>
                  <a:lnTo>
                    <a:pt x="300" y="54"/>
                  </a:lnTo>
                  <a:lnTo>
                    <a:pt x="300" y="58"/>
                  </a:lnTo>
                  <a:lnTo>
                    <a:pt x="300" y="63"/>
                  </a:lnTo>
                  <a:lnTo>
                    <a:pt x="300" y="63"/>
                  </a:lnTo>
                  <a:lnTo>
                    <a:pt x="300" y="63"/>
                  </a:lnTo>
                  <a:lnTo>
                    <a:pt x="304" y="68"/>
                  </a:lnTo>
                  <a:lnTo>
                    <a:pt x="304" y="68"/>
                  </a:lnTo>
                  <a:lnTo>
                    <a:pt x="304" y="68"/>
                  </a:lnTo>
                  <a:lnTo>
                    <a:pt x="309" y="68"/>
                  </a:lnTo>
                  <a:lnTo>
                    <a:pt x="309" y="68"/>
                  </a:lnTo>
                  <a:lnTo>
                    <a:pt x="309" y="73"/>
                  </a:lnTo>
                  <a:lnTo>
                    <a:pt x="309" y="78"/>
                  </a:lnTo>
                  <a:lnTo>
                    <a:pt x="314" y="78"/>
                  </a:lnTo>
                  <a:lnTo>
                    <a:pt x="314" y="83"/>
                  </a:lnTo>
                  <a:lnTo>
                    <a:pt x="319" y="87"/>
                  </a:lnTo>
                  <a:lnTo>
                    <a:pt x="319" y="87"/>
                  </a:lnTo>
                  <a:lnTo>
                    <a:pt x="319" y="92"/>
                  </a:lnTo>
                  <a:lnTo>
                    <a:pt x="319" y="92"/>
                  </a:lnTo>
                  <a:lnTo>
                    <a:pt x="324" y="92"/>
                  </a:lnTo>
                  <a:lnTo>
                    <a:pt x="329" y="97"/>
                  </a:lnTo>
                  <a:lnTo>
                    <a:pt x="333" y="97"/>
                  </a:lnTo>
                  <a:lnTo>
                    <a:pt x="333" y="97"/>
                  </a:lnTo>
                  <a:lnTo>
                    <a:pt x="338" y="97"/>
                  </a:lnTo>
                  <a:lnTo>
                    <a:pt x="338" y="102"/>
                  </a:lnTo>
                  <a:lnTo>
                    <a:pt x="348" y="107"/>
                  </a:lnTo>
                  <a:lnTo>
                    <a:pt x="358" y="107"/>
                  </a:lnTo>
                  <a:lnTo>
                    <a:pt x="363" y="107"/>
                  </a:lnTo>
                  <a:lnTo>
                    <a:pt x="367" y="107"/>
                  </a:lnTo>
                  <a:lnTo>
                    <a:pt x="367" y="107"/>
                  </a:lnTo>
                  <a:lnTo>
                    <a:pt x="372" y="107"/>
                  </a:lnTo>
                  <a:lnTo>
                    <a:pt x="372" y="107"/>
                  </a:lnTo>
                  <a:lnTo>
                    <a:pt x="372" y="112"/>
                  </a:lnTo>
                  <a:lnTo>
                    <a:pt x="377" y="112"/>
                  </a:lnTo>
                  <a:lnTo>
                    <a:pt x="377" y="117"/>
                  </a:lnTo>
                  <a:lnTo>
                    <a:pt x="377" y="121"/>
                  </a:lnTo>
                  <a:lnTo>
                    <a:pt x="377" y="126"/>
                  </a:lnTo>
                  <a:lnTo>
                    <a:pt x="377" y="126"/>
                  </a:lnTo>
                  <a:lnTo>
                    <a:pt x="377" y="131"/>
                  </a:lnTo>
                  <a:lnTo>
                    <a:pt x="372" y="131"/>
                  </a:lnTo>
                  <a:lnTo>
                    <a:pt x="372" y="131"/>
                  </a:lnTo>
                  <a:lnTo>
                    <a:pt x="367" y="136"/>
                  </a:lnTo>
                  <a:lnTo>
                    <a:pt x="363" y="136"/>
                  </a:lnTo>
                  <a:lnTo>
                    <a:pt x="363" y="136"/>
                  </a:lnTo>
                  <a:lnTo>
                    <a:pt x="367" y="136"/>
                  </a:lnTo>
                  <a:lnTo>
                    <a:pt x="367" y="136"/>
                  </a:lnTo>
                  <a:lnTo>
                    <a:pt x="367" y="136"/>
                  </a:lnTo>
                  <a:lnTo>
                    <a:pt x="367" y="136"/>
                  </a:lnTo>
                  <a:lnTo>
                    <a:pt x="367" y="136"/>
                  </a:lnTo>
                  <a:lnTo>
                    <a:pt x="372" y="136"/>
                  </a:lnTo>
                  <a:lnTo>
                    <a:pt x="377" y="131"/>
                  </a:lnTo>
                  <a:lnTo>
                    <a:pt x="377" y="131"/>
                  </a:lnTo>
                  <a:lnTo>
                    <a:pt x="377" y="131"/>
                  </a:lnTo>
                  <a:lnTo>
                    <a:pt x="377" y="136"/>
                  </a:lnTo>
                  <a:lnTo>
                    <a:pt x="377" y="136"/>
                  </a:lnTo>
                  <a:lnTo>
                    <a:pt x="377" y="136"/>
                  </a:lnTo>
                  <a:lnTo>
                    <a:pt x="377" y="141"/>
                  </a:lnTo>
                  <a:lnTo>
                    <a:pt x="377" y="141"/>
                  </a:lnTo>
                  <a:lnTo>
                    <a:pt x="377" y="141"/>
                  </a:lnTo>
                  <a:lnTo>
                    <a:pt x="377" y="146"/>
                  </a:lnTo>
                  <a:lnTo>
                    <a:pt x="377" y="146"/>
                  </a:lnTo>
                  <a:lnTo>
                    <a:pt x="382" y="146"/>
                  </a:lnTo>
                  <a:lnTo>
                    <a:pt x="382" y="146"/>
                  </a:lnTo>
                  <a:lnTo>
                    <a:pt x="387" y="146"/>
                  </a:lnTo>
                  <a:lnTo>
                    <a:pt x="392" y="146"/>
                  </a:lnTo>
                  <a:lnTo>
                    <a:pt x="392" y="146"/>
                  </a:lnTo>
                  <a:lnTo>
                    <a:pt x="396" y="146"/>
                  </a:lnTo>
                  <a:lnTo>
                    <a:pt x="401" y="146"/>
                  </a:lnTo>
                  <a:lnTo>
                    <a:pt x="401" y="146"/>
                  </a:lnTo>
                  <a:lnTo>
                    <a:pt x="406" y="150"/>
                  </a:lnTo>
                  <a:lnTo>
                    <a:pt x="411" y="150"/>
                  </a:lnTo>
                  <a:lnTo>
                    <a:pt x="411" y="150"/>
                  </a:lnTo>
                  <a:lnTo>
                    <a:pt x="411" y="150"/>
                  </a:lnTo>
                  <a:lnTo>
                    <a:pt x="411" y="146"/>
                  </a:lnTo>
                  <a:lnTo>
                    <a:pt x="416" y="146"/>
                  </a:lnTo>
                  <a:lnTo>
                    <a:pt x="416" y="146"/>
                  </a:lnTo>
                  <a:lnTo>
                    <a:pt x="421" y="146"/>
                  </a:lnTo>
                  <a:lnTo>
                    <a:pt x="421" y="141"/>
                  </a:lnTo>
                  <a:lnTo>
                    <a:pt x="425" y="141"/>
                  </a:lnTo>
                  <a:lnTo>
                    <a:pt x="430" y="146"/>
                  </a:lnTo>
                  <a:lnTo>
                    <a:pt x="430" y="146"/>
                  </a:lnTo>
                  <a:lnTo>
                    <a:pt x="435" y="146"/>
                  </a:lnTo>
                  <a:lnTo>
                    <a:pt x="440" y="146"/>
                  </a:lnTo>
                  <a:lnTo>
                    <a:pt x="440" y="150"/>
                  </a:lnTo>
                  <a:lnTo>
                    <a:pt x="445" y="150"/>
                  </a:lnTo>
                  <a:lnTo>
                    <a:pt x="445" y="155"/>
                  </a:lnTo>
                  <a:lnTo>
                    <a:pt x="450" y="160"/>
                  </a:lnTo>
                  <a:lnTo>
                    <a:pt x="450" y="160"/>
                  </a:lnTo>
                  <a:lnTo>
                    <a:pt x="450" y="160"/>
                  </a:lnTo>
                  <a:lnTo>
                    <a:pt x="450" y="165"/>
                  </a:lnTo>
                  <a:lnTo>
                    <a:pt x="450" y="165"/>
                  </a:lnTo>
                  <a:lnTo>
                    <a:pt x="450" y="165"/>
                  </a:lnTo>
                  <a:lnTo>
                    <a:pt x="445" y="165"/>
                  </a:lnTo>
                  <a:lnTo>
                    <a:pt x="450" y="165"/>
                  </a:lnTo>
                  <a:lnTo>
                    <a:pt x="450" y="170"/>
                  </a:lnTo>
                  <a:lnTo>
                    <a:pt x="450" y="170"/>
                  </a:lnTo>
                  <a:lnTo>
                    <a:pt x="450" y="175"/>
                  </a:lnTo>
                  <a:lnTo>
                    <a:pt x="450" y="179"/>
                  </a:lnTo>
                  <a:lnTo>
                    <a:pt x="450" y="184"/>
                  </a:lnTo>
                  <a:lnTo>
                    <a:pt x="450" y="184"/>
                  </a:lnTo>
                  <a:lnTo>
                    <a:pt x="450" y="189"/>
                  </a:lnTo>
                  <a:lnTo>
                    <a:pt x="450" y="189"/>
                  </a:lnTo>
                  <a:lnTo>
                    <a:pt x="455" y="194"/>
                  </a:lnTo>
                  <a:lnTo>
                    <a:pt x="455" y="194"/>
                  </a:lnTo>
                  <a:lnTo>
                    <a:pt x="455" y="199"/>
                  </a:lnTo>
                  <a:lnTo>
                    <a:pt x="455" y="199"/>
                  </a:lnTo>
                  <a:lnTo>
                    <a:pt x="455" y="199"/>
                  </a:lnTo>
                  <a:lnTo>
                    <a:pt x="455" y="204"/>
                  </a:lnTo>
                  <a:lnTo>
                    <a:pt x="455" y="204"/>
                  </a:lnTo>
                  <a:lnTo>
                    <a:pt x="459" y="204"/>
                  </a:lnTo>
                  <a:lnTo>
                    <a:pt x="459" y="208"/>
                  </a:lnTo>
                  <a:lnTo>
                    <a:pt x="459" y="208"/>
                  </a:lnTo>
                  <a:lnTo>
                    <a:pt x="459" y="208"/>
                  </a:lnTo>
                  <a:lnTo>
                    <a:pt x="464" y="213"/>
                  </a:lnTo>
                  <a:lnTo>
                    <a:pt x="464" y="218"/>
                  </a:lnTo>
                  <a:lnTo>
                    <a:pt x="464" y="218"/>
                  </a:lnTo>
                  <a:lnTo>
                    <a:pt x="464" y="223"/>
                  </a:lnTo>
                  <a:lnTo>
                    <a:pt x="464" y="223"/>
                  </a:lnTo>
                  <a:lnTo>
                    <a:pt x="469" y="223"/>
                  </a:lnTo>
                  <a:lnTo>
                    <a:pt x="469" y="228"/>
                  </a:lnTo>
                  <a:lnTo>
                    <a:pt x="474" y="228"/>
                  </a:lnTo>
                  <a:lnTo>
                    <a:pt x="484" y="228"/>
                  </a:lnTo>
                  <a:lnTo>
                    <a:pt x="484" y="233"/>
                  </a:lnTo>
                  <a:lnTo>
                    <a:pt x="488" y="233"/>
                  </a:lnTo>
                  <a:lnTo>
                    <a:pt x="488" y="237"/>
                  </a:lnTo>
                  <a:lnTo>
                    <a:pt x="493" y="242"/>
                  </a:lnTo>
                  <a:lnTo>
                    <a:pt x="493" y="242"/>
                  </a:lnTo>
                  <a:lnTo>
                    <a:pt x="493" y="242"/>
                  </a:lnTo>
                  <a:lnTo>
                    <a:pt x="498" y="242"/>
                  </a:lnTo>
                  <a:lnTo>
                    <a:pt x="498" y="242"/>
                  </a:lnTo>
                  <a:lnTo>
                    <a:pt x="498" y="242"/>
                  </a:lnTo>
                  <a:lnTo>
                    <a:pt x="498" y="247"/>
                  </a:lnTo>
                  <a:lnTo>
                    <a:pt x="498" y="247"/>
                  </a:lnTo>
                  <a:lnTo>
                    <a:pt x="498" y="247"/>
                  </a:lnTo>
                  <a:lnTo>
                    <a:pt x="498" y="247"/>
                  </a:lnTo>
                  <a:lnTo>
                    <a:pt x="498" y="252"/>
                  </a:lnTo>
                  <a:lnTo>
                    <a:pt x="498" y="252"/>
                  </a:lnTo>
                  <a:lnTo>
                    <a:pt x="498" y="252"/>
                  </a:lnTo>
                  <a:lnTo>
                    <a:pt x="498" y="252"/>
                  </a:lnTo>
                  <a:lnTo>
                    <a:pt x="498" y="252"/>
                  </a:lnTo>
                  <a:lnTo>
                    <a:pt x="493" y="257"/>
                  </a:lnTo>
                  <a:lnTo>
                    <a:pt x="493" y="257"/>
                  </a:lnTo>
                  <a:lnTo>
                    <a:pt x="488" y="257"/>
                  </a:lnTo>
                  <a:lnTo>
                    <a:pt x="488" y="257"/>
                  </a:lnTo>
                  <a:lnTo>
                    <a:pt x="484" y="262"/>
                  </a:lnTo>
                  <a:lnTo>
                    <a:pt x="484" y="262"/>
                  </a:lnTo>
                  <a:lnTo>
                    <a:pt x="479" y="262"/>
                  </a:lnTo>
                  <a:lnTo>
                    <a:pt x="474" y="266"/>
                  </a:lnTo>
                  <a:lnTo>
                    <a:pt x="474" y="266"/>
                  </a:lnTo>
                  <a:lnTo>
                    <a:pt x="469" y="271"/>
                  </a:lnTo>
                  <a:lnTo>
                    <a:pt x="469" y="271"/>
                  </a:lnTo>
                  <a:lnTo>
                    <a:pt x="469" y="276"/>
                  </a:lnTo>
                  <a:lnTo>
                    <a:pt x="464" y="276"/>
                  </a:lnTo>
                  <a:lnTo>
                    <a:pt x="464" y="276"/>
                  </a:lnTo>
                  <a:lnTo>
                    <a:pt x="464" y="276"/>
                  </a:lnTo>
                  <a:lnTo>
                    <a:pt x="459" y="276"/>
                  </a:lnTo>
                  <a:lnTo>
                    <a:pt x="455" y="276"/>
                  </a:lnTo>
                  <a:lnTo>
                    <a:pt x="455" y="281"/>
                  </a:lnTo>
                  <a:lnTo>
                    <a:pt x="455" y="281"/>
                  </a:lnTo>
                  <a:lnTo>
                    <a:pt x="455" y="281"/>
                  </a:lnTo>
                  <a:lnTo>
                    <a:pt x="450" y="281"/>
                  </a:lnTo>
                  <a:lnTo>
                    <a:pt x="450" y="286"/>
                  </a:lnTo>
                  <a:lnTo>
                    <a:pt x="450" y="286"/>
                  </a:lnTo>
                  <a:lnTo>
                    <a:pt x="450" y="291"/>
                  </a:lnTo>
                  <a:lnTo>
                    <a:pt x="450" y="291"/>
                  </a:lnTo>
                  <a:lnTo>
                    <a:pt x="450" y="295"/>
                  </a:lnTo>
                  <a:lnTo>
                    <a:pt x="450" y="295"/>
                  </a:lnTo>
                  <a:lnTo>
                    <a:pt x="450" y="295"/>
                  </a:lnTo>
                  <a:lnTo>
                    <a:pt x="450" y="300"/>
                  </a:lnTo>
                  <a:lnTo>
                    <a:pt x="450" y="300"/>
                  </a:lnTo>
                  <a:lnTo>
                    <a:pt x="450" y="300"/>
                  </a:lnTo>
                  <a:lnTo>
                    <a:pt x="450" y="300"/>
                  </a:lnTo>
                  <a:lnTo>
                    <a:pt x="455" y="300"/>
                  </a:lnTo>
                  <a:lnTo>
                    <a:pt x="455" y="300"/>
                  </a:lnTo>
                  <a:lnTo>
                    <a:pt x="455" y="300"/>
                  </a:lnTo>
                  <a:lnTo>
                    <a:pt x="455" y="300"/>
                  </a:lnTo>
                  <a:lnTo>
                    <a:pt x="455" y="305"/>
                  </a:lnTo>
                  <a:lnTo>
                    <a:pt x="455" y="305"/>
                  </a:lnTo>
                  <a:lnTo>
                    <a:pt x="455" y="305"/>
                  </a:lnTo>
                  <a:lnTo>
                    <a:pt x="450" y="305"/>
                  </a:lnTo>
                  <a:lnTo>
                    <a:pt x="450" y="305"/>
                  </a:lnTo>
                  <a:lnTo>
                    <a:pt x="450" y="310"/>
                  </a:lnTo>
                  <a:lnTo>
                    <a:pt x="450" y="310"/>
                  </a:lnTo>
                  <a:lnTo>
                    <a:pt x="450" y="310"/>
                  </a:lnTo>
                  <a:lnTo>
                    <a:pt x="450" y="315"/>
                  </a:lnTo>
                  <a:lnTo>
                    <a:pt x="450" y="315"/>
                  </a:lnTo>
                  <a:lnTo>
                    <a:pt x="455" y="315"/>
                  </a:lnTo>
                  <a:lnTo>
                    <a:pt x="455" y="315"/>
                  </a:lnTo>
                  <a:lnTo>
                    <a:pt x="455" y="320"/>
                  </a:lnTo>
                  <a:lnTo>
                    <a:pt x="459" y="320"/>
                  </a:lnTo>
                  <a:lnTo>
                    <a:pt x="459" y="320"/>
                  </a:lnTo>
                  <a:lnTo>
                    <a:pt x="464" y="320"/>
                  </a:lnTo>
                  <a:lnTo>
                    <a:pt x="464" y="325"/>
                  </a:lnTo>
                  <a:lnTo>
                    <a:pt x="464" y="325"/>
                  </a:lnTo>
                  <a:lnTo>
                    <a:pt x="464" y="329"/>
                  </a:lnTo>
                  <a:lnTo>
                    <a:pt x="464" y="334"/>
                  </a:lnTo>
                  <a:lnTo>
                    <a:pt x="464" y="334"/>
                  </a:lnTo>
                  <a:lnTo>
                    <a:pt x="459" y="334"/>
                  </a:lnTo>
                  <a:lnTo>
                    <a:pt x="459" y="334"/>
                  </a:lnTo>
                  <a:lnTo>
                    <a:pt x="455" y="334"/>
                  </a:lnTo>
                  <a:lnTo>
                    <a:pt x="455" y="334"/>
                  </a:lnTo>
                  <a:lnTo>
                    <a:pt x="455" y="339"/>
                  </a:lnTo>
                  <a:lnTo>
                    <a:pt x="450" y="339"/>
                  </a:lnTo>
                  <a:lnTo>
                    <a:pt x="450" y="339"/>
                  </a:lnTo>
                  <a:lnTo>
                    <a:pt x="450" y="339"/>
                  </a:lnTo>
                  <a:lnTo>
                    <a:pt x="450" y="339"/>
                  </a:lnTo>
                  <a:lnTo>
                    <a:pt x="455" y="344"/>
                  </a:lnTo>
                  <a:lnTo>
                    <a:pt x="455" y="349"/>
                  </a:lnTo>
                  <a:lnTo>
                    <a:pt x="459" y="354"/>
                  </a:lnTo>
                  <a:lnTo>
                    <a:pt x="459" y="358"/>
                  </a:lnTo>
                  <a:lnTo>
                    <a:pt x="459" y="358"/>
                  </a:lnTo>
                  <a:lnTo>
                    <a:pt x="464" y="358"/>
                  </a:lnTo>
                  <a:lnTo>
                    <a:pt x="464" y="363"/>
                  </a:lnTo>
                  <a:lnTo>
                    <a:pt x="464" y="363"/>
                  </a:lnTo>
                  <a:lnTo>
                    <a:pt x="469" y="363"/>
                  </a:lnTo>
                  <a:lnTo>
                    <a:pt x="469" y="368"/>
                  </a:lnTo>
                  <a:lnTo>
                    <a:pt x="469" y="368"/>
                  </a:lnTo>
                  <a:lnTo>
                    <a:pt x="469" y="373"/>
                  </a:lnTo>
                  <a:lnTo>
                    <a:pt x="469" y="373"/>
                  </a:lnTo>
                  <a:lnTo>
                    <a:pt x="464" y="378"/>
                  </a:lnTo>
                  <a:lnTo>
                    <a:pt x="464" y="378"/>
                  </a:lnTo>
                  <a:lnTo>
                    <a:pt x="464" y="378"/>
                  </a:lnTo>
                  <a:lnTo>
                    <a:pt x="464" y="383"/>
                  </a:lnTo>
                  <a:lnTo>
                    <a:pt x="464" y="383"/>
                  </a:lnTo>
                  <a:lnTo>
                    <a:pt x="469" y="383"/>
                  </a:lnTo>
                  <a:lnTo>
                    <a:pt x="469" y="387"/>
                  </a:lnTo>
                  <a:lnTo>
                    <a:pt x="474" y="387"/>
                  </a:lnTo>
                  <a:lnTo>
                    <a:pt x="474" y="387"/>
                  </a:lnTo>
                  <a:lnTo>
                    <a:pt x="479" y="392"/>
                  </a:lnTo>
                  <a:lnTo>
                    <a:pt x="474" y="392"/>
                  </a:lnTo>
                  <a:lnTo>
                    <a:pt x="474" y="392"/>
                  </a:lnTo>
                  <a:lnTo>
                    <a:pt x="474" y="392"/>
                  </a:lnTo>
                  <a:lnTo>
                    <a:pt x="474" y="397"/>
                  </a:lnTo>
                  <a:lnTo>
                    <a:pt x="474" y="397"/>
                  </a:lnTo>
                  <a:lnTo>
                    <a:pt x="469" y="397"/>
                  </a:lnTo>
                  <a:lnTo>
                    <a:pt x="469" y="402"/>
                  </a:lnTo>
                  <a:lnTo>
                    <a:pt x="469" y="402"/>
                  </a:lnTo>
                  <a:lnTo>
                    <a:pt x="474" y="402"/>
                  </a:lnTo>
                  <a:lnTo>
                    <a:pt x="474" y="407"/>
                  </a:lnTo>
                  <a:lnTo>
                    <a:pt x="479" y="407"/>
                  </a:lnTo>
                  <a:lnTo>
                    <a:pt x="479" y="407"/>
                  </a:lnTo>
                  <a:lnTo>
                    <a:pt x="479" y="412"/>
                  </a:lnTo>
                  <a:lnTo>
                    <a:pt x="484" y="412"/>
                  </a:lnTo>
                  <a:lnTo>
                    <a:pt x="484" y="412"/>
                  </a:lnTo>
                  <a:lnTo>
                    <a:pt x="484" y="412"/>
                  </a:lnTo>
                  <a:lnTo>
                    <a:pt x="488" y="412"/>
                  </a:lnTo>
                  <a:lnTo>
                    <a:pt x="488" y="412"/>
                  </a:lnTo>
                  <a:lnTo>
                    <a:pt x="488" y="416"/>
                  </a:lnTo>
                  <a:lnTo>
                    <a:pt x="488" y="416"/>
                  </a:lnTo>
                  <a:lnTo>
                    <a:pt x="488" y="416"/>
                  </a:lnTo>
                  <a:lnTo>
                    <a:pt x="484" y="416"/>
                  </a:lnTo>
                  <a:lnTo>
                    <a:pt x="484" y="421"/>
                  </a:lnTo>
                  <a:lnTo>
                    <a:pt x="484" y="421"/>
                  </a:lnTo>
                  <a:lnTo>
                    <a:pt x="479" y="421"/>
                  </a:lnTo>
                  <a:lnTo>
                    <a:pt x="479" y="416"/>
                  </a:lnTo>
                  <a:lnTo>
                    <a:pt x="474" y="416"/>
                  </a:lnTo>
                  <a:lnTo>
                    <a:pt x="474" y="416"/>
                  </a:lnTo>
                  <a:lnTo>
                    <a:pt x="474" y="416"/>
                  </a:lnTo>
                  <a:lnTo>
                    <a:pt x="474" y="416"/>
                  </a:lnTo>
                  <a:lnTo>
                    <a:pt x="479" y="412"/>
                  </a:lnTo>
                  <a:lnTo>
                    <a:pt x="479" y="412"/>
                  </a:lnTo>
                  <a:lnTo>
                    <a:pt x="479" y="412"/>
                  </a:lnTo>
                  <a:lnTo>
                    <a:pt x="474" y="412"/>
                  </a:lnTo>
                  <a:lnTo>
                    <a:pt x="474" y="412"/>
                  </a:lnTo>
                  <a:lnTo>
                    <a:pt x="474" y="412"/>
                  </a:lnTo>
                  <a:lnTo>
                    <a:pt x="474" y="412"/>
                  </a:lnTo>
                  <a:lnTo>
                    <a:pt x="474" y="412"/>
                  </a:lnTo>
                  <a:lnTo>
                    <a:pt x="474" y="412"/>
                  </a:lnTo>
                  <a:lnTo>
                    <a:pt x="474" y="412"/>
                  </a:lnTo>
                  <a:lnTo>
                    <a:pt x="469" y="412"/>
                  </a:lnTo>
                  <a:lnTo>
                    <a:pt x="469" y="412"/>
                  </a:lnTo>
                  <a:lnTo>
                    <a:pt x="469" y="412"/>
                  </a:lnTo>
                  <a:lnTo>
                    <a:pt x="469" y="412"/>
                  </a:lnTo>
                  <a:lnTo>
                    <a:pt x="469" y="412"/>
                  </a:lnTo>
                  <a:lnTo>
                    <a:pt x="469" y="412"/>
                  </a:lnTo>
                  <a:lnTo>
                    <a:pt x="464" y="412"/>
                  </a:lnTo>
                  <a:lnTo>
                    <a:pt x="464" y="412"/>
                  </a:lnTo>
                  <a:lnTo>
                    <a:pt x="459" y="412"/>
                  </a:lnTo>
                  <a:lnTo>
                    <a:pt x="455" y="412"/>
                  </a:lnTo>
                  <a:lnTo>
                    <a:pt x="455" y="407"/>
                  </a:lnTo>
                  <a:lnTo>
                    <a:pt x="455" y="407"/>
                  </a:lnTo>
                  <a:lnTo>
                    <a:pt x="450" y="407"/>
                  </a:lnTo>
                  <a:lnTo>
                    <a:pt x="450" y="407"/>
                  </a:lnTo>
                  <a:lnTo>
                    <a:pt x="450" y="412"/>
                  </a:lnTo>
                  <a:lnTo>
                    <a:pt x="450" y="412"/>
                  </a:lnTo>
                  <a:lnTo>
                    <a:pt x="450" y="416"/>
                  </a:lnTo>
                  <a:lnTo>
                    <a:pt x="445" y="416"/>
                  </a:lnTo>
                  <a:lnTo>
                    <a:pt x="445" y="421"/>
                  </a:lnTo>
                  <a:lnTo>
                    <a:pt x="440" y="421"/>
                  </a:lnTo>
                  <a:lnTo>
                    <a:pt x="440" y="421"/>
                  </a:lnTo>
                  <a:lnTo>
                    <a:pt x="435" y="421"/>
                  </a:lnTo>
                  <a:lnTo>
                    <a:pt x="430" y="421"/>
                  </a:lnTo>
                  <a:lnTo>
                    <a:pt x="425" y="421"/>
                  </a:lnTo>
                  <a:lnTo>
                    <a:pt x="425" y="421"/>
                  </a:lnTo>
                  <a:lnTo>
                    <a:pt x="425" y="421"/>
                  </a:lnTo>
                  <a:lnTo>
                    <a:pt x="425" y="421"/>
                  </a:lnTo>
                  <a:lnTo>
                    <a:pt x="425" y="421"/>
                  </a:lnTo>
                  <a:lnTo>
                    <a:pt x="425" y="426"/>
                  </a:lnTo>
                  <a:lnTo>
                    <a:pt x="425" y="426"/>
                  </a:lnTo>
                  <a:lnTo>
                    <a:pt x="425" y="426"/>
                  </a:lnTo>
                  <a:lnTo>
                    <a:pt x="425" y="426"/>
                  </a:lnTo>
                  <a:lnTo>
                    <a:pt x="425" y="426"/>
                  </a:lnTo>
                  <a:lnTo>
                    <a:pt x="425" y="426"/>
                  </a:lnTo>
                  <a:lnTo>
                    <a:pt x="425" y="426"/>
                  </a:lnTo>
                  <a:lnTo>
                    <a:pt x="425" y="431"/>
                  </a:lnTo>
                  <a:lnTo>
                    <a:pt x="425" y="431"/>
                  </a:lnTo>
                  <a:lnTo>
                    <a:pt x="425" y="431"/>
                  </a:lnTo>
                  <a:lnTo>
                    <a:pt x="425" y="431"/>
                  </a:lnTo>
                  <a:lnTo>
                    <a:pt x="425" y="431"/>
                  </a:lnTo>
                  <a:lnTo>
                    <a:pt x="421" y="431"/>
                  </a:lnTo>
                  <a:lnTo>
                    <a:pt x="421" y="431"/>
                  </a:lnTo>
                  <a:lnTo>
                    <a:pt x="421" y="431"/>
                  </a:lnTo>
                  <a:lnTo>
                    <a:pt x="421" y="436"/>
                  </a:lnTo>
                  <a:lnTo>
                    <a:pt x="421" y="436"/>
                  </a:lnTo>
                  <a:lnTo>
                    <a:pt x="421" y="436"/>
                  </a:lnTo>
                  <a:lnTo>
                    <a:pt x="421" y="436"/>
                  </a:lnTo>
                  <a:lnTo>
                    <a:pt x="421" y="436"/>
                  </a:lnTo>
                  <a:lnTo>
                    <a:pt x="421" y="441"/>
                  </a:lnTo>
                  <a:lnTo>
                    <a:pt x="421" y="441"/>
                  </a:lnTo>
                  <a:lnTo>
                    <a:pt x="421" y="441"/>
                  </a:lnTo>
                  <a:lnTo>
                    <a:pt x="416" y="441"/>
                  </a:lnTo>
                  <a:lnTo>
                    <a:pt x="416" y="441"/>
                  </a:lnTo>
                  <a:lnTo>
                    <a:pt x="411" y="445"/>
                  </a:lnTo>
                  <a:lnTo>
                    <a:pt x="411" y="445"/>
                  </a:lnTo>
                  <a:lnTo>
                    <a:pt x="411" y="445"/>
                  </a:lnTo>
                  <a:lnTo>
                    <a:pt x="411" y="450"/>
                  </a:lnTo>
                  <a:lnTo>
                    <a:pt x="406" y="450"/>
                  </a:lnTo>
                  <a:lnTo>
                    <a:pt x="406" y="450"/>
                  </a:lnTo>
                  <a:lnTo>
                    <a:pt x="406" y="450"/>
                  </a:lnTo>
                  <a:lnTo>
                    <a:pt x="406" y="445"/>
                  </a:lnTo>
                  <a:lnTo>
                    <a:pt x="401" y="445"/>
                  </a:lnTo>
                  <a:lnTo>
                    <a:pt x="401" y="445"/>
                  </a:lnTo>
                  <a:lnTo>
                    <a:pt x="401" y="445"/>
                  </a:lnTo>
                  <a:lnTo>
                    <a:pt x="401" y="450"/>
                  </a:lnTo>
                  <a:lnTo>
                    <a:pt x="401" y="450"/>
                  </a:lnTo>
                  <a:lnTo>
                    <a:pt x="401" y="450"/>
                  </a:lnTo>
                  <a:lnTo>
                    <a:pt x="401" y="450"/>
                  </a:lnTo>
                  <a:lnTo>
                    <a:pt x="401" y="450"/>
                  </a:lnTo>
                  <a:lnTo>
                    <a:pt x="401" y="450"/>
                  </a:lnTo>
                  <a:lnTo>
                    <a:pt x="401" y="455"/>
                  </a:lnTo>
                  <a:lnTo>
                    <a:pt x="401" y="455"/>
                  </a:lnTo>
                  <a:lnTo>
                    <a:pt x="401" y="455"/>
                  </a:lnTo>
                  <a:lnTo>
                    <a:pt x="401" y="455"/>
                  </a:lnTo>
                  <a:lnTo>
                    <a:pt x="401" y="455"/>
                  </a:lnTo>
                  <a:lnTo>
                    <a:pt x="401" y="455"/>
                  </a:lnTo>
                  <a:lnTo>
                    <a:pt x="396" y="460"/>
                  </a:lnTo>
                  <a:lnTo>
                    <a:pt x="396" y="460"/>
                  </a:lnTo>
                  <a:lnTo>
                    <a:pt x="396" y="460"/>
                  </a:lnTo>
                  <a:lnTo>
                    <a:pt x="396" y="460"/>
                  </a:lnTo>
                  <a:lnTo>
                    <a:pt x="401" y="460"/>
                  </a:lnTo>
                  <a:lnTo>
                    <a:pt x="401" y="465"/>
                  </a:lnTo>
                  <a:lnTo>
                    <a:pt x="401" y="460"/>
                  </a:lnTo>
                  <a:lnTo>
                    <a:pt x="401" y="460"/>
                  </a:lnTo>
                  <a:lnTo>
                    <a:pt x="406" y="460"/>
                  </a:lnTo>
                  <a:lnTo>
                    <a:pt x="406" y="460"/>
                  </a:lnTo>
                  <a:lnTo>
                    <a:pt x="406" y="465"/>
                  </a:lnTo>
                  <a:lnTo>
                    <a:pt x="406" y="465"/>
                  </a:lnTo>
                  <a:lnTo>
                    <a:pt x="406" y="465"/>
                  </a:lnTo>
                  <a:lnTo>
                    <a:pt x="406" y="470"/>
                  </a:lnTo>
                  <a:lnTo>
                    <a:pt x="406" y="470"/>
                  </a:lnTo>
                  <a:lnTo>
                    <a:pt x="406" y="470"/>
                  </a:lnTo>
                  <a:lnTo>
                    <a:pt x="411" y="470"/>
                  </a:lnTo>
                  <a:lnTo>
                    <a:pt x="411" y="465"/>
                  </a:lnTo>
                  <a:lnTo>
                    <a:pt x="411" y="465"/>
                  </a:lnTo>
                  <a:lnTo>
                    <a:pt x="411" y="465"/>
                  </a:lnTo>
                  <a:lnTo>
                    <a:pt x="411" y="465"/>
                  </a:lnTo>
                  <a:lnTo>
                    <a:pt x="416" y="465"/>
                  </a:lnTo>
                  <a:lnTo>
                    <a:pt x="416" y="465"/>
                  </a:lnTo>
                  <a:lnTo>
                    <a:pt x="416" y="470"/>
                  </a:lnTo>
                  <a:lnTo>
                    <a:pt x="416" y="470"/>
                  </a:lnTo>
                  <a:lnTo>
                    <a:pt x="416" y="470"/>
                  </a:lnTo>
                  <a:lnTo>
                    <a:pt x="416" y="470"/>
                  </a:lnTo>
                  <a:lnTo>
                    <a:pt x="416" y="470"/>
                  </a:lnTo>
                  <a:lnTo>
                    <a:pt x="416" y="470"/>
                  </a:lnTo>
                  <a:lnTo>
                    <a:pt x="421" y="470"/>
                  </a:lnTo>
                  <a:lnTo>
                    <a:pt x="421" y="470"/>
                  </a:lnTo>
                  <a:lnTo>
                    <a:pt x="421" y="470"/>
                  </a:lnTo>
                  <a:lnTo>
                    <a:pt x="421" y="470"/>
                  </a:lnTo>
                  <a:lnTo>
                    <a:pt x="421" y="470"/>
                  </a:lnTo>
                  <a:lnTo>
                    <a:pt x="421" y="470"/>
                  </a:lnTo>
                  <a:lnTo>
                    <a:pt x="421" y="474"/>
                  </a:lnTo>
                  <a:lnTo>
                    <a:pt x="421" y="474"/>
                  </a:lnTo>
                  <a:lnTo>
                    <a:pt x="421" y="474"/>
                  </a:lnTo>
                  <a:lnTo>
                    <a:pt x="421" y="474"/>
                  </a:lnTo>
                  <a:lnTo>
                    <a:pt x="421" y="474"/>
                  </a:lnTo>
                  <a:lnTo>
                    <a:pt x="421" y="479"/>
                  </a:lnTo>
                  <a:lnTo>
                    <a:pt x="425" y="479"/>
                  </a:lnTo>
                  <a:lnTo>
                    <a:pt x="425" y="479"/>
                  </a:lnTo>
                  <a:lnTo>
                    <a:pt x="425" y="479"/>
                  </a:lnTo>
                  <a:lnTo>
                    <a:pt x="425" y="474"/>
                  </a:lnTo>
                  <a:lnTo>
                    <a:pt x="425" y="474"/>
                  </a:lnTo>
                  <a:lnTo>
                    <a:pt x="430" y="474"/>
                  </a:lnTo>
                  <a:lnTo>
                    <a:pt x="430" y="479"/>
                  </a:lnTo>
                  <a:lnTo>
                    <a:pt x="430" y="479"/>
                  </a:lnTo>
                  <a:lnTo>
                    <a:pt x="430" y="479"/>
                  </a:lnTo>
                  <a:lnTo>
                    <a:pt x="430" y="479"/>
                  </a:lnTo>
                  <a:lnTo>
                    <a:pt x="430" y="479"/>
                  </a:lnTo>
                  <a:lnTo>
                    <a:pt x="430" y="484"/>
                  </a:lnTo>
                  <a:lnTo>
                    <a:pt x="430" y="484"/>
                  </a:lnTo>
                  <a:lnTo>
                    <a:pt x="430" y="484"/>
                  </a:lnTo>
                  <a:lnTo>
                    <a:pt x="430" y="484"/>
                  </a:lnTo>
                  <a:lnTo>
                    <a:pt x="430" y="484"/>
                  </a:lnTo>
                  <a:lnTo>
                    <a:pt x="430" y="484"/>
                  </a:lnTo>
                  <a:lnTo>
                    <a:pt x="430" y="489"/>
                  </a:lnTo>
                  <a:lnTo>
                    <a:pt x="430" y="489"/>
                  </a:lnTo>
                  <a:lnTo>
                    <a:pt x="430" y="489"/>
                  </a:lnTo>
                  <a:lnTo>
                    <a:pt x="425" y="489"/>
                  </a:lnTo>
                  <a:lnTo>
                    <a:pt x="425" y="489"/>
                  </a:lnTo>
                  <a:lnTo>
                    <a:pt x="425" y="489"/>
                  </a:lnTo>
                  <a:lnTo>
                    <a:pt x="425" y="494"/>
                  </a:lnTo>
                  <a:lnTo>
                    <a:pt x="425" y="494"/>
                  </a:lnTo>
                  <a:lnTo>
                    <a:pt x="425" y="494"/>
                  </a:lnTo>
                  <a:lnTo>
                    <a:pt x="425" y="494"/>
                  </a:lnTo>
                  <a:lnTo>
                    <a:pt x="425" y="499"/>
                  </a:lnTo>
                  <a:lnTo>
                    <a:pt x="425" y="499"/>
                  </a:lnTo>
                  <a:lnTo>
                    <a:pt x="425" y="499"/>
                  </a:lnTo>
                  <a:lnTo>
                    <a:pt x="425" y="503"/>
                  </a:lnTo>
                  <a:lnTo>
                    <a:pt x="421" y="503"/>
                  </a:lnTo>
                  <a:lnTo>
                    <a:pt x="416" y="508"/>
                  </a:lnTo>
                  <a:lnTo>
                    <a:pt x="411" y="513"/>
                  </a:lnTo>
                  <a:lnTo>
                    <a:pt x="406" y="518"/>
                  </a:lnTo>
                  <a:lnTo>
                    <a:pt x="401" y="518"/>
                  </a:lnTo>
                  <a:lnTo>
                    <a:pt x="401" y="523"/>
                  </a:lnTo>
                  <a:lnTo>
                    <a:pt x="396" y="533"/>
                  </a:lnTo>
                  <a:lnTo>
                    <a:pt x="392" y="537"/>
                  </a:lnTo>
                  <a:lnTo>
                    <a:pt x="392" y="537"/>
                  </a:lnTo>
                  <a:lnTo>
                    <a:pt x="387" y="542"/>
                  </a:lnTo>
                  <a:lnTo>
                    <a:pt x="387" y="542"/>
                  </a:lnTo>
                  <a:lnTo>
                    <a:pt x="382" y="547"/>
                  </a:lnTo>
                  <a:lnTo>
                    <a:pt x="377" y="552"/>
                  </a:lnTo>
                  <a:lnTo>
                    <a:pt x="377" y="557"/>
                  </a:lnTo>
                  <a:lnTo>
                    <a:pt x="372" y="557"/>
                  </a:lnTo>
                  <a:lnTo>
                    <a:pt x="372" y="562"/>
                  </a:lnTo>
                  <a:lnTo>
                    <a:pt x="372" y="562"/>
                  </a:lnTo>
                  <a:lnTo>
                    <a:pt x="372" y="566"/>
                  </a:lnTo>
                  <a:lnTo>
                    <a:pt x="372" y="566"/>
                  </a:lnTo>
                  <a:lnTo>
                    <a:pt x="372" y="571"/>
                  </a:lnTo>
                  <a:lnTo>
                    <a:pt x="372" y="576"/>
                  </a:lnTo>
                  <a:lnTo>
                    <a:pt x="372" y="576"/>
                  </a:lnTo>
                  <a:lnTo>
                    <a:pt x="372" y="576"/>
                  </a:lnTo>
                  <a:lnTo>
                    <a:pt x="372" y="576"/>
                  </a:lnTo>
                  <a:lnTo>
                    <a:pt x="372" y="581"/>
                  </a:lnTo>
                  <a:lnTo>
                    <a:pt x="372" y="581"/>
                  </a:lnTo>
                  <a:lnTo>
                    <a:pt x="367" y="586"/>
                  </a:lnTo>
                  <a:lnTo>
                    <a:pt x="367" y="591"/>
                  </a:lnTo>
                  <a:lnTo>
                    <a:pt x="367" y="591"/>
                  </a:lnTo>
                  <a:lnTo>
                    <a:pt x="367" y="600"/>
                  </a:lnTo>
                  <a:lnTo>
                    <a:pt x="372" y="605"/>
                  </a:lnTo>
                  <a:lnTo>
                    <a:pt x="372" y="610"/>
                  </a:lnTo>
                  <a:lnTo>
                    <a:pt x="372" y="615"/>
                  </a:lnTo>
                  <a:lnTo>
                    <a:pt x="367" y="615"/>
                  </a:lnTo>
                  <a:lnTo>
                    <a:pt x="358" y="615"/>
                  </a:lnTo>
                  <a:lnTo>
                    <a:pt x="353" y="620"/>
                  </a:lnTo>
                  <a:lnTo>
                    <a:pt x="343" y="620"/>
                  </a:lnTo>
                  <a:lnTo>
                    <a:pt x="338" y="620"/>
                  </a:lnTo>
                  <a:lnTo>
                    <a:pt x="329" y="620"/>
                  </a:lnTo>
                  <a:lnTo>
                    <a:pt x="324" y="620"/>
                  </a:lnTo>
                  <a:lnTo>
                    <a:pt x="314" y="620"/>
                  </a:lnTo>
                  <a:lnTo>
                    <a:pt x="304" y="620"/>
                  </a:lnTo>
                  <a:lnTo>
                    <a:pt x="300" y="620"/>
                  </a:lnTo>
                  <a:lnTo>
                    <a:pt x="290" y="615"/>
                  </a:lnTo>
                  <a:lnTo>
                    <a:pt x="280" y="615"/>
                  </a:lnTo>
                  <a:lnTo>
                    <a:pt x="266" y="610"/>
                  </a:lnTo>
                  <a:lnTo>
                    <a:pt x="256" y="605"/>
                  </a:lnTo>
                  <a:lnTo>
                    <a:pt x="246" y="605"/>
                  </a:lnTo>
                  <a:lnTo>
                    <a:pt x="242" y="605"/>
                  </a:lnTo>
                  <a:lnTo>
                    <a:pt x="242" y="605"/>
                  </a:lnTo>
                  <a:lnTo>
                    <a:pt x="237" y="605"/>
                  </a:lnTo>
                  <a:lnTo>
                    <a:pt x="232" y="610"/>
                  </a:lnTo>
                  <a:lnTo>
                    <a:pt x="227" y="610"/>
                  </a:lnTo>
                  <a:lnTo>
                    <a:pt x="222" y="615"/>
                  </a:lnTo>
                  <a:lnTo>
                    <a:pt x="222" y="615"/>
                  </a:lnTo>
                  <a:lnTo>
                    <a:pt x="222" y="620"/>
                  </a:lnTo>
                  <a:lnTo>
                    <a:pt x="217" y="620"/>
                  </a:lnTo>
                  <a:lnTo>
                    <a:pt x="212" y="620"/>
                  </a:lnTo>
                  <a:lnTo>
                    <a:pt x="208" y="620"/>
                  </a:lnTo>
                  <a:lnTo>
                    <a:pt x="208" y="620"/>
                  </a:lnTo>
                  <a:lnTo>
                    <a:pt x="198" y="620"/>
                  </a:lnTo>
                  <a:lnTo>
                    <a:pt x="193" y="615"/>
                  </a:lnTo>
                  <a:lnTo>
                    <a:pt x="183" y="615"/>
                  </a:lnTo>
                  <a:lnTo>
                    <a:pt x="169" y="610"/>
                  </a:lnTo>
                  <a:lnTo>
                    <a:pt x="159" y="610"/>
                  </a:lnTo>
                  <a:lnTo>
                    <a:pt x="150" y="610"/>
                  </a:lnTo>
                  <a:lnTo>
                    <a:pt x="150" y="610"/>
                  </a:lnTo>
                  <a:lnTo>
                    <a:pt x="145" y="610"/>
                  </a:lnTo>
                  <a:lnTo>
                    <a:pt x="145" y="610"/>
                  </a:lnTo>
                  <a:lnTo>
                    <a:pt x="145" y="610"/>
                  </a:lnTo>
                  <a:lnTo>
                    <a:pt x="145" y="615"/>
                  </a:lnTo>
                  <a:lnTo>
                    <a:pt x="140" y="615"/>
                  </a:lnTo>
                  <a:lnTo>
                    <a:pt x="140" y="620"/>
                  </a:lnTo>
                  <a:lnTo>
                    <a:pt x="140" y="620"/>
                  </a:lnTo>
                  <a:lnTo>
                    <a:pt x="140" y="624"/>
                  </a:lnTo>
                  <a:lnTo>
                    <a:pt x="135" y="624"/>
                  </a:lnTo>
                  <a:lnTo>
                    <a:pt x="135" y="624"/>
                  </a:lnTo>
                  <a:lnTo>
                    <a:pt x="135" y="629"/>
                  </a:lnTo>
                  <a:lnTo>
                    <a:pt x="135" y="629"/>
                  </a:lnTo>
                  <a:lnTo>
                    <a:pt x="130" y="629"/>
                  </a:lnTo>
                  <a:lnTo>
                    <a:pt x="130" y="629"/>
                  </a:lnTo>
                  <a:lnTo>
                    <a:pt x="125" y="624"/>
                  </a:lnTo>
                  <a:lnTo>
                    <a:pt x="121" y="624"/>
                  </a:lnTo>
                  <a:lnTo>
                    <a:pt x="121" y="620"/>
                  </a:lnTo>
                  <a:lnTo>
                    <a:pt x="116" y="620"/>
                  </a:lnTo>
                  <a:lnTo>
                    <a:pt x="106" y="615"/>
                  </a:lnTo>
                  <a:lnTo>
                    <a:pt x="96" y="615"/>
                  </a:lnTo>
                  <a:lnTo>
                    <a:pt x="96" y="610"/>
                  </a:lnTo>
                  <a:lnTo>
                    <a:pt x="91" y="610"/>
                  </a:lnTo>
                  <a:lnTo>
                    <a:pt x="91" y="610"/>
                  </a:lnTo>
                  <a:lnTo>
                    <a:pt x="91" y="605"/>
                  </a:lnTo>
                  <a:lnTo>
                    <a:pt x="87" y="605"/>
                  </a:lnTo>
                  <a:lnTo>
                    <a:pt x="87" y="605"/>
                  </a:lnTo>
                  <a:lnTo>
                    <a:pt x="82" y="610"/>
                  </a:lnTo>
                  <a:lnTo>
                    <a:pt x="82" y="610"/>
                  </a:lnTo>
                  <a:lnTo>
                    <a:pt x="82" y="610"/>
                  </a:lnTo>
                  <a:lnTo>
                    <a:pt x="82" y="615"/>
                  </a:lnTo>
                  <a:lnTo>
                    <a:pt x="82" y="615"/>
                  </a:lnTo>
                  <a:lnTo>
                    <a:pt x="77" y="615"/>
                  </a:lnTo>
                  <a:lnTo>
                    <a:pt x="77" y="615"/>
                  </a:lnTo>
                  <a:lnTo>
                    <a:pt x="72" y="615"/>
                  </a:lnTo>
                  <a:lnTo>
                    <a:pt x="72" y="615"/>
                  </a:lnTo>
                  <a:lnTo>
                    <a:pt x="72" y="615"/>
                  </a:lnTo>
                  <a:lnTo>
                    <a:pt x="67" y="615"/>
                  </a:lnTo>
                  <a:lnTo>
                    <a:pt x="62" y="610"/>
                  </a:lnTo>
                  <a:lnTo>
                    <a:pt x="62" y="610"/>
                  </a:lnTo>
                  <a:lnTo>
                    <a:pt x="58" y="610"/>
                  </a:lnTo>
                  <a:lnTo>
                    <a:pt x="58" y="610"/>
                  </a:lnTo>
                  <a:lnTo>
                    <a:pt x="53" y="605"/>
                  </a:lnTo>
                  <a:lnTo>
                    <a:pt x="53" y="605"/>
                  </a:lnTo>
                  <a:lnTo>
                    <a:pt x="43" y="605"/>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99">
              <a:extLst>
                <a:ext uri="{FF2B5EF4-FFF2-40B4-BE49-F238E27FC236}">
                  <a16:creationId xmlns:a16="http://schemas.microsoft.com/office/drawing/2014/main" xmlns="" id="{FC9D7D10-010C-4C19-889A-9D3BA790BDE5}"/>
                </a:ext>
              </a:extLst>
            </p:cNvPr>
            <p:cNvSpPr>
              <a:spLocks/>
            </p:cNvSpPr>
            <p:nvPr/>
          </p:nvSpPr>
          <p:spPr bwMode="auto">
            <a:xfrm>
              <a:off x="9593784" y="1961749"/>
              <a:ext cx="652736" cy="520558"/>
            </a:xfrm>
            <a:custGeom>
              <a:avLst/>
              <a:gdLst>
                <a:gd name="T0" fmla="*/ 552 w 682"/>
                <a:gd name="T1" fmla="*/ 39 h 610"/>
                <a:gd name="T2" fmla="*/ 547 w 682"/>
                <a:gd name="T3" fmla="*/ 82 h 610"/>
                <a:gd name="T4" fmla="*/ 513 w 682"/>
                <a:gd name="T5" fmla="*/ 121 h 610"/>
                <a:gd name="T6" fmla="*/ 513 w 682"/>
                <a:gd name="T7" fmla="*/ 150 h 610"/>
                <a:gd name="T8" fmla="*/ 498 w 682"/>
                <a:gd name="T9" fmla="*/ 169 h 610"/>
                <a:gd name="T10" fmla="*/ 479 w 682"/>
                <a:gd name="T11" fmla="*/ 189 h 610"/>
                <a:gd name="T12" fmla="*/ 460 w 682"/>
                <a:gd name="T13" fmla="*/ 208 h 610"/>
                <a:gd name="T14" fmla="*/ 513 w 682"/>
                <a:gd name="T15" fmla="*/ 237 h 610"/>
                <a:gd name="T16" fmla="*/ 532 w 682"/>
                <a:gd name="T17" fmla="*/ 271 h 610"/>
                <a:gd name="T18" fmla="*/ 532 w 682"/>
                <a:gd name="T19" fmla="*/ 300 h 610"/>
                <a:gd name="T20" fmla="*/ 566 w 682"/>
                <a:gd name="T21" fmla="*/ 324 h 610"/>
                <a:gd name="T22" fmla="*/ 595 w 682"/>
                <a:gd name="T23" fmla="*/ 348 h 610"/>
                <a:gd name="T24" fmla="*/ 634 w 682"/>
                <a:gd name="T25" fmla="*/ 368 h 610"/>
                <a:gd name="T26" fmla="*/ 658 w 682"/>
                <a:gd name="T27" fmla="*/ 392 h 610"/>
                <a:gd name="T28" fmla="*/ 677 w 682"/>
                <a:gd name="T29" fmla="*/ 431 h 610"/>
                <a:gd name="T30" fmla="*/ 673 w 682"/>
                <a:gd name="T31" fmla="*/ 474 h 610"/>
                <a:gd name="T32" fmla="*/ 677 w 682"/>
                <a:gd name="T33" fmla="*/ 522 h 610"/>
                <a:gd name="T34" fmla="*/ 663 w 682"/>
                <a:gd name="T35" fmla="*/ 556 h 610"/>
                <a:gd name="T36" fmla="*/ 600 w 682"/>
                <a:gd name="T37" fmla="*/ 542 h 610"/>
                <a:gd name="T38" fmla="*/ 547 w 682"/>
                <a:gd name="T39" fmla="*/ 576 h 610"/>
                <a:gd name="T40" fmla="*/ 503 w 682"/>
                <a:gd name="T41" fmla="*/ 590 h 610"/>
                <a:gd name="T42" fmla="*/ 455 w 682"/>
                <a:gd name="T43" fmla="*/ 556 h 610"/>
                <a:gd name="T44" fmla="*/ 397 w 682"/>
                <a:gd name="T45" fmla="*/ 561 h 610"/>
                <a:gd name="T46" fmla="*/ 343 w 682"/>
                <a:gd name="T47" fmla="*/ 605 h 610"/>
                <a:gd name="T48" fmla="*/ 290 w 682"/>
                <a:gd name="T49" fmla="*/ 585 h 610"/>
                <a:gd name="T50" fmla="*/ 266 w 682"/>
                <a:gd name="T51" fmla="*/ 561 h 610"/>
                <a:gd name="T52" fmla="*/ 227 w 682"/>
                <a:gd name="T53" fmla="*/ 513 h 610"/>
                <a:gd name="T54" fmla="*/ 208 w 682"/>
                <a:gd name="T55" fmla="*/ 493 h 610"/>
                <a:gd name="T56" fmla="*/ 155 w 682"/>
                <a:gd name="T57" fmla="*/ 484 h 610"/>
                <a:gd name="T58" fmla="*/ 87 w 682"/>
                <a:gd name="T59" fmla="*/ 484 h 610"/>
                <a:gd name="T60" fmla="*/ 68 w 682"/>
                <a:gd name="T61" fmla="*/ 484 h 610"/>
                <a:gd name="T62" fmla="*/ 58 w 682"/>
                <a:gd name="T63" fmla="*/ 464 h 610"/>
                <a:gd name="T64" fmla="*/ 43 w 682"/>
                <a:gd name="T65" fmla="*/ 469 h 610"/>
                <a:gd name="T66" fmla="*/ 19 w 682"/>
                <a:gd name="T67" fmla="*/ 479 h 610"/>
                <a:gd name="T68" fmla="*/ 9 w 682"/>
                <a:gd name="T69" fmla="*/ 474 h 610"/>
                <a:gd name="T70" fmla="*/ 14 w 682"/>
                <a:gd name="T71" fmla="*/ 460 h 610"/>
                <a:gd name="T72" fmla="*/ 39 w 682"/>
                <a:gd name="T73" fmla="*/ 450 h 610"/>
                <a:gd name="T74" fmla="*/ 43 w 682"/>
                <a:gd name="T75" fmla="*/ 426 h 610"/>
                <a:gd name="T76" fmla="*/ 29 w 682"/>
                <a:gd name="T77" fmla="*/ 411 h 610"/>
                <a:gd name="T78" fmla="*/ 43 w 682"/>
                <a:gd name="T79" fmla="*/ 406 h 610"/>
                <a:gd name="T80" fmla="*/ 29 w 682"/>
                <a:gd name="T81" fmla="*/ 392 h 610"/>
                <a:gd name="T82" fmla="*/ 34 w 682"/>
                <a:gd name="T83" fmla="*/ 382 h 610"/>
                <a:gd name="T84" fmla="*/ 39 w 682"/>
                <a:gd name="T85" fmla="*/ 368 h 610"/>
                <a:gd name="T86" fmla="*/ 34 w 682"/>
                <a:gd name="T87" fmla="*/ 348 h 610"/>
                <a:gd name="T88" fmla="*/ 34 w 682"/>
                <a:gd name="T89" fmla="*/ 329 h 610"/>
                <a:gd name="T90" fmla="*/ 68 w 682"/>
                <a:gd name="T91" fmla="*/ 305 h 610"/>
                <a:gd name="T92" fmla="*/ 77 w 682"/>
                <a:gd name="T93" fmla="*/ 281 h 610"/>
                <a:gd name="T94" fmla="*/ 92 w 682"/>
                <a:gd name="T95" fmla="*/ 256 h 610"/>
                <a:gd name="T96" fmla="*/ 116 w 682"/>
                <a:gd name="T97" fmla="*/ 227 h 610"/>
                <a:gd name="T98" fmla="*/ 140 w 682"/>
                <a:gd name="T99" fmla="*/ 189 h 610"/>
                <a:gd name="T100" fmla="*/ 140 w 682"/>
                <a:gd name="T101" fmla="*/ 160 h 610"/>
                <a:gd name="T102" fmla="*/ 145 w 682"/>
                <a:gd name="T103" fmla="*/ 106 h 610"/>
                <a:gd name="T104" fmla="*/ 164 w 682"/>
                <a:gd name="T105" fmla="*/ 87 h 610"/>
                <a:gd name="T106" fmla="*/ 164 w 682"/>
                <a:gd name="T107" fmla="*/ 53 h 610"/>
                <a:gd name="T108" fmla="*/ 189 w 682"/>
                <a:gd name="T109" fmla="*/ 34 h 610"/>
                <a:gd name="T110" fmla="*/ 208 w 682"/>
                <a:gd name="T111" fmla="*/ 5 h 610"/>
                <a:gd name="T112" fmla="*/ 237 w 682"/>
                <a:gd name="T113" fmla="*/ 10 h 610"/>
                <a:gd name="T114" fmla="*/ 266 w 682"/>
                <a:gd name="T115" fmla="*/ 10 h 610"/>
                <a:gd name="T116" fmla="*/ 300 w 682"/>
                <a:gd name="T117" fmla="*/ 10 h 610"/>
                <a:gd name="T118" fmla="*/ 372 w 682"/>
                <a:gd name="T119" fmla="*/ 15 h 610"/>
                <a:gd name="T120" fmla="*/ 450 w 682"/>
                <a:gd name="T121"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2" h="610">
                  <a:moveTo>
                    <a:pt x="542" y="10"/>
                  </a:moveTo>
                  <a:lnTo>
                    <a:pt x="537" y="10"/>
                  </a:lnTo>
                  <a:lnTo>
                    <a:pt x="537" y="10"/>
                  </a:lnTo>
                  <a:lnTo>
                    <a:pt x="537" y="15"/>
                  </a:lnTo>
                  <a:lnTo>
                    <a:pt x="537" y="15"/>
                  </a:lnTo>
                  <a:lnTo>
                    <a:pt x="537" y="15"/>
                  </a:lnTo>
                  <a:lnTo>
                    <a:pt x="537" y="19"/>
                  </a:lnTo>
                  <a:lnTo>
                    <a:pt x="542" y="24"/>
                  </a:lnTo>
                  <a:lnTo>
                    <a:pt x="542" y="24"/>
                  </a:lnTo>
                  <a:lnTo>
                    <a:pt x="547" y="29"/>
                  </a:lnTo>
                  <a:lnTo>
                    <a:pt x="547" y="29"/>
                  </a:lnTo>
                  <a:lnTo>
                    <a:pt x="552" y="34"/>
                  </a:lnTo>
                  <a:lnTo>
                    <a:pt x="552" y="34"/>
                  </a:lnTo>
                  <a:lnTo>
                    <a:pt x="552" y="39"/>
                  </a:lnTo>
                  <a:lnTo>
                    <a:pt x="552" y="39"/>
                  </a:lnTo>
                  <a:lnTo>
                    <a:pt x="552" y="44"/>
                  </a:lnTo>
                  <a:lnTo>
                    <a:pt x="552" y="44"/>
                  </a:lnTo>
                  <a:lnTo>
                    <a:pt x="552" y="44"/>
                  </a:lnTo>
                  <a:lnTo>
                    <a:pt x="552" y="44"/>
                  </a:lnTo>
                  <a:lnTo>
                    <a:pt x="552" y="48"/>
                  </a:lnTo>
                  <a:lnTo>
                    <a:pt x="547" y="53"/>
                  </a:lnTo>
                  <a:lnTo>
                    <a:pt x="547" y="58"/>
                  </a:lnTo>
                  <a:lnTo>
                    <a:pt x="547" y="58"/>
                  </a:lnTo>
                  <a:lnTo>
                    <a:pt x="547" y="63"/>
                  </a:lnTo>
                  <a:lnTo>
                    <a:pt x="547" y="73"/>
                  </a:lnTo>
                  <a:lnTo>
                    <a:pt x="547" y="77"/>
                  </a:lnTo>
                  <a:lnTo>
                    <a:pt x="547" y="77"/>
                  </a:lnTo>
                  <a:lnTo>
                    <a:pt x="547" y="82"/>
                  </a:lnTo>
                  <a:lnTo>
                    <a:pt x="547" y="87"/>
                  </a:lnTo>
                  <a:lnTo>
                    <a:pt x="547" y="87"/>
                  </a:lnTo>
                  <a:lnTo>
                    <a:pt x="547" y="92"/>
                  </a:lnTo>
                  <a:lnTo>
                    <a:pt x="547" y="92"/>
                  </a:lnTo>
                  <a:lnTo>
                    <a:pt x="542" y="97"/>
                  </a:lnTo>
                  <a:lnTo>
                    <a:pt x="537" y="102"/>
                  </a:lnTo>
                  <a:lnTo>
                    <a:pt x="532" y="106"/>
                  </a:lnTo>
                  <a:lnTo>
                    <a:pt x="532" y="106"/>
                  </a:lnTo>
                  <a:lnTo>
                    <a:pt x="527" y="111"/>
                  </a:lnTo>
                  <a:lnTo>
                    <a:pt x="523" y="111"/>
                  </a:lnTo>
                  <a:lnTo>
                    <a:pt x="523" y="116"/>
                  </a:lnTo>
                  <a:lnTo>
                    <a:pt x="518" y="121"/>
                  </a:lnTo>
                  <a:lnTo>
                    <a:pt x="518" y="121"/>
                  </a:lnTo>
                  <a:lnTo>
                    <a:pt x="513" y="121"/>
                  </a:lnTo>
                  <a:lnTo>
                    <a:pt x="513" y="126"/>
                  </a:lnTo>
                  <a:lnTo>
                    <a:pt x="513" y="126"/>
                  </a:lnTo>
                  <a:lnTo>
                    <a:pt x="513" y="126"/>
                  </a:lnTo>
                  <a:lnTo>
                    <a:pt x="513" y="126"/>
                  </a:lnTo>
                  <a:lnTo>
                    <a:pt x="513" y="126"/>
                  </a:lnTo>
                  <a:lnTo>
                    <a:pt x="513" y="131"/>
                  </a:lnTo>
                  <a:lnTo>
                    <a:pt x="513" y="131"/>
                  </a:lnTo>
                  <a:lnTo>
                    <a:pt x="518" y="136"/>
                  </a:lnTo>
                  <a:lnTo>
                    <a:pt x="518" y="136"/>
                  </a:lnTo>
                  <a:lnTo>
                    <a:pt x="518" y="140"/>
                  </a:lnTo>
                  <a:lnTo>
                    <a:pt x="518" y="140"/>
                  </a:lnTo>
                  <a:lnTo>
                    <a:pt x="513" y="145"/>
                  </a:lnTo>
                  <a:lnTo>
                    <a:pt x="513" y="150"/>
                  </a:lnTo>
                  <a:lnTo>
                    <a:pt x="513" y="150"/>
                  </a:lnTo>
                  <a:lnTo>
                    <a:pt x="513" y="150"/>
                  </a:lnTo>
                  <a:lnTo>
                    <a:pt x="508" y="150"/>
                  </a:lnTo>
                  <a:lnTo>
                    <a:pt x="508" y="155"/>
                  </a:lnTo>
                  <a:lnTo>
                    <a:pt x="508" y="155"/>
                  </a:lnTo>
                  <a:lnTo>
                    <a:pt x="508" y="155"/>
                  </a:lnTo>
                  <a:lnTo>
                    <a:pt x="503" y="160"/>
                  </a:lnTo>
                  <a:lnTo>
                    <a:pt x="503" y="160"/>
                  </a:lnTo>
                  <a:lnTo>
                    <a:pt x="503" y="160"/>
                  </a:lnTo>
                  <a:lnTo>
                    <a:pt x="503" y="165"/>
                  </a:lnTo>
                  <a:lnTo>
                    <a:pt x="503" y="165"/>
                  </a:lnTo>
                  <a:lnTo>
                    <a:pt x="498" y="165"/>
                  </a:lnTo>
                  <a:lnTo>
                    <a:pt x="498" y="169"/>
                  </a:lnTo>
                  <a:lnTo>
                    <a:pt x="498" y="169"/>
                  </a:lnTo>
                  <a:lnTo>
                    <a:pt x="498" y="169"/>
                  </a:lnTo>
                  <a:lnTo>
                    <a:pt x="498" y="169"/>
                  </a:lnTo>
                  <a:lnTo>
                    <a:pt x="498" y="174"/>
                  </a:lnTo>
                  <a:lnTo>
                    <a:pt x="498" y="174"/>
                  </a:lnTo>
                  <a:lnTo>
                    <a:pt x="493" y="179"/>
                  </a:lnTo>
                  <a:lnTo>
                    <a:pt x="493" y="179"/>
                  </a:lnTo>
                  <a:lnTo>
                    <a:pt x="493" y="179"/>
                  </a:lnTo>
                  <a:lnTo>
                    <a:pt x="493" y="179"/>
                  </a:lnTo>
                  <a:lnTo>
                    <a:pt x="493" y="184"/>
                  </a:lnTo>
                  <a:lnTo>
                    <a:pt x="489" y="184"/>
                  </a:lnTo>
                  <a:lnTo>
                    <a:pt x="484" y="184"/>
                  </a:lnTo>
                  <a:lnTo>
                    <a:pt x="484" y="189"/>
                  </a:lnTo>
                  <a:lnTo>
                    <a:pt x="484" y="189"/>
                  </a:lnTo>
                  <a:lnTo>
                    <a:pt x="479" y="189"/>
                  </a:lnTo>
                  <a:lnTo>
                    <a:pt x="479" y="189"/>
                  </a:lnTo>
                  <a:lnTo>
                    <a:pt x="474" y="189"/>
                  </a:lnTo>
                  <a:lnTo>
                    <a:pt x="474" y="189"/>
                  </a:lnTo>
                  <a:lnTo>
                    <a:pt x="469" y="189"/>
                  </a:lnTo>
                  <a:lnTo>
                    <a:pt x="469" y="189"/>
                  </a:lnTo>
                  <a:lnTo>
                    <a:pt x="469" y="194"/>
                  </a:lnTo>
                  <a:lnTo>
                    <a:pt x="464" y="194"/>
                  </a:lnTo>
                  <a:lnTo>
                    <a:pt x="464" y="198"/>
                  </a:lnTo>
                  <a:lnTo>
                    <a:pt x="464" y="198"/>
                  </a:lnTo>
                  <a:lnTo>
                    <a:pt x="460" y="203"/>
                  </a:lnTo>
                  <a:lnTo>
                    <a:pt x="460" y="203"/>
                  </a:lnTo>
                  <a:lnTo>
                    <a:pt x="460" y="208"/>
                  </a:lnTo>
                  <a:lnTo>
                    <a:pt x="460" y="208"/>
                  </a:lnTo>
                  <a:lnTo>
                    <a:pt x="460" y="208"/>
                  </a:lnTo>
                  <a:lnTo>
                    <a:pt x="460" y="208"/>
                  </a:lnTo>
                  <a:lnTo>
                    <a:pt x="464" y="213"/>
                  </a:lnTo>
                  <a:lnTo>
                    <a:pt x="469" y="213"/>
                  </a:lnTo>
                  <a:lnTo>
                    <a:pt x="474" y="218"/>
                  </a:lnTo>
                  <a:lnTo>
                    <a:pt x="479" y="218"/>
                  </a:lnTo>
                  <a:lnTo>
                    <a:pt x="484" y="223"/>
                  </a:lnTo>
                  <a:lnTo>
                    <a:pt x="489" y="223"/>
                  </a:lnTo>
                  <a:lnTo>
                    <a:pt x="498" y="223"/>
                  </a:lnTo>
                  <a:lnTo>
                    <a:pt x="498" y="227"/>
                  </a:lnTo>
                  <a:lnTo>
                    <a:pt x="503" y="227"/>
                  </a:lnTo>
                  <a:lnTo>
                    <a:pt x="508" y="227"/>
                  </a:lnTo>
                  <a:lnTo>
                    <a:pt x="508" y="227"/>
                  </a:lnTo>
                  <a:lnTo>
                    <a:pt x="513" y="232"/>
                  </a:lnTo>
                  <a:lnTo>
                    <a:pt x="513" y="232"/>
                  </a:lnTo>
                  <a:lnTo>
                    <a:pt x="513" y="237"/>
                  </a:lnTo>
                  <a:lnTo>
                    <a:pt x="518" y="242"/>
                  </a:lnTo>
                  <a:lnTo>
                    <a:pt x="518" y="247"/>
                  </a:lnTo>
                  <a:lnTo>
                    <a:pt x="518" y="247"/>
                  </a:lnTo>
                  <a:lnTo>
                    <a:pt x="518" y="252"/>
                  </a:lnTo>
                  <a:lnTo>
                    <a:pt x="523" y="256"/>
                  </a:lnTo>
                  <a:lnTo>
                    <a:pt x="523" y="256"/>
                  </a:lnTo>
                  <a:lnTo>
                    <a:pt x="527" y="261"/>
                  </a:lnTo>
                  <a:lnTo>
                    <a:pt x="532" y="266"/>
                  </a:lnTo>
                  <a:lnTo>
                    <a:pt x="532" y="266"/>
                  </a:lnTo>
                  <a:lnTo>
                    <a:pt x="532" y="266"/>
                  </a:lnTo>
                  <a:lnTo>
                    <a:pt x="532" y="266"/>
                  </a:lnTo>
                  <a:lnTo>
                    <a:pt x="532" y="266"/>
                  </a:lnTo>
                  <a:lnTo>
                    <a:pt x="532" y="271"/>
                  </a:lnTo>
                  <a:lnTo>
                    <a:pt x="532" y="271"/>
                  </a:lnTo>
                  <a:lnTo>
                    <a:pt x="532" y="271"/>
                  </a:lnTo>
                  <a:lnTo>
                    <a:pt x="532" y="271"/>
                  </a:lnTo>
                  <a:lnTo>
                    <a:pt x="532" y="271"/>
                  </a:lnTo>
                  <a:lnTo>
                    <a:pt x="532" y="276"/>
                  </a:lnTo>
                  <a:lnTo>
                    <a:pt x="532" y="276"/>
                  </a:lnTo>
                  <a:lnTo>
                    <a:pt x="532" y="276"/>
                  </a:lnTo>
                  <a:lnTo>
                    <a:pt x="532" y="276"/>
                  </a:lnTo>
                  <a:lnTo>
                    <a:pt x="532" y="281"/>
                  </a:lnTo>
                  <a:lnTo>
                    <a:pt x="532" y="281"/>
                  </a:lnTo>
                  <a:lnTo>
                    <a:pt x="532" y="285"/>
                  </a:lnTo>
                  <a:lnTo>
                    <a:pt x="532" y="290"/>
                  </a:lnTo>
                  <a:lnTo>
                    <a:pt x="532" y="295"/>
                  </a:lnTo>
                  <a:lnTo>
                    <a:pt x="532" y="300"/>
                  </a:lnTo>
                  <a:lnTo>
                    <a:pt x="532" y="300"/>
                  </a:lnTo>
                  <a:lnTo>
                    <a:pt x="537" y="300"/>
                  </a:lnTo>
                  <a:lnTo>
                    <a:pt x="537" y="305"/>
                  </a:lnTo>
                  <a:lnTo>
                    <a:pt x="542" y="305"/>
                  </a:lnTo>
                  <a:lnTo>
                    <a:pt x="542" y="310"/>
                  </a:lnTo>
                  <a:lnTo>
                    <a:pt x="547" y="310"/>
                  </a:lnTo>
                  <a:lnTo>
                    <a:pt x="552" y="314"/>
                  </a:lnTo>
                  <a:lnTo>
                    <a:pt x="556" y="314"/>
                  </a:lnTo>
                  <a:lnTo>
                    <a:pt x="556" y="319"/>
                  </a:lnTo>
                  <a:lnTo>
                    <a:pt x="561" y="319"/>
                  </a:lnTo>
                  <a:lnTo>
                    <a:pt x="566" y="319"/>
                  </a:lnTo>
                  <a:lnTo>
                    <a:pt x="566" y="319"/>
                  </a:lnTo>
                  <a:lnTo>
                    <a:pt x="566" y="319"/>
                  </a:lnTo>
                  <a:lnTo>
                    <a:pt x="566" y="324"/>
                  </a:lnTo>
                  <a:lnTo>
                    <a:pt x="566" y="324"/>
                  </a:lnTo>
                  <a:lnTo>
                    <a:pt x="566" y="324"/>
                  </a:lnTo>
                  <a:lnTo>
                    <a:pt x="566" y="324"/>
                  </a:lnTo>
                  <a:lnTo>
                    <a:pt x="571" y="329"/>
                  </a:lnTo>
                  <a:lnTo>
                    <a:pt x="576" y="329"/>
                  </a:lnTo>
                  <a:lnTo>
                    <a:pt x="576" y="329"/>
                  </a:lnTo>
                  <a:lnTo>
                    <a:pt x="581" y="334"/>
                  </a:lnTo>
                  <a:lnTo>
                    <a:pt x="581" y="334"/>
                  </a:lnTo>
                  <a:lnTo>
                    <a:pt x="585" y="339"/>
                  </a:lnTo>
                  <a:lnTo>
                    <a:pt x="590" y="344"/>
                  </a:lnTo>
                  <a:lnTo>
                    <a:pt x="595" y="344"/>
                  </a:lnTo>
                  <a:lnTo>
                    <a:pt x="595" y="344"/>
                  </a:lnTo>
                  <a:lnTo>
                    <a:pt x="595" y="348"/>
                  </a:lnTo>
                  <a:lnTo>
                    <a:pt x="595" y="348"/>
                  </a:lnTo>
                  <a:lnTo>
                    <a:pt x="595" y="348"/>
                  </a:lnTo>
                  <a:lnTo>
                    <a:pt x="595" y="348"/>
                  </a:lnTo>
                  <a:lnTo>
                    <a:pt x="600" y="348"/>
                  </a:lnTo>
                  <a:lnTo>
                    <a:pt x="605" y="348"/>
                  </a:lnTo>
                  <a:lnTo>
                    <a:pt x="610" y="353"/>
                  </a:lnTo>
                  <a:lnTo>
                    <a:pt x="610" y="353"/>
                  </a:lnTo>
                  <a:lnTo>
                    <a:pt x="615" y="353"/>
                  </a:lnTo>
                  <a:lnTo>
                    <a:pt x="615" y="353"/>
                  </a:lnTo>
                  <a:lnTo>
                    <a:pt x="619" y="353"/>
                  </a:lnTo>
                  <a:lnTo>
                    <a:pt x="619" y="358"/>
                  </a:lnTo>
                  <a:lnTo>
                    <a:pt x="624" y="358"/>
                  </a:lnTo>
                  <a:lnTo>
                    <a:pt x="624" y="358"/>
                  </a:lnTo>
                  <a:lnTo>
                    <a:pt x="629" y="363"/>
                  </a:lnTo>
                  <a:lnTo>
                    <a:pt x="629" y="363"/>
                  </a:lnTo>
                  <a:lnTo>
                    <a:pt x="634" y="368"/>
                  </a:lnTo>
                  <a:lnTo>
                    <a:pt x="634" y="368"/>
                  </a:lnTo>
                  <a:lnTo>
                    <a:pt x="639" y="368"/>
                  </a:lnTo>
                  <a:lnTo>
                    <a:pt x="639" y="373"/>
                  </a:lnTo>
                  <a:lnTo>
                    <a:pt x="639" y="373"/>
                  </a:lnTo>
                  <a:lnTo>
                    <a:pt x="639" y="377"/>
                  </a:lnTo>
                  <a:lnTo>
                    <a:pt x="639" y="377"/>
                  </a:lnTo>
                  <a:lnTo>
                    <a:pt x="639" y="382"/>
                  </a:lnTo>
                  <a:lnTo>
                    <a:pt x="639" y="382"/>
                  </a:lnTo>
                  <a:lnTo>
                    <a:pt x="644" y="382"/>
                  </a:lnTo>
                  <a:lnTo>
                    <a:pt x="644" y="387"/>
                  </a:lnTo>
                  <a:lnTo>
                    <a:pt x="644" y="387"/>
                  </a:lnTo>
                  <a:lnTo>
                    <a:pt x="648" y="392"/>
                  </a:lnTo>
                  <a:lnTo>
                    <a:pt x="653" y="392"/>
                  </a:lnTo>
                  <a:lnTo>
                    <a:pt x="658" y="392"/>
                  </a:lnTo>
                  <a:lnTo>
                    <a:pt x="658" y="397"/>
                  </a:lnTo>
                  <a:lnTo>
                    <a:pt x="663" y="397"/>
                  </a:lnTo>
                  <a:lnTo>
                    <a:pt x="673" y="402"/>
                  </a:lnTo>
                  <a:lnTo>
                    <a:pt x="682" y="406"/>
                  </a:lnTo>
                  <a:lnTo>
                    <a:pt x="677" y="406"/>
                  </a:lnTo>
                  <a:lnTo>
                    <a:pt x="673" y="411"/>
                  </a:lnTo>
                  <a:lnTo>
                    <a:pt x="668" y="416"/>
                  </a:lnTo>
                  <a:lnTo>
                    <a:pt x="663" y="421"/>
                  </a:lnTo>
                  <a:lnTo>
                    <a:pt x="663" y="421"/>
                  </a:lnTo>
                  <a:lnTo>
                    <a:pt x="663" y="421"/>
                  </a:lnTo>
                  <a:lnTo>
                    <a:pt x="663" y="426"/>
                  </a:lnTo>
                  <a:lnTo>
                    <a:pt x="668" y="426"/>
                  </a:lnTo>
                  <a:lnTo>
                    <a:pt x="673" y="426"/>
                  </a:lnTo>
                  <a:lnTo>
                    <a:pt x="677" y="431"/>
                  </a:lnTo>
                  <a:lnTo>
                    <a:pt x="677" y="431"/>
                  </a:lnTo>
                  <a:lnTo>
                    <a:pt x="677" y="435"/>
                  </a:lnTo>
                  <a:lnTo>
                    <a:pt x="677" y="435"/>
                  </a:lnTo>
                  <a:lnTo>
                    <a:pt x="677" y="435"/>
                  </a:lnTo>
                  <a:lnTo>
                    <a:pt x="677" y="440"/>
                  </a:lnTo>
                  <a:lnTo>
                    <a:pt x="677" y="445"/>
                  </a:lnTo>
                  <a:lnTo>
                    <a:pt x="673" y="450"/>
                  </a:lnTo>
                  <a:lnTo>
                    <a:pt x="673" y="460"/>
                  </a:lnTo>
                  <a:lnTo>
                    <a:pt x="677" y="460"/>
                  </a:lnTo>
                  <a:lnTo>
                    <a:pt x="677" y="464"/>
                  </a:lnTo>
                  <a:lnTo>
                    <a:pt x="677" y="464"/>
                  </a:lnTo>
                  <a:lnTo>
                    <a:pt x="673" y="469"/>
                  </a:lnTo>
                  <a:lnTo>
                    <a:pt x="673" y="469"/>
                  </a:lnTo>
                  <a:lnTo>
                    <a:pt x="673" y="474"/>
                  </a:lnTo>
                  <a:lnTo>
                    <a:pt x="673" y="474"/>
                  </a:lnTo>
                  <a:lnTo>
                    <a:pt x="677" y="484"/>
                  </a:lnTo>
                  <a:lnTo>
                    <a:pt x="677" y="489"/>
                  </a:lnTo>
                  <a:lnTo>
                    <a:pt x="677" y="489"/>
                  </a:lnTo>
                  <a:lnTo>
                    <a:pt x="677" y="489"/>
                  </a:lnTo>
                  <a:lnTo>
                    <a:pt x="677" y="493"/>
                  </a:lnTo>
                  <a:lnTo>
                    <a:pt x="677" y="498"/>
                  </a:lnTo>
                  <a:lnTo>
                    <a:pt x="677" y="503"/>
                  </a:lnTo>
                  <a:lnTo>
                    <a:pt x="677" y="503"/>
                  </a:lnTo>
                  <a:lnTo>
                    <a:pt x="677" y="508"/>
                  </a:lnTo>
                  <a:lnTo>
                    <a:pt x="677" y="513"/>
                  </a:lnTo>
                  <a:lnTo>
                    <a:pt x="677" y="513"/>
                  </a:lnTo>
                  <a:lnTo>
                    <a:pt x="677" y="518"/>
                  </a:lnTo>
                  <a:lnTo>
                    <a:pt x="677" y="522"/>
                  </a:lnTo>
                  <a:lnTo>
                    <a:pt x="677" y="522"/>
                  </a:lnTo>
                  <a:lnTo>
                    <a:pt x="677" y="522"/>
                  </a:lnTo>
                  <a:lnTo>
                    <a:pt x="673" y="527"/>
                  </a:lnTo>
                  <a:lnTo>
                    <a:pt x="673" y="527"/>
                  </a:lnTo>
                  <a:lnTo>
                    <a:pt x="673" y="532"/>
                  </a:lnTo>
                  <a:lnTo>
                    <a:pt x="673" y="532"/>
                  </a:lnTo>
                  <a:lnTo>
                    <a:pt x="673" y="532"/>
                  </a:lnTo>
                  <a:lnTo>
                    <a:pt x="673" y="537"/>
                  </a:lnTo>
                  <a:lnTo>
                    <a:pt x="673" y="537"/>
                  </a:lnTo>
                  <a:lnTo>
                    <a:pt x="673" y="542"/>
                  </a:lnTo>
                  <a:lnTo>
                    <a:pt x="668" y="547"/>
                  </a:lnTo>
                  <a:lnTo>
                    <a:pt x="668" y="547"/>
                  </a:lnTo>
                  <a:lnTo>
                    <a:pt x="668" y="552"/>
                  </a:lnTo>
                  <a:lnTo>
                    <a:pt x="663" y="556"/>
                  </a:lnTo>
                  <a:lnTo>
                    <a:pt x="663" y="556"/>
                  </a:lnTo>
                  <a:lnTo>
                    <a:pt x="663" y="556"/>
                  </a:lnTo>
                  <a:lnTo>
                    <a:pt x="663" y="556"/>
                  </a:lnTo>
                  <a:lnTo>
                    <a:pt x="658" y="556"/>
                  </a:lnTo>
                  <a:lnTo>
                    <a:pt x="658" y="556"/>
                  </a:lnTo>
                  <a:lnTo>
                    <a:pt x="644" y="552"/>
                  </a:lnTo>
                  <a:lnTo>
                    <a:pt x="639" y="552"/>
                  </a:lnTo>
                  <a:lnTo>
                    <a:pt x="634" y="552"/>
                  </a:lnTo>
                  <a:lnTo>
                    <a:pt x="629" y="547"/>
                  </a:lnTo>
                  <a:lnTo>
                    <a:pt x="624" y="547"/>
                  </a:lnTo>
                  <a:lnTo>
                    <a:pt x="615" y="547"/>
                  </a:lnTo>
                  <a:lnTo>
                    <a:pt x="610" y="542"/>
                  </a:lnTo>
                  <a:lnTo>
                    <a:pt x="605" y="542"/>
                  </a:lnTo>
                  <a:lnTo>
                    <a:pt x="600" y="542"/>
                  </a:lnTo>
                  <a:lnTo>
                    <a:pt x="595" y="547"/>
                  </a:lnTo>
                  <a:lnTo>
                    <a:pt x="585" y="552"/>
                  </a:lnTo>
                  <a:lnTo>
                    <a:pt x="581" y="552"/>
                  </a:lnTo>
                  <a:lnTo>
                    <a:pt x="576" y="556"/>
                  </a:lnTo>
                  <a:lnTo>
                    <a:pt x="571" y="556"/>
                  </a:lnTo>
                  <a:lnTo>
                    <a:pt x="561" y="556"/>
                  </a:lnTo>
                  <a:lnTo>
                    <a:pt x="556" y="561"/>
                  </a:lnTo>
                  <a:lnTo>
                    <a:pt x="552" y="561"/>
                  </a:lnTo>
                  <a:lnTo>
                    <a:pt x="547" y="566"/>
                  </a:lnTo>
                  <a:lnTo>
                    <a:pt x="547" y="566"/>
                  </a:lnTo>
                  <a:lnTo>
                    <a:pt x="547" y="571"/>
                  </a:lnTo>
                  <a:lnTo>
                    <a:pt x="547" y="571"/>
                  </a:lnTo>
                  <a:lnTo>
                    <a:pt x="542" y="576"/>
                  </a:lnTo>
                  <a:lnTo>
                    <a:pt x="547" y="576"/>
                  </a:lnTo>
                  <a:lnTo>
                    <a:pt x="542" y="581"/>
                  </a:lnTo>
                  <a:lnTo>
                    <a:pt x="542" y="585"/>
                  </a:lnTo>
                  <a:lnTo>
                    <a:pt x="542" y="585"/>
                  </a:lnTo>
                  <a:lnTo>
                    <a:pt x="542" y="585"/>
                  </a:lnTo>
                  <a:lnTo>
                    <a:pt x="547" y="595"/>
                  </a:lnTo>
                  <a:lnTo>
                    <a:pt x="542" y="590"/>
                  </a:lnTo>
                  <a:lnTo>
                    <a:pt x="542" y="590"/>
                  </a:lnTo>
                  <a:lnTo>
                    <a:pt x="537" y="590"/>
                  </a:lnTo>
                  <a:lnTo>
                    <a:pt x="532" y="590"/>
                  </a:lnTo>
                  <a:lnTo>
                    <a:pt x="527" y="590"/>
                  </a:lnTo>
                  <a:lnTo>
                    <a:pt x="518" y="590"/>
                  </a:lnTo>
                  <a:lnTo>
                    <a:pt x="513" y="590"/>
                  </a:lnTo>
                  <a:lnTo>
                    <a:pt x="508" y="590"/>
                  </a:lnTo>
                  <a:lnTo>
                    <a:pt x="503" y="590"/>
                  </a:lnTo>
                  <a:lnTo>
                    <a:pt x="503" y="590"/>
                  </a:lnTo>
                  <a:lnTo>
                    <a:pt x="498" y="590"/>
                  </a:lnTo>
                  <a:lnTo>
                    <a:pt x="498" y="590"/>
                  </a:lnTo>
                  <a:lnTo>
                    <a:pt x="493" y="585"/>
                  </a:lnTo>
                  <a:lnTo>
                    <a:pt x="493" y="585"/>
                  </a:lnTo>
                  <a:lnTo>
                    <a:pt x="489" y="581"/>
                  </a:lnTo>
                  <a:lnTo>
                    <a:pt x="484" y="581"/>
                  </a:lnTo>
                  <a:lnTo>
                    <a:pt x="484" y="576"/>
                  </a:lnTo>
                  <a:lnTo>
                    <a:pt x="479" y="571"/>
                  </a:lnTo>
                  <a:lnTo>
                    <a:pt x="474" y="566"/>
                  </a:lnTo>
                  <a:lnTo>
                    <a:pt x="469" y="566"/>
                  </a:lnTo>
                  <a:lnTo>
                    <a:pt x="464" y="561"/>
                  </a:lnTo>
                  <a:lnTo>
                    <a:pt x="460" y="561"/>
                  </a:lnTo>
                  <a:lnTo>
                    <a:pt x="455" y="556"/>
                  </a:lnTo>
                  <a:lnTo>
                    <a:pt x="450" y="556"/>
                  </a:lnTo>
                  <a:lnTo>
                    <a:pt x="445" y="556"/>
                  </a:lnTo>
                  <a:lnTo>
                    <a:pt x="440" y="556"/>
                  </a:lnTo>
                  <a:lnTo>
                    <a:pt x="431" y="552"/>
                  </a:lnTo>
                  <a:lnTo>
                    <a:pt x="426" y="552"/>
                  </a:lnTo>
                  <a:lnTo>
                    <a:pt x="421" y="552"/>
                  </a:lnTo>
                  <a:lnTo>
                    <a:pt x="416" y="552"/>
                  </a:lnTo>
                  <a:lnTo>
                    <a:pt x="411" y="556"/>
                  </a:lnTo>
                  <a:lnTo>
                    <a:pt x="411" y="556"/>
                  </a:lnTo>
                  <a:lnTo>
                    <a:pt x="411" y="556"/>
                  </a:lnTo>
                  <a:lnTo>
                    <a:pt x="406" y="556"/>
                  </a:lnTo>
                  <a:lnTo>
                    <a:pt x="406" y="556"/>
                  </a:lnTo>
                  <a:lnTo>
                    <a:pt x="402" y="561"/>
                  </a:lnTo>
                  <a:lnTo>
                    <a:pt x="397" y="561"/>
                  </a:lnTo>
                  <a:lnTo>
                    <a:pt x="397" y="561"/>
                  </a:lnTo>
                  <a:lnTo>
                    <a:pt x="397" y="561"/>
                  </a:lnTo>
                  <a:lnTo>
                    <a:pt x="397" y="561"/>
                  </a:lnTo>
                  <a:lnTo>
                    <a:pt x="397" y="566"/>
                  </a:lnTo>
                  <a:lnTo>
                    <a:pt x="392" y="571"/>
                  </a:lnTo>
                  <a:lnTo>
                    <a:pt x="392" y="576"/>
                  </a:lnTo>
                  <a:lnTo>
                    <a:pt x="387" y="585"/>
                  </a:lnTo>
                  <a:lnTo>
                    <a:pt x="382" y="590"/>
                  </a:lnTo>
                  <a:lnTo>
                    <a:pt x="377" y="600"/>
                  </a:lnTo>
                  <a:lnTo>
                    <a:pt x="372" y="600"/>
                  </a:lnTo>
                  <a:lnTo>
                    <a:pt x="368" y="600"/>
                  </a:lnTo>
                  <a:lnTo>
                    <a:pt x="358" y="605"/>
                  </a:lnTo>
                  <a:lnTo>
                    <a:pt x="348" y="605"/>
                  </a:lnTo>
                  <a:lnTo>
                    <a:pt x="343" y="605"/>
                  </a:lnTo>
                  <a:lnTo>
                    <a:pt x="334" y="605"/>
                  </a:lnTo>
                  <a:lnTo>
                    <a:pt x="324" y="605"/>
                  </a:lnTo>
                  <a:lnTo>
                    <a:pt x="319" y="605"/>
                  </a:lnTo>
                  <a:lnTo>
                    <a:pt x="314" y="605"/>
                  </a:lnTo>
                  <a:lnTo>
                    <a:pt x="305" y="605"/>
                  </a:lnTo>
                  <a:lnTo>
                    <a:pt x="300" y="610"/>
                  </a:lnTo>
                  <a:lnTo>
                    <a:pt x="300" y="610"/>
                  </a:lnTo>
                  <a:lnTo>
                    <a:pt x="295" y="610"/>
                  </a:lnTo>
                  <a:lnTo>
                    <a:pt x="295" y="610"/>
                  </a:lnTo>
                  <a:lnTo>
                    <a:pt x="295" y="610"/>
                  </a:lnTo>
                  <a:lnTo>
                    <a:pt x="295" y="605"/>
                  </a:lnTo>
                  <a:lnTo>
                    <a:pt x="295" y="600"/>
                  </a:lnTo>
                  <a:lnTo>
                    <a:pt x="290" y="590"/>
                  </a:lnTo>
                  <a:lnTo>
                    <a:pt x="290" y="585"/>
                  </a:lnTo>
                  <a:lnTo>
                    <a:pt x="285" y="581"/>
                  </a:lnTo>
                  <a:lnTo>
                    <a:pt x="285" y="576"/>
                  </a:lnTo>
                  <a:lnTo>
                    <a:pt x="285" y="571"/>
                  </a:lnTo>
                  <a:lnTo>
                    <a:pt x="285" y="566"/>
                  </a:lnTo>
                  <a:lnTo>
                    <a:pt x="281" y="561"/>
                  </a:lnTo>
                  <a:lnTo>
                    <a:pt x="281" y="561"/>
                  </a:lnTo>
                  <a:lnTo>
                    <a:pt x="281" y="556"/>
                  </a:lnTo>
                  <a:lnTo>
                    <a:pt x="281" y="556"/>
                  </a:lnTo>
                  <a:lnTo>
                    <a:pt x="281" y="556"/>
                  </a:lnTo>
                  <a:lnTo>
                    <a:pt x="276" y="556"/>
                  </a:lnTo>
                  <a:lnTo>
                    <a:pt x="276" y="556"/>
                  </a:lnTo>
                  <a:lnTo>
                    <a:pt x="271" y="556"/>
                  </a:lnTo>
                  <a:lnTo>
                    <a:pt x="271" y="561"/>
                  </a:lnTo>
                  <a:lnTo>
                    <a:pt x="266" y="561"/>
                  </a:lnTo>
                  <a:lnTo>
                    <a:pt x="266" y="556"/>
                  </a:lnTo>
                  <a:lnTo>
                    <a:pt x="261" y="556"/>
                  </a:lnTo>
                  <a:lnTo>
                    <a:pt x="261" y="556"/>
                  </a:lnTo>
                  <a:lnTo>
                    <a:pt x="256" y="552"/>
                  </a:lnTo>
                  <a:lnTo>
                    <a:pt x="251" y="547"/>
                  </a:lnTo>
                  <a:lnTo>
                    <a:pt x="247" y="542"/>
                  </a:lnTo>
                  <a:lnTo>
                    <a:pt x="242" y="532"/>
                  </a:lnTo>
                  <a:lnTo>
                    <a:pt x="242" y="532"/>
                  </a:lnTo>
                  <a:lnTo>
                    <a:pt x="237" y="532"/>
                  </a:lnTo>
                  <a:lnTo>
                    <a:pt x="237" y="527"/>
                  </a:lnTo>
                  <a:lnTo>
                    <a:pt x="237" y="527"/>
                  </a:lnTo>
                  <a:lnTo>
                    <a:pt x="232" y="518"/>
                  </a:lnTo>
                  <a:lnTo>
                    <a:pt x="227" y="518"/>
                  </a:lnTo>
                  <a:lnTo>
                    <a:pt x="227" y="513"/>
                  </a:lnTo>
                  <a:lnTo>
                    <a:pt x="222" y="513"/>
                  </a:lnTo>
                  <a:lnTo>
                    <a:pt x="218" y="508"/>
                  </a:lnTo>
                  <a:lnTo>
                    <a:pt x="218" y="503"/>
                  </a:lnTo>
                  <a:lnTo>
                    <a:pt x="218" y="503"/>
                  </a:lnTo>
                  <a:lnTo>
                    <a:pt x="218" y="498"/>
                  </a:lnTo>
                  <a:lnTo>
                    <a:pt x="218" y="498"/>
                  </a:lnTo>
                  <a:lnTo>
                    <a:pt x="218" y="493"/>
                  </a:lnTo>
                  <a:lnTo>
                    <a:pt x="218" y="493"/>
                  </a:lnTo>
                  <a:lnTo>
                    <a:pt x="218" y="493"/>
                  </a:lnTo>
                  <a:lnTo>
                    <a:pt x="218" y="493"/>
                  </a:lnTo>
                  <a:lnTo>
                    <a:pt x="213" y="493"/>
                  </a:lnTo>
                  <a:lnTo>
                    <a:pt x="213" y="489"/>
                  </a:lnTo>
                  <a:lnTo>
                    <a:pt x="213" y="489"/>
                  </a:lnTo>
                  <a:lnTo>
                    <a:pt x="208" y="493"/>
                  </a:lnTo>
                  <a:lnTo>
                    <a:pt x="198" y="489"/>
                  </a:lnTo>
                  <a:lnTo>
                    <a:pt x="189" y="493"/>
                  </a:lnTo>
                  <a:lnTo>
                    <a:pt x="179" y="493"/>
                  </a:lnTo>
                  <a:lnTo>
                    <a:pt x="179" y="493"/>
                  </a:lnTo>
                  <a:lnTo>
                    <a:pt x="174" y="489"/>
                  </a:lnTo>
                  <a:lnTo>
                    <a:pt x="174" y="489"/>
                  </a:lnTo>
                  <a:lnTo>
                    <a:pt x="174" y="489"/>
                  </a:lnTo>
                  <a:lnTo>
                    <a:pt x="169" y="489"/>
                  </a:lnTo>
                  <a:lnTo>
                    <a:pt x="169" y="484"/>
                  </a:lnTo>
                  <a:lnTo>
                    <a:pt x="169" y="484"/>
                  </a:lnTo>
                  <a:lnTo>
                    <a:pt x="164" y="479"/>
                  </a:lnTo>
                  <a:lnTo>
                    <a:pt x="164" y="479"/>
                  </a:lnTo>
                  <a:lnTo>
                    <a:pt x="164" y="479"/>
                  </a:lnTo>
                  <a:lnTo>
                    <a:pt x="155" y="484"/>
                  </a:lnTo>
                  <a:lnTo>
                    <a:pt x="150" y="484"/>
                  </a:lnTo>
                  <a:lnTo>
                    <a:pt x="140" y="479"/>
                  </a:lnTo>
                  <a:lnTo>
                    <a:pt x="130" y="479"/>
                  </a:lnTo>
                  <a:lnTo>
                    <a:pt x="121" y="479"/>
                  </a:lnTo>
                  <a:lnTo>
                    <a:pt x="116" y="479"/>
                  </a:lnTo>
                  <a:lnTo>
                    <a:pt x="106" y="479"/>
                  </a:lnTo>
                  <a:lnTo>
                    <a:pt x="101" y="479"/>
                  </a:lnTo>
                  <a:lnTo>
                    <a:pt x="101" y="479"/>
                  </a:lnTo>
                  <a:lnTo>
                    <a:pt x="97" y="484"/>
                  </a:lnTo>
                  <a:lnTo>
                    <a:pt x="97" y="484"/>
                  </a:lnTo>
                  <a:lnTo>
                    <a:pt x="92" y="484"/>
                  </a:lnTo>
                  <a:lnTo>
                    <a:pt x="92" y="484"/>
                  </a:lnTo>
                  <a:lnTo>
                    <a:pt x="92" y="484"/>
                  </a:lnTo>
                  <a:lnTo>
                    <a:pt x="87" y="484"/>
                  </a:lnTo>
                  <a:lnTo>
                    <a:pt x="87" y="479"/>
                  </a:lnTo>
                  <a:lnTo>
                    <a:pt x="87" y="479"/>
                  </a:lnTo>
                  <a:lnTo>
                    <a:pt x="82" y="479"/>
                  </a:lnTo>
                  <a:lnTo>
                    <a:pt x="82" y="479"/>
                  </a:lnTo>
                  <a:lnTo>
                    <a:pt x="82" y="479"/>
                  </a:lnTo>
                  <a:lnTo>
                    <a:pt x="82" y="484"/>
                  </a:lnTo>
                  <a:lnTo>
                    <a:pt x="82" y="484"/>
                  </a:lnTo>
                  <a:lnTo>
                    <a:pt x="82" y="484"/>
                  </a:lnTo>
                  <a:lnTo>
                    <a:pt x="82" y="484"/>
                  </a:lnTo>
                  <a:lnTo>
                    <a:pt x="82" y="484"/>
                  </a:lnTo>
                  <a:lnTo>
                    <a:pt x="77" y="484"/>
                  </a:lnTo>
                  <a:lnTo>
                    <a:pt x="72" y="484"/>
                  </a:lnTo>
                  <a:lnTo>
                    <a:pt x="68" y="484"/>
                  </a:lnTo>
                  <a:lnTo>
                    <a:pt x="68" y="484"/>
                  </a:lnTo>
                  <a:lnTo>
                    <a:pt x="68" y="479"/>
                  </a:lnTo>
                  <a:lnTo>
                    <a:pt x="68" y="479"/>
                  </a:lnTo>
                  <a:lnTo>
                    <a:pt x="63" y="474"/>
                  </a:lnTo>
                  <a:lnTo>
                    <a:pt x="68" y="474"/>
                  </a:lnTo>
                  <a:lnTo>
                    <a:pt x="68" y="469"/>
                  </a:lnTo>
                  <a:lnTo>
                    <a:pt x="68" y="469"/>
                  </a:lnTo>
                  <a:lnTo>
                    <a:pt x="68" y="469"/>
                  </a:lnTo>
                  <a:lnTo>
                    <a:pt x="68" y="464"/>
                  </a:lnTo>
                  <a:lnTo>
                    <a:pt x="68" y="464"/>
                  </a:lnTo>
                  <a:lnTo>
                    <a:pt x="68" y="464"/>
                  </a:lnTo>
                  <a:lnTo>
                    <a:pt x="63" y="464"/>
                  </a:lnTo>
                  <a:lnTo>
                    <a:pt x="63" y="464"/>
                  </a:lnTo>
                  <a:lnTo>
                    <a:pt x="63" y="464"/>
                  </a:lnTo>
                  <a:lnTo>
                    <a:pt x="58" y="464"/>
                  </a:lnTo>
                  <a:lnTo>
                    <a:pt x="58" y="464"/>
                  </a:lnTo>
                  <a:lnTo>
                    <a:pt x="58" y="469"/>
                  </a:lnTo>
                  <a:lnTo>
                    <a:pt x="58" y="469"/>
                  </a:lnTo>
                  <a:lnTo>
                    <a:pt x="58" y="469"/>
                  </a:lnTo>
                  <a:lnTo>
                    <a:pt x="53" y="469"/>
                  </a:lnTo>
                  <a:lnTo>
                    <a:pt x="53" y="469"/>
                  </a:lnTo>
                  <a:lnTo>
                    <a:pt x="53" y="464"/>
                  </a:lnTo>
                  <a:lnTo>
                    <a:pt x="53" y="464"/>
                  </a:lnTo>
                  <a:lnTo>
                    <a:pt x="53" y="464"/>
                  </a:lnTo>
                  <a:lnTo>
                    <a:pt x="48" y="464"/>
                  </a:lnTo>
                  <a:lnTo>
                    <a:pt x="43" y="464"/>
                  </a:lnTo>
                  <a:lnTo>
                    <a:pt x="43" y="469"/>
                  </a:lnTo>
                  <a:lnTo>
                    <a:pt x="43" y="469"/>
                  </a:lnTo>
                  <a:lnTo>
                    <a:pt x="43" y="469"/>
                  </a:lnTo>
                  <a:lnTo>
                    <a:pt x="43" y="474"/>
                  </a:lnTo>
                  <a:lnTo>
                    <a:pt x="43" y="474"/>
                  </a:lnTo>
                  <a:lnTo>
                    <a:pt x="43" y="474"/>
                  </a:lnTo>
                  <a:lnTo>
                    <a:pt x="39" y="474"/>
                  </a:lnTo>
                  <a:lnTo>
                    <a:pt x="39" y="474"/>
                  </a:lnTo>
                  <a:lnTo>
                    <a:pt x="34" y="479"/>
                  </a:lnTo>
                  <a:lnTo>
                    <a:pt x="34" y="484"/>
                  </a:lnTo>
                  <a:lnTo>
                    <a:pt x="29" y="484"/>
                  </a:lnTo>
                  <a:lnTo>
                    <a:pt x="29" y="484"/>
                  </a:lnTo>
                  <a:lnTo>
                    <a:pt x="29" y="484"/>
                  </a:lnTo>
                  <a:lnTo>
                    <a:pt x="29" y="484"/>
                  </a:lnTo>
                  <a:lnTo>
                    <a:pt x="29" y="484"/>
                  </a:lnTo>
                  <a:lnTo>
                    <a:pt x="24" y="484"/>
                  </a:lnTo>
                  <a:lnTo>
                    <a:pt x="19" y="479"/>
                  </a:lnTo>
                  <a:lnTo>
                    <a:pt x="14" y="479"/>
                  </a:lnTo>
                  <a:lnTo>
                    <a:pt x="9" y="479"/>
                  </a:lnTo>
                  <a:lnTo>
                    <a:pt x="9" y="479"/>
                  </a:lnTo>
                  <a:lnTo>
                    <a:pt x="5" y="479"/>
                  </a:lnTo>
                  <a:lnTo>
                    <a:pt x="5" y="479"/>
                  </a:lnTo>
                  <a:lnTo>
                    <a:pt x="5" y="479"/>
                  </a:lnTo>
                  <a:lnTo>
                    <a:pt x="0" y="479"/>
                  </a:lnTo>
                  <a:lnTo>
                    <a:pt x="0" y="479"/>
                  </a:lnTo>
                  <a:lnTo>
                    <a:pt x="0" y="479"/>
                  </a:lnTo>
                  <a:lnTo>
                    <a:pt x="0" y="474"/>
                  </a:lnTo>
                  <a:lnTo>
                    <a:pt x="5" y="474"/>
                  </a:lnTo>
                  <a:lnTo>
                    <a:pt x="5" y="474"/>
                  </a:lnTo>
                  <a:lnTo>
                    <a:pt x="5" y="474"/>
                  </a:lnTo>
                  <a:lnTo>
                    <a:pt x="9" y="474"/>
                  </a:lnTo>
                  <a:lnTo>
                    <a:pt x="9" y="474"/>
                  </a:lnTo>
                  <a:lnTo>
                    <a:pt x="9" y="474"/>
                  </a:lnTo>
                  <a:lnTo>
                    <a:pt x="9" y="474"/>
                  </a:lnTo>
                  <a:lnTo>
                    <a:pt x="9" y="474"/>
                  </a:lnTo>
                  <a:lnTo>
                    <a:pt x="9" y="469"/>
                  </a:lnTo>
                  <a:lnTo>
                    <a:pt x="9" y="469"/>
                  </a:lnTo>
                  <a:lnTo>
                    <a:pt x="9" y="469"/>
                  </a:lnTo>
                  <a:lnTo>
                    <a:pt x="9" y="464"/>
                  </a:lnTo>
                  <a:lnTo>
                    <a:pt x="9" y="464"/>
                  </a:lnTo>
                  <a:lnTo>
                    <a:pt x="9" y="460"/>
                  </a:lnTo>
                  <a:lnTo>
                    <a:pt x="9" y="460"/>
                  </a:lnTo>
                  <a:lnTo>
                    <a:pt x="9" y="460"/>
                  </a:lnTo>
                  <a:lnTo>
                    <a:pt x="9" y="460"/>
                  </a:lnTo>
                  <a:lnTo>
                    <a:pt x="14" y="460"/>
                  </a:lnTo>
                  <a:lnTo>
                    <a:pt x="14" y="460"/>
                  </a:lnTo>
                  <a:lnTo>
                    <a:pt x="14" y="460"/>
                  </a:lnTo>
                  <a:lnTo>
                    <a:pt x="19" y="460"/>
                  </a:lnTo>
                  <a:lnTo>
                    <a:pt x="29" y="460"/>
                  </a:lnTo>
                  <a:lnTo>
                    <a:pt x="29" y="460"/>
                  </a:lnTo>
                  <a:lnTo>
                    <a:pt x="34" y="455"/>
                  </a:lnTo>
                  <a:lnTo>
                    <a:pt x="34" y="455"/>
                  </a:lnTo>
                  <a:lnTo>
                    <a:pt x="34" y="455"/>
                  </a:lnTo>
                  <a:lnTo>
                    <a:pt x="34" y="455"/>
                  </a:lnTo>
                  <a:lnTo>
                    <a:pt x="34" y="455"/>
                  </a:lnTo>
                  <a:lnTo>
                    <a:pt x="39" y="455"/>
                  </a:lnTo>
                  <a:lnTo>
                    <a:pt x="39" y="450"/>
                  </a:lnTo>
                  <a:lnTo>
                    <a:pt x="39" y="450"/>
                  </a:lnTo>
                  <a:lnTo>
                    <a:pt x="39" y="450"/>
                  </a:lnTo>
                  <a:lnTo>
                    <a:pt x="39" y="450"/>
                  </a:lnTo>
                  <a:lnTo>
                    <a:pt x="39" y="450"/>
                  </a:lnTo>
                  <a:lnTo>
                    <a:pt x="34" y="450"/>
                  </a:lnTo>
                  <a:lnTo>
                    <a:pt x="34" y="445"/>
                  </a:lnTo>
                  <a:lnTo>
                    <a:pt x="34" y="445"/>
                  </a:lnTo>
                  <a:lnTo>
                    <a:pt x="34" y="445"/>
                  </a:lnTo>
                  <a:lnTo>
                    <a:pt x="34" y="440"/>
                  </a:lnTo>
                  <a:lnTo>
                    <a:pt x="34" y="440"/>
                  </a:lnTo>
                  <a:lnTo>
                    <a:pt x="39" y="435"/>
                  </a:lnTo>
                  <a:lnTo>
                    <a:pt x="39" y="435"/>
                  </a:lnTo>
                  <a:lnTo>
                    <a:pt x="39" y="431"/>
                  </a:lnTo>
                  <a:lnTo>
                    <a:pt x="39" y="431"/>
                  </a:lnTo>
                  <a:lnTo>
                    <a:pt x="39" y="426"/>
                  </a:lnTo>
                  <a:lnTo>
                    <a:pt x="43" y="426"/>
                  </a:lnTo>
                  <a:lnTo>
                    <a:pt x="43" y="426"/>
                  </a:lnTo>
                  <a:lnTo>
                    <a:pt x="43" y="426"/>
                  </a:lnTo>
                  <a:lnTo>
                    <a:pt x="39" y="421"/>
                  </a:lnTo>
                  <a:lnTo>
                    <a:pt x="39" y="421"/>
                  </a:lnTo>
                  <a:lnTo>
                    <a:pt x="39" y="421"/>
                  </a:lnTo>
                  <a:lnTo>
                    <a:pt x="34" y="421"/>
                  </a:lnTo>
                  <a:lnTo>
                    <a:pt x="34" y="421"/>
                  </a:lnTo>
                  <a:lnTo>
                    <a:pt x="34" y="421"/>
                  </a:lnTo>
                  <a:lnTo>
                    <a:pt x="29" y="421"/>
                  </a:lnTo>
                  <a:lnTo>
                    <a:pt x="29" y="421"/>
                  </a:lnTo>
                  <a:lnTo>
                    <a:pt x="29" y="416"/>
                  </a:lnTo>
                  <a:lnTo>
                    <a:pt x="29" y="416"/>
                  </a:lnTo>
                  <a:lnTo>
                    <a:pt x="29" y="411"/>
                  </a:lnTo>
                  <a:lnTo>
                    <a:pt x="29" y="411"/>
                  </a:lnTo>
                  <a:lnTo>
                    <a:pt x="29" y="411"/>
                  </a:lnTo>
                  <a:lnTo>
                    <a:pt x="29" y="411"/>
                  </a:lnTo>
                  <a:lnTo>
                    <a:pt x="29" y="406"/>
                  </a:lnTo>
                  <a:lnTo>
                    <a:pt x="24" y="406"/>
                  </a:lnTo>
                  <a:lnTo>
                    <a:pt x="24" y="406"/>
                  </a:lnTo>
                  <a:lnTo>
                    <a:pt x="24" y="406"/>
                  </a:lnTo>
                  <a:lnTo>
                    <a:pt x="29" y="406"/>
                  </a:lnTo>
                  <a:lnTo>
                    <a:pt x="29" y="406"/>
                  </a:lnTo>
                  <a:lnTo>
                    <a:pt x="29" y="406"/>
                  </a:lnTo>
                  <a:lnTo>
                    <a:pt x="34" y="406"/>
                  </a:lnTo>
                  <a:lnTo>
                    <a:pt x="34" y="406"/>
                  </a:lnTo>
                  <a:lnTo>
                    <a:pt x="43" y="406"/>
                  </a:lnTo>
                  <a:lnTo>
                    <a:pt x="43" y="406"/>
                  </a:lnTo>
                  <a:lnTo>
                    <a:pt x="43" y="406"/>
                  </a:lnTo>
                  <a:lnTo>
                    <a:pt x="43" y="406"/>
                  </a:lnTo>
                  <a:lnTo>
                    <a:pt x="43" y="406"/>
                  </a:lnTo>
                  <a:lnTo>
                    <a:pt x="43" y="406"/>
                  </a:lnTo>
                  <a:lnTo>
                    <a:pt x="43" y="402"/>
                  </a:lnTo>
                  <a:lnTo>
                    <a:pt x="43" y="402"/>
                  </a:lnTo>
                  <a:lnTo>
                    <a:pt x="43" y="402"/>
                  </a:lnTo>
                  <a:lnTo>
                    <a:pt x="39" y="397"/>
                  </a:lnTo>
                  <a:lnTo>
                    <a:pt x="39" y="397"/>
                  </a:lnTo>
                  <a:lnTo>
                    <a:pt x="34" y="397"/>
                  </a:lnTo>
                  <a:lnTo>
                    <a:pt x="34" y="392"/>
                  </a:lnTo>
                  <a:lnTo>
                    <a:pt x="34" y="392"/>
                  </a:lnTo>
                  <a:lnTo>
                    <a:pt x="34" y="392"/>
                  </a:lnTo>
                  <a:lnTo>
                    <a:pt x="34" y="392"/>
                  </a:lnTo>
                  <a:lnTo>
                    <a:pt x="29" y="392"/>
                  </a:lnTo>
                  <a:lnTo>
                    <a:pt x="29" y="387"/>
                  </a:lnTo>
                  <a:lnTo>
                    <a:pt x="29" y="387"/>
                  </a:lnTo>
                  <a:lnTo>
                    <a:pt x="24" y="387"/>
                  </a:lnTo>
                  <a:lnTo>
                    <a:pt x="24" y="387"/>
                  </a:lnTo>
                  <a:lnTo>
                    <a:pt x="24" y="387"/>
                  </a:lnTo>
                  <a:lnTo>
                    <a:pt x="29" y="387"/>
                  </a:lnTo>
                  <a:lnTo>
                    <a:pt x="29" y="382"/>
                  </a:lnTo>
                  <a:lnTo>
                    <a:pt x="29" y="382"/>
                  </a:lnTo>
                  <a:lnTo>
                    <a:pt x="29" y="382"/>
                  </a:lnTo>
                  <a:lnTo>
                    <a:pt x="29" y="382"/>
                  </a:lnTo>
                  <a:lnTo>
                    <a:pt x="29" y="382"/>
                  </a:lnTo>
                  <a:lnTo>
                    <a:pt x="29" y="382"/>
                  </a:lnTo>
                  <a:lnTo>
                    <a:pt x="34" y="382"/>
                  </a:lnTo>
                  <a:lnTo>
                    <a:pt x="34" y="382"/>
                  </a:lnTo>
                  <a:lnTo>
                    <a:pt x="34" y="377"/>
                  </a:lnTo>
                  <a:lnTo>
                    <a:pt x="34" y="377"/>
                  </a:lnTo>
                  <a:lnTo>
                    <a:pt x="34" y="377"/>
                  </a:lnTo>
                  <a:lnTo>
                    <a:pt x="34" y="373"/>
                  </a:lnTo>
                  <a:lnTo>
                    <a:pt x="34" y="373"/>
                  </a:lnTo>
                  <a:lnTo>
                    <a:pt x="34" y="373"/>
                  </a:lnTo>
                  <a:lnTo>
                    <a:pt x="34" y="373"/>
                  </a:lnTo>
                  <a:lnTo>
                    <a:pt x="34" y="373"/>
                  </a:lnTo>
                  <a:lnTo>
                    <a:pt x="39" y="373"/>
                  </a:lnTo>
                  <a:lnTo>
                    <a:pt x="39" y="373"/>
                  </a:lnTo>
                  <a:lnTo>
                    <a:pt x="39" y="368"/>
                  </a:lnTo>
                  <a:lnTo>
                    <a:pt x="39" y="368"/>
                  </a:lnTo>
                  <a:lnTo>
                    <a:pt x="39" y="368"/>
                  </a:lnTo>
                  <a:lnTo>
                    <a:pt x="39" y="368"/>
                  </a:lnTo>
                  <a:lnTo>
                    <a:pt x="43" y="368"/>
                  </a:lnTo>
                  <a:lnTo>
                    <a:pt x="43" y="368"/>
                  </a:lnTo>
                  <a:lnTo>
                    <a:pt x="43" y="363"/>
                  </a:lnTo>
                  <a:lnTo>
                    <a:pt x="43" y="363"/>
                  </a:lnTo>
                  <a:lnTo>
                    <a:pt x="43" y="363"/>
                  </a:lnTo>
                  <a:lnTo>
                    <a:pt x="39" y="358"/>
                  </a:lnTo>
                  <a:lnTo>
                    <a:pt x="39" y="358"/>
                  </a:lnTo>
                  <a:lnTo>
                    <a:pt x="39" y="358"/>
                  </a:lnTo>
                  <a:lnTo>
                    <a:pt x="39" y="353"/>
                  </a:lnTo>
                  <a:lnTo>
                    <a:pt x="39" y="353"/>
                  </a:lnTo>
                  <a:lnTo>
                    <a:pt x="39" y="353"/>
                  </a:lnTo>
                  <a:lnTo>
                    <a:pt x="34" y="353"/>
                  </a:lnTo>
                  <a:lnTo>
                    <a:pt x="34" y="348"/>
                  </a:lnTo>
                  <a:lnTo>
                    <a:pt x="34" y="348"/>
                  </a:lnTo>
                  <a:lnTo>
                    <a:pt x="34" y="348"/>
                  </a:lnTo>
                  <a:lnTo>
                    <a:pt x="34" y="344"/>
                  </a:lnTo>
                  <a:lnTo>
                    <a:pt x="39" y="344"/>
                  </a:lnTo>
                  <a:lnTo>
                    <a:pt x="39" y="344"/>
                  </a:lnTo>
                  <a:lnTo>
                    <a:pt x="39" y="339"/>
                  </a:lnTo>
                  <a:lnTo>
                    <a:pt x="39" y="339"/>
                  </a:lnTo>
                  <a:lnTo>
                    <a:pt x="39" y="339"/>
                  </a:lnTo>
                  <a:lnTo>
                    <a:pt x="39" y="339"/>
                  </a:lnTo>
                  <a:lnTo>
                    <a:pt x="34" y="339"/>
                  </a:lnTo>
                  <a:lnTo>
                    <a:pt x="34" y="334"/>
                  </a:lnTo>
                  <a:lnTo>
                    <a:pt x="34" y="334"/>
                  </a:lnTo>
                  <a:lnTo>
                    <a:pt x="34" y="334"/>
                  </a:lnTo>
                  <a:lnTo>
                    <a:pt x="34" y="334"/>
                  </a:lnTo>
                  <a:lnTo>
                    <a:pt x="34" y="329"/>
                  </a:lnTo>
                  <a:lnTo>
                    <a:pt x="39" y="324"/>
                  </a:lnTo>
                  <a:lnTo>
                    <a:pt x="39" y="319"/>
                  </a:lnTo>
                  <a:lnTo>
                    <a:pt x="43" y="314"/>
                  </a:lnTo>
                  <a:lnTo>
                    <a:pt x="43" y="310"/>
                  </a:lnTo>
                  <a:lnTo>
                    <a:pt x="48" y="310"/>
                  </a:lnTo>
                  <a:lnTo>
                    <a:pt x="48" y="310"/>
                  </a:lnTo>
                  <a:lnTo>
                    <a:pt x="53" y="305"/>
                  </a:lnTo>
                  <a:lnTo>
                    <a:pt x="58" y="305"/>
                  </a:lnTo>
                  <a:lnTo>
                    <a:pt x="58" y="305"/>
                  </a:lnTo>
                  <a:lnTo>
                    <a:pt x="63" y="305"/>
                  </a:lnTo>
                  <a:lnTo>
                    <a:pt x="68" y="310"/>
                  </a:lnTo>
                  <a:lnTo>
                    <a:pt x="68" y="305"/>
                  </a:lnTo>
                  <a:lnTo>
                    <a:pt x="68" y="305"/>
                  </a:lnTo>
                  <a:lnTo>
                    <a:pt x="68" y="305"/>
                  </a:lnTo>
                  <a:lnTo>
                    <a:pt x="68" y="305"/>
                  </a:lnTo>
                  <a:lnTo>
                    <a:pt x="63" y="305"/>
                  </a:lnTo>
                  <a:lnTo>
                    <a:pt x="63" y="305"/>
                  </a:lnTo>
                  <a:lnTo>
                    <a:pt x="63" y="300"/>
                  </a:lnTo>
                  <a:lnTo>
                    <a:pt x="63" y="300"/>
                  </a:lnTo>
                  <a:lnTo>
                    <a:pt x="63" y="295"/>
                  </a:lnTo>
                  <a:lnTo>
                    <a:pt x="63" y="295"/>
                  </a:lnTo>
                  <a:lnTo>
                    <a:pt x="63" y="290"/>
                  </a:lnTo>
                  <a:lnTo>
                    <a:pt x="68" y="285"/>
                  </a:lnTo>
                  <a:lnTo>
                    <a:pt x="68" y="285"/>
                  </a:lnTo>
                  <a:lnTo>
                    <a:pt x="68" y="285"/>
                  </a:lnTo>
                  <a:lnTo>
                    <a:pt x="72" y="281"/>
                  </a:lnTo>
                  <a:lnTo>
                    <a:pt x="72" y="281"/>
                  </a:lnTo>
                  <a:lnTo>
                    <a:pt x="77" y="281"/>
                  </a:lnTo>
                  <a:lnTo>
                    <a:pt x="77" y="281"/>
                  </a:lnTo>
                  <a:lnTo>
                    <a:pt x="77" y="276"/>
                  </a:lnTo>
                  <a:lnTo>
                    <a:pt x="77" y="276"/>
                  </a:lnTo>
                  <a:lnTo>
                    <a:pt x="77" y="271"/>
                  </a:lnTo>
                  <a:lnTo>
                    <a:pt x="77" y="271"/>
                  </a:lnTo>
                  <a:lnTo>
                    <a:pt x="77" y="266"/>
                  </a:lnTo>
                  <a:lnTo>
                    <a:pt x="82" y="266"/>
                  </a:lnTo>
                  <a:lnTo>
                    <a:pt x="82" y="266"/>
                  </a:lnTo>
                  <a:lnTo>
                    <a:pt x="82" y="266"/>
                  </a:lnTo>
                  <a:lnTo>
                    <a:pt x="87" y="266"/>
                  </a:lnTo>
                  <a:lnTo>
                    <a:pt x="87" y="261"/>
                  </a:lnTo>
                  <a:lnTo>
                    <a:pt x="87" y="261"/>
                  </a:lnTo>
                  <a:lnTo>
                    <a:pt x="92" y="256"/>
                  </a:lnTo>
                  <a:lnTo>
                    <a:pt x="92" y="256"/>
                  </a:lnTo>
                  <a:lnTo>
                    <a:pt x="92" y="256"/>
                  </a:lnTo>
                  <a:lnTo>
                    <a:pt x="92" y="256"/>
                  </a:lnTo>
                  <a:lnTo>
                    <a:pt x="92" y="256"/>
                  </a:lnTo>
                  <a:lnTo>
                    <a:pt x="97" y="256"/>
                  </a:lnTo>
                  <a:lnTo>
                    <a:pt x="101" y="256"/>
                  </a:lnTo>
                  <a:lnTo>
                    <a:pt x="101" y="252"/>
                  </a:lnTo>
                  <a:lnTo>
                    <a:pt x="101" y="252"/>
                  </a:lnTo>
                  <a:lnTo>
                    <a:pt x="101" y="252"/>
                  </a:lnTo>
                  <a:lnTo>
                    <a:pt x="101" y="247"/>
                  </a:lnTo>
                  <a:lnTo>
                    <a:pt x="101" y="247"/>
                  </a:lnTo>
                  <a:lnTo>
                    <a:pt x="111" y="242"/>
                  </a:lnTo>
                  <a:lnTo>
                    <a:pt x="111" y="237"/>
                  </a:lnTo>
                  <a:lnTo>
                    <a:pt x="116" y="232"/>
                  </a:lnTo>
                  <a:lnTo>
                    <a:pt x="116" y="227"/>
                  </a:lnTo>
                  <a:lnTo>
                    <a:pt x="116" y="218"/>
                  </a:lnTo>
                  <a:lnTo>
                    <a:pt x="121" y="213"/>
                  </a:lnTo>
                  <a:lnTo>
                    <a:pt x="121" y="208"/>
                  </a:lnTo>
                  <a:lnTo>
                    <a:pt x="121" y="208"/>
                  </a:lnTo>
                  <a:lnTo>
                    <a:pt x="121" y="203"/>
                  </a:lnTo>
                  <a:lnTo>
                    <a:pt x="121" y="203"/>
                  </a:lnTo>
                  <a:lnTo>
                    <a:pt x="126" y="198"/>
                  </a:lnTo>
                  <a:lnTo>
                    <a:pt x="126" y="198"/>
                  </a:lnTo>
                  <a:lnTo>
                    <a:pt x="130" y="198"/>
                  </a:lnTo>
                  <a:lnTo>
                    <a:pt x="135" y="194"/>
                  </a:lnTo>
                  <a:lnTo>
                    <a:pt x="135" y="194"/>
                  </a:lnTo>
                  <a:lnTo>
                    <a:pt x="140" y="194"/>
                  </a:lnTo>
                  <a:lnTo>
                    <a:pt x="140" y="194"/>
                  </a:lnTo>
                  <a:lnTo>
                    <a:pt x="140" y="189"/>
                  </a:lnTo>
                  <a:lnTo>
                    <a:pt x="140" y="189"/>
                  </a:lnTo>
                  <a:lnTo>
                    <a:pt x="135" y="184"/>
                  </a:lnTo>
                  <a:lnTo>
                    <a:pt x="135" y="184"/>
                  </a:lnTo>
                  <a:lnTo>
                    <a:pt x="135" y="179"/>
                  </a:lnTo>
                  <a:lnTo>
                    <a:pt x="135" y="179"/>
                  </a:lnTo>
                  <a:lnTo>
                    <a:pt x="140" y="179"/>
                  </a:lnTo>
                  <a:lnTo>
                    <a:pt x="140" y="174"/>
                  </a:lnTo>
                  <a:lnTo>
                    <a:pt x="140" y="174"/>
                  </a:lnTo>
                  <a:lnTo>
                    <a:pt x="140" y="174"/>
                  </a:lnTo>
                  <a:lnTo>
                    <a:pt x="140" y="169"/>
                  </a:lnTo>
                  <a:lnTo>
                    <a:pt x="140" y="169"/>
                  </a:lnTo>
                  <a:lnTo>
                    <a:pt x="140" y="165"/>
                  </a:lnTo>
                  <a:lnTo>
                    <a:pt x="140" y="165"/>
                  </a:lnTo>
                  <a:lnTo>
                    <a:pt x="140" y="160"/>
                  </a:lnTo>
                  <a:lnTo>
                    <a:pt x="140" y="160"/>
                  </a:lnTo>
                  <a:lnTo>
                    <a:pt x="145" y="155"/>
                  </a:lnTo>
                  <a:lnTo>
                    <a:pt x="145" y="145"/>
                  </a:lnTo>
                  <a:lnTo>
                    <a:pt x="145" y="140"/>
                  </a:lnTo>
                  <a:lnTo>
                    <a:pt x="145" y="136"/>
                  </a:lnTo>
                  <a:lnTo>
                    <a:pt x="145" y="131"/>
                  </a:lnTo>
                  <a:lnTo>
                    <a:pt x="150" y="126"/>
                  </a:lnTo>
                  <a:lnTo>
                    <a:pt x="145" y="121"/>
                  </a:lnTo>
                  <a:lnTo>
                    <a:pt x="145" y="116"/>
                  </a:lnTo>
                  <a:lnTo>
                    <a:pt x="145" y="111"/>
                  </a:lnTo>
                  <a:lnTo>
                    <a:pt x="145" y="111"/>
                  </a:lnTo>
                  <a:lnTo>
                    <a:pt x="145" y="111"/>
                  </a:lnTo>
                  <a:lnTo>
                    <a:pt x="145" y="106"/>
                  </a:lnTo>
                  <a:lnTo>
                    <a:pt x="145" y="106"/>
                  </a:lnTo>
                  <a:lnTo>
                    <a:pt x="145" y="106"/>
                  </a:lnTo>
                  <a:lnTo>
                    <a:pt x="145" y="106"/>
                  </a:lnTo>
                  <a:lnTo>
                    <a:pt x="150" y="106"/>
                  </a:lnTo>
                  <a:lnTo>
                    <a:pt x="155" y="106"/>
                  </a:lnTo>
                  <a:lnTo>
                    <a:pt x="155" y="102"/>
                  </a:lnTo>
                  <a:lnTo>
                    <a:pt x="160" y="102"/>
                  </a:lnTo>
                  <a:lnTo>
                    <a:pt x="160" y="97"/>
                  </a:lnTo>
                  <a:lnTo>
                    <a:pt x="160" y="97"/>
                  </a:lnTo>
                  <a:lnTo>
                    <a:pt x="160" y="97"/>
                  </a:lnTo>
                  <a:lnTo>
                    <a:pt x="160" y="97"/>
                  </a:lnTo>
                  <a:lnTo>
                    <a:pt x="160" y="92"/>
                  </a:lnTo>
                  <a:lnTo>
                    <a:pt x="160" y="92"/>
                  </a:lnTo>
                  <a:lnTo>
                    <a:pt x="160" y="87"/>
                  </a:lnTo>
                  <a:lnTo>
                    <a:pt x="164" y="87"/>
                  </a:lnTo>
                  <a:lnTo>
                    <a:pt x="164" y="82"/>
                  </a:lnTo>
                  <a:lnTo>
                    <a:pt x="164" y="82"/>
                  </a:lnTo>
                  <a:lnTo>
                    <a:pt x="164" y="77"/>
                  </a:lnTo>
                  <a:lnTo>
                    <a:pt x="164" y="73"/>
                  </a:lnTo>
                  <a:lnTo>
                    <a:pt x="169" y="68"/>
                  </a:lnTo>
                  <a:lnTo>
                    <a:pt x="169" y="68"/>
                  </a:lnTo>
                  <a:lnTo>
                    <a:pt x="169" y="63"/>
                  </a:lnTo>
                  <a:lnTo>
                    <a:pt x="174" y="63"/>
                  </a:lnTo>
                  <a:lnTo>
                    <a:pt x="174" y="58"/>
                  </a:lnTo>
                  <a:lnTo>
                    <a:pt x="169" y="58"/>
                  </a:lnTo>
                  <a:lnTo>
                    <a:pt x="169" y="53"/>
                  </a:lnTo>
                  <a:lnTo>
                    <a:pt x="169" y="53"/>
                  </a:lnTo>
                  <a:lnTo>
                    <a:pt x="169" y="53"/>
                  </a:lnTo>
                  <a:lnTo>
                    <a:pt x="164" y="53"/>
                  </a:lnTo>
                  <a:lnTo>
                    <a:pt x="164" y="53"/>
                  </a:lnTo>
                  <a:lnTo>
                    <a:pt x="164" y="48"/>
                  </a:lnTo>
                  <a:lnTo>
                    <a:pt x="164" y="48"/>
                  </a:lnTo>
                  <a:lnTo>
                    <a:pt x="169" y="44"/>
                  </a:lnTo>
                  <a:lnTo>
                    <a:pt x="169" y="39"/>
                  </a:lnTo>
                  <a:lnTo>
                    <a:pt x="169" y="34"/>
                  </a:lnTo>
                  <a:lnTo>
                    <a:pt x="169" y="34"/>
                  </a:lnTo>
                  <a:lnTo>
                    <a:pt x="169" y="29"/>
                  </a:lnTo>
                  <a:lnTo>
                    <a:pt x="174" y="29"/>
                  </a:lnTo>
                  <a:lnTo>
                    <a:pt x="174" y="29"/>
                  </a:lnTo>
                  <a:lnTo>
                    <a:pt x="174" y="29"/>
                  </a:lnTo>
                  <a:lnTo>
                    <a:pt x="179" y="29"/>
                  </a:lnTo>
                  <a:lnTo>
                    <a:pt x="184" y="34"/>
                  </a:lnTo>
                  <a:lnTo>
                    <a:pt x="189" y="34"/>
                  </a:lnTo>
                  <a:lnTo>
                    <a:pt x="193" y="34"/>
                  </a:lnTo>
                  <a:lnTo>
                    <a:pt x="193" y="29"/>
                  </a:lnTo>
                  <a:lnTo>
                    <a:pt x="198" y="29"/>
                  </a:lnTo>
                  <a:lnTo>
                    <a:pt x="198" y="19"/>
                  </a:lnTo>
                  <a:lnTo>
                    <a:pt x="203" y="19"/>
                  </a:lnTo>
                  <a:lnTo>
                    <a:pt x="203" y="15"/>
                  </a:lnTo>
                  <a:lnTo>
                    <a:pt x="208" y="15"/>
                  </a:lnTo>
                  <a:lnTo>
                    <a:pt x="208" y="10"/>
                  </a:lnTo>
                  <a:lnTo>
                    <a:pt x="208" y="10"/>
                  </a:lnTo>
                  <a:lnTo>
                    <a:pt x="208" y="10"/>
                  </a:lnTo>
                  <a:lnTo>
                    <a:pt x="208" y="10"/>
                  </a:lnTo>
                  <a:lnTo>
                    <a:pt x="208" y="10"/>
                  </a:lnTo>
                  <a:lnTo>
                    <a:pt x="208" y="5"/>
                  </a:lnTo>
                  <a:lnTo>
                    <a:pt x="208" y="5"/>
                  </a:lnTo>
                  <a:lnTo>
                    <a:pt x="208" y="5"/>
                  </a:lnTo>
                  <a:lnTo>
                    <a:pt x="208" y="5"/>
                  </a:lnTo>
                  <a:lnTo>
                    <a:pt x="203" y="0"/>
                  </a:lnTo>
                  <a:lnTo>
                    <a:pt x="213" y="0"/>
                  </a:lnTo>
                  <a:lnTo>
                    <a:pt x="213" y="0"/>
                  </a:lnTo>
                  <a:lnTo>
                    <a:pt x="218" y="5"/>
                  </a:lnTo>
                  <a:lnTo>
                    <a:pt x="218" y="5"/>
                  </a:lnTo>
                  <a:lnTo>
                    <a:pt x="222" y="5"/>
                  </a:lnTo>
                  <a:lnTo>
                    <a:pt x="222" y="5"/>
                  </a:lnTo>
                  <a:lnTo>
                    <a:pt x="227" y="10"/>
                  </a:lnTo>
                  <a:lnTo>
                    <a:pt x="232" y="10"/>
                  </a:lnTo>
                  <a:lnTo>
                    <a:pt x="232" y="10"/>
                  </a:lnTo>
                  <a:lnTo>
                    <a:pt x="232" y="10"/>
                  </a:lnTo>
                  <a:lnTo>
                    <a:pt x="237" y="10"/>
                  </a:lnTo>
                  <a:lnTo>
                    <a:pt x="237" y="10"/>
                  </a:lnTo>
                  <a:lnTo>
                    <a:pt x="242" y="10"/>
                  </a:lnTo>
                  <a:lnTo>
                    <a:pt x="242" y="10"/>
                  </a:lnTo>
                  <a:lnTo>
                    <a:pt x="242" y="5"/>
                  </a:lnTo>
                  <a:lnTo>
                    <a:pt x="242" y="5"/>
                  </a:lnTo>
                  <a:lnTo>
                    <a:pt x="242" y="5"/>
                  </a:lnTo>
                  <a:lnTo>
                    <a:pt x="247" y="0"/>
                  </a:lnTo>
                  <a:lnTo>
                    <a:pt x="247" y="0"/>
                  </a:lnTo>
                  <a:lnTo>
                    <a:pt x="251" y="0"/>
                  </a:lnTo>
                  <a:lnTo>
                    <a:pt x="251" y="5"/>
                  </a:lnTo>
                  <a:lnTo>
                    <a:pt x="251" y="5"/>
                  </a:lnTo>
                  <a:lnTo>
                    <a:pt x="256" y="5"/>
                  </a:lnTo>
                  <a:lnTo>
                    <a:pt x="256" y="10"/>
                  </a:lnTo>
                  <a:lnTo>
                    <a:pt x="266" y="10"/>
                  </a:lnTo>
                  <a:lnTo>
                    <a:pt x="276" y="15"/>
                  </a:lnTo>
                  <a:lnTo>
                    <a:pt x="281" y="15"/>
                  </a:lnTo>
                  <a:lnTo>
                    <a:pt x="281" y="19"/>
                  </a:lnTo>
                  <a:lnTo>
                    <a:pt x="285" y="19"/>
                  </a:lnTo>
                  <a:lnTo>
                    <a:pt x="290" y="24"/>
                  </a:lnTo>
                  <a:lnTo>
                    <a:pt x="290" y="24"/>
                  </a:lnTo>
                  <a:lnTo>
                    <a:pt x="295" y="24"/>
                  </a:lnTo>
                  <a:lnTo>
                    <a:pt x="295" y="24"/>
                  </a:lnTo>
                  <a:lnTo>
                    <a:pt x="295" y="19"/>
                  </a:lnTo>
                  <a:lnTo>
                    <a:pt x="295" y="19"/>
                  </a:lnTo>
                  <a:lnTo>
                    <a:pt x="300" y="19"/>
                  </a:lnTo>
                  <a:lnTo>
                    <a:pt x="300" y="15"/>
                  </a:lnTo>
                  <a:lnTo>
                    <a:pt x="300" y="15"/>
                  </a:lnTo>
                  <a:lnTo>
                    <a:pt x="300" y="10"/>
                  </a:lnTo>
                  <a:lnTo>
                    <a:pt x="305" y="10"/>
                  </a:lnTo>
                  <a:lnTo>
                    <a:pt x="305" y="5"/>
                  </a:lnTo>
                  <a:lnTo>
                    <a:pt x="305" y="5"/>
                  </a:lnTo>
                  <a:lnTo>
                    <a:pt x="305" y="5"/>
                  </a:lnTo>
                  <a:lnTo>
                    <a:pt x="310" y="5"/>
                  </a:lnTo>
                  <a:lnTo>
                    <a:pt x="310" y="5"/>
                  </a:lnTo>
                  <a:lnTo>
                    <a:pt x="319" y="5"/>
                  </a:lnTo>
                  <a:lnTo>
                    <a:pt x="329" y="5"/>
                  </a:lnTo>
                  <a:lnTo>
                    <a:pt x="343" y="10"/>
                  </a:lnTo>
                  <a:lnTo>
                    <a:pt x="353" y="10"/>
                  </a:lnTo>
                  <a:lnTo>
                    <a:pt x="358" y="15"/>
                  </a:lnTo>
                  <a:lnTo>
                    <a:pt x="368" y="15"/>
                  </a:lnTo>
                  <a:lnTo>
                    <a:pt x="368" y="15"/>
                  </a:lnTo>
                  <a:lnTo>
                    <a:pt x="372" y="15"/>
                  </a:lnTo>
                  <a:lnTo>
                    <a:pt x="377" y="15"/>
                  </a:lnTo>
                  <a:lnTo>
                    <a:pt x="382" y="15"/>
                  </a:lnTo>
                  <a:lnTo>
                    <a:pt x="382" y="10"/>
                  </a:lnTo>
                  <a:lnTo>
                    <a:pt x="382" y="10"/>
                  </a:lnTo>
                  <a:lnTo>
                    <a:pt x="387" y="5"/>
                  </a:lnTo>
                  <a:lnTo>
                    <a:pt x="392" y="5"/>
                  </a:lnTo>
                  <a:lnTo>
                    <a:pt x="397" y="0"/>
                  </a:lnTo>
                  <a:lnTo>
                    <a:pt x="402" y="0"/>
                  </a:lnTo>
                  <a:lnTo>
                    <a:pt x="402" y="0"/>
                  </a:lnTo>
                  <a:lnTo>
                    <a:pt x="406" y="0"/>
                  </a:lnTo>
                  <a:lnTo>
                    <a:pt x="416" y="0"/>
                  </a:lnTo>
                  <a:lnTo>
                    <a:pt x="426" y="5"/>
                  </a:lnTo>
                  <a:lnTo>
                    <a:pt x="440" y="10"/>
                  </a:lnTo>
                  <a:lnTo>
                    <a:pt x="450" y="10"/>
                  </a:lnTo>
                  <a:lnTo>
                    <a:pt x="460" y="15"/>
                  </a:lnTo>
                  <a:lnTo>
                    <a:pt x="464" y="15"/>
                  </a:lnTo>
                  <a:lnTo>
                    <a:pt x="474" y="15"/>
                  </a:lnTo>
                  <a:lnTo>
                    <a:pt x="484" y="15"/>
                  </a:lnTo>
                  <a:lnTo>
                    <a:pt x="489" y="15"/>
                  </a:lnTo>
                  <a:lnTo>
                    <a:pt x="498" y="15"/>
                  </a:lnTo>
                  <a:lnTo>
                    <a:pt x="503" y="15"/>
                  </a:lnTo>
                  <a:lnTo>
                    <a:pt x="513" y="15"/>
                  </a:lnTo>
                  <a:lnTo>
                    <a:pt x="518" y="10"/>
                  </a:lnTo>
                  <a:lnTo>
                    <a:pt x="527" y="10"/>
                  </a:lnTo>
                  <a:lnTo>
                    <a:pt x="532" y="10"/>
                  </a:lnTo>
                  <a:lnTo>
                    <a:pt x="537" y="10"/>
                  </a:lnTo>
                  <a:lnTo>
                    <a:pt x="542" y="10"/>
                  </a:lnTo>
                  <a:close/>
                </a:path>
              </a:pathLst>
            </a:custGeom>
            <a:solidFill>
              <a:srgbClr val="00FF00"/>
            </a:solidFill>
            <a:ln w="3175">
              <a:solidFill>
                <a:schemeClr val="bg2">
                  <a:lumMod val="9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100">
              <a:extLst>
                <a:ext uri="{FF2B5EF4-FFF2-40B4-BE49-F238E27FC236}">
                  <a16:creationId xmlns:a16="http://schemas.microsoft.com/office/drawing/2014/main" xmlns="" id="{2D86FF0A-9E8C-426A-817B-19CA9C55A68B}"/>
                </a:ext>
              </a:extLst>
            </p:cNvPr>
            <p:cNvSpPr>
              <a:spLocks/>
            </p:cNvSpPr>
            <p:nvPr/>
          </p:nvSpPr>
          <p:spPr bwMode="auto">
            <a:xfrm>
              <a:off x="10631270" y="2180212"/>
              <a:ext cx="574254" cy="529092"/>
            </a:xfrm>
            <a:custGeom>
              <a:avLst/>
              <a:gdLst>
                <a:gd name="T0" fmla="*/ 455 w 600"/>
                <a:gd name="T1" fmla="*/ 92 h 620"/>
                <a:gd name="T2" fmla="*/ 470 w 600"/>
                <a:gd name="T3" fmla="*/ 136 h 620"/>
                <a:gd name="T4" fmla="*/ 484 w 600"/>
                <a:gd name="T5" fmla="*/ 165 h 620"/>
                <a:gd name="T6" fmla="*/ 503 w 600"/>
                <a:gd name="T7" fmla="*/ 204 h 620"/>
                <a:gd name="T8" fmla="*/ 542 w 600"/>
                <a:gd name="T9" fmla="*/ 194 h 620"/>
                <a:gd name="T10" fmla="*/ 561 w 600"/>
                <a:gd name="T11" fmla="*/ 199 h 620"/>
                <a:gd name="T12" fmla="*/ 591 w 600"/>
                <a:gd name="T13" fmla="*/ 204 h 620"/>
                <a:gd name="T14" fmla="*/ 600 w 600"/>
                <a:gd name="T15" fmla="*/ 237 h 620"/>
                <a:gd name="T16" fmla="*/ 595 w 600"/>
                <a:gd name="T17" fmla="*/ 266 h 620"/>
                <a:gd name="T18" fmla="*/ 561 w 600"/>
                <a:gd name="T19" fmla="*/ 305 h 620"/>
                <a:gd name="T20" fmla="*/ 542 w 600"/>
                <a:gd name="T21" fmla="*/ 320 h 620"/>
                <a:gd name="T22" fmla="*/ 518 w 600"/>
                <a:gd name="T23" fmla="*/ 325 h 620"/>
                <a:gd name="T24" fmla="*/ 479 w 600"/>
                <a:gd name="T25" fmla="*/ 349 h 620"/>
                <a:gd name="T26" fmla="*/ 455 w 600"/>
                <a:gd name="T27" fmla="*/ 368 h 620"/>
                <a:gd name="T28" fmla="*/ 436 w 600"/>
                <a:gd name="T29" fmla="*/ 392 h 620"/>
                <a:gd name="T30" fmla="*/ 416 w 600"/>
                <a:gd name="T31" fmla="*/ 402 h 620"/>
                <a:gd name="T32" fmla="*/ 402 w 600"/>
                <a:gd name="T33" fmla="*/ 421 h 620"/>
                <a:gd name="T34" fmla="*/ 397 w 600"/>
                <a:gd name="T35" fmla="*/ 450 h 620"/>
                <a:gd name="T36" fmla="*/ 382 w 600"/>
                <a:gd name="T37" fmla="*/ 465 h 620"/>
                <a:gd name="T38" fmla="*/ 373 w 600"/>
                <a:gd name="T39" fmla="*/ 465 h 620"/>
                <a:gd name="T40" fmla="*/ 353 w 600"/>
                <a:gd name="T41" fmla="*/ 489 h 620"/>
                <a:gd name="T42" fmla="*/ 310 w 600"/>
                <a:gd name="T43" fmla="*/ 518 h 620"/>
                <a:gd name="T44" fmla="*/ 300 w 600"/>
                <a:gd name="T45" fmla="*/ 518 h 620"/>
                <a:gd name="T46" fmla="*/ 281 w 600"/>
                <a:gd name="T47" fmla="*/ 504 h 620"/>
                <a:gd name="T48" fmla="*/ 271 w 600"/>
                <a:gd name="T49" fmla="*/ 518 h 620"/>
                <a:gd name="T50" fmla="*/ 281 w 600"/>
                <a:gd name="T51" fmla="*/ 533 h 620"/>
                <a:gd name="T52" fmla="*/ 261 w 600"/>
                <a:gd name="T53" fmla="*/ 533 h 620"/>
                <a:gd name="T54" fmla="*/ 247 w 600"/>
                <a:gd name="T55" fmla="*/ 537 h 620"/>
                <a:gd name="T56" fmla="*/ 242 w 600"/>
                <a:gd name="T57" fmla="*/ 552 h 620"/>
                <a:gd name="T58" fmla="*/ 218 w 600"/>
                <a:gd name="T59" fmla="*/ 562 h 620"/>
                <a:gd name="T60" fmla="*/ 189 w 600"/>
                <a:gd name="T61" fmla="*/ 571 h 620"/>
                <a:gd name="T62" fmla="*/ 179 w 600"/>
                <a:gd name="T63" fmla="*/ 576 h 620"/>
                <a:gd name="T64" fmla="*/ 174 w 600"/>
                <a:gd name="T65" fmla="*/ 566 h 620"/>
                <a:gd name="T66" fmla="*/ 160 w 600"/>
                <a:gd name="T67" fmla="*/ 571 h 620"/>
                <a:gd name="T68" fmla="*/ 150 w 600"/>
                <a:gd name="T69" fmla="*/ 581 h 620"/>
                <a:gd name="T70" fmla="*/ 126 w 600"/>
                <a:gd name="T71" fmla="*/ 591 h 620"/>
                <a:gd name="T72" fmla="*/ 126 w 600"/>
                <a:gd name="T73" fmla="*/ 605 h 620"/>
                <a:gd name="T74" fmla="*/ 102 w 600"/>
                <a:gd name="T75" fmla="*/ 615 h 620"/>
                <a:gd name="T76" fmla="*/ 82 w 600"/>
                <a:gd name="T77" fmla="*/ 605 h 620"/>
                <a:gd name="T78" fmla="*/ 58 w 600"/>
                <a:gd name="T79" fmla="*/ 581 h 620"/>
                <a:gd name="T80" fmla="*/ 29 w 600"/>
                <a:gd name="T81" fmla="*/ 591 h 620"/>
                <a:gd name="T82" fmla="*/ 19 w 600"/>
                <a:gd name="T83" fmla="*/ 566 h 620"/>
                <a:gd name="T84" fmla="*/ 44 w 600"/>
                <a:gd name="T85" fmla="*/ 552 h 620"/>
                <a:gd name="T86" fmla="*/ 44 w 600"/>
                <a:gd name="T87" fmla="*/ 528 h 620"/>
                <a:gd name="T88" fmla="*/ 5 w 600"/>
                <a:gd name="T89" fmla="*/ 518 h 620"/>
                <a:gd name="T90" fmla="*/ 19 w 600"/>
                <a:gd name="T91" fmla="*/ 489 h 620"/>
                <a:gd name="T92" fmla="*/ 29 w 600"/>
                <a:gd name="T93" fmla="*/ 479 h 620"/>
                <a:gd name="T94" fmla="*/ 39 w 600"/>
                <a:gd name="T95" fmla="*/ 470 h 620"/>
                <a:gd name="T96" fmla="*/ 63 w 600"/>
                <a:gd name="T97" fmla="*/ 436 h 620"/>
                <a:gd name="T98" fmla="*/ 73 w 600"/>
                <a:gd name="T99" fmla="*/ 421 h 620"/>
                <a:gd name="T100" fmla="*/ 77 w 600"/>
                <a:gd name="T101" fmla="*/ 407 h 620"/>
                <a:gd name="T102" fmla="*/ 39 w 600"/>
                <a:gd name="T103" fmla="*/ 392 h 620"/>
                <a:gd name="T104" fmla="*/ 63 w 600"/>
                <a:gd name="T105" fmla="*/ 354 h 620"/>
                <a:gd name="T106" fmla="*/ 87 w 600"/>
                <a:gd name="T107" fmla="*/ 320 h 620"/>
                <a:gd name="T108" fmla="*/ 107 w 600"/>
                <a:gd name="T109" fmla="*/ 300 h 620"/>
                <a:gd name="T110" fmla="*/ 97 w 600"/>
                <a:gd name="T111" fmla="*/ 276 h 620"/>
                <a:gd name="T112" fmla="*/ 73 w 600"/>
                <a:gd name="T113" fmla="*/ 252 h 620"/>
                <a:gd name="T114" fmla="*/ 131 w 600"/>
                <a:gd name="T115" fmla="*/ 165 h 620"/>
                <a:gd name="T116" fmla="*/ 242 w 600"/>
                <a:gd name="T117" fmla="*/ 88 h 620"/>
                <a:gd name="T118" fmla="*/ 300 w 600"/>
                <a:gd name="T119" fmla="*/ 25 h 620"/>
                <a:gd name="T120" fmla="*/ 339 w 600"/>
                <a:gd name="T121" fmla="*/ 25 h 620"/>
                <a:gd name="T122" fmla="*/ 363 w 600"/>
                <a:gd name="T123" fmla="*/ 34 h 620"/>
                <a:gd name="T124" fmla="*/ 392 w 600"/>
                <a:gd name="T125" fmla="*/ 4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0" h="620">
                  <a:moveTo>
                    <a:pt x="416" y="78"/>
                  </a:moveTo>
                  <a:lnTo>
                    <a:pt x="421" y="78"/>
                  </a:lnTo>
                  <a:lnTo>
                    <a:pt x="421" y="78"/>
                  </a:lnTo>
                  <a:lnTo>
                    <a:pt x="426" y="78"/>
                  </a:lnTo>
                  <a:lnTo>
                    <a:pt x="426" y="78"/>
                  </a:lnTo>
                  <a:lnTo>
                    <a:pt x="431" y="78"/>
                  </a:lnTo>
                  <a:lnTo>
                    <a:pt x="436" y="78"/>
                  </a:lnTo>
                  <a:lnTo>
                    <a:pt x="436" y="78"/>
                  </a:lnTo>
                  <a:lnTo>
                    <a:pt x="436" y="78"/>
                  </a:lnTo>
                  <a:lnTo>
                    <a:pt x="440" y="78"/>
                  </a:lnTo>
                  <a:lnTo>
                    <a:pt x="440" y="83"/>
                  </a:lnTo>
                  <a:lnTo>
                    <a:pt x="445" y="88"/>
                  </a:lnTo>
                  <a:lnTo>
                    <a:pt x="445" y="88"/>
                  </a:lnTo>
                  <a:lnTo>
                    <a:pt x="445" y="88"/>
                  </a:lnTo>
                  <a:lnTo>
                    <a:pt x="450" y="88"/>
                  </a:lnTo>
                  <a:lnTo>
                    <a:pt x="450" y="88"/>
                  </a:lnTo>
                  <a:lnTo>
                    <a:pt x="455" y="88"/>
                  </a:lnTo>
                  <a:lnTo>
                    <a:pt x="455" y="88"/>
                  </a:lnTo>
                  <a:lnTo>
                    <a:pt x="455" y="88"/>
                  </a:lnTo>
                  <a:lnTo>
                    <a:pt x="455" y="88"/>
                  </a:lnTo>
                  <a:lnTo>
                    <a:pt x="455" y="92"/>
                  </a:lnTo>
                  <a:lnTo>
                    <a:pt x="460" y="92"/>
                  </a:lnTo>
                  <a:lnTo>
                    <a:pt x="460" y="92"/>
                  </a:lnTo>
                  <a:lnTo>
                    <a:pt x="460" y="92"/>
                  </a:lnTo>
                  <a:lnTo>
                    <a:pt x="465" y="97"/>
                  </a:lnTo>
                  <a:lnTo>
                    <a:pt x="465" y="97"/>
                  </a:lnTo>
                  <a:lnTo>
                    <a:pt x="465" y="97"/>
                  </a:lnTo>
                  <a:lnTo>
                    <a:pt x="465" y="102"/>
                  </a:lnTo>
                  <a:lnTo>
                    <a:pt x="465" y="107"/>
                  </a:lnTo>
                  <a:lnTo>
                    <a:pt x="465" y="107"/>
                  </a:lnTo>
                  <a:lnTo>
                    <a:pt x="465" y="112"/>
                  </a:lnTo>
                  <a:lnTo>
                    <a:pt x="465" y="117"/>
                  </a:lnTo>
                  <a:lnTo>
                    <a:pt x="465" y="121"/>
                  </a:lnTo>
                  <a:lnTo>
                    <a:pt x="460" y="126"/>
                  </a:lnTo>
                  <a:lnTo>
                    <a:pt x="460" y="126"/>
                  </a:lnTo>
                  <a:lnTo>
                    <a:pt x="460" y="131"/>
                  </a:lnTo>
                  <a:lnTo>
                    <a:pt x="460" y="131"/>
                  </a:lnTo>
                  <a:lnTo>
                    <a:pt x="465" y="131"/>
                  </a:lnTo>
                  <a:lnTo>
                    <a:pt x="470" y="131"/>
                  </a:lnTo>
                  <a:lnTo>
                    <a:pt x="470" y="131"/>
                  </a:lnTo>
                  <a:lnTo>
                    <a:pt x="470" y="131"/>
                  </a:lnTo>
                  <a:lnTo>
                    <a:pt x="470" y="136"/>
                  </a:lnTo>
                  <a:lnTo>
                    <a:pt x="470" y="136"/>
                  </a:lnTo>
                  <a:lnTo>
                    <a:pt x="470" y="141"/>
                  </a:lnTo>
                  <a:lnTo>
                    <a:pt x="470" y="141"/>
                  </a:lnTo>
                  <a:lnTo>
                    <a:pt x="470" y="141"/>
                  </a:lnTo>
                  <a:lnTo>
                    <a:pt x="470" y="141"/>
                  </a:lnTo>
                  <a:lnTo>
                    <a:pt x="470" y="146"/>
                  </a:lnTo>
                  <a:lnTo>
                    <a:pt x="470" y="146"/>
                  </a:lnTo>
                  <a:lnTo>
                    <a:pt x="470" y="146"/>
                  </a:lnTo>
                  <a:lnTo>
                    <a:pt x="474" y="146"/>
                  </a:lnTo>
                  <a:lnTo>
                    <a:pt x="474" y="146"/>
                  </a:lnTo>
                  <a:lnTo>
                    <a:pt x="479" y="146"/>
                  </a:lnTo>
                  <a:lnTo>
                    <a:pt x="479" y="146"/>
                  </a:lnTo>
                  <a:lnTo>
                    <a:pt x="484" y="146"/>
                  </a:lnTo>
                  <a:lnTo>
                    <a:pt x="484" y="146"/>
                  </a:lnTo>
                  <a:lnTo>
                    <a:pt x="484" y="146"/>
                  </a:lnTo>
                  <a:lnTo>
                    <a:pt x="479" y="146"/>
                  </a:lnTo>
                  <a:lnTo>
                    <a:pt x="479" y="150"/>
                  </a:lnTo>
                  <a:lnTo>
                    <a:pt x="479" y="155"/>
                  </a:lnTo>
                  <a:lnTo>
                    <a:pt x="479" y="160"/>
                  </a:lnTo>
                  <a:lnTo>
                    <a:pt x="484" y="165"/>
                  </a:lnTo>
                  <a:lnTo>
                    <a:pt x="484" y="165"/>
                  </a:lnTo>
                  <a:lnTo>
                    <a:pt x="484" y="170"/>
                  </a:lnTo>
                  <a:lnTo>
                    <a:pt x="484" y="170"/>
                  </a:lnTo>
                  <a:lnTo>
                    <a:pt x="479" y="175"/>
                  </a:lnTo>
                  <a:lnTo>
                    <a:pt x="479" y="175"/>
                  </a:lnTo>
                  <a:lnTo>
                    <a:pt x="479" y="175"/>
                  </a:lnTo>
                  <a:lnTo>
                    <a:pt x="479" y="175"/>
                  </a:lnTo>
                  <a:lnTo>
                    <a:pt x="479" y="175"/>
                  </a:lnTo>
                  <a:lnTo>
                    <a:pt x="479" y="179"/>
                  </a:lnTo>
                  <a:lnTo>
                    <a:pt x="479" y="179"/>
                  </a:lnTo>
                  <a:lnTo>
                    <a:pt x="479" y="179"/>
                  </a:lnTo>
                  <a:lnTo>
                    <a:pt x="484" y="184"/>
                  </a:lnTo>
                  <a:lnTo>
                    <a:pt x="489" y="189"/>
                  </a:lnTo>
                  <a:lnTo>
                    <a:pt x="494" y="194"/>
                  </a:lnTo>
                  <a:lnTo>
                    <a:pt x="499" y="194"/>
                  </a:lnTo>
                  <a:lnTo>
                    <a:pt x="499" y="194"/>
                  </a:lnTo>
                  <a:lnTo>
                    <a:pt x="499" y="194"/>
                  </a:lnTo>
                  <a:lnTo>
                    <a:pt x="499" y="194"/>
                  </a:lnTo>
                  <a:lnTo>
                    <a:pt x="503" y="194"/>
                  </a:lnTo>
                  <a:lnTo>
                    <a:pt x="503" y="199"/>
                  </a:lnTo>
                  <a:lnTo>
                    <a:pt x="503" y="204"/>
                  </a:lnTo>
                  <a:lnTo>
                    <a:pt x="503" y="204"/>
                  </a:lnTo>
                  <a:lnTo>
                    <a:pt x="503" y="208"/>
                  </a:lnTo>
                  <a:lnTo>
                    <a:pt x="508" y="208"/>
                  </a:lnTo>
                  <a:lnTo>
                    <a:pt x="508" y="213"/>
                  </a:lnTo>
                  <a:lnTo>
                    <a:pt x="513" y="213"/>
                  </a:lnTo>
                  <a:lnTo>
                    <a:pt x="518" y="213"/>
                  </a:lnTo>
                  <a:lnTo>
                    <a:pt x="518" y="213"/>
                  </a:lnTo>
                  <a:lnTo>
                    <a:pt x="523" y="213"/>
                  </a:lnTo>
                  <a:lnTo>
                    <a:pt x="523" y="213"/>
                  </a:lnTo>
                  <a:lnTo>
                    <a:pt x="523" y="213"/>
                  </a:lnTo>
                  <a:lnTo>
                    <a:pt x="528" y="213"/>
                  </a:lnTo>
                  <a:lnTo>
                    <a:pt x="528" y="208"/>
                  </a:lnTo>
                  <a:lnTo>
                    <a:pt x="528" y="208"/>
                  </a:lnTo>
                  <a:lnTo>
                    <a:pt x="532" y="204"/>
                  </a:lnTo>
                  <a:lnTo>
                    <a:pt x="532" y="204"/>
                  </a:lnTo>
                  <a:lnTo>
                    <a:pt x="537" y="199"/>
                  </a:lnTo>
                  <a:lnTo>
                    <a:pt x="537" y="199"/>
                  </a:lnTo>
                  <a:lnTo>
                    <a:pt x="537" y="194"/>
                  </a:lnTo>
                  <a:lnTo>
                    <a:pt x="537" y="194"/>
                  </a:lnTo>
                  <a:lnTo>
                    <a:pt x="542" y="194"/>
                  </a:lnTo>
                  <a:lnTo>
                    <a:pt x="542" y="194"/>
                  </a:lnTo>
                  <a:lnTo>
                    <a:pt x="542" y="194"/>
                  </a:lnTo>
                  <a:lnTo>
                    <a:pt x="542" y="194"/>
                  </a:lnTo>
                  <a:lnTo>
                    <a:pt x="542" y="194"/>
                  </a:lnTo>
                  <a:lnTo>
                    <a:pt x="542" y="194"/>
                  </a:lnTo>
                  <a:lnTo>
                    <a:pt x="542" y="194"/>
                  </a:lnTo>
                  <a:lnTo>
                    <a:pt x="547" y="194"/>
                  </a:lnTo>
                  <a:lnTo>
                    <a:pt x="547" y="194"/>
                  </a:lnTo>
                  <a:lnTo>
                    <a:pt x="547" y="194"/>
                  </a:lnTo>
                  <a:lnTo>
                    <a:pt x="547" y="194"/>
                  </a:lnTo>
                  <a:lnTo>
                    <a:pt x="547" y="194"/>
                  </a:lnTo>
                  <a:lnTo>
                    <a:pt x="552" y="194"/>
                  </a:lnTo>
                  <a:lnTo>
                    <a:pt x="552" y="199"/>
                  </a:lnTo>
                  <a:lnTo>
                    <a:pt x="557" y="204"/>
                  </a:lnTo>
                  <a:lnTo>
                    <a:pt x="557" y="204"/>
                  </a:lnTo>
                  <a:lnTo>
                    <a:pt x="557" y="204"/>
                  </a:lnTo>
                  <a:lnTo>
                    <a:pt x="557" y="204"/>
                  </a:lnTo>
                  <a:lnTo>
                    <a:pt x="561" y="204"/>
                  </a:lnTo>
                  <a:lnTo>
                    <a:pt x="561" y="204"/>
                  </a:lnTo>
                  <a:lnTo>
                    <a:pt x="561" y="204"/>
                  </a:lnTo>
                  <a:lnTo>
                    <a:pt x="561" y="199"/>
                  </a:lnTo>
                  <a:lnTo>
                    <a:pt x="561" y="199"/>
                  </a:lnTo>
                  <a:lnTo>
                    <a:pt x="561" y="199"/>
                  </a:lnTo>
                  <a:lnTo>
                    <a:pt x="566" y="199"/>
                  </a:lnTo>
                  <a:lnTo>
                    <a:pt x="566" y="194"/>
                  </a:lnTo>
                  <a:lnTo>
                    <a:pt x="571" y="194"/>
                  </a:lnTo>
                  <a:lnTo>
                    <a:pt x="571" y="194"/>
                  </a:lnTo>
                  <a:lnTo>
                    <a:pt x="571" y="194"/>
                  </a:lnTo>
                  <a:lnTo>
                    <a:pt x="576" y="194"/>
                  </a:lnTo>
                  <a:lnTo>
                    <a:pt x="576" y="194"/>
                  </a:lnTo>
                  <a:lnTo>
                    <a:pt x="576" y="194"/>
                  </a:lnTo>
                  <a:lnTo>
                    <a:pt x="576" y="194"/>
                  </a:lnTo>
                  <a:lnTo>
                    <a:pt x="576" y="194"/>
                  </a:lnTo>
                  <a:lnTo>
                    <a:pt x="576" y="199"/>
                  </a:lnTo>
                  <a:lnTo>
                    <a:pt x="576" y="199"/>
                  </a:lnTo>
                  <a:lnTo>
                    <a:pt x="581" y="199"/>
                  </a:lnTo>
                  <a:lnTo>
                    <a:pt x="581" y="199"/>
                  </a:lnTo>
                  <a:lnTo>
                    <a:pt x="581" y="199"/>
                  </a:lnTo>
                  <a:lnTo>
                    <a:pt x="586" y="199"/>
                  </a:lnTo>
                  <a:lnTo>
                    <a:pt x="586" y="199"/>
                  </a:lnTo>
                  <a:lnTo>
                    <a:pt x="591" y="199"/>
                  </a:lnTo>
                  <a:lnTo>
                    <a:pt x="591" y="199"/>
                  </a:lnTo>
                  <a:lnTo>
                    <a:pt x="591" y="199"/>
                  </a:lnTo>
                  <a:lnTo>
                    <a:pt x="591" y="204"/>
                  </a:lnTo>
                  <a:lnTo>
                    <a:pt x="591" y="204"/>
                  </a:lnTo>
                  <a:lnTo>
                    <a:pt x="591" y="204"/>
                  </a:lnTo>
                  <a:lnTo>
                    <a:pt x="591" y="208"/>
                  </a:lnTo>
                  <a:lnTo>
                    <a:pt x="591" y="208"/>
                  </a:lnTo>
                  <a:lnTo>
                    <a:pt x="591" y="213"/>
                  </a:lnTo>
                  <a:lnTo>
                    <a:pt x="595" y="213"/>
                  </a:lnTo>
                  <a:lnTo>
                    <a:pt x="595" y="213"/>
                  </a:lnTo>
                  <a:lnTo>
                    <a:pt x="600" y="218"/>
                  </a:lnTo>
                  <a:lnTo>
                    <a:pt x="600" y="218"/>
                  </a:lnTo>
                  <a:lnTo>
                    <a:pt x="600" y="218"/>
                  </a:lnTo>
                  <a:lnTo>
                    <a:pt x="600" y="218"/>
                  </a:lnTo>
                  <a:lnTo>
                    <a:pt x="595" y="223"/>
                  </a:lnTo>
                  <a:lnTo>
                    <a:pt x="595" y="223"/>
                  </a:lnTo>
                  <a:lnTo>
                    <a:pt x="595" y="223"/>
                  </a:lnTo>
                  <a:lnTo>
                    <a:pt x="595" y="223"/>
                  </a:lnTo>
                  <a:lnTo>
                    <a:pt x="600" y="228"/>
                  </a:lnTo>
                  <a:lnTo>
                    <a:pt x="600" y="233"/>
                  </a:lnTo>
                  <a:lnTo>
                    <a:pt x="600" y="237"/>
                  </a:lnTo>
                  <a:lnTo>
                    <a:pt x="600" y="237"/>
                  </a:lnTo>
                  <a:lnTo>
                    <a:pt x="600" y="237"/>
                  </a:lnTo>
                  <a:lnTo>
                    <a:pt x="600" y="237"/>
                  </a:lnTo>
                  <a:lnTo>
                    <a:pt x="600" y="237"/>
                  </a:lnTo>
                  <a:lnTo>
                    <a:pt x="600" y="237"/>
                  </a:lnTo>
                  <a:lnTo>
                    <a:pt x="595" y="242"/>
                  </a:lnTo>
                  <a:lnTo>
                    <a:pt x="595" y="242"/>
                  </a:lnTo>
                  <a:lnTo>
                    <a:pt x="595" y="242"/>
                  </a:lnTo>
                  <a:lnTo>
                    <a:pt x="595" y="242"/>
                  </a:lnTo>
                  <a:lnTo>
                    <a:pt x="595" y="247"/>
                  </a:lnTo>
                  <a:lnTo>
                    <a:pt x="591" y="247"/>
                  </a:lnTo>
                  <a:lnTo>
                    <a:pt x="591" y="247"/>
                  </a:lnTo>
                  <a:lnTo>
                    <a:pt x="591" y="247"/>
                  </a:lnTo>
                  <a:lnTo>
                    <a:pt x="591" y="252"/>
                  </a:lnTo>
                  <a:lnTo>
                    <a:pt x="591" y="252"/>
                  </a:lnTo>
                  <a:lnTo>
                    <a:pt x="591" y="252"/>
                  </a:lnTo>
                  <a:lnTo>
                    <a:pt x="591" y="257"/>
                  </a:lnTo>
                  <a:lnTo>
                    <a:pt x="591" y="257"/>
                  </a:lnTo>
                  <a:lnTo>
                    <a:pt x="591" y="262"/>
                  </a:lnTo>
                  <a:lnTo>
                    <a:pt x="591" y="262"/>
                  </a:lnTo>
                  <a:lnTo>
                    <a:pt x="591" y="262"/>
                  </a:lnTo>
                  <a:lnTo>
                    <a:pt x="595" y="266"/>
                  </a:lnTo>
                  <a:lnTo>
                    <a:pt x="595" y="266"/>
                  </a:lnTo>
                  <a:lnTo>
                    <a:pt x="595" y="266"/>
                  </a:lnTo>
                  <a:lnTo>
                    <a:pt x="595" y="266"/>
                  </a:lnTo>
                  <a:lnTo>
                    <a:pt x="591" y="271"/>
                  </a:lnTo>
                  <a:lnTo>
                    <a:pt x="591" y="271"/>
                  </a:lnTo>
                  <a:lnTo>
                    <a:pt x="591" y="271"/>
                  </a:lnTo>
                  <a:lnTo>
                    <a:pt x="591" y="276"/>
                  </a:lnTo>
                  <a:lnTo>
                    <a:pt x="586" y="276"/>
                  </a:lnTo>
                  <a:lnTo>
                    <a:pt x="586" y="281"/>
                  </a:lnTo>
                  <a:lnTo>
                    <a:pt x="586" y="281"/>
                  </a:lnTo>
                  <a:lnTo>
                    <a:pt x="586" y="286"/>
                  </a:lnTo>
                  <a:lnTo>
                    <a:pt x="581" y="286"/>
                  </a:lnTo>
                  <a:lnTo>
                    <a:pt x="581" y="286"/>
                  </a:lnTo>
                  <a:lnTo>
                    <a:pt x="581" y="286"/>
                  </a:lnTo>
                  <a:lnTo>
                    <a:pt x="581" y="291"/>
                  </a:lnTo>
                  <a:lnTo>
                    <a:pt x="581" y="291"/>
                  </a:lnTo>
                  <a:lnTo>
                    <a:pt x="581" y="296"/>
                  </a:lnTo>
                  <a:lnTo>
                    <a:pt x="576" y="296"/>
                  </a:lnTo>
                  <a:lnTo>
                    <a:pt x="576" y="300"/>
                  </a:lnTo>
                  <a:lnTo>
                    <a:pt x="571" y="300"/>
                  </a:lnTo>
                  <a:lnTo>
                    <a:pt x="566" y="305"/>
                  </a:lnTo>
                  <a:lnTo>
                    <a:pt x="566" y="305"/>
                  </a:lnTo>
                  <a:lnTo>
                    <a:pt x="561" y="305"/>
                  </a:lnTo>
                  <a:lnTo>
                    <a:pt x="561" y="305"/>
                  </a:lnTo>
                  <a:lnTo>
                    <a:pt x="561" y="305"/>
                  </a:lnTo>
                  <a:lnTo>
                    <a:pt x="561" y="310"/>
                  </a:lnTo>
                  <a:lnTo>
                    <a:pt x="557" y="310"/>
                  </a:lnTo>
                  <a:lnTo>
                    <a:pt x="557" y="310"/>
                  </a:lnTo>
                  <a:lnTo>
                    <a:pt x="552" y="310"/>
                  </a:lnTo>
                  <a:lnTo>
                    <a:pt x="552" y="310"/>
                  </a:lnTo>
                  <a:lnTo>
                    <a:pt x="552" y="310"/>
                  </a:lnTo>
                  <a:lnTo>
                    <a:pt x="547" y="310"/>
                  </a:lnTo>
                  <a:lnTo>
                    <a:pt x="547" y="310"/>
                  </a:lnTo>
                  <a:lnTo>
                    <a:pt x="547" y="315"/>
                  </a:lnTo>
                  <a:lnTo>
                    <a:pt x="547" y="315"/>
                  </a:lnTo>
                  <a:lnTo>
                    <a:pt x="542" y="315"/>
                  </a:lnTo>
                  <a:lnTo>
                    <a:pt x="542" y="315"/>
                  </a:lnTo>
                  <a:lnTo>
                    <a:pt x="542" y="315"/>
                  </a:lnTo>
                  <a:lnTo>
                    <a:pt x="542" y="315"/>
                  </a:lnTo>
                  <a:lnTo>
                    <a:pt x="542" y="320"/>
                  </a:lnTo>
                  <a:lnTo>
                    <a:pt x="542" y="320"/>
                  </a:lnTo>
                  <a:lnTo>
                    <a:pt x="542" y="320"/>
                  </a:lnTo>
                  <a:lnTo>
                    <a:pt x="542" y="320"/>
                  </a:lnTo>
                  <a:lnTo>
                    <a:pt x="542" y="320"/>
                  </a:lnTo>
                  <a:lnTo>
                    <a:pt x="542" y="320"/>
                  </a:lnTo>
                  <a:lnTo>
                    <a:pt x="542" y="320"/>
                  </a:lnTo>
                  <a:lnTo>
                    <a:pt x="537" y="320"/>
                  </a:lnTo>
                  <a:lnTo>
                    <a:pt x="537" y="320"/>
                  </a:lnTo>
                  <a:lnTo>
                    <a:pt x="532" y="320"/>
                  </a:lnTo>
                  <a:lnTo>
                    <a:pt x="532" y="320"/>
                  </a:lnTo>
                  <a:lnTo>
                    <a:pt x="532" y="320"/>
                  </a:lnTo>
                  <a:lnTo>
                    <a:pt x="532" y="325"/>
                  </a:lnTo>
                  <a:lnTo>
                    <a:pt x="532" y="325"/>
                  </a:lnTo>
                  <a:lnTo>
                    <a:pt x="532" y="325"/>
                  </a:lnTo>
                  <a:lnTo>
                    <a:pt x="528" y="325"/>
                  </a:lnTo>
                  <a:lnTo>
                    <a:pt x="528" y="325"/>
                  </a:lnTo>
                  <a:lnTo>
                    <a:pt x="528" y="325"/>
                  </a:lnTo>
                  <a:lnTo>
                    <a:pt x="528" y="325"/>
                  </a:lnTo>
                  <a:lnTo>
                    <a:pt x="528" y="325"/>
                  </a:lnTo>
                  <a:lnTo>
                    <a:pt x="523" y="325"/>
                  </a:lnTo>
                  <a:lnTo>
                    <a:pt x="523" y="325"/>
                  </a:lnTo>
                  <a:lnTo>
                    <a:pt x="523" y="325"/>
                  </a:lnTo>
                  <a:lnTo>
                    <a:pt x="523" y="325"/>
                  </a:lnTo>
                  <a:lnTo>
                    <a:pt x="523" y="325"/>
                  </a:lnTo>
                  <a:lnTo>
                    <a:pt x="518" y="325"/>
                  </a:lnTo>
                  <a:lnTo>
                    <a:pt x="518" y="325"/>
                  </a:lnTo>
                  <a:lnTo>
                    <a:pt x="518" y="325"/>
                  </a:lnTo>
                  <a:lnTo>
                    <a:pt x="518" y="329"/>
                  </a:lnTo>
                  <a:lnTo>
                    <a:pt x="518" y="329"/>
                  </a:lnTo>
                  <a:lnTo>
                    <a:pt x="518" y="334"/>
                  </a:lnTo>
                  <a:lnTo>
                    <a:pt x="513" y="334"/>
                  </a:lnTo>
                  <a:lnTo>
                    <a:pt x="513" y="334"/>
                  </a:lnTo>
                  <a:lnTo>
                    <a:pt x="508" y="339"/>
                  </a:lnTo>
                  <a:lnTo>
                    <a:pt x="508" y="339"/>
                  </a:lnTo>
                  <a:lnTo>
                    <a:pt x="503" y="344"/>
                  </a:lnTo>
                  <a:lnTo>
                    <a:pt x="503" y="344"/>
                  </a:lnTo>
                  <a:lnTo>
                    <a:pt x="499" y="344"/>
                  </a:lnTo>
                  <a:lnTo>
                    <a:pt x="499" y="344"/>
                  </a:lnTo>
                  <a:lnTo>
                    <a:pt x="499" y="344"/>
                  </a:lnTo>
                  <a:lnTo>
                    <a:pt x="494" y="344"/>
                  </a:lnTo>
                  <a:lnTo>
                    <a:pt x="494" y="349"/>
                  </a:lnTo>
                  <a:lnTo>
                    <a:pt x="494" y="349"/>
                  </a:lnTo>
                  <a:lnTo>
                    <a:pt x="489" y="349"/>
                  </a:lnTo>
                  <a:lnTo>
                    <a:pt x="489" y="349"/>
                  </a:lnTo>
                  <a:lnTo>
                    <a:pt x="484" y="349"/>
                  </a:lnTo>
                  <a:lnTo>
                    <a:pt x="479" y="349"/>
                  </a:lnTo>
                  <a:lnTo>
                    <a:pt x="479" y="349"/>
                  </a:lnTo>
                  <a:lnTo>
                    <a:pt x="479" y="349"/>
                  </a:lnTo>
                  <a:lnTo>
                    <a:pt x="474" y="344"/>
                  </a:lnTo>
                  <a:lnTo>
                    <a:pt x="474" y="344"/>
                  </a:lnTo>
                  <a:lnTo>
                    <a:pt x="474" y="344"/>
                  </a:lnTo>
                  <a:lnTo>
                    <a:pt x="474" y="344"/>
                  </a:lnTo>
                  <a:lnTo>
                    <a:pt x="470" y="344"/>
                  </a:lnTo>
                  <a:lnTo>
                    <a:pt x="470" y="349"/>
                  </a:lnTo>
                  <a:lnTo>
                    <a:pt x="470" y="349"/>
                  </a:lnTo>
                  <a:lnTo>
                    <a:pt x="465" y="349"/>
                  </a:lnTo>
                  <a:lnTo>
                    <a:pt x="465" y="349"/>
                  </a:lnTo>
                  <a:lnTo>
                    <a:pt x="465" y="349"/>
                  </a:lnTo>
                  <a:lnTo>
                    <a:pt x="460" y="354"/>
                  </a:lnTo>
                  <a:lnTo>
                    <a:pt x="460" y="354"/>
                  </a:lnTo>
                  <a:lnTo>
                    <a:pt x="455" y="358"/>
                  </a:lnTo>
                  <a:lnTo>
                    <a:pt x="455" y="363"/>
                  </a:lnTo>
                  <a:lnTo>
                    <a:pt x="455" y="363"/>
                  </a:lnTo>
                  <a:lnTo>
                    <a:pt x="455" y="368"/>
                  </a:lnTo>
                  <a:lnTo>
                    <a:pt x="455" y="368"/>
                  </a:lnTo>
                  <a:lnTo>
                    <a:pt x="455" y="368"/>
                  </a:lnTo>
                  <a:lnTo>
                    <a:pt x="455" y="368"/>
                  </a:lnTo>
                  <a:lnTo>
                    <a:pt x="460" y="368"/>
                  </a:lnTo>
                  <a:lnTo>
                    <a:pt x="460" y="373"/>
                  </a:lnTo>
                  <a:lnTo>
                    <a:pt x="460" y="373"/>
                  </a:lnTo>
                  <a:lnTo>
                    <a:pt x="460" y="378"/>
                  </a:lnTo>
                  <a:lnTo>
                    <a:pt x="455" y="378"/>
                  </a:lnTo>
                  <a:lnTo>
                    <a:pt x="455" y="378"/>
                  </a:lnTo>
                  <a:lnTo>
                    <a:pt x="455" y="378"/>
                  </a:lnTo>
                  <a:lnTo>
                    <a:pt x="455" y="378"/>
                  </a:lnTo>
                  <a:lnTo>
                    <a:pt x="450" y="378"/>
                  </a:lnTo>
                  <a:lnTo>
                    <a:pt x="450" y="378"/>
                  </a:lnTo>
                  <a:lnTo>
                    <a:pt x="450" y="378"/>
                  </a:lnTo>
                  <a:lnTo>
                    <a:pt x="450" y="383"/>
                  </a:lnTo>
                  <a:lnTo>
                    <a:pt x="445" y="383"/>
                  </a:lnTo>
                  <a:lnTo>
                    <a:pt x="445" y="383"/>
                  </a:lnTo>
                  <a:lnTo>
                    <a:pt x="445" y="383"/>
                  </a:lnTo>
                  <a:lnTo>
                    <a:pt x="445" y="387"/>
                  </a:lnTo>
                  <a:lnTo>
                    <a:pt x="440" y="387"/>
                  </a:lnTo>
                  <a:lnTo>
                    <a:pt x="440" y="387"/>
                  </a:lnTo>
                  <a:lnTo>
                    <a:pt x="436" y="387"/>
                  </a:lnTo>
                  <a:lnTo>
                    <a:pt x="436" y="392"/>
                  </a:lnTo>
                  <a:lnTo>
                    <a:pt x="436" y="392"/>
                  </a:lnTo>
                  <a:lnTo>
                    <a:pt x="436" y="392"/>
                  </a:lnTo>
                  <a:lnTo>
                    <a:pt x="436" y="392"/>
                  </a:lnTo>
                  <a:lnTo>
                    <a:pt x="431" y="392"/>
                  </a:lnTo>
                  <a:lnTo>
                    <a:pt x="431" y="392"/>
                  </a:lnTo>
                  <a:lnTo>
                    <a:pt x="431" y="392"/>
                  </a:lnTo>
                  <a:lnTo>
                    <a:pt x="431" y="392"/>
                  </a:lnTo>
                  <a:lnTo>
                    <a:pt x="426" y="392"/>
                  </a:lnTo>
                  <a:lnTo>
                    <a:pt x="426" y="392"/>
                  </a:lnTo>
                  <a:lnTo>
                    <a:pt x="426" y="392"/>
                  </a:lnTo>
                  <a:lnTo>
                    <a:pt x="431" y="397"/>
                  </a:lnTo>
                  <a:lnTo>
                    <a:pt x="431" y="397"/>
                  </a:lnTo>
                  <a:lnTo>
                    <a:pt x="431" y="397"/>
                  </a:lnTo>
                  <a:lnTo>
                    <a:pt x="426" y="397"/>
                  </a:lnTo>
                  <a:lnTo>
                    <a:pt x="426" y="397"/>
                  </a:lnTo>
                  <a:lnTo>
                    <a:pt x="426" y="397"/>
                  </a:lnTo>
                  <a:lnTo>
                    <a:pt x="421" y="397"/>
                  </a:lnTo>
                  <a:lnTo>
                    <a:pt x="421" y="397"/>
                  </a:lnTo>
                  <a:lnTo>
                    <a:pt x="421" y="397"/>
                  </a:lnTo>
                  <a:lnTo>
                    <a:pt x="421" y="397"/>
                  </a:lnTo>
                  <a:lnTo>
                    <a:pt x="416" y="402"/>
                  </a:lnTo>
                  <a:lnTo>
                    <a:pt x="416" y="402"/>
                  </a:lnTo>
                  <a:lnTo>
                    <a:pt x="416" y="402"/>
                  </a:lnTo>
                  <a:lnTo>
                    <a:pt x="411" y="402"/>
                  </a:lnTo>
                  <a:lnTo>
                    <a:pt x="411" y="402"/>
                  </a:lnTo>
                  <a:lnTo>
                    <a:pt x="411" y="402"/>
                  </a:lnTo>
                  <a:lnTo>
                    <a:pt x="411" y="402"/>
                  </a:lnTo>
                  <a:lnTo>
                    <a:pt x="411" y="402"/>
                  </a:lnTo>
                  <a:lnTo>
                    <a:pt x="407" y="407"/>
                  </a:lnTo>
                  <a:lnTo>
                    <a:pt x="407" y="407"/>
                  </a:lnTo>
                  <a:lnTo>
                    <a:pt x="411" y="407"/>
                  </a:lnTo>
                  <a:lnTo>
                    <a:pt x="411" y="407"/>
                  </a:lnTo>
                  <a:lnTo>
                    <a:pt x="411" y="407"/>
                  </a:lnTo>
                  <a:lnTo>
                    <a:pt x="411" y="407"/>
                  </a:lnTo>
                  <a:lnTo>
                    <a:pt x="411" y="407"/>
                  </a:lnTo>
                  <a:lnTo>
                    <a:pt x="411" y="407"/>
                  </a:lnTo>
                  <a:lnTo>
                    <a:pt x="407" y="412"/>
                  </a:lnTo>
                  <a:lnTo>
                    <a:pt x="407" y="412"/>
                  </a:lnTo>
                  <a:lnTo>
                    <a:pt x="407" y="412"/>
                  </a:lnTo>
                  <a:lnTo>
                    <a:pt x="407" y="412"/>
                  </a:lnTo>
                  <a:lnTo>
                    <a:pt x="402" y="416"/>
                  </a:lnTo>
                  <a:lnTo>
                    <a:pt x="402" y="421"/>
                  </a:lnTo>
                  <a:lnTo>
                    <a:pt x="402" y="421"/>
                  </a:lnTo>
                  <a:lnTo>
                    <a:pt x="402" y="421"/>
                  </a:lnTo>
                  <a:lnTo>
                    <a:pt x="402" y="421"/>
                  </a:lnTo>
                  <a:lnTo>
                    <a:pt x="407" y="421"/>
                  </a:lnTo>
                  <a:lnTo>
                    <a:pt x="407" y="426"/>
                  </a:lnTo>
                  <a:lnTo>
                    <a:pt x="407" y="426"/>
                  </a:lnTo>
                  <a:lnTo>
                    <a:pt x="407" y="426"/>
                  </a:lnTo>
                  <a:lnTo>
                    <a:pt x="407" y="426"/>
                  </a:lnTo>
                  <a:lnTo>
                    <a:pt x="402" y="426"/>
                  </a:lnTo>
                  <a:lnTo>
                    <a:pt x="402" y="426"/>
                  </a:lnTo>
                  <a:lnTo>
                    <a:pt x="402" y="426"/>
                  </a:lnTo>
                  <a:lnTo>
                    <a:pt x="397" y="426"/>
                  </a:lnTo>
                  <a:lnTo>
                    <a:pt x="397" y="426"/>
                  </a:lnTo>
                  <a:lnTo>
                    <a:pt x="397" y="426"/>
                  </a:lnTo>
                  <a:lnTo>
                    <a:pt x="397" y="431"/>
                  </a:lnTo>
                  <a:lnTo>
                    <a:pt x="397" y="431"/>
                  </a:lnTo>
                  <a:lnTo>
                    <a:pt x="397" y="436"/>
                  </a:lnTo>
                  <a:lnTo>
                    <a:pt x="397" y="441"/>
                  </a:lnTo>
                  <a:lnTo>
                    <a:pt x="397" y="445"/>
                  </a:lnTo>
                  <a:lnTo>
                    <a:pt x="397" y="450"/>
                  </a:lnTo>
                  <a:lnTo>
                    <a:pt x="397" y="450"/>
                  </a:lnTo>
                  <a:lnTo>
                    <a:pt x="397" y="450"/>
                  </a:lnTo>
                  <a:lnTo>
                    <a:pt x="397" y="450"/>
                  </a:lnTo>
                  <a:lnTo>
                    <a:pt x="397" y="450"/>
                  </a:lnTo>
                  <a:lnTo>
                    <a:pt x="397" y="455"/>
                  </a:lnTo>
                  <a:lnTo>
                    <a:pt x="402" y="455"/>
                  </a:lnTo>
                  <a:lnTo>
                    <a:pt x="397" y="455"/>
                  </a:lnTo>
                  <a:lnTo>
                    <a:pt x="397" y="455"/>
                  </a:lnTo>
                  <a:lnTo>
                    <a:pt x="392" y="460"/>
                  </a:lnTo>
                  <a:lnTo>
                    <a:pt x="392" y="460"/>
                  </a:lnTo>
                  <a:lnTo>
                    <a:pt x="392" y="460"/>
                  </a:lnTo>
                  <a:lnTo>
                    <a:pt x="392" y="460"/>
                  </a:lnTo>
                  <a:lnTo>
                    <a:pt x="392" y="465"/>
                  </a:lnTo>
                  <a:lnTo>
                    <a:pt x="392" y="465"/>
                  </a:lnTo>
                  <a:lnTo>
                    <a:pt x="392" y="465"/>
                  </a:lnTo>
                  <a:lnTo>
                    <a:pt x="392" y="465"/>
                  </a:lnTo>
                  <a:lnTo>
                    <a:pt x="387" y="465"/>
                  </a:lnTo>
                  <a:lnTo>
                    <a:pt x="387" y="465"/>
                  </a:lnTo>
                  <a:lnTo>
                    <a:pt x="387" y="465"/>
                  </a:lnTo>
                  <a:lnTo>
                    <a:pt x="387" y="465"/>
                  </a:lnTo>
                  <a:lnTo>
                    <a:pt x="382" y="465"/>
                  </a:lnTo>
                  <a:lnTo>
                    <a:pt x="382" y="465"/>
                  </a:lnTo>
                  <a:lnTo>
                    <a:pt x="382" y="465"/>
                  </a:lnTo>
                  <a:lnTo>
                    <a:pt x="382" y="470"/>
                  </a:lnTo>
                  <a:lnTo>
                    <a:pt x="382" y="470"/>
                  </a:lnTo>
                  <a:lnTo>
                    <a:pt x="382" y="470"/>
                  </a:lnTo>
                  <a:lnTo>
                    <a:pt x="378" y="470"/>
                  </a:lnTo>
                  <a:lnTo>
                    <a:pt x="378" y="470"/>
                  </a:lnTo>
                  <a:lnTo>
                    <a:pt x="378" y="470"/>
                  </a:lnTo>
                  <a:lnTo>
                    <a:pt x="378" y="465"/>
                  </a:lnTo>
                  <a:lnTo>
                    <a:pt x="378" y="465"/>
                  </a:lnTo>
                  <a:lnTo>
                    <a:pt x="378" y="465"/>
                  </a:lnTo>
                  <a:lnTo>
                    <a:pt x="378" y="465"/>
                  </a:lnTo>
                  <a:lnTo>
                    <a:pt x="378" y="465"/>
                  </a:lnTo>
                  <a:lnTo>
                    <a:pt x="378" y="465"/>
                  </a:lnTo>
                  <a:lnTo>
                    <a:pt x="378" y="465"/>
                  </a:lnTo>
                  <a:lnTo>
                    <a:pt x="378" y="470"/>
                  </a:lnTo>
                  <a:lnTo>
                    <a:pt x="373" y="470"/>
                  </a:lnTo>
                  <a:lnTo>
                    <a:pt x="373" y="470"/>
                  </a:lnTo>
                  <a:lnTo>
                    <a:pt x="373" y="470"/>
                  </a:lnTo>
                  <a:lnTo>
                    <a:pt x="373" y="470"/>
                  </a:lnTo>
                  <a:lnTo>
                    <a:pt x="373" y="465"/>
                  </a:lnTo>
                  <a:lnTo>
                    <a:pt x="373" y="465"/>
                  </a:lnTo>
                  <a:lnTo>
                    <a:pt x="373" y="465"/>
                  </a:lnTo>
                  <a:lnTo>
                    <a:pt x="368" y="465"/>
                  </a:lnTo>
                  <a:lnTo>
                    <a:pt x="368" y="465"/>
                  </a:lnTo>
                  <a:lnTo>
                    <a:pt x="368" y="470"/>
                  </a:lnTo>
                  <a:lnTo>
                    <a:pt x="368" y="474"/>
                  </a:lnTo>
                  <a:lnTo>
                    <a:pt x="368" y="474"/>
                  </a:lnTo>
                  <a:lnTo>
                    <a:pt x="368" y="474"/>
                  </a:lnTo>
                  <a:lnTo>
                    <a:pt x="368" y="474"/>
                  </a:lnTo>
                  <a:lnTo>
                    <a:pt x="368" y="474"/>
                  </a:lnTo>
                  <a:lnTo>
                    <a:pt x="363" y="474"/>
                  </a:lnTo>
                  <a:lnTo>
                    <a:pt x="363" y="474"/>
                  </a:lnTo>
                  <a:lnTo>
                    <a:pt x="363" y="479"/>
                  </a:lnTo>
                  <a:lnTo>
                    <a:pt x="358" y="479"/>
                  </a:lnTo>
                  <a:lnTo>
                    <a:pt x="358" y="479"/>
                  </a:lnTo>
                  <a:lnTo>
                    <a:pt x="358" y="484"/>
                  </a:lnTo>
                  <a:lnTo>
                    <a:pt x="358" y="484"/>
                  </a:lnTo>
                  <a:lnTo>
                    <a:pt x="358" y="489"/>
                  </a:lnTo>
                  <a:lnTo>
                    <a:pt x="358" y="489"/>
                  </a:lnTo>
                  <a:lnTo>
                    <a:pt x="358" y="489"/>
                  </a:lnTo>
                  <a:lnTo>
                    <a:pt x="353" y="489"/>
                  </a:lnTo>
                  <a:lnTo>
                    <a:pt x="353" y="489"/>
                  </a:lnTo>
                  <a:lnTo>
                    <a:pt x="353" y="489"/>
                  </a:lnTo>
                  <a:lnTo>
                    <a:pt x="353" y="489"/>
                  </a:lnTo>
                  <a:lnTo>
                    <a:pt x="349" y="494"/>
                  </a:lnTo>
                  <a:lnTo>
                    <a:pt x="349" y="499"/>
                  </a:lnTo>
                  <a:lnTo>
                    <a:pt x="344" y="499"/>
                  </a:lnTo>
                  <a:lnTo>
                    <a:pt x="344" y="499"/>
                  </a:lnTo>
                  <a:lnTo>
                    <a:pt x="334" y="504"/>
                  </a:lnTo>
                  <a:lnTo>
                    <a:pt x="324" y="504"/>
                  </a:lnTo>
                  <a:lnTo>
                    <a:pt x="315" y="508"/>
                  </a:lnTo>
                  <a:lnTo>
                    <a:pt x="315" y="508"/>
                  </a:lnTo>
                  <a:lnTo>
                    <a:pt x="315" y="508"/>
                  </a:lnTo>
                  <a:lnTo>
                    <a:pt x="315" y="508"/>
                  </a:lnTo>
                  <a:lnTo>
                    <a:pt x="315" y="513"/>
                  </a:lnTo>
                  <a:lnTo>
                    <a:pt x="315" y="513"/>
                  </a:lnTo>
                  <a:lnTo>
                    <a:pt x="315" y="513"/>
                  </a:lnTo>
                  <a:lnTo>
                    <a:pt x="315" y="513"/>
                  </a:lnTo>
                  <a:lnTo>
                    <a:pt x="315" y="513"/>
                  </a:lnTo>
                  <a:lnTo>
                    <a:pt x="315" y="513"/>
                  </a:lnTo>
                  <a:lnTo>
                    <a:pt x="310" y="518"/>
                  </a:lnTo>
                  <a:lnTo>
                    <a:pt x="310" y="518"/>
                  </a:lnTo>
                  <a:lnTo>
                    <a:pt x="310" y="518"/>
                  </a:lnTo>
                  <a:lnTo>
                    <a:pt x="310" y="518"/>
                  </a:lnTo>
                  <a:lnTo>
                    <a:pt x="310" y="518"/>
                  </a:lnTo>
                  <a:lnTo>
                    <a:pt x="310" y="518"/>
                  </a:lnTo>
                  <a:lnTo>
                    <a:pt x="310" y="518"/>
                  </a:lnTo>
                  <a:lnTo>
                    <a:pt x="310" y="518"/>
                  </a:lnTo>
                  <a:lnTo>
                    <a:pt x="310" y="518"/>
                  </a:lnTo>
                  <a:lnTo>
                    <a:pt x="310" y="518"/>
                  </a:lnTo>
                  <a:lnTo>
                    <a:pt x="305" y="518"/>
                  </a:lnTo>
                  <a:lnTo>
                    <a:pt x="305" y="518"/>
                  </a:lnTo>
                  <a:lnTo>
                    <a:pt x="305" y="518"/>
                  </a:lnTo>
                  <a:lnTo>
                    <a:pt x="305" y="518"/>
                  </a:lnTo>
                  <a:lnTo>
                    <a:pt x="305" y="518"/>
                  </a:lnTo>
                  <a:lnTo>
                    <a:pt x="305" y="518"/>
                  </a:lnTo>
                  <a:lnTo>
                    <a:pt x="305" y="518"/>
                  </a:lnTo>
                  <a:lnTo>
                    <a:pt x="305" y="523"/>
                  </a:lnTo>
                  <a:lnTo>
                    <a:pt x="300" y="523"/>
                  </a:lnTo>
                  <a:lnTo>
                    <a:pt x="300" y="523"/>
                  </a:lnTo>
                  <a:lnTo>
                    <a:pt x="300" y="518"/>
                  </a:lnTo>
                  <a:lnTo>
                    <a:pt x="300" y="518"/>
                  </a:lnTo>
                  <a:lnTo>
                    <a:pt x="300" y="518"/>
                  </a:lnTo>
                  <a:lnTo>
                    <a:pt x="300" y="518"/>
                  </a:lnTo>
                  <a:lnTo>
                    <a:pt x="300" y="518"/>
                  </a:lnTo>
                  <a:lnTo>
                    <a:pt x="300" y="513"/>
                  </a:lnTo>
                  <a:lnTo>
                    <a:pt x="295" y="508"/>
                  </a:lnTo>
                  <a:lnTo>
                    <a:pt x="295" y="508"/>
                  </a:lnTo>
                  <a:lnTo>
                    <a:pt x="295" y="508"/>
                  </a:lnTo>
                  <a:lnTo>
                    <a:pt x="295" y="508"/>
                  </a:lnTo>
                  <a:lnTo>
                    <a:pt x="290" y="508"/>
                  </a:lnTo>
                  <a:lnTo>
                    <a:pt x="290" y="508"/>
                  </a:lnTo>
                  <a:lnTo>
                    <a:pt x="290" y="508"/>
                  </a:lnTo>
                  <a:lnTo>
                    <a:pt x="290" y="508"/>
                  </a:lnTo>
                  <a:lnTo>
                    <a:pt x="290" y="504"/>
                  </a:lnTo>
                  <a:lnTo>
                    <a:pt x="290" y="504"/>
                  </a:lnTo>
                  <a:lnTo>
                    <a:pt x="286" y="504"/>
                  </a:lnTo>
                  <a:lnTo>
                    <a:pt x="286" y="499"/>
                  </a:lnTo>
                  <a:lnTo>
                    <a:pt x="286" y="499"/>
                  </a:lnTo>
                  <a:lnTo>
                    <a:pt x="286" y="499"/>
                  </a:lnTo>
                  <a:lnTo>
                    <a:pt x="281" y="499"/>
                  </a:lnTo>
                  <a:lnTo>
                    <a:pt x="281" y="499"/>
                  </a:lnTo>
                  <a:lnTo>
                    <a:pt x="281" y="504"/>
                  </a:lnTo>
                  <a:lnTo>
                    <a:pt x="281" y="504"/>
                  </a:lnTo>
                  <a:lnTo>
                    <a:pt x="281" y="504"/>
                  </a:lnTo>
                  <a:lnTo>
                    <a:pt x="281" y="504"/>
                  </a:lnTo>
                  <a:lnTo>
                    <a:pt x="281" y="504"/>
                  </a:lnTo>
                  <a:lnTo>
                    <a:pt x="286" y="508"/>
                  </a:lnTo>
                  <a:lnTo>
                    <a:pt x="286" y="508"/>
                  </a:lnTo>
                  <a:lnTo>
                    <a:pt x="286" y="508"/>
                  </a:lnTo>
                  <a:lnTo>
                    <a:pt x="286" y="508"/>
                  </a:lnTo>
                  <a:lnTo>
                    <a:pt x="286" y="513"/>
                  </a:lnTo>
                  <a:lnTo>
                    <a:pt x="286" y="513"/>
                  </a:lnTo>
                  <a:lnTo>
                    <a:pt x="286" y="513"/>
                  </a:lnTo>
                  <a:lnTo>
                    <a:pt x="286" y="513"/>
                  </a:lnTo>
                  <a:lnTo>
                    <a:pt x="281" y="513"/>
                  </a:lnTo>
                  <a:lnTo>
                    <a:pt x="281" y="513"/>
                  </a:lnTo>
                  <a:lnTo>
                    <a:pt x="276" y="513"/>
                  </a:lnTo>
                  <a:lnTo>
                    <a:pt x="276" y="513"/>
                  </a:lnTo>
                  <a:lnTo>
                    <a:pt x="276" y="513"/>
                  </a:lnTo>
                  <a:lnTo>
                    <a:pt x="271" y="513"/>
                  </a:lnTo>
                  <a:lnTo>
                    <a:pt x="271" y="513"/>
                  </a:lnTo>
                  <a:lnTo>
                    <a:pt x="271" y="513"/>
                  </a:lnTo>
                  <a:lnTo>
                    <a:pt x="271" y="513"/>
                  </a:lnTo>
                  <a:lnTo>
                    <a:pt x="271" y="513"/>
                  </a:lnTo>
                  <a:lnTo>
                    <a:pt x="271" y="513"/>
                  </a:lnTo>
                  <a:lnTo>
                    <a:pt x="271" y="518"/>
                  </a:lnTo>
                  <a:lnTo>
                    <a:pt x="271" y="518"/>
                  </a:lnTo>
                  <a:lnTo>
                    <a:pt x="271" y="518"/>
                  </a:lnTo>
                  <a:lnTo>
                    <a:pt x="271" y="518"/>
                  </a:lnTo>
                  <a:lnTo>
                    <a:pt x="271" y="518"/>
                  </a:lnTo>
                  <a:lnTo>
                    <a:pt x="276" y="523"/>
                  </a:lnTo>
                  <a:lnTo>
                    <a:pt x="276" y="523"/>
                  </a:lnTo>
                  <a:lnTo>
                    <a:pt x="276" y="523"/>
                  </a:lnTo>
                  <a:lnTo>
                    <a:pt x="276" y="523"/>
                  </a:lnTo>
                  <a:lnTo>
                    <a:pt x="276" y="523"/>
                  </a:lnTo>
                  <a:lnTo>
                    <a:pt x="276" y="523"/>
                  </a:lnTo>
                  <a:lnTo>
                    <a:pt x="276" y="528"/>
                  </a:lnTo>
                  <a:lnTo>
                    <a:pt x="271" y="528"/>
                  </a:lnTo>
                  <a:lnTo>
                    <a:pt x="271" y="528"/>
                  </a:lnTo>
                  <a:lnTo>
                    <a:pt x="271" y="528"/>
                  </a:lnTo>
                  <a:lnTo>
                    <a:pt x="271" y="533"/>
                  </a:lnTo>
                  <a:lnTo>
                    <a:pt x="271" y="533"/>
                  </a:lnTo>
                  <a:lnTo>
                    <a:pt x="276" y="533"/>
                  </a:lnTo>
                  <a:lnTo>
                    <a:pt x="276" y="533"/>
                  </a:lnTo>
                  <a:lnTo>
                    <a:pt x="276" y="533"/>
                  </a:lnTo>
                  <a:lnTo>
                    <a:pt x="281" y="533"/>
                  </a:lnTo>
                  <a:lnTo>
                    <a:pt x="281" y="533"/>
                  </a:lnTo>
                  <a:lnTo>
                    <a:pt x="281" y="533"/>
                  </a:lnTo>
                  <a:lnTo>
                    <a:pt x="281" y="533"/>
                  </a:lnTo>
                  <a:lnTo>
                    <a:pt x="281" y="533"/>
                  </a:lnTo>
                  <a:lnTo>
                    <a:pt x="276" y="533"/>
                  </a:lnTo>
                  <a:lnTo>
                    <a:pt x="276" y="533"/>
                  </a:lnTo>
                  <a:lnTo>
                    <a:pt x="276" y="533"/>
                  </a:lnTo>
                  <a:lnTo>
                    <a:pt x="276" y="533"/>
                  </a:lnTo>
                  <a:lnTo>
                    <a:pt x="271" y="533"/>
                  </a:lnTo>
                  <a:lnTo>
                    <a:pt x="271" y="537"/>
                  </a:lnTo>
                  <a:lnTo>
                    <a:pt x="276" y="537"/>
                  </a:lnTo>
                  <a:lnTo>
                    <a:pt x="276" y="537"/>
                  </a:lnTo>
                  <a:lnTo>
                    <a:pt x="276" y="537"/>
                  </a:lnTo>
                  <a:lnTo>
                    <a:pt x="276" y="542"/>
                  </a:lnTo>
                  <a:lnTo>
                    <a:pt x="271" y="542"/>
                  </a:lnTo>
                  <a:lnTo>
                    <a:pt x="271" y="542"/>
                  </a:lnTo>
                  <a:lnTo>
                    <a:pt x="271" y="542"/>
                  </a:lnTo>
                  <a:lnTo>
                    <a:pt x="271" y="542"/>
                  </a:lnTo>
                  <a:lnTo>
                    <a:pt x="266" y="542"/>
                  </a:lnTo>
                  <a:lnTo>
                    <a:pt x="266" y="542"/>
                  </a:lnTo>
                  <a:lnTo>
                    <a:pt x="261" y="537"/>
                  </a:lnTo>
                  <a:lnTo>
                    <a:pt x="261" y="533"/>
                  </a:lnTo>
                  <a:lnTo>
                    <a:pt x="261" y="533"/>
                  </a:lnTo>
                  <a:lnTo>
                    <a:pt x="261" y="533"/>
                  </a:lnTo>
                  <a:lnTo>
                    <a:pt x="261" y="528"/>
                  </a:lnTo>
                  <a:lnTo>
                    <a:pt x="261" y="528"/>
                  </a:lnTo>
                  <a:lnTo>
                    <a:pt x="257" y="528"/>
                  </a:lnTo>
                  <a:lnTo>
                    <a:pt x="257" y="528"/>
                  </a:lnTo>
                  <a:lnTo>
                    <a:pt x="252" y="528"/>
                  </a:lnTo>
                  <a:lnTo>
                    <a:pt x="252" y="528"/>
                  </a:lnTo>
                  <a:lnTo>
                    <a:pt x="247" y="528"/>
                  </a:lnTo>
                  <a:lnTo>
                    <a:pt x="247" y="528"/>
                  </a:lnTo>
                  <a:lnTo>
                    <a:pt x="247" y="528"/>
                  </a:lnTo>
                  <a:lnTo>
                    <a:pt x="247" y="533"/>
                  </a:lnTo>
                  <a:lnTo>
                    <a:pt x="242" y="533"/>
                  </a:lnTo>
                  <a:lnTo>
                    <a:pt x="242" y="537"/>
                  </a:lnTo>
                  <a:lnTo>
                    <a:pt x="242" y="537"/>
                  </a:lnTo>
                  <a:lnTo>
                    <a:pt x="242" y="537"/>
                  </a:lnTo>
                  <a:lnTo>
                    <a:pt x="242" y="537"/>
                  </a:lnTo>
                  <a:lnTo>
                    <a:pt x="242" y="537"/>
                  </a:lnTo>
                  <a:lnTo>
                    <a:pt x="242" y="537"/>
                  </a:lnTo>
                  <a:lnTo>
                    <a:pt x="242" y="537"/>
                  </a:lnTo>
                  <a:lnTo>
                    <a:pt x="247" y="537"/>
                  </a:lnTo>
                  <a:lnTo>
                    <a:pt x="247" y="537"/>
                  </a:lnTo>
                  <a:lnTo>
                    <a:pt x="247" y="537"/>
                  </a:lnTo>
                  <a:lnTo>
                    <a:pt x="247" y="533"/>
                  </a:lnTo>
                  <a:lnTo>
                    <a:pt x="247" y="533"/>
                  </a:lnTo>
                  <a:lnTo>
                    <a:pt x="247" y="533"/>
                  </a:lnTo>
                  <a:lnTo>
                    <a:pt x="247" y="533"/>
                  </a:lnTo>
                  <a:lnTo>
                    <a:pt x="247" y="537"/>
                  </a:lnTo>
                  <a:lnTo>
                    <a:pt x="247" y="537"/>
                  </a:lnTo>
                  <a:lnTo>
                    <a:pt x="247" y="537"/>
                  </a:lnTo>
                  <a:lnTo>
                    <a:pt x="247" y="537"/>
                  </a:lnTo>
                  <a:lnTo>
                    <a:pt x="247" y="542"/>
                  </a:lnTo>
                  <a:lnTo>
                    <a:pt x="247" y="542"/>
                  </a:lnTo>
                  <a:lnTo>
                    <a:pt x="252" y="542"/>
                  </a:lnTo>
                  <a:lnTo>
                    <a:pt x="252" y="547"/>
                  </a:lnTo>
                  <a:lnTo>
                    <a:pt x="252" y="547"/>
                  </a:lnTo>
                  <a:lnTo>
                    <a:pt x="252" y="547"/>
                  </a:lnTo>
                  <a:lnTo>
                    <a:pt x="252" y="547"/>
                  </a:lnTo>
                  <a:lnTo>
                    <a:pt x="247" y="547"/>
                  </a:lnTo>
                  <a:lnTo>
                    <a:pt x="247" y="547"/>
                  </a:lnTo>
                  <a:lnTo>
                    <a:pt x="247" y="547"/>
                  </a:lnTo>
                  <a:lnTo>
                    <a:pt x="242" y="552"/>
                  </a:lnTo>
                  <a:lnTo>
                    <a:pt x="242" y="552"/>
                  </a:lnTo>
                  <a:lnTo>
                    <a:pt x="242" y="552"/>
                  </a:lnTo>
                  <a:lnTo>
                    <a:pt x="237" y="552"/>
                  </a:lnTo>
                  <a:lnTo>
                    <a:pt x="237" y="552"/>
                  </a:lnTo>
                  <a:lnTo>
                    <a:pt x="232" y="552"/>
                  </a:lnTo>
                  <a:lnTo>
                    <a:pt x="232" y="557"/>
                  </a:lnTo>
                  <a:lnTo>
                    <a:pt x="232" y="557"/>
                  </a:lnTo>
                  <a:lnTo>
                    <a:pt x="232" y="557"/>
                  </a:lnTo>
                  <a:lnTo>
                    <a:pt x="228" y="557"/>
                  </a:lnTo>
                  <a:lnTo>
                    <a:pt x="228" y="557"/>
                  </a:lnTo>
                  <a:lnTo>
                    <a:pt x="228" y="557"/>
                  </a:lnTo>
                  <a:lnTo>
                    <a:pt x="228" y="557"/>
                  </a:lnTo>
                  <a:lnTo>
                    <a:pt x="228" y="557"/>
                  </a:lnTo>
                  <a:lnTo>
                    <a:pt x="228" y="557"/>
                  </a:lnTo>
                  <a:lnTo>
                    <a:pt x="223" y="557"/>
                  </a:lnTo>
                  <a:lnTo>
                    <a:pt x="223" y="557"/>
                  </a:lnTo>
                  <a:lnTo>
                    <a:pt x="223" y="557"/>
                  </a:lnTo>
                  <a:lnTo>
                    <a:pt x="223" y="562"/>
                  </a:lnTo>
                  <a:lnTo>
                    <a:pt x="223" y="562"/>
                  </a:lnTo>
                  <a:lnTo>
                    <a:pt x="218" y="562"/>
                  </a:lnTo>
                  <a:lnTo>
                    <a:pt x="218" y="562"/>
                  </a:lnTo>
                  <a:lnTo>
                    <a:pt x="218" y="562"/>
                  </a:lnTo>
                  <a:lnTo>
                    <a:pt x="213" y="562"/>
                  </a:lnTo>
                  <a:lnTo>
                    <a:pt x="213" y="562"/>
                  </a:lnTo>
                  <a:lnTo>
                    <a:pt x="208" y="562"/>
                  </a:lnTo>
                  <a:lnTo>
                    <a:pt x="208" y="557"/>
                  </a:lnTo>
                  <a:lnTo>
                    <a:pt x="208" y="557"/>
                  </a:lnTo>
                  <a:lnTo>
                    <a:pt x="203" y="557"/>
                  </a:lnTo>
                  <a:lnTo>
                    <a:pt x="203" y="557"/>
                  </a:lnTo>
                  <a:lnTo>
                    <a:pt x="203" y="557"/>
                  </a:lnTo>
                  <a:lnTo>
                    <a:pt x="198" y="557"/>
                  </a:lnTo>
                  <a:lnTo>
                    <a:pt x="198" y="557"/>
                  </a:lnTo>
                  <a:lnTo>
                    <a:pt x="198" y="557"/>
                  </a:lnTo>
                  <a:lnTo>
                    <a:pt x="198" y="557"/>
                  </a:lnTo>
                  <a:lnTo>
                    <a:pt x="194" y="562"/>
                  </a:lnTo>
                  <a:lnTo>
                    <a:pt x="194" y="562"/>
                  </a:lnTo>
                  <a:lnTo>
                    <a:pt x="189" y="562"/>
                  </a:lnTo>
                  <a:lnTo>
                    <a:pt x="189" y="566"/>
                  </a:lnTo>
                  <a:lnTo>
                    <a:pt x="189" y="566"/>
                  </a:lnTo>
                  <a:lnTo>
                    <a:pt x="189" y="566"/>
                  </a:lnTo>
                  <a:lnTo>
                    <a:pt x="189" y="566"/>
                  </a:lnTo>
                  <a:lnTo>
                    <a:pt x="189" y="571"/>
                  </a:lnTo>
                  <a:lnTo>
                    <a:pt x="189" y="571"/>
                  </a:lnTo>
                  <a:lnTo>
                    <a:pt x="189" y="571"/>
                  </a:lnTo>
                  <a:lnTo>
                    <a:pt x="189" y="571"/>
                  </a:lnTo>
                  <a:lnTo>
                    <a:pt x="189" y="571"/>
                  </a:lnTo>
                  <a:lnTo>
                    <a:pt x="194" y="571"/>
                  </a:lnTo>
                  <a:lnTo>
                    <a:pt x="194" y="576"/>
                  </a:lnTo>
                  <a:lnTo>
                    <a:pt x="189" y="576"/>
                  </a:lnTo>
                  <a:lnTo>
                    <a:pt x="189" y="576"/>
                  </a:lnTo>
                  <a:lnTo>
                    <a:pt x="189" y="576"/>
                  </a:lnTo>
                  <a:lnTo>
                    <a:pt x="184" y="576"/>
                  </a:lnTo>
                  <a:lnTo>
                    <a:pt x="184" y="576"/>
                  </a:lnTo>
                  <a:lnTo>
                    <a:pt x="184" y="576"/>
                  </a:lnTo>
                  <a:lnTo>
                    <a:pt x="184" y="576"/>
                  </a:lnTo>
                  <a:lnTo>
                    <a:pt x="184" y="576"/>
                  </a:lnTo>
                  <a:lnTo>
                    <a:pt x="184" y="576"/>
                  </a:lnTo>
                  <a:lnTo>
                    <a:pt x="184" y="571"/>
                  </a:lnTo>
                  <a:lnTo>
                    <a:pt x="184" y="571"/>
                  </a:lnTo>
                  <a:lnTo>
                    <a:pt x="184" y="571"/>
                  </a:lnTo>
                  <a:lnTo>
                    <a:pt x="184" y="576"/>
                  </a:lnTo>
                  <a:lnTo>
                    <a:pt x="179" y="576"/>
                  </a:lnTo>
                  <a:lnTo>
                    <a:pt x="179" y="576"/>
                  </a:lnTo>
                  <a:lnTo>
                    <a:pt x="179" y="576"/>
                  </a:lnTo>
                  <a:lnTo>
                    <a:pt x="174" y="576"/>
                  </a:lnTo>
                  <a:lnTo>
                    <a:pt x="174" y="576"/>
                  </a:lnTo>
                  <a:lnTo>
                    <a:pt x="174" y="576"/>
                  </a:lnTo>
                  <a:lnTo>
                    <a:pt x="174" y="571"/>
                  </a:lnTo>
                  <a:lnTo>
                    <a:pt x="174" y="571"/>
                  </a:lnTo>
                  <a:lnTo>
                    <a:pt x="174" y="571"/>
                  </a:lnTo>
                  <a:lnTo>
                    <a:pt x="179" y="566"/>
                  </a:lnTo>
                  <a:lnTo>
                    <a:pt x="179" y="566"/>
                  </a:lnTo>
                  <a:lnTo>
                    <a:pt x="179" y="562"/>
                  </a:lnTo>
                  <a:lnTo>
                    <a:pt x="179" y="562"/>
                  </a:lnTo>
                  <a:lnTo>
                    <a:pt x="179" y="562"/>
                  </a:lnTo>
                  <a:lnTo>
                    <a:pt x="174" y="562"/>
                  </a:lnTo>
                  <a:lnTo>
                    <a:pt x="174" y="562"/>
                  </a:lnTo>
                  <a:lnTo>
                    <a:pt x="174" y="562"/>
                  </a:lnTo>
                  <a:lnTo>
                    <a:pt x="174" y="562"/>
                  </a:lnTo>
                  <a:lnTo>
                    <a:pt x="169" y="562"/>
                  </a:lnTo>
                  <a:lnTo>
                    <a:pt x="169" y="562"/>
                  </a:lnTo>
                  <a:lnTo>
                    <a:pt x="169" y="566"/>
                  </a:lnTo>
                  <a:lnTo>
                    <a:pt x="174" y="566"/>
                  </a:lnTo>
                  <a:lnTo>
                    <a:pt x="174" y="566"/>
                  </a:lnTo>
                  <a:lnTo>
                    <a:pt x="174" y="566"/>
                  </a:lnTo>
                  <a:lnTo>
                    <a:pt x="174" y="566"/>
                  </a:lnTo>
                  <a:lnTo>
                    <a:pt x="174" y="566"/>
                  </a:lnTo>
                  <a:lnTo>
                    <a:pt x="169" y="571"/>
                  </a:lnTo>
                  <a:lnTo>
                    <a:pt x="169" y="571"/>
                  </a:lnTo>
                  <a:lnTo>
                    <a:pt x="169" y="576"/>
                  </a:lnTo>
                  <a:lnTo>
                    <a:pt x="169" y="576"/>
                  </a:lnTo>
                  <a:lnTo>
                    <a:pt x="169" y="581"/>
                  </a:lnTo>
                  <a:lnTo>
                    <a:pt x="169" y="581"/>
                  </a:lnTo>
                  <a:lnTo>
                    <a:pt x="165" y="581"/>
                  </a:lnTo>
                  <a:lnTo>
                    <a:pt x="165" y="581"/>
                  </a:lnTo>
                  <a:lnTo>
                    <a:pt x="160" y="581"/>
                  </a:lnTo>
                  <a:lnTo>
                    <a:pt x="160" y="581"/>
                  </a:lnTo>
                  <a:lnTo>
                    <a:pt x="160" y="581"/>
                  </a:lnTo>
                  <a:lnTo>
                    <a:pt x="160" y="581"/>
                  </a:lnTo>
                  <a:lnTo>
                    <a:pt x="160" y="576"/>
                  </a:lnTo>
                  <a:lnTo>
                    <a:pt x="160" y="576"/>
                  </a:lnTo>
                  <a:lnTo>
                    <a:pt x="165" y="571"/>
                  </a:lnTo>
                  <a:lnTo>
                    <a:pt x="165" y="571"/>
                  </a:lnTo>
                  <a:lnTo>
                    <a:pt x="160" y="571"/>
                  </a:lnTo>
                  <a:lnTo>
                    <a:pt x="160" y="571"/>
                  </a:lnTo>
                  <a:lnTo>
                    <a:pt x="160" y="571"/>
                  </a:lnTo>
                  <a:lnTo>
                    <a:pt x="160" y="571"/>
                  </a:lnTo>
                  <a:lnTo>
                    <a:pt x="160" y="576"/>
                  </a:lnTo>
                  <a:lnTo>
                    <a:pt x="155" y="576"/>
                  </a:lnTo>
                  <a:lnTo>
                    <a:pt x="155" y="576"/>
                  </a:lnTo>
                  <a:lnTo>
                    <a:pt x="155" y="576"/>
                  </a:lnTo>
                  <a:lnTo>
                    <a:pt x="155" y="576"/>
                  </a:lnTo>
                  <a:lnTo>
                    <a:pt x="155" y="576"/>
                  </a:lnTo>
                  <a:lnTo>
                    <a:pt x="150" y="576"/>
                  </a:lnTo>
                  <a:lnTo>
                    <a:pt x="150" y="571"/>
                  </a:lnTo>
                  <a:lnTo>
                    <a:pt x="150" y="571"/>
                  </a:lnTo>
                  <a:lnTo>
                    <a:pt x="150" y="571"/>
                  </a:lnTo>
                  <a:lnTo>
                    <a:pt x="150" y="571"/>
                  </a:lnTo>
                  <a:lnTo>
                    <a:pt x="150" y="571"/>
                  </a:lnTo>
                  <a:lnTo>
                    <a:pt x="150" y="576"/>
                  </a:lnTo>
                  <a:lnTo>
                    <a:pt x="150" y="576"/>
                  </a:lnTo>
                  <a:lnTo>
                    <a:pt x="150" y="576"/>
                  </a:lnTo>
                  <a:lnTo>
                    <a:pt x="150" y="576"/>
                  </a:lnTo>
                  <a:lnTo>
                    <a:pt x="150" y="576"/>
                  </a:lnTo>
                  <a:lnTo>
                    <a:pt x="150" y="581"/>
                  </a:lnTo>
                  <a:lnTo>
                    <a:pt x="150" y="581"/>
                  </a:lnTo>
                  <a:lnTo>
                    <a:pt x="150" y="581"/>
                  </a:lnTo>
                  <a:lnTo>
                    <a:pt x="145" y="581"/>
                  </a:lnTo>
                  <a:lnTo>
                    <a:pt x="145" y="581"/>
                  </a:lnTo>
                  <a:lnTo>
                    <a:pt x="140" y="581"/>
                  </a:lnTo>
                  <a:lnTo>
                    <a:pt x="140" y="581"/>
                  </a:lnTo>
                  <a:lnTo>
                    <a:pt x="140" y="581"/>
                  </a:lnTo>
                  <a:lnTo>
                    <a:pt x="140" y="581"/>
                  </a:lnTo>
                  <a:lnTo>
                    <a:pt x="136" y="586"/>
                  </a:lnTo>
                  <a:lnTo>
                    <a:pt x="136" y="586"/>
                  </a:lnTo>
                  <a:lnTo>
                    <a:pt x="136" y="591"/>
                  </a:lnTo>
                  <a:lnTo>
                    <a:pt x="136" y="591"/>
                  </a:lnTo>
                  <a:lnTo>
                    <a:pt x="136" y="591"/>
                  </a:lnTo>
                  <a:lnTo>
                    <a:pt x="136" y="591"/>
                  </a:lnTo>
                  <a:lnTo>
                    <a:pt x="136" y="591"/>
                  </a:lnTo>
                  <a:lnTo>
                    <a:pt x="131" y="591"/>
                  </a:lnTo>
                  <a:lnTo>
                    <a:pt x="131" y="591"/>
                  </a:lnTo>
                  <a:lnTo>
                    <a:pt x="131" y="591"/>
                  </a:lnTo>
                  <a:lnTo>
                    <a:pt x="126" y="591"/>
                  </a:lnTo>
                  <a:lnTo>
                    <a:pt x="126" y="591"/>
                  </a:lnTo>
                  <a:lnTo>
                    <a:pt x="126" y="591"/>
                  </a:lnTo>
                  <a:lnTo>
                    <a:pt x="126" y="591"/>
                  </a:lnTo>
                  <a:lnTo>
                    <a:pt x="126" y="591"/>
                  </a:lnTo>
                  <a:lnTo>
                    <a:pt x="126" y="591"/>
                  </a:lnTo>
                  <a:lnTo>
                    <a:pt x="126" y="595"/>
                  </a:lnTo>
                  <a:lnTo>
                    <a:pt x="126" y="595"/>
                  </a:lnTo>
                  <a:lnTo>
                    <a:pt x="131" y="595"/>
                  </a:lnTo>
                  <a:lnTo>
                    <a:pt x="131" y="595"/>
                  </a:lnTo>
                  <a:lnTo>
                    <a:pt x="136" y="595"/>
                  </a:lnTo>
                  <a:lnTo>
                    <a:pt x="136" y="595"/>
                  </a:lnTo>
                  <a:lnTo>
                    <a:pt x="136" y="595"/>
                  </a:lnTo>
                  <a:lnTo>
                    <a:pt x="136" y="595"/>
                  </a:lnTo>
                  <a:lnTo>
                    <a:pt x="136" y="600"/>
                  </a:lnTo>
                  <a:lnTo>
                    <a:pt x="131" y="600"/>
                  </a:lnTo>
                  <a:lnTo>
                    <a:pt x="131" y="600"/>
                  </a:lnTo>
                  <a:lnTo>
                    <a:pt x="131" y="600"/>
                  </a:lnTo>
                  <a:lnTo>
                    <a:pt x="131" y="600"/>
                  </a:lnTo>
                  <a:lnTo>
                    <a:pt x="131" y="600"/>
                  </a:lnTo>
                  <a:lnTo>
                    <a:pt x="126" y="600"/>
                  </a:lnTo>
                  <a:lnTo>
                    <a:pt x="126" y="600"/>
                  </a:lnTo>
                  <a:lnTo>
                    <a:pt x="126" y="605"/>
                  </a:lnTo>
                  <a:lnTo>
                    <a:pt x="126" y="605"/>
                  </a:lnTo>
                  <a:lnTo>
                    <a:pt x="126" y="605"/>
                  </a:lnTo>
                  <a:lnTo>
                    <a:pt x="126" y="605"/>
                  </a:lnTo>
                  <a:lnTo>
                    <a:pt x="121" y="605"/>
                  </a:lnTo>
                  <a:lnTo>
                    <a:pt x="121" y="605"/>
                  </a:lnTo>
                  <a:lnTo>
                    <a:pt x="121" y="605"/>
                  </a:lnTo>
                  <a:lnTo>
                    <a:pt x="121" y="605"/>
                  </a:lnTo>
                  <a:lnTo>
                    <a:pt x="121" y="610"/>
                  </a:lnTo>
                  <a:lnTo>
                    <a:pt x="121" y="610"/>
                  </a:lnTo>
                  <a:lnTo>
                    <a:pt x="116" y="610"/>
                  </a:lnTo>
                  <a:lnTo>
                    <a:pt x="116" y="615"/>
                  </a:lnTo>
                  <a:lnTo>
                    <a:pt x="116" y="615"/>
                  </a:lnTo>
                  <a:lnTo>
                    <a:pt x="116" y="615"/>
                  </a:lnTo>
                  <a:lnTo>
                    <a:pt x="111" y="615"/>
                  </a:lnTo>
                  <a:lnTo>
                    <a:pt x="111" y="615"/>
                  </a:lnTo>
                  <a:lnTo>
                    <a:pt x="111" y="615"/>
                  </a:lnTo>
                  <a:lnTo>
                    <a:pt x="111" y="620"/>
                  </a:lnTo>
                  <a:lnTo>
                    <a:pt x="107" y="615"/>
                  </a:lnTo>
                  <a:lnTo>
                    <a:pt x="107" y="615"/>
                  </a:lnTo>
                  <a:lnTo>
                    <a:pt x="107" y="615"/>
                  </a:lnTo>
                  <a:lnTo>
                    <a:pt x="102" y="615"/>
                  </a:lnTo>
                  <a:lnTo>
                    <a:pt x="102" y="615"/>
                  </a:lnTo>
                  <a:lnTo>
                    <a:pt x="102" y="615"/>
                  </a:lnTo>
                  <a:lnTo>
                    <a:pt x="102" y="615"/>
                  </a:lnTo>
                  <a:lnTo>
                    <a:pt x="102" y="615"/>
                  </a:lnTo>
                  <a:lnTo>
                    <a:pt x="102" y="610"/>
                  </a:lnTo>
                  <a:lnTo>
                    <a:pt x="102" y="610"/>
                  </a:lnTo>
                  <a:lnTo>
                    <a:pt x="102" y="610"/>
                  </a:lnTo>
                  <a:lnTo>
                    <a:pt x="102" y="610"/>
                  </a:lnTo>
                  <a:lnTo>
                    <a:pt x="102" y="610"/>
                  </a:lnTo>
                  <a:lnTo>
                    <a:pt x="102" y="610"/>
                  </a:lnTo>
                  <a:lnTo>
                    <a:pt x="102" y="605"/>
                  </a:lnTo>
                  <a:lnTo>
                    <a:pt x="97" y="605"/>
                  </a:lnTo>
                  <a:lnTo>
                    <a:pt x="97" y="605"/>
                  </a:lnTo>
                  <a:lnTo>
                    <a:pt x="92" y="605"/>
                  </a:lnTo>
                  <a:lnTo>
                    <a:pt x="92" y="605"/>
                  </a:lnTo>
                  <a:lnTo>
                    <a:pt x="92" y="605"/>
                  </a:lnTo>
                  <a:lnTo>
                    <a:pt x="87" y="605"/>
                  </a:lnTo>
                  <a:lnTo>
                    <a:pt x="87" y="605"/>
                  </a:lnTo>
                  <a:lnTo>
                    <a:pt x="87" y="605"/>
                  </a:lnTo>
                  <a:lnTo>
                    <a:pt x="82" y="605"/>
                  </a:lnTo>
                  <a:lnTo>
                    <a:pt x="82" y="605"/>
                  </a:lnTo>
                  <a:lnTo>
                    <a:pt x="82" y="605"/>
                  </a:lnTo>
                  <a:lnTo>
                    <a:pt x="82" y="605"/>
                  </a:lnTo>
                  <a:lnTo>
                    <a:pt x="77" y="605"/>
                  </a:lnTo>
                  <a:lnTo>
                    <a:pt x="77" y="605"/>
                  </a:lnTo>
                  <a:lnTo>
                    <a:pt x="77" y="605"/>
                  </a:lnTo>
                  <a:lnTo>
                    <a:pt x="77" y="605"/>
                  </a:lnTo>
                  <a:lnTo>
                    <a:pt x="77" y="605"/>
                  </a:lnTo>
                  <a:lnTo>
                    <a:pt x="77" y="605"/>
                  </a:lnTo>
                  <a:lnTo>
                    <a:pt x="73" y="605"/>
                  </a:lnTo>
                  <a:lnTo>
                    <a:pt x="73" y="600"/>
                  </a:lnTo>
                  <a:lnTo>
                    <a:pt x="73" y="600"/>
                  </a:lnTo>
                  <a:lnTo>
                    <a:pt x="73" y="600"/>
                  </a:lnTo>
                  <a:lnTo>
                    <a:pt x="73" y="600"/>
                  </a:lnTo>
                  <a:lnTo>
                    <a:pt x="68" y="595"/>
                  </a:lnTo>
                  <a:lnTo>
                    <a:pt x="68" y="595"/>
                  </a:lnTo>
                  <a:lnTo>
                    <a:pt x="68" y="591"/>
                  </a:lnTo>
                  <a:lnTo>
                    <a:pt x="68" y="591"/>
                  </a:lnTo>
                  <a:lnTo>
                    <a:pt x="68" y="586"/>
                  </a:lnTo>
                  <a:lnTo>
                    <a:pt x="63" y="586"/>
                  </a:lnTo>
                  <a:lnTo>
                    <a:pt x="63" y="586"/>
                  </a:lnTo>
                  <a:lnTo>
                    <a:pt x="63" y="586"/>
                  </a:lnTo>
                  <a:lnTo>
                    <a:pt x="63" y="581"/>
                  </a:lnTo>
                  <a:lnTo>
                    <a:pt x="58" y="581"/>
                  </a:lnTo>
                  <a:lnTo>
                    <a:pt x="58" y="581"/>
                  </a:lnTo>
                  <a:lnTo>
                    <a:pt x="44" y="581"/>
                  </a:lnTo>
                  <a:lnTo>
                    <a:pt x="44" y="581"/>
                  </a:lnTo>
                  <a:lnTo>
                    <a:pt x="44" y="581"/>
                  </a:lnTo>
                  <a:lnTo>
                    <a:pt x="44" y="581"/>
                  </a:lnTo>
                  <a:lnTo>
                    <a:pt x="44" y="581"/>
                  </a:lnTo>
                  <a:lnTo>
                    <a:pt x="39" y="581"/>
                  </a:lnTo>
                  <a:lnTo>
                    <a:pt x="39" y="581"/>
                  </a:lnTo>
                  <a:lnTo>
                    <a:pt x="39" y="581"/>
                  </a:lnTo>
                  <a:lnTo>
                    <a:pt x="39" y="586"/>
                  </a:lnTo>
                  <a:lnTo>
                    <a:pt x="39" y="586"/>
                  </a:lnTo>
                  <a:lnTo>
                    <a:pt x="39" y="586"/>
                  </a:lnTo>
                  <a:lnTo>
                    <a:pt x="39" y="591"/>
                  </a:lnTo>
                  <a:lnTo>
                    <a:pt x="39" y="591"/>
                  </a:lnTo>
                  <a:lnTo>
                    <a:pt x="39" y="591"/>
                  </a:lnTo>
                  <a:lnTo>
                    <a:pt x="34" y="591"/>
                  </a:lnTo>
                  <a:lnTo>
                    <a:pt x="34" y="586"/>
                  </a:lnTo>
                  <a:lnTo>
                    <a:pt x="34" y="586"/>
                  </a:lnTo>
                  <a:lnTo>
                    <a:pt x="34" y="591"/>
                  </a:lnTo>
                  <a:lnTo>
                    <a:pt x="29" y="591"/>
                  </a:lnTo>
                  <a:lnTo>
                    <a:pt x="29" y="591"/>
                  </a:lnTo>
                  <a:lnTo>
                    <a:pt x="29" y="591"/>
                  </a:lnTo>
                  <a:lnTo>
                    <a:pt x="29" y="591"/>
                  </a:lnTo>
                  <a:lnTo>
                    <a:pt x="24" y="586"/>
                  </a:lnTo>
                  <a:lnTo>
                    <a:pt x="24" y="586"/>
                  </a:lnTo>
                  <a:lnTo>
                    <a:pt x="19" y="586"/>
                  </a:lnTo>
                  <a:lnTo>
                    <a:pt x="19" y="586"/>
                  </a:lnTo>
                  <a:lnTo>
                    <a:pt x="19" y="586"/>
                  </a:lnTo>
                  <a:lnTo>
                    <a:pt x="19" y="581"/>
                  </a:lnTo>
                  <a:lnTo>
                    <a:pt x="19" y="581"/>
                  </a:lnTo>
                  <a:lnTo>
                    <a:pt x="19" y="576"/>
                  </a:lnTo>
                  <a:lnTo>
                    <a:pt x="19" y="576"/>
                  </a:lnTo>
                  <a:lnTo>
                    <a:pt x="19" y="576"/>
                  </a:lnTo>
                  <a:lnTo>
                    <a:pt x="19" y="576"/>
                  </a:lnTo>
                  <a:lnTo>
                    <a:pt x="15" y="571"/>
                  </a:lnTo>
                  <a:lnTo>
                    <a:pt x="15" y="571"/>
                  </a:lnTo>
                  <a:lnTo>
                    <a:pt x="19" y="571"/>
                  </a:lnTo>
                  <a:lnTo>
                    <a:pt x="19" y="566"/>
                  </a:lnTo>
                  <a:lnTo>
                    <a:pt x="19" y="566"/>
                  </a:lnTo>
                  <a:lnTo>
                    <a:pt x="19" y="566"/>
                  </a:lnTo>
                  <a:lnTo>
                    <a:pt x="19" y="566"/>
                  </a:lnTo>
                  <a:lnTo>
                    <a:pt x="19" y="566"/>
                  </a:lnTo>
                  <a:lnTo>
                    <a:pt x="24" y="566"/>
                  </a:lnTo>
                  <a:lnTo>
                    <a:pt x="24" y="566"/>
                  </a:lnTo>
                  <a:lnTo>
                    <a:pt x="24" y="566"/>
                  </a:lnTo>
                  <a:lnTo>
                    <a:pt x="24" y="566"/>
                  </a:lnTo>
                  <a:lnTo>
                    <a:pt x="24" y="566"/>
                  </a:lnTo>
                  <a:lnTo>
                    <a:pt x="24" y="566"/>
                  </a:lnTo>
                  <a:lnTo>
                    <a:pt x="24" y="566"/>
                  </a:lnTo>
                  <a:lnTo>
                    <a:pt x="24" y="566"/>
                  </a:lnTo>
                  <a:lnTo>
                    <a:pt x="24" y="562"/>
                  </a:lnTo>
                  <a:lnTo>
                    <a:pt x="24" y="562"/>
                  </a:lnTo>
                  <a:lnTo>
                    <a:pt x="24" y="562"/>
                  </a:lnTo>
                  <a:lnTo>
                    <a:pt x="24" y="562"/>
                  </a:lnTo>
                  <a:lnTo>
                    <a:pt x="24" y="562"/>
                  </a:lnTo>
                  <a:lnTo>
                    <a:pt x="24" y="562"/>
                  </a:lnTo>
                  <a:lnTo>
                    <a:pt x="24" y="562"/>
                  </a:lnTo>
                  <a:lnTo>
                    <a:pt x="24" y="562"/>
                  </a:lnTo>
                  <a:lnTo>
                    <a:pt x="29" y="557"/>
                  </a:lnTo>
                  <a:lnTo>
                    <a:pt x="34" y="557"/>
                  </a:lnTo>
                  <a:lnTo>
                    <a:pt x="39" y="557"/>
                  </a:lnTo>
                  <a:lnTo>
                    <a:pt x="44" y="552"/>
                  </a:lnTo>
                  <a:lnTo>
                    <a:pt x="44" y="552"/>
                  </a:lnTo>
                  <a:lnTo>
                    <a:pt x="44" y="552"/>
                  </a:lnTo>
                  <a:lnTo>
                    <a:pt x="44" y="552"/>
                  </a:lnTo>
                  <a:lnTo>
                    <a:pt x="44" y="547"/>
                  </a:lnTo>
                  <a:lnTo>
                    <a:pt x="39" y="547"/>
                  </a:lnTo>
                  <a:lnTo>
                    <a:pt x="39" y="542"/>
                  </a:lnTo>
                  <a:lnTo>
                    <a:pt x="39" y="542"/>
                  </a:lnTo>
                  <a:lnTo>
                    <a:pt x="39" y="542"/>
                  </a:lnTo>
                  <a:lnTo>
                    <a:pt x="39" y="542"/>
                  </a:lnTo>
                  <a:lnTo>
                    <a:pt x="39" y="537"/>
                  </a:lnTo>
                  <a:lnTo>
                    <a:pt x="39" y="537"/>
                  </a:lnTo>
                  <a:lnTo>
                    <a:pt x="39" y="537"/>
                  </a:lnTo>
                  <a:lnTo>
                    <a:pt x="44" y="537"/>
                  </a:lnTo>
                  <a:lnTo>
                    <a:pt x="44" y="537"/>
                  </a:lnTo>
                  <a:lnTo>
                    <a:pt x="44" y="537"/>
                  </a:lnTo>
                  <a:lnTo>
                    <a:pt x="44" y="533"/>
                  </a:lnTo>
                  <a:lnTo>
                    <a:pt x="44" y="533"/>
                  </a:lnTo>
                  <a:lnTo>
                    <a:pt x="44" y="533"/>
                  </a:lnTo>
                  <a:lnTo>
                    <a:pt x="44" y="533"/>
                  </a:lnTo>
                  <a:lnTo>
                    <a:pt x="44" y="533"/>
                  </a:lnTo>
                  <a:lnTo>
                    <a:pt x="44" y="533"/>
                  </a:lnTo>
                  <a:lnTo>
                    <a:pt x="44" y="528"/>
                  </a:lnTo>
                  <a:lnTo>
                    <a:pt x="44" y="528"/>
                  </a:lnTo>
                  <a:lnTo>
                    <a:pt x="44" y="528"/>
                  </a:lnTo>
                  <a:lnTo>
                    <a:pt x="39" y="528"/>
                  </a:lnTo>
                  <a:lnTo>
                    <a:pt x="34" y="528"/>
                  </a:lnTo>
                  <a:lnTo>
                    <a:pt x="29" y="533"/>
                  </a:lnTo>
                  <a:lnTo>
                    <a:pt x="29" y="533"/>
                  </a:lnTo>
                  <a:lnTo>
                    <a:pt x="29" y="533"/>
                  </a:lnTo>
                  <a:lnTo>
                    <a:pt x="29" y="533"/>
                  </a:lnTo>
                  <a:lnTo>
                    <a:pt x="24" y="533"/>
                  </a:lnTo>
                  <a:lnTo>
                    <a:pt x="24" y="528"/>
                  </a:lnTo>
                  <a:lnTo>
                    <a:pt x="24" y="523"/>
                  </a:lnTo>
                  <a:lnTo>
                    <a:pt x="19" y="523"/>
                  </a:lnTo>
                  <a:lnTo>
                    <a:pt x="19" y="523"/>
                  </a:lnTo>
                  <a:lnTo>
                    <a:pt x="19" y="523"/>
                  </a:lnTo>
                  <a:lnTo>
                    <a:pt x="15" y="523"/>
                  </a:lnTo>
                  <a:lnTo>
                    <a:pt x="15" y="518"/>
                  </a:lnTo>
                  <a:lnTo>
                    <a:pt x="10" y="518"/>
                  </a:lnTo>
                  <a:lnTo>
                    <a:pt x="10" y="518"/>
                  </a:lnTo>
                  <a:lnTo>
                    <a:pt x="10" y="518"/>
                  </a:lnTo>
                  <a:lnTo>
                    <a:pt x="5" y="518"/>
                  </a:lnTo>
                  <a:lnTo>
                    <a:pt x="5" y="518"/>
                  </a:lnTo>
                  <a:lnTo>
                    <a:pt x="5" y="513"/>
                  </a:lnTo>
                  <a:lnTo>
                    <a:pt x="0" y="513"/>
                  </a:lnTo>
                  <a:lnTo>
                    <a:pt x="0" y="508"/>
                  </a:lnTo>
                  <a:lnTo>
                    <a:pt x="0" y="508"/>
                  </a:lnTo>
                  <a:lnTo>
                    <a:pt x="0" y="508"/>
                  </a:lnTo>
                  <a:lnTo>
                    <a:pt x="0" y="504"/>
                  </a:lnTo>
                  <a:lnTo>
                    <a:pt x="0" y="504"/>
                  </a:lnTo>
                  <a:lnTo>
                    <a:pt x="5" y="504"/>
                  </a:lnTo>
                  <a:lnTo>
                    <a:pt x="5" y="504"/>
                  </a:lnTo>
                  <a:lnTo>
                    <a:pt x="5" y="499"/>
                  </a:lnTo>
                  <a:lnTo>
                    <a:pt x="5" y="499"/>
                  </a:lnTo>
                  <a:lnTo>
                    <a:pt x="5" y="499"/>
                  </a:lnTo>
                  <a:lnTo>
                    <a:pt x="5" y="499"/>
                  </a:lnTo>
                  <a:lnTo>
                    <a:pt x="5" y="499"/>
                  </a:lnTo>
                  <a:lnTo>
                    <a:pt x="10" y="499"/>
                  </a:lnTo>
                  <a:lnTo>
                    <a:pt x="10" y="499"/>
                  </a:lnTo>
                  <a:lnTo>
                    <a:pt x="15" y="494"/>
                  </a:lnTo>
                  <a:lnTo>
                    <a:pt x="15" y="494"/>
                  </a:lnTo>
                  <a:lnTo>
                    <a:pt x="15" y="494"/>
                  </a:lnTo>
                  <a:lnTo>
                    <a:pt x="19" y="489"/>
                  </a:lnTo>
                  <a:lnTo>
                    <a:pt x="19" y="489"/>
                  </a:lnTo>
                  <a:lnTo>
                    <a:pt x="19" y="489"/>
                  </a:lnTo>
                  <a:lnTo>
                    <a:pt x="19" y="489"/>
                  </a:lnTo>
                  <a:lnTo>
                    <a:pt x="19" y="484"/>
                  </a:lnTo>
                  <a:lnTo>
                    <a:pt x="19" y="484"/>
                  </a:lnTo>
                  <a:lnTo>
                    <a:pt x="19" y="484"/>
                  </a:lnTo>
                  <a:lnTo>
                    <a:pt x="19" y="484"/>
                  </a:lnTo>
                  <a:lnTo>
                    <a:pt x="19" y="484"/>
                  </a:lnTo>
                  <a:lnTo>
                    <a:pt x="19" y="484"/>
                  </a:lnTo>
                  <a:lnTo>
                    <a:pt x="19" y="479"/>
                  </a:lnTo>
                  <a:lnTo>
                    <a:pt x="19" y="479"/>
                  </a:lnTo>
                  <a:lnTo>
                    <a:pt x="19" y="479"/>
                  </a:lnTo>
                  <a:lnTo>
                    <a:pt x="19" y="479"/>
                  </a:lnTo>
                  <a:lnTo>
                    <a:pt x="24" y="479"/>
                  </a:lnTo>
                  <a:lnTo>
                    <a:pt x="24" y="479"/>
                  </a:lnTo>
                  <a:lnTo>
                    <a:pt x="24" y="479"/>
                  </a:lnTo>
                  <a:lnTo>
                    <a:pt x="24" y="479"/>
                  </a:lnTo>
                  <a:lnTo>
                    <a:pt x="24" y="479"/>
                  </a:lnTo>
                  <a:lnTo>
                    <a:pt x="29" y="484"/>
                  </a:lnTo>
                  <a:lnTo>
                    <a:pt x="29" y="484"/>
                  </a:lnTo>
                  <a:lnTo>
                    <a:pt x="29" y="484"/>
                  </a:lnTo>
                  <a:lnTo>
                    <a:pt x="29" y="479"/>
                  </a:lnTo>
                  <a:lnTo>
                    <a:pt x="29" y="479"/>
                  </a:lnTo>
                  <a:lnTo>
                    <a:pt x="29" y="479"/>
                  </a:lnTo>
                  <a:lnTo>
                    <a:pt x="29" y="479"/>
                  </a:lnTo>
                  <a:lnTo>
                    <a:pt x="29" y="479"/>
                  </a:lnTo>
                  <a:lnTo>
                    <a:pt x="29" y="479"/>
                  </a:lnTo>
                  <a:lnTo>
                    <a:pt x="29" y="479"/>
                  </a:lnTo>
                  <a:lnTo>
                    <a:pt x="29" y="474"/>
                  </a:lnTo>
                  <a:lnTo>
                    <a:pt x="34" y="474"/>
                  </a:lnTo>
                  <a:lnTo>
                    <a:pt x="34" y="474"/>
                  </a:lnTo>
                  <a:lnTo>
                    <a:pt x="34" y="474"/>
                  </a:lnTo>
                  <a:lnTo>
                    <a:pt x="34" y="479"/>
                  </a:lnTo>
                  <a:lnTo>
                    <a:pt x="34" y="479"/>
                  </a:lnTo>
                  <a:lnTo>
                    <a:pt x="39" y="474"/>
                  </a:lnTo>
                  <a:lnTo>
                    <a:pt x="39" y="474"/>
                  </a:lnTo>
                  <a:lnTo>
                    <a:pt x="39" y="474"/>
                  </a:lnTo>
                  <a:lnTo>
                    <a:pt x="39" y="474"/>
                  </a:lnTo>
                  <a:lnTo>
                    <a:pt x="39" y="474"/>
                  </a:lnTo>
                  <a:lnTo>
                    <a:pt x="39" y="474"/>
                  </a:lnTo>
                  <a:lnTo>
                    <a:pt x="39" y="474"/>
                  </a:lnTo>
                  <a:lnTo>
                    <a:pt x="39" y="474"/>
                  </a:lnTo>
                  <a:lnTo>
                    <a:pt x="39" y="470"/>
                  </a:lnTo>
                  <a:lnTo>
                    <a:pt x="39" y="470"/>
                  </a:lnTo>
                  <a:lnTo>
                    <a:pt x="44" y="470"/>
                  </a:lnTo>
                  <a:lnTo>
                    <a:pt x="44" y="470"/>
                  </a:lnTo>
                  <a:lnTo>
                    <a:pt x="44" y="470"/>
                  </a:lnTo>
                  <a:lnTo>
                    <a:pt x="44" y="465"/>
                  </a:lnTo>
                  <a:lnTo>
                    <a:pt x="44" y="465"/>
                  </a:lnTo>
                  <a:lnTo>
                    <a:pt x="48" y="460"/>
                  </a:lnTo>
                  <a:lnTo>
                    <a:pt x="53" y="455"/>
                  </a:lnTo>
                  <a:lnTo>
                    <a:pt x="53" y="455"/>
                  </a:lnTo>
                  <a:lnTo>
                    <a:pt x="53" y="450"/>
                  </a:lnTo>
                  <a:lnTo>
                    <a:pt x="53" y="450"/>
                  </a:lnTo>
                  <a:lnTo>
                    <a:pt x="58" y="450"/>
                  </a:lnTo>
                  <a:lnTo>
                    <a:pt x="63" y="445"/>
                  </a:lnTo>
                  <a:lnTo>
                    <a:pt x="63" y="445"/>
                  </a:lnTo>
                  <a:lnTo>
                    <a:pt x="63" y="441"/>
                  </a:lnTo>
                  <a:lnTo>
                    <a:pt x="63" y="441"/>
                  </a:lnTo>
                  <a:lnTo>
                    <a:pt x="63" y="441"/>
                  </a:lnTo>
                  <a:lnTo>
                    <a:pt x="63" y="441"/>
                  </a:lnTo>
                  <a:lnTo>
                    <a:pt x="63" y="436"/>
                  </a:lnTo>
                  <a:lnTo>
                    <a:pt x="63" y="436"/>
                  </a:lnTo>
                  <a:lnTo>
                    <a:pt x="63" y="436"/>
                  </a:lnTo>
                  <a:lnTo>
                    <a:pt x="63" y="436"/>
                  </a:lnTo>
                  <a:lnTo>
                    <a:pt x="63" y="436"/>
                  </a:lnTo>
                  <a:lnTo>
                    <a:pt x="63" y="436"/>
                  </a:lnTo>
                  <a:lnTo>
                    <a:pt x="63" y="431"/>
                  </a:lnTo>
                  <a:lnTo>
                    <a:pt x="63" y="431"/>
                  </a:lnTo>
                  <a:lnTo>
                    <a:pt x="68" y="431"/>
                  </a:lnTo>
                  <a:lnTo>
                    <a:pt x="68" y="431"/>
                  </a:lnTo>
                  <a:lnTo>
                    <a:pt x="68" y="431"/>
                  </a:lnTo>
                  <a:lnTo>
                    <a:pt x="68" y="431"/>
                  </a:lnTo>
                  <a:lnTo>
                    <a:pt x="68" y="431"/>
                  </a:lnTo>
                  <a:lnTo>
                    <a:pt x="68" y="431"/>
                  </a:lnTo>
                  <a:lnTo>
                    <a:pt x="68" y="431"/>
                  </a:lnTo>
                  <a:lnTo>
                    <a:pt x="68" y="431"/>
                  </a:lnTo>
                  <a:lnTo>
                    <a:pt x="68" y="431"/>
                  </a:lnTo>
                  <a:lnTo>
                    <a:pt x="68" y="426"/>
                  </a:lnTo>
                  <a:lnTo>
                    <a:pt x="68" y="426"/>
                  </a:lnTo>
                  <a:lnTo>
                    <a:pt x="68" y="426"/>
                  </a:lnTo>
                  <a:lnTo>
                    <a:pt x="68" y="426"/>
                  </a:lnTo>
                  <a:lnTo>
                    <a:pt x="68" y="426"/>
                  </a:lnTo>
                  <a:lnTo>
                    <a:pt x="68" y="426"/>
                  </a:lnTo>
                  <a:lnTo>
                    <a:pt x="73" y="421"/>
                  </a:lnTo>
                  <a:lnTo>
                    <a:pt x="73" y="421"/>
                  </a:lnTo>
                  <a:lnTo>
                    <a:pt x="77" y="421"/>
                  </a:lnTo>
                  <a:lnTo>
                    <a:pt x="77" y="421"/>
                  </a:lnTo>
                  <a:lnTo>
                    <a:pt x="77" y="421"/>
                  </a:lnTo>
                  <a:lnTo>
                    <a:pt x="77" y="421"/>
                  </a:lnTo>
                  <a:lnTo>
                    <a:pt x="77" y="416"/>
                  </a:lnTo>
                  <a:lnTo>
                    <a:pt x="77" y="416"/>
                  </a:lnTo>
                  <a:lnTo>
                    <a:pt x="77" y="416"/>
                  </a:lnTo>
                  <a:lnTo>
                    <a:pt x="77" y="416"/>
                  </a:lnTo>
                  <a:lnTo>
                    <a:pt x="77" y="416"/>
                  </a:lnTo>
                  <a:lnTo>
                    <a:pt x="77" y="412"/>
                  </a:lnTo>
                  <a:lnTo>
                    <a:pt x="77" y="412"/>
                  </a:lnTo>
                  <a:lnTo>
                    <a:pt x="77" y="412"/>
                  </a:lnTo>
                  <a:lnTo>
                    <a:pt x="77" y="412"/>
                  </a:lnTo>
                  <a:lnTo>
                    <a:pt x="77" y="412"/>
                  </a:lnTo>
                  <a:lnTo>
                    <a:pt x="77" y="412"/>
                  </a:lnTo>
                  <a:lnTo>
                    <a:pt x="77" y="407"/>
                  </a:lnTo>
                  <a:lnTo>
                    <a:pt x="77" y="407"/>
                  </a:lnTo>
                  <a:lnTo>
                    <a:pt x="77" y="407"/>
                  </a:lnTo>
                  <a:lnTo>
                    <a:pt x="77" y="407"/>
                  </a:lnTo>
                  <a:lnTo>
                    <a:pt x="77" y="407"/>
                  </a:lnTo>
                  <a:lnTo>
                    <a:pt x="77" y="407"/>
                  </a:lnTo>
                  <a:lnTo>
                    <a:pt x="77" y="407"/>
                  </a:lnTo>
                  <a:lnTo>
                    <a:pt x="77" y="407"/>
                  </a:lnTo>
                  <a:lnTo>
                    <a:pt x="77" y="402"/>
                  </a:lnTo>
                  <a:lnTo>
                    <a:pt x="77" y="402"/>
                  </a:lnTo>
                  <a:lnTo>
                    <a:pt x="73" y="397"/>
                  </a:lnTo>
                  <a:lnTo>
                    <a:pt x="73" y="392"/>
                  </a:lnTo>
                  <a:lnTo>
                    <a:pt x="68" y="392"/>
                  </a:lnTo>
                  <a:lnTo>
                    <a:pt x="68" y="392"/>
                  </a:lnTo>
                  <a:lnTo>
                    <a:pt x="68" y="392"/>
                  </a:lnTo>
                  <a:lnTo>
                    <a:pt x="63" y="392"/>
                  </a:lnTo>
                  <a:lnTo>
                    <a:pt x="63" y="392"/>
                  </a:lnTo>
                  <a:lnTo>
                    <a:pt x="58" y="397"/>
                  </a:lnTo>
                  <a:lnTo>
                    <a:pt x="58" y="402"/>
                  </a:lnTo>
                  <a:lnTo>
                    <a:pt x="53" y="402"/>
                  </a:lnTo>
                  <a:lnTo>
                    <a:pt x="53" y="402"/>
                  </a:lnTo>
                  <a:lnTo>
                    <a:pt x="53" y="397"/>
                  </a:lnTo>
                  <a:lnTo>
                    <a:pt x="48" y="397"/>
                  </a:lnTo>
                  <a:lnTo>
                    <a:pt x="44" y="397"/>
                  </a:lnTo>
                  <a:lnTo>
                    <a:pt x="44" y="392"/>
                  </a:lnTo>
                  <a:lnTo>
                    <a:pt x="39" y="392"/>
                  </a:lnTo>
                  <a:lnTo>
                    <a:pt x="39" y="392"/>
                  </a:lnTo>
                  <a:lnTo>
                    <a:pt x="44" y="387"/>
                  </a:lnTo>
                  <a:lnTo>
                    <a:pt x="44" y="387"/>
                  </a:lnTo>
                  <a:lnTo>
                    <a:pt x="44" y="387"/>
                  </a:lnTo>
                  <a:lnTo>
                    <a:pt x="48" y="387"/>
                  </a:lnTo>
                  <a:lnTo>
                    <a:pt x="48" y="387"/>
                  </a:lnTo>
                  <a:lnTo>
                    <a:pt x="53" y="387"/>
                  </a:lnTo>
                  <a:lnTo>
                    <a:pt x="53" y="383"/>
                  </a:lnTo>
                  <a:lnTo>
                    <a:pt x="58" y="383"/>
                  </a:lnTo>
                  <a:lnTo>
                    <a:pt x="58" y="378"/>
                  </a:lnTo>
                  <a:lnTo>
                    <a:pt x="58" y="373"/>
                  </a:lnTo>
                  <a:lnTo>
                    <a:pt x="58" y="373"/>
                  </a:lnTo>
                  <a:lnTo>
                    <a:pt x="58" y="363"/>
                  </a:lnTo>
                  <a:lnTo>
                    <a:pt x="58" y="358"/>
                  </a:lnTo>
                  <a:lnTo>
                    <a:pt x="63" y="358"/>
                  </a:lnTo>
                  <a:lnTo>
                    <a:pt x="63" y="358"/>
                  </a:lnTo>
                  <a:lnTo>
                    <a:pt x="63" y="354"/>
                  </a:lnTo>
                  <a:lnTo>
                    <a:pt x="63" y="354"/>
                  </a:lnTo>
                  <a:lnTo>
                    <a:pt x="68" y="354"/>
                  </a:lnTo>
                  <a:lnTo>
                    <a:pt x="68" y="354"/>
                  </a:lnTo>
                  <a:lnTo>
                    <a:pt x="63" y="354"/>
                  </a:lnTo>
                  <a:lnTo>
                    <a:pt x="63" y="349"/>
                  </a:lnTo>
                  <a:lnTo>
                    <a:pt x="63" y="349"/>
                  </a:lnTo>
                  <a:lnTo>
                    <a:pt x="63" y="349"/>
                  </a:lnTo>
                  <a:lnTo>
                    <a:pt x="63" y="344"/>
                  </a:lnTo>
                  <a:lnTo>
                    <a:pt x="63" y="339"/>
                  </a:lnTo>
                  <a:lnTo>
                    <a:pt x="63" y="334"/>
                  </a:lnTo>
                  <a:lnTo>
                    <a:pt x="63" y="329"/>
                  </a:lnTo>
                  <a:lnTo>
                    <a:pt x="63" y="329"/>
                  </a:lnTo>
                  <a:lnTo>
                    <a:pt x="63" y="329"/>
                  </a:lnTo>
                  <a:lnTo>
                    <a:pt x="63" y="329"/>
                  </a:lnTo>
                  <a:lnTo>
                    <a:pt x="63" y="329"/>
                  </a:lnTo>
                  <a:lnTo>
                    <a:pt x="68" y="329"/>
                  </a:lnTo>
                  <a:lnTo>
                    <a:pt x="73" y="329"/>
                  </a:lnTo>
                  <a:lnTo>
                    <a:pt x="73" y="329"/>
                  </a:lnTo>
                  <a:lnTo>
                    <a:pt x="77" y="329"/>
                  </a:lnTo>
                  <a:lnTo>
                    <a:pt x="77" y="329"/>
                  </a:lnTo>
                  <a:lnTo>
                    <a:pt x="77" y="329"/>
                  </a:lnTo>
                  <a:lnTo>
                    <a:pt x="82" y="325"/>
                  </a:lnTo>
                  <a:lnTo>
                    <a:pt x="82" y="325"/>
                  </a:lnTo>
                  <a:lnTo>
                    <a:pt x="87" y="320"/>
                  </a:lnTo>
                  <a:lnTo>
                    <a:pt x="87" y="320"/>
                  </a:lnTo>
                  <a:lnTo>
                    <a:pt x="87" y="320"/>
                  </a:lnTo>
                  <a:lnTo>
                    <a:pt x="87" y="320"/>
                  </a:lnTo>
                  <a:lnTo>
                    <a:pt x="92" y="320"/>
                  </a:lnTo>
                  <a:lnTo>
                    <a:pt x="92" y="320"/>
                  </a:lnTo>
                  <a:lnTo>
                    <a:pt x="92" y="320"/>
                  </a:lnTo>
                  <a:lnTo>
                    <a:pt x="92" y="315"/>
                  </a:lnTo>
                  <a:lnTo>
                    <a:pt x="92" y="315"/>
                  </a:lnTo>
                  <a:lnTo>
                    <a:pt x="92" y="315"/>
                  </a:lnTo>
                  <a:lnTo>
                    <a:pt x="97" y="315"/>
                  </a:lnTo>
                  <a:lnTo>
                    <a:pt x="97" y="310"/>
                  </a:lnTo>
                  <a:lnTo>
                    <a:pt x="97" y="310"/>
                  </a:lnTo>
                  <a:lnTo>
                    <a:pt x="97" y="310"/>
                  </a:lnTo>
                  <a:lnTo>
                    <a:pt x="97" y="310"/>
                  </a:lnTo>
                  <a:lnTo>
                    <a:pt x="97" y="305"/>
                  </a:lnTo>
                  <a:lnTo>
                    <a:pt x="97" y="305"/>
                  </a:lnTo>
                  <a:lnTo>
                    <a:pt x="102" y="305"/>
                  </a:lnTo>
                  <a:lnTo>
                    <a:pt x="102" y="300"/>
                  </a:lnTo>
                  <a:lnTo>
                    <a:pt x="102" y="300"/>
                  </a:lnTo>
                  <a:lnTo>
                    <a:pt x="102" y="300"/>
                  </a:lnTo>
                  <a:lnTo>
                    <a:pt x="107" y="300"/>
                  </a:lnTo>
                  <a:lnTo>
                    <a:pt x="107" y="300"/>
                  </a:lnTo>
                  <a:lnTo>
                    <a:pt x="111" y="300"/>
                  </a:lnTo>
                  <a:lnTo>
                    <a:pt x="111" y="300"/>
                  </a:lnTo>
                  <a:lnTo>
                    <a:pt x="111" y="300"/>
                  </a:lnTo>
                  <a:lnTo>
                    <a:pt x="111" y="296"/>
                  </a:lnTo>
                  <a:lnTo>
                    <a:pt x="111" y="296"/>
                  </a:lnTo>
                  <a:lnTo>
                    <a:pt x="111" y="296"/>
                  </a:lnTo>
                  <a:lnTo>
                    <a:pt x="111" y="296"/>
                  </a:lnTo>
                  <a:lnTo>
                    <a:pt x="111" y="291"/>
                  </a:lnTo>
                  <a:lnTo>
                    <a:pt x="111" y="291"/>
                  </a:lnTo>
                  <a:lnTo>
                    <a:pt x="111" y="286"/>
                  </a:lnTo>
                  <a:lnTo>
                    <a:pt x="111" y="286"/>
                  </a:lnTo>
                  <a:lnTo>
                    <a:pt x="107" y="286"/>
                  </a:lnTo>
                  <a:lnTo>
                    <a:pt x="107" y="281"/>
                  </a:lnTo>
                  <a:lnTo>
                    <a:pt x="107" y="281"/>
                  </a:lnTo>
                  <a:lnTo>
                    <a:pt x="102" y="281"/>
                  </a:lnTo>
                  <a:lnTo>
                    <a:pt x="107" y="281"/>
                  </a:lnTo>
                  <a:lnTo>
                    <a:pt x="102" y="281"/>
                  </a:lnTo>
                  <a:lnTo>
                    <a:pt x="102" y="276"/>
                  </a:lnTo>
                  <a:lnTo>
                    <a:pt x="102" y="276"/>
                  </a:lnTo>
                  <a:lnTo>
                    <a:pt x="97" y="276"/>
                  </a:lnTo>
                  <a:lnTo>
                    <a:pt x="97" y="276"/>
                  </a:lnTo>
                  <a:lnTo>
                    <a:pt x="97" y="276"/>
                  </a:lnTo>
                  <a:lnTo>
                    <a:pt x="92" y="276"/>
                  </a:lnTo>
                  <a:lnTo>
                    <a:pt x="92" y="271"/>
                  </a:lnTo>
                  <a:lnTo>
                    <a:pt x="92" y="271"/>
                  </a:lnTo>
                  <a:lnTo>
                    <a:pt x="92" y="271"/>
                  </a:lnTo>
                  <a:lnTo>
                    <a:pt x="92" y="266"/>
                  </a:lnTo>
                  <a:lnTo>
                    <a:pt x="92" y="266"/>
                  </a:lnTo>
                  <a:lnTo>
                    <a:pt x="92" y="266"/>
                  </a:lnTo>
                  <a:lnTo>
                    <a:pt x="92" y="262"/>
                  </a:lnTo>
                  <a:lnTo>
                    <a:pt x="87" y="262"/>
                  </a:lnTo>
                  <a:lnTo>
                    <a:pt x="87" y="262"/>
                  </a:lnTo>
                  <a:lnTo>
                    <a:pt x="87" y="262"/>
                  </a:lnTo>
                  <a:lnTo>
                    <a:pt x="87" y="262"/>
                  </a:lnTo>
                  <a:lnTo>
                    <a:pt x="82" y="262"/>
                  </a:lnTo>
                  <a:lnTo>
                    <a:pt x="82" y="262"/>
                  </a:lnTo>
                  <a:lnTo>
                    <a:pt x="82" y="262"/>
                  </a:lnTo>
                  <a:lnTo>
                    <a:pt x="82" y="257"/>
                  </a:lnTo>
                  <a:lnTo>
                    <a:pt x="82" y="252"/>
                  </a:lnTo>
                  <a:lnTo>
                    <a:pt x="82" y="252"/>
                  </a:lnTo>
                  <a:lnTo>
                    <a:pt x="77" y="252"/>
                  </a:lnTo>
                  <a:lnTo>
                    <a:pt x="73" y="252"/>
                  </a:lnTo>
                  <a:lnTo>
                    <a:pt x="73" y="247"/>
                  </a:lnTo>
                  <a:lnTo>
                    <a:pt x="73" y="242"/>
                  </a:lnTo>
                  <a:lnTo>
                    <a:pt x="73" y="237"/>
                  </a:lnTo>
                  <a:lnTo>
                    <a:pt x="77" y="233"/>
                  </a:lnTo>
                  <a:lnTo>
                    <a:pt x="77" y="233"/>
                  </a:lnTo>
                  <a:lnTo>
                    <a:pt x="82" y="228"/>
                  </a:lnTo>
                  <a:lnTo>
                    <a:pt x="82" y="228"/>
                  </a:lnTo>
                  <a:lnTo>
                    <a:pt x="87" y="223"/>
                  </a:lnTo>
                  <a:lnTo>
                    <a:pt x="92" y="218"/>
                  </a:lnTo>
                  <a:lnTo>
                    <a:pt x="92" y="213"/>
                  </a:lnTo>
                  <a:lnTo>
                    <a:pt x="97" y="213"/>
                  </a:lnTo>
                  <a:lnTo>
                    <a:pt x="97" y="208"/>
                  </a:lnTo>
                  <a:lnTo>
                    <a:pt x="102" y="204"/>
                  </a:lnTo>
                  <a:lnTo>
                    <a:pt x="102" y="199"/>
                  </a:lnTo>
                  <a:lnTo>
                    <a:pt x="107" y="194"/>
                  </a:lnTo>
                  <a:lnTo>
                    <a:pt x="107" y="184"/>
                  </a:lnTo>
                  <a:lnTo>
                    <a:pt x="111" y="179"/>
                  </a:lnTo>
                  <a:lnTo>
                    <a:pt x="111" y="179"/>
                  </a:lnTo>
                  <a:lnTo>
                    <a:pt x="121" y="170"/>
                  </a:lnTo>
                  <a:lnTo>
                    <a:pt x="121" y="165"/>
                  </a:lnTo>
                  <a:lnTo>
                    <a:pt x="131" y="165"/>
                  </a:lnTo>
                  <a:lnTo>
                    <a:pt x="136" y="160"/>
                  </a:lnTo>
                  <a:lnTo>
                    <a:pt x="145" y="155"/>
                  </a:lnTo>
                  <a:lnTo>
                    <a:pt x="150" y="150"/>
                  </a:lnTo>
                  <a:lnTo>
                    <a:pt x="155" y="146"/>
                  </a:lnTo>
                  <a:lnTo>
                    <a:pt x="160" y="146"/>
                  </a:lnTo>
                  <a:lnTo>
                    <a:pt x="165" y="141"/>
                  </a:lnTo>
                  <a:lnTo>
                    <a:pt x="169" y="141"/>
                  </a:lnTo>
                  <a:lnTo>
                    <a:pt x="179" y="136"/>
                  </a:lnTo>
                  <a:lnTo>
                    <a:pt x="189" y="136"/>
                  </a:lnTo>
                  <a:lnTo>
                    <a:pt x="194" y="136"/>
                  </a:lnTo>
                  <a:lnTo>
                    <a:pt x="198" y="131"/>
                  </a:lnTo>
                  <a:lnTo>
                    <a:pt x="203" y="131"/>
                  </a:lnTo>
                  <a:lnTo>
                    <a:pt x="208" y="126"/>
                  </a:lnTo>
                  <a:lnTo>
                    <a:pt x="213" y="121"/>
                  </a:lnTo>
                  <a:lnTo>
                    <a:pt x="218" y="121"/>
                  </a:lnTo>
                  <a:lnTo>
                    <a:pt x="223" y="121"/>
                  </a:lnTo>
                  <a:lnTo>
                    <a:pt x="228" y="112"/>
                  </a:lnTo>
                  <a:lnTo>
                    <a:pt x="232" y="107"/>
                  </a:lnTo>
                  <a:lnTo>
                    <a:pt x="237" y="97"/>
                  </a:lnTo>
                  <a:lnTo>
                    <a:pt x="242" y="92"/>
                  </a:lnTo>
                  <a:lnTo>
                    <a:pt x="242" y="88"/>
                  </a:lnTo>
                  <a:lnTo>
                    <a:pt x="247" y="88"/>
                  </a:lnTo>
                  <a:lnTo>
                    <a:pt x="247" y="88"/>
                  </a:lnTo>
                  <a:lnTo>
                    <a:pt x="252" y="83"/>
                  </a:lnTo>
                  <a:lnTo>
                    <a:pt x="252" y="83"/>
                  </a:lnTo>
                  <a:lnTo>
                    <a:pt x="257" y="73"/>
                  </a:lnTo>
                  <a:lnTo>
                    <a:pt x="257" y="68"/>
                  </a:lnTo>
                  <a:lnTo>
                    <a:pt x="261" y="63"/>
                  </a:lnTo>
                  <a:lnTo>
                    <a:pt x="261" y="63"/>
                  </a:lnTo>
                  <a:lnTo>
                    <a:pt x="266" y="58"/>
                  </a:lnTo>
                  <a:lnTo>
                    <a:pt x="266" y="54"/>
                  </a:lnTo>
                  <a:lnTo>
                    <a:pt x="271" y="49"/>
                  </a:lnTo>
                  <a:lnTo>
                    <a:pt x="271" y="49"/>
                  </a:lnTo>
                  <a:lnTo>
                    <a:pt x="271" y="49"/>
                  </a:lnTo>
                  <a:lnTo>
                    <a:pt x="271" y="44"/>
                  </a:lnTo>
                  <a:lnTo>
                    <a:pt x="276" y="44"/>
                  </a:lnTo>
                  <a:lnTo>
                    <a:pt x="276" y="39"/>
                  </a:lnTo>
                  <a:lnTo>
                    <a:pt x="281" y="39"/>
                  </a:lnTo>
                  <a:lnTo>
                    <a:pt x="286" y="34"/>
                  </a:lnTo>
                  <a:lnTo>
                    <a:pt x="290" y="29"/>
                  </a:lnTo>
                  <a:lnTo>
                    <a:pt x="295" y="25"/>
                  </a:lnTo>
                  <a:lnTo>
                    <a:pt x="300" y="25"/>
                  </a:lnTo>
                  <a:lnTo>
                    <a:pt x="300" y="20"/>
                  </a:lnTo>
                  <a:lnTo>
                    <a:pt x="305" y="20"/>
                  </a:lnTo>
                  <a:lnTo>
                    <a:pt x="310" y="15"/>
                  </a:lnTo>
                  <a:lnTo>
                    <a:pt x="315" y="10"/>
                  </a:lnTo>
                  <a:lnTo>
                    <a:pt x="315" y="10"/>
                  </a:lnTo>
                  <a:lnTo>
                    <a:pt x="319" y="5"/>
                  </a:lnTo>
                  <a:lnTo>
                    <a:pt x="319" y="5"/>
                  </a:lnTo>
                  <a:lnTo>
                    <a:pt x="324" y="0"/>
                  </a:lnTo>
                  <a:lnTo>
                    <a:pt x="329" y="5"/>
                  </a:lnTo>
                  <a:lnTo>
                    <a:pt x="329" y="5"/>
                  </a:lnTo>
                  <a:lnTo>
                    <a:pt x="329" y="5"/>
                  </a:lnTo>
                  <a:lnTo>
                    <a:pt x="329" y="10"/>
                  </a:lnTo>
                  <a:lnTo>
                    <a:pt x="334" y="10"/>
                  </a:lnTo>
                  <a:lnTo>
                    <a:pt x="334" y="15"/>
                  </a:lnTo>
                  <a:lnTo>
                    <a:pt x="334" y="20"/>
                  </a:lnTo>
                  <a:lnTo>
                    <a:pt x="334" y="20"/>
                  </a:lnTo>
                  <a:lnTo>
                    <a:pt x="334" y="20"/>
                  </a:lnTo>
                  <a:lnTo>
                    <a:pt x="334" y="20"/>
                  </a:lnTo>
                  <a:lnTo>
                    <a:pt x="334" y="25"/>
                  </a:lnTo>
                  <a:lnTo>
                    <a:pt x="339" y="25"/>
                  </a:lnTo>
                  <a:lnTo>
                    <a:pt x="339" y="25"/>
                  </a:lnTo>
                  <a:lnTo>
                    <a:pt x="344" y="25"/>
                  </a:lnTo>
                  <a:lnTo>
                    <a:pt x="344" y="25"/>
                  </a:lnTo>
                  <a:lnTo>
                    <a:pt x="349" y="25"/>
                  </a:lnTo>
                  <a:lnTo>
                    <a:pt x="349" y="20"/>
                  </a:lnTo>
                  <a:lnTo>
                    <a:pt x="353" y="20"/>
                  </a:lnTo>
                  <a:lnTo>
                    <a:pt x="353" y="20"/>
                  </a:lnTo>
                  <a:lnTo>
                    <a:pt x="358" y="20"/>
                  </a:lnTo>
                  <a:lnTo>
                    <a:pt x="358" y="20"/>
                  </a:lnTo>
                  <a:lnTo>
                    <a:pt x="363" y="20"/>
                  </a:lnTo>
                  <a:lnTo>
                    <a:pt x="363" y="20"/>
                  </a:lnTo>
                  <a:lnTo>
                    <a:pt x="363" y="20"/>
                  </a:lnTo>
                  <a:lnTo>
                    <a:pt x="363" y="25"/>
                  </a:lnTo>
                  <a:lnTo>
                    <a:pt x="368" y="25"/>
                  </a:lnTo>
                  <a:lnTo>
                    <a:pt x="368" y="25"/>
                  </a:lnTo>
                  <a:lnTo>
                    <a:pt x="373" y="25"/>
                  </a:lnTo>
                  <a:lnTo>
                    <a:pt x="373" y="25"/>
                  </a:lnTo>
                  <a:lnTo>
                    <a:pt x="368" y="29"/>
                  </a:lnTo>
                  <a:lnTo>
                    <a:pt x="368" y="29"/>
                  </a:lnTo>
                  <a:lnTo>
                    <a:pt x="363" y="29"/>
                  </a:lnTo>
                  <a:lnTo>
                    <a:pt x="363" y="34"/>
                  </a:lnTo>
                  <a:lnTo>
                    <a:pt x="363" y="34"/>
                  </a:lnTo>
                  <a:lnTo>
                    <a:pt x="363" y="34"/>
                  </a:lnTo>
                  <a:lnTo>
                    <a:pt x="363" y="34"/>
                  </a:lnTo>
                  <a:lnTo>
                    <a:pt x="368" y="34"/>
                  </a:lnTo>
                  <a:lnTo>
                    <a:pt x="368" y="34"/>
                  </a:lnTo>
                  <a:lnTo>
                    <a:pt x="368" y="34"/>
                  </a:lnTo>
                  <a:lnTo>
                    <a:pt x="373" y="34"/>
                  </a:lnTo>
                  <a:lnTo>
                    <a:pt x="373" y="34"/>
                  </a:lnTo>
                  <a:lnTo>
                    <a:pt x="373" y="34"/>
                  </a:lnTo>
                  <a:lnTo>
                    <a:pt x="378" y="39"/>
                  </a:lnTo>
                  <a:lnTo>
                    <a:pt x="378" y="39"/>
                  </a:lnTo>
                  <a:lnTo>
                    <a:pt x="378" y="39"/>
                  </a:lnTo>
                  <a:lnTo>
                    <a:pt x="378" y="44"/>
                  </a:lnTo>
                  <a:lnTo>
                    <a:pt x="378" y="44"/>
                  </a:lnTo>
                  <a:lnTo>
                    <a:pt x="378" y="49"/>
                  </a:lnTo>
                  <a:lnTo>
                    <a:pt x="382" y="49"/>
                  </a:lnTo>
                  <a:lnTo>
                    <a:pt x="382" y="49"/>
                  </a:lnTo>
                  <a:lnTo>
                    <a:pt x="382" y="49"/>
                  </a:lnTo>
                  <a:lnTo>
                    <a:pt x="387" y="49"/>
                  </a:lnTo>
                  <a:lnTo>
                    <a:pt x="387" y="49"/>
                  </a:lnTo>
                  <a:lnTo>
                    <a:pt x="392" y="44"/>
                  </a:lnTo>
                  <a:lnTo>
                    <a:pt x="392" y="44"/>
                  </a:lnTo>
                  <a:lnTo>
                    <a:pt x="397" y="44"/>
                  </a:lnTo>
                  <a:lnTo>
                    <a:pt x="397" y="44"/>
                  </a:lnTo>
                  <a:lnTo>
                    <a:pt x="402" y="44"/>
                  </a:lnTo>
                  <a:lnTo>
                    <a:pt x="407" y="49"/>
                  </a:lnTo>
                  <a:lnTo>
                    <a:pt x="407" y="49"/>
                  </a:lnTo>
                  <a:lnTo>
                    <a:pt x="407" y="49"/>
                  </a:lnTo>
                  <a:lnTo>
                    <a:pt x="407" y="49"/>
                  </a:lnTo>
                  <a:lnTo>
                    <a:pt x="407" y="54"/>
                  </a:lnTo>
                  <a:lnTo>
                    <a:pt x="411" y="58"/>
                  </a:lnTo>
                  <a:lnTo>
                    <a:pt x="411" y="63"/>
                  </a:lnTo>
                  <a:lnTo>
                    <a:pt x="411" y="63"/>
                  </a:lnTo>
                  <a:lnTo>
                    <a:pt x="411" y="68"/>
                  </a:lnTo>
                  <a:lnTo>
                    <a:pt x="407" y="68"/>
                  </a:lnTo>
                  <a:lnTo>
                    <a:pt x="407" y="73"/>
                  </a:lnTo>
                  <a:lnTo>
                    <a:pt x="407" y="73"/>
                  </a:lnTo>
                  <a:lnTo>
                    <a:pt x="411" y="73"/>
                  </a:lnTo>
                  <a:lnTo>
                    <a:pt x="416" y="73"/>
                  </a:lnTo>
                  <a:lnTo>
                    <a:pt x="416" y="73"/>
                  </a:lnTo>
                  <a:lnTo>
                    <a:pt x="416" y="78"/>
                  </a:lnTo>
                  <a:close/>
                </a:path>
              </a:pathLst>
            </a:custGeom>
            <a:solidFill>
              <a:srgbClr val="FF0000"/>
            </a:solidFill>
            <a:ln w="3175">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101">
              <a:extLst>
                <a:ext uri="{FF2B5EF4-FFF2-40B4-BE49-F238E27FC236}">
                  <a16:creationId xmlns:a16="http://schemas.microsoft.com/office/drawing/2014/main" xmlns="" id="{F582AC20-44DD-495A-890F-7815E671D807}"/>
                </a:ext>
              </a:extLst>
            </p:cNvPr>
            <p:cNvSpPr>
              <a:spLocks/>
            </p:cNvSpPr>
            <p:nvPr/>
          </p:nvSpPr>
          <p:spPr bwMode="auto">
            <a:xfrm>
              <a:off x="10334572" y="2395263"/>
              <a:ext cx="402935" cy="379751"/>
            </a:xfrm>
            <a:custGeom>
              <a:avLst/>
              <a:gdLst>
                <a:gd name="T0" fmla="*/ 344 w 421"/>
                <a:gd name="T1" fmla="*/ 222 h 445"/>
                <a:gd name="T2" fmla="*/ 329 w 421"/>
                <a:gd name="T3" fmla="*/ 227 h 445"/>
                <a:gd name="T4" fmla="*/ 315 w 421"/>
                <a:gd name="T5" fmla="*/ 247 h 445"/>
                <a:gd name="T6" fmla="*/ 325 w 421"/>
                <a:gd name="T7" fmla="*/ 271 h 445"/>
                <a:gd name="T8" fmla="*/ 354 w 421"/>
                <a:gd name="T9" fmla="*/ 281 h 445"/>
                <a:gd name="T10" fmla="*/ 349 w 421"/>
                <a:gd name="T11" fmla="*/ 305 h 445"/>
                <a:gd name="T12" fmla="*/ 329 w 421"/>
                <a:gd name="T13" fmla="*/ 314 h 445"/>
                <a:gd name="T14" fmla="*/ 339 w 421"/>
                <a:gd name="T15" fmla="*/ 339 h 445"/>
                <a:gd name="T16" fmla="*/ 354 w 421"/>
                <a:gd name="T17" fmla="*/ 329 h 445"/>
                <a:gd name="T18" fmla="*/ 383 w 421"/>
                <a:gd name="T19" fmla="*/ 353 h 445"/>
                <a:gd name="T20" fmla="*/ 373 w 421"/>
                <a:gd name="T21" fmla="*/ 358 h 445"/>
                <a:gd name="T22" fmla="*/ 368 w 421"/>
                <a:gd name="T23" fmla="*/ 368 h 445"/>
                <a:gd name="T24" fmla="*/ 354 w 421"/>
                <a:gd name="T25" fmla="*/ 372 h 445"/>
                <a:gd name="T26" fmla="*/ 363 w 421"/>
                <a:gd name="T27" fmla="*/ 382 h 445"/>
                <a:gd name="T28" fmla="*/ 358 w 421"/>
                <a:gd name="T29" fmla="*/ 392 h 445"/>
                <a:gd name="T30" fmla="*/ 354 w 421"/>
                <a:gd name="T31" fmla="*/ 406 h 445"/>
                <a:gd name="T32" fmla="*/ 339 w 421"/>
                <a:gd name="T33" fmla="*/ 421 h 445"/>
                <a:gd name="T34" fmla="*/ 320 w 421"/>
                <a:gd name="T35" fmla="*/ 430 h 445"/>
                <a:gd name="T36" fmla="*/ 305 w 421"/>
                <a:gd name="T37" fmla="*/ 426 h 445"/>
                <a:gd name="T38" fmla="*/ 281 w 421"/>
                <a:gd name="T39" fmla="*/ 416 h 445"/>
                <a:gd name="T40" fmla="*/ 266 w 421"/>
                <a:gd name="T41" fmla="*/ 421 h 445"/>
                <a:gd name="T42" fmla="*/ 247 w 421"/>
                <a:gd name="T43" fmla="*/ 416 h 445"/>
                <a:gd name="T44" fmla="*/ 237 w 421"/>
                <a:gd name="T45" fmla="*/ 406 h 445"/>
                <a:gd name="T46" fmla="*/ 223 w 421"/>
                <a:gd name="T47" fmla="*/ 411 h 445"/>
                <a:gd name="T48" fmla="*/ 208 w 421"/>
                <a:gd name="T49" fmla="*/ 406 h 445"/>
                <a:gd name="T50" fmla="*/ 204 w 421"/>
                <a:gd name="T51" fmla="*/ 406 h 445"/>
                <a:gd name="T52" fmla="*/ 184 w 421"/>
                <a:gd name="T53" fmla="*/ 421 h 445"/>
                <a:gd name="T54" fmla="*/ 155 w 421"/>
                <a:gd name="T55" fmla="*/ 411 h 445"/>
                <a:gd name="T56" fmla="*/ 121 w 421"/>
                <a:gd name="T57" fmla="*/ 426 h 445"/>
                <a:gd name="T58" fmla="*/ 102 w 421"/>
                <a:gd name="T59" fmla="*/ 421 h 445"/>
                <a:gd name="T60" fmla="*/ 83 w 421"/>
                <a:gd name="T61" fmla="*/ 440 h 445"/>
                <a:gd name="T62" fmla="*/ 92 w 421"/>
                <a:gd name="T63" fmla="*/ 426 h 445"/>
                <a:gd name="T64" fmla="*/ 63 w 421"/>
                <a:gd name="T65" fmla="*/ 435 h 445"/>
                <a:gd name="T66" fmla="*/ 10 w 421"/>
                <a:gd name="T67" fmla="*/ 421 h 445"/>
                <a:gd name="T68" fmla="*/ 15 w 421"/>
                <a:gd name="T69" fmla="*/ 387 h 445"/>
                <a:gd name="T70" fmla="*/ 39 w 421"/>
                <a:gd name="T71" fmla="*/ 348 h 445"/>
                <a:gd name="T72" fmla="*/ 58 w 421"/>
                <a:gd name="T73" fmla="*/ 339 h 445"/>
                <a:gd name="T74" fmla="*/ 83 w 421"/>
                <a:gd name="T75" fmla="*/ 339 h 445"/>
                <a:gd name="T76" fmla="*/ 97 w 421"/>
                <a:gd name="T77" fmla="*/ 329 h 445"/>
                <a:gd name="T78" fmla="*/ 97 w 421"/>
                <a:gd name="T79" fmla="*/ 305 h 445"/>
                <a:gd name="T80" fmla="*/ 87 w 421"/>
                <a:gd name="T81" fmla="*/ 295 h 445"/>
                <a:gd name="T82" fmla="*/ 39 w 421"/>
                <a:gd name="T83" fmla="*/ 276 h 445"/>
                <a:gd name="T84" fmla="*/ 73 w 421"/>
                <a:gd name="T85" fmla="*/ 256 h 445"/>
                <a:gd name="T86" fmla="*/ 97 w 421"/>
                <a:gd name="T87" fmla="*/ 232 h 445"/>
                <a:gd name="T88" fmla="*/ 116 w 421"/>
                <a:gd name="T89" fmla="*/ 184 h 445"/>
                <a:gd name="T90" fmla="*/ 145 w 421"/>
                <a:gd name="T91" fmla="*/ 169 h 445"/>
                <a:gd name="T92" fmla="*/ 170 w 421"/>
                <a:gd name="T93" fmla="*/ 126 h 445"/>
                <a:gd name="T94" fmla="*/ 170 w 421"/>
                <a:gd name="T95" fmla="*/ 111 h 445"/>
                <a:gd name="T96" fmla="*/ 179 w 421"/>
                <a:gd name="T97" fmla="*/ 82 h 445"/>
                <a:gd name="T98" fmla="*/ 213 w 421"/>
                <a:gd name="T99" fmla="*/ 73 h 445"/>
                <a:gd name="T100" fmla="*/ 233 w 421"/>
                <a:gd name="T101" fmla="*/ 63 h 445"/>
                <a:gd name="T102" fmla="*/ 286 w 421"/>
                <a:gd name="T103" fmla="*/ 58 h 445"/>
                <a:gd name="T104" fmla="*/ 378 w 421"/>
                <a:gd name="T105" fmla="*/ 10 h 445"/>
                <a:gd name="T106" fmla="*/ 402 w 421"/>
                <a:gd name="T107" fmla="*/ 19 h 445"/>
                <a:gd name="T108" fmla="*/ 421 w 421"/>
                <a:gd name="T109" fmla="*/ 44 h 445"/>
                <a:gd name="T110" fmla="*/ 407 w 421"/>
                <a:gd name="T111" fmla="*/ 63 h 445"/>
                <a:gd name="T112" fmla="*/ 373 w 421"/>
                <a:gd name="T113" fmla="*/ 77 h 445"/>
                <a:gd name="T114" fmla="*/ 368 w 421"/>
                <a:gd name="T115" fmla="*/ 111 h 445"/>
                <a:gd name="T116" fmla="*/ 363 w 421"/>
                <a:gd name="T117" fmla="*/ 150 h 445"/>
                <a:gd name="T118" fmla="*/ 387 w 421"/>
                <a:gd name="T119" fmla="*/ 155 h 445"/>
                <a:gd name="T120" fmla="*/ 378 w 421"/>
                <a:gd name="T121" fmla="*/ 174 h 445"/>
                <a:gd name="T122" fmla="*/ 373 w 421"/>
                <a:gd name="T123" fmla="*/ 1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1" h="445">
                  <a:moveTo>
                    <a:pt x="354" y="213"/>
                  </a:moveTo>
                  <a:lnTo>
                    <a:pt x="354" y="213"/>
                  </a:lnTo>
                  <a:lnTo>
                    <a:pt x="354" y="218"/>
                  </a:lnTo>
                  <a:lnTo>
                    <a:pt x="354" y="218"/>
                  </a:lnTo>
                  <a:lnTo>
                    <a:pt x="354" y="218"/>
                  </a:lnTo>
                  <a:lnTo>
                    <a:pt x="349" y="218"/>
                  </a:lnTo>
                  <a:lnTo>
                    <a:pt x="349" y="218"/>
                  </a:lnTo>
                  <a:lnTo>
                    <a:pt x="349" y="222"/>
                  </a:lnTo>
                  <a:lnTo>
                    <a:pt x="349" y="222"/>
                  </a:lnTo>
                  <a:lnTo>
                    <a:pt x="349" y="222"/>
                  </a:lnTo>
                  <a:lnTo>
                    <a:pt x="349" y="222"/>
                  </a:lnTo>
                  <a:lnTo>
                    <a:pt x="349" y="222"/>
                  </a:lnTo>
                  <a:lnTo>
                    <a:pt x="349" y="222"/>
                  </a:lnTo>
                  <a:lnTo>
                    <a:pt x="349" y="222"/>
                  </a:lnTo>
                  <a:lnTo>
                    <a:pt x="349" y="222"/>
                  </a:lnTo>
                  <a:lnTo>
                    <a:pt x="344" y="227"/>
                  </a:lnTo>
                  <a:lnTo>
                    <a:pt x="344" y="227"/>
                  </a:lnTo>
                  <a:lnTo>
                    <a:pt x="344" y="222"/>
                  </a:lnTo>
                  <a:lnTo>
                    <a:pt x="344" y="222"/>
                  </a:lnTo>
                  <a:lnTo>
                    <a:pt x="344" y="222"/>
                  </a:lnTo>
                  <a:lnTo>
                    <a:pt x="339" y="222"/>
                  </a:lnTo>
                  <a:lnTo>
                    <a:pt x="339" y="227"/>
                  </a:lnTo>
                  <a:lnTo>
                    <a:pt x="339" y="227"/>
                  </a:lnTo>
                  <a:lnTo>
                    <a:pt x="339" y="227"/>
                  </a:lnTo>
                  <a:lnTo>
                    <a:pt x="339" y="227"/>
                  </a:lnTo>
                  <a:lnTo>
                    <a:pt x="339" y="227"/>
                  </a:lnTo>
                  <a:lnTo>
                    <a:pt x="339" y="227"/>
                  </a:lnTo>
                  <a:lnTo>
                    <a:pt x="339" y="227"/>
                  </a:lnTo>
                  <a:lnTo>
                    <a:pt x="339" y="232"/>
                  </a:lnTo>
                  <a:lnTo>
                    <a:pt x="339" y="232"/>
                  </a:lnTo>
                  <a:lnTo>
                    <a:pt x="339" y="232"/>
                  </a:lnTo>
                  <a:lnTo>
                    <a:pt x="334" y="227"/>
                  </a:lnTo>
                  <a:lnTo>
                    <a:pt x="334" y="227"/>
                  </a:lnTo>
                  <a:lnTo>
                    <a:pt x="334" y="227"/>
                  </a:lnTo>
                  <a:lnTo>
                    <a:pt x="334" y="227"/>
                  </a:lnTo>
                  <a:lnTo>
                    <a:pt x="334" y="227"/>
                  </a:lnTo>
                  <a:lnTo>
                    <a:pt x="329" y="227"/>
                  </a:lnTo>
                  <a:lnTo>
                    <a:pt x="329" y="227"/>
                  </a:lnTo>
                  <a:lnTo>
                    <a:pt x="329" y="227"/>
                  </a:lnTo>
                  <a:lnTo>
                    <a:pt x="329" y="227"/>
                  </a:lnTo>
                  <a:lnTo>
                    <a:pt x="329" y="232"/>
                  </a:lnTo>
                  <a:lnTo>
                    <a:pt x="329" y="232"/>
                  </a:lnTo>
                  <a:lnTo>
                    <a:pt x="329" y="232"/>
                  </a:lnTo>
                  <a:lnTo>
                    <a:pt x="329" y="232"/>
                  </a:lnTo>
                  <a:lnTo>
                    <a:pt x="329" y="232"/>
                  </a:lnTo>
                  <a:lnTo>
                    <a:pt x="329" y="232"/>
                  </a:lnTo>
                  <a:lnTo>
                    <a:pt x="329" y="237"/>
                  </a:lnTo>
                  <a:lnTo>
                    <a:pt x="329" y="237"/>
                  </a:lnTo>
                  <a:lnTo>
                    <a:pt x="329" y="237"/>
                  </a:lnTo>
                  <a:lnTo>
                    <a:pt x="329" y="237"/>
                  </a:lnTo>
                  <a:lnTo>
                    <a:pt x="325" y="242"/>
                  </a:lnTo>
                  <a:lnTo>
                    <a:pt x="325" y="242"/>
                  </a:lnTo>
                  <a:lnTo>
                    <a:pt x="325" y="242"/>
                  </a:lnTo>
                  <a:lnTo>
                    <a:pt x="320" y="247"/>
                  </a:lnTo>
                  <a:lnTo>
                    <a:pt x="320" y="247"/>
                  </a:lnTo>
                  <a:lnTo>
                    <a:pt x="315" y="247"/>
                  </a:lnTo>
                  <a:lnTo>
                    <a:pt x="315" y="247"/>
                  </a:lnTo>
                  <a:lnTo>
                    <a:pt x="315" y="247"/>
                  </a:lnTo>
                  <a:lnTo>
                    <a:pt x="315" y="247"/>
                  </a:lnTo>
                  <a:lnTo>
                    <a:pt x="315" y="247"/>
                  </a:lnTo>
                  <a:lnTo>
                    <a:pt x="315" y="252"/>
                  </a:lnTo>
                  <a:lnTo>
                    <a:pt x="315" y="252"/>
                  </a:lnTo>
                  <a:lnTo>
                    <a:pt x="310" y="252"/>
                  </a:lnTo>
                  <a:lnTo>
                    <a:pt x="310" y="252"/>
                  </a:lnTo>
                  <a:lnTo>
                    <a:pt x="310" y="256"/>
                  </a:lnTo>
                  <a:lnTo>
                    <a:pt x="310" y="256"/>
                  </a:lnTo>
                  <a:lnTo>
                    <a:pt x="310" y="256"/>
                  </a:lnTo>
                  <a:lnTo>
                    <a:pt x="310" y="261"/>
                  </a:lnTo>
                  <a:lnTo>
                    <a:pt x="315" y="261"/>
                  </a:lnTo>
                  <a:lnTo>
                    <a:pt x="315" y="266"/>
                  </a:lnTo>
                  <a:lnTo>
                    <a:pt x="315" y="266"/>
                  </a:lnTo>
                  <a:lnTo>
                    <a:pt x="320" y="266"/>
                  </a:lnTo>
                  <a:lnTo>
                    <a:pt x="320" y="266"/>
                  </a:lnTo>
                  <a:lnTo>
                    <a:pt x="320" y="266"/>
                  </a:lnTo>
                  <a:lnTo>
                    <a:pt x="325" y="266"/>
                  </a:lnTo>
                  <a:lnTo>
                    <a:pt x="325" y="271"/>
                  </a:lnTo>
                  <a:lnTo>
                    <a:pt x="329" y="271"/>
                  </a:lnTo>
                  <a:lnTo>
                    <a:pt x="329" y="271"/>
                  </a:lnTo>
                  <a:lnTo>
                    <a:pt x="329" y="271"/>
                  </a:lnTo>
                  <a:lnTo>
                    <a:pt x="334" y="271"/>
                  </a:lnTo>
                  <a:lnTo>
                    <a:pt x="334" y="276"/>
                  </a:lnTo>
                  <a:lnTo>
                    <a:pt x="334" y="281"/>
                  </a:lnTo>
                  <a:lnTo>
                    <a:pt x="339" y="281"/>
                  </a:lnTo>
                  <a:lnTo>
                    <a:pt x="339" y="281"/>
                  </a:lnTo>
                  <a:lnTo>
                    <a:pt x="339" y="281"/>
                  </a:lnTo>
                  <a:lnTo>
                    <a:pt x="339" y="281"/>
                  </a:lnTo>
                  <a:lnTo>
                    <a:pt x="344" y="276"/>
                  </a:lnTo>
                  <a:lnTo>
                    <a:pt x="349" y="276"/>
                  </a:lnTo>
                  <a:lnTo>
                    <a:pt x="354" y="276"/>
                  </a:lnTo>
                  <a:lnTo>
                    <a:pt x="354" y="276"/>
                  </a:lnTo>
                  <a:lnTo>
                    <a:pt x="354" y="276"/>
                  </a:lnTo>
                  <a:lnTo>
                    <a:pt x="354" y="281"/>
                  </a:lnTo>
                  <a:lnTo>
                    <a:pt x="354" y="281"/>
                  </a:lnTo>
                  <a:lnTo>
                    <a:pt x="354" y="281"/>
                  </a:lnTo>
                  <a:lnTo>
                    <a:pt x="354" y="281"/>
                  </a:lnTo>
                  <a:lnTo>
                    <a:pt x="354" y="281"/>
                  </a:lnTo>
                  <a:lnTo>
                    <a:pt x="354" y="281"/>
                  </a:lnTo>
                  <a:lnTo>
                    <a:pt x="354" y="285"/>
                  </a:lnTo>
                  <a:lnTo>
                    <a:pt x="354" y="285"/>
                  </a:lnTo>
                  <a:lnTo>
                    <a:pt x="354" y="285"/>
                  </a:lnTo>
                  <a:lnTo>
                    <a:pt x="349" y="285"/>
                  </a:lnTo>
                  <a:lnTo>
                    <a:pt x="349" y="285"/>
                  </a:lnTo>
                  <a:lnTo>
                    <a:pt x="349" y="285"/>
                  </a:lnTo>
                  <a:lnTo>
                    <a:pt x="349" y="290"/>
                  </a:lnTo>
                  <a:lnTo>
                    <a:pt x="349" y="290"/>
                  </a:lnTo>
                  <a:lnTo>
                    <a:pt x="349" y="290"/>
                  </a:lnTo>
                  <a:lnTo>
                    <a:pt x="349" y="290"/>
                  </a:lnTo>
                  <a:lnTo>
                    <a:pt x="349" y="295"/>
                  </a:lnTo>
                  <a:lnTo>
                    <a:pt x="354" y="295"/>
                  </a:lnTo>
                  <a:lnTo>
                    <a:pt x="354" y="300"/>
                  </a:lnTo>
                  <a:lnTo>
                    <a:pt x="354" y="300"/>
                  </a:lnTo>
                  <a:lnTo>
                    <a:pt x="354" y="300"/>
                  </a:lnTo>
                  <a:lnTo>
                    <a:pt x="354" y="300"/>
                  </a:lnTo>
                  <a:lnTo>
                    <a:pt x="349" y="305"/>
                  </a:lnTo>
                  <a:lnTo>
                    <a:pt x="344" y="305"/>
                  </a:lnTo>
                  <a:lnTo>
                    <a:pt x="339" y="305"/>
                  </a:lnTo>
                  <a:lnTo>
                    <a:pt x="334" y="310"/>
                  </a:lnTo>
                  <a:lnTo>
                    <a:pt x="334" y="310"/>
                  </a:lnTo>
                  <a:lnTo>
                    <a:pt x="334" y="310"/>
                  </a:lnTo>
                  <a:lnTo>
                    <a:pt x="334" y="310"/>
                  </a:lnTo>
                  <a:lnTo>
                    <a:pt x="334" y="310"/>
                  </a:lnTo>
                  <a:lnTo>
                    <a:pt x="334" y="310"/>
                  </a:lnTo>
                  <a:lnTo>
                    <a:pt x="334" y="310"/>
                  </a:lnTo>
                  <a:lnTo>
                    <a:pt x="334" y="310"/>
                  </a:lnTo>
                  <a:lnTo>
                    <a:pt x="334" y="314"/>
                  </a:lnTo>
                  <a:lnTo>
                    <a:pt x="334" y="314"/>
                  </a:lnTo>
                  <a:lnTo>
                    <a:pt x="334" y="314"/>
                  </a:lnTo>
                  <a:lnTo>
                    <a:pt x="334" y="314"/>
                  </a:lnTo>
                  <a:lnTo>
                    <a:pt x="334" y="314"/>
                  </a:lnTo>
                  <a:lnTo>
                    <a:pt x="334" y="314"/>
                  </a:lnTo>
                  <a:lnTo>
                    <a:pt x="334" y="314"/>
                  </a:lnTo>
                  <a:lnTo>
                    <a:pt x="334" y="314"/>
                  </a:lnTo>
                  <a:lnTo>
                    <a:pt x="329" y="314"/>
                  </a:lnTo>
                  <a:lnTo>
                    <a:pt x="329" y="314"/>
                  </a:lnTo>
                  <a:lnTo>
                    <a:pt x="329" y="314"/>
                  </a:lnTo>
                  <a:lnTo>
                    <a:pt x="329" y="314"/>
                  </a:lnTo>
                  <a:lnTo>
                    <a:pt x="329" y="314"/>
                  </a:lnTo>
                  <a:lnTo>
                    <a:pt x="329" y="319"/>
                  </a:lnTo>
                  <a:lnTo>
                    <a:pt x="325" y="319"/>
                  </a:lnTo>
                  <a:lnTo>
                    <a:pt x="325" y="319"/>
                  </a:lnTo>
                  <a:lnTo>
                    <a:pt x="329" y="324"/>
                  </a:lnTo>
                  <a:lnTo>
                    <a:pt x="329" y="324"/>
                  </a:lnTo>
                  <a:lnTo>
                    <a:pt x="329" y="324"/>
                  </a:lnTo>
                  <a:lnTo>
                    <a:pt x="329" y="324"/>
                  </a:lnTo>
                  <a:lnTo>
                    <a:pt x="329" y="329"/>
                  </a:lnTo>
                  <a:lnTo>
                    <a:pt x="329" y="329"/>
                  </a:lnTo>
                  <a:lnTo>
                    <a:pt x="329" y="334"/>
                  </a:lnTo>
                  <a:lnTo>
                    <a:pt x="329" y="334"/>
                  </a:lnTo>
                  <a:lnTo>
                    <a:pt x="329" y="334"/>
                  </a:lnTo>
                  <a:lnTo>
                    <a:pt x="334" y="334"/>
                  </a:lnTo>
                  <a:lnTo>
                    <a:pt x="334" y="334"/>
                  </a:lnTo>
                  <a:lnTo>
                    <a:pt x="339" y="339"/>
                  </a:lnTo>
                  <a:lnTo>
                    <a:pt x="339" y="339"/>
                  </a:lnTo>
                  <a:lnTo>
                    <a:pt x="339" y="339"/>
                  </a:lnTo>
                  <a:lnTo>
                    <a:pt x="339" y="339"/>
                  </a:lnTo>
                  <a:lnTo>
                    <a:pt x="344" y="339"/>
                  </a:lnTo>
                  <a:lnTo>
                    <a:pt x="344" y="334"/>
                  </a:lnTo>
                  <a:lnTo>
                    <a:pt x="344" y="334"/>
                  </a:lnTo>
                  <a:lnTo>
                    <a:pt x="344" y="339"/>
                  </a:lnTo>
                  <a:lnTo>
                    <a:pt x="349" y="339"/>
                  </a:lnTo>
                  <a:lnTo>
                    <a:pt x="349" y="339"/>
                  </a:lnTo>
                  <a:lnTo>
                    <a:pt x="349" y="339"/>
                  </a:lnTo>
                  <a:lnTo>
                    <a:pt x="349" y="334"/>
                  </a:lnTo>
                  <a:lnTo>
                    <a:pt x="349" y="334"/>
                  </a:lnTo>
                  <a:lnTo>
                    <a:pt x="349" y="334"/>
                  </a:lnTo>
                  <a:lnTo>
                    <a:pt x="349" y="329"/>
                  </a:lnTo>
                  <a:lnTo>
                    <a:pt x="349" y="329"/>
                  </a:lnTo>
                  <a:lnTo>
                    <a:pt x="349" y="329"/>
                  </a:lnTo>
                  <a:lnTo>
                    <a:pt x="354" y="329"/>
                  </a:lnTo>
                  <a:lnTo>
                    <a:pt x="354" y="329"/>
                  </a:lnTo>
                  <a:lnTo>
                    <a:pt x="354" y="329"/>
                  </a:lnTo>
                  <a:lnTo>
                    <a:pt x="354" y="329"/>
                  </a:lnTo>
                  <a:lnTo>
                    <a:pt x="354" y="329"/>
                  </a:lnTo>
                  <a:lnTo>
                    <a:pt x="368" y="329"/>
                  </a:lnTo>
                  <a:lnTo>
                    <a:pt x="368" y="329"/>
                  </a:lnTo>
                  <a:lnTo>
                    <a:pt x="373" y="329"/>
                  </a:lnTo>
                  <a:lnTo>
                    <a:pt x="373" y="334"/>
                  </a:lnTo>
                  <a:lnTo>
                    <a:pt x="373" y="334"/>
                  </a:lnTo>
                  <a:lnTo>
                    <a:pt x="373" y="334"/>
                  </a:lnTo>
                  <a:lnTo>
                    <a:pt x="378" y="334"/>
                  </a:lnTo>
                  <a:lnTo>
                    <a:pt x="378" y="339"/>
                  </a:lnTo>
                  <a:lnTo>
                    <a:pt x="378" y="339"/>
                  </a:lnTo>
                  <a:lnTo>
                    <a:pt x="378" y="343"/>
                  </a:lnTo>
                  <a:lnTo>
                    <a:pt x="378" y="343"/>
                  </a:lnTo>
                  <a:lnTo>
                    <a:pt x="383" y="348"/>
                  </a:lnTo>
                  <a:lnTo>
                    <a:pt x="383" y="348"/>
                  </a:lnTo>
                  <a:lnTo>
                    <a:pt x="383" y="348"/>
                  </a:lnTo>
                  <a:lnTo>
                    <a:pt x="383" y="348"/>
                  </a:lnTo>
                  <a:lnTo>
                    <a:pt x="383" y="353"/>
                  </a:lnTo>
                  <a:lnTo>
                    <a:pt x="383" y="353"/>
                  </a:lnTo>
                  <a:lnTo>
                    <a:pt x="383" y="353"/>
                  </a:lnTo>
                  <a:lnTo>
                    <a:pt x="383" y="353"/>
                  </a:lnTo>
                  <a:lnTo>
                    <a:pt x="383" y="353"/>
                  </a:lnTo>
                  <a:lnTo>
                    <a:pt x="378" y="353"/>
                  </a:lnTo>
                  <a:lnTo>
                    <a:pt x="378" y="353"/>
                  </a:lnTo>
                  <a:lnTo>
                    <a:pt x="378" y="353"/>
                  </a:lnTo>
                  <a:lnTo>
                    <a:pt x="378" y="353"/>
                  </a:lnTo>
                  <a:lnTo>
                    <a:pt x="378" y="353"/>
                  </a:lnTo>
                  <a:lnTo>
                    <a:pt x="378" y="353"/>
                  </a:lnTo>
                  <a:lnTo>
                    <a:pt x="378" y="353"/>
                  </a:lnTo>
                  <a:lnTo>
                    <a:pt x="378" y="353"/>
                  </a:lnTo>
                  <a:lnTo>
                    <a:pt x="378" y="353"/>
                  </a:lnTo>
                  <a:lnTo>
                    <a:pt x="373" y="353"/>
                  </a:lnTo>
                  <a:lnTo>
                    <a:pt x="373" y="353"/>
                  </a:lnTo>
                  <a:lnTo>
                    <a:pt x="373" y="353"/>
                  </a:lnTo>
                  <a:lnTo>
                    <a:pt x="373" y="353"/>
                  </a:lnTo>
                  <a:lnTo>
                    <a:pt x="373" y="358"/>
                  </a:lnTo>
                  <a:lnTo>
                    <a:pt x="373" y="358"/>
                  </a:lnTo>
                  <a:lnTo>
                    <a:pt x="373" y="358"/>
                  </a:lnTo>
                  <a:lnTo>
                    <a:pt x="373" y="358"/>
                  </a:lnTo>
                  <a:lnTo>
                    <a:pt x="373" y="358"/>
                  </a:lnTo>
                  <a:lnTo>
                    <a:pt x="373" y="358"/>
                  </a:lnTo>
                  <a:lnTo>
                    <a:pt x="373" y="358"/>
                  </a:lnTo>
                  <a:lnTo>
                    <a:pt x="373" y="358"/>
                  </a:lnTo>
                  <a:lnTo>
                    <a:pt x="368" y="358"/>
                  </a:lnTo>
                  <a:lnTo>
                    <a:pt x="368" y="358"/>
                  </a:lnTo>
                  <a:lnTo>
                    <a:pt x="368" y="358"/>
                  </a:lnTo>
                  <a:lnTo>
                    <a:pt x="368" y="358"/>
                  </a:lnTo>
                  <a:lnTo>
                    <a:pt x="368" y="358"/>
                  </a:lnTo>
                  <a:lnTo>
                    <a:pt x="363" y="363"/>
                  </a:lnTo>
                  <a:lnTo>
                    <a:pt x="363" y="363"/>
                  </a:lnTo>
                  <a:lnTo>
                    <a:pt x="363" y="363"/>
                  </a:lnTo>
                  <a:lnTo>
                    <a:pt x="368" y="363"/>
                  </a:lnTo>
                  <a:lnTo>
                    <a:pt x="368" y="363"/>
                  </a:lnTo>
                  <a:lnTo>
                    <a:pt x="368" y="363"/>
                  </a:lnTo>
                  <a:lnTo>
                    <a:pt x="368" y="363"/>
                  </a:lnTo>
                  <a:lnTo>
                    <a:pt x="368" y="363"/>
                  </a:lnTo>
                  <a:lnTo>
                    <a:pt x="368" y="368"/>
                  </a:lnTo>
                  <a:lnTo>
                    <a:pt x="363" y="368"/>
                  </a:lnTo>
                  <a:lnTo>
                    <a:pt x="363" y="368"/>
                  </a:lnTo>
                  <a:lnTo>
                    <a:pt x="363" y="368"/>
                  </a:lnTo>
                  <a:lnTo>
                    <a:pt x="363" y="372"/>
                  </a:lnTo>
                  <a:lnTo>
                    <a:pt x="368" y="372"/>
                  </a:lnTo>
                  <a:lnTo>
                    <a:pt x="368" y="372"/>
                  </a:lnTo>
                  <a:lnTo>
                    <a:pt x="368" y="372"/>
                  </a:lnTo>
                  <a:lnTo>
                    <a:pt x="368" y="372"/>
                  </a:lnTo>
                  <a:lnTo>
                    <a:pt x="368" y="372"/>
                  </a:lnTo>
                  <a:lnTo>
                    <a:pt x="363" y="372"/>
                  </a:lnTo>
                  <a:lnTo>
                    <a:pt x="363" y="372"/>
                  </a:lnTo>
                  <a:lnTo>
                    <a:pt x="363" y="372"/>
                  </a:lnTo>
                  <a:lnTo>
                    <a:pt x="363" y="372"/>
                  </a:lnTo>
                  <a:lnTo>
                    <a:pt x="358" y="372"/>
                  </a:lnTo>
                  <a:lnTo>
                    <a:pt x="358" y="368"/>
                  </a:lnTo>
                  <a:lnTo>
                    <a:pt x="358" y="372"/>
                  </a:lnTo>
                  <a:lnTo>
                    <a:pt x="354" y="372"/>
                  </a:lnTo>
                  <a:lnTo>
                    <a:pt x="354" y="372"/>
                  </a:lnTo>
                  <a:lnTo>
                    <a:pt x="354" y="372"/>
                  </a:lnTo>
                  <a:lnTo>
                    <a:pt x="354" y="372"/>
                  </a:lnTo>
                  <a:lnTo>
                    <a:pt x="354" y="377"/>
                  </a:lnTo>
                  <a:lnTo>
                    <a:pt x="354" y="377"/>
                  </a:lnTo>
                  <a:lnTo>
                    <a:pt x="349" y="377"/>
                  </a:lnTo>
                  <a:lnTo>
                    <a:pt x="349" y="377"/>
                  </a:lnTo>
                  <a:lnTo>
                    <a:pt x="349" y="377"/>
                  </a:lnTo>
                  <a:lnTo>
                    <a:pt x="349" y="377"/>
                  </a:lnTo>
                  <a:lnTo>
                    <a:pt x="349" y="382"/>
                  </a:lnTo>
                  <a:lnTo>
                    <a:pt x="349" y="382"/>
                  </a:lnTo>
                  <a:lnTo>
                    <a:pt x="349" y="377"/>
                  </a:lnTo>
                  <a:lnTo>
                    <a:pt x="354" y="377"/>
                  </a:lnTo>
                  <a:lnTo>
                    <a:pt x="354" y="377"/>
                  </a:lnTo>
                  <a:lnTo>
                    <a:pt x="354" y="377"/>
                  </a:lnTo>
                  <a:lnTo>
                    <a:pt x="354" y="382"/>
                  </a:lnTo>
                  <a:lnTo>
                    <a:pt x="358" y="382"/>
                  </a:lnTo>
                  <a:lnTo>
                    <a:pt x="358" y="382"/>
                  </a:lnTo>
                  <a:lnTo>
                    <a:pt x="358" y="382"/>
                  </a:lnTo>
                  <a:lnTo>
                    <a:pt x="358" y="382"/>
                  </a:lnTo>
                  <a:lnTo>
                    <a:pt x="363" y="382"/>
                  </a:lnTo>
                  <a:lnTo>
                    <a:pt x="363" y="382"/>
                  </a:lnTo>
                  <a:lnTo>
                    <a:pt x="363" y="382"/>
                  </a:lnTo>
                  <a:lnTo>
                    <a:pt x="368" y="382"/>
                  </a:lnTo>
                  <a:lnTo>
                    <a:pt x="368" y="382"/>
                  </a:lnTo>
                  <a:lnTo>
                    <a:pt x="368" y="382"/>
                  </a:lnTo>
                  <a:lnTo>
                    <a:pt x="368" y="382"/>
                  </a:lnTo>
                  <a:lnTo>
                    <a:pt x="368" y="382"/>
                  </a:lnTo>
                  <a:lnTo>
                    <a:pt x="368" y="387"/>
                  </a:lnTo>
                  <a:lnTo>
                    <a:pt x="368" y="387"/>
                  </a:lnTo>
                  <a:lnTo>
                    <a:pt x="368" y="387"/>
                  </a:lnTo>
                  <a:lnTo>
                    <a:pt x="363" y="387"/>
                  </a:lnTo>
                  <a:lnTo>
                    <a:pt x="363" y="387"/>
                  </a:lnTo>
                  <a:lnTo>
                    <a:pt x="363" y="387"/>
                  </a:lnTo>
                  <a:lnTo>
                    <a:pt x="358" y="387"/>
                  </a:lnTo>
                  <a:lnTo>
                    <a:pt x="358" y="387"/>
                  </a:lnTo>
                  <a:lnTo>
                    <a:pt x="358" y="392"/>
                  </a:lnTo>
                  <a:lnTo>
                    <a:pt x="358" y="392"/>
                  </a:lnTo>
                  <a:lnTo>
                    <a:pt x="358" y="392"/>
                  </a:lnTo>
                  <a:lnTo>
                    <a:pt x="358" y="392"/>
                  </a:lnTo>
                  <a:lnTo>
                    <a:pt x="363" y="392"/>
                  </a:lnTo>
                  <a:lnTo>
                    <a:pt x="363" y="392"/>
                  </a:lnTo>
                  <a:lnTo>
                    <a:pt x="363" y="392"/>
                  </a:lnTo>
                  <a:lnTo>
                    <a:pt x="363" y="392"/>
                  </a:lnTo>
                  <a:lnTo>
                    <a:pt x="363" y="392"/>
                  </a:lnTo>
                  <a:lnTo>
                    <a:pt x="363" y="392"/>
                  </a:lnTo>
                  <a:lnTo>
                    <a:pt x="363" y="397"/>
                  </a:lnTo>
                  <a:lnTo>
                    <a:pt x="363" y="397"/>
                  </a:lnTo>
                  <a:lnTo>
                    <a:pt x="363" y="397"/>
                  </a:lnTo>
                  <a:lnTo>
                    <a:pt x="363" y="397"/>
                  </a:lnTo>
                  <a:lnTo>
                    <a:pt x="358" y="401"/>
                  </a:lnTo>
                  <a:lnTo>
                    <a:pt x="358" y="401"/>
                  </a:lnTo>
                  <a:lnTo>
                    <a:pt x="354" y="401"/>
                  </a:lnTo>
                  <a:lnTo>
                    <a:pt x="354" y="401"/>
                  </a:lnTo>
                  <a:lnTo>
                    <a:pt x="354" y="401"/>
                  </a:lnTo>
                  <a:lnTo>
                    <a:pt x="354" y="401"/>
                  </a:lnTo>
                  <a:lnTo>
                    <a:pt x="354" y="401"/>
                  </a:lnTo>
                  <a:lnTo>
                    <a:pt x="354" y="401"/>
                  </a:lnTo>
                  <a:lnTo>
                    <a:pt x="354" y="406"/>
                  </a:lnTo>
                  <a:lnTo>
                    <a:pt x="354" y="406"/>
                  </a:lnTo>
                  <a:lnTo>
                    <a:pt x="354" y="406"/>
                  </a:lnTo>
                  <a:lnTo>
                    <a:pt x="354" y="406"/>
                  </a:lnTo>
                  <a:lnTo>
                    <a:pt x="354" y="411"/>
                  </a:lnTo>
                  <a:lnTo>
                    <a:pt x="354" y="416"/>
                  </a:lnTo>
                  <a:lnTo>
                    <a:pt x="349" y="416"/>
                  </a:lnTo>
                  <a:lnTo>
                    <a:pt x="349" y="416"/>
                  </a:lnTo>
                  <a:lnTo>
                    <a:pt x="349" y="416"/>
                  </a:lnTo>
                  <a:lnTo>
                    <a:pt x="344" y="416"/>
                  </a:lnTo>
                  <a:lnTo>
                    <a:pt x="334" y="416"/>
                  </a:lnTo>
                  <a:lnTo>
                    <a:pt x="334" y="416"/>
                  </a:lnTo>
                  <a:lnTo>
                    <a:pt x="334" y="416"/>
                  </a:lnTo>
                  <a:lnTo>
                    <a:pt x="334" y="416"/>
                  </a:lnTo>
                  <a:lnTo>
                    <a:pt x="334" y="416"/>
                  </a:lnTo>
                  <a:lnTo>
                    <a:pt x="334" y="416"/>
                  </a:lnTo>
                  <a:lnTo>
                    <a:pt x="334" y="416"/>
                  </a:lnTo>
                  <a:lnTo>
                    <a:pt x="334" y="421"/>
                  </a:lnTo>
                  <a:lnTo>
                    <a:pt x="334" y="421"/>
                  </a:lnTo>
                  <a:lnTo>
                    <a:pt x="339" y="421"/>
                  </a:lnTo>
                  <a:lnTo>
                    <a:pt x="344" y="421"/>
                  </a:lnTo>
                  <a:lnTo>
                    <a:pt x="344" y="421"/>
                  </a:lnTo>
                  <a:lnTo>
                    <a:pt x="344" y="421"/>
                  </a:lnTo>
                  <a:lnTo>
                    <a:pt x="344" y="421"/>
                  </a:lnTo>
                  <a:lnTo>
                    <a:pt x="344" y="421"/>
                  </a:lnTo>
                  <a:lnTo>
                    <a:pt x="344" y="426"/>
                  </a:lnTo>
                  <a:lnTo>
                    <a:pt x="339" y="426"/>
                  </a:lnTo>
                  <a:lnTo>
                    <a:pt x="334" y="426"/>
                  </a:lnTo>
                  <a:lnTo>
                    <a:pt x="334" y="426"/>
                  </a:lnTo>
                  <a:lnTo>
                    <a:pt x="334" y="426"/>
                  </a:lnTo>
                  <a:lnTo>
                    <a:pt x="329" y="426"/>
                  </a:lnTo>
                  <a:lnTo>
                    <a:pt x="329" y="426"/>
                  </a:lnTo>
                  <a:lnTo>
                    <a:pt x="329" y="430"/>
                  </a:lnTo>
                  <a:lnTo>
                    <a:pt x="325" y="430"/>
                  </a:lnTo>
                  <a:lnTo>
                    <a:pt x="325" y="430"/>
                  </a:lnTo>
                  <a:lnTo>
                    <a:pt x="325" y="430"/>
                  </a:lnTo>
                  <a:lnTo>
                    <a:pt x="320" y="430"/>
                  </a:lnTo>
                  <a:lnTo>
                    <a:pt x="320" y="430"/>
                  </a:lnTo>
                  <a:lnTo>
                    <a:pt x="320" y="430"/>
                  </a:lnTo>
                  <a:lnTo>
                    <a:pt x="320" y="430"/>
                  </a:lnTo>
                  <a:lnTo>
                    <a:pt x="320" y="430"/>
                  </a:lnTo>
                  <a:lnTo>
                    <a:pt x="320" y="430"/>
                  </a:lnTo>
                  <a:lnTo>
                    <a:pt x="320" y="430"/>
                  </a:lnTo>
                  <a:lnTo>
                    <a:pt x="320" y="426"/>
                  </a:lnTo>
                  <a:lnTo>
                    <a:pt x="320" y="426"/>
                  </a:lnTo>
                  <a:lnTo>
                    <a:pt x="320" y="426"/>
                  </a:lnTo>
                  <a:lnTo>
                    <a:pt x="320" y="421"/>
                  </a:lnTo>
                  <a:lnTo>
                    <a:pt x="320" y="421"/>
                  </a:lnTo>
                  <a:lnTo>
                    <a:pt x="320" y="421"/>
                  </a:lnTo>
                  <a:lnTo>
                    <a:pt x="315" y="421"/>
                  </a:lnTo>
                  <a:lnTo>
                    <a:pt x="315" y="421"/>
                  </a:lnTo>
                  <a:lnTo>
                    <a:pt x="315" y="421"/>
                  </a:lnTo>
                  <a:lnTo>
                    <a:pt x="315" y="421"/>
                  </a:lnTo>
                  <a:lnTo>
                    <a:pt x="315" y="421"/>
                  </a:lnTo>
                  <a:lnTo>
                    <a:pt x="315" y="421"/>
                  </a:lnTo>
                  <a:lnTo>
                    <a:pt x="310" y="421"/>
                  </a:lnTo>
                  <a:lnTo>
                    <a:pt x="310" y="426"/>
                  </a:lnTo>
                  <a:lnTo>
                    <a:pt x="305" y="426"/>
                  </a:lnTo>
                  <a:lnTo>
                    <a:pt x="300" y="426"/>
                  </a:lnTo>
                  <a:lnTo>
                    <a:pt x="300" y="421"/>
                  </a:lnTo>
                  <a:lnTo>
                    <a:pt x="295" y="421"/>
                  </a:lnTo>
                  <a:lnTo>
                    <a:pt x="295" y="421"/>
                  </a:lnTo>
                  <a:lnTo>
                    <a:pt x="291" y="421"/>
                  </a:lnTo>
                  <a:lnTo>
                    <a:pt x="286" y="426"/>
                  </a:lnTo>
                  <a:lnTo>
                    <a:pt x="286" y="426"/>
                  </a:lnTo>
                  <a:lnTo>
                    <a:pt x="281" y="426"/>
                  </a:lnTo>
                  <a:lnTo>
                    <a:pt x="281" y="426"/>
                  </a:lnTo>
                  <a:lnTo>
                    <a:pt x="281" y="426"/>
                  </a:lnTo>
                  <a:lnTo>
                    <a:pt x="281" y="426"/>
                  </a:lnTo>
                  <a:lnTo>
                    <a:pt x="281" y="426"/>
                  </a:lnTo>
                  <a:lnTo>
                    <a:pt x="281" y="426"/>
                  </a:lnTo>
                  <a:lnTo>
                    <a:pt x="281" y="421"/>
                  </a:lnTo>
                  <a:lnTo>
                    <a:pt x="281" y="421"/>
                  </a:lnTo>
                  <a:lnTo>
                    <a:pt x="281" y="421"/>
                  </a:lnTo>
                  <a:lnTo>
                    <a:pt x="281" y="421"/>
                  </a:lnTo>
                  <a:lnTo>
                    <a:pt x="281" y="416"/>
                  </a:lnTo>
                  <a:lnTo>
                    <a:pt x="281" y="416"/>
                  </a:lnTo>
                  <a:lnTo>
                    <a:pt x="281" y="416"/>
                  </a:lnTo>
                  <a:lnTo>
                    <a:pt x="281" y="416"/>
                  </a:lnTo>
                  <a:lnTo>
                    <a:pt x="281" y="416"/>
                  </a:lnTo>
                  <a:lnTo>
                    <a:pt x="276" y="416"/>
                  </a:lnTo>
                  <a:lnTo>
                    <a:pt x="276" y="416"/>
                  </a:lnTo>
                  <a:lnTo>
                    <a:pt x="276" y="416"/>
                  </a:lnTo>
                  <a:lnTo>
                    <a:pt x="276" y="421"/>
                  </a:lnTo>
                  <a:lnTo>
                    <a:pt x="276" y="421"/>
                  </a:lnTo>
                  <a:lnTo>
                    <a:pt x="276" y="426"/>
                  </a:lnTo>
                  <a:lnTo>
                    <a:pt x="271" y="426"/>
                  </a:lnTo>
                  <a:lnTo>
                    <a:pt x="271" y="426"/>
                  </a:lnTo>
                  <a:lnTo>
                    <a:pt x="271" y="426"/>
                  </a:lnTo>
                  <a:lnTo>
                    <a:pt x="271" y="426"/>
                  </a:lnTo>
                  <a:lnTo>
                    <a:pt x="266" y="426"/>
                  </a:lnTo>
                  <a:lnTo>
                    <a:pt x="266" y="426"/>
                  </a:lnTo>
                  <a:lnTo>
                    <a:pt x="266" y="421"/>
                  </a:lnTo>
                  <a:lnTo>
                    <a:pt x="266" y="421"/>
                  </a:lnTo>
                  <a:lnTo>
                    <a:pt x="266" y="421"/>
                  </a:lnTo>
                  <a:lnTo>
                    <a:pt x="266" y="421"/>
                  </a:lnTo>
                  <a:lnTo>
                    <a:pt x="262" y="426"/>
                  </a:lnTo>
                  <a:lnTo>
                    <a:pt x="257" y="426"/>
                  </a:lnTo>
                  <a:lnTo>
                    <a:pt x="252" y="426"/>
                  </a:lnTo>
                  <a:lnTo>
                    <a:pt x="252" y="426"/>
                  </a:lnTo>
                  <a:lnTo>
                    <a:pt x="247" y="421"/>
                  </a:lnTo>
                  <a:lnTo>
                    <a:pt x="242" y="421"/>
                  </a:lnTo>
                  <a:lnTo>
                    <a:pt x="242" y="421"/>
                  </a:lnTo>
                  <a:lnTo>
                    <a:pt x="242" y="421"/>
                  </a:lnTo>
                  <a:lnTo>
                    <a:pt x="242" y="421"/>
                  </a:lnTo>
                  <a:lnTo>
                    <a:pt x="242" y="421"/>
                  </a:lnTo>
                  <a:lnTo>
                    <a:pt x="237" y="421"/>
                  </a:lnTo>
                  <a:lnTo>
                    <a:pt x="237" y="416"/>
                  </a:lnTo>
                  <a:lnTo>
                    <a:pt x="237" y="416"/>
                  </a:lnTo>
                  <a:lnTo>
                    <a:pt x="237" y="416"/>
                  </a:lnTo>
                  <a:lnTo>
                    <a:pt x="242" y="416"/>
                  </a:lnTo>
                  <a:lnTo>
                    <a:pt x="242" y="416"/>
                  </a:lnTo>
                  <a:lnTo>
                    <a:pt x="242" y="416"/>
                  </a:lnTo>
                  <a:lnTo>
                    <a:pt x="242" y="416"/>
                  </a:lnTo>
                  <a:lnTo>
                    <a:pt x="247" y="416"/>
                  </a:lnTo>
                  <a:lnTo>
                    <a:pt x="247" y="416"/>
                  </a:lnTo>
                  <a:lnTo>
                    <a:pt x="247" y="416"/>
                  </a:lnTo>
                  <a:lnTo>
                    <a:pt x="247" y="416"/>
                  </a:lnTo>
                  <a:lnTo>
                    <a:pt x="247" y="416"/>
                  </a:lnTo>
                  <a:lnTo>
                    <a:pt x="252" y="416"/>
                  </a:lnTo>
                  <a:lnTo>
                    <a:pt x="252" y="416"/>
                  </a:lnTo>
                  <a:lnTo>
                    <a:pt x="252" y="416"/>
                  </a:lnTo>
                  <a:lnTo>
                    <a:pt x="252" y="416"/>
                  </a:lnTo>
                  <a:lnTo>
                    <a:pt x="247" y="416"/>
                  </a:lnTo>
                  <a:lnTo>
                    <a:pt x="247" y="411"/>
                  </a:lnTo>
                  <a:lnTo>
                    <a:pt x="247" y="411"/>
                  </a:lnTo>
                  <a:lnTo>
                    <a:pt x="247" y="411"/>
                  </a:lnTo>
                  <a:lnTo>
                    <a:pt x="242" y="411"/>
                  </a:lnTo>
                  <a:lnTo>
                    <a:pt x="242" y="411"/>
                  </a:lnTo>
                  <a:lnTo>
                    <a:pt x="237" y="411"/>
                  </a:lnTo>
                  <a:lnTo>
                    <a:pt x="237" y="411"/>
                  </a:lnTo>
                  <a:lnTo>
                    <a:pt x="237" y="411"/>
                  </a:lnTo>
                  <a:lnTo>
                    <a:pt x="237" y="411"/>
                  </a:lnTo>
                  <a:lnTo>
                    <a:pt x="237" y="406"/>
                  </a:lnTo>
                  <a:lnTo>
                    <a:pt x="237" y="406"/>
                  </a:lnTo>
                  <a:lnTo>
                    <a:pt x="237" y="406"/>
                  </a:lnTo>
                  <a:lnTo>
                    <a:pt x="237" y="406"/>
                  </a:lnTo>
                  <a:lnTo>
                    <a:pt x="237" y="406"/>
                  </a:lnTo>
                  <a:lnTo>
                    <a:pt x="233" y="401"/>
                  </a:lnTo>
                  <a:lnTo>
                    <a:pt x="233" y="401"/>
                  </a:lnTo>
                  <a:lnTo>
                    <a:pt x="233" y="401"/>
                  </a:lnTo>
                  <a:lnTo>
                    <a:pt x="233" y="401"/>
                  </a:lnTo>
                  <a:lnTo>
                    <a:pt x="233" y="401"/>
                  </a:lnTo>
                  <a:lnTo>
                    <a:pt x="228" y="401"/>
                  </a:lnTo>
                  <a:lnTo>
                    <a:pt x="228" y="401"/>
                  </a:lnTo>
                  <a:lnTo>
                    <a:pt x="228" y="406"/>
                  </a:lnTo>
                  <a:lnTo>
                    <a:pt x="228" y="406"/>
                  </a:lnTo>
                  <a:lnTo>
                    <a:pt x="228" y="411"/>
                  </a:lnTo>
                  <a:lnTo>
                    <a:pt x="223" y="411"/>
                  </a:lnTo>
                  <a:lnTo>
                    <a:pt x="223" y="411"/>
                  </a:lnTo>
                  <a:lnTo>
                    <a:pt x="223" y="411"/>
                  </a:lnTo>
                  <a:lnTo>
                    <a:pt x="223" y="411"/>
                  </a:lnTo>
                  <a:lnTo>
                    <a:pt x="223" y="411"/>
                  </a:lnTo>
                  <a:lnTo>
                    <a:pt x="223" y="411"/>
                  </a:lnTo>
                  <a:lnTo>
                    <a:pt x="223" y="411"/>
                  </a:lnTo>
                  <a:lnTo>
                    <a:pt x="223" y="406"/>
                  </a:lnTo>
                  <a:lnTo>
                    <a:pt x="223" y="406"/>
                  </a:lnTo>
                  <a:lnTo>
                    <a:pt x="223" y="406"/>
                  </a:lnTo>
                  <a:lnTo>
                    <a:pt x="223" y="406"/>
                  </a:lnTo>
                  <a:lnTo>
                    <a:pt x="223" y="401"/>
                  </a:lnTo>
                  <a:lnTo>
                    <a:pt x="223" y="401"/>
                  </a:lnTo>
                  <a:lnTo>
                    <a:pt x="223" y="401"/>
                  </a:lnTo>
                  <a:lnTo>
                    <a:pt x="223" y="401"/>
                  </a:lnTo>
                  <a:lnTo>
                    <a:pt x="223" y="401"/>
                  </a:lnTo>
                  <a:lnTo>
                    <a:pt x="223" y="401"/>
                  </a:lnTo>
                  <a:lnTo>
                    <a:pt x="218" y="401"/>
                  </a:lnTo>
                  <a:lnTo>
                    <a:pt x="218" y="401"/>
                  </a:lnTo>
                  <a:lnTo>
                    <a:pt x="213" y="401"/>
                  </a:lnTo>
                  <a:lnTo>
                    <a:pt x="213" y="401"/>
                  </a:lnTo>
                  <a:lnTo>
                    <a:pt x="208" y="401"/>
                  </a:lnTo>
                  <a:lnTo>
                    <a:pt x="208" y="401"/>
                  </a:lnTo>
                  <a:lnTo>
                    <a:pt x="208" y="406"/>
                  </a:lnTo>
                  <a:lnTo>
                    <a:pt x="208" y="406"/>
                  </a:lnTo>
                  <a:lnTo>
                    <a:pt x="208" y="406"/>
                  </a:lnTo>
                  <a:lnTo>
                    <a:pt x="213" y="406"/>
                  </a:lnTo>
                  <a:lnTo>
                    <a:pt x="213" y="406"/>
                  </a:lnTo>
                  <a:lnTo>
                    <a:pt x="218" y="401"/>
                  </a:lnTo>
                  <a:lnTo>
                    <a:pt x="218" y="401"/>
                  </a:lnTo>
                  <a:lnTo>
                    <a:pt x="218" y="401"/>
                  </a:lnTo>
                  <a:lnTo>
                    <a:pt x="218" y="406"/>
                  </a:lnTo>
                  <a:lnTo>
                    <a:pt x="218" y="406"/>
                  </a:lnTo>
                  <a:lnTo>
                    <a:pt x="218" y="411"/>
                  </a:lnTo>
                  <a:lnTo>
                    <a:pt x="218" y="411"/>
                  </a:lnTo>
                  <a:lnTo>
                    <a:pt x="213" y="411"/>
                  </a:lnTo>
                  <a:lnTo>
                    <a:pt x="213" y="411"/>
                  </a:lnTo>
                  <a:lnTo>
                    <a:pt x="213" y="411"/>
                  </a:lnTo>
                  <a:lnTo>
                    <a:pt x="208" y="411"/>
                  </a:lnTo>
                  <a:lnTo>
                    <a:pt x="208" y="406"/>
                  </a:lnTo>
                  <a:lnTo>
                    <a:pt x="204" y="406"/>
                  </a:lnTo>
                  <a:lnTo>
                    <a:pt x="204" y="406"/>
                  </a:lnTo>
                  <a:lnTo>
                    <a:pt x="204" y="406"/>
                  </a:lnTo>
                  <a:lnTo>
                    <a:pt x="199" y="406"/>
                  </a:lnTo>
                  <a:lnTo>
                    <a:pt x="199" y="406"/>
                  </a:lnTo>
                  <a:lnTo>
                    <a:pt x="199" y="411"/>
                  </a:lnTo>
                  <a:lnTo>
                    <a:pt x="199" y="411"/>
                  </a:lnTo>
                  <a:lnTo>
                    <a:pt x="204" y="411"/>
                  </a:lnTo>
                  <a:lnTo>
                    <a:pt x="204" y="411"/>
                  </a:lnTo>
                  <a:lnTo>
                    <a:pt x="204" y="411"/>
                  </a:lnTo>
                  <a:lnTo>
                    <a:pt x="204" y="411"/>
                  </a:lnTo>
                  <a:lnTo>
                    <a:pt x="204" y="416"/>
                  </a:lnTo>
                  <a:lnTo>
                    <a:pt x="204" y="416"/>
                  </a:lnTo>
                  <a:lnTo>
                    <a:pt x="204" y="416"/>
                  </a:lnTo>
                  <a:lnTo>
                    <a:pt x="204" y="421"/>
                  </a:lnTo>
                  <a:lnTo>
                    <a:pt x="204" y="421"/>
                  </a:lnTo>
                  <a:lnTo>
                    <a:pt x="199" y="421"/>
                  </a:lnTo>
                  <a:lnTo>
                    <a:pt x="194" y="421"/>
                  </a:lnTo>
                  <a:lnTo>
                    <a:pt x="194" y="421"/>
                  </a:lnTo>
                  <a:lnTo>
                    <a:pt x="189" y="421"/>
                  </a:lnTo>
                  <a:lnTo>
                    <a:pt x="184" y="421"/>
                  </a:lnTo>
                  <a:lnTo>
                    <a:pt x="184" y="421"/>
                  </a:lnTo>
                  <a:lnTo>
                    <a:pt x="179" y="421"/>
                  </a:lnTo>
                  <a:lnTo>
                    <a:pt x="179" y="421"/>
                  </a:lnTo>
                  <a:lnTo>
                    <a:pt x="179" y="416"/>
                  </a:lnTo>
                  <a:lnTo>
                    <a:pt x="179" y="416"/>
                  </a:lnTo>
                  <a:lnTo>
                    <a:pt x="179" y="416"/>
                  </a:lnTo>
                  <a:lnTo>
                    <a:pt x="179" y="411"/>
                  </a:lnTo>
                  <a:lnTo>
                    <a:pt x="179" y="411"/>
                  </a:lnTo>
                  <a:lnTo>
                    <a:pt x="179" y="411"/>
                  </a:lnTo>
                  <a:lnTo>
                    <a:pt x="174" y="411"/>
                  </a:lnTo>
                  <a:lnTo>
                    <a:pt x="174" y="411"/>
                  </a:lnTo>
                  <a:lnTo>
                    <a:pt x="174" y="411"/>
                  </a:lnTo>
                  <a:lnTo>
                    <a:pt x="170" y="411"/>
                  </a:lnTo>
                  <a:lnTo>
                    <a:pt x="170" y="411"/>
                  </a:lnTo>
                  <a:lnTo>
                    <a:pt x="165" y="411"/>
                  </a:lnTo>
                  <a:lnTo>
                    <a:pt x="165" y="411"/>
                  </a:lnTo>
                  <a:lnTo>
                    <a:pt x="165" y="406"/>
                  </a:lnTo>
                  <a:lnTo>
                    <a:pt x="160" y="406"/>
                  </a:lnTo>
                  <a:lnTo>
                    <a:pt x="160" y="411"/>
                  </a:lnTo>
                  <a:lnTo>
                    <a:pt x="155" y="411"/>
                  </a:lnTo>
                  <a:lnTo>
                    <a:pt x="155" y="411"/>
                  </a:lnTo>
                  <a:lnTo>
                    <a:pt x="150" y="411"/>
                  </a:lnTo>
                  <a:lnTo>
                    <a:pt x="150" y="416"/>
                  </a:lnTo>
                  <a:lnTo>
                    <a:pt x="150" y="416"/>
                  </a:lnTo>
                  <a:lnTo>
                    <a:pt x="145" y="416"/>
                  </a:lnTo>
                  <a:lnTo>
                    <a:pt x="145" y="411"/>
                  </a:lnTo>
                  <a:lnTo>
                    <a:pt x="145" y="411"/>
                  </a:lnTo>
                  <a:lnTo>
                    <a:pt x="145" y="411"/>
                  </a:lnTo>
                  <a:lnTo>
                    <a:pt x="145" y="411"/>
                  </a:lnTo>
                  <a:lnTo>
                    <a:pt x="141" y="416"/>
                  </a:lnTo>
                  <a:lnTo>
                    <a:pt x="141" y="416"/>
                  </a:lnTo>
                  <a:lnTo>
                    <a:pt x="136" y="416"/>
                  </a:lnTo>
                  <a:lnTo>
                    <a:pt x="136" y="416"/>
                  </a:lnTo>
                  <a:lnTo>
                    <a:pt x="131" y="421"/>
                  </a:lnTo>
                  <a:lnTo>
                    <a:pt x="131" y="426"/>
                  </a:lnTo>
                  <a:lnTo>
                    <a:pt x="126" y="426"/>
                  </a:lnTo>
                  <a:lnTo>
                    <a:pt x="126" y="426"/>
                  </a:lnTo>
                  <a:lnTo>
                    <a:pt x="126" y="426"/>
                  </a:lnTo>
                  <a:lnTo>
                    <a:pt x="121" y="426"/>
                  </a:lnTo>
                  <a:lnTo>
                    <a:pt x="121" y="426"/>
                  </a:lnTo>
                  <a:lnTo>
                    <a:pt x="116" y="421"/>
                  </a:lnTo>
                  <a:lnTo>
                    <a:pt x="116" y="421"/>
                  </a:lnTo>
                  <a:lnTo>
                    <a:pt x="116" y="421"/>
                  </a:lnTo>
                  <a:lnTo>
                    <a:pt x="116" y="421"/>
                  </a:lnTo>
                  <a:lnTo>
                    <a:pt x="112" y="426"/>
                  </a:lnTo>
                  <a:lnTo>
                    <a:pt x="112" y="426"/>
                  </a:lnTo>
                  <a:lnTo>
                    <a:pt x="112" y="430"/>
                  </a:lnTo>
                  <a:lnTo>
                    <a:pt x="112" y="430"/>
                  </a:lnTo>
                  <a:lnTo>
                    <a:pt x="112" y="426"/>
                  </a:lnTo>
                  <a:lnTo>
                    <a:pt x="112" y="426"/>
                  </a:lnTo>
                  <a:lnTo>
                    <a:pt x="112" y="421"/>
                  </a:lnTo>
                  <a:lnTo>
                    <a:pt x="112" y="421"/>
                  </a:lnTo>
                  <a:lnTo>
                    <a:pt x="112" y="421"/>
                  </a:lnTo>
                  <a:lnTo>
                    <a:pt x="112" y="421"/>
                  </a:lnTo>
                  <a:lnTo>
                    <a:pt x="107" y="421"/>
                  </a:lnTo>
                  <a:lnTo>
                    <a:pt x="107" y="421"/>
                  </a:lnTo>
                  <a:lnTo>
                    <a:pt x="102" y="421"/>
                  </a:lnTo>
                  <a:lnTo>
                    <a:pt x="102" y="421"/>
                  </a:lnTo>
                  <a:lnTo>
                    <a:pt x="97" y="426"/>
                  </a:lnTo>
                  <a:lnTo>
                    <a:pt x="97" y="426"/>
                  </a:lnTo>
                  <a:lnTo>
                    <a:pt x="97" y="430"/>
                  </a:lnTo>
                  <a:lnTo>
                    <a:pt x="97" y="430"/>
                  </a:lnTo>
                  <a:lnTo>
                    <a:pt x="92" y="430"/>
                  </a:lnTo>
                  <a:lnTo>
                    <a:pt x="92" y="430"/>
                  </a:lnTo>
                  <a:lnTo>
                    <a:pt x="92" y="430"/>
                  </a:lnTo>
                  <a:lnTo>
                    <a:pt x="92" y="435"/>
                  </a:lnTo>
                  <a:lnTo>
                    <a:pt x="87" y="435"/>
                  </a:lnTo>
                  <a:lnTo>
                    <a:pt x="87" y="435"/>
                  </a:lnTo>
                  <a:lnTo>
                    <a:pt x="87" y="435"/>
                  </a:lnTo>
                  <a:lnTo>
                    <a:pt x="87" y="440"/>
                  </a:lnTo>
                  <a:lnTo>
                    <a:pt x="87" y="440"/>
                  </a:lnTo>
                  <a:lnTo>
                    <a:pt x="83" y="440"/>
                  </a:lnTo>
                  <a:lnTo>
                    <a:pt x="83" y="445"/>
                  </a:lnTo>
                  <a:lnTo>
                    <a:pt x="83" y="445"/>
                  </a:lnTo>
                  <a:lnTo>
                    <a:pt x="83" y="440"/>
                  </a:lnTo>
                  <a:lnTo>
                    <a:pt x="83" y="440"/>
                  </a:lnTo>
                  <a:lnTo>
                    <a:pt x="83" y="440"/>
                  </a:lnTo>
                  <a:lnTo>
                    <a:pt x="83" y="440"/>
                  </a:lnTo>
                  <a:lnTo>
                    <a:pt x="78" y="435"/>
                  </a:lnTo>
                  <a:lnTo>
                    <a:pt x="83" y="435"/>
                  </a:lnTo>
                  <a:lnTo>
                    <a:pt x="83" y="430"/>
                  </a:lnTo>
                  <a:lnTo>
                    <a:pt x="83" y="430"/>
                  </a:lnTo>
                  <a:lnTo>
                    <a:pt x="83" y="430"/>
                  </a:lnTo>
                  <a:lnTo>
                    <a:pt x="83" y="430"/>
                  </a:lnTo>
                  <a:lnTo>
                    <a:pt x="83" y="430"/>
                  </a:lnTo>
                  <a:lnTo>
                    <a:pt x="83" y="430"/>
                  </a:lnTo>
                  <a:lnTo>
                    <a:pt x="87" y="430"/>
                  </a:lnTo>
                  <a:lnTo>
                    <a:pt x="87" y="430"/>
                  </a:lnTo>
                  <a:lnTo>
                    <a:pt x="87" y="430"/>
                  </a:lnTo>
                  <a:lnTo>
                    <a:pt x="87" y="430"/>
                  </a:lnTo>
                  <a:lnTo>
                    <a:pt x="87" y="426"/>
                  </a:lnTo>
                  <a:lnTo>
                    <a:pt x="87" y="426"/>
                  </a:lnTo>
                  <a:lnTo>
                    <a:pt x="92" y="426"/>
                  </a:lnTo>
                  <a:lnTo>
                    <a:pt x="92" y="426"/>
                  </a:lnTo>
                  <a:lnTo>
                    <a:pt x="92" y="426"/>
                  </a:lnTo>
                  <a:lnTo>
                    <a:pt x="92" y="426"/>
                  </a:lnTo>
                  <a:lnTo>
                    <a:pt x="92" y="426"/>
                  </a:lnTo>
                  <a:lnTo>
                    <a:pt x="92" y="426"/>
                  </a:lnTo>
                  <a:lnTo>
                    <a:pt x="92" y="426"/>
                  </a:lnTo>
                  <a:lnTo>
                    <a:pt x="92" y="426"/>
                  </a:lnTo>
                  <a:lnTo>
                    <a:pt x="92" y="426"/>
                  </a:lnTo>
                  <a:lnTo>
                    <a:pt x="87" y="426"/>
                  </a:lnTo>
                  <a:lnTo>
                    <a:pt x="87" y="426"/>
                  </a:lnTo>
                  <a:lnTo>
                    <a:pt x="87" y="426"/>
                  </a:lnTo>
                  <a:lnTo>
                    <a:pt x="87" y="426"/>
                  </a:lnTo>
                  <a:lnTo>
                    <a:pt x="83" y="430"/>
                  </a:lnTo>
                  <a:lnTo>
                    <a:pt x="83" y="430"/>
                  </a:lnTo>
                  <a:lnTo>
                    <a:pt x="78" y="430"/>
                  </a:lnTo>
                  <a:lnTo>
                    <a:pt x="78" y="430"/>
                  </a:lnTo>
                  <a:lnTo>
                    <a:pt x="73" y="430"/>
                  </a:lnTo>
                  <a:lnTo>
                    <a:pt x="73" y="430"/>
                  </a:lnTo>
                  <a:lnTo>
                    <a:pt x="73" y="430"/>
                  </a:lnTo>
                  <a:lnTo>
                    <a:pt x="68" y="435"/>
                  </a:lnTo>
                  <a:lnTo>
                    <a:pt x="63" y="435"/>
                  </a:lnTo>
                  <a:lnTo>
                    <a:pt x="63" y="435"/>
                  </a:lnTo>
                  <a:lnTo>
                    <a:pt x="58" y="435"/>
                  </a:lnTo>
                  <a:lnTo>
                    <a:pt x="58" y="430"/>
                  </a:lnTo>
                  <a:lnTo>
                    <a:pt x="53" y="430"/>
                  </a:lnTo>
                  <a:lnTo>
                    <a:pt x="53" y="430"/>
                  </a:lnTo>
                  <a:lnTo>
                    <a:pt x="53" y="426"/>
                  </a:lnTo>
                  <a:lnTo>
                    <a:pt x="49" y="426"/>
                  </a:lnTo>
                  <a:lnTo>
                    <a:pt x="49" y="426"/>
                  </a:lnTo>
                  <a:lnTo>
                    <a:pt x="49" y="426"/>
                  </a:lnTo>
                  <a:lnTo>
                    <a:pt x="49" y="421"/>
                  </a:lnTo>
                  <a:lnTo>
                    <a:pt x="49" y="421"/>
                  </a:lnTo>
                  <a:lnTo>
                    <a:pt x="49" y="426"/>
                  </a:lnTo>
                  <a:lnTo>
                    <a:pt x="44" y="426"/>
                  </a:lnTo>
                  <a:lnTo>
                    <a:pt x="44" y="426"/>
                  </a:lnTo>
                  <a:lnTo>
                    <a:pt x="44" y="426"/>
                  </a:lnTo>
                  <a:lnTo>
                    <a:pt x="34" y="426"/>
                  </a:lnTo>
                  <a:lnTo>
                    <a:pt x="24" y="426"/>
                  </a:lnTo>
                  <a:lnTo>
                    <a:pt x="24" y="426"/>
                  </a:lnTo>
                  <a:lnTo>
                    <a:pt x="20" y="421"/>
                  </a:lnTo>
                  <a:lnTo>
                    <a:pt x="10" y="421"/>
                  </a:lnTo>
                  <a:lnTo>
                    <a:pt x="0" y="421"/>
                  </a:lnTo>
                  <a:lnTo>
                    <a:pt x="0" y="421"/>
                  </a:lnTo>
                  <a:lnTo>
                    <a:pt x="0" y="416"/>
                  </a:lnTo>
                  <a:lnTo>
                    <a:pt x="0" y="416"/>
                  </a:lnTo>
                  <a:lnTo>
                    <a:pt x="0" y="416"/>
                  </a:lnTo>
                  <a:lnTo>
                    <a:pt x="0" y="411"/>
                  </a:lnTo>
                  <a:lnTo>
                    <a:pt x="5" y="411"/>
                  </a:lnTo>
                  <a:lnTo>
                    <a:pt x="5" y="411"/>
                  </a:lnTo>
                  <a:lnTo>
                    <a:pt x="5" y="411"/>
                  </a:lnTo>
                  <a:lnTo>
                    <a:pt x="5" y="406"/>
                  </a:lnTo>
                  <a:lnTo>
                    <a:pt x="10" y="406"/>
                  </a:lnTo>
                  <a:lnTo>
                    <a:pt x="10" y="401"/>
                  </a:lnTo>
                  <a:lnTo>
                    <a:pt x="10" y="401"/>
                  </a:lnTo>
                  <a:lnTo>
                    <a:pt x="15" y="397"/>
                  </a:lnTo>
                  <a:lnTo>
                    <a:pt x="15" y="392"/>
                  </a:lnTo>
                  <a:lnTo>
                    <a:pt x="15" y="387"/>
                  </a:lnTo>
                  <a:lnTo>
                    <a:pt x="15" y="387"/>
                  </a:lnTo>
                  <a:lnTo>
                    <a:pt x="15" y="387"/>
                  </a:lnTo>
                  <a:lnTo>
                    <a:pt x="15" y="387"/>
                  </a:lnTo>
                  <a:lnTo>
                    <a:pt x="15" y="387"/>
                  </a:lnTo>
                  <a:lnTo>
                    <a:pt x="15" y="387"/>
                  </a:lnTo>
                  <a:lnTo>
                    <a:pt x="15" y="387"/>
                  </a:lnTo>
                  <a:lnTo>
                    <a:pt x="15" y="387"/>
                  </a:lnTo>
                  <a:lnTo>
                    <a:pt x="15" y="382"/>
                  </a:lnTo>
                  <a:lnTo>
                    <a:pt x="15" y="382"/>
                  </a:lnTo>
                  <a:lnTo>
                    <a:pt x="15" y="382"/>
                  </a:lnTo>
                  <a:lnTo>
                    <a:pt x="20" y="382"/>
                  </a:lnTo>
                  <a:lnTo>
                    <a:pt x="20" y="382"/>
                  </a:lnTo>
                  <a:lnTo>
                    <a:pt x="24" y="377"/>
                  </a:lnTo>
                  <a:lnTo>
                    <a:pt x="29" y="368"/>
                  </a:lnTo>
                  <a:lnTo>
                    <a:pt x="29" y="368"/>
                  </a:lnTo>
                  <a:lnTo>
                    <a:pt x="34" y="363"/>
                  </a:lnTo>
                  <a:lnTo>
                    <a:pt x="34" y="358"/>
                  </a:lnTo>
                  <a:lnTo>
                    <a:pt x="39" y="353"/>
                  </a:lnTo>
                  <a:lnTo>
                    <a:pt x="39" y="353"/>
                  </a:lnTo>
                  <a:lnTo>
                    <a:pt x="39" y="353"/>
                  </a:lnTo>
                  <a:lnTo>
                    <a:pt x="39" y="348"/>
                  </a:lnTo>
                  <a:lnTo>
                    <a:pt x="39" y="348"/>
                  </a:lnTo>
                  <a:lnTo>
                    <a:pt x="44" y="343"/>
                  </a:lnTo>
                  <a:lnTo>
                    <a:pt x="44" y="339"/>
                  </a:lnTo>
                  <a:lnTo>
                    <a:pt x="44" y="339"/>
                  </a:lnTo>
                  <a:lnTo>
                    <a:pt x="49" y="339"/>
                  </a:lnTo>
                  <a:lnTo>
                    <a:pt x="49" y="334"/>
                  </a:lnTo>
                  <a:lnTo>
                    <a:pt x="49" y="334"/>
                  </a:lnTo>
                  <a:lnTo>
                    <a:pt x="49" y="334"/>
                  </a:lnTo>
                  <a:lnTo>
                    <a:pt x="49" y="334"/>
                  </a:lnTo>
                  <a:lnTo>
                    <a:pt x="49" y="334"/>
                  </a:lnTo>
                  <a:lnTo>
                    <a:pt x="49" y="334"/>
                  </a:lnTo>
                  <a:lnTo>
                    <a:pt x="49" y="334"/>
                  </a:lnTo>
                  <a:lnTo>
                    <a:pt x="53" y="334"/>
                  </a:lnTo>
                  <a:lnTo>
                    <a:pt x="53" y="334"/>
                  </a:lnTo>
                  <a:lnTo>
                    <a:pt x="53" y="334"/>
                  </a:lnTo>
                  <a:lnTo>
                    <a:pt x="53" y="334"/>
                  </a:lnTo>
                  <a:lnTo>
                    <a:pt x="58" y="334"/>
                  </a:lnTo>
                  <a:lnTo>
                    <a:pt x="58" y="339"/>
                  </a:lnTo>
                  <a:lnTo>
                    <a:pt x="58" y="339"/>
                  </a:lnTo>
                  <a:lnTo>
                    <a:pt x="58" y="339"/>
                  </a:lnTo>
                  <a:lnTo>
                    <a:pt x="63" y="339"/>
                  </a:lnTo>
                  <a:lnTo>
                    <a:pt x="63" y="339"/>
                  </a:lnTo>
                  <a:lnTo>
                    <a:pt x="63" y="339"/>
                  </a:lnTo>
                  <a:lnTo>
                    <a:pt x="63" y="339"/>
                  </a:lnTo>
                  <a:lnTo>
                    <a:pt x="68" y="339"/>
                  </a:lnTo>
                  <a:lnTo>
                    <a:pt x="68" y="339"/>
                  </a:lnTo>
                  <a:lnTo>
                    <a:pt x="68" y="339"/>
                  </a:lnTo>
                  <a:lnTo>
                    <a:pt x="68" y="339"/>
                  </a:lnTo>
                  <a:lnTo>
                    <a:pt x="73" y="339"/>
                  </a:lnTo>
                  <a:lnTo>
                    <a:pt x="73" y="339"/>
                  </a:lnTo>
                  <a:lnTo>
                    <a:pt x="78" y="339"/>
                  </a:lnTo>
                  <a:lnTo>
                    <a:pt x="78" y="339"/>
                  </a:lnTo>
                  <a:lnTo>
                    <a:pt x="78" y="339"/>
                  </a:lnTo>
                  <a:lnTo>
                    <a:pt x="78" y="339"/>
                  </a:lnTo>
                  <a:lnTo>
                    <a:pt x="83" y="339"/>
                  </a:lnTo>
                  <a:lnTo>
                    <a:pt x="83" y="339"/>
                  </a:lnTo>
                  <a:lnTo>
                    <a:pt x="83" y="339"/>
                  </a:lnTo>
                  <a:lnTo>
                    <a:pt x="83" y="339"/>
                  </a:lnTo>
                  <a:lnTo>
                    <a:pt x="83" y="339"/>
                  </a:lnTo>
                  <a:lnTo>
                    <a:pt x="87" y="339"/>
                  </a:lnTo>
                  <a:lnTo>
                    <a:pt x="87" y="339"/>
                  </a:lnTo>
                  <a:lnTo>
                    <a:pt x="87" y="343"/>
                  </a:lnTo>
                  <a:lnTo>
                    <a:pt x="87" y="343"/>
                  </a:lnTo>
                  <a:lnTo>
                    <a:pt x="92" y="339"/>
                  </a:lnTo>
                  <a:lnTo>
                    <a:pt x="92" y="339"/>
                  </a:lnTo>
                  <a:lnTo>
                    <a:pt x="92" y="339"/>
                  </a:lnTo>
                  <a:lnTo>
                    <a:pt x="92" y="339"/>
                  </a:lnTo>
                  <a:lnTo>
                    <a:pt x="92" y="339"/>
                  </a:lnTo>
                  <a:lnTo>
                    <a:pt x="92" y="339"/>
                  </a:lnTo>
                  <a:lnTo>
                    <a:pt x="97" y="339"/>
                  </a:lnTo>
                  <a:lnTo>
                    <a:pt x="97" y="339"/>
                  </a:lnTo>
                  <a:lnTo>
                    <a:pt x="97" y="339"/>
                  </a:lnTo>
                  <a:lnTo>
                    <a:pt x="97" y="334"/>
                  </a:lnTo>
                  <a:lnTo>
                    <a:pt x="97" y="334"/>
                  </a:lnTo>
                  <a:lnTo>
                    <a:pt x="97" y="334"/>
                  </a:lnTo>
                  <a:lnTo>
                    <a:pt x="97" y="334"/>
                  </a:lnTo>
                  <a:lnTo>
                    <a:pt x="97" y="329"/>
                  </a:lnTo>
                  <a:lnTo>
                    <a:pt x="97" y="329"/>
                  </a:lnTo>
                  <a:lnTo>
                    <a:pt x="97" y="329"/>
                  </a:lnTo>
                  <a:lnTo>
                    <a:pt x="97" y="329"/>
                  </a:lnTo>
                  <a:lnTo>
                    <a:pt x="97" y="329"/>
                  </a:lnTo>
                  <a:lnTo>
                    <a:pt x="102" y="329"/>
                  </a:lnTo>
                  <a:lnTo>
                    <a:pt x="102" y="329"/>
                  </a:lnTo>
                  <a:lnTo>
                    <a:pt x="102" y="329"/>
                  </a:lnTo>
                  <a:lnTo>
                    <a:pt x="107" y="329"/>
                  </a:lnTo>
                  <a:lnTo>
                    <a:pt x="107" y="324"/>
                  </a:lnTo>
                  <a:lnTo>
                    <a:pt x="112" y="324"/>
                  </a:lnTo>
                  <a:lnTo>
                    <a:pt x="112" y="324"/>
                  </a:lnTo>
                  <a:lnTo>
                    <a:pt x="112" y="324"/>
                  </a:lnTo>
                  <a:lnTo>
                    <a:pt x="112" y="324"/>
                  </a:lnTo>
                  <a:lnTo>
                    <a:pt x="107" y="324"/>
                  </a:lnTo>
                  <a:lnTo>
                    <a:pt x="102" y="319"/>
                  </a:lnTo>
                  <a:lnTo>
                    <a:pt x="97" y="319"/>
                  </a:lnTo>
                  <a:lnTo>
                    <a:pt x="97" y="314"/>
                  </a:lnTo>
                  <a:lnTo>
                    <a:pt x="97" y="314"/>
                  </a:lnTo>
                  <a:lnTo>
                    <a:pt x="97" y="310"/>
                  </a:lnTo>
                  <a:lnTo>
                    <a:pt x="97" y="305"/>
                  </a:lnTo>
                  <a:lnTo>
                    <a:pt x="97" y="305"/>
                  </a:lnTo>
                  <a:lnTo>
                    <a:pt x="97" y="305"/>
                  </a:lnTo>
                  <a:lnTo>
                    <a:pt x="97" y="300"/>
                  </a:lnTo>
                  <a:lnTo>
                    <a:pt x="97" y="295"/>
                  </a:lnTo>
                  <a:lnTo>
                    <a:pt x="97" y="295"/>
                  </a:lnTo>
                  <a:lnTo>
                    <a:pt x="102" y="290"/>
                  </a:lnTo>
                  <a:lnTo>
                    <a:pt x="102" y="285"/>
                  </a:lnTo>
                  <a:lnTo>
                    <a:pt x="102" y="285"/>
                  </a:lnTo>
                  <a:lnTo>
                    <a:pt x="97" y="285"/>
                  </a:lnTo>
                  <a:lnTo>
                    <a:pt x="97" y="285"/>
                  </a:lnTo>
                  <a:lnTo>
                    <a:pt x="97" y="285"/>
                  </a:lnTo>
                  <a:lnTo>
                    <a:pt x="97" y="285"/>
                  </a:lnTo>
                  <a:lnTo>
                    <a:pt x="92" y="285"/>
                  </a:lnTo>
                  <a:lnTo>
                    <a:pt x="92" y="290"/>
                  </a:lnTo>
                  <a:lnTo>
                    <a:pt x="92" y="295"/>
                  </a:lnTo>
                  <a:lnTo>
                    <a:pt x="92" y="295"/>
                  </a:lnTo>
                  <a:lnTo>
                    <a:pt x="92" y="295"/>
                  </a:lnTo>
                  <a:lnTo>
                    <a:pt x="87" y="295"/>
                  </a:lnTo>
                  <a:lnTo>
                    <a:pt x="87" y="295"/>
                  </a:lnTo>
                  <a:lnTo>
                    <a:pt x="83" y="295"/>
                  </a:lnTo>
                  <a:lnTo>
                    <a:pt x="68" y="295"/>
                  </a:lnTo>
                  <a:lnTo>
                    <a:pt x="58" y="290"/>
                  </a:lnTo>
                  <a:lnTo>
                    <a:pt x="49" y="290"/>
                  </a:lnTo>
                  <a:lnTo>
                    <a:pt x="49" y="290"/>
                  </a:lnTo>
                  <a:lnTo>
                    <a:pt x="49" y="290"/>
                  </a:lnTo>
                  <a:lnTo>
                    <a:pt x="44" y="285"/>
                  </a:lnTo>
                  <a:lnTo>
                    <a:pt x="39" y="285"/>
                  </a:lnTo>
                  <a:lnTo>
                    <a:pt x="39" y="285"/>
                  </a:lnTo>
                  <a:lnTo>
                    <a:pt x="39" y="285"/>
                  </a:lnTo>
                  <a:lnTo>
                    <a:pt x="34" y="285"/>
                  </a:lnTo>
                  <a:lnTo>
                    <a:pt x="34" y="285"/>
                  </a:lnTo>
                  <a:lnTo>
                    <a:pt x="34" y="285"/>
                  </a:lnTo>
                  <a:lnTo>
                    <a:pt x="34" y="281"/>
                  </a:lnTo>
                  <a:lnTo>
                    <a:pt x="34" y="281"/>
                  </a:lnTo>
                  <a:lnTo>
                    <a:pt x="34" y="281"/>
                  </a:lnTo>
                  <a:lnTo>
                    <a:pt x="39" y="281"/>
                  </a:lnTo>
                  <a:lnTo>
                    <a:pt x="39" y="281"/>
                  </a:lnTo>
                  <a:lnTo>
                    <a:pt x="39" y="276"/>
                  </a:lnTo>
                  <a:lnTo>
                    <a:pt x="39" y="276"/>
                  </a:lnTo>
                  <a:lnTo>
                    <a:pt x="39" y="271"/>
                  </a:lnTo>
                  <a:lnTo>
                    <a:pt x="39" y="271"/>
                  </a:lnTo>
                  <a:lnTo>
                    <a:pt x="44" y="271"/>
                  </a:lnTo>
                  <a:lnTo>
                    <a:pt x="44" y="271"/>
                  </a:lnTo>
                  <a:lnTo>
                    <a:pt x="44" y="266"/>
                  </a:lnTo>
                  <a:lnTo>
                    <a:pt x="44" y="266"/>
                  </a:lnTo>
                  <a:lnTo>
                    <a:pt x="44" y="261"/>
                  </a:lnTo>
                  <a:lnTo>
                    <a:pt x="49" y="261"/>
                  </a:lnTo>
                  <a:lnTo>
                    <a:pt x="49" y="261"/>
                  </a:lnTo>
                  <a:lnTo>
                    <a:pt x="53" y="256"/>
                  </a:lnTo>
                  <a:lnTo>
                    <a:pt x="53" y="256"/>
                  </a:lnTo>
                  <a:lnTo>
                    <a:pt x="58" y="256"/>
                  </a:lnTo>
                  <a:lnTo>
                    <a:pt x="63" y="256"/>
                  </a:lnTo>
                  <a:lnTo>
                    <a:pt x="68" y="256"/>
                  </a:lnTo>
                  <a:lnTo>
                    <a:pt x="73" y="256"/>
                  </a:lnTo>
                  <a:lnTo>
                    <a:pt x="73" y="256"/>
                  </a:lnTo>
                  <a:lnTo>
                    <a:pt x="73" y="256"/>
                  </a:lnTo>
                  <a:lnTo>
                    <a:pt x="73" y="256"/>
                  </a:lnTo>
                  <a:lnTo>
                    <a:pt x="78" y="252"/>
                  </a:lnTo>
                  <a:lnTo>
                    <a:pt x="78" y="252"/>
                  </a:lnTo>
                  <a:lnTo>
                    <a:pt x="78" y="252"/>
                  </a:lnTo>
                  <a:lnTo>
                    <a:pt x="78" y="247"/>
                  </a:lnTo>
                  <a:lnTo>
                    <a:pt x="78" y="247"/>
                  </a:lnTo>
                  <a:lnTo>
                    <a:pt x="83" y="247"/>
                  </a:lnTo>
                  <a:lnTo>
                    <a:pt x="83" y="247"/>
                  </a:lnTo>
                  <a:lnTo>
                    <a:pt x="87" y="247"/>
                  </a:lnTo>
                  <a:lnTo>
                    <a:pt x="87" y="247"/>
                  </a:lnTo>
                  <a:lnTo>
                    <a:pt x="87" y="242"/>
                  </a:lnTo>
                  <a:lnTo>
                    <a:pt x="87" y="242"/>
                  </a:lnTo>
                  <a:lnTo>
                    <a:pt x="87" y="242"/>
                  </a:lnTo>
                  <a:lnTo>
                    <a:pt x="87" y="237"/>
                  </a:lnTo>
                  <a:lnTo>
                    <a:pt x="92" y="237"/>
                  </a:lnTo>
                  <a:lnTo>
                    <a:pt x="92" y="237"/>
                  </a:lnTo>
                  <a:lnTo>
                    <a:pt x="92" y="237"/>
                  </a:lnTo>
                  <a:lnTo>
                    <a:pt x="97" y="232"/>
                  </a:lnTo>
                  <a:lnTo>
                    <a:pt x="97" y="232"/>
                  </a:lnTo>
                  <a:lnTo>
                    <a:pt x="97" y="232"/>
                  </a:lnTo>
                  <a:lnTo>
                    <a:pt x="97" y="227"/>
                  </a:lnTo>
                  <a:lnTo>
                    <a:pt x="97" y="227"/>
                  </a:lnTo>
                  <a:lnTo>
                    <a:pt x="102" y="222"/>
                  </a:lnTo>
                  <a:lnTo>
                    <a:pt x="102" y="218"/>
                  </a:lnTo>
                  <a:lnTo>
                    <a:pt x="102" y="218"/>
                  </a:lnTo>
                  <a:lnTo>
                    <a:pt x="102" y="213"/>
                  </a:lnTo>
                  <a:lnTo>
                    <a:pt x="102" y="213"/>
                  </a:lnTo>
                  <a:lnTo>
                    <a:pt x="107" y="208"/>
                  </a:lnTo>
                  <a:lnTo>
                    <a:pt x="107" y="208"/>
                  </a:lnTo>
                  <a:lnTo>
                    <a:pt x="107" y="208"/>
                  </a:lnTo>
                  <a:lnTo>
                    <a:pt x="112" y="203"/>
                  </a:lnTo>
                  <a:lnTo>
                    <a:pt x="112" y="203"/>
                  </a:lnTo>
                  <a:lnTo>
                    <a:pt x="112" y="198"/>
                  </a:lnTo>
                  <a:lnTo>
                    <a:pt x="112" y="193"/>
                  </a:lnTo>
                  <a:lnTo>
                    <a:pt x="112" y="193"/>
                  </a:lnTo>
                  <a:lnTo>
                    <a:pt x="112" y="189"/>
                  </a:lnTo>
                  <a:lnTo>
                    <a:pt x="116" y="189"/>
                  </a:lnTo>
                  <a:lnTo>
                    <a:pt x="116" y="184"/>
                  </a:lnTo>
                  <a:lnTo>
                    <a:pt x="116" y="184"/>
                  </a:lnTo>
                  <a:lnTo>
                    <a:pt x="121" y="184"/>
                  </a:lnTo>
                  <a:lnTo>
                    <a:pt x="121" y="184"/>
                  </a:lnTo>
                  <a:lnTo>
                    <a:pt x="126" y="184"/>
                  </a:lnTo>
                  <a:lnTo>
                    <a:pt x="126" y="184"/>
                  </a:lnTo>
                  <a:lnTo>
                    <a:pt x="126" y="184"/>
                  </a:lnTo>
                  <a:lnTo>
                    <a:pt x="126" y="179"/>
                  </a:lnTo>
                  <a:lnTo>
                    <a:pt x="126" y="179"/>
                  </a:lnTo>
                  <a:lnTo>
                    <a:pt x="126" y="179"/>
                  </a:lnTo>
                  <a:lnTo>
                    <a:pt x="131" y="179"/>
                  </a:lnTo>
                  <a:lnTo>
                    <a:pt x="136" y="179"/>
                  </a:lnTo>
                  <a:lnTo>
                    <a:pt x="136" y="179"/>
                  </a:lnTo>
                  <a:lnTo>
                    <a:pt x="141" y="174"/>
                  </a:lnTo>
                  <a:lnTo>
                    <a:pt x="141" y="174"/>
                  </a:lnTo>
                  <a:lnTo>
                    <a:pt x="141" y="174"/>
                  </a:lnTo>
                  <a:lnTo>
                    <a:pt x="141" y="174"/>
                  </a:lnTo>
                  <a:lnTo>
                    <a:pt x="145" y="169"/>
                  </a:lnTo>
                  <a:lnTo>
                    <a:pt x="145" y="169"/>
                  </a:lnTo>
                  <a:lnTo>
                    <a:pt x="145" y="169"/>
                  </a:lnTo>
                  <a:lnTo>
                    <a:pt x="145" y="169"/>
                  </a:lnTo>
                  <a:lnTo>
                    <a:pt x="145" y="164"/>
                  </a:lnTo>
                  <a:lnTo>
                    <a:pt x="145" y="164"/>
                  </a:lnTo>
                  <a:lnTo>
                    <a:pt x="145" y="160"/>
                  </a:lnTo>
                  <a:lnTo>
                    <a:pt x="145" y="155"/>
                  </a:lnTo>
                  <a:lnTo>
                    <a:pt x="145" y="155"/>
                  </a:lnTo>
                  <a:lnTo>
                    <a:pt x="145" y="155"/>
                  </a:lnTo>
                  <a:lnTo>
                    <a:pt x="145" y="150"/>
                  </a:lnTo>
                  <a:lnTo>
                    <a:pt x="145" y="145"/>
                  </a:lnTo>
                  <a:lnTo>
                    <a:pt x="145" y="145"/>
                  </a:lnTo>
                  <a:lnTo>
                    <a:pt x="150" y="140"/>
                  </a:lnTo>
                  <a:lnTo>
                    <a:pt x="150" y="135"/>
                  </a:lnTo>
                  <a:lnTo>
                    <a:pt x="150" y="135"/>
                  </a:lnTo>
                  <a:lnTo>
                    <a:pt x="160" y="135"/>
                  </a:lnTo>
                  <a:lnTo>
                    <a:pt x="160" y="135"/>
                  </a:lnTo>
                  <a:lnTo>
                    <a:pt x="165" y="131"/>
                  </a:lnTo>
                  <a:lnTo>
                    <a:pt x="165" y="131"/>
                  </a:lnTo>
                  <a:lnTo>
                    <a:pt x="165" y="126"/>
                  </a:lnTo>
                  <a:lnTo>
                    <a:pt x="170" y="126"/>
                  </a:lnTo>
                  <a:lnTo>
                    <a:pt x="170" y="126"/>
                  </a:lnTo>
                  <a:lnTo>
                    <a:pt x="170" y="131"/>
                  </a:lnTo>
                  <a:lnTo>
                    <a:pt x="174" y="131"/>
                  </a:lnTo>
                  <a:lnTo>
                    <a:pt x="174" y="131"/>
                  </a:lnTo>
                  <a:lnTo>
                    <a:pt x="174" y="126"/>
                  </a:lnTo>
                  <a:lnTo>
                    <a:pt x="179" y="126"/>
                  </a:lnTo>
                  <a:lnTo>
                    <a:pt x="179" y="121"/>
                  </a:lnTo>
                  <a:lnTo>
                    <a:pt x="184" y="121"/>
                  </a:lnTo>
                  <a:lnTo>
                    <a:pt x="184" y="121"/>
                  </a:lnTo>
                  <a:lnTo>
                    <a:pt x="184" y="121"/>
                  </a:lnTo>
                  <a:lnTo>
                    <a:pt x="179" y="121"/>
                  </a:lnTo>
                  <a:lnTo>
                    <a:pt x="174" y="121"/>
                  </a:lnTo>
                  <a:lnTo>
                    <a:pt x="174" y="116"/>
                  </a:lnTo>
                  <a:lnTo>
                    <a:pt x="174" y="116"/>
                  </a:lnTo>
                  <a:lnTo>
                    <a:pt x="174" y="116"/>
                  </a:lnTo>
                  <a:lnTo>
                    <a:pt x="174" y="116"/>
                  </a:lnTo>
                  <a:lnTo>
                    <a:pt x="170" y="111"/>
                  </a:lnTo>
                  <a:lnTo>
                    <a:pt x="170" y="111"/>
                  </a:lnTo>
                  <a:lnTo>
                    <a:pt x="170" y="111"/>
                  </a:lnTo>
                  <a:lnTo>
                    <a:pt x="170" y="111"/>
                  </a:lnTo>
                  <a:lnTo>
                    <a:pt x="174" y="111"/>
                  </a:lnTo>
                  <a:lnTo>
                    <a:pt x="174" y="111"/>
                  </a:lnTo>
                  <a:lnTo>
                    <a:pt x="179" y="111"/>
                  </a:lnTo>
                  <a:lnTo>
                    <a:pt x="179" y="106"/>
                  </a:lnTo>
                  <a:lnTo>
                    <a:pt x="184" y="106"/>
                  </a:lnTo>
                  <a:lnTo>
                    <a:pt x="189" y="106"/>
                  </a:lnTo>
                  <a:lnTo>
                    <a:pt x="189" y="102"/>
                  </a:lnTo>
                  <a:lnTo>
                    <a:pt x="189" y="102"/>
                  </a:lnTo>
                  <a:lnTo>
                    <a:pt x="189" y="97"/>
                  </a:lnTo>
                  <a:lnTo>
                    <a:pt x="184" y="97"/>
                  </a:lnTo>
                  <a:lnTo>
                    <a:pt x="179" y="92"/>
                  </a:lnTo>
                  <a:lnTo>
                    <a:pt x="179" y="92"/>
                  </a:lnTo>
                  <a:lnTo>
                    <a:pt x="179" y="92"/>
                  </a:lnTo>
                  <a:lnTo>
                    <a:pt x="179" y="92"/>
                  </a:lnTo>
                  <a:lnTo>
                    <a:pt x="179" y="87"/>
                  </a:lnTo>
                  <a:lnTo>
                    <a:pt x="179" y="87"/>
                  </a:lnTo>
                  <a:lnTo>
                    <a:pt x="179" y="82"/>
                  </a:lnTo>
                  <a:lnTo>
                    <a:pt x="179" y="82"/>
                  </a:lnTo>
                  <a:lnTo>
                    <a:pt x="179" y="82"/>
                  </a:lnTo>
                  <a:lnTo>
                    <a:pt x="179" y="82"/>
                  </a:lnTo>
                  <a:lnTo>
                    <a:pt x="179" y="82"/>
                  </a:lnTo>
                  <a:lnTo>
                    <a:pt x="184" y="82"/>
                  </a:lnTo>
                  <a:lnTo>
                    <a:pt x="184" y="77"/>
                  </a:lnTo>
                  <a:lnTo>
                    <a:pt x="184" y="77"/>
                  </a:lnTo>
                  <a:lnTo>
                    <a:pt x="184" y="77"/>
                  </a:lnTo>
                  <a:lnTo>
                    <a:pt x="184" y="77"/>
                  </a:lnTo>
                  <a:lnTo>
                    <a:pt x="184" y="77"/>
                  </a:lnTo>
                  <a:lnTo>
                    <a:pt x="184" y="73"/>
                  </a:lnTo>
                  <a:lnTo>
                    <a:pt x="184" y="73"/>
                  </a:lnTo>
                  <a:lnTo>
                    <a:pt x="189" y="73"/>
                  </a:lnTo>
                  <a:lnTo>
                    <a:pt x="189" y="77"/>
                  </a:lnTo>
                  <a:lnTo>
                    <a:pt x="194" y="77"/>
                  </a:lnTo>
                  <a:lnTo>
                    <a:pt x="199" y="77"/>
                  </a:lnTo>
                  <a:lnTo>
                    <a:pt x="204" y="77"/>
                  </a:lnTo>
                  <a:lnTo>
                    <a:pt x="204" y="73"/>
                  </a:lnTo>
                  <a:lnTo>
                    <a:pt x="208" y="73"/>
                  </a:lnTo>
                  <a:lnTo>
                    <a:pt x="208" y="73"/>
                  </a:lnTo>
                  <a:lnTo>
                    <a:pt x="213" y="73"/>
                  </a:lnTo>
                  <a:lnTo>
                    <a:pt x="213" y="73"/>
                  </a:lnTo>
                  <a:lnTo>
                    <a:pt x="213" y="73"/>
                  </a:lnTo>
                  <a:lnTo>
                    <a:pt x="218" y="73"/>
                  </a:lnTo>
                  <a:lnTo>
                    <a:pt x="213" y="73"/>
                  </a:lnTo>
                  <a:lnTo>
                    <a:pt x="213" y="68"/>
                  </a:lnTo>
                  <a:lnTo>
                    <a:pt x="218" y="68"/>
                  </a:lnTo>
                  <a:lnTo>
                    <a:pt x="218" y="68"/>
                  </a:lnTo>
                  <a:lnTo>
                    <a:pt x="218" y="63"/>
                  </a:lnTo>
                  <a:lnTo>
                    <a:pt x="218" y="63"/>
                  </a:lnTo>
                  <a:lnTo>
                    <a:pt x="218" y="63"/>
                  </a:lnTo>
                  <a:lnTo>
                    <a:pt x="223" y="63"/>
                  </a:lnTo>
                  <a:lnTo>
                    <a:pt x="223" y="63"/>
                  </a:lnTo>
                  <a:lnTo>
                    <a:pt x="223" y="63"/>
                  </a:lnTo>
                  <a:lnTo>
                    <a:pt x="228" y="58"/>
                  </a:lnTo>
                  <a:lnTo>
                    <a:pt x="228" y="58"/>
                  </a:lnTo>
                  <a:lnTo>
                    <a:pt x="228" y="58"/>
                  </a:lnTo>
                  <a:lnTo>
                    <a:pt x="228" y="63"/>
                  </a:lnTo>
                  <a:lnTo>
                    <a:pt x="233" y="63"/>
                  </a:lnTo>
                  <a:lnTo>
                    <a:pt x="233" y="63"/>
                  </a:lnTo>
                  <a:lnTo>
                    <a:pt x="233" y="68"/>
                  </a:lnTo>
                  <a:lnTo>
                    <a:pt x="237" y="68"/>
                  </a:lnTo>
                  <a:lnTo>
                    <a:pt x="242" y="63"/>
                  </a:lnTo>
                  <a:lnTo>
                    <a:pt x="242" y="63"/>
                  </a:lnTo>
                  <a:lnTo>
                    <a:pt x="247" y="63"/>
                  </a:lnTo>
                  <a:lnTo>
                    <a:pt x="252" y="63"/>
                  </a:lnTo>
                  <a:lnTo>
                    <a:pt x="252" y="63"/>
                  </a:lnTo>
                  <a:lnTo>
                    <a:pt x="257" y="63"/>
                  </a:lnTo>
                  <a:lnTo>
                    <a:pt x="262" y="63"/>
                  </a:lnTo>
                  <a:lnTo>
                    <a:pt x="266" y="63"/>
                  </a:lnTo>
                  <a:lnTo>
                    <a:pt x="266" y="63"/>
                  </a:lnTo>
                  <a:lnTo>
                    <a:pt x="266" y="63"/>
                  </a:lnTo>
                  <a:lnTo>
                    <a:pt x="271" y="58"/>
                  </a:lnTo>
                  <a:lnTo>
                    <a:pt x="271" y="58"/>
                  </a:lnTo>
                  <a:lnTo>
                    <a:pt x="276" y="58"/>
                  </a:lnTo>
                  <a:lnTo>
                    <a:pt x="281" y="58"/>
                  </a:lnTo>
                  <a:lnTo>
                    <a:pt x="281" y="58"/>
                  </a:lnTo>
                  <a:lnTo>
                    <a:pt x="286" y="58"/>
                  </a:lnTo>
                  <a:lnTo>
                    <a:pt x="286" y="58"/>
                  </a:lnTo>
                  <a:lnTo>
                    <a:pt x="291" y="58"/>
                  </a:lnTo>
                  <a:lnTo>
                    <a:pt x="295" y="58"/>
                  </a:lnTo>
                  <a:lnTo>
                    <a:pt x="300" y="58"/>
                  </a:lnTo>
                  <a:lnTo>
                    <a:pt x="305" y="58"/>
                  </a:lnTo>
                  <a:lnTo>
                    <a:pt x="310" y="53"/>
                  </a:lnTo>
                  <a:lnTo>
                    <a:pt x="315" y="53"/>
                  </a:lnTo>
                  <a:lnTo>
                    <a:pt x="325" y="48"/>
                  </a:lnTo>
                  <a:lnTo>
                    <a:pt x="325" y="48"/>
                  </a:lnTo>
                  <a:lnTo>
                    <a:pt x="329" y="44"/>
                  </a:lnTo>
                  <a:lnTo>
                    <a:pt x="334" y="44"/>
                  </a:lnTo>
                  <a:lnTo>
                    <a:pt x="344" y="39"/>
                  </a:lnTo>
                  <a:lnTo>
                    <a:pt x="344" y="34"/>
                  </a:lnTo>
                  <a:lnTo>
                    <a:pt x="349" y="34"/>
                  </a:lnTo>
                  <a:lnTo>
                    <a:pt x="354" y="29"/>
                  </a:lnTo>
                  <a:lnTo>
                    <a:pt x="358" y="24"/>
                  </a:lnTo>
                  <a:lnTo>
                    <a:pt x="368" y="19"/>
                  </a:lnTo>
                  <a:lnTo>
                    <a:pt x="373" y="14"/>
                  </a:lnTo>
                  <a:lnTo>
                    <a:pt x="373" y="14"/>
                  </a:lnTo>
                  <a:lnTo>
                    <a:pt x="378" y="10"/>
                  </a:lnTo>
                  <a:lnTo>
                    <a:pt x="378" y="10"/>
                  </a:lnTo>
                  <a:lnTo>
                    <a:pt x="383" y="5"/>
                  </a:lnTo>
                  <a:lnTo>
                    <a:pt x="383" y="0"/>
                  </a:lnTo>
                  <a:lnTo>
                    <a:pt x="387" y="0"/>
                  </a:lnTo>
                  <a:lnTo>
                    <a:pt x="392" y="0"/>
                  </a:lnTo>
                  <a:lnTo>
                    <a:pt x="392" y="0"/>
                  </a:lnTo>
                  <a:lnTo>
                    <a:pt x="392" y="5"/>
                  </a:lnTo>
                  <a:lnTo>
                    <a:pt x="392" y="10"/>
                  </a:lnTo>
                  <a:lnTo>
                    <a:pt x="392" y="10"/>
                  </a:lnTo>
                  <a:lnTo>
                    <a:pt x="392" y="10"/>
                  </a:lnTo>
                  <a:lnTo>
                    <a:pt x="397" y="10"/>
                  </a:lnTo>
                  <a:lnTo>
                    <a:pt x="397" y="10"/>
                  </a:lnTo>
                  <a:lnTo>
                    <a:pt x="397" y="10"/>
                  </a:lnTo>
                  <a:lnTo>
                    <a:pt x="397" y="10"/>
                  </a:lnTo>
                  <a:lnTo>
                    <a:pt x="402" y="10"/>
                  </a:lnTo>
                  <a:lnTo>
                    <a:pt x="402" y="14"/>
                  </a:lnTo>
                  <a:lnTo>
                    <a:pt x="402" y="14"/>
                  </a:lnTo>
                  <a:lnTo>
                    <a:pt x="402" y="14"/>
                  </a:lnTo>
                  <a:lnTo>
                    <a:pt x="402" y="19"/>
                  </a:lnTo>
                  <a:lnTo>
                    <a:pt x="402" y="19"/>
                  </a:lnTo>
                  <a:lnTo>
                    <a:pt x="402" y="19"/>
                  </a:lnTo>
                  <a:lnTo>
                    <a:pt x="402" y="24"/>
                  </a:lnTo>
                  <a:lnTo>
                    <a:pt x="407" y="24"/>
                  </a:lnTo>
                  <a:lnTo>
                    <a:pt x="407" y="24"/>
                  </a:lnTo>
                  <a:lnTo>
                    <a:pt x="407" y="24"/>
                  </a:lnTo>
                  <a:lnTo>
                    <a:pt x="412" y="24"/>
                  </a:lnTo>
                  <a:lnTo>
                    <a:pt x="412" y="24"/>
                  </a:lnTo>
                  <a:lnTo>
                    <a:pt x="412" y="29"/>
                  </a:lnTo>
                  <a:lnTo>
                    <a:pt x="417" y="29"/>
                  </a:lnTo>
                  <a:lnTo>
                    <a:pt x="412" y="29"/>
                  </a:lnTo>
                  <a:lnTo>
                    <a:pt x="417" y="29"/>
                  </a:lnTo>
                  <a:lnTo>
                    <a:pt x="417" y="29"/>
                  </a:lnTo>
                  <a:lnTo>
                    <a:pt x="417" y="34"/>
                  </a:lnTo>
                  <a:lnTo>
                    <a:pt x="421" y="34"/>
                  </a:lnTo>
                  <a:lnTo>
                    <a:pt x="421" y="34"/>
                  </a:lnTo>
                  <a:lnTo>
                    <a:pt x="421" y="39"/>
                  </a:lnTo>
                  <a:lnTo>
                    <a:pt x="421" y="39"/>
                  </a:lnTo>
                  <a:lnTo>
                    <a:pt x="421" y="44"/>
                  </a:lnTo>
                  <a:lnTo>
                    <a:pt x="421" y="44"/>
                  </a:lnTo>
                  <a:lnTo>
                    <a:pt x="421" y="44"/>
                  </a:lnTo>
                  <a:lnTo>
                    <a:pt x="421" y="44"/>
                  </a:lnTo>
                  <a:lnTo>
                    <a:pt x="421" y="48"/>
                  </a:lnTo>
                  <a:lnTo>
                    <a:pt x="421" y="48"/>
                  </a:lnTo>
                  <a:lnTo>
                    <a:pt x="421" y="48"/>
                  </a:lnTo>
                  <a:lnTo>
                    <a:pt x="417" y="48"/>
                  </a:lnTo>
                  <a:lnTo>
                    <a:pt x="417" y="48"/>
                  </a:lnTo>
                  <a:lnTo>
                    <a:pt x="412" y="48"/>
                  </a:lnTo>
                  <a:lnTo>
                    <a:pt x="412" y="48"/>
                  </a:lnTo>
                  <a:lnTo>
                    <a:pt x="412" y="48"/>
                  </a:lnTo>
                  <a:lnTo>
                    <a:pt x="412" y="53"/>
                  </a:lnTo>
                  <a:lnTo>
                    <a:pt x="407" y="53"/>
                  </a:lnTo>
                  <a:lnTo>
                    <a:pt x="407" y="53"/>
                  </a:lnTo>
                  <a:lnTo>
                    <a:pt x="407" y="58"/>
                  </a:lnTo>
                  <a:lnTo>
                    <a:pt x="407" y="58"/>
                  </a:lnTo>
                  <a:lnTo>
                    <a:pt x="407" y="58"/>
                  </a:lnTo>
                  <a:lnTo>
                    <a:pt x="407" y="58"/>
                  </a:lnTo>
                  <a:lnTo>
                    <a:pt x="407" y="63"/>
                  </a:lnTo>
                  <a:lnTo>
                    <a:pt x="402" y="63"/>
                  </a:lnTo>
                  <a:lnTo>
                    <a:pt x="402" y="63"/>
                  </a:lnTo>
                  <a:lnTo>
                    <a:pt x="402" y="63"/>
                  </a:lnTo>
                  <a:lnTo>
                    <a:pt x="402" y="68"/>
                  </a:lnTo>
                  <a:lnTo>
                    <a:pt x="402" y="68"/>
                  </a:lnTo>
                  <a:lnTo>
                    <a:pt x="402" y="68"/>
                  </a:lnTo>
                  <a:lnTo>
                    <a:pt x="397" y="68"/>
                  </a:lnTo>
                  <a:lnTo>
                    <a:pt x="397" y="68"/>
                  </a:lnTo>
                  <a:lnTo>
                    <a:pt x="397" y="68"/>
                  </a:lnTo>
                  <a:lnTo>
                    <a:pt x="397" y="68"/>
                  </a:lnTo>
                  <a:lnTo>
                    <a:pt x="392" y="73"/>
                  </a:lnTo>
                  <a:lnTo>
                    <a:pt x="392" y="73"/>
                  </a:lnTo>
                  <a:lnTo>
                    <a:pt x="387" y="77"/>
                  </a:lnTo>
                  <a:lnTo>
                    <a:pt x="387" y="77"/>
                  </a:lnTo>
                  <a:lnTo>
                    <a:pt x="387" y="77"/>
                  </a:lnTo>
                  <a:lnTo>
                    <a:pt x="383" y="77"/>
                  </a:lnTo>
                  <a:lnTo>
                    <a:pt x="383" y="77"/>
                  </a:lnTo>
                  <a:lnTo>
                    <a:pt x="378" y="77"/>
                  </a:lnTo>
                  <a:lnTo>
                    <a:pt x="373" y="77"/>
                  </a:lnTo>
                  <a:lnTo>
                    <a:pt x="373" y="77"/>
                  </a:lnTo>
                  <a:lnTo>
                    <a:pt x="373" y="77"/>
                  </a:lnTo>
                  <a:lnTo>
                    <a:pt x="373" y="77"/>
                  </a:lnTo>
                  <a:lnTo>
                    <a:pt x="373" y="77"/>
                  </a:lnTo>
                  <a:lnTo>
                    <a:pt x="373" y="82"/>
                  </a:lnTo>
                  <a:lnTo>
                    <a:pt x="373" y="87"/>
                  </a:lnTo>
                  <a:lnTo>
                    <a:pt x="373" y="92"/>
                  </a:lnTo>
                  <a:lnTo>
                    <a:pt x="373" y="97"/>
                  </a:lnTo>
                  <a:lnTo>
                    <a:pt x="373" y="97"/>
                  </a:lnTo>
                  <a:lnTo>
                    <a:pt x="373" y="97"/>
                  </a:lnTo>
                  <a:lnTo>
                    <a:pt x="373" y="102"/>
                  </a:lnTo>
                  <a:lnTo>
                    <a:pt x="378" y="102"/>
                  </a:lnTo>
                  <a:lnTo>
                    <a:pt x="378" y="102"/>
                  </a:lnTo>
                  <a:lnTo>
                    <a:pt x="373" y="102"/>
                  </a:lnTo>
                  <a:lnTo>
                    <a:pt x="373" y="102"/>
                  </a:lnTo>
                  <a:lnTo>
                    <a:pt x="373" y="106"/>
                  </a:lnTo>
                  <a:lnTo>
                    <a:pt x="373" y="106"/>
                  </a:lnTo>
                  <a:lnTo>
                    <a:pt x="368" y="106"/>
                  </a:lnTo>
                  <a:lnTo>
                    <a:pt x="368" y="111"/>
                  </a:lnTo>
                  <a:lnTo>
                    <a:pt x="368" y="121"/>
                  </a:lnTo>
                  <a:lnTo>
                    <a:pt x="368" y="121"/>
                  </a:lnTo>
                  <a:lnTo>
                    <a:pt x="368" y="126"/>
                  </a:lnTo>
                  <a:lnTo>
                    <a:pt x="368" y="131"/>
                  </a:lnTo>
                  <a:lnTo>
                    <a:pt x="363" y="131"/>
                  </a:lnTo>
                  <a:lnTo>
                    <a:pt x="363" y="135"/>
                  </a:lnTo>
                  <a:lnTo>
                    <a:pt x="358" y="135"/>
                  </a:lnTo>
                  <a:lnTo>
                    <a:pt x="358" y="135"/>
                  </a:lnTo>
                  <a:lnTo>
                    <a:pt x="354" y="135"/>
                  </a:lnTo>
                  <a:lnTo>
                    <a:pt x="354" y="135"/>
                  </a:lnTo>
                  <a:lnTo>
                    <a:pt x="354" y="135"/>
                  </a:lnTo>
                  <a:lnTo>
                    <a:pt x="349" y="140"/>
                  </a:lnTo>
                  <a:lnTo>
                    <a:pt x="349" y="140"/>
                  </a:lnTo>
                  <a:lnTo>
                    <a:pt x="354" y="140"/>
                  </a:lnTo>
                  <a:lnTo>
                    <a:pt x="354" y="145"/>
                  </a:lnTo>
                  <a:lnTo>
                    <a:pt x="358" y="145"/>
                  </a:lnTo>
                  <a:lnTo>
                    <a:pt x="363" y="145"/>
                  </a:lnTo>
                  <a:lnTo>
                    <a:pt x="363" y="150"/>
                  </a:lnTo>
                  <a:lnTo>
                    <a:pt x="363" y="150"/>
                  </a:lnTo>
                  <a:lnTo>
                    <a:pt x="368" y="150"/>
                  </a:lnTo>
                  <a:lnTo>
                    <a:pt x="368" y="145"/>
                  </a:lnTo>
                  <a:lnTo>
                    <a:pt x="373" y="140"/>
                  </a:lnTo>
                  <a:lnTo>
                    <a:pt x="373" y="140"/>
                  </a:lnTo>
                  <a:lnTo>
                    <a:pt x="378" y="140"/>
                  </a:lnTo>
                  <a:lnTo>
                    <a:pt x="378" y="140"/>
                  </a:lnTo>
                  <a:lnTo>
                    <a:pt x="378" y="140"/>
                  </a:lnTo>
                  <a:lnTo>
                    <a:pt x="383" y="140"/>
                  </a:lnTo>
                  <a:lnTo>
                    <a:pt x="383" y="145"/>
                  </a:lnTo>
                  <a:lnTo>
                    <a:pt x="387" y="150"/>
                  </a:lnTo>
                  <a:lnTo>
                    <a:pt x="387" y="150"/>
                  </a:lnTo>
                  <a:lnTo>
                    <a:pt x="387" y="155"/>
                  </a:lnTo>
                  <a:lnTo>
                    <a:pt x="387" y="155"/>
                  </a:lnTo>
                  <a:lnTo>
                    <a:pt x="387" y="155"/>
                  </a:lnTo>
                  <a:lnTo>
                    <a:pt x="387" y="155"/>
                  </a:lnTo>
                  <a:lnTo>
                    <a:pt x="387" y="155"/>
                  </a:lnTo>
                  <a:lnTo>
                    <a:pt x="387" y="155"/>
                  </a:lnTo>
                  <a:lnTo>
                    <a:pt x="387" y="155"/>
                  </a:lnTo>
                  <a:lnTo>
                    <a:pt x="387" y="155"/>
                  </a:lnTo>
                  <a:lnTo>
                    <a:pt x="387" y="160"/>
                  </a:lnTo>
                  <a:lnTo>
                    <a:pt x="387" y="160"/>
                  </a:lnTo>
                  <a:lnTo>
                    <a:pt x="387" y="160"/>
                  </a:lnTo>
                  <a:lnTo>
                    <a:pt x="387" y="160"/>
                  </a:lnTo>
                  <a:lnTo>
                    <a:pt x="387" y="160"/>
                  </a:lnTo>
                  <a:lnTo>
                    <a:pt x="387" y="160"/>
                  </a:lnTo>
                  <a:lnTo>
                    <a:pt x="387" y="164"/>
                  </a:lnTo>
                  <a:lnTo>
                    <a:pt x="387" y="164"/>
                  </a:lnTo>
                  <a:lnTo>
                    <a:pt x="387" y="164"/>
                  </a:lnTo>
                  <a:lnTo>
                    <a:pt x="387" y="164"/>
                  </a:lnTo>
                  <a:lnTo>
                    <a:pt x="387" y="164"/>
                  </a:lnTo>
                  <a:lnTo>
                    <a:pt x="387" y="169"/>
                  </a:lnTo>
                  <a:lnTo>
                    <a:pt x="387" y="169"/>
                  </a:lnTo>
                  <a:lnTo>
                    <a:pt x="387" y="169"/>
                  </a:lnTo>
                  <a:lnTo>
                    <a:pt x="387" y="169"/>
                  </a:lnTo>
                  <a:lnTo>
                    <a:pt x="383" y="169"/>
                  </a:lnTo>
                  <a:lnTo>
                    <a:pt x="383" y="169"/>
                  </a:lnTo>
                  <a:lnTo>
                    <a:pt x="378" y="174"/>
                  </a:lnTo>
                  <a:lnTo>
                    <a:pt x="378" y="174"/>
                  </a:lnTo>
                  <a:lnTo>
                    <a:pt x="378" y="174"/>
                  </a:lnTo>
                  <a:lnTo>
                    <a:pt x="378" y="174"/>
                  </a:lnTo>
                  <a:lnTo>
                    <a:pt x="378" y="174"/>
                  </a:lnTo>
                  <a:lnTo>
                    <a:pt x="378" y="174"/>
                  </a:lnTo>
                  <a:lnTo>
                    <a:pt x="378" y="179"/>
                  </a:lnTo>
                  <a:lnTo>
                    <a:pt x="378" y="179"/>
                  </a:lnTo>
                  <a:lnTo>
                    <a:pt x="378" y="179"/>
                  </a:lnTo>
                  <a:lnTo>
                    <a:pt x="378" y="179"/>
                  </a:lnTo>
                  <a:lnTo>
                    <a:pt x="378" y="179"/>
                  </a:lnTo>
                  <a:lnTo>
                    <a:pt x="378" y="179"/>
                  </a:lnTo>
                  <a:lnTo>
                    <a:pt x="378" y="179"/>
                  </a:lnTo>
                  <a:lnTo>
                    <a:pt x="378" y="179"/>
                  </a:lnTo>
                  <a:lnTo>
                    <a:pt x="378" y="179"/>
                  </a:lnTo>
                  <a:lnTo>
                    <a:pt x="373" y="179"/>
                  </a:lnTo>
                  <a:lnTo>
                    <a:pt x="373" y="179"/>
                  </a:lnTo>
                  <a:lnTo>
                    <a:pt x="373" y="184"/>
                  </a:lnTo>
                  <a:lnTo>
                    <a:pt x="373" y="184"/>
                  </a:lnTo>
                  <a:lnTo>
                    <a:pt x="373" y="184"/>
                  </a:lnTo>
                  <a:lnTo>
                    <a:pt x="373" y="184"/>
                  </a:lnTo>
                  <a:lnTo>
                    <a:pt x="373" y="184"/>
                  </a:lnTo>
                  <a:lnTo>
                    <a:pt x="373" y="184"/>
                  </a:lnTo>
                  <a:lnTo>
                    <a:pt x="373" y="189"/>
                  </a:lnTo>
                  <a:lnTo>
                    <a:pt x="373" y="189"/>
                  </a:lnTo>
                  <a:lnTo>
                    <a:pt x="373" y="189"/>
                  </a:lnTo>
                  <a:lnTo>
                    <a:pt x="373" y="189"/>
                  </a:lnTo>
                  <a:lnTo>
                    <a:pt x="373" y="193"/>
                  </a:lnTo>
                  <a:lnTo>
                    <a:pt x="373" y="193"/>
                  </a:lnTo>
                  <a:lnTo>
                    <a:pt x="368" y="198"/>
                  </a:lnTo>
                  <a:lnTo>
                    <a:pt x="363" y="198"/>
                  </a:lnTo>
                  <a:lnTo>
                    <a:pt x="363" y="198"/>
                  </a:lnTo>
                  <a:lnTo>
                    <a:pt x="363" y="203"/>
                  </a:lnTo>
                  <a:lnTo>
                    <a:pt x="363" y="203"/>
                  </a:lnTo>
                  <a:lnTo>
                    <a:pt x="358" y="208"/>
                  </a:lnTo>
                  <a:lnTo>
                    <a:pt x="354" y="213"/>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102">
              <a:extLst>
                <a:ext uri="{FF2B5EF4-FFF2-40B4-BE49-F238E27FC236}">
                  <a16:creationId xmlns:a16="http://schemas.microsoft.com/office/drawing/2014/main" xmlns="" id="{2F776940-5534-49A8-BC74-A81DD49C7005}"/>
                </a:ext>
              </a:extLst>
            </p:cNvPr>
            <p:cNvSpPr>
              <a:spLocks/>
            </p:cNvSpPr>
            <p:nvPr/>
          </p:nvSpPr>
          <p:spPr bwMode="auto">
            <a:xfrm>
              <a:off x="10034045" y="2085488"/>
              <a:ext cx="907322" cy="673312"/>
            </a:xfrm>
            <a:custGeom>
              <a:avLst/>
              <a:gdLst>
                <a:gd name="T0" fmla="*/ 48 w 948"/>
                <a:gd name="T1" fmla="*/ 769 h 789"/>
                <a:gd name="T2" fmla="*/ 0 w 948"/>
                <a:gd name="T3" fmla="*/ 755 h 789"/>
                <a:gd name="T4" fmla="*/ 19 w 948"/>
                <a:gd name="T5" fmla="*/ 721 h 789"/>
                <a:gd name="T6" fmla="*/ 48 w 948"/>
                <a:gd name="T7" fmla="*/ 682 h 789"/>
                <a:gd name="T8" fmla="*/ 92 w 948"/>
                <a:gd name="T9" fmla="*/ 653 h 789"/>
                <a:gd name="T10" fmla="*/ 121 w 948"/>
                <a:gd name="T11" fmla="*/ 615 h 789"/>
                <a:gd name="T12" fmla="*/ 106 w 948"/>
                <a:gd name="T13" fmla="*/ 576 h 789"/>
                <a:gd name="T14" fmla="*/ 106 w 948"/>
                <a:gd name="T15" fmla="*/ 503 h 789"/>
                <a:gd name="T16" fmla="*/ 116 w 948"/>
                <a:gd name="T17" fmla="*/ 411 h 789"/>
                <a:gd name="T18" fmla="*/ 213 w 948"/>
                <a:gd name="T19" fmla="*/ 392 h 789"/>
                <a:gd name="T20" fmla="*/ 213 w 948"/>
                <a:gd name="T21" fmla="*/ 324 h 789"/>
                <a:gd name="T22" fmla="*/ 227 w 948"/>
                <a:gd name="T23" fmla="*/ 252 h 789"/>
                <a:gd name="T24" fmla="*/ 290 w 948"/>
                <a:gd name="T25" fmla="*/ 160 h 789"/>
                <a:gd name="T26" fmla="*/ 353 w 948"/>
                <a:gd name="T27" fmla="*/ 121 h 789"/>
                <a:gd name="T28" fmla="*/ 411 w 948"/>
                <a:gd name="T29" fmla="*/ 126 h 789"/>
                <a:gd name="T30" fmla="*/ 416 w 948"/>
                <a:gd name="T31" fmla="*/ 160 h 789"/>
                <a:gd name="T32" fmla="*/ 387 w 948"/>
                <a:gd name="T33" fmla="*/ 184 h 789"/>
                <a:gd name="T34" fmla="*/ 358 w 948"/>
                <a:gd name="T35" fmla="*/ 232 h 789"/>
                <a:gd name="T36" fmla="*/ 392 w 948"/>
                <a:gd name="T37" fmla="*/ 213 h 789"/>
                <a:gd name="T38" fmla="*/ 435 w 948"/>
                <a:gd name="T39" fmla="*/ 179 h 789"/>
                <a:gd name="T40" fmla="*/ 498 w 948"/>
                <a:gd name="T41" fmla="*/ 160 h 789"/>
                <a:gd name="T42" fmla="*/ 513 w 948"/>
                <a:gd name="T43" fmla="*/ 136 h 789"/>
                <a:gd name="T44" fmla="*/ 547 w 948"/>
                <a:gd name="T45" fmla="*/ 116 h 789"/>
                <a:gd name="T46" fmla="*/ 585 w 948"/>
                <a:gd name="T47" fmla="*/ 107 h 789"/>
                <a:gd name="T48" fmla="*/ 648 w 948"/>
                <a:gd name="T49" fmla="*/ 92 h 789"/>
                <a:gd name="T50" fmla="*/ 716 w 948"/>
                <a:gd name="T51" fmla="*/ 73 h 789"/>
                <a:gd name="T52" fmla="*/ 745 w 948"/>
                <a:gd name="T53" fmla="*/ 63 h 789"/>
                <a:gd name="T54" fmla="*/ 779 w 948"/>
                <a:gd name="T55" fmla="*/ 82 h 789"/>
                <a:gd name="T56" fmla="*/ 793 w 948"/>
                <a:gd name="T57" fmla="*/ 53 h 789"/>
                <a:gd name="T58" fmla="*/ 750 w 948"/>
                <a:gd name="T59" fmla="*/ 34 h 789"/>
                <a:gd name="T60" fmla="*/ 769 w 948"/>
                <a:gd name="T61" fmla="*/ 24 h 789"/>
                <a:gd name="T62" fmla="*/ 779 w 948"/>
                <a:gd name="T63" fmla="*/ 24 h 789"/>
                <a:gd name="T64" fmla="*/ 789 w 948"/>
                <a:gd name="T65" fmla="*/ 10 h 789"/>
                <a:gd name="T66" fmla="*/ 827 w 948"/>
                <a:gd name="T67" fmla="*/ 24 h 789"/>
                <a:gd name="T68" fmla="*/ 871 w 948"/>
                <a:gd name="T69" fmla="*/ 34 h 789"/>
                <a:gd name="T70" fmla="*/ 895 w 948"/>
                <a:gd name="T71" fmla="*/ 44 h 789"/>
                <a:gd name="T72" fmla="*/ 914 w 948"/>
                <a:gd name="T73" fmla="*/ 68 h 789"/>
                <a:gd name="T74" fmla="*/ 929 w 948"/>
                <a:gd name="T75" fmla="*/ 87 h 789"/>
                <a:gd name="T76" fmla="*/ 943 w 948"/>
                <a:gd name="T77" fmla="*/ 116 h 789"/>
                <a:gd name="T78" fmla="*/ 876 w 948"/>
                <a:gd name="T79" fmla="*/ 194 h 789"/>
                <a:gd name="T80" fmla="*/ 760 w 948"/>
                <a:gd name="T81" fmla="*/ 271 h 789"/>
                <a:gd name="T82" fmla="*/ 692 w 948"/>
                <a:gd name="T83" fmla="*/ 373 h 789"/>
                <a:gd name="T84" fmla="*/ 590 w 948"/>
                <a:gd name="T85" fmla="*/ 421 h 789"/>
                <a:gd name="T86" fmla="*/ 532 w 948"/>
                <a:gd name="T87" fmla="*/ 426 h 789"/>
                <a:gd name="T88" fmla="*/ 498 w 948"/>
                <a:gd name="T89" fmla="*/ 440 h 789"/>
                <a:gd name="T90" fmla="*/ 484 w 948"/>
                <a:gd name="T91" fmla="*/ 474 h 789"/>
                <a:gd name="T92" fmla="*/ 474 w 948"/>
                <a:gd name="T93" fmla="*/ 498 h 789"/>
                <a:gd name="T94" fmla="*/ 445 w 948"/>
                <a:gd name="T95" fmla="*/ 542 h 789"/>
                <a:gd name="T96" fmla="*/ 416 w 948"/>
                <a:gd name="T97" fmla="*/ 581 h 789"/>
                <a:gd name="T98" fmla="*/ 387 w 948"/>
                <a:gd name="T99" fmla="*/ 619 h 789"/>
                <a:gd name="T100" fmla="*/ 348 w 948"/>
                <a:gd name="T101" fmla="*/ 648 h 789"/>
                <a:gd name="T102" fmla="*/ 416 w 948"/>
                <a:gd name="T103" fmla="*/ 648 h 789"/>
                <a:gd name="T104" fmla="*/ 411 w 948"/>
                <a:gd name="T105" fmla="*/ 692 h 789"/>
                <a:gd name="T106" fmla="*/ 397 w 948"/>
                <a:gd name="T107" fmla="*/ 702 h 789"/>
                <a:gd name="T108" fmla="*/ 367 w 948"/>
                <a:gd name="T109" fmla="*/ 697 h 789"/>
                <a:gd name="T110" fmla="*/ 343 w 948"/>
                <a:gd name="T111" fmla="*/ 711 h 789"/>
                <a:gd name="T112" fmla="*/ 246 w 948"/>
                <a:gd name="T113" fmla="*/ 706 h 789"/>
                <a:gd name="T114" fmla="*/ 227 w 948"/>
                <a:gd name="T115" fmla="*/ 731 h 789"/>
                <a:gd name="T116" fmla="*/ 198 w 948"/>
                <a:gd name="T117" fmla="*/ 740 h 789"/>
                <a:gd name="T118" fmla="*/ 169 w 948"/>
                <a:gd name="T119" fmla="*/ 745 h 789"/>
                <a:gd name="T120" fmla="*/ 121 w 948"/>
                <a:gd name="T121" fmla="*/ 76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8" h="789">
                  <a:moveTo>
                    <a:pt x="82" y="789"/>
                  </a:moveTo>
                  <a:lnTo>
                    <a:pt x="77" y="789"/>
                  </a:lnTo>
                  <a:lnTo>
                    <a:pt x="77" y="789"/>
                  </a:lnTo>
                  <a:lnTo>
                    <a:pt x="72" y="784"/>
                  </a:lnTo>
                  <a:lnTo>
                    <a:pt x="72" y="784"/>
                  </a:lnTo>
                  <a:lnTo>
                    <a:pt x="72" y="779"/>
                  </a:lnTo>
                  <a:lnTo>
                    <a:pt x="67" y="779"/>
                  </a:lnTo>
                  <a:lnTo>
                    <a:pt x="67" y="779"/>
                  </a:lnTo>
                  <a:lnTo>
                    <a:pt x="67" y="779"/>
                  </a:lnTo>
                  <a:lnTo>
                    <a:pt x="63" y="779"/>
                  </a:lnTo>
                  <a:lnTo>
                    <a:pt x="63" y="779"/>
                  </a:lnTo>
                  <a:lnTo>
                    <a:pt x="58" y="779"/>
                  </a:lnTo>
                  <a:lnTo>
                    <a:pt x="58" y="779"/>
                  </a:lnTo>
                  <a:lnTo>
                    <a:pt x="58" y="779"/>
                  </a:lnTo>
                  <a:lnTo>
                    <a:pt x="58" y="779"/>
                  </a:lnTo>
                  <a:lnTo>
                    <a:pt x="58" y="779"/>
                  </a:lnTo>
                  <a:lnTo>
                    <a:pt x="53" y="779"/>
                  </a:lnTo>
                  <a:lnTo>
                    <a:pt x="53" y="774"/>
                  </a:lnTo>
                  <a:lnTo>
                    <a:pt x="53" y="774"/>
                  </a:lnTo>
                  <a:lnTo>
                    <a:pt x="53" y="769"/>
                  </a:lnTo>
                  <a:lnTo>
                    <a:pt x="48" y="769"/>
                  </a:lnTo>
                  <a:lnTo>
                    <a:pt x="48" y="769"/>
                  </a:lnTo>
                  <a:lnTo>
                    <a:pt x="48" y="769"/>
                  </a:lnTo>
                  <a:lnTo>
                    <a:pt x="48" y="769"/>
                  </a:lnTo>
                  <a:lnTo>
                    <a:pt x="43" y="769"/>
                  </a:lnTo>
                  <a:lnTo>
                    <a:pt x="43" y="769"/>
                  </a:lnTo>
                  <a:lnTo>
                    <a:pt x="43" y="769"/>
                  </a:lnTo>
                  <a:lnTo>
                    <a:pt x="43" y="769"/>
                  </a:lnTo>
                  <a:lnTo>
                    <a:pt x="38" y="764"/>
                  </a:lnTo>
                  <a:lnTo>
                    <a:pt x="38" y="764"/>
                  </a:lnTo>
                  <a:lnTo>
                    <a:pt x="33" y="764"/>
                  </a:lnTo>
                  <a:lnTo>
                    <a:pt x="33" y="760"/>
                  </a:lnTo>
                  <a:lnTo>
                    <a:pt x="29" y="760"/>
                  </a:lnTo>
                  <a:lnTo>
                    <a:pt x="29" y="760"/>
                  </a:lnTo>
                  <a:lnTo>
                    <a:pt x="29" y="760"/>
                  </a:lnTo>
                  <a:lnTo>
                    <a:pt x="24" y="760"/>
                  </a:lnTo>
                  <a:lnTo>
                    <a:pt x="24" y="760"/>
                  </a:lnTo>
                  <a:lnTo>
                    <a:pt x="19" y="764"/>
                  </a:lnTo>
                  <a:lnTo>
                    <a:pt x="19" y="764"/>
                  </a:lnTo>
                  <a:lnTo>
                    <a:pt x="14" y="764"/>
                  </a:lnTo>
                  <a:lnTo>
                    <a:pt x="14" y="760"/>
                  </a:lnTo>
                  <a:lnTo>
                    <a:pt x="9" y="760"/>
                  </a:lnTo>
                  <a:lnTo>
                    <a:pt x="4" y="760"/>
                  </a:lnTo>
                  <a:lnTo>
                    <a:pt x="0" y="755"/>
                  </a:lnTo>
                  <a:lnTo>
                    <a:pt x="0" y="755"/>
                  </a:lnTo>
                  <a:lnTo>
                    <a:pt x="0" y="755"/>
                  </a:lnTo>
                  <a:lnTo>
                    <a:pt x="0" y="755"/>
                  </a:lnTo>
                  <a:lnTo>
                    <a:pt x="0" y="755"/>
                  </a:lnTo>
                  <a:lnTo>
                    <a:pt x="0" y="755"/>
                  </a:lnTo>
                  <a:lnTo>
                    <a:pt x="0" y="755"/>
                  </a:lnTo>
                  <a:lnTo>
                    <a:pt x="0" y="755"/>
                  </a:lnTo>
                  <a:lnTo>
                    <a:pt x="4" y="755"/>
                  </a:lnTo>
                  <a:lnTo>
                    <a:pt x="4" y="750"/>
                  </a:lnTo>
                  <a:lnTo>
                    <a:pt x="9" y="750"/>
                  </a:lnTo>
                  <a:lnTo>
                    <a:pt x="14" y="750"/>
                  </a:lnTo>
                  <a:lnTo>
                    <a:pt x="14" y="750"/>
                  </a:lnTo>
                  <a:lnTo>
                    <a:pt x="19" y="750"/>
                  </a:lnTo>
                  <a:lnTo>
                    <a:pt x="19" y="745"/>
                  </a:lnTo>
                  <a:lnTo>
                    <a:pt x="19" y="745"/>
                  </a:lnTo>
                  <a:lnTo>
                    <a:pt x="19" y="740"/>
                  </a:lnTo>
                  <a:lnTo>
                    <a:pt x="19" y="740"/>
                  </a:lnTo>
                  <a:lnTo>
                    <a:pt x="19" y="735"/>
                  </a:lnTo>
                  <a:lnTo>
                    <a:pt x="19" y="731"/>
                  </a:lnTo>
                  <a:lnTo>
                    <a:pt x="19" y="731"/>
                  </a:lnTo>
                  <a:lnTo>
                    <a:pt x="19" y="731"/>
                  </a:lnTo>
                  <a:lnTo>
                    <a:pt x="19" y="726"/>
                  </a:lnTo>
                  <a:lnTo>
                    <a:pt x="19" y="726"/>
                  </a:lnTo>
                  <a:lnTo>
                    <a:pt x="14" y="721"/>
                  </a:lnTo>
                  <a:lnTo>
                    <a:pt x="14" y="721"/>
                  </a:lnTo>
                  <a:lnTo>
                    <a:pt x="19" y="721"/>
                  </a:lnTo>
                  <a:lnTo>
                    <a:pt x="19" y="721"/>
                  </a:lnTo>
                  <a:lnTo>
                    <a:pt x="19" y="721"/>
                  </a:lnTo>
                  <a:lnTo>
                    <a:pt x="24" y="716"/>
                  </a:lnTo>
                  <a:lnTo>
                    <a:pt x="29" y="716"/>
                  </a:lnTo>
                  <a:lnTo>
                    <a:pt x="29" y="716"/>
                  </a:lnTo>
                  <a:lnTo>
                    <a:pt x="33" y="716"/>
                  </a:lnTo>
                  <a:lnTo>
                    <a:pt x="33" y="711"/>
                  </a:lnTo>
                  <a:lnTo>
                    <a:pt x="33" y="711"/>
                  </a:lnTo>
                  <a:lnTo>
                    <a:pt x="33" y="711"/>
                  </a:lnTo>
                  <a:lnTo>
                    <a:pt x="33" y="711"/>
                  </a:lnTo>
                  <a:lnTo>
                    <a:pt x="33" y="706"/>
                  </a:lnTo>
                  <a:lnTo>
                    <a:pt x="33" y="706"/>
                  </a:lnTo>
                  <a:lnTo>
                    <a:pt x="33" y="702"/>
                  </a:lnTo>
                  <a:lnTo>
                    <a:pt x="33" y="702"/>
                  </a:lnTo>
                  <a:lnTo>
                    <a:pt x="33" y="702"/>
                  </a:lnTo>
                  <a:lnTo>
                    <a:pt x="33" y="697"/>
                  </a:lnTo>
                  <a:lnTo>
                    <a:pt x="33" y="692"/>
                  </a:lnTo>
                  <a:lnTo>
                    <a:pt x="38" y="692"/>
                  </a:lnTo>
                  <a:lnTo>
                    <a:pt x="38" y="687"/>
                  </a:lnTo>
                  <a:lnTo>
                    <a:pt x="38" y="687"/>
                  </a:lnTo>
                  <a:lnTo>
                    <a:pt x="38" y="687"/>
                  </a:lnTo>
                  <a:lnTo>
                    <a:pt x="38" y="687"/>
                  </a:lnTo>
                  <a:lnTo>
                    <a:pt x="43" y="687"/>
                  </a:lnTo>
                  <a:lnTo>
                    <a:pt x="43" y="687"/>
                  </a:lnTo>
                  <a:lnTo>
                    <a:pt x="48" y="682"/>
                  </a:lnTo>
                  <a:lnTo>
                    <a:pt x="48" y="682"/>
                  </a:lnTo>
                  <a:lnTo>
                    <a:pt x="53" y="682"/>
                  </a:lnTo>
                  <a:lnTo>
                    <a:pt x="53" y="682"/>
                  </a:lnTo>
                  <a:lnTo>
                    <a:pt x="53" y="677"/>
                  </a:lnTo>
                  <a:lnTo>
                    <a:pt x="58" y="677"/>
                  </a:lnTo>
                  <a:lnTo>
                    <a:pt x="58" y="673"/>
                  </a:lnTo>
                  <a:lnTo>
                    <a:pt x="58" y="673"/>
                  </a:lnTo>
                  <a:lnTo>
                    <a:pt x="58" y="668"/>
                  </a:lnTo>
                  <a:lnTo>
                    <a:pt x="58" y="668"/>
                  </a:lnTo>
                  <a:lnTo>
                    <a:pt x="58" y="668"/>
                  </a:lnTo>
                  <a:lnTo>
                    <a:pt x="58" y="663"/>
                  </a:lnTo>
                  <a:lnTo>
                    <a:pt x="63" y="663"/>
                  </a:lnTo>
                  <a:lnTo>
                    <a:pt x="63" y="663"/>
                  </a:lnTo>
                  <a:lnTo>
                    <a:pt x="63" y="663"/>
                  </a:lnTo>
                  <a:lnTo>
                    <a:pt x="67" y="663"/>
                  </a:lnTo>
                  <a:lnTo>
                    <a:pt x="67" y="663"/>
                  </a:lnTo>
                  <a:lnTo>
                    <a:pt x="72" y="663"/>
                  </a:lnTo>
                  <a:lnTo>
                    <a:pt x="72" y="663"/>
                  </a:lnTo>
                  <a:lnTo>
                    <a:pt x="77" y="663"/>
                  </a:lnTo>
                  <a:lnTo>
                    <a:pt x="82" y="663"/>
                  </a:lnTo>
                  <a:lnTo>
                    <a:pt x="82" y="658"/>
                  </a:lnTo>
                  <a:lnTo>
                    <a:pt x="87" y="658"/>
                  </a:lnTo>
                  <a:lnTo>
                    <a:pt x="87" y="658"/>
                  </a:lnTo>
                  <a:lnTo>
                    <a:pt x="92" y="653"/>
                  </a:lnTo>
                  <a:lnTo>
                    <a:pt x="92" y="653"/>
                  </a:lnTo>
                  <a:lnTo>
                    <a:pt x="92" y="648"/>
                  </a:lnTo>
                  <a:lnTo>
                    <a:pt x="92" y="648"/>
                  </a:lnTo>
                  <a:lnTo>
                    <a:pt x="92" y="644"/>
                  </a:lnTo>
                  <a:lnTo>
                    <a:pt x="92" y="644"/>
                  </a:lnTo>
                  <a:lnTo>
                    <a:pt x="92" y="639"/>
                  </a:lnTo>
                  <a:lnTo>
                    <a:pt x="92" y="639"/>
                  </a:lnTo>
                  <a:lnTo>
                    <a:pt x="92" y="639"/>
                  </a:lnTo>
                  <a:lnTo>
                    <a:pt x="96" y="634"/>
                  </a:lnTo>
                  <a:lnTo>
                    <a:pt x="96" y="634"/>
                  </a:lnTo>
                  <a:lnTo>
                    <a:pt x="101" y="634"/>
                  </a:lnTo>
                  <a:lnTo>
                    <a:pt x="101" y="634"/>
                  </a:lnTo>
                  <a:lnTo>
                    <a:pt x="106" y="634"/>
                  </a:lnTo>
                  <a:lnTo>
                    <a:pt x="106" y="634"/>
                  </a:lnTo>
                  <a:lnTo>
                    <a:pt x="106" y="634"/>
                  </a:lnTo>
                  <a:lnTo>
                    <a:pt x="111" y="634"/>
                  </a:lnTo>
                  <a:lnTo>
                    <a:pt x="111" y="629"/>
                  </a:lnTo>
                  <a:lnTo>
                    <a:pt x="116" y="629"/>
                  </a:lnTo>
                  <a:lnTo>
                    <a:pt x="116" y="624"/>
                  </a:lnTo>
                  <a:lnTo>
                    <a:pt x="116" y="624"/>
                  </a:lnTo>
                  <a:lnTo>
                    <a:pt x="121" y="624"/>
                  </a:lnTo>
                  <a:lnTo>
                    <a:pt x="121" y="619"/>
                  </a:lnTo>
                  <a:lnTo>
                    <a:pt x="121" y="619"/>
                  </a:lnTo>
                  <a:lnTo>
                    <a:pt x="121" y="619"/>
                  </a:lnTo>
                  <a:lnTo>
                    <a:pt x="121" y="615"/>
                  </a:lnTo>
                  <a:lnTo>
                    <a:pt x="121" y="615"/>
                  </a:lnTo>
                  <a:lnTo>
                    <a:pt x="121" y="615"/>
                  </a:lnTo>
                  <a:lnTo>
                    <a:pt x="121" y="615"/>
                  </a:lnTo>
                  <a:lnTo>
                    <a:pt x="116" y="615"/>
                  </a:lnTo>
                  <a:lnTo>
                    <a:pt x="116" y="615"/>
                  </a:lnTo>
                  <a:lnTo>
                    <a:pt x="111" y="615"/>
                  </a:lnTo>
                  <a:lnTo>
                    <a:pt x="111" y="615"/>
                  </a:lnTo>
                  <a:lnTo>
                    <a:pt x="106" y="610"/>
                  </a:lnTo>
                  <a:lnTo>
                    <a:pt x="106" y="610"/>
                  </a:lnTo>
                  <a:lnTo>
                    <a:pt x="106" y="605"/>
                  </a:lnTo>
                  <a:lnTo>
                    <a:pt x="106" y="600"/>
                  </a:lnTo>
                  <a:lnTo>
                    <a:pt x="111" y="600"/>
                  </a:lnTo>
                  <a:lnTo>
                    <a:pt x="111" y="595"/>
                  </a:lnTo>
                  <a:lnTo>
                    <a:pt x="116" y="595"/>
                  </a:lnTo>
                  <a:lnTo>
                    <a:pt x="116" y="590"/>
                  </a:lnTo>
                  <a:lnTo>
                    <a:pt x="116" y="590"/>
                  </a:lnTo>
                  <a:lnTo>
                    <a:pt x="121" y="590"/>
                  </a:lnTo>
                  <a:lnTo>
                    <a:pt x="121" y="590"/>
                  </a:lnTo>
                  <a:lnTo>
                    <a:pt x="121" y="585"/>
                  </a:lnTo>
                  <a:lnTo>
                    <a:pt x="121" y="585"/>
                  </a:lnTo>
                  <a:lnTo>
                    <a:pt x="116" y="585"/>
                  </a:lnTo>
                  <a:lnTo>
                    <a:pt x="116" y="581"/>
                  </a:lnTo>
                  <a:lnTo>
                    <a:pt x="111" y="581"/>
                  </a:lnTo>
                  <a:lnTo>
                    <a:pt x="106" y="576"/>
                  </a:lnTo>
                  <a:lnTo>
                    <a:pt x="106" y="576"/>
                  </a:lnTo>
                  <a:lnTo>
                    <a:pt x="96" y="566"/>
                  </a:lnTo>
                  <a:lnTo>
                    <a:pt x="96" y="566"/>
                  </a:lnTo>
                  <a:lnTo>
                    <a:pt x="92" y="566"/>
                  </a:lnTo>
                  <a:lnTo>
                    <a:pt x="92" y="561"/>
                  </a:lnTo>
                  <a:lnTo>
                    <a:pt x="92" y="561"/>
                  </a:lnTo>
                  <a:lnTo>
                    <a:pt x="92" y="561"/>
                  </a:lnTo>
                  <a:lnTo>
                    <a:pt x="92" y="556"/>
                  </a:lnTo>
                  <a:lnTo>
                    <a:pt x="96" y="556"/>
                  </a:lnTo>
                  <a:lnTo>
                    <a:pt x="96" y="552"/>
                  </a:lnTo>
                  <a:lnTo>
                    <a:pt x="101" y="552"/>
                  </a:lnTo>
                  <a:lnTo>
                    <a:pt x="101" y="547"/>
                  </a:lnTo>
                  <a:lnTo>
                    <a:pt x="101" y="547"/>
                  </a:lnTo>
                  <a:lnTo>
                    <a:pt x="106" y="542"/>
                  </a:lnTo>
                  <a:lnTo>
                    <a:pt x="111" y="537"/>
                  </a:lnTo>
                  <a:lnTo>
                    <a:pt x="111" y="537"/>
                  </a:lnTo>
                  <a:lnTo>
                    <a:pt x="116" y="532"/>
                  </a:lnTo>
                  <a:lnTo>
                    <a:pt x="116" y="527"/>
                  </a:lnTo>
                  <a:lnTo>
                    <a:pt x="116" y="523"/>
                  </a:lnTo>
                  <a:lnTo>
                    <a:pt x="116" y="518"/>
                  </a:lnTo>
                  <a:lnTo>
                    <a:pt x="116" y="518"/>
                  </a:lnTo>
                  <a:lnTo>
                    <a:pt x="111" y="513"/>
                  </a:lnTo>
                  <a:lnTo>
                    <a:pt x="106" y="508"/>
                  </a:lnTo>
                  <a:lnTo>
                    <a:pt x="106" y="503"/>
                  </a:lnTo>
                  <a:lnTo>
                    <a:pt x="101" y="498"/>
                  </a:lnTo>
                  <a:lnTo>
                    <a:pt x="96" y="489"/>
                  </a:lnTo>
                  <a:lnTo>
                    <a:pt x="96" y="484"/>
                  </a:lnTo>
                  <a:lnTo>
                    <a:pt x="92" y="479"/>
                  </a:lnTo>
                  <a:lnTo>
                    <a:pt x="92" y="474"/>
                  </a:lnTo>
                  <a:lnTo>
                    <a:pt x="92" y="469"/>
                  </a:lnTo>
                  <a:lnTo>
                    <a:pt x="87" y="465"/>
                  </a:lnTo>
                  <a:lnTo>
                    <a:pt x="87" y="460"/>
                  </a:lnTo>
                  <a:lnTo>
                    <a:pt x="87" y="450"/>
                  </a:lnTo>
                  <a:lnTo>
                    <a:pt x="82" y="440"/>
                  </a:lnTo>
                  <a:lnTo>
                    <a:pt x="82" y="440"/>
                  </a:lnTo>
                  <a:lnTo>
                    <a:pt x="82" y="440"/>
                  </a:lnTo>
                  <a:lnTo>
                    <a:pt x="82" y="436"/>
                  </a:lnTo>
                  <a:lnTo>
                    <a:pt x="87" y="431"/>
                  </a:lnTo>
                  <a:lnTo>
                    <a:pt x="82" y="431"/>
                  </a:lnTo>
                  <a:lnTo>
                    <a:pt x="87" y="426"/>
                  </a:lnTo>
                  <a:lnTo>
                    <a:pt x="87" y="426"/>
                  </a:lnTo>
                  <a:lnTo>
                    <a:pt x="87" y="421"/>
                  </a:lnTo>
                  <a:lnTo>
                    <a:pt x="87" y="421"/>
                  </a:lnTo>
                  <a:lnTo>
                    <a:pt x="92" y="416"/>
                  </a:lnTo>
                  <a:lnTo>
                    <a:pt x="96" y="416"/>
                  </a:lnTo>
                  <a:lnTo>
                    <a:pt x="101" y="411"/>
                  </a:lnTo>
                  <a:lnTo>
                    <a:pt x="111" y="411"/>
                  </a:lnTo>
                  <a:lnTo>
                    <a:pt x="116" y="411"/>
                  </a:lnTo>
                  <a:lnTo>
                    <a:pt x="121" y="407"/>
                  </a:lnTo>
                  <a:lnTo>
                    <a:pt x="125" y="407"/>
                  </a:lnTo>
                  <a:lnTo>
                    <a:pt x="135" y="402"/>
                  </a:lnTo>
                  <a:lnTo>
                    <a:pt x="140" y="397"/>
                  </a:lnTo>
                  <a:lnTo>
                    <a:pt x="145" y="397"/>
                  </a:lnTo>
                  <a:lnTo>
                    <a:pt x="150" y="397"/>
                  </a:lnTo>
                  <a:lnTo>
                    <a:pt x="155" y="402"/>
                  </a:lnTo>
                  <a:lnTo>
                    <a:pt x="164" y="402"/>
                  </a:lnTo>
                  <a:lnTo>
                    <a:pt x="169" y="402"/>
                  </a:lnTo>
                  <a:lnTo>
                    <a:pt x="174" y="407"/>
                  </a:lnTo>
                  <a:lnTo>
                    <a:pt x="179" y="407"/>
                  </a:lnTo>
                  <a:lnTo>
                    <a:pt x="184" y="407"/>
                  </a:lnTo>
                  <a:lnTo>
                    <a:pt x="198" y="411"/>
                  </a:lnTo>
                  <a:lnTo>
                    <a:pt x="198" y="411"/>
                  </a:lnTo>
                  <a:lnTo>
                    <a:pt x="203" y="411"/>
                  </a:lnTo>
                  <a:lnTo>
                    <a:pt x="203" y="411"/>
                  </a:lnTo>
                  <a:lnTo>
                    <a:pt x="203" y="411"/>
                  </a:lnTo>
                  <a:lnTo>
                    <a:pt x="203" y="411"/>
                  </a:lnTo>
                  <a:lnTo>
                    <a:pt x="208" y="407"/>
                  </a:lnTo>
                  <a:lnTo>
                    <a:pt x="208" y="402"/>
                  </a:lnTo>
                  <a:lnTo>
                    <a:pt x="208" y="402"/>
                  </a:lnTo>
                  <a:lnTo>
                    <a:pt x="213" y="397"/>
                  </a:lnTo>
                  <a:lnTo>
                    <a:pt x="213" y="392"/>
                  </a:lnTo>
                  <a:lnTo>
                    <a:pt x="213" y="392"/>
                  </a:lnTo>
                  <a:lnTo>
                    <a:pt x="213" y="387"/>
                  </a:lnTo>
                  <a:lnTo>
                    <a:pt x="213" y="387"/>
                  </a:lnTo>
                  <a:lnTo>
                    <a:pt x="213" y="387"/>
                  </a:lnTo>
                  <a:lnTo>
                    <a:pt x="213" y="382"/>
                  </a:lnTo>
                  <a:lnTo>
                    <a:pt x="213" y="382"/>
                  </a:lnTo>
                  <a:lnTo>
                    <a:pt x="217" y="377"/>
                  </a:lnTo>
                  <a:lnTo>
                    <a:pt x="217" y="377"/>
                  </a:lnTo>
                  <a:lnTo>
                    <a:pt x="217" y="377"/>
                  </a:lnTo>
                  <a:lnTo>
                    <a:pt x="217" y="373"/>
                  </a:lnTo>
                  <a:lnTo>
                    <a:pt x="217" y="368"/>
                  </a:lnTo>
                  <a:lnTo>
                    <a:pt x="217" y="368"/>
                  </a:lnTo>
                  <a:lnTo>
                    <a:pt x="217" y="363"/>
                  </a:lnTo>
                  <a:lnTo>
                    <a:pt x="217" y="358"/>
                  </a:lnTo>
                  <a:lnTo>
                    <a:pt x="217" y="358"/>
                  </a:lnTo>
                  <a:lnTo>
                    <a:pt x="217" y="353"/>
                  </a:lnTo>
                  <a:lnTo>
                    <a:pt x="217" y="348"/>
                  </a:lnTo>
                  <a:lnTo>
                    <a:pt x="217" y="344"/>
                  </a:lnTo>
                  <a:lnTo>
                    <a:pt x="217" y="344"/>
                  </a:lnTo>
                  <a:lnTo>
                    <a:pt x="217" y="344"/>
                  </a:lnTo>
                  <a:lnTo>
                    <a:pt x="217" y="339"/>
                  </a:lnTo>
                  <a:lnTo>
                    <a:pt x="213" y="329"/>
                  </a:lnTo>
                  <a:lnTo>
                    <a:pt x="213" y="329"/>
                  </a:lnTo>
                  <a:lnTo>
                    <a:pt x="213" y="324"/>
                  </a:lnTo>
                  <a:lnTo>
                    <a:pt x="213" y="324"/>
                  </a:lnTo>
                  <a:lnTo>
                    <a:pt x="217" y="319"/>
                  </a:lnTo>
                  <a:lnTo>
                    <a:pt x="217" y="319"/>
                  </a:lnTo>
                  <a:lnTo>
                    <a:pt x="217" y="315"/>
                  </a:lnTo>
                  <a:lnTo>
                    <a:pt x="213" y="315"/>
                  </a:lnTo>
                  <a:lnTo>
                    <a:pt x="213" y="305"/>
                  </a:lnTo>
                  <a:lnTo>
                    <a:pt x="217" y="300"/>
                  </a:lnTo>
                  <a:lnTo>
                    <a:pt x="217" y="295"/>
                  </a:lnTo>
                  <a:lnTo>
                    <a:pt x="217" y="290"/>
                  </a:lnTo>
                  <a:lnTo>
                    <a:pt x="217" y="290"/>
                  </a:lnTo>
                  <a:lnTo>
                    <a:pt x="217" y="290"/>
                  </a:lnTo>
                  <a:lnTo>
                    <a:pt x="217" y="286"/>
                  </a:lnTo>
                  <a:lnTo>
                    <a:pt x="217" y="286"/>
                  </a:lnTo>
                  <a:lnTo>
                    <a:pt x="213" y="281"/>
                  </a:lnTo>
                  <a:lnTo>
                    <a:pt x="208" y="281"/>
                  </a:lnTo>
                  <a:lnTo>
                    <a:pt x="203" y="281"/>
                  </a:lnTo>
                  <a:lnTo>
                    <a:pt x="203" y="276"/>
                  </a:lnTo>
                  <a:lnTo>
                    <a:pt x="203" y="276"/>
                  </a:lnTo>
                  <a:lnTo>
                    <a:pt x="203" y="276"/>
                  </a:lnTo>
                  <a:lnTo>
                    <a:pt x="208" y="271"/>
                  </a:lnTo>
                  <a:lnTo>
                    <a:pt x="213" y="266"/>
                  </a:lnTo>
                  <a:lnTo>
                    <a:pt x="217" y="261"/>
                  </a:lnTo>
                  <a:lnTo>
                    <a:pt x="222" y="261"/>
                  </a:lnTo>
                  <a:lnTo>
                    <a:pt x="222" y="257"/>
                  </a:lnTo>
                  <a:lnTo>
                    <a:pt x="227" y="252"/>
                  </a:lnTo>
                  <a:lnTo>
                    <a:pt x="227" y="252"/>
                  </a:lnTo>
                  <a:lnTo>
                    <a:pt x="232" y="247"/>
                  </a:lnTo>
                  <a:lnTo>
                    <a:pt x="237" y="242"/>
                  </a:lnTo>
                  <a:lnTo>
                    <a:pt x="237" y="237"/>
                  </a:lnTo>
                  <a:lnTo>
                    <a:pt x="237" y="232"/>
                  </a:lnTo>
                  <a:lnTo>
                    <a:pt x="242" y="223"/>
                  </a:lnTo>
                  <a:lnTo>
                    <a:pt x="242" y="218"/>
                  </a:lnTo>
                  <a:lnTo>
                    <a:pt x="242" y="213"/>
                  </a:lnTo>
                  <a:lnTo>
                    <a:pt x="242" y="208"/>
                  </a:lnTo>
                  <a:lnTo>
                    <a:pt x="246" y="203"/>
                  </a:lnTo>
                  <a:lnTo>
                    <a:pt x="246" y="203"/>
                  </a:lnTo>
                  <a:lnTo>
                    <a:pt x="246" y="203"/>
                  </a:lnTo>
                  <a:lnTo>
                    <a:pt x="251" y="199"/>
                  </a:lnTo>
                  <a:lnTo>
                    <a:pt x="256" y="194"/>
                  </a:lnTo>
                  <a:lnTo>
                    <a:pt x="261" y="189"/>
                  </a:lnTo>
                  <a:lnTo>
                    <a:pt x="261" y="189"/>
                  </a:lnTo>
                  <a:lnTo>
                    <a:pt x="261" y="184"/>
                  </a:lnTo>
                  <a:lnTo>
                    <a:pt x="266" y="179"/>
                  </a:lnTo>
                  <a:lnTo>
                    <a:pt x="266" y="179"/>
                  </a:lnTo>
                  <a:lnTo>
                    <a:pt x="271" y="179"/>
                  </a:lnTo>
                  <a:lnTo>
                    <a:pt x="276" y="169"/>
                  </a:lnTo>
                  <a:lnTo>
                    <a:pt x="285" y="165"/>
                  </a:lnTo>
                  <a:lnTo>
                    <a:pt x="285" y="160"/>
                  </a:lnTo>
                  <a:lnTo>
                    <a:pt x="290" y="160"/>
                  </a:lnTo>
                  <a:lnTo>
                    <a:pt x="295" y="155"/>
                  </a:lnTo>
                  <a:lnTo>
                    <a:pt x="300" y="150"/>
                  </a:lnTo>
                  <a:lnTo>
                    <a:pt x="305" y="140"/>
                  </a:lnTo>
                  <a:lnTo>
                    <a:pt x="305" y="140"/>
                  </a:lnTo>
                  <a:lnTo>
                    <a:pt x="305" y="136"/>
                  </a:lnTo>
                  <a:lnTo>
                    <a:pt x="309" y="131"/>
                  </a:lnTo>
                  <a:lnTo>
                    <a:pt x="309" y="126"/>
                  </a:lnTo>
                  <a:lnTo>
                    <a:pt x="314" y="126"/>
                  </a:lnTo>
                  <a:lnTo>
                    <a:pt x="314" y="126"/>
                  </a:lnTo>
                  <a:lnTo>
                    <a:pt x="314" y="131"/>
                  </a:lnTo>
                  <a:lnTo>
                    <a:pt x="319" y="131"/>
                  </a:lnTo>
                  <a:lnTo>
                    <a:pt x="319" y="136"/>
                  </a:lnTo>
                  <a:lnTo>
                    <a:pt x="324" y="136"/>
                  </a:lnTo>
                  <a:lnTo>
                    <a:pt x="329" y="136"/>
                  </a:lnTo>
                  <a:lnTo>
                    <a:pt x="334" y="140"/>
                  </a:lnTo>
                  <a:lnTo>
                    <a:pt x="338" y="140"/>
                  </a:lnTo>
                  <a:lnTo>
                    <a:pt x="338" y="140"/>
                  </a:lnTo>
                  <a:lnTo>
                    <a:pt x="343" y="140"/>
                  </a:lnTo>
                  <a:lnTo>
                    <a:pt x="343" y="136"/>
                  </a:lnTo>
                  <a:lnTo>
                    <a:pt x="348" y="136"/>
                  </a:lnTo>
                  <a:lnTo>
                    <a:pt x="348" y="131"/>
                  </a:lnTo>
                  <a:lnTo>
                    <a:pt x="348" y="131"/>
                  </a:lnTo>
                  <a:lnTo>
                    <a:pt x="353" y="126"/>
                  </a:lnTo>
                  <a:lnTo>
                    <a:pt x="353" y="121"/>
                  </a:lnTo>
                  <a:lnTo>
                    <a:pt x="353" y="121"/>
                  </a:lnTo>
                  <a:lnTo>
                    <a:pt x="353" y="116"/>
                  </a:lnTo>
                  <a:lnTo>
                    <a:pt x="358" y="116"/>
                  </a:lnTo>
                  <a:lnTo>
                    <a:pt x="358" y="116"/>
                  </a:lnTo>
                  <a:lnTo>
                    <a:pt x="363" y="116"/>
                  </a:lnTo>
                  <a:lnTo>
                    <a:pt x="363" y="121"/>
                  </a:lnTo>
                  <a:lnTo>
                    <a:pt x="363" y="121"/>
                  </a:lnTo>
                  <a:lnTo>
                    <a:pt x="367" y="121"/>
                  </a:lnTo>
                  <a:lnTo>
                    <a:pt x="367" y="116"/>
                  </a:lnTo>
                  <a:lnTo>
                    <a:pt x="367" y="116"/>
                  </a:lnTo>
                  <a:lnTo>
                    <a:pt x="372" y="111"/>
                  </a:lnTo>
                  <a:lnTo>
                    <a:pt x="372" y="111"/>
                  </a:lnTo>
                  <a:lnTo>
                    <a:pt x="377" y="111"/>
                  </a:lnTo>
                  <a:lnTo>
                    <a:pt x="377" y="111"/>
                  </a:lnTo>
                  <a:lnTo>
                    <a:pt x="382" y="111"/>
                  </a:lnTo>
                  <a:lnTo>
                    <a:pt x="387" y="111"/>
                  </a:lnTo>
                  <a:lnTo>
                    <a:pt x="387" y="116"/>
                  </a:lnTo>
                  <a:lnTo>
                    <a:pt x="392" y="116"/>
                  </a:lnTo>
                  <a:lnTo>
                    <a:pt x="397" y="116"/>
                  </a:lnTo>
                  <a:lnTo>
                    <a:pt x="401" y="116"/>
                  </a:lnTo>
                  <a:lnTo>
                    <a:pt x="401" y="121"/>
                  </a:lnTo>
                  <a:lnTo>
                    <a:pt x="401" y="121"/>
                  </a:lnTo>
                  <a:lnTo>
                    <a:pt x="406" y="121"/>
                  </a:lnTo>
                  <a:lnTo>
                    <a:pt x="411" y="126"/>
                  </a:lnTo>
                  <a:lnTo>
                    <a:pt x="411" y="126"/>
                  </a:lnTo>
                  <a:lnTo>
                    <a:pt x="416" y="126"/>
                  </a:lnTo>
                  <a:lnTo>
                    <a:pt x="416" y="131"/>
                  </a:lnTo>
                  <a:lnTo>
                    <a:pt x="416" y="131"/>
                  </a:lnTo>
                  <a:lnTo>
                    <a:pt x="416" y="131"/>
                  </a:lnTo>
                  <a:lnTo>
                    <a:pt x="421" y="131"/>
                  </a:lnTo>
                  <a:lnTo>
                    <a:pt x="421" y="131"/>
                  </a:lnTo>
                  <a:lnTo>
                    <a:pt x="426" y="136"/>
                  </a:lnTo>
                  <a:lnTo>
                    <a:pt x="426" y="136"/>
                  </a:lnTo>
                  <a:lnTo>
                    <a:pt x="426" y="140"/>
                  </a:lnTo>
                  <a:lnTo>
                    <a:pt x="430" y="140"/>
                  </a:lnTo>
                  <a:lnTo>
                    <a:pt x="430" y="140"/>
                  </a:lnTo>
                  <a:lnTo>
                    <a:pt x="430" y="140"/>
                  </a:lnTo>
                  <a:lnTo>
                    <a:pt x="430" y="145"/>
                  </a:lnTo>
                  <a:lnTo>
                    <a:pt x="426" y="150"/>
                  </a:lnTo>
                  <a:lnTo>
                    <a:pt x="426" y="150"/>
                  </a:lnTo>
                  <a:lnTo>
                    <a:pt x="421" y="150"/>
                  </a:lnTo>
                  <a:lnTo>
                    <a:pt x="421" y="155"/>
                  </a:lnTo>
                  <a:lnTo>
                    <a:pt x="421" y="155"/>
                  </a:lnTo>
                  <a:lnTo>
                    <a:pt x="416" y="155"/>
                  </a:lnTo>
                  <a:lnTo>
                    <a:pt x="416" y="160"/>
                  </a:lnTo>
                  <a:lnTo>
                    <a:pt x="416" y="160"/>
                  </a:lnTo>
                  <a:lnTo>
                    <a:pt x="411" y="160"/>
                  </a:lnTo>
                  <a:lnTo>
                    <a:pt x="416" y="160"/>
                  </a:lnTo>
                  <a:lnTo>
                    <a:pt x="416" y="165"/>
                  </a:lnTo>
                  <a:lnTo>
                    <a:pt x="416" y="165"/>
                  </a:lnTo>
                  <a:lnTo>
                    <a:pt x="416" y="165"/>
                  </a:lnTo>
                  <a:lnTo>
                    <a:pt x="411" y="165"/>
                  </a:lnTo>
                  <a:lnTo>
                    <a:pt x="411" y="169"/>
                  </a:lnTo>
                  <a:lnTo>
                    <a:pt x="406" y="169"/>
                  </a:lnTo>
                  <a:lnTo>
                    <a:pt x="406" y="165"/>
                  </a:lnTo>
                  <a:lnTo>
                    <a:pt x="406" y="165"/>
                  </a:lnTo>
                  <a:lnTo>
                    <a:pt x="401" y="160"/>
                  </a:lnTo>
                  <a:lnTo>
                    <a:pt x="401" y="160"/>
                  </a:lnTo>
                  <a:lnTo>
                    <a:pt x="397" y="160"/>
                  </a:lnTo>
                  <a:lnTo>
                    <a:pt x="397" y="160"/>
                  </a:lnTo>
                  <a:lnTo>
                    <a:pt x="397" y="165"/>
                  </a:lnTo>
                  <a:lnTo>
                    <a:pt x="397" y="165"/>
                  </a:lnTo>
                  <a:lnTo>
                    <a:pt x="397" y="165"/>
                  </a:lnTo>
                  <a:lnTo>
                    <a:pt x="397" y="169"/>
                  </a:lnTo>
                  <a:lnTo>
                    <a:pt x="397" y="169"/>
                  </a:lnTo>
                  <a:lnTo>
                    <a:pt x="397" y="169"/>
                  </a:lnTo>
                  <a:lnTo>
                    <a:pt x="397" y="174"/>
                  </a:lnTo>
                  <a:lnTo>
                    <a:pt x="397" y="174"/>
                  </a:lnTo>
                  <a:lnTo>
                    <a:pt x="397" y="179"/>
                  </a:lnTo>
                  <a:lnTo>
                    <a:pt x="397" y="184"/>
                  </a:lnTo>
                  <a:lnTo>
                    <a:pt x="387" y="184"/>
                  </a:lnTo>
                  <a:lnTo>
                    <a:pt x="387" y="184"/>
                  </a:lnTo>
                  <a:lnTo>
                    <a:pt x="382" y="189"/>
                  </a:lnTo>
                  <a:lnTo>
                    <a:pt x="377" y="194"/>
                  </a:lnTo>
                  <a:lnTo>
                    <a:pt x="372" y="199"/>
                  </a:lnTo>
                  <a:lnTo>
                    <a:pt x="367" y="199"/>
                  </a:lnTo>
                  <a:lnTo>
                    <a:pt x="367" y="203"/>
                  </a:lnTo>
                  <a:lnTo>
                    <a:pt x="367" y="203"/>
                  </a:lnTo>
                  <a:lnTo>
                    <a:pt x="367" y="203"/>
                  </a:lnTo>
                  <a:lnTo>
                    <a:pt x="367" y="208"/>
                  </a:lnTo>
                  <a:lnTo>
                    <a:pt x="363" y="208"/>
                  </a:lnTo>
                  <a:lnTo>
                    <a:pt x="363" y="208"/>
                  </a:lnTo>
                  <a:lnTo>
                    <a:pt x="358" y="208"/>
                  </a:lnTo>
                  <a:lnTo>
                    <a:pt x="358" y="213"/>
                  </a:lnTo>
                  <a:lnTo>
                    <a:pt x="358" y="213"/>
                  </a:lnTo>
                  <a:lnTo>
                    <a:pt x="358" y="213"/>
                  </a:lnTo>
                  <a:lnTo>
                    <a:pt x="358" y="218"/>
                  </a:lnTo>
                  <a:lnTo>
                    <a:pt x="363" y="223"/>
                  </a:lnTo>
                  <a:lnTo>
                    <a:pt x="363" y="223"/>
                  </a:lnTo>
                  <a:lnTo>
                    <a:pt x="363" y="223"/>
                  </a:lnTo>
                  <a:lnTo>
                    <a:pt x="363" y="228"/>
                  </a:lnTo>
                  <a:lnTo>
                    <a:pt x="358" y="228"/>
                  </a:lnTo>
                  <a:lnTo>
                    <a:pt x="358" y="228"/>
                  </a:lnTo>
                  <a:lnTo>
                    <a:pt x="358" y="228"/>
                  </a:lnTo>
                  <a:lnTo>
                    <a:pt x="358" y="232"/>
                  </a:lnTo>
                  <a:lnTo>
                    <a:pt x="358" y="232"/>
                  </a:lnTo>
                  <a:lnTo>
                    <a:pt x="358" y="232"/>
                  </a:lnTo>
                  <a:lnTo>
                    <a:pt x="358" y="232"/>
                  </a:lnTo>
                  <a:lnTo>
                    <a:pt x="363" y="228"/>
                  </a:lnTo>
                  <a:lnTo>
                    <a:pt x="367" y="228"/>
                  </a:lnTo>
                  <a:lnTo>
                    <a:pt x="367" y="228"/>
                  </a:lnTo>
                  <a:lnTo>
                    <a:pt x="367" y="228"/>
                  </a:lnTo>
                  <a:lnTo>
                    <a:pt x="372" y="232"/>
                  </a:lnTo>
                  <a:lnTo>
                    <a:pt x="372" y="232"/>
                  </a:lnTo>
                  <a:lnTo>
                    <a:pt x="372" y="232"/>
                  </a:lnTo>
                  <a:lnTo>
                    <a:pt x="377" y="232"/>
                  </a:lnTo>
                  <a:lnTo>
                    <a:pt x="377" y="232"/>
                  </a:lnTo>
                  <a:lnTo>
                    <a:pt x="382" y="228"/>
                  </a:lnTo>
                  <a:lnTo>
                    <a:pt x="382" y="228"/>
                  </a:lnTo>
                  <a:lnTo>
                    <a:pt x="382" y="228"/>
                  </a:lnTo>
                  <a:lnTo>
                    <a:pt x="382" y="223"/>
                  </a:lnTo>
                  <a:lnTo>
                    <a:pt x="382" y="223"/>
                  </a:lnTo>
                  <a:lnTo>
                    <a:pt x="382" y="223"/>
                  </a:lnTo>
                  <a:lnTo>
                    <a:pt x="382" y="218"/>
                  </a:lnTo>
                  <a:lnTo>
                    <a:pt x="382" y="218"/>
                  </a:lnTo>
                  <a:lnTo>
                    <a:pt x="382" y="218"/>
                  </a:lnTo>
                  <a:lnTo>
                    <a:pt x="387" y="218"/>
                  </a:lnTo>
                  <a:lnTo>
                    <a:pt x="387" y="218"/>
                  </a:lnTo>
                  <a:lnTo>
                    <a:pt x="392" y="213"/>
                  </a:lnTo>
                  <a:lnTo>
                    <a:pt x="392" y="213"/>
                  </a:lnTo>
                  <a:lnTo>
                    <a:pt x="392" y="213"/>
                  </a:lnTo>
                  <a:lnTo>
                    <a:pt x="397" y="213"/>
                  </a:lnTo>
                  <a:lnTo>
                    <a:pt x="397" y="213"/>
                  </a:lnTo>
                  <a:lnTo>
                    <a:pt x="397" y="213"/>
                  </a:lnTo>
                  <a:lnTo>
                    <a:pt x="401" y="208"/>
                  </a:lnTo>
                  <a:lnTo>
                    <a:pt x="401" y="208"/>
                  </a:lnTo>
                  <a:lnTo>
                    <a:pt x="406" y="208"/>
                  </a:lnTo>
                  <a:lnTo>
                    <a:pt x="411" y="203"/>
                  </a:lnTo>
                  <a:lnTo>
                    <a:pt x="411" y="203"/>
                  </a:lnTo>
                  <a:lnTo>
                    <a:pt x="411" y="203"/>
                  </a:lnTo>
                  <a:lnTo>
                    <a:pt x="416" y="203"/>
                  </a:lnTo>
                  <a:lnTo>
                    <a:pt x="416" y="203"/>
                  </a:lnTo>
                  <a:lnTo>
                    <a:pt x="416" y="203"/>
                  </a:lnTo>
                  <a:lnTo>
                    <a:pt x="421" y="203"/>
                  </a:lnTo>
                  <a:lnTo>
                    <a:pt x="421" y="203"/>
                  </a:lnTo>
                  <a:lnTo>
                    <a:pt x="426" y="199"/>
                  </a:lnTo>
                  <a:lnTo>
                    <a:pt x="430" y="199"/>
                  </a:lnTo>
                  <a:lnTo>
                    <a:pt x="435" y="199"/>
                  </a:lnTo>
                  <a:lnTo>
                    <a:pt x="435" y="194"/>
                  </a:lnTo>
                  <a:lnTo>
                    <a:pt x="435" y="194"/>
                  </a:lnTo>
                  <a:lnTo>
                    <a:pt x="435" y="194"/>
                  </a:lnTo>
                  <a:lnTo>
                    <a:pt x="435" y="184"/>
                  </a:lnTo>
                  <a:lnTo>
                    <a:pt x="435" y="179"/>
                  </a:lnTo>
                  <a:lnTo>
                    <a:pt x="435" y="179"/>
                  </a:lnTo>
                  <a:lnTo>
                    <a:pt x="440" y="174"/>
                  </a:lnTo>
                  <a:lnTo>
                    <a:pt x="440" y="174"/>
                  </a:lnTo>
                  <a:lnTo>
                    <a:pt x="440" y="174"/>
                  </a:lnTo>
                  <a:lnTo>
                    <a:pt x="445" y="174"/>
                  </a:lnTo>
                  <a:lnTo>
                    <a:pt x="450" y="179"/>
                  </a:lnTo>
                  <a:lnTo>
                    <a:pt x="455" y="179"/>
                  </a:lnTo>
                  <a:lnTo>
                    <a:pt x="459" y="179"/>
                  </a:lnTo>
                  <a:lnTo>
                    <a:pt x="464" y="174"/>
                  </a:lnTo>
                  <a:lnTo>
                    <a:pt x="469" y="174"/>
                  </a:lnTo>
                  <a:lnTo>
                    <a:pt x="469" y="174"/>
                  </a:lnTo>
                  <a:lnTo>
                    <a:pt x="469" y="174"/>
                  </a:lnTo>
                  <a:lnTo>
                    <a:pt x="474" y="174"/>
                  </a:lnTo>
                  <a:lnTo>
                    <a:pt x="474" y="169"/>
                  </a:lnTo>
                  <a:lnTo>
                    <a:pt x="484" y="169"/>
                  </a:lnTo>
                  <a:lnTo>
                    <a:pt x="484" y="169"/>
                  </a:lnTo>
                  <a:lnTo>
                    <a:pt x="488" y="169"/>
                  </a:lnTo>
                  <a:lnTo>
                    <a:pt x="488" y="165"/>
                  </a:lnTo>
                  <a:lnTo>
                    <a:pt x="488" y="165"/>
                  </a:lnTo>
                  <a:lnTo>
                    <a:pt x="488" y="160"/>
                  </a:lnTo>
                  <a:lnTo>
                    <a:pt x="493" y="160"/>
                  </a:lnTo>
                  <a:lnTo>
                    <a:pt x="493" y="160"/>
                  </a:lnTo>
                  <a:lnTo>
                    <a:pt x="498" y="160"/>
                  </a:lnTo>
                  <a:lnTo>
                    <a:pt x="498" y="160"/>
                  </a:lnTo>
                  <a:lnTo>
                    <a:pt x="498" y="160"/>
                  </a:lnTo>
                  <a:lnTo>
                    <a:pt x="503" y="160"/>
                  </a:lnTo>
                  <a:lnTo>
                    <a:pt x="503" y="160"/>
                  </a:lnTo>
                  <a:lnTo>
                    <a:pt x="503" y="160"/>
                  </a:lnTo>
                  <a:lnTo>
                    <a:pt x="503" y="160"/>
                  </a:lnTo>
                  <a:lnTo>
                    <a:pt x="508" y="160"/>
                  </a:lnTo>
                  <a:lnTo>
                    <a:pt x="508" y="160"/>
                  </a:lnTo>
                  <a:lnTo>
                    <a:pt x="508" y="155"/>
                  </a:lnTo>
                  <a:lnTo>
                    <a:pt x="508" y="155"/>
                  </a:lnTo>
                  <a:lnTo>
                    <a:pt x="508" y="155"/>
                  </a:lnTo>
                  <a:lnTo>
                    <a:pt x="503" y="155"/>
                  </a:lnTo>
                  <a:lnTo>
                    <a:pt x="503" y="150"/>
                  </a:lnTo>
                  <a:lnTo>
                    <a:pt x="503" y="150"/>
                  </a:lnTo>
                  <a:lnTo>
                    <a:pt x="503" y="150"/>
                  </a:lnTo>
                  <a:lnTo>
                    <a:pt x="508" y="150"/>
                  </a:lnTo>
                  <a:lnTo>
                    <a:pt x="508" y="150"/>
                  </a:lnTo>
                  <a:lnTo>
                    <a:pt x="513" y="150"/>
                  </a:lnTo>
                  <a:lnTo>
                    <a:pt x="513" y="150"/>
                  </a:lnTo>
                  <a:lnTo>
                    <a:pt x="513" y="150"/>
                  </a:lnTo>
                  <a:lnTo>
                    <a:pt x="513" y="145"/>
                  </a:lnTo>
                  <a:lnTo>
                    <a:pt x="518" y="145"/>
                  </a:lnTo>
                  <a:lnTo>
                    <a:pt x="513" y="140"/>
                  </a:lnTo>
                  <a:lnTo>
                    <a:pt x="513" y="140"/>
                  </a:lnTo>
                  <a:lnTo>
                    <a:pt x="513" y="140"/>
                  </a:lnTo>
                  <a:lnTo>
                    <a:pt x="513" y="136"/>
                  </a:lnTo>
                  <a:lnTo>
                    <a:pt x="513" y="136"/>
                  </a:lnTo>
                  <a:lnTo>
                    <a:pt x="518" y="131"/>
                  </a:lnTo>
                  <a:lnTo>
                    <a:pt x="518" y="131"/>
                  </a:lnTo>
                  <a:lnTo>
                    <a:pt x="522" y="131"/>
                  </a:lnTo>
                  <a:lnTo>
                    <a:pt x="527" y="131"/>
                  </a:lnTo>
                  <a:lnTo>
                    <a:pt x="532" y="131"/>
                  </a:lnTo>
                  <a:lnTo>
                    <a:pt x="532" y="131"/>
                  </a:lnTo>
                  <a:lnTo>
                    <a:pt x="532" y="136"/>
                  </a:lnTo>
                  <a:lnTo>
                    <a:pt x="532" y="136"/>
                  </a:lnTo>
                  <a:lnTo>
                    <a:pt x="537" y="131"/>
                  </a:lnTo>
                  <a:lnTo>
                    <a:pt x="537" y="131"/>
                  </a:lnTo>
                  <a:lnTo>
                    <a:pt x="537" y="131"/>
                  </a:lnTo>
                  <a:lnTo>
                    <a:pt x="537" y="131"/>
                  </a:lnTo>
                  <a:lnTo>
                    <a:pt x="542" y="131"/>
                  </a:lnTo>
                  <a:lnTo>
                    <a:pt x="542" y="131"/>
                  </a:lnTo>
                  <a:lnTo>
                    <a:pt x="542" y="131"/>
                  </a:lnTo>
                  <a:lnTo>
                    <a:pt x="542" y="126"/>
                  </a:lnTo>
                  <a:lnTo>
                    <a:pt x="542" y="126"/>
                  </a:lnTo>
                  <a:lnTo>
                    <a:pt x="542" y="126"/>
                  </a:lnTo>
                  <a:lnTo>
                    <a:pt x="537" y="121"/>
                  </a:lnTo>
                  <a:lnTo>
                    <a:pt x="537" y="121"/>
                  </a:lnTo>
                  <a:lnTo>
                    <a:pt x="542" y="116"/>
                  </a:lnTo>
                  <a:lnTo>
                    <a:pt x="542" y="116"/>
                  </a:lnTo>
                  <a:lnTo>
                    <a:pt x="547" y="116"/>
                  </a:lnTo>
                  <a:lnTo>
                    <a:pt x="551" y="111"/>
                  </a:lnTo>
                  <a:lnTo>
                    <a:pt x="551" y="111"/>
                  </a:lnTo>
                  <a:lnTo>
                    <a:pt x="551" y="111"/>
                  </a:lnTo>
                  <a:lnTo>
                    <a:pt x="556" y="111"/>
                  </a:lnTo>
                  <a:lnTo>
                    <a:pt x="556" y="116"/>
                  </a:lnTo>
                  <a:lnTo>
                    <a:pt x="556" y="116"/>
                  </a:lnTo>
                  <a:lnTo>
                    <a:pt x="561" y="116"/>
                  </a:lnTo>
                  <a:lnTo>
                    <a:pt x="561" y="116"/>
                  </a:lnTo>
                  <a:lnTo>
                    <a:pt x="561" y="116"/>
                  </a:lnTo>
                  <a:lnTo>
                    <a:pt x="561" y="116"/>
                  </a:lnTo>
                  <a:lnTo>
                    <a:pt x="561" y="111"/>
                  </a:lnTo>
                  <a:lnTo>
                    <a:pt x="561" y="111"/>
                  </a:lnTo>
                  <a:lnTo>
                    <a:pt x="561" y="111"/>
                  </a:lnTo>
                  <a:lnTo>
                    <a:pt x="561" y="111"/>
                  </a:lnTo>
                  <a:lnTo>
                    <a:pt x="566" y="107"/>
                  </a:lnTo>
                  <a:lnTo>
                    <a:pt x="571" y="107"/>
                  </a:lnTo>
                  <a:lnTo>
                    <a:pt x="571" y="107"/>
                  </a:lnTo>
                  <a:lnTo>
                    <a:pt x="571" y="111"/>
                  </a:lnTo>
                  <a:lnTo>
                    <a:pt x="576" y="111"/>
                  </a:lnTo>
                  <a:lnTo>
                    <a:pt x="576" y="107"/>
                  </a:lnTo>
                  <a:lnTo>
                    <a:pt x="580" y="107"/>
                  </a:lnTo>
                  <a:lnTo>
                    <a:pt x="580" y="107"/>
                  </a:lnTo>
                  <a:lnTo>
                    <a:pt x="585" y="107"/>
                  </a:lnTo>
                  <a:lnTo>
                    <a:pt x="585" y="107"/>
                  </a:lnTo>
                  <a:lnTo>
                    <a:pt x="600" y="107"/>
                  </a:lnTo>
                  <a:lnTo>
                    <a:pt x="605" y="102"/>
                  </a:lnTo>
                  <a:lnTo>
                    <a:pt x="605" y="102"/>
                  </a:lnTo>
                  <a:lnTo>
                    <a:pt x="609" y="107"/>
                  </a:lnTo>
                  <a:lnTo>
                    <a:pt x="609" y="107"/>
                  </a:lnTo>
                  <a:lnTo>
                    <a:pt x="609" y="107"/>
                  </a:lnTo>
                  <a:lnTo>
                    <a:pt x="614" y="107"/>
                  </a:lnTo>
                  <a:lnTo>
                    <a:pt x="614" y="107"/>
                  </a:lnTo>
                  <a:lnTo>
                    <a:pt x="619" y="102"/>
                  </a:lnTo>
                  <a:lnTo>
                    <a:pt x="624" y="97"/>
                  </a:lnTo>
                  <a:lnTo>
                    <a:pt x="624" y="97"/>
                  </a:lnTo>
                  <a:lnTo>
                    <a:pt x="629" y="97"/>
                  </a:lnTo>
                  <a:lnTo>
                    <a:pt x="629" y="92"/>
                  </a:lnTo>
                  <a:lnTo>
                    <a:pt x="634" y="92"/>
                  </a:lnTo>
                  <a:lnTo>
                    <a:pt x="634" y="87"/>
                  </a:lnTo>
                  <a:lnTo>
                    <a:pt x="634" y="87"/>
                  </a:lnTo>
                  <a:lnTo>
                    <a:pt x="639" y="87"/>
                  </a:lnTo>
                  <a:lnTo>
                    <a:pt x="639" y="92"/>
                  </a:lnTo>
                  <a:lnTo>
                    <a:pt x="639" y="92"/>
                  </a:lnTo>
                  <a:lnTo>
                    <a:pt x="643" y="92"/>
                  </a:lnTo>
                  <a:lnTo>
                    <a:pt x="643" y="92"/>
                  </a:lnTo>
                  <a:lnTo>
                    <a:pt x="643" y="92"/>
                  </a:lnTo>
                  <a:lnTo>
                    <a:pt x="643" y="92"/>
                  </a:lnTo>
                  <a:lnTo>
                    <a:pt x="648" y="92"/>
                  </a:lnTo>
                  <a:lnTo>
                    <a:pt x="648" y="87"/>
                  </a:lnTo>
                  <a:lnTo>
                    <a:pt x="658" y="87"/>
                  </a:lnTo>
                  <a:lnTo>
                    <a:pt x="668" y="82"/>
                  </a:lnTo>
                  <a:lnTo>
                    <a:pt x="672" y="78"/>
                  </a:lnTo>
                  <a:lnTo>
                    <a:pt x="677" y="78"/>
                  </a:lnTo>
                  <a:lnTo>
                    <a:pt x="682" y="73"/>
                  </a:lnTo>
                  <a:lnTo>
                    <a:pt x="692" y="73"/>
                  </a:lnTo>
                  <a:lnTo>
                    <a:pt x="697" y="73"/>
                  </a:lnTo>
                  <a:lnTo>
                    <a:pt x="701" y="73"/>
                  </a:lnTo>
                  <a:lnTo>
                    <a:pt x="701" y="73"/>
                  </a:lnTo>
                  <a:lnTo>
                    <a:pt x="706" y="78"/>
                  </a:lnTo>
                  <a:lnTo>
                    <a:pt x="706" y="78"/>
                  </a:lnTo>
                  <a:lnTo>
                    <a:pt x="711" y="78"/>
                  </a:lnTo>
                  <a:lnTo>
                    <a:pt x="711" y="82"/>
                  </a:lnTo>
                  <a:lnTo>
                    <a:pt x="711" y="82"/>
                  </a:lnTo>
                  <a:lnTo>
                    <a:pt x="711" y="82"/>
                  </a:lnTo>
                  <a:lnTo>
                    <a:pt x="716" y="82"/>
                  </a:lnTo>
                  <a:lnTo>
                    <a:pt x="716" y="82"/>
                  </a:lnTo>
                  <a:lnTo>
                    <a:pt x="716" y="78"/>
                  </a:lnTo>
                  <a:lnTo>
                    <a:pt x="716" y="78"/>
                  </a:lnTo>
                  <a:lnTo>
                    <a:pt x="716" y="78"/>
                  </a:lnTo>
                  <a:lnTo>
                    <a:pt x="716" y="73"/>
                  </a:lnTo>
                  <a:lnTo>
                    <a:pt x="716" y="73"/>
                  </a:lnTo>
                  <a:lnTo>
                    <a:pt x="716" y="73"/>
                  </a:lnTo>
                  <a:lnTo>
                    <a:pt x="716" y="73"/>
                  </a:lnTo>
                  <a:lnTo>
                    <a:pt x="721" y="68"/>
                  </a:lnTo>
                  <a:lnTo>
                    <a:pt x="721" y="68"/>
                  </a:lnTo>
                  <a:lnTo>
                    <a:pt x="721" y="68"/>
                  </a:lnTo>
                  <a:lnTo>
                    <a:pt x="716" y="68"/>
                  </a:lnTo>
                  <a:lnTo>
                    <a:pt x="716" y="68"/>
                  </a:lnTo>
                  <a:lnTo>
                    <a:pt x="721" y="63"/>
                  </a:lnTo>
                  <a:lnTo>
                    <a:pt x="721" y="63"/>
                  </a:lnTo>
                  <a:lnTo>
                    <a:pt x="721" y="63"/>
                  </a:lnTo>
                  <a:lnTo>
                    <a:pt x="726" y="63"/>
                  </a:lnTo>
                  <a:lnTo>
                    <a:pt x="726" y="58"/>
                  </a:lnTo>
                  <a:lnTo>
                    <a:pt x="731" y="58"/>
                  </a:lnTo>
                  <a:lnTo>
                    <a:pt x="731" y="58"/>
                  </a:lnTo>
                  <a:lnTo>
                    <a:pt x="731" y="58"/>
                  </a:lnTo>
                  <a:lnTo>
                    <a:pt x="735" y="58"/>
                  </a:lnTo>
                  <a:lnTo>
                    <a:pt x="735" y="58"/>
                  </a:lnTo>
                  <a:lnTo>
                    <a:pt x="740" y="53"/>
                  </a:lnTo>
                  <a:lnTo>
                    <a:pt x="740" y="53"/>
                  </a:lnTo>
                  <a:lnTo>
                    <a:pt x="740" y="53"/>
                  </a:lnTo>
                  <a:lnTo>
                    <a:pt x="745" y="53"/>
                  </a:lnTo>
                  <a:lnTo>
                    <a:pt x="745" y="58"/>
                  </a:lnTo>
                  <a:lnTo>
                    <a:pt x="745" y="58"/>
                  </a:lnTo>
                  <a:lnTo>
                    <a:pt x="745" y="63"/>
                  </a:lnTo>
                  <a:lnTo>
                    <a:pt x="745" y="63"/>
                  </a:lnTo>
                  <a:lnTo>
                    <a:pt x="745" y="63"/>
                  </a:lnTo>
                  <a:lnTo>
                    <a:pt x="745" y="68"/>
                  </a:lnTo>
                  <a:lnTo>
                    <a:pt x="745" y="68"/>
                  </a:lnTo>
                  <a:lnTo>
                    <a:pt x="750" y="68"/>
                  </a:lnTo>
                  <a:lnTo>
                    <a:pt x="750" y="68"/>
                  </a:lnTo>
                  <a:lnTo>
                    <a:pt x="750" y="68"/>
                  </a:lnTo>
                  <a:lnTo>
                    <a:pt x="750" y="73"/>
                  </a:lnTo>
                  <a:lnTo>
                    <a:pt x="750" y="73"/>
                  </a:lnTo>
                  <a:lnTo>
                    <a:pt x="750" y="73"/>
                  </a:lnTo>
                  <a:lnTo>
                    <a:pt x="750" y="73"/>
                  </a:lnTo>
                  <a:lnTo>
                    <a:pt x="750" y="73"/>
                  </a:lnTo>
                  <a:lnTo>
                    <a:pt x="755" y="73"/>
                  </a:lnTo>
                  <a:lnTo>
                    <a:pt x="755" y="73"/>
                  </a:lnTo>
                  <a:lnTo>
                    <a:pt x="760" y="73"/>
                  </a:lnTo>
                  <a:lnTo>
                    <a:pt x="764" y="73"/>
                  </a:lnTo>
                  <a:lnTo>
                    <a:pt x="769" y="73"/>
                  </a:lnTo>
                  <a:lnTo>
                    <a:pt x="774" y="73"/>
                  </a:lnTo>
                  <a:lnTo>
                    <a:pt x="774" y="73"/>
                  </a:lnTo>
                  <a:lnTo>
                    <a:pt x="779" y="73"/>
                  </a:lnTo>
                  <a:lnTo>
                    <a:pt x="779" y="73"/>
                  </a:lnTo>
                  <a:lnTo>
                    <a:pt x="779" y="78"/>
                  </a:lnTo>
                  <a:lnTo>
                    <a:pt x="779" y="78"/>
                  </a:lnTo>
                  <a:lnTo>
                    <a:pt x="779" y="78"/>
                  </a:lnTo>
                  <a:lnTo>
                    <a:pt x="779" y="82"/>
                  </a:lnTo>
                  <a:lnTo>
                    <a:pt x="779" y="82"/>
                  </a:lnTo>
                  <a:lnTo>
                    <a:pt x="784" y="82"/>
                  </a:lnTo>
                  <a:lnTo>
                    <a:pt x="784" y="78"/>
                  </a:lnTo>
                  <a:lnTo>
                    <a:pt x="784" y="78"/>
                  </a:lnTo>
                  <a:lnTo>
                    <a:pt x="789" y="78"/>
                  </a:lnTo>
                  <a:lnTo>
                    <a:pt x="793" y="78"/>
                  </a:lnTo>
                  <a:lnTo>
                    <a:pt x="793" y="78"/>
                  </a:lnTo>
                  <a:lnTo>
                    <a:pt x="793" y="78"/>
                  </a:lnTo>
                  <a:lnTo>
                    <a:pt x="793" y="78"/>
                  </a:lnTo>
                  <a:lnTo>
                    <a:pt x="793" y="73"/>
                  </a:lnTo>
                  <a:lnTo>
                    <a:pt x="789" y="73"/>
                  </a:lnTo>
                  <a:lnTo>
                    <a:pt x="789" y="73"/>
                  </a:lnTo>
                  <a:lnTo>
                    <a:pt x="789" y="68"/>
                  </a:lnTo>
                  <a:lnTo>
                    <a:pt x="789" y="68"/>
                  </a:lnTo>
                  <a:lnTo>
                    <a:pt x="793" y="63"/>
                  </a:lnTo>
                  <a:lnTo>
                    <a:pt x="793" y="63"/>
                  </a:lnTo>
                  <a:lnTo>
                    <a:pt x="793" y="63"/>
                  </a:lnTo>
                  <a:lnTo>
                    <a:pt x="793" y="63"/>
                  </a:lnTo>
                  <a:lnTo>
                    <a:pt x="798" y="63"/>
                  </a:lnTo>
                  <a:lnTo>
                    <a:pt x="798" y="63"/>
                  </a:lnTo>
                  <a:lnTo>
                    <a:pt x="798" y="63"/>
                  </a:lnTo>
                  <a:lnTo>
                    <a:pt x="798" y="63"/>
                  </a:lnTo>
                  <a:lnTo>
                    <a:pt x="793" y="58"/>
                  </a:lnTo>
                  <a:lnTo>
                    <a:pt x="793" y="53"/>
                  </a:lnTo>
                  <a:lnTo>
                    <a:pt x="789" y="53"/>
                  </a:lnTo>
                  <a:lnTo>
                    <a:pt x="789" y="53"/>
                  </a:lnTo>
                  <a:lnTo>
                    <a:pt x="784" y="53"/>
                  </a:lnTo>
                  <a:lnTo>
                    <a:pt x="784" y="53"/>
                  </a:lnTo>
                  <a:lnTo>
                    <a:pt x="784" y="53"/>
                  </a:lnTo>
                  <a:lnTo>
                    <a:pt x="784" y="49"/>
                  </a:lnTo>
                  <a:lnTo>
                    <a:pt x="779" y="49"/>
                  </a:lnTo>
                  <a:lnTo>
                    <a:pt x="779" y="49"/>
                  </a:lnTo>
                  <a:lnTo>
                    <a:pt x="779" y="49"/>
                  </a:lnTo>
                  <a:lnTo>
                    <a:pt x="774" y="49"/>
                  </a:lnTo>
                  <a:lnTo>
                    <a:pt x="774" y="49"/>
                  </a:lnTo>
                  <a:lnTo>
                    <a:pt x="774" y="44"/>
                  </a:lnTo>
                  <a:lnTo>
                    <a:pt x="774" y="44"/>
                  </a:lnTo>
                  <a:lnTo>
                    <a:pt x="774" y="44"/>
                  </a:lnTo>
                  <a:lnTo>
                    <a:pt x="774" y="44"/>
                  </a:lnTo>
                  <a:lnTo>
                    <a:pt x="769" y="44"/>
                  </a:lnTo>
                  <a:lnTo>
                    <a:pt x="769" y="44"/>
                  </a:lnTo>
                  <a:lnTo>
                    <a:pt x="764" y="49"/>
                  </a:lnTo>
                  <a:lnTo>
                    <a:pt x="764" y="49"/>
                  </a:lnTo>
                  <a:lnTo>
                    <a:pt x="760" y="44"/>
                  </a:lnTo>
                  <a:lnTo>
                    <a:pt x="755" y="44"/>
                  </a:lnTo>
                  <a:lnTo>
                    <a:pt x="750" y="39"/>
                  </a:lnTo>
                  <a:lnTo>
                    <a:pt x="750" y="39"/>
                  </a:lnTo>
                  <a:lnTo>
                    <a:pt x="750" y="34"/>
                  </a:lnTo>
                  <a:lnTo>
                    <a:pt x="745" y="34"/>
                  </a:lnTo>
                  <a:lnTo>
                    <a:pt x="745" y="34"/>
                  </a:lnTo>
                  <a:lnTo>
                    <a:pt x="745" y="29"/>
                  </a:lnTo>
                  <a:lnTo>
                    <a:pt x="750" y="29"/>
                  </a:lnTo>
                  <a:lnTo>
                    <a:pt x="750" y="29"/>
                  </a:lnTo>
                  <a:lnTo>
                    <a:pt x="750" y="29"/>
                  </a:lnTo>
                  <a:lnTo>
                    <a:pt x="750" y="29"/>
                  </a:lnTo>
                  <a:lnTo>
                    <a:pt x="750" y="29"/>
                  </a:lnTo>
                  <a:lnTo>
                    <a:pt x="755" y="29"/>
                  </a:lnTo>
                  <a:lnTo>
                    <a:pt x="755" y="29"/>
                  </a:lnTo>
                  <a:lnTo>
                    <a:pt x="755" y="29"/>
                  </a:lnTo>
                  <a:lnTo>
                    <a:pt x="755" y="29"/>
                  </a:lnTo>
                  <a:lnTo>
                    <a:pt x="760" y="34"/>
                  </a:lnTo>
                  <a:lnTo>
                    <a:pt x="760" y="34"/>
                  </a:lnTo>
                  <a:lnTo>
                    <a:pt x="760" y="34"/>
                  </a:lnTo>
                  <a:lnTo>
                    <a:pt x="760" y="34"/>
                  </a:lnTo>
                  <a:lnTo>
                    <a:pt x="760" y="29"/>
                  </a:lnTo>
                  <a:lnTo>
                    <a:pt x="764" y="29"/>
                  </a:lnTo>
                  <a:lnTo>
                    <a:pt x="764" y="29"/>
                  </a:lnTo>
                  <a:lnTo>
                    <a:pt x="764" y="24"/>
                  </a:lnTo>
                  <a:lnTo>
                    <a:pt x="764" y="24"/>
                  </a:lnTo>
                  <a:lnTo>
                    <a:pt x="764" y="24"/>
                  </a:lnTo>
                  <a:lnTo>
                    <a:pt x="764" y="24"/>
                  </a:lnTo>
                  <a:lnTo>
                    <a:pt x="769" y="24"/>
                  </a:lnTo>
                  <a:lnTo>
                    <a:pt x="769" y="24"/>
                  </a:lnTo>
                  <a:lnTo>
                    <a:pt x="769" y="24"/>
                  </a:lnTo>
                  <a:lnTo>
                    <a:pt x="769" y="24"/>
                  </a:lnTo>
                  <a:lnTo>
                    <a:pt x="769" y="24"/>
                  </a:lnTo>
                  <a:lnTo>
                    <a:pt x="774" y="24"/>
                  </a:lnTo>
                  <a:lnTo>
                    <a:pt x="774" y="24"/>
                  </a:lnTo>
                  <a:lnTo>
                    <a:pt x="779" y="24"/>
                  </a:lnTo>
                  <a:lnTo>
                    <a:pt x="779" y="29"/>
                  </a:lnTo>
                  <a:lnTo>
                    <a:pt x="784" y="29"/>
                  </a:lnTo>
                  <a:lnTo>
                    <a:pt x="784" y="29"/>
                  </a:lnTo>
                  <a:lnTo>
                    <a:pt x="784" y="29"/>
                  </a:lnTo>
                  <a:lnTo>
                    <a:pt x="784" y="29"/>
                  </a:lnTo>
                  <a:lnTo>
                    <a:pt x="784" y="29"/>
                  </a:lnTo>
                  <a:lnTo>
                    <a:pt x="784" y="29"/>
                  </a:lnTo>
                  <a:lnTo>
                    <a:pt x="784" y="29"/>
                  </a:lnTo>
                  <a:lnTo>
                    <a:pt x="784" y="29"/>
                  </a:lnTo>
                  <a:lnTo>
                    <a:pt x="784" y="24"/>
                  </a:lnTo>
                  <a:lnTo>
                    <a:pt x="784" y="24"/>
                  </a:lnTo>
                  <a:lnTo>
                    <a:pt x="784" y="24"/>
                  </a:lnTo>
                  <a:lnTo>
                    <a:pt x="784" y="24"/>
                  </a:lnTo>
                  <a:lnTo>
                    <a:pt x="784" y="24"/>
                  </a:lnTo>
                  <a:lnTo>
                    <a:pt x="784" y="24"/>
                  </a:lnTo>
                  <a:lnTo>
                    <a:pt x="779" y="24"/>
                  </a:lnTo>
                  <a:lnTo>
                    <a:pt x="779" y="24"/>
                  </a:lnTo>
                  <a:lnTo>
                    <a:pt x="774" y="24"/>
                  </a:lnTo>
                  <a:lnTo>
                    <a:pt x="774" y="20"/>
                  </a:lnTo>
                  <a:lnTo>
                    <a:pt x="774" y="20"/>
                  </a:lnTo>
                  <a:lnTo>
                    <a:pt x="774" y="20"/>
                  </a:lnTo>
                  <a:lnTo>
                    <a:pt x="774" y="15"/>
                  </a:lnTo>
                  <a:lnTo>
                    <a:pt x="774" y="15"/>
                  </a:lnTo>
                  <a:lnTo>
                    <a:pt x="774" y="10"/>
                  </a:lnTo>
                  <a:lnTo>
                    <a:pt x="774" y="10"/>
                  </a:lnTo>
                  <a:lnTo>
                    <a:pt x="774" y="10"/>
                  </a:lnTo>
                  <a:lnTo>
                    <a:pt x="774" y="5"/>
                  </a:lnTo>
                  <a:lnTo>
                    <a:pt x="774" y="5"/>
                  </a:lnTo>
                  <a:lnTo>
                    <a:pt x="774" y="0"/>
                  </a:lnTo>
                  <a:lnTo>
                    <a:pt x="774" y="0"/>
                  </a:lnTo>
                  <a:lnTo>
                    <a:pt x="779" y="0"/>
                  </a:lnTo>
                  <a:lnTo>
                    <a:pt x="784" y="0"/>
                  </a:lnTo>
                  <a:lnTo>
                    <a:pt x="784" y="0"/>
                  </a:lnTo>
                  <a:lnTo>
                    <a:pt x="784" y="0"/>
                  </a:lnTo>
                  <a:lnTo>
                    <a:pt x="784" y="0"/>
                  </a:lnTo>
                  <a:lnTo>
                    <a:pt x="784" y="5"/>
                  </a:lnTo>
                  <a:lnTo>
                    <a:pt x="784" y="5"/>
                  </a:lnTo>
                  <a:lnTo>
                    <a:pt x="784" y="5"/>
                  </a:lnTo>
                  <a:lnTo>
                    <a:pt x="784" y="10"/>
                  </a:lnTo>
                  <a:lnTo>
                    <a:pt x="789" y="10"/>
                  </a:lnTo>
                  <a:lnTo>
                    <a:pt x="789" y="10"/>
                  </a:lnTo>
                  <a:lnTo>
                    <a:pt x="789" y="10"/>
                  </a:lnTo>
                  <a:lnTo>
                    <a:pt x="789" y="10"/>
                  </a:lnTo>
                  <a:lnTo>
                    <a:pt x="789" y="10"/>
                  </a:lnTo>
                  <a:lnTo>
                    <a:pt x="793" y="15"/>
                  </a:lnTo>
                  <a:lnTo>
                    <a:pt x="798" y="15"/>
                  </a:lnTo>
                  <a:lnTo>
                    <a:pt x="798" y="15"/>
                  </a:lnTo>
                  <a:lnTo>
                    <a:pt x="798" y="15"/>
                  </a:lnTo>
                  <a:lnTo>
                    <a:pt x="803" y="10"/>
                  </a:lnTo>
                  <a:lnTo>
                    <a:pt x="803" y="10"/>
                  </a:lnTo>
                  <a:lnTo>
                    <a:pt x="803" y="10"/>
                  </a:lnTo>
                  <a:lnTo>
                    <a:pt x="808" y="10"/>
                  </a:lnTo>
                  <a:lnTo>
                    <a:pt x="808" y="10"/>
                  </a:lnTo>
                  <a:lnTo>
                    <a:pt x="808" y="15"/>
                  </a:lnTo>
                  <a:lnTo>
                    <a:pt x="808" y="15"/>
                  </a:lnTo>
                  <a:lnTo>
                    <a:pt x="813" y="15"/>
                  </a:lnTo>
                  <a:lnTo>
                    <a:pt x="813" y="15"/>
                  </a:lnTo>
                  <a:lnTo>
                    <a:pt x="813" y="15"/>
                  </a:lnTo>
                  <a:lnTo>
                    <a:pt x="818" y="15"/>
                  </a:lnTo>
                  <a:lnTo>
                    <a:pt x="818" y="15"/>
                  </a:lnTo>
                  <a:lnTo>
                    <a:pt x="822" y="20"/>
                  </a:lnTo>
                  <a:lnTo>
                    <a:pt x="822" y="20"/>
                  </a:lnTo>
                  <a:lnTo>
                    <a:pt x="827" y="20"/>
                  </a:lnTo>
                  <a:lnTo>
                    <a:pt x="827" y="20"/>
                  </a:lnTo>
                  <a:lnTo>
                    <a:pt x="827" y="24"/>
                  </a:lnTo>
                  <a:lnTo>
                    <a:pt x="832" y="24"/>
                  </a:lnTo>
                  <a:lnTo>
                    <a:pt x="832" y="29"/>
                  </a:lnTo>
                  <a:lnTo>
                    <a:pt x="832" y="29"/>
                  </a:lnTo>
                  <a:lnTo>
                    <a:pt x="832" y="29"/>
                  </a:lnTo>
                  <a:lnTo>
                    <a:pt x="837" y="29"/>
                  </a:lnTo>
                  <a:lnTo>
                    <a:pt x="837" y="29"/>
                  </a:lnTo>
                  <a:lnTo>
                    <a:pt x="837" y="29"/>
                  </a:lnTo>
                  <a:lnTo>
                    <a:pt x="842" y="29"/>
                  </a:lnTo>
                  <a:lnTo>
                    <a:pt x="842" y="29"/>
                  </a:lnTo>
                  <a:lnTo>
                    <a:pt x="847" y="29"/>
                  </a:lnTo>
                  <a:lnTo>
                    <a:pt x="847" y="29"/>
                  </a:lnTo>
                  <a:lnTo>
                    <a:pt x="847" y="29"/>
                  </a:lnTo>
                  <a:lnTo>
                    <a:pt x="847" y="34"/>
                  </a:lnTo>
                  <a:lnTo>
                    <a:pt x="852" y="34"/>
                  </a:lnTo>
                  <a:lnTo>
                    <a:pt x="852" y="34"/>
                  </a:lnTo>
                  <a:lnTo>
                    <a:pt x="856" y="34"/>
                  </a:lnTo>
                  <a:lnTo>
                    <a:pt x="861" y="34"/>
                  </a:lnTo>
                  <a:lnTo>
                    <a:pt x="866" y="34"/>
                  </a:lnTo>
                  <a:lnTo>
                    <a:pt x="866" y="34"/>
                  </a:lnTo>
                  <a:lnTo>
                    <a:pt x="866" y="34"/>
                  </a:lnTo>
                  <a:lnTo>
                    <a:pt x="866" y="34"/>
                  </a:lnTo>
                  <a:lnTo>
                    <a:pt x="866" y="34"/>
                  </a:lnTo>
                  <a:lnTo>
                    <a:pt x="871" y="34"/>
                  </a:lnTo>
                  <a:lnTo>
                    <a:pt x="871" y="34"/>
                  </a:lnTo>
                  <a:lnTo>
                    <a:pt x="871" y="34"/>
                  </a:lnTo>
                  <a:lnTo>
                    <a:pt x="871" y="34"/>
                  </a:lnTo>
                  <a:lnTo>
                    <a:pt x="871" y="34"/>
                  </a:lnTo>
                  <a:lnTo>
                    <a:pt x="871" y="34"/>
                  </a:lnTo>
                  <a:lnTo>
                    <a:pt x="876" y="39"/>
                  </a:lnTo>
                  <a:lnTo>
                    <a:pt x="876" y="39"/>
                  </a:lnTo>
                  <a:lnTo>
                    <a:pt x="876" y="39"/>
                  </a:lnTo>
                  <a:lnTo>
                    <a:pt x="876" y="39"/>
                  </a:lnTo>
                  <a:lnTo>
                    <a:pt x="876" y="39"/>
                  </a:lnTo>
                  <a:lnTo>
                    <a:pt x="881" y="39"/>
                  </a:lnTo>
                  <a:lnTo>
                    <a:pt x="881" y="39"/>
                  </a:lnTo>
                  <a:lnTo>
                    <a:pt x="881" y="39"/>
                  </a:lnTo>
                  <a:lnTo>
                    <a:pt x="881" y="39"/>
                  </a:lnTo>
                  <a:lnTo>
                    <a:pt x="881" y="39"/>
                  </a:lnTo>
                  <a:lnTo>
                    <a:pt x="885" y="39"/>
                  </a:lnTo>
                  <a:lnTo>
                    <a:pt x="885" y="39"/>
                  </a:lnTo>
                  <a:lnTo>
                    <a:pt x="885" y="39"/>
                  </a:lnTo>
                  <a:lnTo>
                    <a:pt x="885" y="39"/>
                  </a:lnTo>
                  <a:lnTo>
                    <a:pt x="890" y="44"/>
                  </a:lnTo>
                  <a:lnTo>
                    <a:pt x="890" y="44"/>
                  </a:lnTo>
                  <a:lnTo>
                    <a:pt x="890" y="44"/>
                  </a:lnTo>
                  <a:lnTo>
                    <a:pt x="895" y="44"/>
                  </a:lnTo>
                  <a:lnTo>
                    <a:pt x="895" y="44"/>
                  </a:lnTo>
                  <a:lnTo>
                    <a:pt x="895" y="44"/>
                  </a:lnTo>
                  <a:lnTo>
                    <a:pt x="895" y="44"/>
                  </a:lnTo>
                  <a:lnTo>
                    <a:pt x="895" y="49"/>
                  </a:lnTo>
                  <a:lnTo>
                    <a:pt x="895" y="49"/>
                  </a:lnTo>
                  <a:lnTo>
                    <a:pt x="895" y="49"/>
                  </a:lnTo>
                  <a:lnTo>
                    <a:pt x="895" y="53"/>
                  </a:lnTo>
                  <a:lnTo>
                    <a:pt x="895" y="53"/>
                  </a:lnTo>
                  <a:lnTo>
                    <a:pt x="895" y="53"/>
                  </a:lnTo>
                  <a:lnTo>
                    <a:pt x="900" y="53"/>
                  </a:lnTo>
                  <a:lnTo>
                    <a:pt x="900" y="58"/>
                  </a:lnTo>
                  <a:lnTo>
                    <a:pt x="905" y="58"/>
                  </a:lnTo>
                  <a:lnTo>
                    <a:pt x="910" y="53"/>
                  </a:lnTo>
                  <a:lnTo>
                    <a:pt x="914" y="53"/>
                  </a:lnTo>
                  <a:lnTo>
                    <a:pt x="919" y="53"/>
                  </a:lnTo>
                  <a:lnTo>
                    <a:pt x="924" y="58"/>
                  </a:lnTo>
                  <a:lnTo>
                    <a:pt x="924" y="58"/>
                  </a:lnTo>
                  <a:lnTo>
                    <a:pt x="919" y="58"/>
                  </a:lnTo>
                  <a:lnTo>
                    <a:pt x="919" y="58"/>
                  </a:lnTo>
                  <a:lnTo>
                    <a:pt x="919" y="58"/>
                  </a:lnTo>
                  <a:lnTo>
                    <a:pt x="914" y="63"/>
                  </a:lnTo>
                  <a:lnTo>
                    <a:pt x="914" y="63"/>
                  </a:lnTo>
                  <a:lnTo>
                    <a:pt x="914" y="63"/>
                  </a:lnTo>
                  <a:lnTo>
                    <a:pt x="914" y="68"/>
                  </a:lnTo>
                  <a:lnTo>
                    <a:pt x="914" y="68"/>
                  </a:lnTo>
                  <a:lnTo>
                    <a:pt x="914" y="68"/>
                  </a:lnTo>
                  <a:lnTo>
                    <a:pt x="914" y="68"/>
                  </a:lnTo>
                  <a:lnTo>
                    <a:pt x="914" y="73"/>
                  </a:lnTo>
                  <a:lnTo>
                    <a:pt x="914" y="73"/>
                  </a:lnTo>
                  <a:lnTo>
                    <a:pt x="914" y="73"/>
                  </a:lnTo>
                  <a:lnTo>
                    <a:pt x="914" y="73"/>
                  </a:lnTo>
                  <a:lnTo>
                    <a:pt x="914" y="73"/>
                  </a:lnTo>
                  <a:lnTo>
                    <a:pt x="914" y="78"/>
                  </a:lnTo>
                  <a:lnTo>
                    <a:pt x="914" y="78"/>
                  </a:lnTo>
                  <a:lnTo>
                    <a:pt x="914" y="78"/>
                  </a:lnTo>
                  <a:lnTo>
                    <a:pt x="910" y="78"/>
                  </a:lnTo>
                  <a:lnTo>
                    <a:pt x="914" y="82"/>
                  </a:lnTo>
                  <a:lnTo>
                    <a:pt x="914" y="82"/>
                  </a:lnTo>
                  <a:lnTo>
                    <a:pt x="914" y="82"/>
                  </a:lnTo>
                  <a:lnTo>
                    <a:pt x="914" y="82"/>
                  </a:lnTo>
                  <a:lnTo>
                    <a:pt x="914" y="82"/>
                  </a:lnTo>
                  <a:lnTo>
                    <a:pt x="914" y="82"/>
                  </a:lnTo>
                  <a:lnTo>
                    <a:pt x="919" y="82"/>
                  </a:lnTo>
                  <a:lnTo>
                    <a:pt x="919" y="82"/>
                  </a:lnTo>
                  <a:lnTo>
                    <a:pt x="919" y="87"/>
                  </a:lnTo>
                  <a:lnTo>
                    <a:pt x="919" y="87"/>
                  </a:lnTo>
                  <a:lnTo>
                    <a:pt x="919" y="87"/>
                  </a:lnTo>
                  <a:lnTo>
                    <a:pt x="924" y="87"/>
                  </a:lnTo>
                  <a:lnTo>
                    <a:pt x="924" y="87"/>
                  </a:lnTo>
                  <a:lnTo>
                    <a:pt x="929" y="87"/>
                  </a:lnTo>
                  <a:lnTo>
                    <a:pt x="929" y="87"/>
                  </a:lnTo>
                  <a:lnTo>
                    <a:pt x="929" y="87"/>
                  </a:lnTo>
                  <a:lnTo>
                    <a:pt x="929" y="92"/>
                  </a:lnTo>
                  <a:lnTo>
                    <a:pt x="929" y="92"/>
                  </a:lnTo>
                  <a:lnTo>
                    <a:pt x="929" y="92"/>
                  </a:lnTo>
                  <a:lnTo>
                    <a:pt x="929" y="97"/>
                  </a:lnTo>
                  <a:lnTo>
                    <a:pt x="929" y="97"/>
                  </a:lnTo>
                  <a:lnTo>
                    <a:pt x="934" y="97"/>
                  </a:lnTo>
                  <a:lnTo>
                    <a:pt x="934" y="97"/>
                  </a:lnTo>
                  <a:lnTo>
                    <a:pt x="939" y="97"/>
                  </a:lnTo>
                  <a:lnTo>
                    <a:pt x="939" y="97"/>
                  </a:lnTo>
                  <a:lnTo>
                    <a:pt x="939" y="97"/>
                  </a:lnTo>
                  <a:lnTo>
                    <a:pt x="939" y="97"/>
                  </a:lnTo>
                  <a:lnTo>
                    <a:pt x="943" y="97"/>
                  </a:lnTo>
                  <a:lnTo>
                    <a:pt x="943" y="97"/>
                  </a:lnTo>
                  <a:lnTo>
                    <a:pt x="943" y="102"/>
                  </a:lnTo>
                  <a:lnTo>
                    <a:pt x="943" y="102"/>
                  </a:lnTo>
                  <a:lnTo>
                    <a:pt x="943" y="102"/>
                  </a:lnTo>
                  <a:lnTo>
                    <a:pt x="943" y="107"/>
                  </a:lnTo>
                  <a:lnTo>
                    <a:pt x="943" y="107"/>
                  </a:lnTo>
                  <a:lnTo>
                    <a:pt x="948" y="111"/>
                  </a:lnTo>
                  <a:lnTo>
                    <a:pt x="948" y="111"/>
                  </a:lnTo>
                  <a:lnTo>
                    <a:pt x="948" y="111"/>
                  </a:lnTo>
                  <a:lnTo>
                    <a:pt x="943" y="116"/>
                  </a:lnTo>
                  <a:lnTo>
                    <a:pt x="943" y="116"/>
                  </a:lnTo>
                  <a:lnTo>
                    <a:pt x="939" y="121"/>
                  </a:lnTo>
                  <a:lnTo>
                    <a:pt x="939" y="121"/>
                  </a:lnTo>
                  <a:lnTo>
                    <a:pt x="934" y="126"/>
                  </a:lnTo>
                  <a:lnTo>
                    <a:pt x="929" y="131"/>
                  </a:lnTo>
                  <a:lnTo>
                    <a:pt x="924" y="131"/>
                  </a:lnTo>
                  <a:lnTo>
                    <a:pt x="924" y="136"/>
                  </a:lnTo>
                  <a:lnTo>
                    <a:pt x="919" y="136"/>
                  </a:lnTo>
                  <a:lnTo>
                    <a:pt x="914" y="140"/>
                  </a:lnTo>
                  <a:lnTo>
                    <a:pt x="910" y="145"/>
                  </a:lnTo>
                  <a:lnTo>
                    <a:pt x="905" y="150"/>
                  </a:lnTo>
                  <a:lnTo>
                    <a:pt x="900" y="150"/>
                  </a:lnTo>
                  <a:lnTo>
                    <a:pt x="900" y="155"/>
                  </a:lnTo>
                  <a:lnTo>
                    <a:pt x="895" y="155"/>
                  </a:lnTo>
                  <a:lnTo>
                    <a:pt x="895" y="160"/>
                  </a:lnTo>
                  <a:lnTo>
                    <a:pt x="895" y="160"/>
                  </a:lnTo>
                  <a:lnTo>
                    <a:pt x="895" y="160"/>
                  </a:lnTo>
                  <a:lnTo>
                    <a:pt x="890" y="165"/>
                  </a:lnTo>
                  <a:lnTo>
                    <a:pt x="890" y="169"/>
                  </a:lnTo>
                  <a:lnTo>
                    <a:pt x="885" y="174"/>
                  </a:lnTo>
                  <a:lnTo>
                    <a:pt x="885" y="174"/>
                  </a:lnTo>
                  <a:lnTo>
                    <a:pt x="881" y="179"/>
                  </a:lnTo>
                  <a:lnTo>
                    <a:pt x="881" y="184"/>
                  </a:lnTo>
                  <a:lnTo>
                    <a:pt x="876" y="194"/>
                  </a:lnTo>
                  <a:lnTo>
                    <a:pt x="876" y="194"/>
                  </a:lnTo>
                  <a:lnTo>
                    <a:pt x="871" y="199"/>
                  </a:lnTo>
                  <a:lnTo>
                    <a:pt x="871" y="199"/>
                  </a:lnTo>
                  <a:lnTo>
                    <a:pt x="866" y="199"/>
                  </a:lnTo>
                  <a:lnTo>
                    <a:pt x="866" y="203"/>
                  </a:lnTo>
                  <a:lnTo>
                    <a:pt x="861" y="208"/>
                  </a:lnTo>
                  <a:lnTo>
                    <a:pt x="856" y="218"/>
                  </a:lnTo>
                  <a:lnTo>
                    <a:pt x="852" y="223"/>
                  </a:lnTo>
                  <a:lnTo>
                    <a:pt x="847" y="232"/>
                  </a:lnTo>
                  <a:lnTo>
                    <a:pt x="842" y="232"/>
                  </a:lnTo>
                  <a:lnTo>
                    <a:pt x="837" y="232"/>
                  </a:lnTo>
                  <a:lnTo>
                    <a:pt x="832" y="237"/>
                  </a:lnTo>
                  <a:lnTo>
                    <a:pt x="827" y="242"/>
                  </a:lnTo>
                  <a:lnTo>
                    <a:pt x="822" y="242"/>
                  </a:lnTo>
                  <a:lnTo>
                    <a:pt x="818" y="247"/>
                  </a:lnTo>
                  <a:lnTo>
                    <a:pt x="813" y="247"/>
                  </a:lnTo>
                  <a:lnTo>
                    <a:pt x="803" y="247"/>
                  </a:lnTo>
                  <a:lnTo>
                    <a:pt x="793" y="252"/>
                  </a:lnTo>
                  <a:lnTo>
                    <a:pt x="789" y="252"/>
                  </a:lnTo>
                  <a:lnTo>
                    <a:pt x="784" y="257"/>
                  </a:lnTo>
                  <a:lnTo>
                    <a:pt x="779" y="257"/>
                  </a:lnTo>
                  <a:lnTo>
                    <a:pt x="774" y="261"/>
                  </a:lnTo>
                  <a:lnTo>
                    <a:pt x="769" y="266"/>
                  </a:lnTo>
                  <a:lnTo>
                    <a:pt x="760" y="271"/>
                  </a:lnTo>
                  <a:lnTo>
                    <a:pt x="755" y="276"/>
                  </a:lnTo>
                  <a:lnTo>
                    <a:pt x="745" y="276"/>
                  </a:lnTo>
                  <a:lnTo>
                    <a:pt x="745" y="281"/>
                  </a:lnTo>
                  <a:lnTo>
                    <a:pt x="735" y="290"/>
                  </a:lnTo>
                  <a:lnTo>
                    <a:pt x="735" y="290"/>
                  </a:lnTo>
                  <a:lnTo>
                    <a:pt x="731" y="295"/>
                  </a:lnTo>
                  <a:lnTo>
                    <a:pt x="731" y="305"/>
                  </a:lnTo>
                  <a:lnTo>
                    <a:pt x="726" y="310"/>
                  </a:lnTo>
                  <a:lnTo>
                    <a:pt x="726" y="315"/>
                  </a:lnTo>
                  <a:lnTo>
                    <a:pt x="721" y="319"/>
                  </a:lnTo>
                  <a:lnTo>
                    <a:pt x="721" y="324"/>
                  </a:lnTo>
                  <a:lnTo>
                    <a:pt x="716" y="324"/>
                  </a:lnTo>
                  <a:lnTo>
                    <a:pt x="716" y="329"/>
                  </a:lnTo>
                  <a:lnTo>
                    <a:pt x="711" y="334"/>
                  </a:lnTo>
                  <a:lnTo>
                    <a:pt x="706" y="339"/>
                  </a:lnTo>
                  <a:lnTo>
                    <a:pt x="706" y="339"/>
                  </a:lnTo>
                  <a:lnTo>
                    <a:pt x="701" y="344"/>
                  </a:lnTo>
                  <a:lnTo>
                    <a:pt x="701" y="344"/>
                  </a:lnTo>
                  <a:lnTo>
                    <a:pt x="697" y="348"/>
                  </a:lnTo>
                  <a:lnTo>
                    <a:pt x="697" y="353"/>
                  </a:lnTo>
                  <a:lnTo>
                    <a:pt x="697" y="358"/>
                  </a:lnTo>
                  <a:lnTo>
                    <a:pt x="697" y="363"/>
                  </a:lnTo>
                  <a:lnTo>
                    <a:pt x="697" y="368"/>
                  </a:lnTo>
                  <a:lnTo>
                    <a:pt x="692" y="373"/>
                  </a:lnTo>
                  <a:lnTo>
                    <a:pt x="692" y="373"/>
                  </a:lnTo>
                  <a:lnTo>
                    <a:pt x="687" y="377"/>
                  </a:lnTo>
                  <a:lnTo>
                    <a:pt x="687" y="377"/>
                  </a:lnTo>
                  <a:lnTo>
                    <a:pt x="682" y="382"/>
                  </a:lnTo>
                  <a:lnTo>
                    <a:pt x="672" y="387"/>
                  </a:lnTo>
                  <a:lnTo>
                    <a:pt x="668" y="392"/>
                  </a:lnTo>
                  <a:lnTo>
                    <a:pt x="663" y="397"/>
                  </a:lnTo>
                  <a:lnTo>
                    <a:pt x="658" y="397"/>
                  </a:lnTo>
                  <a:lnTo>
                    <a:pt x="658" y="402"/>
                  </a:lnTo>
                  <a:lnTo>
                    <a:pt x="648" y="407"/>
                  </a:lnTo>
                  <a:lnTo>
                    <a:pt x="643" y="407"/>
                  </a:lnTo>
                  <a:lnTo>
                    <a:pt x="639" y="411"/>
                  </a:lnTo>
                  <a:lnTo>
                    <a:pt x="639" y="411"/>
                  </a:lnTo>
                  <a:lnTo>
                    <a:pt x="629" y="416"/>
                  </a:lnTo>
                  <a:lnTo>
                    <a:pt x="624" y="416"/>
                  </a:lnTo>
                  <a:lnTo>
                    <a:pt x="619" y="421"/>
                  </a:lnTo>
                  <a:lnTo>
                    <a:pt x="614" y="421"/>
                  </a:lnTo>
                  <a:lnTo>
                    <a:pt x="609" y="421"/>
                  </a:lnTo>
                  <a:lnTo>
                    <a:pt x="605" y="421"/>
                  </a:lnTo>
                  <a:lnTo>
                    <a:pt x="600" y="421"/>
                  </a:lnTo>
                  <a:lnTo>
                    <a:pt x="600" y="421"/>
                  </a:lnTo>
                  <a:lnTo>
                    <a:pt x="595" y="421"/>
                  </a:lnTo>
                  <a:lnTo>
                    <a:pt x="595" y="421"/>
                  </a:lnTo>
                  <a:lnTo>
                    <a:pt x="590" y="421"/>
                  </a:lnTo>
                  <a:lnTo>
                    <a:pt x="585" y="421"/>
                  </a:lnTo>
                  <a:lnTo>
                    <a:pt x="585" y="421"/>
                  </a:lnTo>
                  <a:lnTo>
                    <a:pt x="580" y="426"/>
                  </a:lnTo>
                  <a:lnTo>
                    <a:pt x="580" y="426"/>
                  </a:lnTo>
                  <a:lnTo>
                    <a:pt x="580" y="426"/>
                  </a:lnTo>
                  <a:lnTo>
                    <a:pt x="576" y="426"/>
                  </a:lnTo>
                  <a:lnTo>
                    <a:pt x="571" y="426"/>
                  </a:lnTo>
                  <a:lnTo>
                    <a:pt x="566" y="426"/>
                  </a:lnTo>
                  <a:lnTo>
                    <a:pt x="566" y="426"/>
                  </a:lnTo>
                  <a:lnTo>
                    <a:pt x="561" y="426"/>
                  </a:lnTo>
                  <a:lnTo>
                    <a:pt x="556" y="426"/>
                  </a:lnTo>
                  <a:lnTo>
                    <a:pt x="556" y="426"/>
                  </a:lnTo>
                  <a:lnTo>
                    <a:pt x="551" y="431"/>
                  </a:lnTo>
                  <a:lnTo>
                    <a:pt x="547" y="431"/>
                  </a:lnTo>
                  <a:lnTo>
                    <a:pt x="547" y="426"/>
                  </a:lnTo>
                  <a:lnTo>
                    <a:pt x="547" y="426"/>
                  </a:lnTo>
                  <a:lnTo>
                    <a:pt x="542" y="426"/>
                  </a:lnTo>
                  <a:lnTo>
                    <a:pt x="542" y="421"/>
                  </a:lnTo>
                  <a:lnTo>
                    <a:pt x="542" y="421"/>
                  </a:lnTo>
                  <a:lnTo>
                    <a:pt x="542" y="421"/>
                  </a:lnTo>
                  <a:lnTo>
                    <a:pt x="537" y="426"/>
                  </a:lnTo>
                  <a:lnTo>
                    <a:pt x="537" y="426"/>
                  </a:lnTo>
                  <a:lnTo>
                    <a:pt x="537" y="426"/>
                  </a:lnTo>
                  <a:lnTo>
                    <a:pt x="532" y="426"/>
                  </a:lnTo>
                  <a:lnTo>
                    <a:pt x="532" y="426"/>
                  </a:lnTo>
                  <a:lnTo>
                    <a:pt x="532" y="426"/>
                  </a:lnTo>
                  <a:lnTo>
                    <a:pt x="532" y="431"/>
                  </a:lnTo>
                  <a:lnTo>
                    <a:pt x="532" y="431"/>
                  </a:lnTo>
                  <a:lnTo>
                    <a:pt x="527" y="431"/>
                  </a:lnTo>
                  <a:lnTo>
                    <a:pt x="527" y="436"/>
                  </a:lnTo>
                  <a:lnTo>
                    <a:pt x="532" y="436"/>
                  </a:lnTo>
                  <a:lnTo>
                    <a:pt x="527" y="436"/>
                  </a:lnTo>
                  <a:lnTo>
                    <a:pt x="527" y="436"/>
                  </a:lnTo>
                  <a:lnTo>
                    <a:pt x="527" y="436"/>
                  </a:lnTo>
                  <a:lnTo>
                    <a:pt x="522" y="436"/>
                  </a:lnTo>
                  <a:lnTo>
                    <a:pt x="522" y="436"/>
                  </a:lnTo>
                  <a:lnTo>
                    <a:pt x="518" y="436"/>
                  </a:lnTo>
                  <a:lnTo>
                    <a:pt x="518" y="440"/>
                  </a:lnTo>
                  <a:lnTo>
                    <a:pt x="513" y="440"/>
                  </a:lnTo>
                  <a:lnTo>
                    <a:pt x="508" y="440"/>
                  </a:lnTo>
                  <a:lnTo>
                    <a:pt x="503" y="440"/>
                  </a:lnTo>
                  <a:lnTo>
                    <a:pt x="503" y="436"/>
                  </a:lnTo>
                  <a:lnTo>
                    <a:pt x="498" y="436"/>
                  </a:lnTo>
                  <a:lnTo>
                    <a:pt x="498" y="436"/>
                  </a:lnTo>
                  <a:lnTo>
                    <a:pt x="498" y="440"/>
                  </a:lnTo>
                  <a:lnTo>
                    <a:pt x="498" y="440"/>
                  </a:lnTo>
                  <a:lnTo>
                    <a:pt x="498" y="440"/>
                  </a:lnTo>
                  <a:lnTo>
                    <a:pt x="498" y="440"/>
                  </a:lnTo>
                  <a:lnTo>
                    <a:pt x="498" y="440"/>
                  </a:lnTo>
                  <a:lnTo>
                    <a:pt x="498" y="445"/>
                  </a:lnTo>
                  <a:lnTo>
                    <a:pt x="493" y="445"/>
                  </a:lnTo>
                  <a:lnTo>
                    <a:pt x="493" y="445"/>
                  </a:lnTo>
                  <a:lnTo>
                    <a:pt x="493" y="445"/>
                  </a:lnTo>
                  <a:lnTo>
                    <a:pt x="493" y="445"/>
                  </a:lnTo>
                  <a:lnTo>
                    <a:pt x="493" y="445"/>
                  </a:lnTo>
                  <a:lnTo>
                    <a:pt x="493" y="450"/>
                  </a:lnTo>
                  <a:lnTo>
                    <a:pt x="493" y="450"/>
                  </a:lnTo>
                  <a:lnTo>
                    <a:pt x="493" y="455"/>
                  </a:lnTo>
                  <a:lnTo>
                    <a:pt x="493" y="455"/>
                  </a:lnTo>
                  <a:lnTo>
                    <a:pt x="493" y="455"/>
                  </a:lnTo>
                  <a:lnTo>
                    <a:pt x="493" y="455"/>
                  </a:lnTo>
                  <a:lnTo>
                    <a:pt x="498" y="460"/>
                  </a:lnTo>
                  <a:lnTo>
                    <a:pt x="503" y="460"/>
                  </a:lnTo>
                  <a:lnTo>
                    <a:pt x="503" y="465"/>
                  </a:lnTo>
                  <a:lnTo>
                    <a:pt x="503" y="465"/>
                  </a:lnTo>
                  <a:lnTo>
                    <a:pt x="503" y="469"/>
                  </a:lnTo>
                  <a:lnTo>
                    <a:pt x="498" y="469"/>
                  </a:lnTo>
                  <a:lnTo>
                    <a:pt x="493" y="469"/>
                  </a:lnTo>
                  <a:lnTo>
                    <a:pt x="493" y="474"/>
                  </a:lnTo>
                  <a:lnTo>
                    <a:pt x="488" y="474"/>
                  </a:lnTo>
                  <a:lnTo>
                    <a:pt x="488" y="474"/>
                  </a:lnTo>
                  <a:lnTo>
                    <a:pt x="484" y="474"/>
                  </a:lnTo>
                  <a:lnTo>
                    <a:pt x="484" y="474"/>
                  </a:lnTo>
                  <a:lnTo>
                    <a:pt x="484" y="474"/>
                  </a:lnTo>
                  <a:lnTo>
                    <a:pt x="484" y="474"/>
                  </a:lnTo>
                  <a:lnTo>
                    <a:pt x="488" y="479"/>
                  </a:lnTo>
                  <a:lnTo>
                    <a:pt x="488" y="479"/>
                  </a:lnTo>
                  <a:lnTo>
                    <a:pt x="488" y="479"/>
                  </a:lnTo>
                  <a:lnTo>
                    <a:pt x="488" y="479"/>
                  </a:lnTo>
                  <a:lnTo>
                    <a:pt x="488" y="484"/>
                  </a:lnTo>
                  <a:lnTo>
                    <a:pt x="493" y="484"/>
                  </a:lnTo>
                  <a:lnTo>
                    <a:pt x="498" y="484"/>
                  </a:lnTo>
                  <a:lnTo>
                    <a:pt x="498" y="484"/>
                  </a:lnTo>
                  <a:lnTo>
                    <a:pt x="498" y="484"/>
                  </a:lnTo>
                  <a:lnTo>
                    <a:pt x="493" y="484"/>
                  </a:lnTo>
                  <a:lnTo>
                    <a:pt x="493" y="489"/>
                  </a:lnTo>
                  <a:lnTo>
                    <a:pt x="488" y="489"/>
                  </a:lnTo>
                  <a:lnTo>
                    <a:pt x="488" y="494"/>
                  </a:lnTo>
                  <a:lnTo>
                    <a:pt x="488" y="494"/>
                  </a:lnTo>
                  <a:lnTo>
                    <a:pt x="484" y="494"/>
                  </a:lnTo>
                  <a:lnTo>
                    <a:pt x="484" y="489"/>
                  </a:lnTo>
                  <a:lnTo>
                    <a:pt x="484" y="489"/>
                  </a:lnTo>
                  <a:lnTo>
                    <a:pt x="479" y="489"/>
                  </a:lnTo>
                  <a:lnTo>
                    <a:pt x="479" y="494"/>
                  </a:lnTo>
                  <a:lnTo>
                    <a:pt x="479" y="494"/>
                  </a:lnTo>
                  <a:lnTo>
                    <a:pt x="474" y="498"/>
                  </a:lnTo>
                  <a:lnTo>
                    <a:pt x="474" y="498"/>
                  </a:lnTo>
                  <a:lnTo>
                    <a:pt x="464" y="498"/>
                  </a:lnTo>
                  <a:lnTo>
                    <a:pt x="464" y="498"/>
                  </a:lnTo>
                  <a:lnTo>
                    <a:pt x="464" y="503"/>
                  </a:lnTo>
                  <a:lnTo>
                    <a:pt x="459" y="508"/>
                  </a:lnTo>
                  <a:lnTo>
                    <a:pt x="459" y="508"/>
                  </a:lnTo>
                  <a:lnTo>
                    <a:pt x="459" y="513"/>
                  </a:lnTo>
                  <a:lnTo>
                    <a:pt x="459" y="518"/>
                  </a:lnTo>
                  <a:lnTo>
                    <a:pt x="459" y="518"/>
                  </a:lnTo>
                  <a:lnTo>
                    <a:pt x="459" y="518"/>
                  </a:lnTo>
                  <a:lnTo>
                    <a:pt x="459" y="523"/>
                  </a:lnTo>
                  <a:lnTo>
                    <a:pt x="459" y="527"/>
                  </a:lnTo>
                  <a:lnTo>
                    <a:pt x="459" y="527"/>
                  </a:lnTo>
                  <a:lnTo>
                    <a:pt x="459" y="532"/>
                  </a:lnTo>
                  <a:lnTo>
                    <a:pt x="459" y="532"/>
                  </a:lnTo>
                  <a:lnTo>
                    <a:pt x="459" y="532"/>
                  </a:lnTo>
                  <a:lnTo>
                    <a:pt x="459" y="532"/>
                  </a:lnTo>
                  <a:lnTo>
                    <a:pt x="455" y="537"/>
                  </a:lnTo>
                  <a:lnTo>
                    <a:pt x="455" y="537"/>
                  </a:lnTo>
                  <a:lnTo>
                    <a:pt x="455" y="537"/>
                  </a:lnTo>
                  <a:lnTo>
                    <a:pt x="455" y="537"/>
                  </a:lnTo>
                  <a:lnTo>
                    <a:pt x="450" y="542"/>
                  </a:lnTo>
                  <a:lnTo>
                    <a:pt x="450" y="542"/>
                  </a:lnTo>
                  <a:lnTo>
                    <a:pt x="445" y="542"/>
                  </a:lnTo>
                  <a:lnTo>
                    <a:pt x="440" y="542"/>
                  </a:lnTo>
                  <a:lnTo>
                    <a:pt x="440" y="542"/>
                  </a:lnTo>
                  <a:lnTo>
                    <a:pt x="440" y="542"/>
                  </a:lnTo>
                  <a:lnTo>
                    <a:pt x="440" y="547"/>
                  </a:lnTo>
                  <a:lnTo>
                    <a:pt x="440" y="547"/>
                  </a:lnTo>
                  <a:lnTo>
                    <a:pt x="440" y="547"/>
                  </a:lnTo>
                  <a:lnTo>
                    <a:pt x="435" y="547"/>
                  </a:lnTo>
                  <a:lnTo>
                    <a:pt x="435" y="547"/>
                  </a:lnTo>
                  <a:lnTo>
                    <a:pt x="430" y="547"/>
                  </a:lnTo>
                  <a:lnTo>
                    <a:pt x="430" y="547"/>
                  </a:lnTo>
                  <a:lnTo>
                    <a:pt x="430" y="552"/>
                  </a:lnTo>
                  <a:lnTo>
                    <a:pt x="426" y="552"/>
                  </a:lnTo>
                  <a:lnTo>
                    <a:pt x="426" y="556"/>
                  </a:lnTo>
                  <a:lnTo>
                    <a:pt x="426" y="556"/>
                  </a:lnTo>
                  <a:lnTo>
                    <a:pt x="426" y="561"/>
                  </a:lnTo>
                  <a:lnTo>
                    <a:pt x="426" y="566"/>
                  </a:lnTo>
                  <a:lnTo>
                    <a:pt x="426" y="566"/>
                  </a:lnTo>
                  <a:lnTo>
                    <a:pt x="421" y="571"/>
                  </a:lnTo>
                  <a:lnTo>
                    <a:pt x="421" y="571"/>
                  </a:lnTo>
                  <a:lnTo>
                    <a:pt x="421" y="571"/>
                  </a:lnTo>
                  <a:lnTo>
                    <a:pt x="416" y="576"/>
                  </a:lnTo>
                  <a:lnTo>
                    <a:pt x="416" y="576"/>
                  </a:lnTo>
                  <a:lnTo>
                    <a:pt x="416" y="581"/>
                  </a:lnTo>
                  <a:lnTo>
                    <a:pt x="416" y="581"/>
                  </a:lnTo>
                  <a:lnTo>
                    <a:pt x="416" y="585"/>
                  </a:lnTo>
                  <a:lnTo>
                    <a:pt x="411" y="590"/>
                  </a:lnTo>
                  <a:lnTo>
                    <a:pt x="411" y="590"/>
                  </a:lnTo>
                  <a:lnTo>
                    <a:pt x="411" y="595"/>
                  </a:lnTo>
                  <a:lnTo>
                    <a:pt x="411" y="595"/>
                  </a:lnTo>
                  <a:lnTo>
                    <a:pt x="411" y="595"/>
                  </a:lnTo>
                  <a:lnTo>
                    <a:pt x="406" y="600"/>
                  </a:lnTo>
                  <a:lnTo>
                    <a:pt x="406" y="600"/>
                  </a:lnTo>
                  <a:lnTo>
                    <a:pt x="406" y="600"/>
                  </a:lnTo>
                  <a:lnTo>
                    <a:pt x="401" y="600"/>
                  </a:lnTo>
                  <a:lnTo>
                    <a:pt x="401" y="605"/>
                  </a:lnTo>
                  <a:lnTo>
                    <a:pt x="401" y="605"/>
                  </a:lnTo>
                  <a:lnTo>
                    <a:pt x="401" y="605"/>
                  </a:lnTo>
                  <a:lnTo>
                    <a:pt x="401" y="610"/>
                  </a:lnTo>
                  <a:lnTo>
                    <a:pt x="401" y="610"/>
                  </a:lnTo>
                  <a:lnTo>
                    <a:pt x="397" y="610"/>
                  </a:lnTo>
                  <a:lnTo>
                    <a:pt x="397" y="610"/>
                  </a:lnTo>
                  <a:lnTo>
                    <a:pt x="392" y="610"/>
                  </a:lnTo>
                  <a:lnTo>
                    <a:pt x="392" y="610"/>
                  </a:lnTo>
                  <a:lnTo>
                    <a:pt x="392" y="615"/>
                  </a:lnTo>
                  <a:lnTo>
                    <a:pt x="392" y="615"/>
                  </a:lnTo>
                  <a:lnTo>
                    <a:pt x="392" y="615"/>
                  </a:lnTo>
                  <a:lnTo>
                    <a:pt x="387" y="619"/>
                  </a:lnTo>
                  <a:lnTo>
                    <a:pt x="387" y="619"/>
                  </a:lnTo>
                  <a:lnTo>
                    <a:pt x="387" y="619"/>
                  </a:lnTo>
                  <a:lnTo>
                    <a:pt x="387" y="619"/>
                  </a:lnTo>
                  <a:lnTo>
                    <a:pt x="382" y="619"/>
                  </a:lnTo>
                  <a:lnTo>
                    <a:pt x="377" y="619"/>
                  </a:lnTo>
                  <a:lnTo>
                    <a:pt x="372" y="619"/>
                  </a:lnTo>
                  <a:lnTo>
                    <a:pt x="367" y="619"/>
                  </a:lnTo>
                  <a:lnTo>
                    <a:pt x="367" y="619"/>
                  </a:lnTo>
                  <a:lnTo>
                    <a:pt x="363" y="624"/>
                  </a:lnTo>
                  <a:lnTo>
                    <a:pt x="363" y="624"/>
                  </a:lnTo>
                  <a:lnTo>
                    <a:pt x="358" y="624"/>
                  </a:lnTo>
                  <a:lnTo>
                    <a:pt x="358" y="629"/>
                  </a:lnTo>
                  <a:lnTo>
                    <a:pt x="358" y="629"/>
                  </a:lnTo>
                  <a:lnTo>
                    <a:pt x="358" y="634"/>
                  </a:lnTo>
                  <a:lnTo>
                    <a:pt x="358" y="634"/>
                  </a:lnTo>
                  <a:lnTo>
                    <a:pt x="353" y="634"/>
                  </a:lnTo>
                  <a:lnTo>
                    <a:pt x="353" y="634"/>
                  </a:lnTo>
                  <a:lnTo>
                    <a:pt x="353" y="639"/>
                  </a:lnTo>
                  <a:lnTo>
                    <a:pt x="353" y="639"/>
                  </a:lnTo>
                  <a:lnTo>
                    <a:pt x="353" y="644"/>
                  </a:lnTo>
                  <a:lnTo>
                    <a:pt x="353" y="644"/>
                  </a:lnTo>
                  <a:lnTo>
                    <a:pt x="348" y="644"/>
                  </a:lnTo>
                  <a:lnTo>
                    <a:pt x="348" y="644"/>
                  </a:lnTo>
                  <a:lnTo>
                    <a:pt x="348" y="644"/>
                  </a:lnTo>
                  <a:lnTo>
                    <a:pt x="348" y="648"/>
                  </a:lnTo>
                  <a:lnTo>
                    <a:pt x="348" y="648"/>
                  </a:lnTo>
                  <a:lnTo>
                    <a:pt x="348" y="648"/>
                  </a:lnTo>
                  <a:lnTo>
                    <a:pt x="353" y="648"/>
                  </a:lnTo>
                  <a:lnTo>
                    <a:pt x="353" y="648"/>
                  </a:lnTo>
                  <a:lnTo>
                    <a:pt x="353" y="648"/>
                  </a:lnTo>
                  <a:lnTo>
                    <a:pt x="358" y="648"/>
                  </a:lnTo>
                  <a:lnTo>
                    <a:pt x="363" y="653"/>
                  </a:lnTo>
                  <a:lnTo>
                    <a:pt x="363" y="653"/>
                  </a:lnTo>
                  <a:lnTo>
                    <a:pt x="363" y="653"/>
                  </a:lnTo>
                  <a:lnTo>
                    <a:pt x="372" y="653"/>
                  </a:lnTo>
                  <a:lnTo>
                    <a:pt x="382" y="658"/>
                  </a:lnTo>
                  <a:lnTo>
                    <a:pt x="397" y="658"/>
                  </a:lnTo>
                  <a:lnTo>
                    <a:pt x="401" y="658"/>
                  </a:lnTo>
                  <a:lnTo>
                    <a:pt x="401" y="658"/>
                  </a:lnTo>
                  <a:lnTo>
                    <a:pt x="406" y="658"/>
                  </a:lnTo>
                  <a:lnTo>
                    <a:pt x="406" y="658"/>
                  </a:lnTo>
                  <a:lnTo>
                    <a:pt x="406" y="658"/>
                  </a:lnTo>
                  <a:lnTo>
                    <a:pt x="406" y="653"/>
                  </a:lnTo>
                  <a:lnTo>
                    <a:pt x="406" y="648"/>
                  </a:lnTo>
                  <a:lnTo>
                    <a:pt x="411" y="648"/>
                  </a:lnTo>
                  <a:lnTo>
                    <a:pt x="411" y="648"/>
                  </a:lnTo>
                  <a:lnTo>
                    <a:pt x="411" y="648"/>
                  </a:lnTo>
                  <a:lnTo>
                    <a:pt x="411" y="648"/>
                  </a:lnTo>
                  <a:lnTo>
                    <a:pt x="416" y="648"/>
                  </a:lnTo>
                  <a:lnTo>
                    <a:pt x="416" y="648"/>
                  </a:lnTo>
                  <a:lnTo>
                    <a:pt x="416" y="653"/>
                  </a:lnTo>
                  <a:lnTo>
                    <a:pt x="411" y="658"/>
                  </a:lnTo>
                  <a:lnTo>
                    <a:pt x="411" y="658"/>
                  </a:lnTo>
                  <a:lnTo>
                    <a:pt x="411" y="663"/>
                  </a:lnTo>
                  <a:lnTo>
                    <a:pt x="411" y="668"/>
                  </a:lnTo>
                  <a:lnTo>
                    <a:pt x="411" y="668"/>
                  </a:lnTo>
                  <a:lnTo>
                    <a:pt x="411" y="668"/>
                  </a:lnTo>
                  <a:lnTo>
                    <a:pt x="411" y="673"/>
                  </a:lnTo>
                  <a:lnTo>
                    <a:pt x="411" y="677"/>
                  </a:lnTo>
                  <a:lnTo>
                    <a:pt x="411" y="677"/>
                  </a:lnTo>
                  <a:lnTo>
                    <a:pt x="411" y="682"/>
                  </a:lnTo>
                  <a:lnTo>
                    <a:pt x="416" y="682"/>
                  </a:lnTo>
                  <a:lnTo>
                    <a:pt x="421" y="687"/>
                  </a:lnTo>
                  <a:lnTo>
                    <a:pt x="426" y="687"/>
                  </a:lnTo>
                  <a:lnTo>
                    <a:pt x="426" y="687"/>
                  </a:lnTo>
                  <a:lnTo>
                    <a:pt x="426" y="687"/>
                  </a:lnTo>
                  <a:lnTo>
                    <a:pt x="426" y="687"/>
                  </a:lnTo>
                  <a:lnTo>
                    <a:pt x="421" y="687"/>
                  </a:lnTo>
                  <a:lnTo>
                    <a:pt x="421" y="692"/>
                  </a:lnTo>
                  <a:lnTo>
                    <a:pt x="416" y="692"/>
                  </a:lnTo>
                  <a:lnTo>
                    <a:pt x="416" y="692"/>
                  </a:lnTo>
                  <a:lnTo>
                    <a:pt x="416" y="692"/>
                  </a:lnTo>
                  <a:lnTo>
                    <a:pt x="411" y="692"/>
                  </a:lnTo>
                  <a:lnTo>
                    <a:pt x="411" y="692"/>
                  </a:lnTo>
                  <a:lnTo>
                    <a:pt x="411" y="692"/>
                  </a:lnTo>
                  <a:lnTo>
                    <a:pt x="411" y="692"/>
                  </a:lnTo>
                  <a:lnTo>
                    <a:pt x="411" y="692"/>
                  </a:lnTo>
                  <a:lnTo>
                    <a:pt x="411" y="697"/>
                  </a:lnTo>
                  <a:lnTo>
                    <a:pt x="411" y="697"/>
                  </a:lnTo>
                  <a:lnTo>
                    <a:pt x="411" y="697"/>
                  </a:lnTo>
                  <a:lnTo>
                    <a:pt x="411" y="697"/>
                  </a:lnTo>
                  <a:lnTo>
                    <a:pt x="411" y="702"/>
                  </a:lnTo>
                  <a:lnTo>
                    <a:pt x="411" y="702"/>
                  </a:lnTo>
                  <a:lnTo>
                    <a:pt x="411" y="702"/>
                  </a:lnTo>
                  <a:lnTo>
                    <a:pt x="406" y="702"/>
                  </a:lnTo>
                  <a:lnTo>
                    <a:pt x="406" y="702"/>
                  </a:lnTo>
                  <a:lnTo>
                    <a:pt x="406" y="702"/>
                  </a:lnTo>
                  <a:lnTo>
                    <a:pt x="406" y="702"/>
                  </a:lnTo>
                  <a:lnTo>
                    <a:pt x="406" y="702"/>
                  </a:lnTo>
                  <a:lnTo>
                    <a:pt x="406" y="702"/>
                  </a:lnTo>
                  <a:lnTo>
                    <a:pt x="401" y="706"/>
                  </a:lnTo>
                  <a:lnTo>
                    <a:pt x="401" y="706"/>
                  </a:lnTo>
                  <a:lnTo>
                    <a:pt x="401" y="702"/>
                  </a:lnTo>
                  <a:lnTo>
                    <a:pt x="401" y="702"/>
                  </a:lnTo>
                  <a:lnTo>
                    <a:pt x="397" y="702"/>
                  </a:lnTo>
                  <a:lnTo>
                    <a:pt x="397" y="702"/>
                  </a:lnTo>
                  <a:lnTo>
                    <a:pt x="397" y="702"/>
                  </a:lnTo>
                  <a:lnTo>
                    <a:pt x="397" y="702"/>
                  </a:lnTo>
                  <a:lnTo>
                    <a:pt x="397" y="702"/>
                  </a:lnTo>
                  <a:lnTo>
                    <a:pt x="392" y="702"/>
                  </a:lnTo>
                  <a:lnTo>
                    <a:pt x="392" y="702"/>
                  </a:lnTo>
                  <a:lnTo>
                    <a:pt x="392" y="702"/>
                  </a:lnTo>
                  <a:lnTo>
                    <a:pt x="392" y="702"/>
                  </a:lnTo>
                  <a:lnTo>
                    <a:pt x="387" y="702"/>
                  </a:lnTo>
                  <a:lnTo>
                    <a:pt x="387" y="702"/>
                  </a:lnTo>
                  <a:lnTo>
                    <a:pt x="382" y="702"/>
                  </a:lnTo>
                  <a:lnTo>
                    <a:pt x="382" y="702"/>
                  </a:lnTo>
                  <a:lnTo>
                    <a:pt x="382" y="702"/>
                  </a:lnTo>
                  <a:lnTo>
                    <a:pt x="382" y="702"/>
                  </a:lnTo>
                  <a:lnTo>
                    <a:pt x="377" y="702"/>
                  </a:lnTo>
                  <a:lnTo>
                    <a:pt x="377" y="702"/>
                  </a:lnTo>
                  <a:lnTo>
                    <a:pt x="377" y="702"/>
                  </a:lnTo>
                  <a:lnTo>
                    <a:pt x="377" y="702"/>
                  </a:lnTo>
                  <a:lnTo>
                    <a:pt x="372" y="702"/>
                  </a:lnTo>
                  <a:lnTo>
                    <a:pt x="372" y="702"/>
                  </a:lnTo>
                  <a:lnTo>
                    <a:pt x="372" y="702"/>
                  </a:lnTo>
                  <a:lnTo>
                    <a:pt x="372" y="697"/>
                  </a:lnTo>
                  <a:lnTo>
                    <a:pt x="367" y="697"/>
                  </a:lnTo>
                  <a:lnTo>
                    <a:pt x="367" y="697"/>
                  </a:lnTo>
                  <a:lnTo>
                    <a:pt x="367" y="697"/>
                  </a:lnTo>
                  <a:lnTo>
                    <a:pt x="367" y="697"/>
                  </a:lnTo>
                  <a:lnTo>
                    <a:pt x="363" y="697"/>
                  </a:lnTo>
                  <a:lnTo>
                    <a:pt x="363" y="697"/>
                  </a:lnTo>
                  <a:lnTo>
                    <a:pt x="363" y="697"/>
                  </a:lnTo>
                  <a:lnTo>
                    <a:pt x="363" y="697"/>
                  </a:lnTo>
                  <a:lnTo>
                    <a:pt x="363" y="697"/>
                  </a:lnTo>
                  <a:lnTo>
                    <a:pt x="363" y="697"/>
                  </a:lnTo>
                  <a:lnTo>
                    <a:pt x="363" y="697"/>
                  </a:lnTo>
                  <a:lnTo>
                    <a:pt x="363" y="702"/>
                  </a:lnTo>
                  <a:lnTo>
                    <a:pt x="358" y="702"/>
                  </a:lnTo>
                  <a:lnTo>
                    <a:pt x="358" y="702"/>
                  </a:lnTo>
                  <a:lnTo>
                    <a:pt x="358" y="706"/>
                  </a:lnTo>
                  <a:lnTo>
                    <a:pt x="353" y="711"/>
                  </a:lnTo>
                  <a:lnTo>
                    <a:pt x="353" y="711"/>
                  </a:lnTo>
                  <a:lnTo>
                    <a:pt x="353" y="716"/>
                  </a:lnTo>
                  <a:lnTo>
                    <a:pt x="353" y="716"/>
                  </a:lnTo>
                  <a:lnTo>
                    <a:pt x="353" y="716"/>
                  </a:lnTo>
                  <a:lnTo>
                    <a:pt x="348" y="716"/>
                  </a:lnTo>
                  <a:lnTo>
                    <a:pt x="348" y="716"/>
                  </a:lnTo>
                  <a:lnTo>
                    <a:pt x="348" y="716"/>
                  </a:lnTo>
                  <a:lnTo>
                    <a:pt x="348" y="716"/>
                  </a:lnTo>
                  <a:lnTo>
                    <a:pt x="348" y="711"/>
                  </a:lnTo>
                  <a:lnTo>
                    <a:pt x="343" y="711"/>
                  </a:lnTo>
                  <a:lnTo>
                    <a:pt x="343" y="711"/>
                  </a:lnTo>
                  <a:lnTo>
                    <a:pt x="343" y="711"/>
                  </a:lnTo>
                  <a:lnTo>
                    <a:pt x="338" y="711"/>
                  </a:lnTo>
                  <a:lnTo>
                    <a:pt x="338" y="711"/>
                  </a:lnTo>
                  <a:lnTo>
                    <a:pt x="334" y="711"/>
                  </a:lnTo>
                  <a:lnTo>
                    <a:pt x="329" y="716"/>
                  </a:lnTo>
                  <a:lnTo>
                    <a:pt x="324" y="716"/>
                  </a:lnTo>
                  <a:lnTo>
                    <a:pt x="319" y="716"/>
                  </a:lnTo>
                  <a:lnTo>
                    <a:pt x="319" y="716"/>
                  </a:lnTo>
                  <a:lnTo>
                    <a:pt x="319" y="716"/>
                  </a:lnTo>
                  <a:lnTo>
                    <a:pt x="314" y="716"/>
                  </a:lnTo>
                  <a:lnTo>
                    <a:pt x="305" y="711"/>
                  </a:lnTo>
                  <a:lnTo>
                    <a:pt x="300" y="711"/>
                  </a:lnTo>
                  <a:lnTo>
                    <a:pt x="295" y="706"/>
                  </a:lnTo>
                  <a:lnTo>
                    <a:pt x="290" y="706"/>
                  </a:lnTo>
                  <a:lnTo>
                    <a:pt x="285" y="706"/>
                  </a:lnTo>
                  <a:lnTo>
                    <a:pt x="280" y="706"/>
                  </a:lnTo>
                  <a:lnTo>
                    <a:pt x="276" y="706"/>
                  </a:lnTo>
                  <a:lnTo>
                    <a:pt x="276" y="711"/>
                  </a:lnTo>
                  <a:lnTo>
                    <a:pt x="266" y="711"/>
                  </a:lnTo>
                  <a:lnTo>
                    <a:pt x="266" y="711"/>
                  </a:lnTo>
                  <a:lnTo>
                    <a:pt x="261" y="711"/>
                  </a:lnTo>
                  <a:lnTo>
                    <a:pt x="256" y="711"/>
                  </a:lnTo>
                  <a:lnTo>
                    <a:pt x="256" y="711"/>
                  </a:lnTo>
                  <a:lnTo>
                    <a:pt x="251" y="706"/>
                  </a:lnTo>
                  <a:lnTo>
                    <a:pt x="246" y="706"/>
                  </a:lnTo>
                  <a:lnTo>
                    <a:pt x="246" y="706"/>
                  </a:lnTo>
                  <a:lnTo>
                    <a:pt x="246" y="706"/>
                  </a:lnTo>
                  <a:lnTo>
                    <a:pt x="246" y="706"/>
                  </a:lnTo>
                  <a:lnTo>
                    <a:pt x="246" y="711"/>
                  </a:lnTo>
                  <a:lnTo>
                    <a:pt x="246" y="711"/>
                  </a:lnTo>
                  <a:lnTo>
                    <a:pt x="246" y="716"/>
                  </a:lnTo>
                  <a:lnTo>
                    <a:pt x="246" y="716"/>
                  </a:lnTo>
                  <a:lnTo>
                    <a:pt x="246" y="716"/>
                  </a:lnTo>
                  <a:lnTo>
                    <a:pt x="246" y="716"/>
                  </a:lnTo>
                  <a:lnTo>
                    <a:pt x="242" y="716"/>
                  </a:lnTo>
                  <a:lnTo>
                    <a:pt x="242" y="716"/>
                  </a:lnTo>
                  <a:lnTo>
                    <a:pt x="242" y="716"/>
                  </a:lnTo>
                  <a:lnTo>
                    <a:pt x="237" y="721"/>
                  </a:lnTo>
                  <a:lnTo>
                    <a:pt x="237" y="721"/>
                  </a:lnTo>
                  <a:lnTo>
                    <a:pt x="237" y="721"/>
                  </a:lnTo>
                  <a:lnTo>
                    <a:pt x="237" y="721"/>
                  </a:lnTo>
                  <a:lnTo>
                    <a:pt x="237" y="721"/>
                  </a:lnTo>
                  <a:lnTo>
                    <a:pt x="237" y="726"/>
                  </a:lnTo>
                  <a:lnTo>
                    <a:pt x="232" y="726"/>
                  </a:lnTo>
                  <a:lnTo>
                    <a:pt x="232" y="726"/>
                  </a:lnTo>
                  <a:lnTo>
                    <a:pt x="232" y="726"/>
                  </a:lnTo>
                  <a:lnTo>
                    <a:pt x="227" y="726"/>
                  </a:lnTo>
                  <a:lnTo>
                    <a:pt x="227" y="726"/>
                  </a:lnTo>
                  <a:lnTo>
                    <a:pt x="227" y="731"/>
                  </a:lnTo>
                  <a:lnTo>
                    <a:pt x="222" y="731"/>
                  </a:lnTo>
                  <a:lnTo>
                    <a:pt x="222" y="731"/>
                  </a:lnTo>
                  <a:lnTo>
                    <a:pt x="217" y="731"/>
                  </a:lnTo>
                  <a:lnTo>
                    <a:pt x="213" y="726"/>
                  </a:lnTo>
                  <a:lnTo>
                    <a:pt x="213" y="726"/>
                  </a:lnTo>
                  <a:lnTo>
                    <a:pt x="213" y="726"/>
                  </a:lnTo>
                  <a:lnTo>
                    <a:pt x="213" y="731"/>
                  </a:lnTo>
                  <a:lnTo>
                    <a:pt x="213" y="731"/>
                  </a:lnTo>
                  <a:lnTo>
                    <a:pt x="213" y="731"/>
                  </a:lnTo>
                  <a:lnTo>
                    <a:pt x="213" y="735"/>
                  </a:lnTo>
                  <a:lnTo>
                    <a:pt x="217" y="740"/>
                  </a:lnTo>
                  <a:lnTo>
                    <a:pt x="217" y="740"/>
                  </a:lnTo>
                  <a:lnTo>
                    <a:pt x="217" y="740"/>
                  </a:lnTo>
                  <a:lnTo>
                    <a:pt x="213" y="745"/>
                  </a:lnTo>
                  <a:lnTo>
                    <a:pt x="213" y="745"/>
                  </a:lnTo>
                  <a:lnTo>
                    <a:pt x="208" y="745"/>
                  </a:lnTo>
                  <a:lnTo>
                    <a:pt x="203" y="745"/>
                  </a:lnTo>
                  <a:lnTo>
                    <a:pt x="203" y="745"/>
                  </a:lnTo>
                  <a:lnTo>
                    <a:pt x="203" y="745"/>
                  </a:lnTo>
                  <a:lnTo>
                    <a:pt x="198" y="745"/>
                  </a:lnTo>
                  <a:lnTo>
                    <a:pt x="198" y="745"/>
                  </a:lnTo>
                  <a:lnTo>
                    <a:pt x="198" y="745"/>
                  </a:lnTo>
                  <a:lnTo>
                    <a:pt x="198" y="745"/>
                  </a:lnTo>
                  <a:lnTo>
                    <a:pt x="198" y="740"/>
                  </a:lnTo>
                  <a:lnTo>
                    <a:pt x="198" y="740"/>
                  </a:lnTo>
                  <a:lnTo>
                    <a:pt x="193" y="740"/>
                  </a:lnTo>
                  <a:lnTo>
                    <a:pt x="193" y="740"/>
                  </a:lnTo>
                  <a:lnTo>
                    <a:pt x="188" y="740"/>
                  </a:lnTo>
                  <a:lnTo>
                    <a:pt x="184" y="740"/>
                  </a:lnTo>
                  <a:lnTo>
                    <a:pt x="179" y="740"/>
                  </a:lnTo>
                  <a:lnTo>
                    <a:pt x="179" y="740"/>
                  </a:lnTo>
                  <a:lnTo>
                    <a:pt x="179" y="740"/>
                  </a:lnTo>
                  <a:lnTo>
                    <a:pt x="179" y="740"/>
                  </a:lnTo>
                  <a:lnTo>
                    <a:pt x="179" y="740"/>
                  </a:lnTo>
                  <a:lnTo>
                    <a:pt x="179" y="745"/>
                  </a:lnTo>
                  <a:lnTo>
                    <a:pt x="179" y="745"/>
                  </a:lnTo>
                  <a:lnTo>
                    <a:pt x="179" y="745"/>
                  </a:lnTo>
                  <a:lnTo>
                    <a:pt x="179" y="745"/>
                  </a:lnTo>
                  <a:lnTo>
                    <a:pt x="179" y="750"/>
                  </a:lnTo>
                  <a:lnTo>
                    <a:pt x="179" y="750"/>
                  </a:lnTo>
                  <a:lnTo>
                    <a:pt x="174" y="750"/>
                  </a:lnTo>
                  <a:lnTo>
                    <a:pt x="174" y="750"/>
                  </a:lnTo>
                  <a:lnTo>
                    <a:pt x="169" y="750"/>
                  </a:lnTo>
                  <a:lnTo>
                    <a:pt x="169" y="750"/>
                  </a:lnTo>
                  <a:lnTo>
                    <a:pt x="169" y="745"/>
                  </a:lnTo>
                  <a:lnTo>
                    <a:pt x="169" y="745"/>
                  </a:lnTo>
                  <a:lnTo>
                    <a:pt x="169" y="745"/>
                  </a:lnTo>
                  <a:lnTo>
                    <a:pt x="169" y="745"/>
                  </a:lnTo>
                  <a:lnTo>
                    <a:pt x="164" y="745"/>
                  </a:lnTo>
                  <a:lnTo>
                    <a:pt x="164" y="745"/>
                  </a:lnTo>
                  <a:lnTo>
                    <a:pt x="164" y="740"/>
                  </a:lnTo>
                  <a:lnTo>
                    <a:pt x="164" y="740"/>
                  </a:lnTo>
                  <a:lnTo>
                    <a:pt x="159" y="740"/>
                  </a:lnTo>
                  <a:lnTo>
                    <a:pt x="159" y="740"/>
                  </a:lnTo>
                  <a:lnTo>
                    <a:pt x="155" y="740"/>
                  </a:lnTo>
                  <a:lnTo>
                    <a:pt x="155" y="740"/>
                  </a:lnTo>
                  <a:lnTo>
                    <a:pt x="155" y="745"/>
                  </a:lnTo>
                  <a:lnTo>
                    <a:pt x="155" y="745"/>
                  </a:lnTo>
                  <a:lnTo>
                    <a:pt x="155" y="745"/>
                  </a:lnTo>
                  <a:lnTo>
                    <a:pt x="155" y="745"/>
                  </a:lnTo>
                  <a:lnTo>
                    <a:pt x="150" y="745"/>
                  </a:lnTo>
                  <a:lnTo>
                    <a:pt x="150" y="745"/>
                  </a:lnTo>
                  <a:lnTo>
                    <a:pt x="145" y="745"/>
                  </a:lnTo>
                  <a:lnTo>
                    <a:pt x="145" y="745"/>
                  </a:lnTo>
                  <a:lnTo>
                    <a:pt x="140" y="745"/>
                  </a:lnTo>
                  <a:lnTo>
                    <a:pt x="140" y="745"/>
                  </a:lnTo>
                  <a:lnTo>
                    <a:pt x="135" y="750"/>
                  </a:lnTo>
                  <a:lnTo>
                    <a:pt x="135" y="750"/>
                  </a:lnTo>
                  <a:lnTo>
                    <a:pt x="130" y="750"/>
                  </a:lnTo>
                  <a:lnTo>
                    <a:pt x="121" y="755"/>
                  </a:lnTo>
                  <a:lnTo>
                    <a:pt x="121" y="760"/>
                  </a:lnTo>
                  <a:lnTo>
                    <a:pt x="121" y="760"/>
                  </a:lnTo>
                  <a:lnTo>
                    <a:pt x="116" y="760"/>
                  </a:lnTo>
                  <a:lnTo>
                    <a:pt x="116" y="760"/>
                  </a:lnTo>
                  <a:lnTo>
                    <a:pt x="116" y="760"/>
                  </a:lnTo>
                  <a:lnTo>
                    <a:pt x="111" y="760"/>
                  </a:lnTo>
                  <a:lnTo>
                    <a:pt x="111" y="760"/>
                  </a:lnTo>
                  <a:lnTo>
                    <a:pt x="111" y="764"/>
                  </a:lnTo>
                  <a:lnTo>
                    <a:pt x="101" y="769"/>
                  </a:lnTo>
                  <a:lnTo>
                    <a:pt x="101" y="769"/>
                  </a:lnTo>
                  <a:lnTo>
                    <a:pt x="101" y="769"/>
                  </a:lnTo>
                  <a:lnTo>
                    <a:pt x="101" y="774"/>
                  </a:lnTo>
                  <a:lnTo>
                    <a:pt x="101" y="774"/>
                  </a:lnTo>
                  <a:lnTo>
                    <a:pt x="96" y="774"/>
                  </a:lnTo>
                  <a:lnTo>
                    <a:pt x="96" y="779"/>
                  </a:lnTo>
                  <a:lnTo>
                    <a:pt x="96" y="779"/>
                  </a:lnTo>
                  <a:lnTo>
                    <a:pt x="96" y="779"/>
                  </a:lnTo>
                  <a:lnTo>
                    <a:pt x="96" y="779"/>
                  </a:lnTo>
                  <a:lnTo>
                    <a:pt x="96" y="784"/>
                  </a:lnTo>
                  <a:lnTo>
                    <a:pt x="96" y="784"/>
                  </a:lnTo>
                  <a:lnTo>
                    <a:pt x="96" y="784"/>
                  </a:lnTo>
                  <a:lnTo>
                    <a:pt x="96" y="784"/>
                  </a:lnTo>
                  <a:lnTo>
                    <a:pt x="92" y="789"/>
                  </a:lnTo>
                  <a:lnTo>
                    <a:pt x="87" y="789"/>
                  </a:lnTo>
                  <a:lnTo>
                    <a:pt x="82" y="789"/>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103">
              <a:extLst>
                <a:ext uri="{FF2B5EF4-FFF2-40B4-BE49-F238E27FC236}">
                  <a16:creationId xmlns:a16="http://schemas.microsoft.com/office/drawing/2014/main" xmlns="" id="{A88EBF84-663D-430F-BC24-5A1BB61CC167}"/>
                </a:ext>
              </a:extLst>
            </p:cNvPr>
            <p:cNvSpPr>
              <a:spLocks/>
            </p:cNvSpPr>
            <p:nvPr/>
          </p:nvSpPr>
          <p:spPr bwMode="auto">
            <a:xfrm>
              <a:off x="9709592" y="2828776"/>
              <a:ext cx="463232" cy="523972"/>
            </a:xfrm>
            <a:custGeom>
              <a:avLst/>
              <a:gdLst>
                <a:gd name="T0" fmla="*/ 227 w 484"/>
                <a:gd name="T1" fmla="*/ 503 h 614"/>
                <a:gd name="T2" fmla="*/ 218 w 484"/>
                <a:gd name="T3" fmla="*/ 517 h 614"/>
                <a:gd name="T4" fmla="*/ 227 w 484"/>
                <a:gd name="T5" fmla="*/ 546 h 614"/>
                <a:gd name="T6" fmla="*/ 227 w 484"/>
                <a:gd name="T7" fmla="*/ 566 h 614"/>
                <a:gd name="T8" fmla="*/ 218 w 484"/>
                <a:gd name="T9" fmla="*/ 590 h 614"/>
                <a:gd name="T10" fmla="*/ 213 w 484"/>
                <a:gd name="T11" fmla="*/ 614 h 614"/>
                <a:gd name="T12" fmla="*/ 198 w 484"/>
                <a:gd name="T13" fmla="*/ 605 h 614"/>
                <a:gd name="T14" fmla="*/ 179 w 484"/>
                <a:gd name="T15" fmla="*/ 595 h 614"/>
                <a:gd name="T16" fmla="*/ 145 w 484"/>
                <a:gd name="T17" fmla="*/ 571 h 614"/>
                <a:gd name="T18" fmla="*/ 82 w 484"/>
                <a:gd name="T19" fmla="*/ 585 h 614"/>
                <a:gd name="T20" fmla="*/ 72 w 484"/>
                <a:gd name="T21" fmla="*/ 590 h 614"/>
                <a:gd name="T22" fmla="*/ 53 w 484"/>
                <a:gd name="T23" fmla="*/ 595 h 614"/>
                <a:gd name="T24" fmla="*/ 19 w 484"/>
                <a:gd name="T25" fmla="*/ 571 h 614"/>
                <a:gd name="T26" fmla="*/ 14 w 484"/>
                <a:gd name="T27" fmla="*/ 517 h 614"/>
                <a:gd name="T28" fmla="*/ 14 w 484"/>
                <a:gd name="T29" fmla="*/ 484 h 614"/>
                <a:gd name="T30" fmla="*/ 39 w 484"/>
                <a:gd name="T31" fmla="*/ 469 h 614"/>
                <a:gd name="T32" fmla="*/ 68 w 484"/>
                <a:gd name="T33" fmla="*/ 459 h 614"/>
                <a:gd name="T34" fmla="*/ 87 w 484"/>
                <a:gd name="T35" fmla="*/ 440 h 614"/>
                <a:gd name="T36" fmla="*/ 92 w 484"/>
                <a:gd name="T37" fmla="*/ 406 h 614"/>
                <a:gd name="T38" fmla="*/ 92 w 484"/>
                <a:gd name="T39" fmla="*/ 368 h 614"/>
                <a:gd name="T40" fmla="*/ 101 w 484"/>
                <a:gd name="T41" fmla="*/ 338 h 614"/>
                <a:gd name="T42" fmla="*/ 101 w 484"/>
                <a:gd name="T43" fmla="*/ 300 h 614"/>
                <a:gd name="T44" fmla="*/ 145 w 484"/>
                <a:gd name="T45" fmla="*/ 271 h 614"/>
                <a:gd name="T46" fmla="*/ 150 w 484"/>
                <a:gd name="T47" fmla="*/ 227 h 614"/>
                <a:gd name="T48" fmla="*/ 160 w 484"/>
                <a:gd name="T49" fmla="*/ 208 h 614"/>
                <a:gd name="T50" fmla="*/ 164 w 484"/>
                <a:gd name="T51" fmla="*/ 164 h 614"/>
                <a:gd name="T52" fmla="*/ 184 w 484"/>
                <a:gd name="T53" fmla="*/ 140 h 614"/>
                <a:gd name="T54" fmla="*/ 208 w 484"/>
                <a:gd name="T55" fmla="*/ 111 h 614"/>
                <a:gd name="T56" fmla="*/ 213 w 484"/>
                <a:gd name="T57" fmla="*/ 101 h 614"/>
                <a:gd name="T58" fmla="*/ 227 w 484"/>
                <a:gd name="T59" fmla="*/ 77 h 614"/>
                <a:gd name="T60" fmla="*/ 251 w 484"/>
                <a:gd name="T61" fmla="*/ 43 h 614"/>
                <a:gd name="T62" fmla="*/ 276 w 484"/>
                <a:gd name="T63" fmla="*/ 24 h 614"/>
                <a:gd name="T64" fmla="*/ 261 w 484"/>
                <a:gd name="T65" fmla="*/ 14 h 614"/>
                <a:gd name="T66" fmla="*/ 285 w 484"/>
                <a:gd name="T67" fmla="*/ 0 h 614"/>
                <a:gd name="T68" fmla="*/ 314 w 484"/>
                <a:gd name="T69" fmla="*/ 14 h 614"/>
                <a:gd name="T70" fmla="*/ 334 w 484"/>
                <a:gd name="T71" fmla="*/ 19 h 614"/>
                <a:gd name="T72" fmla="*/ 343 w 484"/>
                <a:gd name="T73" fmla="*/ 24 h 614"/>
                <a:gd name="T74" fmla="*/ 358 w 484"/>
                <a:gd name="T75" fmla="*/ 39 h 614"/>
                <a:gd name="T76" fmla="*/ 377 w 484"/>
                <a:gd name="T77" fmla="*/ 58 h 614"/>
                <a:gd name="T78" fmla="*/ 382 w 484"/>
                <a:gd name="T79" fmla="*/ 77 h 614"/>
                <a:gd name="T80" fmla="*/ 411 w 484"/>
                <a:gd name="T81" fmla="*/ 87 h 614"/>
                <a:gd name="T82" fmla="*/ 435 w 484"/>
                <a:gd name="T83" fmla="*/ 92 h 614"/>
                <a:gd name="T84" fmla="*/ 445 w 484"/>
                <a:gd name="T85" fmla="*/ 116 h 614"/>
                <a:gd name="T86" fmla="*/ 479 w 484"/>
                <a:gd name="T87" fmla="*/ 135 h 614"/>
                <a:gd name="T88" fmla="*/ 464 w 484"/>
                <a:gd name="T89" fmla="*/ 164 h 614"/>
                <a:gd name="T90" fmla="*/ 445 w 484"/>
                <a:gd name="T91" fmla="*/ 203 h 614"/>
                <a:gd name="T92" fmla="*/ 426 w 484"/>
                <a:gd name="T93" fmla="*/ 218 h 614"/>
                <a:gd name="T94" fmla="*/ 387 w 484"/>
                <a:gd name="T95" fmla="*/ 232 h 614"/>
                <a:gd name="T96" fmla="*/ 348 w 484"/>
                <a:gd name="T97" fmla="*/ 271 h 614"/>
                <a:gd name="T98" fmla="*/ 324 w 484"/>
                <a:gd name="T99" fmla="*/ 280 h 614"/>
                <a:gd name="T100" fmla="*/ 339 w 484"/>
                <a:gd name="T101" fmla="*/ 300 h 614"/>
                <a:gd name="T102" fmla="*/ 310 w 484"/>
                <a:gd name="T103" fmla="*/ 319 h 614"/>
                <a:gd name="T104" fmla="*/ 314 w 484"/>
                <a:gd name="T105" fmla="*/ 338 h 614"/>
                <a:gd name="T106" fmla="*/ 295 w 484"/>
                <a:gd name="T107" fmla="*/ 348 h 614"/>
                <a:gd name="T108" fmla="*/ 285 w 484"/>
                <a:gd name="T109" fmla="*/ 348 h 614"/>
                <a:gd name="T110" fmla="*/ 276 w 484"/>
                <a:gd name="T111" fmla="*/ 343 h 614"/>
                <a:gd name="T112" fmla="*/ 266 w 484"/>
                <a:gd name="T113" fmla="*/ 363 h 614"/>
                <a:gd name="T114" fmla="*/ 261 w 484"/>
                <a:gd name="T115" fmla="*/ 377 h 614"/>
                <a:gd name="T116" fmla="*/ 251 w 484"/>
                <a:gd name="T117" fmla="*/ 406 h 614"/>
                <a:gd name="T118" fmla="*/ 261 w 484"/>
                <a:gd name="T119" fmla="*/ 426 h 614"/>
                <a:gd name="T120" fmla="*/ 251 w 484"/>
                <a:gd name="T121" fmla="*/ 435 h 614"/>
                <a:gd name="T122" fmla="*/ 247 w 484"/>
                <a:gd name="T123" fmla="*/ 464 h 614"/>
                <a:gd name="T124" fmla="*/ 237 w 484"/>
                <a:gd name="T125" fmla="*/ 48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4" h="614">
                  <a:moveTo>
                    <a:pt x="237" y="488"/>
                  </a:moveTo>
                  <a:lnTo>
                    <a:pt x="237" y="488"/>
                  </a:lnTo>
                  <a:lnTo>
                    <a:pt x="237" y="493"/>
                  </a:lnTo>
                  <a:lnTo>
                    <a:pt x="237" y="493"/>
                  </a:lnTo>
                  <a:lnTo>
                    <a:pt x="237" y="493"/>
                  </a:lnTo>
                  <a:lnTo>
                    <a:pt x="237" y="493"/>
                  </a:lnTo>
                  <a:lnTo>
                    <a:pt x="232" y="493"/>
                  </a:lnTo>
                  <a:lnTo>
                    <a:pt x="232" y="493"/>
                  </a:lnTo>
                  <a:lnTo>
                    <a:pt x="232" y="493"/>
                  </a:lnTo>
                  <a:lnTo>
                    <a:pt x="232" y="493"/>
                  </a:lnTo>
                  <a:lnTo>
                    <a:pt x="237" y="493"/>
                  </a:lnTo>
                  <a:lnTo>
                    <a:pt x="237" y="498"/>
                  </a:lnTo>
                  <a:lnTo>
                    <a:pt x="237" y="498"/>
                  </a:lnTo>
                  <a:lnTo>
                    <a:pt x="237" y="498"/>
                  </a:lnTo>
                  <a:lnTo>
                    <a:pt x="237" y="498"/>
                  </a:lnTo>
                  <a:lnTo>
                    <a:pt x="237" y="498"/>
                  </a:lnTo>
                  <a:lnTo>
                    <a:pt x="237" y="498"/>
                  </a:lnTo>
                  <a:lnTo>
                    <a:pt x="237" y="498"/>
                  </a:lnTo>
                  <a:lnTo>
                    <a:pt x="232" y="498"/>
                  </a:lnTo>
                  <a:lnTo>
                    <a:pt x="232" y="498"/>
                  </a:lnTo>
                  <a:lnTo>
                    <a:pt x="232" y="498"/>
                  </a:lnTo>
                  <a:lnTo>
                    <a:pt x="232" y="503"/>
                  </a:lnTo>
                  <a:lnTo>
                    <a:pt x="232" y="503"/>
                  </a:lnTo>
                  <a:lnTo>
                    <a:pt x="227" y="503"/>
                  </a:lnTo>
                  <a:lnTo>
                    <a:pt x="227" y="503"/>
                  </a:lnTo>
                  <a:lnTo>
                    <a:pt x="227" y="503"/>
                  </a:lnTo>
                  <a:lnTo>
                    <a:pt x="227" y="503"/>
                  </a:lnTo>
                  <a:lnTo>
                    <a:pt x="227" y="503"/>
                  </a:lnTo>
                  <a:lnTo>
                    <a:pt x="222" y="503"/>
                  </a:lnTo>
                  <a:lnTo>
                    <a:pt x="222" y="503"/>
                  </a:lnTo>
                  <a:lnTo>
                    <a:pt x="222" y="503"/>
                  </a:lnTo>
                  <a:lnTo>
                    <a:pt x="222" y="503"/>
                  </a:lnTo>
                  <a:lnTo>
                    <a:pt x="222" y="503"/>
                  </a:lnTo>
                  <a:lnTo>
                    <a:pt x="222" y="503"/>
                  </a:lnTo>
                  <a:lnTo>
                    <a:pt x="222" y="503"/>
                  </a:lnTo>
                  <a:lnTo>
                    <a:pt x="222" y="508"/>
                  </a:lnTo>
                  <a:lnTo>
                    <a:pt x="222" y="508"/>
                  </a:lnTo>
                  <a:lnTo>
                    <a:pt x="222" y="508"/>
                  </a:lnTo>
                  <a:lnTo>
                    <a:pt x="222" y="508"/>
                  </a:lnTo>
                  <a:lnTo>
                    <a:pt x="222" y="508"/>
                  </a:lnTo>
                  <a:lnTo>
                    <a:pt x="222" y="513"/>
                  </a:lnTo>
                  <a:lnTo>
                    <a:pt x="222" y="513"/>
                  </a:lnTo>
                  <a:lnTo>
                    <a:pt x="222" y="513"/>
                  </a:lnTo>
                  <a:lnTo>
                    <a:pt x="222" y="513"/>
                  </a:lnTo>
                  <a:lnTo>
                    <a:pt x="222" y="513"/>
                  </a:lnTo>
                  <a:lnTo>
                    <a:pt x="222" y="513"/>
                  </a:lnTo>
                  <a:lnTo>
                    <a:pt x="222" y="513"/>
                  </a:lnTo>
                  <a:lnTo>
                    <a:pt x="218" y="513"/>
                  </a:lnTo>
                  <a:lnTo>
                    <a:pt x="218" y="513"/>
                  </a:lnTo>
                  <a:lnTo>
                    <a:pt x="218" y="517"/>
                  </a:lnTo>
                  <a:lnTo>
                    <a:pt x="213" y="517"/>
                  </a:lnTo>
                  <a:lnTo>
                    <a:pt x="213" y="522"/>
                  </a:lnTo>
                  <a:lnTo>
                    <a:pt x="213" y="522"/>
                  </a:lnTo>
                  <a:lnTo>
                    <a:pt x="213" y="522"/>
                  </a:lnTo>
                  <a:lnTo>
                    <a:pt x="213" y="522"/>
                  </a:lnTo>
                  <a:lnTo>
                    <a:pt x="213" y="527"/>
                  </a:lnTo>
                  <a:lnTo>
                    <a:pt x="218" y="527"/>
                  </a:lnTo>
                  <a:lnTo>
                    <a:pt x="218" y="527"/>
                  </a:lnTo>
                  <a:lnTo>
                    <a:pt x="218" y="527"/>
                  </a:lnTo>
                  <a:lnTo>
                    <a:pt x="213" y="532"/>
                  </a:lnTo>
                  <a:lnTo>
                    <a:pt x="213" y="537"/>
                  </a:lnTo>
                  <a:lnTo>
                    <a:pt x="213" y="542"/>
                  </a:lnTo>
                  <a:lnTo>
                    <a:pt x="213" y="542"/>
                  </a:lnTo>
                  <a:lnTo>
                    <a:pt x="213" y="542"/>
                  </a:lnTo>
                  <a:lnTo>
                    <a:pt x="213" y="542"/>
                  </a:lnTo>
                  <a:lnTo>
                    <a:pt x="218" y="542"/>
                  </a:lnTo>
                  <a:lnTo>
                    <a:pt x="222" y="542"/>
                  </a:lnTo>
                  <a:lnTo>
                    <a:pt x="222" y="542"/>
                  </a:lnTo>
                  <a:lnTo>
                    <a:pt x="222" y="542"/>
                  </a:lnTo>
                  <a:lnTo>
                    <a:pt x="222" y="546"/>
                  </a:lnTo>
                  <a:lnTo>
                    <a:pt x="222" y="546"/>
                  </a:lnTo>
                  <a:lnTo>
                    <a:pt x="227" y="546"/>
                  </a:lnTo>
                  <a:lnTo>
                    <a:pt x="227" y="546"/>
                  </a:lnTo>
                  <a:lnTo>
                    <a:pt x="227" y="546"/>
                  </a:lnTo>
                  <a:lnTo>
                    <a:pt x="227" y="546"/>
                  </a:lnTo>
                  <a:lnTo>
                    <a:pt x="227" y="551"/>
                  </a:lnTo>
                  <a:lnTo>
                    <a:pt x="227" y="551"/>
                  </a:lnTo>
                  <a:lnTo>
                    <a:pt x="227" y="551"/>
                  </a:lnTo>
                  <a:lnTo>
                    <a:pt x="222" y="551"/>
                  </a:lnTo>
                  <a:lnTo>
                    <a:pt x="222" y="551"/>
                  </a:lnTo>
                  <a:lnTo>
                    <a:pt x="218" y="551"/>
                  </a:lnTo>
                  <a:lnTo>
                    <a:pt x="218" y="551"/>
                  </a:lnTo>
                  <a:lnTo>
                    <a:pt x="218" y="551"/>
                  </a:lnTo>
                  <a:lnTo>
                    <a:pt x="218" y="551"/>
                  </a:lnTo>
                  <a:lnTo>
                    <a:pt x="218" y="551"/>
                  </a:lnTo>
                  <a:lnTo>
                    <a:pt x="218" y="551"/>
                  </a:lnTo>
                  <a:lnTo>
                    <a:pt x="218" y="551"/>
                  </a:lnTo>
                  <a:lnTo>
                    <a:pt x="218" y="551"/>
                  </a:lnTo>
                  <a:lnTo>
                    <a:pt x="222" y="556"/>
                  </a:lnTo>
                  <a:lnTo>
                    <a:pt x="222" y="556"/>
                  </a:lnTo>
                  <a:lnTo>
                    <a:pt x="222" y="556"/>
                  </a:lnTo>
                  <a:lnTo>
                    <a:pt x="222" y="561"/>
                  </a:lnTo>
                  <a:lnTo>
                    <a:pt x="222" y="561"/>
                  </a:lnTo>
                  <a:lnTo>
                    <a:pt x="222" y="561"/>
                  </a:lnTo>
                  <a:lnTo>
                    <a:pt x="227" y="561"/>
                  </a:lnTo>
                  <a:lnTo>
                    <a:pt x="227" y="561"/>
                  </a:lnTo>
                  <a:lnTo>
                    <a:pt x="227" y="561"/>
                  </a:lnTo>
                  <a:lnTo>
                    <a:pt x="227" y="561"/>
                  </a:lnTo>
                  <a:lnTo>
                    <a:pt x="227" y="561"/>
                  </a:lnTo>
                  <a:lnTo>
                    <a:pt x="227" y="566"/>
                  </a:lnTo>
                  <a:lnTo>
                    <a:pt x="227" y="566"/>
                  </a:lnTo>
                  <a:lnTo>
                    <a:pt x="227" y="566"/>
                  </a:lnTo>
                  <a:lnTo>
                    <a:pt x="227" y="566"/>
                  </a:lnTo>
                  <a:lnTo>
                    <a:pt x="232" y="566"/>
                  </a:lnTo>
                  <a:lnTo>
                    <a:pt x="232" y="566"/>
                  </a:lnTo>
                  <a:lnTo>
                    <a:pt x="232" y="566"/>
                  </a:lnTo>
                  <a:lnTo>
                    <a:pt x="232" y="566"/>
                  </a:lnTo>
                  <a:lnTo>
                    <a:pt x="232" y="571"/>
                  </a:lnTo>
                  <a:lnTo>
                    <a:pt x="232" y="571"/>
                  </a:lnTo>
                  <a:lnTo>
                    <a:pt x="232" y="576"/>
                  </a:lnTo>
                  <a:lnTo>
                    <a:pt x="232" y="576"/>
                  </a:lnTo>
                  <a:lnTo>
                    <a:pt x="232" y="576"/>
                  </a:lnTo>
                  <a:lnTo>
                    <a:pt x="232" y="580"/>
                  </a:lnTo>
                  <a:lnTo>
                    <a:pt x="227" y="580"/>
                  </a:lnTo>
                  <a:lnTo>
                    <a:pt x="222" y="580"/>
                  </a:lnTo>
                  <a:lnTo>
                    <a:pt x="222" y="580"/>
                  </a:lnTo>
                  <a:lnTo>
                    <a:pt x="222" y="585"/>
                  </a:lnTo>
                  <a:lnTo>
                    <a:pt x="222" y="585"/>
                  </a:lnTo>
                  <a:lnTo>
                    <a:pt x="222" y="585"/>
                  </a:lnTo>
                  <a:lnTo>
                    <a:pt x="222" y="585"/>
                  </a:lnTo>
                  <a:lnTo>
                    <a:pt x="222" y="590"/>
                  </a:lnTo>
                  <a:lnTo>
                    <a:pt x="222" y="590"/>
                  </a:lnTo>
                  <a:lnTo>
                    <a:pt x="218" y="590"/>
                  </a:lnTo>
                  <a:lnTo>
                    <a:pt x="218" y="590"/>
                  </a:lnTo>
                  <a:lnTo>
                    <a:pt x="218" y="590"/>
                  </a:lnTo>
                  <a:lnTo>
                    <a:pt x="218" y="595"/>
                  </a:lnTo>
                  <a:lnTo>
                    <a:pt x="218" y="595"/>
                  </a:lnTo>
                  <a:lnTo>
                    <a:pt x="218" y="595"/>
                  </a:lnTo>
                  <a:lnTo>
                    <a:pt x="218" y="595"/>
                  </a:lnTo>
                  <a:lnTo>
                    <a:pt x="218" y="595"/>
                  </a:lnTo>
                  <a:lnTo>
                    <a:pt x="218" y="600"/>
                  </a:lnTo>
                  <a:lnTo>
                    <a:pt x="218" y="600"/>
                  </a:lnTo>
                  <a:lnTo>
                    <a:pt x="218" y="600"/>
                  </a:lnTo>
                  <a:lnTo>
                    <a:pt x="218" y="600"/>
                  </a:lnTo>
                  <a:lnTo>
                    <a:pt x="218" y="600"/>
                  </a:lnTo>
                  <a:lnTo>
                    <a:pt x="222" y="600"/>
                  </a:lnTo>
                  <a:lnTo>
                    <a:pt x="222" y="600"/>
                  </a:lnTo>
                  <a:lnTo>
                    <a:pt x="222" y="605"/>
                  </a:lnTo>
                  <a:lnTo>
                    <a:pt x="222" y="605"/>
                  </a:lnTo>
                  <a:lnTo>
                    <a:pt x="218" y="609"/>
                  </a:lnTo>
                  <a:lnTo>
                    <a:pt x="218" y="614"/>
                  </a:lnTo>
                  <a:lnTo>
                    <a:pt x="218" y="614"/>
                  </a:lnTo>
                  <a:lnTo>
                    <a:pt x="218" y="609"/>
                  </a:lnTo>
                  <a:lnTo>
                    <a:pt x="218" y="609"/>
                  </a:lnTo>
                  <a:lnTo>
                    <a:pt x="218" y="609"/>
                  </a:lnTo>
                  <a:lnTo>
                    <a:pt x="213" y="609"/>
                  </a:lnTo>
                  <a:lnTo>
                    <a:pt x="213" y="609"/>
                  </a:lnTo>
                  <a:lnTo>
                    <a:pt x="213" y="614"/>
                  </a:lnTo>
                  <a:lnTo>
                    <a:pt x="213" y="614"/>
                  </a:lnTo>
                  <a:lnTo>
                    <a:pt x="213" y="614"/>
                  </a:lnTo>
                  <a:lnTo>
                    <a:pt x="213" y="609"/>
                  </a:lnTo>
                  <a:lnTo>
                    <a:pt x="208" y="609"/>
                  </a:lnTo>
                  <a:lnTo>
                    <a:pt x="208" y="609"/>
                  </a:lnTo>
                  <a:lnTo>
                    <a:pt x="208" y="609"/>
                  </a:lnTo>
                  <a:lnTo>
                    <a:pt x="203" y="609"/>
                  </a:lnTo>
                  <a:lnTo>
                    <a:pt x="203" y="605"/>
                  </a:lnTo>
                  <a:lnTo>
                    <a:pt x="203" y="605"/>
                  </a:lnTo>
                  <a:lnTo>
                    <a:pt x="203" y="605"/>
                  </a:lnTo>
                  <a:lnTo>
                    <a:pt x="203" y="605"/>
                  </a:lnTo>
                  <a:lnTo>
                    <a:pt x="198" y="605"/>
                  </a:lnTo>
                  <a:lnTo>
                    <a:pt x="198" y="605"/>
                  </a:lnTo>
                  <a:lnTo>
                    <a:pt x="198" y="605"/>
                  </a:lnTo>
                  <a:lnTo>
                    <a:pt x="198" y="609"/>
                  </a:lnTo>
                  <a:lnTo>
                    <a:pt x="193" y="609"/>
                  </a:lnTo>
                  <a:lnTo>
                    <a:pt x="193" y="609"/>
                  </a:lnTo>
                  <a:lnTo>
                    <a:pt x="193" y="614"/>
                  </a:lnTo>
                  <a:lnTo>
                    <a:pt x="193" y="614"/>
                  </a:lnTo>
                  <a:lnTo>
                    <a:pt x="193" y="609"/>
                  </a:lnTo>
                  <a:lnTo>
                    <a:pt x="193" y="609"/>
                  </a:lnTo>
                  <a:lnTo>
                    <a:pt x="193" y="609"/>
                  </a:lnTo>
                  <a:lnTo>
                    <a:pt x="193" y="609"/>
                  </a:lnTo>
                  <a:lnTo>
                    <a:pt x="193" y="609"/>
                  </a:lnTo>
                  <a:lnTo>
                    <a:pt x="193" y="605"/>
                  </a:lnTo>
                  <a:lnTo>
                    <a:pt x="193" y="605"/>
                  </a:lnTo>
                  <a:lnTo>
                    <a:pt x="198" y="605"/>
                  </a:lnTo>
                  <a:lnTo>
                    <a:pt x="198" y="600"/>
                  </a:lnTo>
                  <a:lnTo>
                    <a:pt x="198" y="600"/>
                  </a:lnTo>
                  <a:lnTo>
                    <a:pt x="198" y="595"/>
                  </a:lnTo>
                  <a:lnTo>
                    <a:pt x="203" y="595"/>
                  </a:lnTo>
                  <a:lnTo>
                    <a:pt x="203" y="590"/>
                  </a:lnTo>
                  <a:lnTo>
                    <a:pt x="203" y="590"/>
                  </a:lnTo>
                  <a:lnTo>
                    <a:pt x="203" y="585"/>
                  </a:lnTo>
                  <a:lnTo>
                    <a:pt x="198" y="585"/>
                  </a:lnTo>
                  <a:lnTo>
                    <a:pt x="198" y="585"/>
                  </a:lnTo>
                  <a:lnTo>
                    <a:pt x="198" y="585"/>
                  </a:lnTo>
                  <a:lnTo>
                    <a:pt x="198" y="585"/>
                  </a:lnTo>
                  <a:lnTo>
                    <a:pt x="198" y="585"/>
                  </a:lnTo>
                  <a:lnTo>
                    <a:pt x="198" y="585"/>
                  </a:lnTo>
                  <a:lnTo>
                    <a:pt x="198" y="585"/>
                  </a:lnTo>
                  <a:lnTo>
                    <a:pt x="193" y="585"/>
                  </a:lnTo>
                  <a:lnTo>
                    <a:pt x="193" y="585"/>
                  </a:lnTo>
                  <a:lnTo>
                    <a:pt x="193" y="590"/>
                  </a:lnTo>
                  <a:lnTo>
                    <a:pt x="193" y="590"/>
                  </a:lnTo>
                  <a:lnTo>
                    <a:pt x="193" y="590"/>
                  </a:lnTo>
                  <a:lnTo>
                    <a:pt x="189" y="590"/>
                  </a:lnTo>
                  <a:lnTo>
                    <a:pt x="184" y="595"/>
                  </a:lnTo>
                  <a:lnTo>
                    <a:pt x="184" y="595"/>
                  </a:lnTo>
                  <a:lnTo>
                    <a:pt x="179" y="595"/>
                  </a:lnTo>
                  <a:lnTo>
                    <a:pt x="179" y="595"/>
                  </a:lnTo>
                  <a:lnTo>
                    <a:pt x="179" y="595"/>
                  </a:lnTo>
                  <a:lnTo>
                    <a:pt x="174" y="595"/>
                  </a:lnTo>
                  <a:lnTo>
                    <a:pt x="174" y="595"/>
                  </a:lnTo>
                  <a:lnTo>
                    <a:pt x="169" y="595"/>
                  </a:lnTo>
                  <a:lnTo>
                    <a:pt x="169" y="595"/>
                  </a:lnTo>
                  <a:lnTo>
                    <a:pt x="164" y="595"/>
                  </a:lnTo>
                  <a:lnTo>
                    <a:pt x="164" y="595"/>
                  </a:lnTo>
                  <a:lnTo>
                    <a:pt x="164" y="595"/>
                  </a:lnTo>
                  <a:lnTo>
                    <a:pt x="164" y="590"/>
                  </a:lnTo>
                  <a:lnTo>
                    <a:pt x="160" y="590"/>
                  </a:lnTo>
                  <a:lnTo>
                    <a:pt x="160" y="590"/>
                  </a:lnTo>
                  <a:lnTo>
                    <a:pt x="155" y="590"/>
                  </a:lnTo>
                  <a:lnTo>
                    <a:pt x="155" y="590"/>
                  </a:lnTo>
                  <a:lnTo>
                    <a:pt x="150" y="590"/>
                  </a:lnTo>
                  <a:lnTo>
                    <a:pt x="150" y="590"/>
                  </a:lnTo>
                  <a:lnTo>
                    <a:pt x="150" y="590"/>
                  </a:lnTo>
                  <a:lnTo>
                    <a:pt x="150" y="585"/>
                  </a:lnTo>
                  <a:lnTo>
                    <a:pt x="150" y="585"/>
                  </a:lnTo>
                  <a:lnTo>
                    <a:pt x="150" y="585"/>
                  </a:lnTo>
                  <a:lnTo>
                    <a:pt x="150" y="580"/>
                  </a:lnTo>
                  <a:lnTo>
                    <a:pt x="145" y="580"/>
                  </a:lnTo>
                  <a:lnTo>
                    <a:pt x="145" y="576"/>
                  </a:lnTo>
                  <a:lnTo>
                    <a:pt x="145" y="576"/>
                  </a:lnTo>
                  <a:lnTo>
                    <a:pt x="145" y="576"/>
                  </a:lnTo>
                  <a:lnTo>
                    <a:pt x="145" y="571"/>
                  </a:lnTo>
                  <a:lnTo>
                    <a:pt x="145" y="571"/>
                  </a:lnTo>
                  <a:lnTo>
                    <a:pt x="145" y="566"/>
                  </a:lnTo>
                  <a:lnTo>
                    <a:pt x="140" y="566"/>
                  </a:lnTo>
                  <a:lnTo>
                    <a:pt x="140" y="566"/>
                  </a:lnTo>
                  <a:lnTo>
                    <a:pt x="135" y="566"/>
                  </a:lnTo>
                  <a:lnTo>
                    <a:pt x="135" y="566"/>
                  </a:lnTo>
                  <a:lnTo>
                    <a:pt x="130" y="566"/>
                  </a:lnTo>
                  <a:lnTo>
                    <a:pt x="126" y="566"/>
                  </a:lnTo>
                  <a:lnTo>
                    <a:pt x="126" y="566"/>
                  </a:lnTo>
                  <a:lnTo>
                    <a:pt x="121" y="571"/>
                  </a:lnTo>
                  <a:lnTo>
                    <a:pt x="121" y="571"/>
                  </a:lnTo>
                  <a:lnTo>
                    <a:pt x="116" y="571"/>
                  </a:lnTo>
                  <a:lnTo>
                    <a:pt x="111" y="571"/>
                  </a:lnTo>
                  <a:lnTo>
                    <a:pt x="106" y="576"/>
                  </a:lnTo>
                  <a:lnTo>
                    <a:pt x="101" y="576"/>
                  </a:lnTo>
                  <a:lnTo>
                    <a:pt x="97" y="576"/>
                  </a:lnTo>
                  <a:lnTo>
                    <a:pt x="97" y="576"/>
                  </a:lnTo>
                  <a:lnTo>
                    <a:pt x="92" y="580"/>
                  </a:lnTo>
                  <a:lnTo>
                    <a:pt x="92" y="580"/>
                  </a:lnTo>
                  <a:lnTo>
                    <a:pt x="92" y="580"/>
                  </a:lnTo>
                  <a:lnTo>
                    <a:pt x="87" y="580"/>
                  </a:lnTo>
                  <a:lnTo>
                    <a:pt x="87" y="585"/>
                  </a:lnTo>
                  <a:lnTo>
                    <a:pt x="87" y="585"/>
                  </a:lnTo>
                  <a:lnTo>
                    <a:pt x="87" y="585"/>
                  </a:lnTo>
                  <a:lnTo>
                    <a:pt x="87" y="585"/>
                  </a:lnTo>
                  <a:lnTo>
                    <a:pt x="82" y="585"/>
                  </a:lnTo>
                  <a:lnTo>
                    <a:pt x="82" y="585"/>
                  </a:lnTo>
                  <a:lnTo>
                    <a:pt x="82" y="585"/>
                  </a:lnTo>
                  <a:lnTo>
                    <a:pt x="82" y="585"/>
                  </a:lnTo>
                  <a:lnTo>
                    <a:pt x="82" y="580"/>
                  </a:lnTo>
                  <a:lnTo>
                    <a:pt x="82" y="580"/>
                  </a:lnTo>
                  <a:lnTo>
                    <a:pt x="82" y="580"/>
                  </a:lnTo>
                  <a:lnTo>
                    <a:pt x="82" y="580"/>
                  </a:lnTo>
                  <a:lnTo>
                    <a:pt x="82" y="576"/>
                  </a:lnTo>
                  <a:lnTo>
                    <a:pt x="82" y="576"/>
                  </a:lnTo>
                  <a:lnTo>
                    <a:pt x="82" y="576"/>
                  </a:lnTo>
                  <a:lnTo>
                    <a:pt x="82" y="576"/>
                  </a:lnTo>
                  <a:lnTo>
                    <a:pt x="77" y="576"/>
                  </a:lnTo>
                  <a:lnTo>
                    <a:pt x="77" y="576"/>
                  </a:lnTo>
                  <a:lnTo>
                    <a:pt x="77" y="576"/>
                  </a:lnTo>
                  <a:lnTo>
                    <a:pt x="77" y="576"/>
                  </a:lnTo>
                  <a:lnTo>
                    <a:pt x="77" y="580"/>
                  </a:lnTo>
                  <a:lnTo>
                    <a:pt x="72" y="580"/>
                  </a:lnTo>
                  <a:lnTo>
                    <a:pt x="72" y="580"/>
                  </a:lnTo>
                  <a:lnTo>
                    <a:pt x="72" y="585"/>
                  </a:lnTo>
                  <a:lnTo>
                    <a:pt x="72" y="585"/>
                  </a:lnTo>
                  <a:lnTo>
                    <a:pt x="72" y="585"/>
                  </a:lnTo>
                  <a:lnTo>
                    <a:pt x="72" y="590"/>
                  </a:lnTo>
                  <a:lnTo>
                    <a:pt x="72" y="590"/>
                  </a:lnTo>
                  <a:lnTo>
                    <a:pt x="72" y="590"/>
                  </a:lnTo>
                  <a:lnTo>
                    <a:pt x="72" y="590"/>
                  </a:lnTo>
                  <a:lnTo>
                    <a:pt x="72" y="590"/>
                  </a:lnTo>
                  <a:lnTo>
                    <a:pt x="68" y="585"/>
                  </a:lnTo>
                  <a:lnTo>
                    <a:pt x="68" y="585"/>
                  </a:lnTo>
                  <a:lnTo>
                    <a:pt x="68" y="585"/>
                  </a:lnTo>
                  <a:lnTo>
                    <a:pt x="68" y="585"/>
                  </a:lnTo>
                  <a:lnTo>
                    <a:pt x="68" y="585"/>
                  </a:lnTo>
                  <a:lnTo>
                    <a:pt x="68" y="590"/>
                  </a:lnTo>
                  <a:lnTo>
                    <a:pt x="68" y="590"/>
                  </a:lnTo>
                  <a:lnTo>
                    <a:pt x="63" y="590"/>
                  </a:lnTo>
                  <a:lnTo>
                    <a:pt x="63" y="590"/>
                  </a:lnTo>
                  <a:lnTo>
                    <a:pt x="63" y="590"/>
                  </a:lnTo>
                  <a:lnTo>
                    <a:pt x="63" y="595"/>
                  </a:lnTo>
                  <a:lnTo>
                    <a:pt x="63" y="595"/>
                  </a:lnTo>
                  <a:lnTo>
                    <a:pt x="63" y="595"/>
                  </a:lnTo>
                  <a:lnTo>
                    <a:pt x="63" y="600"/>
                  </a:lnTo>
                  <a:lnTo>
                    <a:pt x="58" y="600"/>
                  </a:lnTo>
                  <a:lnTo>
                    <a:pt x="58" y="600"/>
                  </a:lnTo>
                  <a:lnTo>
                    <a:pt x="58" y="600"/>
                  </a:lnTo>
                  <a:lnTo>
                    <a:pt x="58" y="600"/>
                  </a:lnTo>
                  <a:lnTo>
                    <a:pt x="53" y="600"/>
                  </a:lnTo>
                  <a:lnTo>
                    <a:pt x="53" y="600"/>
                  </a:lnTo>
                  <a:lnTo>
                    <a:pt x="53" y="600"/>
                  </a:lnTo>
                  <a:lnTo>
                    <a:pt x="53" y="600"/>
                  </a:lnTo>
                  <a:lnTo>
                    <a:pt x="53" y="595"/>
                  </a:lnTo>
                  <a:lnTo>
                    <a:pt x="53" y="595"/>
                  </a:lnTo>
                  <a:lnTo>
                    <a:pt x="48" y="595"/>
                  </a:lnTo>
                  <a:lnTo>
                    <a:pt x="48" y="595"/>
                  </a:lnTo>
                  <a:lnTo>
                    <a:pt x="48" y="595"/>
                  </a:lnTo>
                  <a:lnTo>
                    <a:pt x="48" y="595"/>
                  </a:lnTo>
                  <a:lnTo>
                    <a:pt x="48" y="595"/>
                  </a:lnTo>
                  <a:lnTo>
                    <a:pt x="43" y="590"/>
                  </a:lnTo>
                  <a:lnTo>
                    <a:pt x="39" y="590"/>
                  </a:lnTo>
                  <a:lnTo>
                    <a:pt x="34" y="590"/>
                  </a:lnTo>
                  <a:lnTo>
                    <a:pt x="29" y="590"/>
                  </a:lnTo>
                  <a:lnTo>
                    <a:pt x="29" y="590"/>
                  </a:lnTo>
                  <a:lnTo>
                    <a:pt x="29" y="590"/>
                  </a:lnTo>
                  <a:lnTo>
                    <a:pt x="29" y="590"/>
                  </a:lnTo>
                  <a:lnTo>
                    <a:pt x="24" y="590"/>
                  </a:lnTo>
                  <a:lnTo>
                    <a:pt x="24" y="590"/>
                  </a:lnTo>
                  <a:lnTo>
                    <a:pt x="24" y="590"/>
                  </a:lnTo>
                  <a:lnTo>
                    <a:pt x="19" y="590"/>
                  </a:lnTo>
                  <a:lnTo>
                    <a:pt x="19" y="585"/>
                  </a:lnTo>
                  <a:lnTo>
                    <a:pt x="19" y="585"/>
                  </a:lnTo>
                  <a:lnTo>
                    <a:pt x="19" y="585"/>
                  </a:lnTo>
                  <a:lnTo>
                    <a:pt x="24" y="580"/>
                  </a:lnTo>
                  <a:lnTo>
                    <a:pt x="19" y="580"/>
                  </a:lnTo>
                  <a:lnTo>
                    <a:pt x="19" y="576"/>
                  </a:lnTo>
                  <a:lnTo>
                    <a:pt x="19" y="576"/>
                  </a:lnTo>
                  <a:lnTo>
                    <a:pt x="19" y="576"/>
                  </a:lnTo>
                  <a:lnTo>
                    <a:pt x="19" y="571"/>
                  </a:lnTo>
                  <a:lnTo>
                    <a:pt x="19" y="571"/>
                  </a:lnTo>
                  <a:lnTo>
                    <a:pt x="19" y="566"/>
                  </a:lnTo>
                  <a:lnTo>
                    <a:pt x="14" y="561"/>
                  </a:lnTo>
                  <a:lnTo>
                    <a:pt x="9" y="551"/>
                  </a:lnTo>
                  <a:lnTo>
                    <a:pt x="9" y="546"/>
                  </a:lnTo>
                  <a:lnTo>
                    <a:pt x="5" y="542"/>
                  </a:lnTo>
                  <a:lnTo>
                    <a:pt x="0" y="537"/>
                  </a:lnTo>
                  <a:lnTo>
                    <a:pt x="5" y="532"/>
                  </a:lnTo>
                  <a:lnTo>
                    <a:pt x="9" y="532"/>
                  </a:lnTo>
                  <a:lnTo>
                    <a:pt x="9" y="532"/>
                  </a:lnTo>
                  <a:lnTo>
                    <a:pt x="9" y="532"/>
                  </a:lnTo>
                  <a:lnTo>
                    <a:pt x="14" y="532"/>
                  </a:lnTo>
                  <a:lnTo>
                    <a:pt x="14" y="532"/>
                  </a:lnTo>
                  <a:lnTo>
                    <a:pt x="19" y="527"/>
                  </a:lnTo>
                  <a:lnTo>
                    <a:pt x="19" y="522"/>
                  </a:lnTo>
                  <a:lnTo>
                    <a:pt x="14" y="522"/>
                  </a:lnTo>
                  <a:lnTo>
                    <a:pt x="14" y="522"/>
                  </a:lnTo>
                  <a:lnTo>
                    <a:pt x="14" y="522"/>
                  </a:lnTo>
                  <a:lnTo>
                    <a:pt x="14" y="522"/>
                  </a:lnTo>
                  <a:lnTo>
                    <a:pt x="14" y="522"/>
                  </a:lnTo>
                  <a:lnTo>
                    <a:pt x="9" y="522"/>
                  </a:lnTo>
                  <a:lnTo>
                    <a:pt x="9" y="522"/>
                  </a:lnTo>
                  <a:lnTo>
                    <a:pt x="9" y="517"/>
                  </a:lnTo>
                  <a:lnTo>
                    <a:pt x="9" y="517"/>
                  </a:lnTo>
                  <a:lnTo>
                    <a:pt x="14" y="517"/>
                  </a:lnTo>
                  <a:lnTo>
                    <a:pt x="14" y="513"/>
                  </a:lnTo>
                  <a:lnTo>
                    <a:pt x="14" y="513"/>
                  </a:lnTo>
                  <a:lnTo>
                    <a:pt x="19" y="513"/>
                  </a:lnTo>
                  <a:lnTo>
                    <a:pt x="19" y="508"/>
                  </a:lnTo>
                  <a:lnTo>
                    <a:pt x="19" y="508"/>
                  </a:lnTo>
                  <a:lnTo>
                    <a:pt x="19" y="508"/>
                  </a:lnTo>
                  <a:lnTo>
                    <a:pt x="19" y="508"/>
                  </a:lnTo>
                  <a:lnTo>
                    <a:pt x="19" y="503"/>
                  </a:lnTo>
                  <a:lnTo>
                    <a:pt x="19" y="503"/>
                  </a:lnTo>
                  <a:lnTo>
                    <a:pt x="14" y="503"/>
                  </a:lnTo>
                  <a:lnTo>
                    <a:pt x="14" y="503"/>
                  </a:lnTo>
                  <a:lnTo>
                    <a:pt x="14" y="503"/>
                  </a:lnTo>
                  <a:lnTo>
                    <a:pt x="14" y="498"/>
                  </a:lnTo>
                  <a:lnTo>
                    <a:pt x="14" y="498"/>
                  </a:lnTo>
                  <a:lnTo>
                    <a:pt x="14" y="498"/>
                  </a:lnTo>
                  <a:lnTo>
                    <a:pt x="14" y="493"/>
                  </a:lnTo>
                  <a:lnTo>
                    <a:pt x="9" y="493"/>
                  </a:lnTo>
                  <a:lnTo>
                    <a:pt x="9" y="493"/>
                  </a:lnTo>
                  <a:lnTo>
                    <a:pt x="9" y="493"/>
                  </a:lnTo>
                  <a:lnTo>
                    <a:pt x="5" y="493"/>
                  </a:lnTo>
                  <a:lnTo>
                    <a:pt x="5" y="488"/>
                  </a:lnTo>
                  <a:lnTo>
                    <a:pt x="9" y="488"/>
                  </a:lnTo>
                  <a:lnTo>
                    <a:pt x="9" y="488"/>
                  </a:lnTo>
                  <a:lnTo>
                    <a:pt x="9" y="484"/>
                  </a:lnTo>
                  <a:lnTo>
                    <a:pt x="14" y="484"/>
                  </a:lnTo>
                  <a:lnTo>
                    <a:pt x="14" y="484"/>
                  </a:lnTo>
                  <a:lnTo>
                    <a:pt x="14" y="484"/>
                  </a:lnTo>
                  <a:lnTo>
                    <a:pt x="19" y="484"/>
                  </a:lnTo>
                  <a:lnTo>
                    <a:pt x="19" y="484"/>
                  </a:lnTo>
                  <a:lnTo>
                    <a:pt x="24" y="484"/>
                  </a:lnTo>
                  <a:lnTo>
                    <a:pt x="24" y="484"/>
                  </a:lnTo>
                  <a:lnTo>
                    <a:pt x="24" y="484"/>
                  </a:lnTo>
                  <a:lnTo>
                    <a:pt x="24" y="479"/>
                  </a:lnTo>
                  <a:lnTo>
                    <a:pt x="29" y="479"/>
                  </a:lnTo>
                  <a:lnTo>
                    <a:pt x="29" y="479"/>
                  </a:lnTo>
                  <a:lnTo>
                    <a:pt x="29" y="474"/>
                  </a:lnTo>
                  <a:lnTo>
                    <a:pt x="29" y="474"/>
                  </a:lnTo>
                  <a:lnTo>
                    <a:pt x="29" y="474"/>
                  </a:lnTo>
                  <a:lnTo>
                    <a:pt x="29" y="474"/>
                  </a:lnTo>
                  <a:lnTo>
                    <a:pt x="29" y="474"/>
                  </a:lnTo>
                  <a:lnTo>
                    <a:pt x="29" y="474"/>
                  </a:lnTo>
                  <a:lnTo>
                    <a:pt x="29" y="469"/>
                  </a:lnTo>
                  <a:lnTo>
                    <a:pt x="29" y="469"/>
                  </a:lnTo>
                  <a:lnTo>
                    <a:pt x="29" y="469"/>
                  </a:lnTo>
                  <a:lnTo>
                    <a:pt x="29" y="469"/>
                  </a:lnTo>
                  <a:lnTo>
                    <a:pt x="29" y="469"/>
                  </a:lnTo>
                  <a:lnTo>
                    <a:pt x="34" y="469"/>
                  </a:lnTo>
                  <a:lnTo>
                    <a:pt x="34" y="469"/>
                  </a:lnTo>
                  <a:lnTo>
                    <a:pt x="39" y="469"/>
                  </a:lnTo>
                  <a:lnTo>
                    <a:pt x="39" y="469"/>
                  </a:lnTo>
                  <a:lnTo>
                    <a:pt x="39" y="469"/>
                  </a:lnTo>
                  <a:lnTo>
                    <a:pt x="39" y="464"/>
                  </a:lnTo>
                  <a:lnTo>
                    <a:pt x="39" y="464"/>
                  </a:lnTo>
                  <a:lnTo>
                    <a:pt x="39" y="464"/>
                  </a:lnTo>
                  <a:lnTo>
                    <a:pt x="39" y="464"/>
                  </a:lnTo>
                  <a:lnTo>
                    <a:pt x="39" y="464"/>
                  </a:lnTo>
                  <a:lnTo>
                    <a:pt x="39" y="464"/>
                  </a:lnTo>
                  <a:lnTo>
                    <a:pt x="39" y="464"/>
                  </a:lnTo>
                  <a:lnTo>
                    <a:pt x="39" y="459"/>
                  </a:lnTo>
                  <a:lnTo>
                    <a:pt x="39" y="459"/>
                  </a:lnTo>
                  <a:lnTo>
                    <a:pt x="39" y="459"/>
                  </a:lnTo>
                  <a:lnTo>
                    <a:pt x="39" y="459"/>
                  </a:lnTo>
                  <a:lnTo>
                    <a:pt x="39" y="459"/>
                  </a:lnTo>
                  <a:lnTo>
                    <a:pt x="39" y="459"/>
                  </a:lnTo>
                  <a:lnTo>
                    <a:pt x="43" y="459"/>
                  </a:lnTo>
                  <a:lnTo>
                    <a:pt x="43" y="459"/>
                  </a:lnTo>
                  <a:lnTo>
                    <a:pt x="48" y="459"/>
                  </a:lnTo>
                  <a:lnTo>
                    <a:pt x="48" y="459"/>
                  </a:lnTo>
                  <a:lnTo>
                    <a:pt x="53" y="459"/>
                  </a:lnTo>
                  <a:lnTo>
                    <a:pt x="53" y="464"/>
                  </a:lnTo>
                  <a:lnTo>
                    <a:pt x="58" y="459"/>
                  </a:lnTo>
                  <a:lnTo>
                    <a:pt x="58" y="459"/>
                  </a:lnTo>
                  <a:lnTo>
                    <a:pt x="63" y="459"/>
                  </a:lnTo>
                  <a:lnTo>
                    <a:pt x="63" y="464"/>
                  </a:lnTo>
                  <a:lnTo>
                    <a:pt x="68" y="459"/>
                  </a:lnTo>
                  <a:lnTo>
                    <a:pt x="68" y="459"/>
                  </a:lnTo>
                  <a:lnTo>
                    <a:pt x="72" y="459"/>
                  </a:lnTo>
                  <a:lnTo>
                    <a:pt x="72" y="459"/>
                  </a:lnTo>
                  <a:lnTo>
                    <a:pt x="72" y="455"/>
                  </a:lnTo>
                  <a:lnTo>
                    <a:pt x="72" y="455"/>
                  </a:lnTo>
                  <a:lnTo>
                    <a:pt x="72" y="455"/>
                  </a:lnTo>
                  <a:lnTo>
                    <a:pt x="72" y="450"/>
                  </a:lnTo>
                  <a:lnTo>
                    <a:pt x="72" y="450"/>
                  </a:lnTo>
                  <a:lnTo>
                    <a:pt x="72" y="450"/>
                  </a:lnTo>
                  <a:lnTo>
                    <a:pt x="77" y="450"/>
                  </a:lnTo>
                  <a:lnTo>
                    <a:pt x="77" y="455"/>
                  </a:lnTo>
                  <a:lnTo>
                    <a:pt x="82" y="455"/>
                  </a:lnTo>
                  <a:lnTo>
                    <a:pt x="82" y="455"/>
                  </a:lnTo>
                  <a:lnTo>
                    <a:pt x="87" y="455"/>
                  </a:lnTo>
                  <a:lnTo>
                    <a:pt x="87" y="450"/>
                  </a:lnTo>
                  <a:lnTo>
                    <a:pt x="87" y="450"/>
                  </a:lnTo>
                  <a:lnTo>
                    <a:pt x="92" y="450"/>
                  </a:lnTo>
                  <a:lnTo>
                    <a:pt x="92" y="445"/>
                  </a:lnTo>
                  <a:lnTo>
                    <a:pt x="92" y="445"/>
                  </a:lnTo>
                  <a:lnTo>
                    <a:pt x="92" y="440"/>
                  </a:lnTo>
                  <a:lnTo>
                    <a:pt x="92" y="440"/>
                  </a:lnTo>
                  <a:lnTo>
                    <a:pt x="92" y="440"/>
                  </a:lnTo>
                  <a:lnTo>
                    <a:pt x="92" y="440"/>
                  </a:lnTo>
                  <a:lnTo>
                    <a:pt x="92" y="440"/>
                  </a:lnTo>
                  <a:lnTo>
                    <a:pt x="87" y="440"/>
                  </a:lnTo>
                  <a:lnTo>
                    <a:pt x="87" y="440"/>
                  </a:lnTo>
                  <a:lnTo>
                    <a:pt x="87" y="440"/>
                  </a:lnTo>
                  <a:lnTo>
                    <a:pt x="87" y="435"/>
                  </a:lnTo>
                  <a:lnTo>
                    <a:pt x="87" y="435"/>
                  </a:lnTo>
                  <a:lnTo>
                    <a:pt x="87" y="435"/>
                  </a:lnTo>
                  <a:lnTo>
                    <a:pt x="82" y="435"/>
                  </a:lnTo>
                  <a:lnTo>
                    <a:pt x="82" y="435"/>
                  </a:lnTo>
                  <a:lnTo>
                    <a:pt x="82" y="435"/>
                  </a:lnTo>
                  <a:lnTo>
                    <a:pt x="77" y="430"/>
                  </a:lnTo>
                  <a:lnTo>
                    <a:pt x="77" y="430"/>
                  </a:lnTo>
                  <a:lnTo>
                    <a:pt x="77" y="430"/>
                  </a:lnTo>
                  <a:lnTo>
                    <a:pt x="77" y="430"/>
                  </a:lnTo>
                  <a:lnTo>
                    <a:pt x="77" y="426"/>
                  </a:lnTo>
                  <a:lnTo>
                    <a:pt x="77" y="426"/>
                  </a:lnTo>
                  <a:lnTo>
                    <a:pt x="82" y="426"/>
                  </a:lnTo>
                  <a:lnTo>
                    <a:pt x="82" y="421"/>
                  </a:lnTo>
                  <a:lnTo>
                    <a:pt x="82" y="421"/>
                  </a:lnTo>
                  <a:lnTo>
                    <a:pt x="87" y="421"/>
                  </a:lnTo>
                  <a:lnTo>
                    <a:pt x="87" y="416"/>
                  </a:lnTo>
                  <a:lnTo>
                    <a:pt x="87" y="416"/>
                  </a:lnTo>
                  <a:lnTo>
                    <a:pt x="87" y="411"/>
                  </a:lnTo>
                  <a:lnTo>
                    <a:pt x="92" y="411"/>
                  </a:lnTo>
                  <a:lnTo>
                    <a:pt x="92" y="411"/>
                  </a:lnTo>
                  <a:lnTo>
                    <a:pt x="92" y="411"/>
                  </a:lnTo>
                  <a:lnTo>
                    <a:pt x="92" y="406"/>
                  </a:lnTo>
                  <a:lnTo>
                    <a:pt x="92" y="406"/>
                  </a:lnTo>
                  <a:lnTo>
                    <a:pt x="92" y="401"/>
                  </a:lnTo>
                  <a:lnTo>
                    <a:pt x="92" y="401"/>
                  </a:lnTo>
                  <a:lnTo>
                    <a:pt x="92" y="397"/>
                  </a:lnTo>
                  <a:lnTo>
                    <a:pt x="92" y="397"/>
                  </a:lnTo>
                  <a:lnTo>
                    <a:pt x="87" y="397"/>
                  </a:lnTo>
                  <a:lnTo>
                    <a:pt x="87" y="397"/>
                  </a:lnTo>
                  <a:lnTo>
                    <a:pt x="87" y="397"/>
                  </a:lnTo>
                  <a:lnTo>
                    <a:pt x="87" y="397"/>
                  </a:lnTo>
                  <a:lnTo>
                    <a:pt x="87" y="392"/>
                  </a:lnTo>
                  <a:lnTo>
                    <a:pt x="87" y="392"/>
                  </a:lnTo>
                  <a:lnTo>
                    <a:pt x="87" y="392"/>
                  </a:lnTo>
                  <a:lnTo>
                    <a:pt x="87" y="387"/>
                  </a:lnTo>
                  <a:lnTo>
                    <a:pt x="92" y="387"/>
                  </a:lnTo>
                  <a:lnTo>
                    <a:pt x="92" y="387"/>
                  </a:lnTo>
                  <a:lnTo>
                    <a:pt x="92" y="387"/>
                  </a:lnTo>
                  <a:lnTo>
                    <a:pt x="97" y="387"/>
                  </a:lnTo>
                  <a:lnTo>
                    <a:pt x="97" y="382"/>
                  </a:lnTo>
                  <a:lnTo>
                    <a:pt x="97" y="382"/>
                  </a:lnTo>
                  <a:lnTo>
                    <a:pt x="97" y="382"/>
                  </a:lnTo>
                  <a:lnTo>
                    <a:pt x="97" y="382"/>
                  </a:lnTo>
                  <a:lnTo>
                    <a:pt x="97" y="377"/>
                  </a:lnTo>
                  <a:lnTo>
                    <a:pt x="97" y="372"/>
                  </a:lnTo>
                  <a:lnTo>
                    <a:pt x="97" y="372"/>
                  </a:lnTo>
                  <a:lnTo>
                    <a:pt x="92" y="368"/>
                  </a:lnTo>
                  <a:lnTo>
                    <a:pt x="92" y="368"/>
                  </a:lnTo>
                  <a:lnTo>
                    <a:pt x="97" y="368"/>
                  </a:lnTo>
                  <a:lnTo>
                    <a:pt x="97" y="363"/>
                  </a:lnTo>
                  <a:lnTo>
                    <a:pt x="97" y="363"/>
                  </a:lnTo>
                  <a:lnTo>
                    <a:pt x="97" y="363"/>
                  </a:lnTo>
                  <a:lnTo>
                    <a:pt x="101" y="363"/>
                  </a:lnTo>
                  <a:lnTo>
                    <a:pt x="101" y="363"/>
                  </a:lnTo>
                  <a:lnTo>
                    <a:pt x="101" y="363"/>
                  </a:lnTo>
                  <a:lnTo>
                    <a:pt x="101" y="363"/>
                  </a:lnTo>
                  <a:lnTo>
                    <a:pt x="101" y="358"/>
                  </a:lnTo>
                  <a:lnTo>
                    <a:pt x="101" y="358"/>
                  </a:lnTo>
                  <a:lnTo>
                    <a:pt x="101" y="353"/>
                  </a:lnTo>
                  <a:lnTo>
                    <a:pt x="101" y="353"/>
                  </a:lnTo>
                  <a:lnTo>
                    <a:pt x="101" y="353"/>
                  </a:lnTo>
                  <a:lnTo>
                    <a:pt x="101" y="348"/>
                  </a:lnTo>
                  <a:lnTo>
                    <a:pt x="101" y="348"/>
                  </a:lnTo>
                  <a:lnTo>
                    <a:pt x="106" y="343"/>
                  </a:lnTo>
                  <a:lnTo>
                    <a:pt x="106" y="343"/>
                  </a:lnTo>
                  <a:lnTo>
                    <a:pt x="106" y="343"/>
                  </a:lnTo>
                  <a:lnTo>
                    <a:pt x="106" y="338"/>
                  </a:lnTo>
                  <a:lnTo>
                    <a:pt x="106" y="338"/>
                  </a:lnTo>
                  <a:lnTo>
                    <a:pt x="106" y="338"/>
                  </a:lnTo>
                  <a:lnTo>
                    <a:pt x="106" y="338"/>
                  </a:lnTo>
                  <a:lnTo>
                    <a:pt x="106" y="338"/>
                  </a:lnTo>
                  <a:lnTo>
                    <a:pt x="101" y="338"/>
                  </a:lnTo>
                  <a:lnTo>
                    <a:pt x="101" y="338"/>
                  </a:lnTo>
                  <a:lnTo>
                    <a:pt x="97" y="338"/>
                  </a:lnTo>
                  <a:lnTo>
                    <a:pt x="92" y="338"/>
                  </a:lnTo>
                  <a:lnTo>
                    <a:pt x="92" y="338"/>
                  </a:lnTo>
                  <a:lnTo>
                    <a:pt x="92" y="334"/>
                  </a:lnTo>
                  <a:lnTo>
                    <a:pt x="92" y="334"/>
                  </a:lnTo>
                  <a:lnTo>
                    <a:pt x="92" y="334"/>
                  </a:lnTo>
                  <a:lnTo>
                    <a:pt x="92" y="329"/>
                  </a:lnTo>
                  <a:lnTo>
                    <a:pt x="92" y="329"/>
                  </a:lnTo>
                  <a:lnTo>
                    <a:pt x="92" y="329"/>
                  </a:lnTo>
                  <a:lnTo>
                    <a:pt x="92" y="329"/>
                  </a:lnTo>
                  <a:lnTo>
                    <a:pt x="92" y="324"/>
                  </a:lnTo>
                  <a:lnTo>
                    <a:pt x="97" y="324"/>
                  </a:lnTo>
                  <a:lnTo>
                    <a:pt x="97" y="324"/>
                  </a:lnTo>
                  <a:lnTo>
                    <a:pt x="97" y="319"/>
                  </a:lnTo>
                  <a:lnTo>
                    <a:pt x="101" y="319"/>
                  </a:lnTo>
                  <a:lnTo>
                    <a:pt x="101" y="319"/>
                  </a:lnTo>
                  <a:lnTo>
                    <a:pt x="101" y="319"/>
                  </a:lnTo>
                  <a:lnTo>
                    <a:pt x="97" y="314"/>
                  </a:lnTo>
                  <a:lnTo>
                    <a:pt x="97" y="314"/>
                  </a:lnTo>
                  <a:lnTo>
                    <a:pt x="97" y="314"/>
                  </a:lnTo>
                  <a:lnTo>
                    <a:pt x="101" y="309"/>
                  </a:lnTo>
                  <a:lnTo>
                    <a:pt x="101" y="309"/>
                  </a:lnTo>
                  <a:lnTo>
                    <a:pt x="101" y="305"/>
                  </a:lnTo>
                  <a:lnTo>
                    <a:pt x="101" y="300"/>
                  </a:lnTo>
                  <a:lnTo>
                    <a:pt x="106" y="295"/>
                  </a:lnTo>
                  <a:lnTo>
                    <a:pt x="106" y="290"/>
                  </a:lnTo>
                  <a:lnTo>
                    <a:pt x="106" y="285"/>
                  </a:lnTo>
                  <a:lnTo>
                    <a:pt x="111" y="285"/>
                  </a:lnTo>
                  <a:lnTo>
                    <a:pt x="111" y="280"/>
                  </a:lnTo>
                  <a:lnTo>
                    <a:pt x="111" y="280"/>
                  </a:lnTo>
                  <a:lnTo>
                    <a:pt x="111" y="276"/>
                  </a:lnTo>
                  <a:lnTo>
                    <a:pt x="116" y="276"/>
                  </a:lnTo>
                  <a:lnTo>
                    <a:pt x="116" y="276"/>
                  </a:lnTo>
                  <a:lnTo>
                    <a:pt x="116" y="276"/>
                  </a:lnTo>
                  <a:lnTo>
                    <a:pt x="121" y="276"/>
                  </a:lnTo>
                  <a:lnTo>
                    <a:pt x="121" y="276"/>
                  </a:lnTo>
                  <a:lnTo>
                    <a:pt x="121" y="276"/>
                  </a:lnTo>
                  <a:lnTo>
                    <a:pt x="126" y="276"/>
                  </a:lnTo>
                  <a:lnTo>
                    <a:pt x="126" y="276"/>
                  </a:lnTo>
                  <a:lnTo>
                    <a:pt x="130" y="276"/>
                  </a:lnTo>
                  <a:lnTo>
                    <a:pt x="130" y="276"/>
                  </a:lnTo>
                  <a:lnTo>
                    <a:pt x="135" y="276"/>
                  </a:lnTo>
                  <a:lnTo>
                    <a:pt x="135" y="276"/>
                  </a:lnTo>
                  <a:lnTo>
                    <a:pt x="135" y="271"/>
                  </a:lnTo>
                  <a:lnTo>
                    <a:pt x="140" y="271"/>
                  </a:lnTo>
                  <a:lnTo>
                    <a:pt x="140" y="271"/>
                  </a:lnTo>
                  <a:lnTo>
                    <a:pt x="140" y="271"/>
                  </a:lnTo>
                  <a:lnTo>
                    <a:pt x="145" y="271"/>
                  </a:lnTo>
                  <a:lnTo>
                    <a:pt x="145" y="271"/>
                  </a:lnTo>
                  <a:lnTo>
                    <a:pt x="145" y="266"/>
                  </a:lnTo>
                  <a:lnTo>
                    <a:pt x="150" y="266"/>
                  </a:lnTo>
                  <a:lnTo>
                    <a:pt x="150" y="266"/>
                  </a:lnTo>
                  <a:lnTo>
                    <a:pt x="150" y="266"/>
                  </a:lnTo>
                  <a:lnTo>
                    <a:pt x="150" y="261"/>
                  </a:lnTo>
                  <a:lnTo>
                    <a:pt x="150" y="261"/>
                  </a:lnTo>
                  <a:lnTo>
                    <a:pt x="150" y="261"/>
                  </a:lnTo>
                  <a:lnTo>
                    <a:pt x="150" y="261"/>
                  </a:lnTo>
                  <a:lnTo>
                    <a:pt x="145" y="256"/>
                  </a:lnTo>
                  <a:lnTo>
                    <a:pt x="145" y="256"/>
                  </a:lnTo>
                  <a:lnTo>
                    <a:pt x="145" y="251"/>
                  </a:lnTo>
                  <a:lnTo>
                    <a:pt x="140" y="251"/>
                  </a:lnTo>
                  <a:lnTo>
                    <a:pt x="140" y="247"/>
                  </a:lnTo>
                  <a:lnTo>
                    <a:pt x="145" y="247"/>
                  </a:lnTo>
                  <a:lnTo>
                    <a:pt x="145" y="242"/>
                  </a:lnTo>
                  <a:lnTo>
                    <a:pt x="145" y="242"/>
                  </a:lnTo>
                  <a:lnTo>
                    <a:pt x="145" y="237"/>
                  </a:lnTo>
                  <a:lnTo>
                    <a:pt x="145" y="237"/>
                  </a:lnTo>
                  <a:lnTo>
                    <a:pt x="145" y="232"/>
                  </a:lnTo>
                  <a:lnTo>
                    <a:pt x="145" y="232"/>
                  </a:lnTo>
                  <a:lnTo>
                    <a:pt x="145" y="232"/>
                  </a:lnTo>
                  <a:lnTo>
                    <a:pt x="145" y="227"/>
                  </a:lnTo>
                  <a:lnTo>
                    <a:pt x="145" y="227"/>
                  </a:lnTo>
                  <a:lnTo>
                    <a:pt x="150" y="227"/>
                  </a:lnTo>
                  <a:lnTo>
                    <a:pt x="150" y="227"/>
                  </a:lnTo>
                  <a:lnTo>
                    <a:pt x="150" y="227"/>
                  </a:lnTo>
                  <a:lnTo>
                    <a:pt x="150" y="227"/>
                  </a:lnTo>
                  <a:lnTo>
                    <a:pt x="155" y="227"/>
                  </a:lnTo>
                  <a:lnTo>
                    <a:pt x="155" y="227"/>
                  </a:lnTo>
                  <a:lnTo>
                    <a:pt x="155" y="227"/>
                  </a:lnTo>
                  <a:lnTo>
                    <a:pt x="155" y="227"/>
                  </a:lnTo>
                  <a:lnTo>
                    <a:pt x="155" y="222"/>
                  </a:lnTo>
                  <a:lnTo>
                    <a:pt x="155" y="222"/>
                  </a:lnTo>
                  <a:lnTo>
                    <a:pt x="155" y="218"/>
                  </a:lnTo>
                  <a:lnTo>
                    <a:pt x="155" y="218"/>
                  </a:lnTo>
                  <a:lnTo>
                    <a:pt x="155" y="218"/>
                  </a:lnTo>
                  <a:lnTo>
                    <a:pt x="155" y="218"/>
                  </a:lnTo>
                  <a:lnTo>
                    <a:pt x="155" y="218"/>
                  </a:lnTo>
                  <a:lnTo>
                    <a:pt x="150" y="218"/>
                  </a:lnTo>
                  <a:lnTo>
                    <a:pt x="150" y="218"/>
                  </a:lnTo>
                  <a:lnTo>
                    <a:pt x="150" y="218"/>
                  </a:lnTo>
                  <a:lnTo>
                    <a:pt x="155" y="218"/>
                  </a:lnTo>
                  <a:lnTo>
                    <a:pt x="155" y="218"/>
                  </a:lnTo>
                  <a:lnTo>
                    <a:pt x="155" y="218"/>
                  </a:lnTo>
                  <a:lnTo>
                    <a:pt x="160" y="213"/>
                  </a:lnTo>
                  <a:lnTo>
                    <a:pt x="160" y="213"/>
                  </a:lnTo>
                  <a:lnTo>
                    <a:pt x="160" y="213"/>
                  </a:lnTo>
                  <a:lnTo>
                    <a:pt x="160" y="213"/>
                  </a:lnTo>
                  <a:lnTo>
                    <a:pt x="160" y="208"/>
                  </a:lnTo>
                  <a:lnTo>
                    <a:pt x="160" y="208"/>
                  </a:lnTo>
                  <a:lnTo>
                    <a:pt x="160" y="203"/>
                  </a:lnTo>
                  <a:lnTo>
                    <a:pt x="160" y="203"/>
                  </a:lnTo>
                  <a:lnTo>
                    <a:pt x="160" y="198"/>
                  </a:lnTo>
                  <a:lnTo>
                    <a:pt x="160" y="198"/>
                  </a:lnTo>
                  <a:lnTo>
                    <a:pt x="160" y="193"/>
                  </a:lnTo>
                  <a:lnTo>
                    <a:pt x="160" y="193"/>
                  </a:lnTo>
                  <a:lnTo>
                    <a:pt x="160" y="193"/>
                  </a:lnTo>
                  <a:lnTo>
                    <a:pt x="160" y="189"/>
                  </a:lnTo>
                  <a:lnTo>
                    <a:pt x="160" y="189"/>
                  </a:lnTo>
                  <a:lnTo>
                    <a:pt x="160" y="189"/>
                  </a:lnTo>
                  <a:lnTo>
                    <a:pt x="160" y="184"/>
                  </a:lnTo>
                  <a:lnTo>
                    <a:pt x="160" y="184"/>
                  </a:lnTo>
                  <a:lnTo>
                    <a:pt x="160" y="184"/>
                  </a:lnTo>
                  <a:lnTo>
                    <a:pt x="160" y="179"/>
                  </a:lnTo>
                  <a:lnTo>
                    <a:pt x="160" y="179"/>
                  </a:lnTo>
                  <a:lnTo>
                    <a:pt x="160" y="174"/>
                  </a:lnTo>
                  <a:lnTo>
                    <a:pt x="164" y="174"/>
                  </a:lnTo>
                  <a:lnTo>
                    <a:pt x="164" y="174"/>
                  </a:lnTo>
                  <a:lnTo>
                    <a:pt x="164" y="169"/>
                  </a:lnTo>
                  <a:lnTo>
                    <a:pt x="164" y="169"/>
                  </a:lnTo>
                  <a:lnTo>
                    <a:pt x="164" y="169"/>
                  </a:lnTo>
                  <a:lnTo>
                    <a:pt x="164" y="169"/>
                  </a:lnTo>
                  <a:lnTo>
                    <a:pt x="164" y="164"/>
                  </a:lnTo>
                  <a:lnTo>
                    <a:pt x="164" y="164"/>
                  </a:lnTo>
                  <a:lnTo>
                    <a:pt x="164" y="164"/>
                  </a:lnTo>
                  <a:lnTo>
                    <a:pt x="164" y="164"/>
                  </a:lnTo>
                  <a:lnTo>
                    <a:pt x="164" y="160"/>
                  </a:lnTo>
                  <a:lnTo>
                    <a:pt x="169" y="160"/>
                  </a:lnTo>
                  <a:lnTo>
                    <a:pt x="169" y="160"/>
                  </a:lnTo>
                  <a:lnTo>
                    <a:pt x="169" y="155"/>
                  </a:lnTo>
                  <a:lnTo>
                    <a:pt x="169" y="155"/>
                  </a:lnTo>
                  <a:lnTo>
                    <a:pt x="169" y="155"/>
                  </a:lnTo>
                  <a:lnTo>
                    <a:pt x="169" y="155"/>
                  </a:lnTo>
                  <a:lnTo>
                    <a:pt x="169" y="150"/>
                  </a:lnTo>
                  <a:lnTo>
                    <a:pt x="174" y="150"/>
                  </a:lnTo>
                  <a:lnTo>
                    <a:pt x="174" y="150"/>
                  </a:lnTo>
                  <a:lnTo>
                    <a:pt x="174" y="150"/>
                  </a:lnTo>
                  <a:lnTo>
                    <a:pt x="174" y="150"/>
                  </a:lnTo>
                  <a:lnTo>
                    <a:pt x="174" y="150"/>
                  </a:lnTo>
                  <a:lnTo>
                    <a:pt x="174" y="150"/>
                  </a:lnTo>
                  <a:lnTo>
                    <a:pt x="174" y="145"/>
                  </a:lnTo>
                  <a:lnTo>
                    <a:pt x="174" y="145"/>
                  </a:lnTo>
                  <a:lnTo>
                    <a:pt x="174" y="145"/>
                  </a:lnTo>
                  <a:lnTo>
                    <a:pt x="174" y="145"/>
                  </a:lnTo>
                  <a:lnTo>
                    <a:pt x="179" y="145"/>
                  </a:lnTo>
                  <a:lnTo>
                    <a:pt x="179" y="140"/>
                  </a:lnTo>
                  <a:lnTo>
                    <a:pt x="179" y="140"/>
                  </a:lnTo>
                  <a:lnTo>
                    <a:pt x="184" y="140"/>
                  </a:lnTo>
                  <a:lnTo>
                    <a:pt x="184" y="140"/>
                  </a:lnTo>
                  <a:lnTo>
                    <a:pt x="184" y="140"/>
                  </a:lnTo>
                  <a:lnTo>
                    <a:pt x="184" y="140"/>
                  </a:lnTo>
                  <a:lnTo>
                    <a:pt x="184" y="140"/>
                  </a:lnTo>
                  <a:lnTo>
                    <a:pt x="189" y="135"/>
                  </a:lnTo>
                  <a:lnTo>
                    <a:pt x="189" y="130"/>
                  </a:lnTo>
                  <a:lnTo>
                    <a:pt x="189" y="130"/>
                  </a:lnTo>
                  <a:lnTo>
                    <a:pt x="193" y="130"/>
                  </a:lnTo>
                  <a:lnTo>
                    <a:pt x="193" y="130"/>
                  </a:lnTo>
                  <a:lnTo>
                    <a:pt x="193" y="130"/>
                  </a:lnTo>
                  <a:lnTo>
                    <a:pt x="198" y="130"/>
                  </a:lnTo>
                  <a:lnTo>
                    <a:pt x="198" y="130"/>
                  </a:lnTo>
                  <a:lnTo>
                    <a:pt x="198" y="126"/>
                  </a:lnTo>
                  <a:lnTo>
                    <a:pt x="198" y="126"/>
                  </a:lnTo>
                  <a:lnTo>
                    <a:pt x="203" y="126"/>
                  </a:lnTo>
                  <a:lnTo>
                    <a:pt x="203" y="121"/>
                  </a:lnTo>
                  <a:lnTo>
                    <a:pt x="203" y="121"/>
                  </a:lnTo>
                  <a:lnTo>
                    <a:pt x="203" y="121"/>
                  </a:lnTo>
                  <a:lnTo>
                    <a:pt x="203" y="116"/>
                  </a:lnTo>
                  <a:lnTo>
                    <a:pt x="203" y="116"/>
                  </a:lnTo>
                  <a:lnTo>
                    <a:pt x="208" y="116"/>
                  </a:lnTo>
                  <a:lnTo>
                    <a:pt x="208" y="116"/>
                  </a:lnTo>
                  <a:lnTo>
                    <a:pt x="208" y="116"/>
                  </a:lnTo>
                  <a:lnTo>
                    <a:pt x="208" y="116"/>
                  </a:lnTo>
                  <a:lnTo>
                    <a:pt x="208" y="116"/>
                  </a:lnTo>
                  <a:lnTo>
                    <a:pt x="208" y="116"/>
                  </a:lnTo>
                  <a:lnTo>
                    <a:pt x="208" y="111"/>
                  </a:lnTo>
                  <a:lnTo>
                    <a:pt x="208" y="111"/>
                  </a:lnTo>
                  <a:lnTo>
                    <a:pt x="208" y="111"/>
                  </a:lnTo>
                  <a:lnTo>
                    <a:pt x="213" y="111"/>
                  </a:lnTo>
                  <a:lnTo>
                    <a:pt x="213" y="111"/>
                  </a:lnTo>
                  <a:lnTo>
                    <a:pt x="213" y="111"/>
                  </a:lnTo>
                  <a:lnTo>
                    <a:pt x="213" y="111"/>
                  </a:lnTo>
                  <a:lnTo>
                    <a:pt x="213" y="111"/>
                  </a:lnTo>
                  <a:lnTo>
                    <a:pt x="218" y="111"/>
                  </a:lnTo>
                  <a:lnTo>
                    <a:pt x="218" y="111"/>
                  </a:lnTo>
                  <a:lnTo>
                    <a:pt x="218" y="111"/>
                  </a:lnTo>
                  <a:lnTo>
                    <a:pt x="218" y="111"/>
                  </a:lnTo>
                  <a:lnTo>
                    <a:pt x="218" y="111"/>
                  </a:lnTo>
                  <a:lnTo>
                    <a:pt x="218" y="111"/>
                  </a:lnTo>
                  <a:lnTo>
                    <a:pt x="213" y="106"/>
                  </a:lnTo>
                  <a:lnTo>
                    <a:pt x="213" y="106"/>
                  </a:lnTo>
                  <a:lnTo>
                    <a:pt x="208" y="106"/>
                  </a:lnTo>
                  <a:lnTo>
                    <a:pt x="208" y="106"/>
                  </a:lnTo>
                  <a:lnTo>
                    <a:pt x="208" y="106"/>
                  </a:lnTo>
                  <a:lnTo>
                    <a:pt x="203" y="101"/>
                  </a:lnTo>
                  <a:lnTo>
                    <a:pt x="203" y="101"/>
                  </a:lnTo>
                  <a:lnTo>
                    <a:pt x="208" y="101"/>
                  </a:lnTo>
                  <a:lnTo>
                    <a:pt x="208" y="101"/>
                  </a:lnTo>
                  <a:lnTo>
                    <a:pt x="208" y="97"/>
                  </a:lnTo>
                  <a:lnTo>
                    <a:pt x="208" y="97"/>
                  </a:lnTo>
                  <a:lnTo>
                    <a:pt x="213" y="101"/>
                  </a:lnTo>
                  <a:lnTo>
                    <a:pt x="213" y="101"/>
                  </a:lnTo>
                  <a:lnTo>
                    <a:pt x="218" y="101"/>
                  </a:lnTo>
                  <a:lnTo>
                    <a:pt x="218" y="97"/>
                  </a:lnTo>
                  <a:lnTo>
                    <a:pt x="222" y="97"/>
                  </a:lnTo>
                  <a:lnTo>
                    <a:pt x="222" y="97"/>
                  </a:lnTo>
                  <a:lnTo>
                    <a:pt x="222" y="92"/>
                  </a:lnTo>
                  <a:lnTo>
                    <a:pt x="222" y="92"/>
                  </a:lnTo>
                  <a:lnTo>
                    <a:pt x="222" y="92"/>
                  </a:lnTo>
                  <a:lnTo>
                    <a:pt x="222" y="92"/>
                  </a:lnTo>
                  <a:lnTo>
                    <a:pt x="222" y="92"/>
                  </a:lnTo>
                  <a:lnTo>
                    <a:pt x="222" y="92"/>
                  </a:lnTo>
                  <a:lnTo>
                    <a:pt x="227" y="87"/>
                  </a:lnTo>
                  <a:lnTo>
                    <a:pt x="227" y="87"/>
                  </a:lnTo>
                  <a:lnTo>
                    <a:pt x="227" y="87"/>
                  </a:lnTo>
                  <a:lnTo>
                    <a:pt x="222" y="87"/>
                  </a:lnTo>
                  <a:lnTo>
                    <a:pt x="222" y="87"/>
                  </a:lnTo>
                  <a:lnTo>
                    <a:pt x="222" y="82"/>
                  </a:lnTo>
                  <a:lnTo>
                    <a:pt x="222" y="82"/>
                  </a:lnTo>
                  <a:lnTo>
                    <a:pt x="227" y="82"/>
                  </a:lnTo>
                  <a:lnTo>
                    <a:pt x="227" y="82"/>
                  </a:lnTo>
                  <a:lnTo>
                    <a:pt x="227" y="77"/>
                  </a:lnTo>
                  <a:lnTo>
                    <a:pt x="227" y="77"/>
                  </a:lnTo>
                  <a:lnTo>
                    <a:pt x="227" y="77"/>
                  </a:lnTo>
                  <a:lnTo>
                    <a:pt x="227" y="77"/>
                  </a:lnTo>
                  <a:lnTo>
                    <a:pt x="227" y="77"/>
                  </a:lnTo>
                  <a:lnTo>
                    <a:pt x="227" y="72"/>
                  </a:lnTo>
                  <a:lnTo>
                    <a:pt x="227" y="72"/>
                  </a:lnTo>
                  <a:lnTo>
                    <a:pt x="227" y="72"/>
                  </a:lnTo>
                  <a:lnTo>
                    <a:pt x="227" y="72"/>
                  </a:lnTo>
                  <a:lnTo>
                    <a:pt x="227" y="72"/>
                  </a:lnTo>
                  <a:lnTo>
                    <a:pt x="227" y="68"/>
                  </a:lnTo>
                  <a:lnTo>
                    <a:pt x="227" y="68"/>
                  </a:lnTo>
                  <a:lnTo>
                    <a:pt x="227" y="63"/>
                  </a:lnTo>
                  <a:lnTo>
                    <a:pt x="227" y="63"/>
                  </a:lnTo>
                  <a:lnTo>
                    <a:pt x="227" y="63"/>
                  </a:lnTo>
                  <a:lnTo>
                    <a:pt x="227" y="58"/>
                  </a:lnTo>
                  <a:lnTo>
                    <a:pt x="232" y="58"/>
                  </a:lnTo>
                  <a:lnTo>
                    <a:pt x="232" y="58"/>
                  </a:lnTo>
                  <a:lnTo>
                    <a:pt x="232" y="58"/>
                  </a:lnTo>
                  <a:lnTo>
                    <a:pt x="237" y="53"/>
                  </a:lnTo>
                  <a:lnTo>
                    <a:pt x="242" y="53"/>
                  </a:lnTo>
                  <a:lnTo>
                    <a:pt x="242" y="48"/>
                  </a:lnTo>
                  <a:lnTo>
                    <a:pt x="242" y="48"/>
                  </a:lnTo>
                  <a:lnTo>
                    <a:pt x="247" y="48"/>
                  </a:lnTo>
                  <a:lnTo>
                    <a:pt x="247" y="48"/>
                  </a:lnTo>
                  <a:lnTo>
                    <a:pt x="247" y="48"/>
                  </a:lnTo>
                  <a:lnTo>
                    <a:pt x="247" y="48"/>
                  </a:lnTo>
                  <a:lnTo>
                    <a:pt x="251" y="48"/>
                  </a:lnTo>
                  <a:lnTo>
                    <a:pt x="251" y="43"/>
                  </a:lnTo>
                  <a:lnTo>
                    <a:pt x="251" y="43"/>
                  </a:lnTo>
                  <a:lnTo>
                    <a:pt x="251" y="43"/>
                  </a:lnTo>
                  <a:lnTo>
                    <a:pt x="251" y="43"/>
                  </a:lnTo>
                  <a:lnTo>
                    <a:pt x="256" y="43"/>
                  </a:lnTo>
                  <a:lnTo>
                    <a:pt x="256" y="43"/>
                  </a:lnTo>
                  <a:lnTo>
                    <a:pt x="261" y="43"/>
                  </a:lnTo>
                  <a:lnTo>
                    <a:pt x="261" y="39"/>
                  </a:lnTo>
                  <a:lnTo>
                    <a:pt x="261" y="39"/>
                  </a:lnTo>
                  <a:lnTo>
                    <a:pt x="261" y="34"/>
                  </a:lnTo>
                  <a:lnTo>
                    <a:pt x="261" y="34"/>
                  </a:lnTo>
                  <a:lnTo>
                    <a:pt x="261" y="29"/>
                  </a:lnTo>
                  <a:lnTo>
                    <a:pt x="266" y="29"/>
                  </a:lnTo>
                  <a:lnTo>
                    <a:pt x="266" y="29"/>
                  </a:lnTo>
                  <a:lnTo>
                    <a:pt x="266" y="29"/>
                  </a:lnTo>
                  <a:lnTo>
                    <a:pt x="266" y="29"/>
                  </a:lnTo>
                  <a:lnTo>
                    <a:pt x="266" y="29"/>
                  </a:lnTo>
                  <a:lnTo>
                    <a:pt x="271" y="29"/>
                  </a:lnTo>
                  <a:lnTo>
                    <a:pt x="271" y="29"/>
                  </a:lnTo>
                  <a:lnTo>
                    <a:pt x="271" y="29"/>
                  </a:lnTo>
                  <a:lnTo>
                    <a:pt x="271" y="29"/>
                  </a:lnTo>
                  <a:lnTo>
                    <a:pt x="271" y="29"/>
                  </a:lnTo>
                  <a:lnTo>
                    <a:pt x="271" y="29"/>
                  </a:lnTo>
                  <a:lnTo>
                    <a:pt x="271" y="29"/>
                  </a:lnTo>
                  <a:lnTo>
                    <a:pt x="271" y="29"/>
                  </a:lnTo>
                  <a:lnTo>
                    <a:pt x="271" y="24"/>
                  </a:lnTo>
                  <a:lnTo>
                    <a:pt x="276" y="24"/>
                  </a:lnTo>
                  <a:lnTo>
                    <a:pt x="276" y="24"/>
                  </a:lnTo>
                  <a:lnTo>
                    <a:pt x="276" y="24"/>
                  </a:lnTo>
                  <a:lnTo>
                    <a:pt x="276" y="24"/>
                  </a:lnTo>
                  <a:lnTo>
                    <a:pt x="276" y="24"/>
                  </a:lnTo>
                  <a:lnTo>
                    <a:pt x="276" y="24"/>
                  </a:lnTo>
                  <a:lnTo>
                    <a:pt x="276" y="24"/>
                  </a:lnTo>
                  <a:lnTo>
                    <a:pt x="276" y="24"/>
                  </a:lnTo>
                  <a:lnTo>
                    <a:pt x="276" y="24"/>
                  </a:lnTo>
                  <a:lnTo>
                    <a:pt x="271" y="24"/>
                  </a:lnTo>
                  <a:lnTo>
                    <a:pt x="266" y="24"/>
                  </a:lnTo>
                  <a:lnTo>
                    <a:pt x="266" y="24"/>
                  </a:lnTo>
                  <a:lnTo>
                    <a:pt x="266" y="24"/>
                  </a:lnTo>
                  <a:lnTo>
                    <a:pt x="261" y="19"/>
                  </a:lnTo>
                  <a:lnTo>
                    <a:pt x="261" y="19"/>
                  </a:lnTo>
                  <a:lnTo>
                    <a:pt x="261" y="19"/>
                  </a:lnTo>
                  <a:lnTo>
                    <a:pt x="256" y="19"/>
                  </a:lnTo>
                  <a:lnTo>
                    <a:pt x="256" y="14"/>
                  </a:lnTo>
                  <a:lnTo>
                    <a:pt x="256" y="14"/>
                  </a:lnTo>
                  <a:lnTo>
                    <a:pt x="256" y="14"/>
                  </a:lnTo>
                  <a:lnTo>
                    <a:pt x="261" y="10"/>
                  </a:lnTo>
                  <a:lnTo>
                    <a:pt x="261" y="10"/>
                  </a:lnTo>
                  <a:lnTo>
                    <a:pt x="261" y="10"/>
                  </a:lnTo>
                  <a:lnTo>
                    <a:pt x="261" y="10"/>
                  </a:lnTo>
                  <a:lnTo>
                    <a:pt x="261" y="10"/>
                  </a:lnTo>
                  <a:lnTo>
                    <a:pt x="261" y="14"/>
                  </a:lnTo>
                  <a:lnTo>
                    <a:pt x="266" y="14"/>
                  </a:lnTo>
                  <a:lnTo>
                    <a:pt x="266" y="14"/>
                  </a:lnTo>
                  <a:lnTo>
                    <a:pt x="266" y="19"/>
                  </a:lnTo>
                  <a:lnTo>
                    <a:pt x="266" y="19"/>
                  </a:lnTo>
                  <a:lnTo>
                    <a:pt x="266" y="19"/>
                  </a:lnTo>
                  <a:lnTo>
                    <a:pt x="266" y="19"/>
                  </a:lnTo>
                  <a:lnTo>
                    <a:pt x="271" y="19"/>
                  </a:lnTo>
                  <a:lnTo>
                    <a:pt x="271" y="19"/>
                  </a:lnTo>
                  <a:lnTo>
                    <a:pt x="271" y="19"/>
                  </a:lnTo>
                  <a:lnTo>
                    <a:pt x="276" y="19"/>
                  </a:lnTo>
                  <a:lnTo>
                    <a:pt x="276" y="14"/>
                  </a:lnTo>
                  <a:lnTo>
                    <a:pt x="276" y="14"/>
                  </a:lnTo>
                  <a:lnTo>
                    <a:pt x="276" y="14"/>
                  </a:lnTo>
                  <a:lnTo>
                    <a:pt x="276" y="14"/>
                  </a:lnTo>
                  <a:lnTo>
                    <a:pt x="276" y="10"/>
                  </a:lnTo>
                  <a:lnTo>
                    <a:pt x="276" y="10"/>
                  </a:lnTo>
                  <a:lnTo>
                    <a:pt x="276" y="10"/>
                  </a:lnTo>
                  <a:lnTo>
                    <a:pt x="276" y="5"/>
                  </a:lnTo>
                  <a:lnTo>
                    <a:pt x="276" y="5"/>
                  </a:lnTo>
                  <a:lnTo>
                    <a:pt x="276" y="5"/>
                  </a:lnTo>
                  <a:lnTo>
                    <a:pt x="281" y="5"/>
                  </a:lnTo>
                  <a:lnTo>
                    <a:pt x="281" y="0"/>
                  </a:lnTo>
                  <a:lnTo>
                    <a:pt x="281" y="0"/>
                  </a:lnTo>
                  <a:lnTo>
                    <a:pt x="285" y="0"/>
                  </a:lnTo>
                  <a:lnTo>
                    <a:pt x="285" y="0"/>
                  </a:lnTo>
                  <a:lnTo>
                    <a:pt x="285" y="0"/>
                  </a:lnTo>
                  <a:lnTo>
                    <a:pt x="285" y="5"/>
                  </a:lnTo>
                  <a:lnTo>
                    <a:pt x="290" y="5"/>
                  </a:lnTo>
                  <a:lnTo>
                    <a:pt x="295" y="5"/>
                  </a:lnTo>
                  <a:lnTo>
                    <a:pt x="295" y="5"/>
                  </a:lnTo>
                  <a:lnTo>
                    <a:pt x="295" y="5"/>
                  </a:lnTo>
                  <a:lnTo>
                    <a:pt x="300" y="10"/>
                  </a:lnTo>
                  <a:lnTo>
                    <a:pt x="300" y="10"/>
                  </a:lnTo>
                  <a:lnTo>
                    <a:pt x="300" y="10"/>
                  </a:lnTo>
                  <a:lnTo>
                    <a:pt x="300" y="10"/>
                  </a:lnTo>
                  <a:lnTo>
                    <a:pt x="300" y="10"/>
                  </a:lnTo>
                  <a:lnTo>
                    <a:pt x="305" y="10"/>
                  </a:lnTo>
                  <a:lnTo>
                    <a:pt x="305" y="10"/>
                  </a:lnTo>
                  <a:lnTo>
                    <a:pt x="305" y="10"/>
                  </a:lnTo>
                  <a:lnTo>
                    <a:pt x="305" y="14"/>
                  </a:lnTo>
                  <a:lnTo>
                    <a:pt x="305" y="14"/>
                  </a:lnTo>
                  <a:lnTo>
                    <a:pt x="310" y="14"/>
                  </a:lnTo>
                  <a:lnTo>
                    <a:pt x="310" y="14"/>
                  </a:lnTo>
                  <a:lnTo>
                    <a:pt x="310" y="14"/>
                  </a:lnTo>
                  <a:lnTo>
                    <a:pt x="310" y="14"/>
                  </a:lnTo>
                  <a:lnTo>
                    <a:pt x="310" y="14"/>
                  </a:lnTo>
                  <a:lnTo>
                    <a:pt x="314" y="14"/>
                  </a:lnTo>
                  <a:lnTo>
                    <a:pt x="314" y="14"/>
                  </a:lnTo>
                  <a:lnTo>
                    <a:pt x="314" y="14"/>
                  </a:lnTo>
                  <a:lnTo>
                    <a:pt x="314" y="14"/>
                  </a:lnTo>
                  <a:lnTo>
                    <a:pt x="314" y="14"/>
                  </a:lnTo>
                  <a:lnTo>
                    <a:pt x="319" y="14"/>
                  </a:lnTo>
                  <a:lnTo>
                    <a:pt x="319" y="14"/>
                  </a:lnTo>
                  <a:lnTo>
                    <a:pt x="319" y="14"/>
                  </a:lnTo>
                  <a:lnTo>
                    <a:pt x="319" y="14"/>
                  </a:lnTo>
                  <a:lnTo>
                    <a:pt x="319" y="14"/>
                  </a:lnTo>
                  <a:lnTo>
                    <a:pt x="319" y="14"/>
                  </a:lnTo>
                  <a:lnTo>
                    <a:pt x="319" y="14"/>
                  </a:lnTo>
                  <a:lnTo>
                    <a:pt x="319" y="14"/>
                  </a:lnTo>
                  <a:lnTo>
                    <a:pt x="319" y="14"/>
                  </a:lnTo>
                  <a:lnTo>
                    <a:pt x="319" y="14"/>
                  </a:lnTo>
                  <a:lnTo>
                    <a:pt x="324" y="14"/>
                  </a:lnTo>
                  <a:lnTo>
                    <a:pt x="324" y="14"/>
                  </a:lnTo>
                  <a:lnTo>
                    <a:pt x="324" y="14"/>
                  </a:lnTo>
                  <a:lnTo>
                    <a:pt x="324" y="14"/>
                  </a:lnTo>
                  <a:lnTo>
                    <a:pt x="324" y="14"/>
                  </a:lnTo>
                  <a:lnTo>
                    <a:pt x="324" y="14"/>
                  </a:lnTo>
                  <a:lnTo>
                    <a:pt x="329" y="14"/>
                  </a:lnTo>
                  <a:lnTo>
                    <a:pt x="329" y="14"/>
                  </a:lnTo>
                  <a:lnTo>
                    <a:pt x="329" y="14"/>
                  </a:lnTo>
                  <a:lnTo>
                    <a:pt x="329" y="14"/>
                  </a:lnTo>
                  <a:lnTo>
                    <a:pt x="329" y="14"/>
                  </a:lnTo>
                  <a:lnTo>
                    <a:pt x="329" y="14"/>
                  </a:lnTo>
                  <a:lnTo>
                    <a:pt x="334" y="14"/>
                  </a:lnTo>
                  <a:lnTo>
                    <a:pt x="334" y="19"/>
                  </a:lnTo>
                  <a:lnTo>
                    <a:pt x="334" y="19"/>
                  </a:lnTo>
                  <a:lnTo>
                    <a:pt x="334" y="19"/>
                  </a:lnTo>
                  <a:lnTo>
                    <a:pt x="334" y="19"/>
                  </a:lnTo>
                  <a:lnTo>
                    <a:pt x="334" y="19"/>
                  </a:lnTo>
                  <a:lnTo>
                    <a:pt x="334" y="19"/>
                  </a:lnTo>
                  <a:lnTo>
                    <a:pt x="339" y="24"/>
                  </a:lnTo>
                  <a:lnTo>
                    <a:pt x="339" y="24"/>
                  </a:lnTo>
                  <a:lnTo>
                    <a:pt x="339" y="24"/>
                  </a:lnTo>
                  <a:lnTo>
                    <a:pt x="339" y="24"/>
                  </a:lnTo>
                  <a:lnTo>
                    <a:pt x="339" y="24"/>
                  </a:lnTo>
                  <a:lnTo>
                    <a:pt x="339" y="24"/>
                  </a:lnTo>
                  <a:lnTo>
                    <a:pt x="339" y="24"/>
                  </a:lnTo>
                  <a:lnTo>
                    <a:pt x="339" y="24"/>
                  </a:lnTo>
                  <a:lnTo>
                    <a:pt x="339" y="24"/>
                  </a:lnTo>
                  <a:lnTo>
                    <a:pt x="343" y="24"/>
                  </a:lnTo>
                  <a:lnTo>
                    <a:pt x="343" y="24"/>
                  </a:lnTo>
                  <a:lnTo>
                    <a:pt x="343" y="24"/>
                  </a:lnTo>
                  <a:lnTo>
                    <a:pt x="343" y="24"/>
                  </a:lnTo>
                  <a:lnTo>
                    <a:pt x="343" y="24"/>
                  </a:lnTo>
                  <a:lnTo>
                    <a:pt x="343" y="24"/>
                  </a:lnTo>
                  <a:lnTo>
                    <a:pt x="343" y="24"/>
                  </a:lnTo>
                  <a:lnTo>
                    <a:pt x="343" y="24"/>
                  </a:lnTo>
                  <a:lnTo>
                    <a:pt x="343" y="24"/>
                  </a:lnTo>
                  <a:lnTo>
                    <a:pt x="343" y="24"/>
                  </a:lnTo>
                  <a:lnTo>
                    <a:pt x="343" y="24"/>
                  </a:lnTo>
                  <a:lnTo>
                    <a:pt x="348" y="24"/>
                  </a:lnTo>
                  <a:lnTo>
                    <a:pt x="348" y="24"/>
                  </a:lnTo>
                  <a:lnTo>
                    <a:pt x="348" y="24"/>
                  </a:lnTo>
                  <a:lnTo>
                    <a:pt x="348" y="24"/>
                  </a:lnTo>
                  <a:lnTo>
                    <a:pt x="348" y="29"/>
                  </a:lnTo>
                  <a:lnTo>
                    <a:pt x="353" y="29"/>
                  </a:lnTo>
                  <a:lnTo>
                    <a:pt x="353" y="29"/>
                  </a:lnTo>
                  <a:lnTo>
                    <a:pt x="353" y="29"/>
                  </a:lnTo>
                  <a:lnTo>
                    <a:pt x="353" y="29"/>
                  </a:lnTo>
                  <a:lnTo>
                    <a:pt x="358" y="29"/>
                  </a:lnTo>
                  <a:lnTo>
                    <a:pt x="358" y="29"/>
                  </a:lnTo>
                  <a:lnTo>
                    <a:pt x="358" y="29"/>
                  </a:lnTo>
                  <a:lnTo>
                    <a:pt x="358" y="29"/>
                  </a:lnTo>
                  <a:lnTo>
                    <a:pt x="358" y="29"/>
                  </a:lnTo>
                  <a:lnTo>
                    <a:pt x="358" y="29"/>
                  </a:lnTo>
                  <a:lnTo>
                    <a:pt x="358" y="34"/>
                  </a:lnTo>
                  <a:lnTo>
                    <a:pt x="353" y="34"/>
                  </a:lnTo>
                  <a:lnTo>
                    <a:pt x="353" y="34"/>
                  </a:lnTo>
                  <a:lnTo>
                    <a:pt x="353" y="34"/>
                  </a:lnTo>
                  <a:lnTo>
                    <a:pt x="353" y="34"/>
                  </a:lnTo>
                  <a:lnTo>
                    <a:pt x="353" y="34"/>
                  </a:lnTo>
                  <a:lnTo>
                    <a:pt x="353" y="39"/>
                  </a:lnTo>
                  <a:lnTo>
                    <a:pt x="358" y="39"/>
                  </a:lnTo>
                  <a:lnTo>
                    <a:pt x="358" y="39"/>
                  </a:lnTo>
                  <a:lnTo>
                    <a:pt x="358" y="39"/>
                  </a:lnTo>
                  <a:lnTo>
                    <a:pt x="363" y="39"/>
                  </a:lnTo>
                  <a:lnTo>
                    <a:pt x="363" y="39"/>
                  </a:lnTo>
                  <a:lnTo>
                    <a:pt x="363" y="43"/>
                  </a:lnTo>
                  <a:lnTo>
                    <a:pt x="368" y="43"/>
                  </a:lnTo>
                  <a:lnTo>
                    <a:pt x="363" y="43"/>
                  </a:lnTo>
                  <a:lnTo>
                    <a:pt x="363" y="43"/>
                  </a:lnTo>
                  <a:lnTo>
                    <a:pt x="363" y="43"/>
                  </a:lnTo>
                  <a:lnTo>
                    <a:pt x="363" y="43"/>
                  </a:lnTo>
                  <a:lnTo>
                    <a:pt x="363" y="48"/>
                  </a:lnTo>
                  <a:lnTo>
                    <a:pt x="363" y="48"/>
                  </a:lnTo>
                  <a:lnTo>
                    <a:pt x="363" y="48"/>
                  </a:lnTo>
                  <a:lnTo>
                    <a:pt x="363" y="48"/>
                  </a:lnTo>
                  <a:lnTo>
                    <a:pt x="363" y="53"/>
                  </a:lnTo>
                  <a:lnTo>
                    <a:pt x="368" y="53"/>
                  </a:lnTo>
                  <a:lnTo>
                    <a:pt x="368" y="53"/>
                  </a:lnTo>
                  <a:lnTo>
                    <a:pt x="372" y="58"/>
                  </a:lnTo>
                  <a:lnTo>
                    <a:pt x="372" y="58"/>
                  </a:lnTo>
                  <a:lnTo>
                    <a:pt x="372" y="58"/>
                  </a:lnTo>
                  <a:lnTo>
                    <a:pt x="377" y="58"/>
                  </a:lnTo>
                  <a:lnTo>
                    <a:pt x="377" y="58"/>
                  </a:lnTo>
                  <a:lnTo>
                    <a:pt x="377" y="58"/>
                  </a:lnTo>
                  <a:lnTo>
                    <a:pt x="377" y="58"/>
                  </a:lnTo>
                  <a:lnTo>
                    <a:pt x="377" y="58"/>
                  </a:lnTo>
                  <a:lnTo>
                    <a:pt x="377" y="58"/>
                  </a:lnTo>
                  <a:lnTo>
                    <a:pt x="377" y="58"/>
                  </a:lnTo>
                  <a:lnTo>
                    <a:pt x="377" y="58"/>
                  </a:lnTo>
                  <a:lnTo>
                    <a:pt x="377" y="58"/>
                  </a:lnTo>
                  <a:lnTo>
                    <a:pt x="382" y="58"/>
                  </a:lnTo>
                  <a:lnTo>
                    <a:pt x="382" y="58"/>
                  </a:lnTo>
                  <a:lnTo>
                    <a:pt x="382" y="58"/>
                  </a:lnTo>
                  <a:lnTo>
                    <a:pt x="382" y="58"/>
                  </a:lnTo>
                  <a:lnTo>
                    <a:pt x="382" y="58"/>
                  </a:lnTo>
                  <a:lnTo>
                    <a:pt x="382" y="58"/>
                  </a:lnTo>
                  <a:lnTo>
                    <a:pt x="382" y="58"/>
                  </a:lnTo>
                  <a:lnTo>
                    <a:pt x="382" y="58"/>
                  </a:lnTo>
                  <a:lnTo>
                    <a:pt x="382" y="63"/>
                  </a:lnTo>
                  <a:lnTo>
                    <a:pt x="382" y="63"/>
                  </a:lnTo>
                  <a:lnTo>
                    <a:pt x="382" y="63"/>
                  </a:lnTo>
                  <a:lnTo>
                    <a:pt x="382" y="68"/>
                  </a:lnTo>
                  <a:lnTo>
                    <a:pt x="377" y="68"/>
                  </a:lnTo>
                  <a:lnTo>
                    <a:pt x="377" y="68"/>
                  </a:lnTo>
                  <a:lnTo>
                    <a:pt x="377" y="68"/>
                  </a:lnTo>
                  <a:lnTo>
                    <a:pt x="377" y="72"/>
                  </a:lnTo>
                  <a:lnTo>
                    <a:pt x="377" y="72"/>
                  </a:lnTo>
                  <a:lnTo>
                    <a:pt x="377" y="72"/>
                  </a:lnTo>
                  <a:lnTo>
                    <a:pt x="377" y="77"/>
                  </a:lnTo>
                  <a:lnTo>
                    <a:pt x="377" y="77"/>
                  </a:lnTo>
                  <a:lnTo>
                    <a:pt x="377" y="77"/>
                  </a:lnTo>
                  <a:lnTo>
                    <a:pt x="377" y="77"/>
                  </a:lnTo>
                  <a:lnTo>
                    <a:pt x="382" y="77"/>
                  </a:lnTo>
                  <a:lnTo>
                    <a:pt x="382" y="77"/>
                  </a:lnTo>
                  <a:lnTo>
                    <a:pt x="382" y="82"/>
                  </a:lnTo>
                  <a:lnTo>
                    <a:pt x="382" y="82"/>
                  </a:lnTo>
                  <a:lnTo>
                    <a:pt x="382" y="82"/>
                  </a:lnTo>
                  <a:lnTo>
                    <a:pt x="387" y="82"/>
                  </a:lnTo>
                  <a:lnTo>
                    <a:pt x="387" y="82"/>
                  </a:lnTo>
                  <a:lnTo>
                    <a:pt x="392" y="82"/>
                  </a:lnTo>
                  <a:lnTo>
                    <a:pt x="392" y="82"/>
                  </a:lnTo>
                  <a:lnTo>
                    <a:pt x="397" y="82"/>
                  </a:lnTo>
                  <a:lnTo>
                    <a:pt x="397" y="87"/>
                  </a:lnTo>
                  <a:lnTo>
                    <a:pt x="402" y="87"/>
                  </a:lnTo>
                  <a:lnTo>
                    <a:pt x="402" y="87"/>
                  </a:lnTo>
                  <a:lnTo>
                    <a:pt x="406" y="87"/>
                  </a:lnTo>
                  <a:lnTo>
                    <a:pt x="406" y="87"/>
                  </a:lnTo>
                  <a:lnTo>
                    <a:pt x="406" y="87"/>
                  </a:lnTo>
                  <a:lnTo>
                    <a:pt x="406" y="87"/>
                  </a:lnTo>
                  <a:lnTo>
                    <a:pt x="406" y="87"/>
                  </a:lnTo>
                  <a:lnTo>
                    <a:pt x="411" y="87"/>
                  </a:lnTo>
                  <a:lnTo>
                    <a:pt x="411" y="87"/>
                  </a:lnTo>
                  <a:lnTo>
                    <a:pt x="411" y="87"/>
                  </a:lnTo>
                  <a:lnTo>
                    <a:pt x="411" y="87"/>
                  </a:lnTo>
                  <a:lnTo>
                    <a:pt x="411" y="87"/>
                  </a:lnTo>
                  <a:lnTo>
                    <a:pt x="411" y="87"/>
                  </a:lnTo>
                  <a:lnTo>
                    <a:pt x="411" y="87"/>
                  </a:lnTo>
                  <a:lnTo>
                    <a:pt x="411" y="87"/>
                  </a:lnTo>
                  <a:lnTo>
                    <a:pt x="411" y="87"/>
                  </a:lnTo>
                  <a:lnTo>
                    <a:pt x="416" y="87"/>
                  </a:lnTo>
                  <a:lnTo>
                    <a:pt x="416" y="87"/>
                  </a:lnTo>
                  <a:lnTo>
                    <a:pt x="416" y="87"/>
                  </a:lnTo>
                  <a:lnTo>
                    <a:pt x="416" y="87"/>
                  </a:lnTo>
                  <a:lnTo>
                    <a:pt x="416" y="87"/>
                  </a:lnTo>
                  <a:lnTo>
                    <a:pt x="416" y="87"/>
                  </a:lnTo>
                  <a:lnTo>
                    <a:pt x="416" y="87"/>
                  </a:lnTo>
                  <a:lnTo>
                    <a:pt x="416" y="87"/>
                  </a:lnTo>
                  <a:lnTo>
                    <a:pt x="416" y="87"/>
                  </a:lnTo>
                  <a:lnTo>
                    <a:pt x="416" y="87"/>
                  </a:lnTo>
                  <a:lnTo>
                    <a:pt x="416" y="87"/>
                  </a:lnTo>
                  <a:lnTo>
                    <a:pt x="421" y="87"/>
                  </a:lnTo>
                  <a:lnTo>
                    <a:pt x="421" y="87"/>
                  </a:lnTo>
                  <a:lnTo>
                    <a:pt x="421" y="87"/>
                  </a:lnTo>
                  <a:lnTo>
                    <a:pt x="421" y="87"/>
                  </a:lnTo>
                  <a:lnTo>
                    <a:pt x="421" y="87"/>
                  </a:lnTo>
                  <a:lnTo>
                    <a:pt x="421" y="87"/>
                  </a:lnTo>
                  <a:lnTo>
                    <a:pt x="426" y="92"/>
                  </a:lnTo>
                  <a:lnTo>
                    <a:pt x="426" y="92"/>
                  </a:lnTo>
                  <a:lnTo>
                    <a:pt x="426" y="92"/>
                  </a:lnTo>
                  <a:lnTo>
                    <a:pt x="426" y="92"/>
                  </a:lnTo>
                  <a:lnTo>
                    <a:pt x="431" y="92"/>
                  </a:lnTo>
                  <a:lnTo>
                    <a:pt x="431" y="92"/>
                  </a:lnTo>
                  <a:lnTo>
                    <a:pt x="435" y="92"/>
                  </a:lnTo>
                  <a:lnTo>
                    <a:pt x="435" y="92"/>
                  </a:lnTo>
                  <a:lnTo>
                    <a:pt x="435" y="92"/>
                  </a:lnTo>
                  <a:lnTo>
                    <a:pt x="435" y="92"/>
                  </a:lnTo>
                  <a:lnTo>
                    <a:pt x="440" y="92"/>
                  </a:lnTo>
                  <a:lnTo>
                    <a:pt x="440" y="92"/>
                  </a:lnTo>
                  <a:lnTo>
                    <a:pt x="440" y="92"/>
                  </a:lnTo>
                  <a:lnTo>
                    <a:pt x="445" y="92"/>
                  </a:lnTo>
                  <a:lnTo>
                    <a:pt x="445" y="92"/>
                  </a:lnTo>
                  <a:lnTo>
                    <a:pt x="445" y="92"/>
                  </a:lnTo>
                  <a:lnTo>
                    <a:pt x="445" y="92"/>
                  </a:lnTo>
                  <a:lnTo>
                    <a:pt x="445" y="97"/>
                  </a:lnTo>
                  <a:lnTo>
                    <a:pt x="445" y="97"/>
                  </a:lnTo>
                  <a:lnTo>
                    <a:pt x="445" y="97"/>
                  </a:lnTo>
                  <a:lnTo>
                    <a:pt x="445" y="101"/>
                  </a:lnTo>
                  <a:lnTo>
                    <a:pt x="440" y="101"/>
                  </a:lnTo>
                  <a:lnTo>
                    <a:pt x="440" y="101"/>
                  </a:lnTo>
                  <a:lnTo>
                    <a:pt x="440" y="101"/>
                  </a:lnTo>
                  <a:lnTo>
                    <a:pt x="440" y="101"/>
                  </a:lnTo>
                  <a:lnTo>
                    <a:pt x="440" y="106"/>
                  </a:lnTo>
                  <a:lnTo>
                    <a:pt x="440" y="106"/>
                  </a:lnTo>
                  <a:lnTo>
                    <a:pt x="440" y="106"/>
                  </a:lnTo>
                  <a:lnTo>
                    <a:pt x="440" y="111"/>
                  </a:lnTo>
                  <a:lnTo>
                    <a:pt x="440" y="111"/>
                  </a:lnTo>
                  <a:lnTo>
                    <a:pt x="440" y="116"/>
                  </a:lnTo>
                  <a:lnTo>
                    <a:pt x="445" y="116"/>
                  </a:lnTo>
                  <a:lnTo>
                    <a:pt x="445" y="116"/>
                  </a:lnTo>
                  <a:lnTo>
                    <a:pt x="445" y="116"/>
                  </a:lnTo>
                  <a:lnTo>
                    <a:pt x="445" y="116"/>
                  </a:lnTo>
                  <a:lnTo>
                    <a:pt x="450" y="116"/>
                  </a:lnTo>
                  <a:lnTo>
                    <a:pt x="450" y="116"/>
                  </a:lnTo>
                  <a:lnTo>
                    <a:pt x="450" y="116"/>
                  </a:lnTo>
                  <a:lnTo>
                    <a:pt x="455" y="116"/>
                  </a:lnTo>
                  <a:lnTo>
                    <a:pt x="455" y="116"/>
                  </a:lnTo>
                  <a:lnTo>
                    <a:pt x="460" y="116"/>
                  </a:lnTo>
                  <a:lnTo>
                    <a:pt x="460" y="111"/>
                  </a:lnTo>
                  <a:lnTo>
                    <a:pt x="460" y="111"/>
                  </a:lnTo>
                  <a:lnTo>
                    <a:pt x="464" y="111"/>
                  </a:lnTo>
                  <a:lnTo>
                    <a:pt x="464" y="111"/>
                  </a:lnTo>
                  <a:lnTo>
                    <a:pt x="464" y="111"/>
                  </a:lnTo>
                  <a:lnTo>
                    <a:pt x="464" y="111"/>
                  </a:lnTo>
                  <a:lnTo>
                    <a:pt x="469" y="111"/>
                  </a:lnTo>
                  <a:lnTo>
                    <a:pt x="469" y="116"/>
                  </a:lnTo>
                  <a:lnTo>
                    <a:pt x="469" y="116"/>
                  </a:lnTo>
                  <a:lnTo>
                    <a:pt x="469" y="116"/>
                  </a:lnTo>
                  <a:lnTo>
                    <a:pt x="474" y="121"/>
                  </a:lnTo>
                  <a:lnTo>
                    <a:pt x="479" y="126"/>
                  </a:lnTo>
                  <a:lnTo>
                    <a:pt x="484" y="126"/>
                  </a:lnTo>
                  <a:lnTo>
                    <a:pt x="484" y="130"/>
                  </a:lnTo>
                  <a:lnTo>
                    <a:pt x="484" y="130"/>
                  </a:lnTo>
                  <a:lnTo>
                    <a:pt x="479" y="135"/>
                  </a:lnTo>
                  <a:lnTo>
                    <a:pt x="479" y="135"/>
                  </a:lnTo>
                  <a:lnTo>
                    <a:pt x="474" y="135"/>
                  </a:lnTo>
                  <a:lnTo>
                    <a:pt x="474" y="135"/>
                  </a:lnTo>
                  <a:lnTo>
                    <a:pt x="474" y="140"/>
                  </a:lnTo>
                  <a:lnTo>
                    <a:pt x="469" y="140"/>
                  </a:lnTo>
                  <a:lnTo>
                    <a:pt x="469" y="140"/>
                  </a:lnTo>
                  <a:lnTo>
                    <a:pt x="469" y="145"/>
                  </a:lnTo>
                  <a:lnTo>
                    <a:pt x="469" y="145"/>
                  </a:lnTo>
                  <a:lnTo>
                    <a:pt x="469" y="145"/>
                  </a:lnTo>
                  <a:lnTo>
                    <a:pt x="469" y="150"/>
                  </a:lnTo>
                  <a:lnTo>
                    <a:pt x="469" y="150"/>
                  </a:lnTo>
                  <a:lnTo>
                    <a:pt x="469" y="150"/>
                  </a:lnTo>
                  <a:lnTo>
                    <a:pt x="469" y="150"/>
                  </a:lnTo>
                  <a:lnTo>
                    <a:pt x="464" y="155"/>
                  </a:lnTo>
                  <a:lnTo>
                    <a:pt x="464" y="155"/>
                  </a:lnTo>
                  <a:lnTo>
                    <a:pt x="464" y="155"/>
                  </a:lnTo>
                  <a:lnTo>
                    <a:pt x="464" y="155"/>
                  </a:lnTo>
                  <a:lnTo>
                    <a:pt x="464" y="155"/>
                  </a:lnTo>
                  <a:lnTo>
                    <a:pt x="464" y="160"/>
                  </a:lnTo>
                  <a:lnTo>
                    <a:pt x="464" y="160"/>
                  </a:lnTo>
                  <a:lnTo>
                    <a:pt x="464" y="160"/>
                  </a:lnTo>
                  <a:lnTo>
                    <a:pt x="464" y="160"/>
                  </a:lnTo>
                  <a:lnTo>
                    <a:pt x="464" y="164"/>
                  </a:lnTo>
                  <a:lnTo>
                    <a:pt x="464" y="164"/>
                  </a:lnTo>
                  <a:lnTo>
                    <a:pt x="464" y="164"/>
                  </a:lnTo>
                  <a:lnTo>
                    <a:pt x="464" y="164"/>
                  </a:lnTo>
                  <a:lnTo>
                    <a:pt x="464" y="169"/>
                  </a:lnTo>
                  <a:lnTo>
                    <a:pt x="460" y="169"/>
                  </a:lnTo>
                  <a:lnTo>
                    <a:pt x="460" y="169"/>
                  </a:lnTo>
                  <a:lnTo>
                    <a:pt x="460" y="174"/>
                  </a:lnTo>
                  <a:lnTo>
                    <a:pt x="460" y="174"/>
                  </a:lnTo>
                  <a:lnTo>
                    <a:pt x="460" y="174"/>
                  </a:lnTo>
                  <a:lnTo>
                    <a:pt x="460" y="179"/>
                  </a:lnTo>
                  <a:lnTo>
                    <a:pt x="455" y="184"/>
                  </a:lnTo>
                  <a:lnTo>
                    <a:pt x="455" y="184"/>
                  </a:lnTo>
                  <a:lnTo>
                    <a:pt x="455" y="189"/>
                  </a:lnTo>
                  <a:lnTo>
                    <a:pt x="450" y="189"/>
                  </a:lnTo>
                  <a:lnTo>
                    <a:pt x="450" y="189"/>
                  </a:lnTo>
                  <a:lnTo>
                    <a:pt x="450" y="189"/>
                  </a:lnTo>
                  <a:lnTo>
                    <a:pt x="450" y="189"/>
                  </a:lnTo>
                  <a:lnTo>
                    <a:pt x="450" y="193"/>
                  </a:lnTo>
                  <a:lnTo>
                    <a:pt x="450" y="193"/>
                  </a:lnTo>
                  <a:lnTo>
                    <a:pt x="450" y="193"/>
                  </a:lnTo>
                  <a:lnTo>
                    <a:pt x="450" y="198"/>
                  </a:lnTo>
                  <a:lnTo>
                    <a:pt x="450" y="198"/>
                  </a:lnTo>
                  <a:lnTo>
                    <a:pt x="450" y="203"/>
                  </a:lnTo>
                  <a:lnTo>
                    <a:pt x="445" y="203"/>
                  </a:lnTo>
                  <a:lnTo>
                    <a:pt x="445" y="203"/>
                  </a:lnTo>
                  <a:lnTo>
                    <a:pt x="445" y="203"/>
                  </a:lnTo>
                  <a:lnTo>
                    <a:pt x="445" y="203"/>
                  </a:lnTo>
                  <a:lnTo>
                    <a:pt x="445" y="208"/>
                  </a:lnTo>
                  <a:lnTo>
                    <a:pt x="445" y="208"/>
                  </a:lnTo>
                  <a:lnTo>
                    <a:pt x="440" y="208"/>
                  </a:lnTo>
                  <a:lnTo>
                    <a:pt x="440" y="208"/>
                  </a:lnTo>
                  <a:lnTo>
                    <a:pt x="435" y="208"/>
                  </a:lnTo>
                  <a:lnTo>
                    <a:pt x="435" y="208"/>
                  </a:lnTo>
                  <a:lnTo>
                    <a:pt x="435" y="208"/>
                  </a:lnTo>
                  <a:lnTo>
                    <a:pt x="435" y="208"/>
                  </a:lnTo>
                  <a:lnTo>
                    <a:pt x="435" y="208"/>
                  </a:lnTo>
                  <a:lnTo>
                    <a:pt x="435" y="208"/>
                  </a:lnTo>
                  <a:lnTo>
                    <a:pt x="435" y="208"/>
                  </a:lnTo>
                  <a:lnTo>
                    <a:pt x="435" y="213"/>
                  </a:lnTo>
                  <a:lnTo>
                    <a:pt x="431" y="213"/>
                  </a:lnTo>
                  <a:lnTo>
                    <a:pt x="431" y="213"/>
                  </a:lnTo>
                  <a:lnTo>
                    <a:pt x="431" y="213"/>
                  </a:lnTo>
                  <a:lnTo>
                    <a:pt x="431" y="213"/>
                  </a:lnTo>
                  <a:lnTo>
                    <a:pt x="431" y="213"/>
                  </a:lnTo>
                  <a:lnTo>
                    <a:pt x="431" y="218"/>
                  </a:lnTo>
                  <a:lnTo>
                    <a:pt x="431" y="218"/>
                  </a:lnTo>
                  <a:lnTo>
                    <a:pt x="426" y="218"/>
                  </a:lnTo>
                  <a:lnTo>
                    <a:pt x="426" y="218"/>
                  </a:lnTo>
                  <a:lnTo>
                    <a:pt x="426" y="213"/>
                  </a:lnTo>
                  <a:lnTo>
                    <a:pt x="426" y="213"/>
                  </a:lnTo>
                  <a:lnTo>
                    <a:pt x="426" y="213"/>
                  </a:lnTo>
                  <a:lnTo>
                    <a:pt x="426" y="218"/>
                  </a:lnTo>
                  <a:lnTo>
                    <a:pt x="421" y="218"/>
                  </a:lnTo>
                  <a:lnTo>
                    <a:pt x="421" y="218"/>
                  </a:lnTo>
                  <a:lnTo>
                    <a:pt x="421" y="218"/>
                  </a:lnTo>
                  <a:lnTo>
                    <a:pt x="421" y="218"/>
                  </a:lnTo>
                  <a:lnTo>
                    <a:pt x="416" y="218"/>
                  </a:lnTo>
                  <a:lnTo>
                    <a:pt x="416" y="218"/>
                  </a:lnTo>
                  <a:lnTo>
                    <a:pt x="416" y="222"/>
                  </a:lnTo>
                  <a:lnTo>
                    <a:pt x="416" y="222"/>
                  </a:lnTo>
                  <a:lnTo>
                    <a:pt x="411" y="227"/>
                  </a:lnTo>
                  <a:lnTo>
                    <a:pt x="411" y="227"/>
                  </a:lnTo>
                  <a:lnTo>
                    <a:pt x="411" y="227"/>
                  </a:lnTo>
                  <a:lnTo>
                    <a:pt x="411" y="227"/>
                  </a:lnTo>
                  <a:lnTo>
                    <a:pt x="411" y="227"/>
                  </a:lnTo>
                  <a:lnTo>
                    <a:pt x="406" y="227"/>
                  </a:lnTo>
                  <a:lnTo>
                    <a:pt x="406" y="227"/>
                  </a:lnTo>
                  <a:lnTo>
                    <a:pt x="406" y="227"/>
                  </a:lnTo>
                  <a:lnTo>
                    <a:pt x="406" y="232"/>
                  </a:lnTo>
                  <a:lnTo>
                    <a:pt x="406" y="232"/>
                  </a:lnTo>
                  <a:lnTo>
                    <a:pt x="402" y="232"/>
                  </a:lnTo>
                  <a:lnTo>
                    <a:pt x="402" y="232"/>
                  </a:lnTo>
                  <a:lnTo>
                    <a:pt x="397" y="232"/>
                  </a:lnTo>
                  <a:lnTo>
                    <a:pt x="397" y="232"/>
                  </a:lnTo>
                  <a:lnTo>
                    <a:pt x="392" y="232"/>
                  </a:lnTo>
                  <a:lnTo>
                    <a:pt x="387" y="232"/>
                  </a:lnTo>
                  <a:lnTo>
                    <a:pt x="387" y="232"/>
                  </a:lnTo>
                  <a:lnTo>
                    <a:pt x="387" y="232"/>
                  </a:lnTo>
                  <a:lnTo>
                    <a:pt x="387" y="237"/>
                  </a:lnTo>
                  <a:lnTo>
                    <a:pt x="387" y="237"/>
                  </a:lnTo>
                  <a:lnTo>
                    <a:pt x="387" y="237"/>
                  </a:lnTo>
                  <a:lnTo>
                    <a:pt x="382" y="237"/>
                  </a:lnTo>
                  <a:lnTo>
                    <a:pt x="382" y="237"/>
                  </a:lnTo>
                  <a:lnTo>
                    <a:pt x="382" y="242"/>
                  </a:lnTo>
                  <a:lnTo>
                    <a:pt x="377" y="242"/>
                  </a:lnTo>
                  <a:lnTo>
                    <a:pt x="377" y="242"/>
                  </a:lnTo>
                  <a:lnTo>
                    <a:pt x="377" y="247"/>
                  </a:lnTo>
                  <a:lnTo>
                    <a:pt x="377" y="247"/>
                  </a:lnTo>
                  <a:lnTo>
                    <a:pt x="377" y="251"/>
                  </a:lnTo>
                  <a:lnTo>
                    <a:pt x="377" y="256"/>
                  </a:lnTo>
                  <a:lnTo>
                    <a:pt x="372" y="261"/>
                  </a:lnTo>
                  <a:lnTo>
                    <a:pt x="368" y="261"/>
                  </a:lnTo>
                  <a:lnTo>
                    <a:pt x="368" y="261"/>
                  </a:lnTo>
                  <a:lnTo>
                    <a:pt x="363" y="261"/>
                  </a:lnTo>
                  <a:lnTo>
                    <a:pt x="363" y="261"/>
                  </a:lnTo>
                  <a:lnTo>
                    <a:pt x="358" y="261"/>
                  </a:lnTo>
                  <a:lnTo>
                    <a:pt x="358" y="261"/>
                  </a:lnTo>
                  <a:lnTo>
                    <a:pt x="353" y="266"/>
                  </a:lnTo>
                  <a:lnTo>
                    <a:pt x="353" y="266"/>
                  </a:lnTo>
                  <a:lnTo>
                    <a:pt x="353" y="266"/>
                  </a:lnTo>
                  <a:lnTo>
                    <a:pt x="348" y="266"/>
                  </a:lnTo>
                  <a:lnTo>
                    <a:pt x="348" y="271"/>
                  </a:lnTo>
                  <a:lnTo>
                    <a:pt x="343" y="271"/>
                  </a:lnTo>
                  <a:lnTo>
                    <a:pt x="343" y="271"/>
                  </a:lnTo>
                  <a:lnTo>
                    <a:pt x="343" y="276"/>
                  </a:lnTo>
                  <a:lnTo>
                    <a:pt x="343" y="276"/>
                  </a:lnTo>
                  <a:lnTo>
                    <a:pt x="343" y="276"/>
                  </a:lnTo>
                  <a:lnTo>
                    <a:pt x="343" y="276"/>
                  </a:lnTo>
                  <a:lnTo>
                    <a:pt x="343" y="276"/>
                  </a:lnTo>
                  <a:lnTo>
                    <a:pt x="343" y="276"/>
                  </a:lnTo>
                  <a:lnTo>
                    <a:pt x="343" y="280"/>
                  </a:lnTo>
                  <a:lnTo>
                    <a:pt x="343" y="280"/>
                  </a:lnTo>
                  <a:lnTo>
                    <a:pt x="343" y="280"/>
                  </a:lnTo>
                  <a:lnTo>
                    <a:pt x="343" y="285"/>
                  </a:lnTo>
                  <a:lnTo>
                    <a:pt x="339" y="285"/>
                  </a:lnTo>
                  <a:lnTo>
                    <a:pt x="339" y="285"/>
                  </a:lnTo>
                  <a:lnTo>
                    <a:pt x="339" y="285"/>
                  </a:lnTo>
                  <a:lnTo>
                    <a:pt x="339" y="285"/>
                  </a:lnTo>
                  <a:lnTo>
                    <a:pt x="339" y="285"/>
                  </a:lnTo>
                  <a:lnTo>
                    <a:pt x="339" y="280"/>
                  </a:lnTo>
                  <a:lnTo>
                    <a:pt x="339" y="280"/>
                  </a:lnTo>
                  <a:lnTo>
                    <a:pt x="339" y="280"/>
                  </a:lnTo>
                  <a:lnTo>
                    <a:pt x="334" y="280"/>
                  </a:lnTo>
                  <a:lnTo>
                    <a:pt x="334" y="280"/>
                  </a:lnTo>
                  <a:lnTo>
                    <a:pt x="334" y="280"/>
                  </a:lnTo>
                  <a:lnTo>
                    <a:pt x="329" y="280"/>
                  </a:lnTo>
                  <a:lnTo>
                    <a:pt x="324" y="280"/>
                  </a:lnTo>
                  <a:lnTo>
                    <a:pt x="324" y="280"/>
                  </a:lnTo>
                  <a:lnTo>
                    <a:pt x="324" y="285"/>
                  </a:lnTo>
                  <a:lnTo>
                    <a:pt x="324" y="285"/>
                  </a:lnTo>
                  <a:lnTo>
                    <a:pt x="324" y="285"/>
                  </a:lnTo>
                  <a:lnTo>
                    <a:pt x="324" y="290"/>
                  </a:lnTo>
                  <a:lnTo>
                    <a:pt x="324" y="290"/>
                  </a:lnTo>
                  <a:lnTo>
                    <a:pt x="324" y="290"/>
                  </a:lnTo>
                  <a:lnTo>
                    <a:pt x="324" y="290"/>
                  </a:lnTo>
                  <a:lnTo>
                    <a:pt x="324" y="295"/>
                  </a:lnTo>
                  <a:lnTo>
                    <a:pt x="324" y="295"/>
                  </a:lnTo>
                  <a:lnTo>
                    <a:pt x="329" y="295"/>
                  </a:lnTo>
                  <a:lnTo>
                    <a:pt x="329" y="295"/>
                  </a:lnTo>
                  <a:lnTo>
                    <a:pt x="334" y="295"/>
                  </a:lnTo>
                  <a:lnTo>
                    <a:pt x="334" y="295"/>
                  </a:lnTo>
                  <a:lnTo>
                    <a:pt x="334" y="295"/>
                  </a:lnTo>
                  <a:lnTo>
                    <a:pt x="334" y="295"/>
                  </a:lnTo>
                  <a:lnTo>
                    <a:pt x="339" y="295"/>
                  </a:lnTo>
                  <a:lnTo>
                    <a:pt x="334" y="295"/>
                  </a:lnTo>
                  <a:lnTo>
                    <a:pt x="334" y="295"/>
                  </a:lnTo>
                  <a:lnTo>
                    <a:pt x="334" y="300"/>
                  </a:lnTo>
                  <a:lnTo>
                    <a:pt x="334" y="300"/>
                  </a:lnTo>
                  <a:lnTo>
                    <a:pt x="339" y="300"/>
                  </a:lnTo>
                  <a:lnTo>
                    <a:pt x="339" y="300"/>
                  </a:lnTo>
                  <a:lnTo>
                    <a:pt x="339" y="300"/>
                  </a:lnTo>
                  <a:lnTo>
                    <a:pt x="339" y="300"/>
                  </a:lnTo>
                  <a:lnTo>
                    <a:pt x="334" y="300"/>
                  </a:lnTo>
                  <a:lnTo>
                    <a:pt x="334" y="305"/>
                  </a:lnTo>
                  <a:lnTo>
                    <a:pt x="334" y="305"/>
                  </a:lnTo>
                  <a:lnTo>
                    <a:pt x="329" y="305"/>
                  </a:lnTo>
                  <a:lnTo>
                    <a:pt x="329" y="305"/>
                  </a:lnTo>
                  <a:lnTo>
                    <a:pt x="329" y="305"/>
                  </a:lnTo>
                  <a:lnTo>
                    <a:pt x="329" y="300"/>
                  </a:lnTo>
                  <a:lnTo>
                    <a:pt x="329" y="300"/>
                  </a:lnTo>
                  <a:lnTo>
                    <a:pt x="329" y="300"/>
                  </a:lnTo>
                  <a:lnTo>
                    <a:pt x="324" y="300"/>
                  </a:lnTo>
                  <a:lnTo>
                    <a:pt x="324" y="300"/>
                  </a:lnTo>
                  <a:lnTo>
                    <a:pt x="324" y="300"/>
                  </a:lnTo>
                  <a:lnTo>
                    <a:pt x="319" y="305"/>
                  </a:lnTo>
                  <a:lnTo>
                    <a:pt x="319" y="309"/>
                  </a:lnTo>
                  <a:lnTo>
                    <a:pt x="314" y="309"/>
                  </a:lnTo>
                  <a:lnTo>
                    <a:pt x="314" y="309"/>
                  </a:lnTo>
                  <a:lnTo>
                    <a:pt x="314" y="309"/>
                  </a:lnTo>
                  <a:lnTo>
                    <a:pt x="314" y="309"/>
                  </a:lnTo>
                  <a:lnTo>
                    <a:pt x="314" y="309"/>
                  </a:lnTo>
                  <a:lnTo>
                    <a:pt x="310" y="309"/>
                  </a:lnTo>
                  <a:lnTo>
                    <a:pt x="310" y="314"/>
                  </a:lnTo>
                  <a:lnTo>
                    <a:pt x="310" y="314"/>
                  </a:lnTo>
                  <a:lnTo>
                    <a:pt x="310" y="314"/>
                  </a:lnTo>
                  <a:lnTo>
                    <a:pt x="310" y="314"/>
                  </a:lnTo>
                  <a:lnTo>
                    <a:pt x="310" y="319"/>
                  </a:lnTo>
                  <a:lnTo>
                    <a:pt x="310" y="324"/>
                  </a:lnTo>
                  <a:lnTo>
                    <a:pt x="310" y="324"/>
                  </a:lnTo>
                  <a:lnTo>
                    <a:pt x="314" y="324"/>
                  </a:lnTo>
                  <a:lnTo>
                    <a:pt x="314" y="324"/>
                  </a:lnTo>
                  <a:lnTo>
                    <a:pt x="314" y="329"/>
                  </a:lnTo>
                  <a:lnTo>
                    <a:pt x="310" y="329"/>
                  </a:lnTo>
                  <a:lnTo>
                    <a:pt x="310" y="329"/>
                  </a:lnTo>
                  <a:lnTo>
                    <a:pt x="310" y="329"/>
                  </a:lnTo>
                  <a:lnTo>
                    <a:pt x="305" y="329"/>
                  </a:lnTo>
                  <a:lnTo>
                    <a:pt x="305" y="329"/>
                  </a:lnTo>
                  <a:lnTo>
                    <a:pt x="305" y="329"/>
                  </a:lnTo>
                  <a:lnTo>
                    <a:pt x="305" y="334"/>
                  </a:lnTo>
                  <a:lnTo>
                    <a:pt x="305" y="334"/>
                  </a:lnTo>
                  <a:lnTo>
                    <a:pt x="305" y="334"/>
                  </a:lnTo>
                  <a:lnTo>
                    <a:pt x="305" y="334"/>
                  </a:lnTo>
                  <a:lnTo>
                    <a:pt x="310" y="338"/>
                  </a:lnTo>
                  <a:lnTo>
                    <a:pt x="310" y="338"/>
                  </a:lnTo>
                  <a:lnTo>
                    <a:pt x="310" y="338"/>
                  </a:lnTo>
                  <a:lnTo>
                    <a:pt x="314" y="338"/>
                  </a:lnTo>
                  <a:lnTo>
                    <a:pt x="314" y="338"/>
                  </a:lnTo>
                  <a:lnTo>
                    <a:pt x="314" y="338"/>
                  </a:lnTo>
                  <a:lnTo>
                    <a:pt x="314" y="338"/>
                  </a:lnTo>
                  <a:lnTo>
                    <a:pt x="314" y="338"/>
                  </a:lnTo>
                  <a:lnTo>
                    <a:pt x="314" y="338"/>
                  </a:lnTo>
                  <a:lnTo>
                    <a:pt x="314" y="338"/>
                  </a:lnTo>
                  <a:lnTo>
                    <a:pt x="314" y="343"/>
                  </a:lnTo>
                  <a:lnTo>
                    <a:pt x="314" y="343"/>
                  </a:lnTo>
                  <a:lnTo>
                    <a:pt x="314" y="343"/>
                  </a:lnTo>
                  <a:lnTo>
                    <a:pt x="314" y="343"/>
                  </a:lnTo>
                  <a:lnTo>
                    <a:pt x="314" y="343"/>
                  </a:lnTo>
                  <a:lnTo>
                    <a:pt x="314" y="343"/>
                  </a:lnTo>
                  <a:lnTo>
                    <a:pt x="314" y="348"/>
                  </a:lnTo>
                  <a:lnTo>
                    <a:pt x="314" y="348"/>
                  </a:lnTo>
                  <a:lnTo>
                    <a:pt x="310" y="348"/>
                  </a:lnTo>
                  <a:lnTo>
                    <a:pt x="310" y="348"/>
                  </a:lnTo>
                  <a:lnTo>
                    <a:pt x="310" y="348"/>
                  </a:lnTo>
                  <a:lnTo>
                    <a:pt x="305" y="348"/>
                  </a:lnTo>
                  <a:lnTo>
                    <a:pt x="305" y="348"/>
                  </a:lnTo>
                  <a:lnTo>
                    <a:pt x="300" y="348"/>
                  </a:lnTo>
                  <a:lnTo>
                    <a:pt x="300" y="348"/>
                  </a:lnTo>
                  <a:lnTo>
                    <a:pt x="300" y="348"/>
                  </a:lnTo>
                  <a:lnTo>
                    <a:pt x="300" y="348"/>
                  </a:lnTo>
                  <a:lnTo>
                    <a:pt x="300" y="348"/>
                  </a:lnTo>
                  <a:lnTo>
                    <a:pt x="300" y="343"/>
                  </a:lnTo>
                  <a:lnTo>
                    <a:pt x="300" y="343"/>
                  </a:lnTo>
                  <a:lnTo>
                    <a:pt x="300" y="343"/>
                  </a:lnTo>
                  <a:lnTo>
                    <a:pt x="300" y="343"/>
                  </a:lnTo>
                  <a:lnTo>
                    <a:pt x="300" y="348"/>
                  </a:lnTo>
                  <a:lnTo>
                    <a:pt x="300" y="348"/>
                  </a:lnTo>
                  <a:lnTo>
                    <a:pt x="295" y="348"/>
                  </a:lnTo>
                  <a:lnTo>
                    <a:pt x="295" y="348"/>
                  </a:lnTo>
                  <a:lnTo>
                    <a:pt x="295" y="353"/>
                  </a:lnTo>
                  <a:lnTo>
                    <a:pt x="295" y="353"/>
                  </a:lnTo>
                  <a:lnTo>
                    <a:pt x="295" y="353"/>
                  </a:lnTo>
                  <a:lnTo>
                    <a:pt x="295" y="353"/>
                  </a:lnTo>
                  <a:lnTo>
                    <a:pt x="290" y="348"/>
                  </a:lnTo>
                  <a:lnTo>
                    <a:pt x="290" y="348"/>
                  </a:lnTo>
                  <a:lnTo>
                    <a:pt x="290" y="353"/>
                  </a:lnTo>
                  <a:lnTo>
                    <a:pt x="290" y="353"/>
                  </a:lnTo>
                  <a:lnTo>
                    <a:pt x="290" y="353"/>
                  </a:lnTo>
                  <a:lnTo>
                    <a:pt x="290" y="353"/>
                  </a:lnTo>
                  <a:lnTo>
                    <a:pt x="290" y="353"/>
                  </a:lnTo>
                  <a:lnTo>
                    <a:pt x="290" y="353"/>
                  </a:lnTo>
                  <a:lnTo>
                    <a:pt x="290" y="353"/>
                  </a:lnTo>
                  <a:lnTo>
                    <a:pt x="285" y="353"/>
                  </a:lnTo>
                  <a:lnTo>
                    <a:pt x="285" y="353"/>
                  </a:lnTo>
                  <a:lnTo>
                    <a:pt x="285" y="353"/>
                  </a:lnTo>
                  <a:lnTo>
                    <a:pt x="285" y="353"/>
                  </a:lnTo>
                  <a:lnTo>
                    <a:pt x="285" y="348"/>
                  </a:lnTo>
                  <a:lnTo>
                    <a:pt x="285" y="348"/>
                  </a:lnTo>
                  <a:lnTo>
                    <a:pt x="285" y="348"/>
                  </a:lnTo>
                  <a:lnTo>
                    <a:pt x="285" y="348"/>
                  </a:lnTo>
                  <a:lnTo>
                    <a:pt x="285" y="348"/>
                  </a:lnTo>
                  <a:lnTo>
                    <a:pt x="285" y="348"/>
                  </a:lnTo>
                  <a:lnTo>
                    <a:pt x="285" y="348"/>
                  </a:lnTo>
                  <a:lnTo>
                    <a:pt x="285" y="348"/>
                  </a:lnTo>
                  <a:lnTo>
                    <a:pt x="285" y="348"/>
                  </a:lnTo>
                  <a:lnTo>
                    <a:pt x="285" y="348"/>
                  </a:lnTo>
                  <a:lnTo>
                    <a:pt x="285" y="343"/>
                  </a:lnTo>
                  <a:lnTo>
                    <a:pt x="285" y="343"/>
                  </a:lnTo>
                  <a:lnTo>
                    <a:pt x="285" y="343"/>
                  </a:lnTo>
                  <a:lnTo>
                    <a:pt x="285" y="343"/>
                  </a:lnTo>
                  <a:lnTo>
                    <a:pt x="285" y="343"/>
                  </a:lnTo>
                  <a:lnTo>
                    <a:pt x="285" y="343"/>
                  </a:lnTo>
                  <a:lnTo>
                    <a:pt x="285" y="343"/>
                  </a:lnTo>
                  <a:lnTo>
                    <a:pt x="285" y="343"/>
                  </a:lnTo>
                  <a:lnTo>
                    <a:pt x="285" y="343"/>
                  </a:lnTo>
                  <a:lnTo>
                    <a:pt x="281" y="343"/>
                  </a:lnTo>
                  <a:lnTo>
                    <a:pt x="281" y="343"/>
                  </a:lnTo>
                  <a:lnTo>
                    <a:pt x="281" y="343"/>
                  </a:lnTo>
                  <a:lnTo>
                    <a:pt x="281" y="343"/>
                  </a:lnTo>
                  <a:lnTo>
                    <a:pt x="281" y="343"/>
                  </a:lnTo>
                  <a:lnTo>
                    <a:pt x="276" y="343"/>
                  </a:lnTo>
                  <a:lnTo>
                    <a:pt x="276" y="343"/>
                  </a:lnTo>
                  <a:lnTo>
                    <a:pt x="276" y="343"/>
                  </a:lnTo>
                  <a:lnTo>
                    <a:pt x="276" y="343"/>
                  </a:lnTo>
                  <a:lnTo>
                    <a:pt x="276" y="343"/>
                  </a:lnTo>
                  <a:lnTo>
                    <a:pt x="276" y="343"/>
                  </a:lnTo>
                  <a:lnTo>
                    <a:pt x="276" y="343"/>
                  </a:lnTo>
                  <a:lnTo>
                    <a:pt x="276" y="343"/>
                  </a:lnTo>
                  <a:lnTo>
                    <a:pt x="271" y="343"/>
                  </a:lnTo>
                  <a:lnTo>
                    <a:pt x="271" y="343"/>
                  </a:lnTo>
                  <a:lnTo>
                    <a:pt x="271" y="348"/>
                  </a:lnTo>
                  <a:lnTo>
                    <a:pt x="271" y="348"/>
                  </a:lnTo>
                  <a:lnTo>
                    <a:pt x="271" y="348"/>
                  </a:lnTo>
                  <a:lnTo>
                    <a:pt x="271" y="348"/>
                  </a:lnTo>
                  <a:lnTo>
                    <a:pt x="266" y="348"/>
                  </a:lnTo>
                  <a:lnTo>
                    <a:pt x="266" y="348"/>
                  </a:lnTo>
                  <a:lnTo>
                    <a:pt x="266" y="348"/>
                  </a:lnTo>
                  <a:lnTo>
                    <a:pt x="266" y="348"/>
                  </a:lnTo>
                  <a:lnTo>
                    <a:pt x="266" y="348"/>
                  </a:lnTo>
                  <a:lnTo>
                    <a:pt x="266" y="348"/>
                  </a:lnTo>
                  <a:lnTo>
                    <a:pt x="266" y="353"/>
                  </a:lnTo>
                  <a:lnTo>
                    <a:pt x="266" y="353"/>
                  </a:lnTo>
                  <a:lnTo>
                    <a:pt x="266" y="353"/>
                  </a:lnTo>
                  <a:lnTo>
                    <a:pt x="266" y="358"/>
                  </a:lnTo>
                  <a:lnTo>
                    <a:pt x="266" y="358"/>
                  </a:lnTo>
                  <a:lnTo>
                    <a:pt x="266" y="358"/>
                  </a:lnTo>
                  <a:lnTo>
                    <a:pt x="266" y="358"/>
                  </a:lnTo>
                  <a:lnTo>
                    <a:pt x="266" y="358"/>
                  </a:lnTo>
                  <a:lnTo>
                    <a:pt x="266" y="358"/>
                  </a:lnTo>
                  <a:lnTo>
                    <a:pt x="266" y="363"/>
                  </a:lnTo>
                  <a:lnTo>
                    <a:pt x="266" y="363"/>
                  </a:lnTo>
                  <a:lnTo>
                    <a:pt x="266" y="363"/>
                  </a:lnTo>
                  <a:lnTo>
                    <a:pt x="266" y="363"/>
                  </a:lnTo>
                  <a:lnTo>
                    <a:pt x="266" y="363"/>
                  </a:lnTo>
                  <a:lnTo>
                    <a:pt x="266" y="368"/>
                  </a:lnTo>
                  <a:lnTo>
                    <a:pt x="266" y="368"/>
                  </a:lnTo>
                  <a:lnTo>
                    <a:pt x="261" y="368"/>
                  </a:lnTo>
                  <a:lnTo>
                    <a:pt x="261" y="368"/>
                  </a:lnTo>
                  <a:lnTo>
                    <a:pt x="261" y="368"/>
                  </a:lnTo>
                  <a:lnTo>
                    <a:pt x="261" y="368"/>
                  </a:lnTo>
                  <a:lnTo>
                    <a:pt x="261" y="372"/>
                  </a:lnTo>
                  <a:lnTo>
                    <a:pt x="266" y="372"/>
                  </a:lnTo>
                  <a:lnTo>
                    <a:pt x="266" y="372"/>
                  </a:lnTo>
                  <a:lnTo>
                    <a:pt x="261" y="372"/>
                  </a:lnTo>
                  <a:lnTo>
                    <a:pt x="261" y="372"/>
                  </a:lnTo>
                  <a:lnTo>
                    <a:pt x="261" y="372"/>
                  </a:lnTo>
                  <a:lnTo>
                    <a:pt x="261" y="372"/>
                  </a:lnTo>
                  <a:lnTo>
                    <a:pt x="261" y="372"/>
                  </a:lnTo>
                  <a:lnTo>
                    <a:pt x="261" y="372"/>
                  </a:lnTo>
                  <a:lnTo>
                    <a:pt x="261" y="377"/>
                  </a:lnTo>
                  <a:lnTo>
                    <a:pt x="261" y="377"/>
                  </a:lnTo>
                  <a:lnTo>
                    <a:pt x="261" y="377"/>
                  </a:lnTo>
                  <a:lnTo>
                    <a:pt x="261" y="377"/>
                  </a:lnTo>
                  <a:lnTo>
                    <a:pt x="261" y="377"/>
                  </a:lnTo>
                  <a:lnTo>
                    <a:pt x="261" y="377"/>
                  </a:lnTo>
                  <a:lnTo>
                    <a:pt x="261" y="377"/>
                  </a:lnTo>
                  <a:lnTo>
                    <a:pt x="261" y="377"/>
                  </a:lnTo>
                  <a:lnTo>
                    <a:pt x="261" y="377"/>
                  </a:lnTo>
                  <a:lnTo>
                    <a:pt x="261" y="377"/>
                  </a:lnTo>
                  <a:lnTo>
                    <a:pt x="261" y="382"/>
                  </a:lnTo>
                  <a:lnTo>
                    <a:pt x="261" y="382"/>
                  </a:lnTo>
                  <a:lnTo>
                    <a:pt x="261" y="382"/>
                  </a:lnTo>
                  <a:lnTo>
                    <a:pt x="256" y="382"/>
                  </a:lnTo>
                  <a:lnTo>
                    <a:pt x="256" y="382"/>
                  </a:lnTo>
                  <a:lnTo>
                    <a:pt x="256" y="387"/>
                  </a:lnTo>
                  <a:lnTo>
                    <a:pt x="256" y="387"/>
                  </a:lnTo>
                  <a:lnTo>
                    <a:pt x="256" y="387"/>
                  </a:lnTo>
                  <a:lnTo>
                    <a:pt x="256" y="387"/>
                  </a:lnTo>
                  <a:lnTo>
                    <a:pt x="256" y="387"/>
                  </a:lnTo>
                  <a:lnTo>
                    <a:pt x="256" y="392"/>
                  </a:lnTo>
                  <a:lnTo>
                    <a:pt x="256" y="392"/>
                  </a:lnTo>
                  <a:lnTo>
                    <a:pt x="256" y="392"/>
                  </a:lnTo>
                  <a:lnTo>
                    <a:pt x="256" y="392"/>
                  </a:lnTo>
                  <a:lnTo>
                    <a:pt x="256" y="397"/>
                  </a:lnTo>
                  <a:lnTo>
                    <a:pt x="251" y="397"/>
                  </a:lnTo>
                  <a:lnTo>
                    <a:pt x="251" y="397"/>
                  </a:lnTo>
                  <a:lnTo>
                    <a:pt x="251" y="401"/>
                  </a:lnTo>
                  <a:lnTo>
                    <a:pt x="247" y="401"/>
                  </a:lnTo>
                  <a:lnTo>
                    <a:pt x="247" y="401"/>
                  </a:lnTo>
                  <a:lnTo>
                    <a:pt x="247" y="406"/>
                  </a:lnTo>
                  <a:lnTo>
                    <a:pt x="251" y="406"/>
                  </a:lnTo>
                  <a:lnTo>
                    <a:pt x="251" y="406"/>
                  </a:lnTo>
                  <a:lnTo>
                    <a:pt x="251" y="406"/>
                  </a:lnTo>
                  <a:lnTo>
                    <a:pt x="251" y="406"/>
                  </a:lnTo>
                  <a:lnTo>
                    <a:pt x="251" y="406"/>
                  </a:lnTo>
                  <a:lnTo>
                    <a:pt x="247" y="406"/>
                  </a:lnTo>
                  <a:lnTo>
                    <a:pt x="247" y="406"/>
                  </a:lnTo>
                  <a:lnTo>
                    <a:pt x="247" y="411"/>
                  </a:lnTo>
                  <a:lnTo>
                    <a:pt x="247" y="411"/>
                  </a:lnTo>
                  <a:lnTo>
                    <a:pt x="247" y="411"/>
                  </a:lnTo>
                  <a:lnTo>
                    <a:pt x="247" y="411"/>
                  </a:lnTo>
                  <a:lnTo>
                    <a:pt x="251" y="411"/>
                  </a:lnTo>
                  <a:lnTo>
                    <a:pt x="251" y="416"/>
                  </a:lnTo>
                  <a:lnTo>
                    <a:pt x="251" y="416"/>
                  </a:lnTo>
                  <a:lnTo>
                    <a:pt x="251" y="416"/>
                  </a:lnTo>
                  <a:lnTo>
                    <a:pt x="256" y="416"/>
                  </a:lnTo>
                  <a:lnTo>
                    <a:pt x="256" y="416"/>
                  </a:lnTo>
                  <a:lnTo>
                    <a:pt x="261" y="421"/>
                  </a:lnTo>
                  <a:lnTo>
                    <a:pt x="261" y="421"/>
                  </a:lnTo>
                  <a:lnTo>
                    <a:pt x="261" y="421"/>
                  </a:lnTo>
                  <a:lnTo>
                    <a:pt x="261" y="421"/>
                  </a:lnTo>
                  <a:lnTo>
                    <a:pt x="261" y="421"/>
                  </a:lnTo>
                  <a:lnTo>
                    <a:pt x="261" y="426"/>
                  </a:lnTo>
                  <a:lnTo>
                    <a:pt x="261" y="426"/>
                  </a:lnTo>
                  <a:lnTo>
                    <a:pt x="261" y="426"/>
                  </a:lnTo>
                  <a:lnTo>
                    <a:pt x="261" y="426"/>
                  </a:lnTo>
                  <a:lnTo>
                    <a:pt x="261" y="426"/>
                  </a:lnTo>
                  <a:lnTo>
                    <a:pt x="261" y="426"/>
                  </a:lnTo>
                  <a:lnTo>
                    <a:pt x="261" y="426"/>
                  </a:lnTo>
                  <a:lnTo>
                    <a:pt x="261" y="426"/>
                  </a:lnTo>
                  <a:lnTo>
                    <a:pt x="256" y="426"/>
                  </a:lnTo>
                  <a:lnTo>
                    <a:pt x="256" y="426"/>
                  </a:lnTo>
                  <a:lnTo>
                    <a:pt x="256" y="430"/>
                  </a:lnTo>
                  <a:lnTo>
                    <a:pt x="256" y="430"/>
                  </a:lnTo>
                  <a:lnTo>
                    <a:pt x="256" y="430"/>
                  </a:lnTo>
                  <a:lnTo>
                    <a:pt x="256" y="430"/>
                  </a:lnTo>
                  <a:lnTo>
                    <a:pt x="261" y="430"/>
                  </a:lnTo>
                  <a:lnTo>
                    <a:pt x="261" y="430"/>
                  </a:lnTo>
                  <a:lnTo>
                    <a:pt x="261" y="430"/>
                  </a:lnTo>
                  <a:lnTo>
                    <a:pt x="261" y="430"/>
                  </a:lnTo>
                  <a:lnTo>
                    <a:pt x="261" y="430"/>
                  </a:lnTo>
                  <a:lnTo>
                    <a:pt x="261" y="430"/>
                  </a:lnTo>
                  <a:lnTo>
                    <a:pt x="261" y="435"/>
                  </a:lnTo>
                  <a:lnTo>
                    <a:pt x="261" y="435"/>
                  </a:lnTo>
                  <a:lnTo>
                    <a:pt x="261" y="435"/>
                  </a:lnTo>
                  <a:lnTo>
                    <a:pt x="256" y="435"/>
                  </a:lnTo>
                  <a:lnTo>
                    <a:pt x="256" y="435"/>
                  </a:lnTo>
                  <a:lnTo>
                    <a:pt x="256" y="435"/>
                  </a:lnTo>
                  <a:lnTo>
                    <a:pt x="256" y="435"/>
                  </a:lnTo>
                  <a:lnTo>
                    <a:pt x="256" y="435"/>
                  </a:lnTo>
                  <a:lnTo>
                    <a:pt x="256" y="435"/>
                  </a:lnTo>
                  <a:lnTo>
                    <a:pt x="256" y="435"/>
                  </a:lnTo>
                  <a:lnTo>
                    <a:pt x="251" y="435"/>
                  </a:lnTo>
                  <a:lnTo>
                    <a:pt x="251" y="435"/>
                  </a:lnTo>
                  <a:lnTo>
                    <a:pt x="251" y="435"/>
                  </a:lnTo>
                  <a:lnTo>
                    <a:pt x="251" y="435"/>
                  </a:lnTo>
                  <a:lnTo>
                    <a:pt x="251" y="435"/>
                  </a:lnTo>
                  <a:lnTo>
                    <a:pt x="251" y="435"/>
                  </a:lnTo>
                  <a:lnTo>
                    <a:pt x="251" y="435"/>
                  </a:lnTo>
                  <a:lnTo>
                    <a:pt x="251" y="440"/>
                  </a:lnTo>
                  <a:lnTo>
                    <a:pt x="247" y="440"/>
                  </a:lnTo>
                  <a:lnTo>
                    <a:pt x="247" y="440"/>
                  </a:lnTo>
                  <a:lnTo>
                    <a:pt x="247" y="440"/>
                  </a:lnTo>
                  <a:lnTo>
                    <a:pt x="247" y="445"/>
                  </a:lnTo>
                  <a:lnTo>
                    <a:pt x="247" y="445"/>
                  </a:lnTo>
                  <a:lnTo>
                    <a:pt x="247" y="450"/>
                  </a:lnTo>
                  <a:lnTo>
                    <a:pt x="247" y="450"/>
                  </a:lnTo>
                  <a:lnTo>
                    <a:pt x="251" y="450"/>
                  </a:lnTo>
                  <a:lnTo>
                    <a:pt x="251" y="455"/>
                  </a:lnTo>
                  <a:lnTo>
                    <a:pt x="251" y="455"/>
                  </a:lnTo>
                  <a:lnTo>
                    <a:pt x="251" y="455"/>
                  </a:lnTo>
                  <a:lnTo>
                    <a:pt x="251" y="455"/>
                  </a:lnTo>
                  <a:lnTo>
                    <a:pt x="247" y="455"/>
                  </a:lnTo>
                  <a:lnTo>
                    <a:pt x="247" y="459"/>
                  </a:lnTo>
                  <a:lnTo>
                    <a:pt x="247" y="459"/>
                  </a:lnTo>
                  <a:lnTo>
                    <a:pt x="247" y="464"/>
                  </a:lnTo>
                  <a:lnTo>
                    <a:pt x="247" y="464"/>
                  </a:lnTo>
                  <a:lnTo>
                    <a:pt x="247" y="464"/>
                  </a:lnTo>
                  <a:lnTo>
                    <a:pt x="247" y="464"/>
                  </a:lnTo>
                  <a:lnTo>
                    <a:pt x="247" y="469"/>
                  </a:lnTo>
                  <a:lnTo>
                    <a:pt x="247" y="469"/>
                  </a:lnTo>
                  <a:lnTo>
                    <a:pt x="247" y="469"/>
                  </a:lnTo>
                  <a:lnTo>
                    <a:pt x="247" y="469"/>
                  </a:lnTo>
                  <a:lnTo>
                    <a:pt x="247" y="469"/>
                  </a:lnTo>
                  <a:lnTo>
                    <a:pt x="247" y="469"/>
                  </a:lnTo>
                  <a:lnTo>
                    <a:pt x="247" y="469"/>
                  </a:lnTo>
                  <a:lnTo>
                    <a:pt x="242" y="469"/>
                  </a:lnTo>
                  <a:lnTo>
                    <a:pt x="242" y="469"/>
                  </a:lnTo>
                  <a:lnTo>
                    <a:pt x="242" y="474"/>
                  </a:lnTo>
                  <a:lnTo>
                    <a:pt x="242" y="474"/>
                  </a:lnTo>
                  <a:lnTo>
                    <a:pt x="242" y="474"/>
                  </a:lnTo>
                  <a:lnTo>
                    <a:pt x="242" y="474"/>
                  </a:lnTo>
                  <a:lnTo>
                    <a:pt x="242" y="479"/>
                  </a:lnTo>
                  <a:lnTo>
                    <a:pt x="242" y="479"/>
                  </a:lnTo>
                  <a:lnTo>
                    <a:pt x="242" y="479"/>
                  </a:lnTo>
                  <a:lnTo>
                    <a:pt x="242" y="479"/>
                  </a:lnTo>
                  <a:lnTo>
                    <a:pt x="242" y="484"/>
                  </a:lnTo>
                  <a:lnTo>
                    <a:pt x="242" y="484"/>
                  </a:lnTo>
                  <a:lnTo>
                    <a:pt x="237" y="484"/>
                  </a:lnTo>
                  <a:lnTo>
                    <a:pt x="237" y="484"/>
                  </a:lnTo>
                  <a:lnTo>
                    <a:pt x="237" y="484"/>
                  </a:lnTo>
                  <a:lnTo>
                    <a:pt x="237" y="484"/>
                  </a:lnTo>
                  <a:lnTo>
                    <a:pt x="237" y="484"/>
                  </a:lnTo>
                  <a:lnTo>
                    <a:pt x="237" y="488"/>
                  </a:lnTo>
                  <a:lnTo>
                    <a:pt x="237" y="488"/>
                  </a:lnTo>
                  <a:lnTo>
                    <a:pt x="237" y="488"/>
                  </a:lnTo>
                  <a:close/>
                </a:path>
              </a:pathLst>
            </a:custGeom>
            <a:solidFill>
              <a:srgbClr val="00FF00"/>
            </a:solidFill>
            <a:ln w="3175">
              <a:solidFill>
                <a:schemeClr val="bg1">
                  <a:lumMod val="85000"/>
                </a:schemeClr>
              </a:solidFill>
              <a:headEnd/>
              <a:tailEnd/>
            </a:ln>
          </p:spPr>
          <p:style>
            <a:lnRef idx="1">
              <a:schemeClr val="dk1"/>
            </a:lnRef>
            <a:fillRef idx="2">
              <a:schemeClr val="dk1"/>
            </a:fillRef>
            <a:effectRef idx="1">
              <a:schemeClr val="dk1"/>
            </a:effectRef>
            <a:fontRef idx="minor">
              <a:schemeClr val="dk1"/>
            </a:fontRef>
          </p:style>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104">
              <a:extLst>
                <a:ext uri="{FF2B5EF4-FFF2-40B4-BE49-F238E27FC236}">
                  <a16:creationId xmlns:a16="http://schemas.microsoft.com/office/drawing/2014/main" xmlns="" id="{0B86CB30-DD27-4BB4-88D5-C5066C008D50}"/>
                </a:ext>
              </a:extLst>
            </p:cNvPr>
            <p:cNvSpPr>
              <a:spLocks/>
            </p:cNvSpPr>
            <p:nvPr/>
          </p:nvSpPr>
          <p:spPr bwMode="auto">
            <a:xfrm>
              <a:off x="9996719" y="2687970"/>
              <a:ext cx="579040" cy="396819"/>
            </a:xfrm>
            <a:custGeom>
              <a:avLst/>
              <a:gdLst>
                <a:gd name="T0" fmla="*/ 310 w 605"/>
                <a:gd name="T1" fmla="*/ 354 h 465"/>
                <a:gd name="T2" fmla="*/ 300 w 605"/>
                <a:gd name="T3" fmla="*/ 378 h 465"/>
                <a:gd name="T4" fmla="*/ 261 w 605"/>
                <a:gd name="T5" fmla="*/ 387 h 465"/>
                <a:gd name="T6" fmla="*/ 247 w 605"/>
                <a:gd name="T7" fmla="*/ 387 h 465"/>
                <a:gd name="T8" fmla="*/ 213 w 605"/>
                <a:gd name="T9" fmla="*/ 392 h 465"/>
                <a:gd name="T10" fmla="*/ 194 w 605"/>
                <a:gd name="T11" fmla="*/ 407 h 465"/>
                <a:gd name="T12" fmla="*/ 164 w 605"/>
                <a:gd name="T13" fmla="*/ 431 h 465"/>
                <a:gd name="T14" fmla="*/ 145 w 605"/>
                <a:gd name="T15" fmla="*/ 436 h 465"/>
                <a:gd name="T16" fmla="*/ 126 w 605"/>
                <a:gd name="T17" fmla="*/ 441 h 465"/>
                <a:gd name="T18" fmla="*/ 126 w 605"/>
                <a:gd name="T19" fmla="*/ 450 h 465"/>
                <a:gd name="T20" fmla="*/ 121 w 605"/>
                <a:gd name="T21" fmla="*/ 465 h 465"/>
                <a:gd name="T22" fmla="*/ 87 w 605"/>
                <a:gd name="T23" fmla="*/ 450 h 465"/>
                <a:gd name="T24" fmla="*/ 87 w 605"/>
                <a:gd name="T25" fmla="*/ 421 h 465"/>
                <a:gd name="T26" fmla="*/ 92 w 605"/>
                <a:gd name="T27" fmla="*/ 397 h 465"/>
                <a:gd name="T28" fmla="*/ 126 w 605"/>
                <a:gd name="T29" fmla="*/ 378 h 465"/>
                <a:gd name="T30" fmla="*/ 145 w 605"/>
                <a:gd name="T31" fmla="*/ 368 h 465"/>
                <a:gd name="T32" fmla="*/ 164 w 605"/>
                <a:gd name="T33" fmla="*/ 329 h 465"/>
                <a:gd name="T34" fmla="*/ 184 w 605"/>
                <a:gd name="T35" fmla="*/ 295 h 465"/>
                <a:gd name="T36" fmla="*/ 140 w 605"/>
                <a:gd name="T37" fmla="*/ 276 h 465"/>
                <a:gd name="T38" fmla="*/ 131 w 605"/>
                <a:gd name="T39" fmla="*/ 257 h 465"/>
                <a:gd name="T40" fmla="*/ 111 w 605"/>
                <a:gd name="T41" fmla="*/ 252 h 465"/>
                <a:gd name="T42" fmla="*/ 77 w 605"/>
                <a:gd name="T43" fmla="*/ 242 h 465"/>
                <a:gd name="T44" fmla="*/ 77 w 605"/>
                <a:gd name="T45" fmla="*/ 223 h 465"/>
                <a:gd name="T46" fmla="*/ 58 w 605"/>
                <a:gd name="T47" fmla="*/ 204 h 465"/>
                <a:gd name="T48" fmla="*/ 43 w 605"/>
                <a:gd name="T49" fmla="*/ 189 h 465"/>
                <a:gd name="T50" fmla="*/ 29 w 605"/>
                <a:gd name="T51" fmla="*/ 179 h 465"/>
                <a:gd name="T52" fmla="*/ 14 w 605"/>
                <a:gd name="T53" fmla="*/ 179 h 465"/>
                <a:gd name="T54" fmla="*/ 5 w 605"/>
                <a:gd name="T55" fmla="*/ 160 h 465"/>
                <a:gd name="T56" fmla="*/ 39 w 605"/>
                <a:gd name="T57" fmla="*/ 150 h 465"/>
                <a:gd name="T58" fmla="*/ 77 w 605"/>
                <a:gd name="T59" fmla="*/ 126 h 465"/>
                <a:gd name="T60" fmla="*/ 131 w 605"/>
                <a:gd name="T61" fmla="*/ 83 h 465"/>
                <a:gd name="T62" fmla="*/ 174 w 605"/>
                <a:gd name="T63" fmla="*/ 44 h 465"/>
                <a:gd name="T64" fmla="*/ 208 w 605"/>
                <a:gd name="T65" fmla="*/ 44 h 465"/>
                <a:gd name="T66" fmla="*/ 242 w 605"/>
                <a:gd name="T67" fmla="*/ 39 h 465"/>
                <a:gd name="T68" fmla="*/ 276 w 605"/>
                <a:gd name="T69" fmla="*/ 15 h 465"/>
                <a:gd name="T70" fmla="*/ 315 w 605"/>
                <a:gd name="T71" fmla="*/ 0 h 465"/>
                <a:gd name="T72" fmla="*/ 392 w 605"/>
                <a:gd name="T73" fmla="*/ 10 h 465"/>
                <a:gd name="T74" fmla="*/ 358 w 605"/>
                <a:gd name="T75" fmla="*/ 63 h 465"/>
                <a:gd name="T76" fmla="*/ 406 w 605"/>
                <a:gd name="T77" fmla="*/ 87 h 465"/>
                <a:gd name="T78" fmla="*/ 445 w 605"/>
                <a:gd name="T79" fmla="*/ 83 h 465"/>
                <a:gd name="T80" fmla="*/ 440 w 605"/>
                <a:gd name="T81" fmla="*/ 92 h 465"/>
                <a:gd name="T82" fmla="*/ 469 w 605"/>
                <a:gd name="T83" fmla="*/ 78 h 465"/>
                <a:gd name="T84" fmla="*/ 513 w 605"/>
                <a:gd name="T85" fmla="*/ 68 h 465"/>
                <a:gd name="T86" fmla="*/ 557 w 605"/>
                <a:gd name="T87" fmla="*/ 78 h 465"/>
                <a:gd name="T88" fmla="*/ 571 w 605"/>
                <a:gd name="T89" fmla="*/ 58 h 465"/>
                <a:gd name="T90" fmla="*/ 576 w 605"/>
                <a:gd name="T91" fmla="*/ 68 h 465"/>
                <a:gd name="T92" fmla="*/ 595 w 605"/>
                <a:gd name="T93" fmla="*/ 68 h 465"/>
                <a:gd name="T94" fmla="*/ 595 w 605"/>
                <a:gd name="T95" fmla="*/ 78 h 465"/>
                <a:gd name="T96" fmla="*/ 581 w 605"/>
                <a:gd name="T97" fmla="*/ 107 h 465"/>
                <a:gd name="T98" fmla="*/ 576 w 605"/>
                <a:gd name="T99" fmla="*/ 131 h 465"/>
                <a:gd name="T100" fmla="*/ 557 w 605"/>
                <a:gd name="T101" fmla="*/ 179 h 465"/>
                <a:gd name="T102" fmla="*/ 552 w 605"/>
                <a:gd name="T103" fmla="*/ 223 h 465"/>
                <a:gd name="T104" fmla="*/ 542 w 605"/>
                <a:gd name="T105" fmla="*/ 252 h 465"/>
                <a:gd name="T106" fmla="*/ 527 w 605"/>
                <a:gd name="T107" fmla="*/ 276 h 465"/>
                <a:gd name="T108" fmla="*/ 489 w 605"/>
                <a:gd name="T109" fmla="*/ 276 h 465"/>
                <a:gd name="T110" fmla="*/ 474 w 605"/>
                <a:gd name="T111" fmla="*/ 291 h 465"/>
                <a:gd name="T112" fmla="*/ 450 w 605"/>
                <a:gd name="T113" fmla="*/ 300 h 465"/>
                <a:gd name="T114" fmla="*/ 421 w 605"/>
                <a:gd name="T115" fmla="*/ 310 h 465"/>
                <a:gd name="T116" fmla="*/ 402 w 605"/>
                <a:gd name="T117" fmla="*/ 334 h 465"/>
                <a:gd name="T118" fmla="*/ 387 w 605"/>
                <a:gd name="T119" fmla="*/ 354 h 465"/>
                <a:gd name="T120" fmla="*/ 368 w 605"/>
                <a:gd name="T121" fmla="*/ 35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5" h="465">
                  <a:moveTo>
                    <a:pt x="339" y="349"/>
                  </a:moveTo>
                  <a:lnTo>
                    <a:pt x="334" y="349"/>
                  </a:lnTo>
                  <a:lnTo>
                    <a:pt x="329" y="349"/>
                  </a:lnTo>
                  <a:lnTo>
                    <a:pt x="329" y="349"/>
                  </a:lnTo>
                  <a:lnTo>
                    <a:pt x="329" y="349"/>
                  </a:lnTo>
                  <a:lnTo>
                    <a:pt x="324" y="349"/>
                  </a:lnTo>
                  <a:lnTo>
                    <a:pt x="324" y="349"/>
                  </a:lnTo>
                  <a:lnTo>
                    <a:pt x="324" y="349"/>
                  </a:lnTo>
                  <a:lnTo>
                    <a:pt x="324" y="349"/>
                  </a:lnTo>
                  <a:lnTo>
                    <a:pt x="324" y="349"/>
                  </a:lnTo>
                  <a:lnTo>
                    <a:pt x="324" y="354"/>
                  </a:lnTo>
                  <a:lnTo>
                    <a:pt x="324" y="354"/>
                  </a:lnTo>
                  <a:lnTo>
                    <a:pt x="324" y="354"/>
                  </a:lnTo>
                  <a:lnTo>
                    <a:pt x="319" y="354"/>
                  </a:lnTo>
                  <a:lnTo>
                    <a:pt x="319" y="358"/>
                  </a:lnTo>
                  <a:lnTo>
                    <a:pt x="319" y="358"/>
                  </a:lnTo>
                  <a:lnTo>
                    <a:pt x="319" y="358"/>
                  </a:lnTo>
                  <a:lnTo>
                    <a:pt x="319" y="358"/>
                  </a:lnTo>
                  <a:lnTo>
                    <a:pt x="319" y="358"/>
                  </a:lnTo>
                  <a:lnTo>
                    <a:pt x="315" y="358"/>
                  </a:lnTo>
                  <a:lnTo>
                    <a:pt x="315" y="354"/>
                  </a:lnTo>
                  <a:lnTo>
                    <a:pt x="315" y="354"/>
                  </a:lnTo>
                  <a:lnTo>
                    <a:pt x="315" y="354"/>
                  </a:lnTo>
                  <a:lnTo>
                    <a:pt x="315" y="354"/>
                  </a:lnTo>
                  <a:lnTo>
                    <a:pt x="310" y="354"/>
                  </a:lnTo>
                  <a:lnTo>
                    <a:pt x="310" y="354"/>
                  </a:lnTo>
                  <a:lnTo>
                    <a:pt x="310" y="358"/>
                  </a:lnTo>
                  <a:lnTo>
                    <a:pt x="310" y="358"/>
                  </a:lnTo>
                  <a:lnTo>
                    <a:pt x="310" y="363"/>
                  </a:lnTo>
                  <a:lnTo>
                    <a:pt x="310" y="363"/>
                  </a:lnTo>
                  <a:lnTo>
                    <a:pt x="310" y="363"/>
                  </a:lnTo>
                  <a:lnTo>
                    <a:pt x="310" y="363"/>
                  </a:lnTo>
                  <a:lnTo>
                    <a:pt x="310" y="363"/>
                  </a:lnTo>
                  <a:lnTo>
                    <a:pt x="310" y="368"/>
                  </a:lnTo>
                  <a:lnTo>
                    <a:pt x="310" y="368"/>
                  </a:lnTo>
                  <a:lnTo>
                    <a:pt x="310" y="368"/>
                  </a:lnTo>
                  <a:lnTo>
                    <a:pt x="310" y="368"/>
                  </a:lnTo>
                  <a:lnTo>
                    <a:pt x="310" y="373"/>
                  </a:lnTo>
                  <a:lnTo>
                    <a:pt x="310" y="373"/>
                  </a:lnTo>
                  <a:lnTo>
                    <a:pt x="310" y="373"/>
                  </a:lnTo>
                  <a:lnTo>
                    <a:pt x="305" y="373"/>
                  </a:lnTo>
                  <a:lnTo>
                    <a:pt x="305" y="373"/>
                  </a:lnTo>
                  <a:lnTo>
                    <a:pt x="305" y="373"/>
                  </a:lnTo>
                  <a:lnTo>
                    <a:pt x="305" y="373"/>
                  </a:lnTo>
                  <a:lnTo>
                    <a:pt x="300" y="373"/>
                  </a:lnTo>
                  <a:lnTo>
                    <a:pt x="300" y="378"/>
                  </a:lnTo>
                  <a:lnTo>
                    <a:pt x="300" y="378"/>
                  </a:lnTo>
                  <a:lnTo>
                    <a:pt x="300" y="378"/>
                  </a:lnTo>
                  <a:lnTo>
                    <a:pt x="300" y="378"/>
                  </a:lnTo>
                  <a:lnTo>
                    <a:pt x="300" y="378"/>
                  </a:lnTo>
                  <a:lnTo>
                    <a:pt x="295" y="378"/>
                  </a:lnTo>
                  <a:lnTo>
                    <a:pt x="295" y="378"/>
                  </a:lnTo>
                  <a:lnTo>
                    <a:pt x="295" y="378"/>
                  </a:lnTo>
                  <a:lnTo>
                    <a:pt x="295" y="378"/>
                  </a:lnTo>
                  <a:lnTo>
                    <a:pt x="290" y="378"/>
                  </a:lnTo>
                  <a:lnTo>
                    <a:pt x="290" y="378"/>
                  </a:lnTo>
                  <a:lnTo>
                    <a:pt x="285" y="378"/>
                  </a:lnTo>
                  <a:lnTo>
                    <a:pt x="281" y="373"/>
                  </a:lnTo>
                  <a:lnTo>
                    <a:pt x="281" y="373"/>
                  </a:lnTo>
                  <a:lnTo>
                    <a:pt x="281" y="373"/>
                  </a:lnTo>
                  <a:lnTo>
                    <a:pt x="276" y="373"/>
                  </a:lnTo>
                  <a:lnTo>
                    <a:pt x="276" y="373"/>
                  </a:lnTo>
                  <a:lnTo>
                    <a:pt x="276" y="373"/>
                  </a:lnTo>
                  <a:lnTo>
                    <a:pt x="276" y="373"/>
                  </a:lnTo>
                  <a:lnTo>
                    <a:pt x="276" y="373"/>
                  </a:lnTo>
                  <a:lnTo>
                    <a:pt x="276" y="373"/>
                  </a:lnTo>
                  <a:lnTo>
                    <a:pt x="271" y="373"/>
                  </a:lnTo>
                  <a:lnTo>
                    <a:pt x="271" y="378"/>
                  </a:lnTo>
                  <a:lnTo>
                    <a:pt x="271" y="378"/>
                  </a:lnTo>
                  <a:lnTo>
                    <a:pt x="266" y="383"/>
                  </a:lnTo>
                  <a:lnTo>
                    <a:pt x="266" y="383"/>
                  </a:lnTo>
                  <a:lnTo>
                    <a:pt x="266" y="383"/>
                  </a:lnTo>
                  <a:lnTo>
                    <a:pt x="266" y="387"/>
                  </a:lnTo>
                  <a:lnTo>
                    <a:pt x="261" y="387"/>
                  </a:lnTo>
                  <a:lnTo>
                    <a:pt x="261" y="387"/>
                  </a:lnTo>
                  <a:lnTo>
                    <a:pt x="261" y="387"/>
                  </a:lnTo>
                  <a:lnTo>
                    <a:pt x="261" y="387"/>
                  </a:lnTo>
                  <a:lnTo>
                    <a:pt x="261" y="383"/>
                  </a:lnTo>
                  <a:lnTo>
                    <a:pt x="256" y="383"/>
                  </a:lnTo>
                  <a:lnTo>
                    <a:pt x="256" y="378"/>
                  </a:lnTo>
                  <a:lnTo>
                    <a:pt x="256" y="378"/>
                  </a:lnTo>
                  <a:lnTo>
                    <a:pt x="256" y="378"/>
                  </a:lnTo>
                  <a:lnTo>
                    <a:pt x="256" y="378"/>
                  </a:lnTo>
                  <a:lnTo>
                    <a:pt x="256" y="378"/>
                  </a:lnTo>
                  <a:lnTo>
                    <a:pt x="256" y="378"/>
                  </a:lnTo>
                  <a:lnTo>
                    <a:pt x="256" y="378"/>
                  </a:lnTo>
                  <a:lnTo>
                    <a:pt x="256" y="378"/>
                  </a:lnTo>
                  <a:lnTo>
                    <a:pt x="256" y="378"/>
                  </a:lnTo>
                  <a:lnTo>
                    <a:pt x="252" y="378"/>
                  </a:lnTo>
                  <a:lnTo>
                    <a:pt x="252" y="378"/>
                  </a:lnTo>
                  <a:lnTo>
                    <a:pt x="252" y="383"/>
                  </a:lnTo>
                  <a:lnTo>
                    <a:pt x="252" y="383"/>
                  </a:lnTo>
                  <a:lnTo>
                    <a:pt x="252" y="383"/>
                  </a:lnTo>
                  <a:lnTo>
                    <a:pt x="252" y="383"/>
                  </a:lnTo>
                  <a:lnTo>
                    <a:pt x="252" y="387"/>
                  </a:lnTo>
                  <a:lnTo>
                    <a:pt x="252" y="387"/>
                  </a:lnTo>
                  <a:lnTo>
                    <a:pt x="247" y="387"/>
                  </a:lnTo>
                  <a:lnTo>
                    <a:pt x="247" y="387"/>
                  </a:lnTo>
                  <a:lnTo>
                    <a:pt x="247" y="387"/>
                  </a:lnTo>
                  <a:lnTo>
                    <a:pt x="247" y="387"/>
                  </a:lnTo>
                  <a:lnTo>
                    <a:pt x="247" y="392"/>
                  </a:lnTo>
                  <a:lnTo>
                    <a:pt x="247" y="392"/>
                  </a:lnTo>
                  <a:lnTo>
                    <a:pt x="247" y="392"/>
                  </a:lnTo>
                  <a:lnTo>
                    <a:pt x="247" y="397"/>
                  </a:lnTo>
                  <a:lnTo>
                    <a:pt x="242" y="397"/>
                  </a:lnTo>
                  <a:lnTo>
                    <a:pt x="242" y="397"/>
                  </a:lnTo>
                  <a:lnTo>
                    <a:pt x="237" y="397"/>
                  </a:lnTo>
                  <a:lnTo>
                    <a:pt x="237" y="397"/>
                  </a:lnTo>
                  <a:lnTo>
                    <a:pt x="232" y="397"/>
                  </a:lnTo>
                  <a:lnTo>
                    <a:pt x="232" y="397"/>
                  </a:lnTo>
                  <a:lnTo>
                    <a:pt x="227" y="397"/>
                  </a:lnTo>
                  <a:lnTo>
                    <a:pt x="227" y="397"/>
                  </a:lnTo>
                  <a:lnTo>
                    <a:pt x="227" y="397"/>
                  </a:lnTo>
                  <a:lnTo>
                    <a:pt x="227" y="397"/>
                  </a:lnTo>
                  <a:lnTo>
                    <a:pt x="227" y="397"/>
                  </a:lnTo>
                  <a:lnTo>
                    <a:pt x="223" y="397"/>
                  </a:lnTo>
                  <a:lnTo>
                    <a:pt x="223" y="397"/>
                  </a:lnTo>
                  <a:lnTo>
                    <a:pt x="223" y="397"/>
                  </a:lnTo>
                  <a:lnTo>
                    <a:pt x="218" y="392"/>
                  </a:lnTo>
                  <a:lnTo>
                    <a:pt x="218" y="392"/>
                  </a:lnTo>
                  <a:lnTo>
                    <a:pt x="218" y="392"/>
                  </a:lnTo>
                  <a:lnTo>
                    <a:pt x="218" y="392"/>
                  </a:lnTo>
                  <a:lnTo>
                    <a:pt x="218" y="392"/>
                  </a:lnTo>
                  <a:lnTo>
                    <a:pt x="218" y="392"/>
                  </a:lnTo>
                  <a:lnTo>
                    <a:pt x="213" y="392"/>
                  </a:lnTo>
                  <a:lnTo>
                    <a:pt x="213" y="392"/>
                  </a:lnTo>
                  <a:lnTo>
                    <a:pt x="208" y="392"/>
                  </a:lnTo>
                  <a:lnTo>
                    <a:pt x="208" y="387"/>
                  </a:lnTo>
                  <a:lnTo>
                    <a:pt x="208" y="387"/>
                  </a:lnTo>
                  <a:lnTo>
                    <a:pt x="203" y="387"/>
                  </a:lnTo>
                  <a:lnTo>
                    <a:pt x="198" y="387"/>
                  </a:lnTo>
                  <a:lnTo>
                    <a:pt x="194" y="392"/>
                  </a:lnTo>
                  <a:lnTo>
                    <a:pt x="194" y="392"/>
                  </a:lnTo>
                  <a:lnTo>
                    <a:pt x="194" y="392"/>
                  </a:lnTo>
                  <a:lnTo>
                    <a:pt x="194" y="392"/>
                  </a:lnTo>
                  <a:lnTo>
                    <a:pt x="194" y="392"/>
                  </a:lnTo>
                  <a:lnTo>
                    <a:pt x="194" y="397"/>
                  </a:lnTo>
                  <a:lnTo>
                    <a:pt x="194" y="397"/>
                  </a:lnTo>
                  <a:lnTo>
                    <a:pt x="194" y="397"/>
                  </a:lnTo>
                  <a:lnTo>
                    <a:pt x="194" y="397"/>
                  </a:lnTo>
                  <a:lnTo>
                    <a:pt x="194" y="397"/>
                  </a:lnTo>
                  <a:lnTo>
                    <a:pt x="194" y="397"/>
                  </a:lnTo>
                  <a:lnTo>
                    <a:pt x="194" y="402"/>
                  </a:lnTo>
                  <a:lnTo>
                    <a:pt x="194" y="402"/>
                  </a:lnTo>
                  <a:lnTo>
                    <a:pt x="194" y="402"/>
                  </a:lnTo>
                  <a:lnTo>
                    <a:pt x="194" y="402"/>
                  </a:lnTo>
                  <a:lnTo>
                    <a:pt x="194" y="402"/>
                  </a:lnTo>
                  <a:lnTo>
                    <a:pt x="194" y="402"/>
                  </a:lnTo>
                  <a:lnTo>
                    <a:pt x="194" y="407"/>
                  </a:lnTo>
                  <a:lnTo>
                    <a:pt x="194" y="407"/>
                  </a:lnTo>
                  <a:lnTo>
                    <a:pt x="189" y="407"/>
                  </a:lnTo>
                  <a:lnTo>
                    <a:pt x="189" y="407"/>
                  </a:lnTo>
                  <a:lnTo>
                    <a:pt x="189" y="407"/>
                  </a:lnTo>
                  <a:lnTo>
                    <a:pt x="184" y="412"/>
                  </a:lnTo>
                  <a:lnTo>
                    <a:pt x="184" y="412"/>
                  </a:lnTo>
                  <a:lnTo>
                    <a:pt x="184" y="412"/>
                  </a:lnTo>
                  <a:lnTo>
                    <a:pt x="184" y="416"/>
                  </a:lnTo>
                  <a:lnTo>
                    <a:pt x="184" y="416"/>
                  </a:lnTo>
                  <a:lnTo>
                    <a:pt x="184" y="416"/>
                  </a:lnTo>
                  <a:lnTo>
                    <a:pt x="179" y="421"/>
                  </a:lnTo>
                  <a:lnTo>
                    <a:pt x="179" y="421"/>
                  </a:lnTo>
                  <a:lnTo>
                    <a:pt x="179" y="421"/>
                  </a:lnTo>
                  <a:lnTo>
                    <a:pt x="179" y="421"/>
                  </a:lnTo>
                  <a:lnTo>
                    <a:pt x="174" y="421"/>
                  </a:lnTo>
                  <a:lnTo>
                    <a:pt x="174" y="421"/>
                  </a:lnTo>
                  <a:lnTo>
                    <a:pt x="174" y="421"/>
                  </a:lnTo>
                  <a:lnTo>
                    <a:pt x="169" y="421"/>
                  </a:lnTo>
                  <a:lnTo>
                    <a:pt x="169" y="421"/>
                  </a:lnTo>
                  <a:lnTo>
                    <a:pt x="169" y="426"/>
                  </a:lnTo>
                  <a:lnTo>
                    <a:pt x="169" y="426"/>
                  </a:lnTo>
                  <a:lnTo>
                    <a:pt x="169" y="426"/>
                  </a:lnTo>
                  <a:lnTo>
                    <a:pt x="169" y="431"/>
                  </a:lnTo>
                  <a:lnTo>
                    <a:pt x="169" y="431"/>
                  </a:lnTo>
                  <a:lnTo>
                    <a:pt x="164" y="431"/>
                  </a:lnTo>
                  <a:lnTo>
                    <a:pt x="164" y="431"/>
                  </a:lnTo>
                  <a:lnTo>
                    <a:pt x="164" y="431"/>
                  </a:lnTo>
                  <a:lnTo>
                    <a:pt x="164" y="431"/>
                  </a:lnTo>
                  <a:lnTo>
                    <a:pt x="164" y="431"/>
                  </a:lnTo>
                  <a:lnTo>
                    <a:pt x="164" y="431"/>
                  </a:lnTo>
                  <a:lnTo>
                    <a:pt x="160" y="431"/>
                  </a:lnTo>
                  <a:lnTo>
                    <a:pt x="160" y="431"/>
                  </a:lnTo>
                  <a:lnTo>
                    <a:pt x="160" y="431"/>
                  </a:lnTo>
                  <a:lnTo>
                    <a:pt x="155" y="431"/>
                  </a:lnTo>
                  <a:lnTo>
                    <a:pt x="155" y="431"/>
                  </a:lnTo>
                  <a:lnTo>
                    <a:pt x="155" y="431"/>
                  </a:lnTo>
                  <a:lnTo>
                    <a:pt x="155" y="431"/>
                  </a:lnTo>
                  <a:lnTo>
                    <a:pt x="155" y="431"/>
                  </a:lnTo>
                  <a:lnTo>
                    <a:pt x="150" y="431"/>
                  </a:lnTo>
                  <a:lnTo>
                    <a:pt x="150" y="431"/>
                  </a:lnTo>
                  <a:lnTo>
                    <a:pt x="150" y="436"/>
                  </a:lnTo>
                  <a:lnTo>
                    <a:pt x="150" y="436"/>
                  </a:lnTo>
                  <a:lnTo>
                    <a:pt x="150" y="436"/>
                  </a:lnTo>
                  <a:lnTo>
                    <a:pt x="150" y="436"/>
                  </a:lnTo>
                  <a:lnTo>
                    <a:pt x="150" y="436"/>
                  </a:lnTo>
                  <a:lnTo>
                    <a:pt x="145" y="436"/>
                  </a:lnTo>
                  <a:lnTo>
                    <a:pt x="145" y="436"/>
                  </a:lnTo>
                  <a:lnTo>
                    <a:pt x="145" y="436"/>
                  </a:lnTo>
                  <a:lnTo>
                    <a:pt x="145" y="436"/>
                  </a:lnTo>
                  <a:lnTo>
                    <a:pt x="145" y="436"/>
                  </a:lnTo>
                  <a:lnTo>
                    <a:pt x="145" y="436"/>
                  </a:lnTo>
                  <a:lnTo>
                    <a:pt x="145" y="436"/>
                  </a:lnTo>
                  <a:lnTo>
                    <a:pt x="145" y="436"/>
                  </a:lnTo>
                  <a:lnTo>
                    <a:pt x="140" y="436"/>
                  </a:lnTo>
                  <a:lnTo>
                    <a:pt x="140" y="436"/>
                  </a:lnTo>
                  <a:lnTo>
                    <a:pt x="140" y="436"/>
                  </a:lnTo>
                  <a:lnTo>
                    <a:pt x="140" y="436"/>
                  </a:lnTo>
                  <a:lnTo>
                    <a:pt x="140" y="436"/>
                  </a:lnTo>
                  <a:lnTo>
                    <a:pt x="140" y="436"/>
                  </a:lnTo>
                  <a:lnTo>
                    <a:pt x="140" y="436"/>
                  </a:lnTo>
                  <a:lnTo>
                    <a:pt x="140" y="436"/>
                  </a:lnTo>
                  <a:lnTo>
                    <a:pt x="135" y="436"/>
                  </a:lnTo>
                  <a:lnTo>
                    <a:pt x="135" y="436"/>
                  </a:lnTo>
                  <a:lnTo>
                    <a:pt x="135" y="436"/>
                  </a:lnTo>
                  <a:lnTo>
                    <a:pt x="135" y="436"/>
                  </a:lnTo>
                  <a:lnTo>
                    <a:pt x="135" y="436"/>
                  </a:lnTo>
                  <a:lnTo>
                    <a:pt x="135" y="436"/>
                  </a:lnTo>
                  <a:lnTo>
                    <a:pt x="135" y="436"/>
                  </a:lnTo>
                  <a:lnTo>
                    <a:pt x="131" y="436"/>
                  </a:lnTo>
                  <a:lnTo>
                    <a:pt x="131" y="436"/>
                  </a:lnTo>
                  <a:lnTo>
                    <a:pt x="131" y="436"/>
                  </a:lnTo>
                  <a:lnTo>
                    <a:pt x="131" y="436"/>
                  </a:lnTo>
                  <a:lnTo>
                    <a:pt x="131" y="436"/>
                  </a:lnTo>
                  <a:lnTo>
                    <a:pt x="131" y="441"/>
                  </a:lnTo>
                  <a:lnTo>
                    <a:pt x="131" y="441"/>
                  </a:lnTo>
                  <a:lnTo>
                    <a:pt x="126" y="441"/>
                  </a:lnTo>
                  <a:lnTo>
                    <a:pt x="126" y="441"/>
                  </a:lnTo>
                  <a:lnTo>
                    <a:pt x="126" y="441"/>
                  </a:lnTo>
                  <a:lnTo>
                    <a:pt x="126" y="441"/>
                  </a:lnTo>
                  <a:lnTo>
                    <a:pt x="126" y="441"/>
                  </a:lnTo>
                  <a:lnTo>
                    <a:pt x="126" y="441"/>
                  </a:lnTo>
                  <a:lnTo>
                    <a:pt x="126" y="441"/>
                  </a:lnTo>
                  <a:lnTo>
                    <a:pt x="121" y="441"/>
                  </a:lnTo>
                  <a:lnTo>
                    <a:pt x="121" y="441"/>
                  </a:lnTo>
                  <a:lnTo>
                    <a:pt x="121" y="445"/>
                  </a:lnTo>
                  <a:lnTo>
                    <a:pt x="121" y="445"/>
                  </a:lnTo>
                  <a:lnTo>
                    <a:pt x="121" y="445"/>
                  </a:lnTo>
                  <a:lnTo>
                    <a:pt x="126" y="445"/>
                  </a:lnTo>
                  <a:lnTo>
                    <a:pt x="126" y="445"/>
                  </a:lnTo>
                  <a:lnTo>
                    <a:pt x="126" y="445"/>
                  </a:lnTo>
                  <a:lnTo>
                    <a:pt x="126" y="445"/>
                  </a:lnTo>
                  <a:lnTo>
                    <a:pt x="121" y="445"/>
                  </a:lnTo>
                  <a:lnTo>
                    <a:pt x="121" y="450"/>
                  </a:lnTo>
                  <a:lnTo>
                    <a:pt x="121" y="450"/>
                  </a:lnTo>
                  <a:lnTo>
                    <a:pt x="121" y="450"/>
                  </a:lnTo>
                  <a:lnTo>
                    <a:pt x="126" y="450"/>
                  </a:lnTo>
                  <a:lnTo>
                    <a:pt x="126" y="450"/>
                  </a:lnTo>
                  <a:lnTo>
                    <a:pt x="126" y="450"/>
                  </a:lnTo>
                  <a:lnTo>
                    <a:pt x="126" y="450"/>
                  </a:lnTo>
                  <a:lnTo>
                    <a:pt x="126" y="450"/>
                  </a:lnTo>
                  <a:lnTo>
                    <a:pt x="126" y="450"/>
                  </a:lnTo>
                  <a:lnTo>
                    <a:pt x="126" y="450"/>
                  </a:lnTo>
                  <a:lnTo>
                    <a:pt x="126" y="450"/>
                  </a:lnTo>
                  <a:lnTo>
                    <a:pt x="126" y="450"/>
                  </a:lnTo>
                  <a:lnTo>
                    <a:pt x="126" y="450"/>
                  </a:lnTo>
                  <a:lnTo>
                    <a:pt x="126" y="450"/>
                  </a:lnTo>
                  <a:lnTo>
                    <a:pt x="126" y="450"/>
                  </a:lnTo>
                  <a:lnTo>
                    <a:pt x="126" y="455"/>
                  </a:lnTo>
                  <a:lnTo>
                    <a:pt x="126" y="455"/>
                  </a:lnTo>
                  <a:lnTo>
                    <a:pt x="126" y="455"/>
                  </a:lnTo>
                  <a:lnTo>
                    <a:pt x="126" y="455"/>
                  </a:lnTo>
                  <a:lnTo>
                    <a:pt x="126" y="455"/>
                  </a:lnTo>
                  <a:lnTo>
                    <a:pt x="126" y="455"/>
                  </a:lnTo>
                  <a:lnTo>
                    <a:pt x="126" y="455"/>
                  </a:lnTo>
                  <a:lnTo>
                    <a:pt x="126" y="460"/>
                  </a:lnTo>
                  <a:lnTo>
                    <a:pt x="126" y="460"/>
                  </a:lnTo>
                  <a:lnTo>
                    <a:pt x="126" y="460"/>
                  </a:lnTo>
                  <a:lnTo>
                    <a:pt x="126" y="460"/>
                  </a:lnTo>
                  <a:lnTo>
                    <a:pt x="126" y="465"/>
                  </a:lnTo>
                  <a:lnTo>
                    <a:pt x="126" y="465"/>
                  </a:lnTo>
                  <a:lnTo>
                    <a:pt x="126" y="465"/>
                  </a:lnTo>
                  <a:lnTo>
                    <a:pt x="121" y="465"/>
                  </a:lnTo>
                  <a:lnTo>
                    <a:pt x="121" y="465"/>
                  </a:lnTo>
                  <a:lnTo>
                    <a:pt x="121" y="465"/>
                  </a:lnTo>
                  <a:lnTo>
                    <a:pt x="121" y="465"/>
                  </a:lnTo>
                  <a:lnTo>
                    <a:pt x="121" y="465"/>
                  </a:lnTo>
                  <a:lnTo>
                    <a:pt x="121" y="465"/>
                  </a:lnTo>
                  <a:lnTo>
                    <a:pt x="121" y="465"/>
                  </a:lnTo>
                  <a:lnTo>
                    <a:pt x="121" y="465"/>
                  </a:lnTo>
                  <a:lnTo>
                    <a:pt x="121" y="465"/>
                  </a:lnTo>
                  <a:lnTo>
                    <a:pt x="121" y="460"/>
                  </a:lnTo>
                  <a:lnTo>
                    <a:pt x="121" y="460"/>
                  </a:lnTo>
                  <a:lnTo>
                    <a:pt x="121" y="460"/>
                  </a:lnTo>
                  <a:lnTo>
                    <a:pt x="116" y="460"/>
                  </a:lnTo>
                  <a:lnTo>
                    <a:pt x="116" y="460"/>
                  </a:lnTo>
                  <a:lnTo>
                    <a:pt x="116" y="460"/>
                  </a:lnTo>
                  <a:lnTo>
                    <a:pt x="116" y="460"/>
                  </a:lnTo>
                  <a:lnTo>
                    <a:pt x="116" y="460"/>
                  </a:lnTo>
                  <a:lnTo>
                    <a:pt x="116" y="460"/>
                  </a:lnTo>
                  <a:lnTo>
                    <a:pt x="116" y="460"/>
                  </a:lnTo>
                  <a:lnTo>
                    <a:pt x="111" y="460"/>
                  </a:lnTo>
                  <a:lnTo>
                    <a:pt x="111" y="460"/>
                  </a:lnTo>
                  <a:lnTo>
                    <a:pt x="111" y="460"/>
                  </a:lnTo>
                  <a:lnTo>
                    <a:pt x="106" y="460"/>
                  </a:lnTo>
                  <a:lnTo>
                    <a:pt x="106" y="460"/>
                  </a:lnTo>
                  <a:lnTo>
                    <a:pt x="102" y="460"/>
                  </a:lnTo>
                  <a:lnTo>
                    <a:pt x="102" y="460"/>
                  </a:lnTo>
                  <a:lnTo>
                    <a:pt x="97" y="455"/>
                  </a:lnTo>
                  <a:lnTo>
                    <a:pt x="92" y="455"/>
                  </a:lnTo>
                  <a:lnTo>
                    <a:pt x="87" y="455"/>
                  </a:lnTo>
                  <a:lnTo>
                    <a:pt x="87" y="450"/>
                  </a:lnTo>
                  <a:lnTo>
                    <a:pt x="87" y="450"/>
                  </a:lnTo>
                  <a:lnTo>
                    <a:pt x="82" y="450"/>
                  </a:lnTo>
                  <a:lnTo>
                    <a:pt x="82" y="450"/>
                  </a:lnTo>
                  <a:lnTo>
                    <a:pt x="82" y="445"/>
                  </a:lnTo>
                  <a:lnTo>
                    <a:pt x="82" y="445"/>
                  </a:lnTo>
                  <a:lnTo>
                    <a:pt x="82" y="441"/>
                  </a:lnTo>
                  <a:lnTo>
                    <a:pt x="82" y="441"/>
                  </a:lnTo>
                  <a:lnTo>
                    <a:pt x="82" y="436"/>
                  </a:lnTo>
                  <a:lnTo>
                    <a:pt x="82" y="436"/>
                  </a:lnTo>
                  <a:lnTo>
                    <a:pt x="82" y="436"/>
                  </a:lnTo>
                  <a:lnTo>
                    <a:pt x="87" y="436"/>
                  </a:lnTo>
                  <a:lnTo>
                    <a:pt x="87" y="436"/>
                  </a:lnTo>
                  <a:lnTo>
                    <a:pt x="87" y="431"/>
                  </a:lnTo>
                  <a:lnTo>
                    <a:pt x="87" y="431"/>
                  </a:lnTo>
                  <a:lnTo>
                    <a:pt x="87" y="431"/>
                  </a:lnTo>
                  <a:lnTo>
                    <a:pt x="87" y="431"/>
                  </a:lnTo>
                  <a:lnTo>
                    <a:pt x="87" y="431"/>
                  </a:lnTo>
                  <a:lnTo>
                    <a:pt x="87" y="426"/>
                  </a:lnTo>
                  <a:lnTo>
                    <a:pt x="87" y="426"/>
                  </a:lnTo>
                  <a:lnTo>
                    <a:pt x="87" y="426"/>
                  </a:lnTo>
                  <a:lnTo>
                    <a:pt x="87" y="426"/>
                  </a:lnTo>
                  <a:lnTo>
                    <a:pt x="87" y="426"/>
                  </a:lnTo>
                  <a:lnTo>
                    <a:pt x="87" y="426"/>
                  </a:lnTo>
                  <a:lnTo>
                    <a:pt x="87" y="421"/>
                  </a:lnTo>
                  <a:lnTo>
                    <a:pt x="87" y="421"/>
                  </a:lnTo>
                  <a:lnTo>
                    <a:pt x="87" y="421"/>
                  </a:lnTo>
                  <a:lnTo>
                    <a:pt x="87" y="421"/>
                  </a:lnTo>
                  <a:lnTo>
                    <a:pt x="82" y="421"/>
                  </a:lnTo>
                  <a:lnTo>
                    <a:pt x="82" y="426"/>
                  </a:lnTo>
                  <a:lnTo>
                    <a:pt x="77" y="426"/>
                  </a:lnTo>
                  <a:lnTo>
                    <a:pt x="77" y="426"/>
                  </a:lnTo>
                  <a:lnTo>
                    <a:pt x="77" y="426"/>
                  </a:lnTo>
                  <a:lnTo>
                    <a:pt x="72" y="426"/>
                  </a:lnTo>
                  <a:lnTo>
                    <a:pt x="72" y="426"/>
                  </a:lnTo>
                  <a:lnTo>
                    <a:pt x="77" y="421"/>
                  </a:lnTo>
                  <a:lnTo>
                    <a:pt x="77" y="416"/>
                  </a:lnTo>
                  <a:lnTo>
                    <a:pt x="77" y="412"/>
                  </a:lnTo>
                  <a:lnTo>
                    <a:pt x="77" y="412"/>
                  </a:lnTo>
                  <a:lnTo>
                    <a:pt x="77" y="407"/>
                  </a:lnTo>
                  <a:lnTo>
                    <a:pt x="77" y="407"/>
                  </a:lnTo>
                  <a:lnTo>
                    <a:pt x="82" y="407"/>
                  </a:lnTo>
                  <a:lnTo>
                    <a:pt x="82" y="402"/>
                  </a:lnTo>
                  <a:lnTo>
                    <a:pt x="82" y="402"/>
                  </a:lnTo>
                  <a:lnTo>
                    <a:pt x="87" y="402"/>
                  </a:lnTo>
                  <a:lnTo>
                    <a:pt x="87" y="402"/>
                  </a:lnTo>
                  <a:lnTo>
                    <a:pt x="87" y="402"/>
                  </a:lnTo>
                  <a:lnTo>
                    <a:pt x="87" y="397"/>
                  </a:lnTo>
                  <a:lnTo>
                    <a:pt x="87" y="397"/>
                  </a:lnTo>
                  <a:lnTo>
                    <a:pt x="87" y="397"/>
                  </a:lnTo>
                  <a:lnTo>
                    <a:pt x="92" y="397"/>
                  </a:lnTo>
                  <a:lnTo>
                    <a:pt x="97" y="397"/>
                  </a:lnTo>
                  <a:lnTo>
                    <a:pt x="97" y="397"/>
                  </a:lnTo>
                  <a:lnTo>
                    <a:pt x="102" y="397"/>
                  </a:lnTo>
                  <a:lnTo>
                    <a:pt x="102" y="397"/>
                  </a:lnTo>
                  <a:lnTo>
                    <a:pt x="106" y="397"/>
                  </a:lnTo>
                  <a:lnTo>
                    <a:pt x="106" y="397"/>
                  </a:lnTo>
                  <a:lnTo>
                    <a:pt x="106" y="392"/>
                  </a:lnTo>
                  <a:lnTo>
                    <a:pt x="106" y="392"/>
                  </a:lnTo>
                  <a:lnTo>
                    <a:pt x="106" y="392"/>
                  </a:lnTo>
                  <a:lnTo>
                    <a:pt x="111" y="392"/>
                  </a:lnTo>
                  <a:lnTo>
                    <a:pt x="111" y="392"/>
                  </a:lnTo>
                  <a:lnTo>
                    <a:pt x="111" y="392"/>
                  </a:lnTo>
                  <a:lnTo>
                    <a:pt x="111" y="392"/>
                  </a:lnTo>
                  <a:lnTo>
                    <a:pt x="111" y="392"/>
                  </a:lnTo>
                  <a:lnTo>
                    <a:pt x="116" y="387"/>
                  </a:lnTo>
                  <a:lnTo>
                    <a:pt x="116" y="387"/>
                  </a:lnTo>
                  <a:lnTo>
                    <a:pt x="116" y="383"/>
                  </a:lnTo>
                  <a:lnTo>
                    <a:pt x="116" y="383"/>
                  </a:lnTo>
                  <a:lnTo>
                    <a:pt x="121" y="383"/>
                  </a:lnTo>
                  <a:lnTo>
                    <a:pt x="121" y="383"/>
                  </a:lnTo>
                  <a:lnTo>
                    <a:pt x="121" y="383"/>
                  </a:lnTo>
                  <a:lnTo>
                    <a:pt x="121" y="383"/>
                  </a:lnTo>
                  <a:lnTo>
                    <a:pt x="126" y="383"/>
                  </a:lnTo>
                  <a:lnTo>
                    <a:pt x="126" y="378"/>
                  </a:lnTo>
                  <a:lnTo>
                    <a:pt x="126" y="378"/>
                  </a:lnTo>
                  <a:lnTo>
                    <a:pt x="126" y="378"/>
                  </a:lnTo>
                  <a:lnTo>
                    <a:pt x="126" y="383"/>
                  </a:lnTo>
                  <a:lnTo>
                    <a:pt x="126" y="383"/>
                  </a:lnTo>
                  <a:lnTo>
                    <a:pt x="131" y="383"/>
                  </a:lnTo>
                  <a:lnTo>
                    <a:pt x="131" y="383"/>
                  </a:lnTo>
                  <a:lnTo>
                    <a:pt x="131" y="378"/>
                  </a:lnTo>
                  <a:lnTo>
                    <a:pt x="131" y="378"/>
                  </a:lnTo>
                  <a:lnTo>
                    <a:pt x="131" y="378"/>
                  </a:lnTo>
                  <a:lnTo>
                    <a:pt x="131" y="378"/>
                  </a:lnTo>
                  <a:lnTo>
                    <a:pt x="131" y="378"/>
                  </a:lnTo>
                  <a:lnTo>
                    <a:pt x="135" y="378"/>
                  </a:lnTo>
                  <a:lnTo>
                    <a:pt x="135" y="373"/>
                  </a:lnTo>
                  <a:lnTo>
                    <a:pt x="135" y="373"/>
                  </a:lnTo>
                  <a:lnTo>
                    <a:pt x="135" y="373"/>
                  </a:lnTo>
                  <a:lnTo>
                    <a:pt x="135" y="373"/>
                  </a:lnTo>
                  <a:lnTo>
                    <a:pt x="135" y="373"/>
                  </a:lnTo>
                  <a:lnTo>
                    <a:pt x="135" y="373"/>
                  </a:lnTo>
                  <a:lnTo>
                    <a:pt x="135" y="373"/>
                  </a:lnTo>
                  <a:lnTo>
                    <a:pt x="140" y="373"/>
                  </a:lnTo>
                  <a:lnTo>
                    <a:pt x="140" y="373"/>
                  </a:lnTo>
                  <a:lnTo>
                    <a:pt x="145" y="373"/>
                  </a:lnTo>
                  <a:lnTo>
                    <a:pt x="145" y="373"/>
                  </a:lnTo>
                  <a:lnTo>
                    <a:pt x="145" y="368"/>
                  </a:lnTo>
                  <a:lnTo>
                    <a:pt x="145" y="368"/>
                  </a:lnTo>
                  <a:lnTo>
                    <a:pt x="145" y="368"/>
                  </a:lnTo>
                  <a:lnTo>
                    <a:pt x="145" y="368"/>
                  </a:lnTo>
                  <a:lnTo>
                    <a:pt x="150" y="368"/>
                  </a:lnTo>
                  <a:lnTo>
                    <a:pt x="150" y="363"/>
                  </a:lnTo>
                  <a:lnTo>
                    <a:pt x="150" y="363"/>
                  </a:lnTo>
                  <a:lnTo>
                    <a:pt x="150" y="358"/>
                  </a:lnTo>
                  <a:lnTo>
                    <a:pt x="150" y="358"/>
                  </a:lnTo>
                  <a:lnTo>
                    <a:pt x="150" y="358"/>
                  </a:lnTo>
                  <a:lnTo>
                    <a:pt x="150" y="354"/>
                  </a:lnTo>
                  <a:lnTo>
                    <a:pt x="150" y="354"/>
                  </a:lnTo>
                  <a:lnTo>
                    <a:pt x="150" y="354"/>
                  </a:lnTo>
                  <a:lnTo>
                    <a:pt x="150" y="354"/>
                  </a:lnTo>
                  <a:lnTo>
                    <a:pt x="155" y="354"/>
                  </a:lnTo>
                  <a:lnTo>
                    <a:pt x="155" y="349"/>
                  </a:lnTo>
                  <a:lnTo>
                    <a:pt x="155" y="349"/>
                  </a:lnTo>
                  <a:lnTo>
                    <a:pt x="160" y="344"/>
                  </a:lnTo>
                  <a:lnTo>
                    <a:pt x="160" y="339"/>
                  </a:lnTo>
                  <a:lnTo>
                    <a:pt x="160" y="339"/>
                  </a:lnTo>
                  <a:lnTo>
                    <a:pt x="160" y="339"/>
                  </a:lnTo>
                  <a:lnTo>
                    <a:pt x="160" y="334"/>
                  </a:lnTo>
                  <a:lnTo>
                    <a:pt x="160" y="334"/>
                  </a:lnTo>
                  <a:lnTo>
                    <a:pt x="164" y="334"/>
                  </a:lnTo>
                  <a:lnTo>
                    <a:pt x="164" y="329"/>
                  </a:lnTo>
                  <a:lnTo>
                    <a:pt x="164" y="329"/>
                  </a:lnTo>
                  <a:lnTo>
                    <a:pt x="164" y="329"/>
                  </a:lnTo>
                  <a:lnTo>
                    <a:pt x="164" y="329"/>
                  </a:lnTo>
                  <a:lnTo>
                    <a:pt x="164" y="325"/>
                  </a:lnTo>
                  <a:lnTo>
                    <a:pt x="164" y="325"/>
                  </a:lnTo>
                  <a:lnTo>
                    <a:pt x="164" y="325"/>
                  </a:lnTo>
                  <a:lnTo>
                    <a:pt x="164" y="325"/>
                  </a:lnTo>
                  <a:lnTo>
                    <a:pt x="164" y="320"/>
                  </a:lnTo>
                  <a:lnTo>
                    <a:pt x="164" y="320"/>
                  </a:lnTo>
                  <a:lnTo>
                    <a:pt x="164" y="320"/>
                  </a:lnTo>
                  <a:lnTo>
                    <a:pt x="164" y="320"/>
                  </a:lnTo>
                  <a:lnTo>
                    <a:pt x="164" y="320"/>
                  </a:lnTo>
                  <a:lnTo>
                    <a:pt x="169" y="315"/>
                  </a:lnTo>
                  <a:lnTo>
                    <a:pt x="169" y="315"/>
                  </a:lnTo>
                  <a:lnTo>
                    <a:pt x="169" y="315"/>
                  </a:lnTo>
                  <a:lnTo>
                    <a:pt x="169" y="315"/>
                  </a:lnTo>
                  <a:lnTo>
                    <a:pt x="169" y="310"/>
                  </a:lnTo>
                  <a:lnTo>
                    <a:pt x="169" y="310"/>
                  </a:lnTo>
                  <a:lnTo>
                    <a:pt x="169" y="310"/>
                  </a:lnTo>
                  <a:lnTo>
                    <a:pt x="169" y="305"/>
                  </a:lnTo>
                  <a:lnTo>
                    <a:pt x="169" y="305"/>
                  </a:lnTo>
                  <a:lnTo>
                    <a:pt x="174" y="305"/>
                  </a:lnTo>
                  <a:lnTo>
                    <a:pt x="174" y="300"/>
                  </a:lnTo>
                  <a:lnTo>
                    <a:pt x="174" y="300"/>
                  </a:lnTo>
                  <a:lnTo>
                    <a:pt x="179" y="300"/>
                  </a:lnTo>
                  <a:lnTo>
                    <a:pt x="179" y="300"/>
                  </a:lnTo>
                  <a:lnTo>
                    <a:pt x="184" y="295"/>
                  </a:lnTo>
                  <a:lnTo>
                    <a:pt x="184" y="295"/>
                  </a:lnTo>
                  <a:lnTo>
                    <a:pt x="184" y="291"/>
                  </a:lnTo>
                  <a:lnTo>
                    <a:pt x="179" y="291"/>
                  </a:lnTo>
                  <a:lnTo>
                    <a:pt x="174" y="286"/>
                  </a:lnTo>
                  <a:lnTo>
                    <a:pt x="169" y="281"/>
                  </a:lnTo>
                  <a:lnTo>
                    <a:pt x="169" y="281"/>
                  </a:lnTo>
                  <a:lnTo>
                    <a:pt x="169" y="281"/>
                  </a:lnTo>
                  <a:lnTo>
                    <a:pt x="169" y="276"/>
                  </a:lnTo>
                  <a:lnTo>
                    <a:pt x="164" y="276"/>
                  </a:lnTo>
                  <a:lnTo>
                    <a:pt x="164" y="276"/>
                  </a:lnTo>
                  <a:lnTo>
                    <a:pt x="164" y="276"/>
                  </a:lnTo>
                  <a:lnTo>
                    <a:pt x="164" y="276"/>
                  </a:lnTo>
                  <a:lnTo>
                    <a:pt x="160" y="276"/>
                  </a:lnTo>
                  <a:lnTo>
                    <a:pt x="160" y="276"/>
                  </a:lnTo>
                  <a:lnTo>
                    <a:pt x="160" y="281"/>
                  </a:lnTo>
                  <a:lnTo>
                    <a:pt x="155" y="281"/>
                  </a:lnTo>
                  <a:lnTo>
                    <a:pt x="155" y="281"/>
                  </a:lnTo>
                  <a:lnTo>
                    <a:pt x="150" y="281"/>
                  </a:lnTo>
                  <a:lnTo>
                    <a:pt x="150" y="281"/>
                  </a:lnTo>
                  <a:lnTo>
                    <a:pt x="150" y="281"/>
                  </a:lnTo>
                  <a:lnTo>
                    <a:pt x="145" y="281"/>
                  </a:lnTo>
                  <a:lnTo>
                    <a:pt x="145" y="281"/>
                  </a:lnTo>
                  <a:lnTo>
                    <a:pt x="145" y="281"/>
                  </a:lnTo>
                  <a:lnTo>
                    <a:pt x="145" y="281"/>
                  </a:lnTo>
                  <a:lnTo>
                    <a:pt x="140" y="281"/>
                  </a:lnTo>
                  <a:lnTo>
                    <a:pt x="140" y="276"/>
                  </a:lnTo>
                  <a:lnTo>
                    <a:pt x="140" y="276"/>
                  </a:lnTo>
                  <a:lnTo>
                    <a:pt x="140" y="271"/>
                  </a:lnTo>
                  <a:lnTo>
                    <a:pt x="140" y="271"/>
                  </a:lnTo>
                  <a:lnTo>
                    <a:pt x="140" y="271"/>
                  </a:lnTo>
                  <a:lnTo>
                    <a:pt x="140" y="266"/>
                  </a:lnTo>
                  <a:lnTo>
                    <a:pt x="140" y="266"/>
                  </a:lnTo>
                  <a:lnTo>
                    <a:pt x="140" y="266"/>
                  </a:lnTo>
                  <a:lnTo>
                    <a:pt x="140" y="266"/>
                  </a:lnTo>
                  <a:lnTo>
                    <a:pt x="145" y="266"/>
                  </a:lnTo>
                  <a:lnTo>
                    <a:pt x="145" y="262"/>
                  </a:lnTo>
                  <a:lnTo>
                    <a:pt x="145" y="262"/>
                  </a:lnTo>
                  <a:lnTo>
                    <a:pt x="145" y="262"/>
                  </a:lnTo>
                  <a:lnTo>
                    <a:pt x="145" y="257"/>
                  </a:lnTo>
                  <a:lnTo>
                    <a:pt x="145" y="257"/>
                  </a:lnTo>
                  <a:lnTo>
                    <a:pt x="145" y="257"/>
                  </a:lnTo>
                  <a:lnTo>
                    <a:pt x="145" y="257"/>
                  </a:lnTo>
                  <a:lnTo>
                    <a:pt x="140" y="257"/>
                  </a:lnTo>
                  <a:lnTo>
                    <a:pt x="140" y="257"/>
                  </a:lnTo>
                  <a:lnTo>
                    <a:pt x="140" y="257"/>
                  </a:lnTo>
                  <a:lnTo>
                    <a:pt x="135" y="257"/>
                  </a:lnTo>
                  <a:lnTo>
                    <a:pt x="135" y="257"/>
                  </a:lnTo>
                  <a:lnTo>
                    <a:pt x="135" y="257"/>
                  </a:lnTo>
                  <a:lnTo>
                    <a:pt x="135" y="257"/>
                  </a:lnTo>
                  <a:lnTo>
                    <a:pt x="131" y="257"/>
                  </a:lnTo>
                  <a:lnTo>
                    <a:pt x="131" y="257"/>
                  </a:lnTo>
                  <a:lnTo>
                    <a:pt x="126" y="257"/>
                  </a:lnTo>
                  <a:lnTo>
                    <a:pt x="126" y="257"/>
                  </a:lnTo>
                  <a:lnTo>
                    <a:pt x="126" y="257"/>
                  </a:lnTo>
                  <a:lnTo>
                    <a:pt x="126" y="257"/>
                  </a:lnTo>
                  <a:lnTo>
                    <a:pt x="121" y="252"/>
                  </a:lnTo>
                  <a:lnTo>
                    <a:pt x="121" y="252"/>
                  </a:lnTo>
                  <a:lnTo>
                    <a:pt x="121" y="252"/>
                  </a:lnTo>
                  <a:lnTo>
                    <a:pt x="121" y="252"/>
                  </a:lnTo>
                  <a:lnTo>
                    <a:pt x="121" y="252"/>
                  </a:lnTo>
                  <a:lnTo>
                    <a:pt x="121" y="252"/>
                  </a:lnTo>
                  <a:lnTo>
                    <a:pt x="116" y="252"/>
                  </a:lnTo>
                  <a:lnTo>
                    <a:pt x="116" y="252"/>
                  </a:lnTo>
                  <a:lnTo>
                    <a:pt x="116" y="252"/>
                  </a:lnTo>
                  <a:lnTo>
                    <a:pt x="116" y="252"/>
                  </a:lnTo>
                  <a:lnTo>
                    <a:pt x="116" y="252"/>
                  </a:lnTo>
                  <a:lnTo>
                    <a:pt x="116" y="252"/>
                  </a:lnTo>
                  <a:lnTo>
                    <a:pt x="116" y="252"/>
                  </a:lnTo>
                  <a:lnTo>
                    <a:pt x="116" y="252"/>
                  </a:lnTo>
                  <a:lnTo>
                    <a:pt x="116" y="252"/>
                  </a:lnTo>
                  <a:lnTo>
                    <a:pt x="116" y="252"/>
                  </a:lnTo>
                  <a:lnTo>
                    <a:pt x="116" y="252"/>
                  </a:lnTo>
                  <a:lnTo>
                    <a:pt x="111" y="252"/>
                  </a:lnTo>
                  <a:lnTo>
                    <a:pt x="111" y="252"/>
                  </a:lnTo>
                  <a:lnTo>
                    <a:pt x="111" y="252"/>
                  </a:lnTo>
                  <a:lnTo>
                    <a:pt x="111" y="252"/>
                  </a:lnTo>
                  <a:lnTo>
                    <a:pt x="111" y="252"/>
                  </a:lnTo>
                  <a:lnTo>
                    <a:pt x="111" y="252"/>
                  </a:lnTo>
                  <a:lnTo>
                    <a:pt x="111" y="252"/>
                  </a:lnTo>
                  <a:lnTo>
                    <a:pt x="111" y="252"/>
                  </a:lnTo>
                  <a:lnTo>
                    <a:pt x="111" y="252"/>
                  </a:lnTo>
                  <a:lnTo>
                    <a:pt x="106" y="252"/>
                  </a:lnTo>
                  <a:lnTo>
                    <a:pt x="106" y="252"/>
                  </a:lnTo>
                  <a:lnTo>
                    <a:pt x="106" y="252"/>
                  </a:lnTo>
                  <a:lnTo>
                    <a:pt x="106" y="252"/>
                  </a:lnTo>
                  <a:lnTo>
                    <a:pt x="106" y="252"/>
                  </a:lnTo>
                  <a:lnTo>
                    <a:pt x="102" y="252"/>
                  </a:lnTo>
                  <a:lnTo>
                    <a:pt x="102" y="252"/>
                  </a:lnTo>
                  <a:lnTo>
                    <a:pt x="97" y="252"/>
                  </a:lnTo>
                  <a:lnTo>
                    <a:pt x="97" y="247"/>
                  </a:lnTo>
                  <a:lnTo>
                    <a:pt x="92" y="247"/>
                  </a:lnTo>
                  <a:lnTo>
                    <a:pt x="92" y="247"/>
                  </a:lnTo>
                  <a:lnTo>
                    <a:pt x="87" y="247"/>
                  </a:lnTo>
                  <a:lnTo>
                    <a:pt x="87" y="247"/>
                  </a:lnTo>
                  <a:lnTo>
                    <a:pt x="82" y="247"/>
                  </a:lnTo>
                  <a:lnTo>
                    <a:pt x="82" y="247"/>
                  </a:lnTo>
                  <a:lnTo>
                    <a:pt x="82" y="247"/>
                  </a:lnTo>
                  <a:lnTo>
                    <a:pt x="82" y="242"/>
                  </a:lnTo>
                  <a:lnTo>
                    <a:pt x="82" y="242"/>
                  </a:lnTo>
                  <a:lnTo>
                    <a:pt x="77" y="242"/>
                  </a:lnTo>
                  <a:lnTo>
                    <a:pt x="77" y="242"/>
                  </a:lnTo>
                  <a:lnTo>
                    <a:pt x="77" y="242"/>
                  </a:lnTo>
                  <a:lnTo>
                    <a:pt x="77" y="242"/>
                  </a:lnTo>
                  <a:lnTo>
                    <a:pt x="77" y="237"/>
                  </a:lnTo>
                  <a:lnTo>
                    <a:pt x="77" y="237"/>
                  </a:lnTo>
                  <a:lnTo>
                    <a:pt x="77" y="237"/>
                  </a:lnTo>
                  <a:lnTo>
                    <a:pt x="77" y="233"/>
                  </a:lnTo>
                  <a:lnTo>
                    <a:pt x="77" y="233"/>
                  </a:lnTo>
                  <a:lnTo>
                    <a:pt x="77" y="233"/>
                  </a:lnTo>
                  <a:lnTo>
                    <a:pt x="82" y="233"/>
                  </a:lnTo>
                  <a:lnTo>
                    <a:pt x="82" y="228"/>
                  </a:lnTo>
                  <a:lnTo>
                    <a:pt x="82" y="228"/>
                  </a:lnTo>
                  <a:lnTo>
                    <a:pt x="82" y="228"/>
                  </a:lnTo>
                  <a:lnTo>
                    <a:pt x="82" y="223"/>
                  </a:lnTo>
                  <a:lnTo>
                    <a:pt x="82" y="223"/>
                  </a:lnTo>
                  <a:lnTo>
                    <a:pt x="82" y="223"/>
                  </a:lnTo>
                  <a:lnTo>
                    <a:pt x="82" y="223"/>
                  </a:lnTo>
                  <a:lnTo>
                    <a:pt x="82" y="223"/>
                  </a:lnTo>
                  <a:lnTo>
                    <a:pt x="82" y="223"/>
                  </a:lnTo>
                  <a:lnTo>
                    <a:pt x="82" y="223"/>
                  </a:lnTo>
                  <a:lnTo>
                    <a:pt x="82" y="223"/>
                  </a:lnTo>
                  <a:lnTo>
                    <a:pt x="77" y="223"/>
                  </a:lnTo>
                  <a:lnTo>
                    <a:pt x="77" y="223"/>
                  </a:lnTo>
                  <a:lnTo>
                    <a:pt x="77" y="223"/>
                  </a:lnTo>
                  <a:lnTo>
                    <a:pt x="77" y="223"/>
                  </a:lnTo>
                  <a:lnTo>
                    <a:pt x="77" y="223"/>
                  </a:lnTo>
                  <a:lnTo>
                    <a:pt x="77" y="223"/>
                  </a:lnTo>
                  <a:lnTo>
                    <a:pt x="77" y="223"/>
                  </a:lnTo>
                  <a:lnTo>
                    <a:pt x="77" y="223"/>
                  </a:lnTo>
                  <a:lnTo>
                    <a:pt x="77" y="223"/>
                  </a:lnTo>
                  <a:lnTo>
                    <a:pt x="72" y="223"/>
                  </a:lnTo>
                  <a:lnTo>
                    <a:pt x="72" y="223"/>
                  </a:lnTo>
                  <a:lnTo>
                    <a:pt x="72" y="223"/>
                  </a:lnTo>
                  <a:lnTo>
                    <a:pt x="68" y="218"/>
                  </a:lnTo>
                  <a:lnTo>
                    <a:pt x="68" y="218"/>
                  </a:lnTo>
                  <a:lnTo>
                    <a:pt x="63" y="218"/>
                  </a:lnTo>
                  <a:lnTo>
                    <a:pt x="63" y="213"/>
                  </a:lnTo>
                  <a:lnTo>
                    <a:pt x="63" y="213"/>
                  </a:lnTo>
                  <a:lnTo>
                    <a:pt x="63" y="213"/>
                  </a:lnTo>
                  <a:lnTo>
                    <a:pt x="63" y="213"/>
                  </a:lnTo>
                  <a:lnTo>
                    <a:pt x="63" y="208"/>
                  </a:lnTo>
                  <a:lnTo>
                    <a:pt x="63" y="208"/>
                  </a:lnTo>
                  <a:lnTo>
                    <a:pt x="63" y="208"/>
                  </a:lnTo>
                  <a:lnTo>
                    <a:pt x="63" y="208"/>
                  </a:lnTo>
                  <a:lnTo>
                    <a:pt x="68" y="208"/>
                  </a:lnTo>
                  <a:lnTo>
                    <a:pt x="63" y="208"/>
                  </a:lnTo>
                  <a:lnTo>
                    <a:pt x="63" y="204"/>
                  </a:lnTo>
                  <a:lnTo>
                    <a:pt x="63" y="204"/>
                  </a:lnTo>
                  <a:lnTo>
                    <a:pt x="58" y="204"/>
                  </a:lnTo>
                  <a:lnTo>
                    <a:pt x="58" y="204"/>
                  </a:lnTo>
                  <a:lnTo>
                    <a:pt x="58" y="204"/>
                  </a:lnTo>
                  <a:lnTo>
                    <a:pt x="53" y="204"/>
                  </a:lnTo>
                  <a:lnTo>
                    <a:pt x="53" y="199"/>
                  </a:lnTo>
                  <a:lnTo>
                    <a:pt x="53" y="199"/>
                  </a:lnTo>
                  <a:lnTo>
                    <a:pt x="53" y="199"/>
                  </a:lnTo>
                  <a:lnTo>
                    <a:pt x="53" y="199"/>
                  </a:lnTo>
                  <a:lnTo>
                    <a:pt x="53" y="199"/>
                  </a:lnTo>
                  <a:lnTo>
                    <a:pt x="58" y="199"/>
                  </a:lnTo>
                  <a:lnTo>
                    <a:pt x="58" y="194"/>
                  </a:lnTo>
                  <a:lnTo>
                    <a:pt x="58" y="194"/>
                  </a:lnTo>
                  <a:lnTo>
                    <a:pt x="58" y="194"/>
                  </a:lnTo>
                  <a:lnTo>
                    <a:pt x="58" y="194"/>
                  </a:lnTo>
                  <a:lnTo>
                    <a:pt x="58" y="194"/>
                  </a:lnTo>
                  <a:lnTo>
                    <a:pt x="58" y="194"/>
                  </a:lnTo>
                  <a:lnTo>
                    <a:pt x="53" y="194"/>
                  </a:lnTo>
                  <a:lnTo>
                    <a:pt x="53" y="194"/>
                  </a:lnTo>
                  <a:lnTo>
                    <a:pt x="53" y="194"/>
                  </a:lnTo>
                  <a:lnTo>
                    <a:pt x="53" y="194"/>
                  </a:lnTo>
                  <a:lnTo>
                    <a:pt x="48" y="194"/>
                  </a:lnTo>
                  <a:lnTo>
                    <a:pt x="48" y="189"/>
                  </a:lnTo>
                  <a:lnTo>
                    <a:pt x="48" y="189"/>
                  </a:lnTo>
                  <a:lnTo>
                    <a:pt x="48" y="189"/>
                  </a:lnTo>
                  <a:lnTo>
                    <a:pt x="48" y="189"/>
                  </a:lnTo>
                  <a:lnTo>
                    <a:pt x="43" y="189"/>
                  </a:lnTo>
                  <a:lnTo>
                    <a:pt x="43" y="189"/>
                  </a:lnTo>
                  <a:lnTo>
                    <a:pt x="43" y="189"/>
                  </a:lnTo>
                  <a:lnTo>
                    <a:pt x="43" y="189"/>
                  </a:lnTo>
                  <a:lnTo>
                    <a:pt x="43" y="189"/>
                  </a:lnTo>
                  <a:lnTo>
                    <a:pt x="43" y="189"/>
                  </a:lnTo>
                  <a:lnTo>
                    <a:pt x="43" y="189"/>
                  </a:lnTo>
                  <a:lnTo>
                    <a:pt x="43" y="189"/>
                  </a:lnTo>
                  <a:lnTo>
                    <a:pt x="43" y="189"/>
                  </a:lnTo>
                  <a:lnTo>
                    <a:pt x="43" y="189"/>
                  </a:lnTo>
                  <a:lnTo>
                    <a:pt x="43" y="189"/>
                  </a:lnTo>
                  <a:lnTo>
                    <a:pt x="39" y="189"/>
                  </a:lnTo>
                  <a:lnTo>
                    <a:pt x="39" y="189"/>
                  </a:lnTo>
                  <a:lnTo>
                    <a:pt x="39" y="189"/>
                  </a:lnTo>
                  <a:lnTo>
                    <a:pt x="39" y="189"/>
                  </a:lnTo>
                  <a:lnTo>
                    <a:pt x="39" y="189"/>
                  </a:lnTo>
                  <a:lnTo>
                    <a:pt x="39" y="189"/>
                  </a:lnTo>
                  <a:lnTo>
                    <a:pt x="39" y="189"/>
                  </a:lnTo>
                  <a:lnTo>
                    <a:pt x="39" y="189"/>
                  </a:lnTo>
                  <a:lnTo>
                    <a:pt x="39" y="189"/>
                  </a:lnTo>
                  <a:lnTo>
                    <a:pt x="34" y="184"/>
                  </a:lnTo>
                  <a:lnTo>
                    <a:pt x="34" y="184"/>
                  </a:lnTo>
                  <a:lnTo>
                    <a:pt x="34" y="184"/>
                  </a:lnTo>
                  <a:lnTo>
                    <a:pt x="34" y="184"/>
                  </a:lnTo>
                  <a:lnTo>
                    <a:pt x="34" y="184"/>
                  </a:lnTo>
                  <a:lnTo>
                    <a:pt x="34" y="184"/>
                  </a:lnTo>
                  <a:lnTo>
                    <a:pt x="34" y="179"/>
                  </a:lnTo>
                  <a:lnTo>
                    <a:pt x="29" y="179"/>
                  </a:lnTo>
                  <a:lnTo>
                    <a:pt x="29" y="179"/>
                  </a:lnTo>
                  <a:lnTo>
                    <a:pt x="29" y="179"/>
                  </a:lnTo>
                  <a:lnTo>
                    <a:pt x="29" y="179"/>
                  </a:lnTo>
                  <a:lnTo>
                    <a:pt x="29" y="179"/>
                  </a:lnTo>
                  <a:lnTo>
                    <a:pt x="29" y="179"/>
                  </a:lnTo>
                  <a:lnTo>
                    <a:pt x="24" y="179"/>
                  </a:lnTo>
                  <a:lnTo>
                    <a:pt x="24" y="179"/>
                  </a:lnTo>
                  <a:lnTo>
                    <a:pt x="24" y="179"/>
                  </a:lnTo>
                  <a:lnTo>
                    <a:pt x="24" y="179"/>
                  </a:lnTo>
                  <a:lnTo>
                    <a:pt x="24" y="179"/>
                  </a:lnTo>
                  <a:lnTo>
                    <a:pt x="24" y="179"/>
                  </a:lnTo>
                  <a:lnTo>
                    <a:pt x="19" y="179"/>
                  </a:lnTo>
                  <a:lnTo>
                    <a:pt x="19" y="179"/>
                  </a:lnTo>
                  <a:lnTo>
                    <a:pt x="19" y="179"/>
                  </a:lnTo>
                  <a:lnTo>
                    <a:pt x="19" y="179"/>
                  </a:lnTo>
                  <a:lnTo>
                    <a:pt x="19" y="179"/>
                  </a:lnTo>
                  <a:lnTo>
                    <a:pt x="19" y="179"/>
                  </a:lnTo>
                  <a:lnTo>
                    <a:pt x="19" y="179"/>
                  </a:lnTo>
                  <a:lnTo>
                    <a:pt x="19" y="179"/>
                  </a:lnTo>
                  <a:lnTo>
                    <a:pt x="19" y="179"/>
                  </a:lnTo>
                  <a:lnTo>
                    <a:pt x="19" y="179"/>
                  </a:lnTo>
                  <a:lnTo>
                    <a:pt x="14" y="179"/>
                  </a:lnTo>
                  <a:lnTo>
                    <a:pt x="14" y="179"/>
                  </a:lnTo>
                  <a:lnTo>
                    <a:pt x="14" y="179"/>
                  </a:lnTo>
                  <a:lnTo>
                    <a:pt x="14" y="179"/>
                  </a:lnTo>
                  <a:lnTo>
                    <a:pt x="14" y="179"/>
                  </a:lnTo>
                  <a:lnTo>
                    <a:pt x="10" y="179"/>
                  </a:lnTo>
                  <a:lnTo>
                    <a:pt x="10" y="179"/>
                  </a:lnTo>
                  <a:lnTo>
                    <a:pt x="10" y="179"/>
                  </a:lnTo>
                  <a:lnTo>
                    <a:pt x="10" y="179"/>
                  </a:lnTo>
                  <a:lnTo>
                    <a:pt x="10" y="179"/>
                  </a:lnTo>
                  <a:lnTo>
                    <a:pt x="5" y="179"/>
                  </a:lnTo>
                  <a:lnTo>
                    <a:pt x="5" y="179"/>
                  </a:lnTo>
                  <a:lnTo>
                    <a:pt x="5" y="175"/>
                  </a:lnTo>
                  <a:lnTo>
                    <a:pt x="5" y="175"/>
                  </a:lnTo>
                  <a:lnTo>
                    <a:pt x="5" y="175"/>
                  </a:lnTo>
                  <a:lnTo>
                    <a:pt x="5" y="175"/>
                  </a:lnTo>
                  <a:lnTo>
                    <a:pt x="5" y="175"/>
                  </a:lnTo>
                  <a:lnTo>
                    <a:pt x="5" y="175"/>
                  </a:lnTo>
                  <a:lnTo>
                    <a:pt x="5" y="170"/>
                  </a:lnTo>
                  <a:lnTo>
                    <a:pt x="5" y="170"/>
                  </a:lnTo>
                  <a:lnTo>
                    <a:pt x="5" y="170"/>
                  </a:lnTo>
                  <a:lnTo>
                    <a:pt x="5" y="170"/>
                  </a:lnTo>
                  <a:lnTo>
                    <a:pt x="5" y="165"/>
                  </a:lnTo>
                  <a:lnTo>
                    <a:pt x="0" y="165"/>
                  </a:lnTo>
                  <a:lnTo>
                    <a:pt x="0" y="160"/>
                  </a:lnTo>
                  <a:lnTo>
                    <a:pt x="0" y="160"/>
                  </a:lnTo>
                  <a:lnTo>
                    <a:pt x="0" y="160"/>
                  </a:lnTo>
                  <a:lnTo>
                    <a:pt x="5" y="160"/>
                  </a:lnTo>
                  <a:lnTo>
                    <a:pt x="5" y="160"/>
                  </a:lnTo>
                  <a:lnTo>
                    <a:pt x="5" y="160"/>
                  </a:lnTo>
                  <a:lnTo>
                    <a:pt x="5" y="160"/>
                  </a:lnTo>
                  <a:lnTo>
                    <a:pt x="5" y="160"/>
                  </a:lnTo>
                  <a:lnTo>
                    <a:pt x="5" y="160"/>
                  </a:lnTo>
                  <a:lnTo>
                    <a:pt x="10" y="160"/>
                  </a:lnTo>
                  <a:lnTo>
                    <a:pt x="10" y="155"/>
                  </a:lnTo>
                  <a:lnTo>
                    <a:pt x="10" y="155"/>
                  </a:lnTo>
                  <a:lnTo>
                    <a:pt x="10" y="155"/>
                  </a:lnTo>
                  <a:lnTo>
                    <a:pt x="14" y="160"/>
                  </a:lnTo>
                  <a:lnTo>
                    <a:pt x="14" y="160"/>
                  </a:lnTo>
                  <a:lnTo>
                    <a:pt x="14" y="160"/>
                  </a:lnTo>
                  <a:lnTo>
                    <a:pt x="14" y="160"/>
                  </a:lnTo>
                  <a:lnTo>
                    <a:pt x="19" y="160"/>
                  </a:lnTo>
                  <a:lnTo>
                    <a:pt x="19" y="165"/>
                  </a:lnTo>
                  <a:lnTo>
                    <a:pt x="19" y="165"/>
                  </a:lnTo>
                  <a:lnTo>
                    <a:pt x="24" y="165"/>
                  </a:lnTo>
                  <a:lnTo>
                    <a:pt x="24" y="165"/>
                  </a:lnTo>
                  <a:lnTo>
                    <a:pt x="24" y="160"/>
                  </a:lnTo>
                  <a:lnTo>
                    <a:pt x="29" y="160"/>
                  </a:lnTo>
                  <a:lnTo>
                    <a:pt x="29" y="160"/>
                  </a:lnTo>
                  <a:lnTo>
                    <a:pt x="29" y="155"/>
                  </a:lnTo>
                  <a:lnTo>
                    <a:pt x="34" y="155"/>
                  </a:lnTo>
                  <a:lnTo>
                    <a:pt x="34" y="155"/>
                  </a:lnTo>
                  <a:lnTo>
                    <a:pt x="39" y="155"/>
                  </a:lnTo>
                  <a:lnTo>
                    <a:pt x="39" y="150"/>
                  </a:lnTo>
                  <a:lnTo>
                    <a:pt x="39" y="150"/>
                  </a:lnTo>
                  <a:lnTo>
                    <a:pt x="39" y="150"/>
                  </a:lnTo>
                  <a:lnTo>
                    <a:pt x="39" y="150"/>
                  </a:lnTo>
                  <a:lnTo>
                    <a:pt x="39" y="150"/>
                  </a:lnTo>
                  <a:lnTo>
                    <a:pt x="39" y="146"/>
                  </a:lnTo>
                  <a:lnTo>
                    <a:pt x="39" y="146"/>
                  </a:lnTo>
                  <a:lnTo>
                    <a:pt x="43" y="146"/>
                  </a:lnTo>
                  <a:lnTo>
                    <a:pt x="43" y="146"/>
                  </a:lnTo>
                  <a:lnTo>
                    <a:pt x="43" y="146"/>
                  </a:lnTo>
                  <a:lnTo>
                    <a:pt x="43" y="146"/>
                  </a:lnTo>
                  <a:lnTo>
                    <a:pt x="48" y="146"/>
                  </a:lnTo>
                  <a:lnTo>
                    <a:pt x="48" y="141"/>
                  </a:lnTo>
                  <a:lnTo>
                    <a:pt x="48" y="141"/>
                  </a:lnTo>
                  <a:lnTo>
                    <a:pt x="48" y="141"/>
                  </a:lnTo>
                  <a:lnTo>
                    <a:pt x="48" y="136"/>
                  </a:lnTo>
                  <a:lnTo>
                    <a:pt x="48" y="136"/>
                  </a:lnTo>
                  <a:lnTo>
                    <a:pt x="48" y="136"/>
                  </a:lnTo>
                  <a:lnTo>
                    <a:pt x="48" y="131"/>
                  </a:lnTo>
                  <a:lnTo>
                    <a:pt x="53" y="131"/>
                  </a:lnTo>
                  <a:lnTo>
                    <a:pt x="53" y="131"/>
                  </a:lnTo>
                  <a:lnTo>
                    <a:pt x="58" y="131"/>
                  </a:lnTo>
                  <a:lnTo>
                    <a:pt x="63" y="131"/>
                  </a:lnTo>
                  <a:lnTo>
                    <a:pt x="68" y="126"/>
                  </a:lnTo>
                  <a:lnTo>
                    <a:pt x="72" y="126"/>
                  </a:lnTo>
                  <a:lnTo>
                    <a:pt x="77" y="126"/>
                  </a:lnTo>
                  <a:lnTo>
                    <a:pt x="77" y="121"/>
                  </a:lnTo>
                  <a:lnTo>
                    <a:pt x="82" y="121"/>
                  </a:lnTo>
                  <a:lnTo>
                    <a:pt x="82" y="121"/>
                  </a:lnTo>
                  <a:lnTo>
                    <a:pt x="87" y="117"/>
                  </a:lnTo>
                  <a:lnTo>
                    <a:pt x="87" y="117"/>
                  </a:lnTo>
                  <a:lnTo>
                    <a:pt x="87" y="117"/>
                  </a:lnTo>
                  <a:lnTo>
                    <a:pt x="87" y="117"/>
                  </a:lnTo>
                  <a:lnTo>
                    <a:pt x="87" y="117"/>
                  </a:lnTo>
                  <a:lnTo>
                    <a:pt x="92" y="112"/>
                  </a:lnTo>
                  <a:lnTo>
                    <a:pt x="92" y="112"/>
                  </a:lnTo>
                  <a:lnTo>
                    <a:pt x="97" y="112"/>
                  </a:lnTo>
                  <a:lnTo>
                    <a:pt x="102" y="112"/>
                  </a:lnTo>
                  <a:lnTo>
                    <a:pt x="102" y="112"/>
                  </a:lnTo>
                  <a:lnTo>
                    <a:pt x="106" y="112"/>
                  </a:lnTo>
                  <a:lnTo>
                    <a:pt x="106" y="107"/>
                  </a:lnTo>
                  <a:lnTo>
                    <a:pt x="111" y="107"/>
                  </a:lnTo>
                  <a:lnTo>
                    <a:pt x="111" y="102"/>
                  </a:lnTo>
                  <a:lnTo>
                    <a:pt x="111" y="102"/>
                  </a:lnTo>
                  <a:lnTo>
                    <a:pt x="116" y="97"/>
                  </a:lnTo>
                  <a:lnTo>
                    <a:pt x="116" y="97"/>
                  </a:lnTo>
                  <a:lnTo>
                    <a:pt x="116" y="92"/>
                  </a:lnTo>
                  <a:lnTo>
                    <a:pt x="121" y="87"/>
                  </a:lnTo>
                  <a:lnTo>
                    <a:pt x="121" y="83"/>
                  </a:lnTo>
                  <a:lnTo>
                    <a:pt x="126" y="83"/>
                  </a:lnTo>
                  <a:lnTo>
                    <a:pt x="131" y="83"/>
                  </a:lnTo>
                  <a:lnTo>
                    <a:pt x="135" y="78"/>
                  </a:lnTo>
                  <a:lnTo>
                    <a:pt x="135" y="78"/>
                  </a:lnTo>
                  <a:lnTo>
                    <a:pt x="135" y="78"/>
                  </a:lnTo>
                  <a:lnTo>
                    <a:pt x="135" y="78"/>
                  </a:lnTo>
                  <a:lnTo>
                    <a:pt x="135" y="73"/>
                  </a:lnTo>
                  <a:lnTo>
                    <a:pt x="135" y="73"/>
                  </a:lnTo>
                  <a:lnTo>
                    <a:pt x="135" y="73"/>
                  </a:lnTo>
                  <a:lnTo>
                    <a:pt x="135" y="73"/>
                  </a:lnTo>
                  <a:lnTo>
                    <a:pt x="135" y="68"/>
                  </a:lnTo>
                  <a:lnTo>
                    <a:pt x="140" y="68"/>
                  </a:lnTo>
                  <a:lnTo>
                    <a:pt x="140" y="68"/>
                  </a:lnTo>
                  <a:lnTo>
                    <a:pt x="140" y="63"/>
                  </a:lnTo>
                  <a:lnTo>
                    <a:pt x="140" y="63"/>
                  </a:lnTo>
                  <a:lnTo>
                    <a:pt x="140" y="63"/>
                  </a:lnTo>
                  <a:lnTo>
                    <a:pt x="150" y="58"/>
                  </a:lnTo>
                  <a:lnTo>
                    <a:pt x="150" y="54"/>
                  </a:lnTo>
                  <a:lnTo>
                    <a:pt x="150" y="54"/>
                  </a:lnTo>
                  <a:lnTo>
                    <a:pt x="155" y="54"/>
                  </a:lnTo>
                  <a:lnTo>
                    <a:pt x="155" y="54"/>
                  </a:lnTo>
                  <a:lnTo>
                    <a:pt x="155" y="54"/>
                  </a:lnTo>
                  <a:lnTo>
                    <a:pt x="160" y="54"/>
                  </a:lnTo>
                  <a:lnTo>
                    <a:pt x="160" y="54"/>
                  </a:lnTo>
                  <a:lnTo>
                    <a:pt x="160" y="49"/>
                  </a:lnTo>
                  <a:lnTo>
                    <a:pt x="169" y="44"/>
                  </a:lnTo>
                  <a:lnTo>
                    <a:pt x="174" y="44"/>
                  </a:lnTo>
                  <a:lnTo>
                    <a:pt x="174" y="44"/>
                  </a:lnTo>
                  <a:lnTo>
                    <a:pt x="179" y="39"/>
                  </a:lnTo>
                  <a:lnTo>
                    <a:pt x="179" y="39"/>
                  </a:lnTo>
                  <a:lnTo>
                    <a:pt x="184" y="39"/>
                  </a:lnTo>
                  <a:lnTo>
                    <a:pt x="184" y="39"/>
                  </a:lnTo>
                  <a:lnTo>
                    <a:pt x="189" y="39"/>
                  </a:lnTo>
                  <a:lnTo>
                    <a:pt x="189" y="39"/>
                  </a:lnTo>
                  <a:lnTo>
                    <a:pt x="194" y="39"/>
                  </a:lnTo>
                  <a:lnTo>
                    <a:pt x="194" y="39"/>
                  </a:lnTo>
                  <a:lnTo>
                    <a:pt x="194" y="39"/>
                  </a:lnTo>
                  <a:lnTo>
                    <a:pt x="194" y="39"/>
                  </a:lnTo>
                  <a:lnTo>
                    <a:pt x="194" y="34"/>
                  </a:lnTo>
                  <a:lnTo>
                    <a:pt x="194" y="34"/>
                  </a:lnTo>
                  <a:lnTo>
                    <a:pt x="198" y="34"/>
                  </a:lnTo>
                  <a:lnTo>
                    <a:pt x="198" y="34"/>
                  </a:lnTo>
                  <a:lnTo>
                    <a:pt x="203" y="34"/>
                  </a:lnTo>
                  <a:lnTo>
                    <a:pt x="203" y="34"/>
                  </a:lnTo>
                  <a:lnTo>
                    <a:pt x="203" y="39"/>
                  </a:lnTo>
                  <a:lnTo>
                    <a:pt x="203" y="39"/>
                  </a:lnTo>
                  <a:lnTo>
                    <a:pt x="208" y="39"/>
                  </a:lnTo>
                  <a:lnTo>
                    <a:pt x="208" y="39"/>
                  </a:lnTo>
                  <a:lnTo>
                    <a:pt x="208" y="39"/>
                  </a:lnTo>
                  <a:lnTo>
                    <a:pt x="208" y="39"/>
                  </a:lnTo>
                  <a:lnTo>
                    <a:pt x="208" y="44"/>
                  </a:lnTo>
                  <a:lnTo>
                    <a:pt x="208" y="44"/>
                  </a:lnTo>
                  <a:lnTo>
                    <a:pt x="213" y="44"/>
                  </a:lnTo>
                  <a:lnTo>
                    <a:pt x="213" y="44"/>
                  </a:lnTo>
                  <a:lnTo>
                    <a:pt x="218" y="44"/>
                  </a:lnTo>
                  <a:lnTo>
                    <a:pt x="218" y="44"/>
                  </a:lnTo>
                  <a:lnTo>
                    <a:pt x="218" y="39"/>
                  </a:lnTo>
                  <a:lnTo>
                    <a:pt x="218" y="39"/>
                  </a:lnTo>
                  <a:lnTo>
                    <a:pt x="218" y="39"/>
                  </a:lnTo>
                  <a:lnTo>
                    <a:pt x="218" y="39"/>
                  </a:lnTo>
                  <a:lnTo>
                    <a:pt x="218" y="34"/>
                  </a:lnTo>
                  <a:lnTo>
                    <a:pt x="218" y="34"/>
                  </a:lnTo>
                  <a:lnTo>
                    <a:pt x="218" y="34"/>
                  </a:lnTo>
                  <a:lnTo>
                    <a:pt x="218" y="34"/>
                  </a:lnTo>
                  <a:lnTo>
                    <a:pt x="218" y="34"/>
                  </a:lnTo>
                  <a:lnTo>
                    <a:pt x="223" y="34"/>
                  </a:lnTo>
                  <a:lnTo>
                    <a:pt x="227" y="34"/>
                  </a:lnTo>
                  <a:lnTo>
                    <a:pt x="232" y="34"/>
                  </a:lnTo>
                  <a:lnTo>
                    <a:pt x="232" y="34"/>
                  </a:lnTo>
                  <a:lnTo>
                    <a:pt x="237" y="34"/>
                  </a:lnTo>
                  <a:lnTo>
                    <a:pt x="237" y="34"/>
                  </a:lnTo>
                  <a:lnTo>
                    <a:pt x="237" y="39"/>
                  </a:lnTo>
                  <a:lnTo>
                    <a:pt x="237" y="39"/>
                  </a:lnTo>
                  <a:lnTo>
                    <a:pt x="237" y="39"/>
                  </a:lnTo>
                  <a:lnTo>
                    <a:pt x="237" y="39"/>
                  </a:lnTo>
                  <a:lnTo>
                    <a:pt x="242" y="39"/>
                  </a:lnTo>
                  <a:lnTo>
                    <a:pt x="242" y="39"/>
                  </a:lnTo>
                  <a:lnTo>
                    <a:pt x="242" y="39"/>
                  </a:lnTo>
                  <a:lnTo>
                    <a:pt x="247" y="39"/>
                  </a:lnTo>
                  <a:lnTo>
                    <a:pt x="252" y="39"/>
                  </a:lnTo>
                  <a:lnTo>
                    <a:pt x="252" y="39"/>
                  </a:lnTo>
                  <a:lnTo>
                    <a:pt x="256" y="34"/>
                  </a:lnTo>
                  <a:lnTo>
                    <a:pt x="256" y="34"/>
                  </a:lnTo>
                  <a:lnTo>
                    <a:pt x="256" y="34"/>
                  </a:lnTo>
                  <a:lnTo>
                    <a:pt x="252" y="29"/>
                  </a:lnTo>
                  <a:lnTo>
                    <a:pt x="252" y="25"/>
                  </a:lnTo>
                  <a:lnTo>
                    <a:pt x="252" y="25"/>
                  </a:lnTo>
                  <a:lnTo>
                    <a:pt x="252" y="25"/>
                  </a:lnTo>
                  <a:lnTo>
                    <a:pt x="252" y="20"/>
                  </a:lnTo>
                  <a:lnTo>
                    <a:pt x="252" y="20"/>
                  </a:lnTo>
                  <a:lnTo>
                    <a:pt x="252" y="20"/>
                  </a:lnTo>
                  <a:lnTo>
                    <a:pt x="256" y="25"/>
                  </a:lnTo>
                  <a:lnTo>
                    <a:pt x="261" y="25"/>
                  </a:lnTo>
                  <a:lnTo>
                    <a:pt x="261" y="25"/>
                  </a:lnTo>
                  <a:lnTo>
                    <a:pt x="266" y="25"/>
                  </a:lnTo>
                  <a:lnTo>
                    <a:pt x="266" y="20"/>
                  </a:lnTo>
                  <a:lnTo>
                    <a:pt x="266" y="20"/>
                  </a:lnTo>
                  <a:lnTo>
                    <a:pt x="271" y="20"/>
                  </a:lnTo>
                  <a:lnTo>
                    <a:pt x="271" y="20"/>
                  </a:lnTo>
                  <a:lnTo>
                    <a:pt x="271" y="20"/>
                  </a:lnTo>
                  <a:lnTo>
                    <a:pt x="276" y="20"/>
                  </a:lnTo>
                  <a:lnTo>
                    <a:pt x="276" y="15"/>
                  </a:lnTo>
                  <a:lnTo>
                    <a:pt x="276" y="15"/>
                  </a:lnTo>
                  <a:lnTo>
                    <a:pt x="276" y="15"/>
                  </a:lnTo>
                  <a:lnTo>
                    <a:pt x="276" y="15"/>
                  </a:lnTo>
                  <a:lnTo>
                    <a:pt x="276" y="15"/>
                  </a:lnTo>
                  <a:lnTo>
                    <a:pt x="281" y="10"/>
                  </a:lnTo>
                  <a:lnTo>
                    <a:pt x="281" y="10"/>
                  </a:lnTo>
                  <a:lnTo>
                    <a:pt x="281" y="10"/>
                  </a:lnTo>
                  <a:lnTo>
                    <a:pt x="285" y="10"/>
                  </a:lnTo>
                  <a:lnTo>
                    <a:pt x="285" y="10"/>
                  </a:lnTo>
                  <a:lnTo>
                    <a:pt x="285" y="10"/>
                  </a:lnTo>
                  <a:lnTo>
                    <a:pt x="285" y="10"/>
                  </a:lnTo>
                  <a:lnTo>
                    <a:pt x="285" y="5"/>
                  </a:lnTo>
                  <a:lnTo>
                    <a:pt x="285" y="5"/>
                  </a:lnTo>
                  <a:lnTo>
                    <a:pt x="285" y="0"/>
                  </a:lnTo>
                  <a:lnTo>
                    <a:pt x="285" y="0"/>
                  </a:lnTo>
                  <a:lnTo>
                    <a:pt x="285" y="0"/>
                  </a:lnTo>
                  <a:lnTo>
                    <a:pt x="285" y="0"/>
                  </a:lnTo>
                  <a:lnTo>
                    <a:pt x="290" y="0"/>
                  </a:lnTo>
                  <a:lnTo>
                    <a:pt x="295" y="5"/>
                  </a:lnTo>
                  <a:lnTo>
                    <a:pt x="295" y="5"/>
                  </a:lnTo>
                  <a:lnTo>
                    <a:pt x="300" y="5"/>
                  </a:lnTo>
                  <a:lnTo>
                    <a:pt x="305" y="5"/>
                  </a:lnTo>
                  <a:lnTo>
                    <a:pt x="305" y="5"/>
                  </a:lnTo>
                  <a:lnTo>
                    <a:pt x="315" y="5"/>
                  </a:lnTo>
                  <a:lnTo>
                    <a:pt x="315" y="0"/>
                  </a:lnTo>
                  <a:lnTo>
                    <a:pt x="319" y="0"/>
                  </a:lnTo>
                  <a:lnTo>
                    <a:pt x="324" y="0"/>
                  </a:lnTo>
                  <a:lnTo>
                    <a:pt x="329" y="0"/>
                  </a:lnTo>
                  <a:lnTo>
                    <a:pt x="334" y="0"/>
                  </a:lnTo>
                  <a:lnTo>
                    <a:pt x="339" y="5"/>
                  </a:lnTo>
                  <a:lnTo>
                    <a:pt x="344" y="5"/>
                  </a:lnTo>
                  <a:lnTo>
                    <a:pt x="353" y="10"/>
                  </a:lnTo>
                  <a:lnTo>
                    <a:pt x="358" y="10"/>
                  </a:lnTo>
                  <a:lnTo>
                    <a:pt x="358" y="10"/>
                  </a:lnTo>
                  <a:lnTo>
                    <a:pt x="358" y="10"/>
                  </a:lnTo>
                  <a:lnTo>
                    <a:pt x="363" y="10"/>
                  </a:lnTo>
                  <a:lnTo>
                    <a:pt x="368" y="10"/>
                  </a:lnTo>
                  <a:lnTo>
                    <a:pt x="373" y="5"/>
                  </a:lnTo>
                  <a:lnTo>
                    <a:pt x="377" y="5"/>
                  </a:lnTo>
                  <a:lnTo>
                    <a:pt x="377" y="5"/>
                  </a:lnTo>
                  <a:lnTo>
                    <a:pt x="382" y="5"/>
                  </a:lnTo>
                  <a:lnTo>
                    <a:pt x="382" y="5"/>
                  </a:lnTo>
                  <a:lnTo>
                    <a:pt x="382" y="5"/>
                  </a:lnTo>
                  <a:lnTo>
                    <a:pt x="387" y="5"/>
                  </a:lnTo>
                  <a:lnTo>
                    <a:pt x="387" y="10"/>
                  </a:lnTo>
                  <a:lnTo>
                    <a:pt x="387" y="10"/>
                  </a:lnTo>
                  <a:lnTo>
                    <a:pt x="387" y="10"/>
                  </a:lnTo>
                  <a:lnTo>
                    <a:pt x="387" y="10"/>
                  </a:lnTo>
                  <a:lnTo>
                    <a:pt x="392" y="10"/>
                  </a:lnTo>
                  <a:lnTo>
                    <a:pt x="392" y="10"/>
                  </a:lnTo>
                  <a:lnTo>
                    <a:pt x="392" y="10"/>
                  </a:lnTo>
                  <a:lnTo>
                    <a:pt x="387" y="15"/>
                  </a:lnTo>
                  <a:lnTo>
                    <a:pt x="387" y="20"/>
                  </a:lnTo>
                  <a:lnTo>
                    <a:pt x="382" y="25"/>
                  </a:lnTo>
                  <a:lnTo>
                    <a:pt x="382" y="25"/>
                  </a:lnTo>
                  <a:lnTo>
                    <a:pt x="377" y="34"/>
                  </a:lnTo>
                  <a:lnTo>
                    <a:pt x="373" y="39"/>
                  </a:lnTo>
                  <a:lnTo>
                    <a:pt x="373" y="39"/>
                  </a:lnTo>
                  <a:lnTo>
                    <a:pt x="368" y="39"/>
                  </a:lnTo>
                  <a:lnTo>
                    <a:pt x="368" y="39"/>
                  </a:lnTo>
                  <a:lnTo>
                    <a:pt x="368" y="39"/>
                  </a:lnTo>
                  <a:lnTo>
                    <a:pt x="368" y="44"/>
                  </a:lnTo>
                  <a:lnTo>
                    <a:pt x="368" y="44"/>
                  </a:lnTo>
                  <a:lnTo>
                    <a:pt x="368" y="44"/>
                  </a:lnTo>
                  <a:lnTo>
                    <a:pt x="368" y="44"/>
                  </a:lnTo>
                  <a:lnTo>
                    <a:pt x="368" y="44"/>
                  </a:lnTo>
                  <a:lnTo>
                    <a:pt x="368" y="44"/>
                  </a:lnTo>
                  <a:lnTo>
                    <a:pt x="368" y="44"/>
                  </a:lnTo>
                  <a:lnTo>
                    <a:pt x="368" y="44"/>
                  </a:lnTo>
                  <a:lnTo>
                    <a:pt x="368" y="49"/>
                  </a:lnTo>
                  <a:lnTo>
                    <a:pt x="368" y="54"/>
                  </a:lnTo>
                  <a:lnTo>
                    <a:pt x="363" y="58"/>
                  </a:lnTo>
                  <a:lnTo>
                    <a:pt x="363" y="58"/>
                  </a:lnTo>
                  <a:lnTo>
                    <a:pt x="363" y="63"/>
                  </a:lnTo>
                  <a:lnTo>
                    <a:pt x="358" y="63"/>
                  </a:lnTo>
                  <a:lnTo>
                    <a:pt x="358" y="68"/>
                  </a:lnTo>
                  <a:lnTo>
                    <a:pt x="358" y="68"/>
                  </a:lnTo>
                  <a:lnTo>
                    <a:pt x="358" y="68"/>
                  </a:lnTo>
                  <a:lnTo>
                    <a:pt x="353" y="68"/>
                  </a:lnTo>
                  <a:lnTo>
                    <a:pt x="353" y="73"/>
                  </a:lnTo>
                  <a:lnTo>
                    <a:pt x="353" y="73"/>
                  </a:lnTo>
                  <a:lnTo>
                    <a:pt x="353" y="73"/>
                  </a:lnTo>
                  <a:lnTo>
                    <a:pt x="353" y="78"/>
                  </a:lnTo>
                  <a:lnTo>
                    <a:pt x="353" y="78"/>
                  </a:lnTo>
                  <a:lnTo>
                    <a:pt x="363" y="78"/>
                  </a:lnTo>
                  <a:lnTo>
                    <a:pt x="373" y="78"/>
                  </a:lnTo>
                  <a:lnTo>
                    <a:pt x="377" y="83"/>
                  </a:lnTo>
                  <a:lnTo>
                    <a:pt x="377" y="83"/>
                  </a:lnTo>
                  <a:lnTo>
                    <a:pt x="387" y="83"/>
                  </a:lnTo>
                  <a:lnTo>
                    <a:pt x="397" y="83"/>
                  </a:lnTo>
                  <a:lnTo>
                    <a:pt x="397" y="83"/>
                  </a:lnTo>
                  <a:lnTo>
                    <a:pt x="397" y="83"/>
                  </a:lnTo>
                  <a:lnTo>
                    <a:pt x="402" y="83"/>
                  </a:lnTo>
                  <a:lnTo>
                    <a:pt x="402" y="78"/>
                  </a:lnTo>
                  <a:lnTo>
                    <a:pt x="402" y="78"/>
                  </a:lnTo>
                  <a:lnTo>
                    <a:pt x="402" y="83"/>
                  </a:lnTo>
                  <a:lnTo>
                    <a:pt x="402" y="83"/>
                  </a:lnTo>
                  <a:lnTo>
                    <a:pt x="402" y="83"/>
                  </a:lnTo>
                  <a:lnTo>
                    <a:pt x="406" y="83"/>
                  </a:lnTo>
                  <a:lnTo>
                    <a:pt x="406" y="87"/>
                  </a:lnTo>
                  <a:lnTo>
                    <a:pt x="406" y="87"/>
                  </a:lnTo>
                  <a:lnTo>
                    <a:pt x="411" y="87"/>
                  </a:lnTo>
                  <a:lnTo>
                    <a:pt x="411" y="92"/>
                  </a:lnTo>
                  <a:lnTo>
                    <a:pt x="416" y="92"/>
                  </a:lnTo>
                  <a:lnTo>
                    <a:pt x="416" y="92"/>
                  </a:lnTo>
                  <a:lnTo>
                    <a:pt x="421" y="92"/>
                  </a:lnTo>
                  <a:lnTo>
                    <a:pt x="426" y="87"/>
                  </a:lnTo>
                  <a:lnTo>
                    <a:pt x="426" y="87"/>
                  </a:lnTo>
                  <a:lnTo>
                    <a:pt x="426" y="87"/>
                  </a:lnTo>
                  <a:lnTo>
                    <a:pt x="431" y="87"/>
                  </a:lnTo>
                  <a:lnTo>
                    <a:pt x="431" y="87"/>
                  </a:lnTo>
                  <a:lnTo>
                    <a:pt x="436" y="87"/>
                  </a:lnTo>
                  <a:lnTo>
                    <a:pt x="436" y="87"/>
                  </a:lnTo>
                  <a:lnTo>
                    <a:pt x="440" y="83"/>
                  </a:lnTo>
                  <a:lnTo>
                    <a:pt x="440" y="83"/>
                  </a:lnTo>
                  <a:lnTo>
                    <a:pt x="440" y="83"/>
                  </a:lnTo>
                  <a:lnTo>
                    <a:pt x="440" y="83"/>
                  </a:lnTo>
                  <a:lnTo>
                    <a:pt x="445" y="83"/>
                  </a:lnTo>
                  <a:lnTo>
                    <a:pt x="445" y="83"/>
                  </a:lnTo>
                  <a:lnTo>
                    <a:pt x="445" y="83"/>
                  </a:lnTo>
                  <a:lnTo>
                    <a:pt x="445" y="83"/>
                  </a:lnTo>
                  <a:lnTo>
                    <a:pt x="445" y="83"/>
                  </a:lnTo>
                  <a:lnTo>
                    <a:pt x="445" y="83"/>
                  </a:lnTo>
                  <a:lnTo>
                    <a:pt x="445" y="83"/>
                  </a:lnTo>
                  <a:lnTo>
                    <a:pt x="445" y="83"/>
                  </a:lnTo>
                  <a:lnTo>
                    <a:pt x="445" y="83"/>
                  </a:lnTo>
                  <a:lnTo>
                    <a:pt x="440" y="83"/>
                  </a:lnTo>
                  <a:lnTo>
                    <a:pt x="440" y="83"/>
                  </a:lnTo>
                  <a:lnTo>
                    <a:pt x="440" y="87"/>
                  </a:lnTo>
                  <a:lnTo>
                    <a:pt x="440" y="87"/>
                  </a:lnTo>
                  <a:lnTo>
                    <a:pt x="440" y="87"/>
                  </a:lnTo>
                  <a:lnTo>
                    <a:pt x="440" y="87"/>
                  </a:lnTo>
                  <a:lnTo>
                    <a:pt x="436" y="87"/>
                  </a:lnTo>
                  <a:lnTo>
                    <a:pt x="436" y="87"/>
                  </a:lnTo>
                  <a:lnTo>
                    <a:pt x="436" y="87"/>
                  </a:lnTo>
                  <a:lnTo>
                    <a:pt x="436" y="87"/>
                  </a:lnTo>
                  <a:lnTo>
                    <a:pt x="436" y="87"/>
                  </a:lnTo>
                  <a:lnTo>
                    <a:pt x="436" y="87"/>
                  </a:lnTo>
                  <a:lnTo>
                    <a:pt x="436" y="92"/>
                  </a:lnTo>
                  <a:lnTo>
                    <a:pt x="431" y="92"/>
                  </a:lnTo>
                  <a:lnTo>
                    <a:pt x="436" y="97"/>
                  </a:lnTo>
                  <a:lnTo>
                    <a:pt x="436" y="97"/>
                  </a:lnTo>
                  <a:lnTo>
                    <a:pt x="436" y="97"/>
                  </a:lnTo>
                  <a:lnTo>
                    <a:pt x="436" y="97"/>
                  </a:lnTo>
                  <a:lnTo>
                    <a:pt x="436" y="102"/>
                  </a:lnTo>
                  <a:lnTo>
                    <a:pt x="436" y="102"/>
                  </a:lnTo>
                  <a:lnTo>
                    <a:pt x="436" y="97"/>
                  </a:lnTo>
                  <a:lnTo>
                    <a:pt x="440" y="97"/>
                  </a:lnTo>
                  <a:lnTo>
                    <a:pt x="440" y="97"/>
                  </a:lnTo>
                  <a:lnTo>
                    <a:pt x="440" y="92"/>
                  </a:lnTo>
                  <a:lnTo>
                    <a:pt x="440" y="92"/>
                  </a:lnTo>
                  <a:lnTo>
                    <a:pt x="440" y="92"/>
                  </a:lnTo>
                  <a:lnTo>
                    <a:pt x="445" y="92"/>
                  </a:lnTo>
                  <a:lnTo>
                    <a:pt x="445" y="87"/>
                  </a:lnTo>
                  <a:lnTo>
                    <a:pt x="445" y="87"/>
                  </a:lnTo>
                  <a:lnTo>
                    <a:pt x="445" y="87"/>
                  </a:lnTo>
                  <a:lnTo>
                    <a:pt x="450" y="87"/>
                  </a:lnTo>
                  <a:lnTo>
                    <a:pt x="450" y="87"/>
                  </a:lnTo>
                  <a:lnTo>
                    <a:pt x="450" y="83"/>
                  </a:lnTo>
                  <a:lnTo>
                    <a:pt x="450" y="83"/>
                  </a:lnTo>
                  <a:lnTo>
                    <a:pt x="455" y="78"/>
                  </a:lnTo>
                  <a:lnTo>
                    <a:pt x="455" y="78"/>
                  </a:lnTo>
                  <a:lnTo>
                    <a:pt x="460" y="78"/>
                  </a:lnTo>
                  <a:lnTo>
                    <a:pt x="460" y="78"/>
                  </a:lnTo>
                  <a:lnTo>
                    <a:pt x="465" y="78"/>
                  </a:lnTo>
                  <a:lnTo>
                    <a:pt x="465" y="78"/>
                  </a:lnTo>
                  <a:lnTo>
                    <a:pt x="465" y="78"/>
                  </a:lnTo>
                  <a:lnTo>
                    <a:pt x="465" y="78"/>
                  </a:lnTo>
                  <a:lnTo>
                    <a:pt x="465" y="83"/>
                  </a:lnTo>
                  <a:lnTo>
                    <a:pt x="465" y="83"/>
                  </a:lnTo>
                  <a:lnTo>
                    <a:pt x="465" y="87"/>
                  </a:lnTo>
                  <a:lnTo>
                    <a:pt x="465" y="87"/>
                  </a:lnTo>
                  <a:lnTo>
                    <a:pt x="465" y="83"/>
                  </a:lnTo>
                  <a:lnTo>
                    <a:pt x="465" y="83"/>
                  </a:lnTo>
                  <a:lnTo>
                    <a:pt x="469" y="78"/>
                  </a:lnTo>
                  <a:lnTo>
                    <a:pt x="469" y="78"/>
                  </a:lnTo>
                  <a:lnTo>
                    <a:pt x="469" y="78"/>
                  </a:lnTo>
                  <a:lnTo>
                    <a:pt x="469" y="78"/>
                  </a:lnTo>
                  <a:lnTo>
                    <a:pt x="474" y="83"/>
                  </a:lnTo>
                  <a:lnTo>
                    <a:pt x="474" y="83"/>
                  </a:lnTo>
                  <a:lnTo>
                    <a:pt x="479" y="83"/>
                  </a:lnTo>
                  <a:lnTo>
                    <a:pt x="479" y="83"/>
                  </a:lnTo>
                  <a:lnTo>
                    <a:pt x="479" y="83"/>
                  </a:lnTo>
                  <a:lnTo>
                    <a:pt x="484" y="83"/>
                  </a:lnTo>
                  <a:lnTo>
                    <a:pt x="484" y="78"/>
                  </a:lnTo>
                  <a:lnTo>
                    <a:pt x="489" y="73"/>
                  </a:lnTo>
                  <a:lnTo>
                    <a:pt x="489" y="73"/>
                  </a:lnTo>
                  <a:lnTo>
                    <a:pt x="494" y="73"/>
                  </a:lnTo>
                  <a:lnTo>
                    <a:pt x="494" y="73"/>
                  </a:lnTo>
                  <a:lnTo>
                    <a:pt x="498" y="68"/>
                  </a:lnTo>
                  <a:lnTo>
                    <a:pt x="498" y="68"/>
                  </a:lnTo>
                  <a:lnTo>
                    <a:pt x="498" y="68"/>
                  </a:lnTo>
                  <a:lnTo>
                    <a:pt x="498" y="68"/>
                  </a:lnTo>
                  <a:lnTo>
                    <a:pt x="498" y="73"/>
                  </a:lnTo>
                  <a:lnTo>
                    <a:pt x="503" y="73"/>
                  </a:lnTo>
                  <a:lnTo>
                    <a:pt x="503" y="73"/>
                  </a:lnTo>
                  <a:lnTo>
                    <a:pt x="503" y="68"/>
                  </a:lnTo>
                  <a:lnTo>
                    <a:pt x="508" y="68"/>
                  </a:lnTo>
                  <a:lnTo>
                    <a:pt x="508" y="68"/>
                  </a:lnTo>
                  <a:lnTo>
                    <a:pt x="513" y="68"/>
                  </a:lnTo>
                  <a:lnTo>
                    <a:pt x="513" y="63"/>
                  </a:lnTo>
                  <a:lnTo>
                    <a:pt x="518" y="63"/>
                  </a:lnTo>
                  <a:lnTo>
                    <a:pt x="518" y="68"/>
                  </a:lnTo>
                  <a:lnTo>
                    <a:pt x="518" y="68"/>
                  </a:lnTo>
                  <a:lnTo>
                    <a:pt x="523" y="68"/>
                  </a:lnTo>
                  <a:lnTo>
                    <a:pt x="523" y="68"/>
                  </a:lnTo>
                  <a:lnTo>
                    <a:pt x="527" y="68"/>
                  </a:lnTo>
                  <a:lnTo>
                    <a:pt x="527" y="68"/>
                  </a:lnTo>
                  <a:lnTo>
                    <a:pt x="527" y="68"/>
                  </a:lnTo>
                  <a:lnTo>
                    <a:pt x="532" y="68"/>
                  </a:lnTo>
                  <a:lnTo>
                    <a:pt x="532" y="68"/>
                  </a:lnTo>
                  <a:lnTo>
                    <a:pt x="532" y="68"/>
                  </a:lnTo>
                  <a:lnTo>
                    <a:pt x="532" y="73"/>
                  </a:lnTo>
                  <a:lnTo>
                    <a:pt x="532" y="73"/>
                  </a:lnTo>
                  <a:lnTo>
                    <a:pt x="532" y="73"/>
                  </a:lnTo>
                  <a:lnTo>
                    <a:pt x="532" y="78"/>
                  </a:lnTo>
                  <a:lnTo>
                    <a:pt x="532" y="78"/>
                  </a:lnTo>
                  <a:lnTo>
                    <a:pt x="537" y="78"/>
                  </a:lnTo>
                  <a:lnTo>
                    <a:pt x="537" y="78"/>
                  </a:lnTo>
                  <a:lnTo>
                    <a:pt x="542" y="78"/>
                  </a:lnTo>
                  <a:lnTo>
                    <a:pt x="547" y="78"/>
                  </a:lnTo>
                  <a:lnTo>
                    <a:pt x="547" y="78"/>
                  </a:lnTo>
                  <a:lnTo>
                    <a:pt x="552" y="78"/>
                  </a:lnTo>
                  <a:lnTo>
                    <a:pt x="557" y="78"/>
                  </a:lnTo>
                  <a:lnTo>
                    <a:pt x="557" y="78"/>
                  </a:lnTo>
                  <a:lnTo>
                    <a:pt x="557" y="73"/>
                  </a:lnTo>
                  <a:lnTo>
                    <a:pt x="557" y="73"/>
                  </a:lnTo>
                  <a:lnTo>
                    <a:pt x="557" y="73"/>
                  </a:lnTo>
                  <a:lnTo>
                    <a:pt x="557" y="68"/>
                  </a:lnTo>
                  <a:lnTo>
                    <a:pt x="557" y="68"/>
                  </a:lnTo>
                  <a:lnTo>
                    <a:pt x="557" y="68"/>
                  </a:lnTo>
                  <a:lnTo>
                    <a:pt x="557" y="68"/>
                  </a:lnTo>
                  <a:lnTo>
                    <a:pt x="552" y="68"/>
                  </a:lnTo>
                  <a:lnTo>
                    <a:pt x="552" y="68"/>
                  </a:lnTo>
                  <a:lnTo>
                    <a:pt x="552" y="63"/>
                  </a:lnTo>
                  <a:lnTo>
                    <a:pt x="552" y="63"/>
                  </a:lnTo>
                  <a:lnTo>
                    <a:pt x="557" y="63"/>
                  </a:lnTo>
                  <a:lnTo>
                    <a:pt x="557" y="63"/>
                  </a:lnTo>
                  <a:lnTo>
                    <a:pt x="557" y="63"/>
                  </a:lnTo>
                  <a:lnTo>
                    <a:pt x="561" y="63"/>
                  </a:lnTo>
                  <a:lnTo>
                    <a:pt x="561" y="68"/>
                  </a:lnTo>
                  <a:lnTo>
                    <a:pt x="566" y="68"/>
                  </a:lnTo>
                  <a:lnTo>
                    <a:pt x="566" y="68"/>
                  </a:lnTo>
                  <a:lnTo>
                    <a:pt x="566" y="68"/>
                  </a:lnTo>
                  <a:lnTo>
                    <a:pt x="571" y="68"/>
                  </a:lnTo>
                  <a:lnTo>
                    <a:pt x="571" y="68"/>
                  </a:lnTo>
                  <a:lnTo>
                    <a:pt x="571" y="63"/>
                  </a:lnTo>
                  <a:lnTo>
                    <a:pt x="571" y="63"/>
                  </a:lnTo>
                  <a:lnTo>
                    <a:pt x="571" y="58"/>
                  </a:lnTo>
                  <a:lnTo>
                    <a:pt x="571" y="58"/>
                  </a:lnTo>
                  <a:lnTo>
                    <a:pt x="571" y="58"/>
                  </a:lnTo>
                  <a:lnTo>
                    <a:pt x="566" y="63"/>
                  </a:lnTo>
                  <a:lnTo>
                    <a:pt x="566" y="63"/>
                  </a:lnTo>
                  <a:lnTo>
                    <a:pt x="561" y="63"/>
                  </a:lnTo>
                  <a:lnTo>
                    <a:pt x="561" y="63"/>
                  </a:lnTo>
                  <a:lnTo>
                    <a:pt x="561" y="63"/>
                  </a:lnTo>
                  <a:lnTo>
                    <a:pt x="561" y="58"/>
                  </a:lnTo>
                  <a:lnTo>
                    <a:pt x="561" y="58"/>
                  </a:lnTo>
                  <a:lnTo>
                    <a:pt x="566" y="58"/>
                  </a:lnTo>
                  <a:lnTo>
                    <a:pt x="566" y="58"/>
                  </a:lnTo>
                  <a:lnTo>
                    <a:pt x="571" y="58"/>
                  </a:lnTo>
                  <a:lnTo>
                    <a:pt x="571" y="58"/>
                  </a:lnTo>
                  <a:lnTo>
                    <a:pt x="576" y="58"/>
                  </a:lnTo>
                  <a:lnTo>
                    <a:pt x="576" y="58"/>
                  </a:lnTo>
                  <a:lnTo>
                    <a:pt x="576" y="58"/>
                  </a:lnTo>
                  <a:lnTo>
                    <a:pt x="576" y="58"/>
                  </a:lnTo>
                  <a:lnTo>
                    <a:pt x="576" y="58"/>
                  </a:lnTo>
                  <a:lnTo>
                    <a:pt x="576" y="58"/>
                  </a:lnTo>
                  <a:lnTo>
                    <a:pt x="576" y="63"/>
                  </a:lnTo>
                  <a:lnTo>
                    <a:pt x="576" y="63"/>
                  </a:lnTo>
                  <a:lnTo>
                    <a:pt x="576" y="63"/>
                  </a:lnTo>
                  <a:lnTo>
                    <a:pt x="576" y="63"/>
                  </a:lnTo>
                  <a:lnTo>
                    <a:pt x="576" y="68"/>
                  </a:lnTo>
                  <a:lnTo>
                    <a:pt x="576" y="68"/>
                  </a:lnTo>
                  <a:lnTo>
                    <a:pt x="576" y="68"/>
                  </a:lnTo>
                  <a:lnTo>
                    <a:pt x="576" y="68"/>
                  </a:lnTo>
                  <a:lnTo>
                    <a:pt x="576" y="68"/>
                  </a:lnTo>
                  <a:lnTo>
                    <a:pt x="576" y="68"/>
                  </a:lnTo>
                  <a:lnTo>
                    <a:pt x="576" y="68"/>
                  </a:lnTo>
                  <a:lnTo>
                    <a:pt x="581" y="68"/>
                  </a:lnTo>
                  <a:lnTo>
                    <a:pt x="581" y="63"/>
                  </a:lnTo>
                  <a:lnTo>
                    <a:pt x="581" y="63"/>
                  </a:lnTo>
                  <a:lnTo>
                    <a:pt x="581" y="58"/>
                  </a:lnTo>
                  <a:lnTo>
                    <a:pt x="581" y="58"/>
                  </a:lnTo>
                  <a:lnTo>
                    <a:pt x="586" y="58"/>
                  </a:lnTo>
                  <a:lnTo>
                    <a:pt x="586" y="58"/>
                  </a:lnTo>
                  <a:lnTo>
                    <a:pt x="586" y="58"/>
                  </a:lnTo>
                  <a:lnTo>
                    <a:pt x="586" y="58"/>
                  </a:lnTo>
                  <a:lnTo>
                    <a:pt x="586" y="58"/>
                  </a:lnTo>
                  <a:lnTo>
                    <a:pt x="590" y="63"/>
                  </a:lnTo>
                  <a:lnTo>
                    <a:pt x="590" y="63"/>
                  </a:lnTo>
                  <a:lnTo>
                    <a:pt x="590" y="63"/>
                  </a:lnTo>
                  <a:lnTo>
                    <a:pt x="590" y="63"/>
                  </a:lnTo>
                  <a:lnTo>
                    <a:pt x="590" y="63"/>
                  </a:lnTo>
                  <a:lnTo>
                    <a:pt x="590" y="68"/>
                  </a:lnTo>
                  <a:lnTo>
                    <a:pt x="590" y="68"/>
                  </a:lnTo>
                  <a:lnTo>
                    <a:pt x="590" y="68"/>
                  </a:lnTo>
                  <a:lnTo>
                    <a:pt x="590" y="68"/>
                  </a:lnTo>
                  <a:lnTo>
                    <a:pt x="595" y="68"/>
                  </a:lnTo>
                  <a:lnTo>
                    <a:pt x="595" y="68"/>
                  </a:lnTo>
                  <a:lnTo>
                    <a:pt x="600" y="68"/>
                  </a:lnTo>
                  <a:lnTo>
                    <a:pt x="600" y="68"/>
                  </a:lnTo>
                  <a:lnTo>
                    <a:pt x="600" y="68"/>
                  </a:lnTo>
                  <a:lnTo>
                    <a:pt x="600" y="73"/>
                  </a:lnTo>
                  <a:lnTo>
                    <a:pt x="605" y="73"/>
                  </a:lnTo>
                  <a:lnTo>
                    <a:pt x="605" y="73"/>
                  </a:lnTo>
                  <a:lnTo>
                    <a:pt x="605" y="73"/>
                  </a:lnTo>
                  <a:lnTo>
                    <a:pt x="605" y="73"/>
                  </a:lnTo>
                  <a:lnTo>
                    <a:pt x="600" y="73"/>
                  </a:lnTo>
                  <a:lnTo>
                    <a:pt x="600" y="73"/>
                  </a:lnTo>
                  <a:lnTo>
                    <a:pt x="600" y="73"/>
                  </a:lnTo>
                  <a:lnTo>
                    <a:pt x="600" y="73"/>
                  </a:lnTo>
                  <a:lnTo>
                    <a:pt x="600" y="73"/>
                  </a:lnTo>
                  <a:lnTo>
                    <a:pt x="595" y="73"/>
                  </a:lnTo>
                  <a:lnTo>
                    <a:pt x="595" y="73"/>
                  </a:lnTo>
                  <a:lnTo>
                    <a:pt x="595" y="73"/>
                  </a:lnTo>
                  <a:lnTo>
                    <a:pt x="595" y="73"/>
                  </a:lnTo>
                  <a:lnTo>
                    <a:pt x="590" y="73"/>
                  </a:lnTo>
                  <a:lnTo>
                    <a:pt x="590" y="73"/>
                  </a:lnTo>
                  <a:lnTo>
                    <a:pt x="590" y="73"/>
                  </a:lnTo>
                  <a:lnTo>
                    <a:pt x="590" y="78"/>
                  </a:lnTo>
                  <a:lnTo>
                    <a:pt x="595" y="78"/>
                  </a:lnTo>
                  <a:lnTo>
                    <a:pt x="595" y="78"/>
                  </a:lnTo>
                  <a:lnTo>
                    <a:pt x="595" y="78"/>
                  </a:lnTo>
                  <a:lnTo>
                    <a:pt x="595" y="78"/>
                  </a:lnTo>
                  <a:lnTo>
                    <a:pt x="595" y="78"/>
                  </a:lnTo>
                  <a:lnTo>
                    <a:pt x="595" y="83"/>
                  </a:lnTo>
                  <a:lnTo>
                    <a:pt x="595" y="83"/>
                  </a:lnTo>
                  <a:lnTo>
                    <a:pt x="595" y="83"/>
                  </a:lnTo>
                  <a:lnTo>
                    <a:pt x="590" y="83"/>
                  </a:lnTo>
                  <a:lnTo>
                    <a:pt x="590" y="87"/>
                  </a:lnTo>
                  <a:lnTo>
                    <a:pt x="586" y="87"/>
                  </a:lnTo>
                  <a:lnTo>
                    <a:pt x="581" y="87"/>
                  </a:lnTo>
                  <a:lnTo>
                    <a:pt x="581" y="87"/>
                  </a:lnTo>
                  <a:lnTo>
                    <a:pt x="581" y="87"/>
                  </a:lnTo>
                  <a:lnTo>
                    <a:pt x="581" y="87"/>
                  </a:lnTo>
                  <a:lnTo>
                    <a:pt x="581" y="87"/>
                  </a:lnTo>
                  <a:lnTo>
                    <a:pt x="581" y="92"/>
                  </a:lnTo>
                  <a:lnTo>
                    <a:pt x="581" y="92"/>
                  </a:lnTo>
                  <a:lnTo>
                    <a:pt x="581" y="97"/>
                  </a:lnTo>
                  <a:lnTo>
                    <a:pt x="581" y="97"/>
                  </a:lnTo>
                  <a:lnTo>
                    <a:pt x="581" y="97"/>
                  </a:lnTo>
                  <a:lnTo>
                    <a:pt x="581" y="97"/>
                  </a:lnTo>
                  <a:lnTo>
                    <a:pt x="581" y="102"/>
                  </a:lnTo>
                  <a:lnTo>
                    <a:pt x="581" y="102"/>
                  </a:lnTo>
                  <a:lnTo>
                    <a:pt x="586" y="102"/>
                  </a:lnTo>
                  <a:lnTo>
                    <a:pt x="586" y="102"/>
                  </a:lnTo>
                  <a:lnTo>
                    <a:pt x="586" y="107"/>
                  </a:lnTo>
                  <a:lnTo>
                    <a:pt x="586" y="107"/>
                  </a:lnTo>
                  <a:lnTo>
                    <a:pt x="581" y="107"/>
                  </a:lnTo>
                  <a:lnTo>
                    <a:pt x="581" y="107"/>
                  </a:lnTo>
                  <a:lnTo>
                    <a:pt x="581" y="107"/>
                  </a:lnTo>
                  <a:lnTo>
                    <a:pt x="581" y="107"/>
                  </a:lnTo>
                  <a:lnTo>
                    <a:pt x="581" y="107"/>
                  </a:lnTo>
                  <a:lnTo>
                    <a:pt x="576" y="112"/>
                  </a:lnTo>
                  <a:lnTo>
                    <a:pt x="576" y="112"/>
                  </a:lnTo>
                  <a:lnTo>
                    <a:pt x="576" y="112"/>
                  </a:lnTo>
                  <a:lnTo>
                    <a:pt x="571" y="112"/>
                  </a:lnTo>
                  <a:lnTo>
                    <a:pt x="571" y="112"/>
                  </a:lnTo>
                  <a:lnTo>
                    <a:pt x="571" y="112"/>
                  </a:lnTo>
                  <a:lnTo>
                    <a:pt x="571" y="112"/>
                  </a:lnTo>
                  <a:lnTo>
                    <a:pt x="571" y="117"/>
                  </a:lnTo>
                  <a:lnTo>
                    <a:pt x="571" y="117"/>
                  </a:lnTo>
                  <a:lnTo>
                    <a:pt x="571" y="117"/>
                  </a:lnTo>
                  <a:lnTo>
                    <a:pt x="576" y="121"/>
                  </a:lnTo>
                  <a:lnTo>
                    <a:pt x="576" y="121"/>
                  </a:lnTo>
                  <a:lnTo>
                    <a:pt x="576" y="121"/>
                  </a:lnTo>
                  <a:lnTo>
                    <a:pt x="576" y="121"/>
                  </a:lnTo>
                  <a:lnTo>
                    <a:pt x="576" y="126"/>
                  </a:lnTo>
                  <a:lnTo>
                    <a:pt x="576" y="126"/>
                  </a:lnTo>
                  <a:lnTo>
                    <a:pt x="576" y="126"/>
                  </a:lnTo>
                  <a:lnTo>
                    <a:pt x="576" y="126"/>
                  </a:lnTo>
                  <a:lnTo>
                    <a:pt x="576" y="126"/>
                  </a:lnTo>
                  <a:lnTo>
                    <a:pt x="576" y="126"/>
                  </a:lnTo>
                  <a:lnTo>
                    <a:pt x="576" y="131"/>
                  </a:lnTo>
                  <a:lnTo>
                    <a:pt x="576" y="131"/>
                  </a:lnTo>
                  <a:lnTo>
                    <a:pt x="576" y="131"/>
                  </a:lnTo>
                  <a:lnTo>
                    <a:pt x="576" y="131"/>
                  </a:lnTo>
                  <a:lnTo>
                    <a:pt x="576" y="131"/>
                  </a:lnTo>
                  <a:lnTo>
                    <a:pt x="576" y="136"/>
                  </a:lnTo>
                  <a:lnTo>
                    <a:pt x="576" y="136"/>
                  </a:lnTo>
                  <a:lnTo>
                    <a:pt x="576" y="141"/>
                  </a:lnTo>
                  <a:lnTo>
                    <a:pt x="576" y="141"/>
                  </a:lnTo>
                  <a:lnTo>
                    <a:pt x="571" y="146"/>
                  </a:lnTo>
                  <a:lnTo>
                    <a:pt x="571" y="146"/>
                  </a:lnTo>
                  <a:lnTo>
                    <a:pt x="571" y="150"/>
                  </a:lnTo>
                  <a:lnTo>
                    <a:pt x="566" y="150"/>
                  </a:lnTo>
                  <a:lnTo>
                    <a:pt x="566" y="155"/>
                  </a:lnTo>
                  <a:lnTo>
                    <a:pt x="561" y="155"/>
                  </a:lnTo>
                  <a:lnTo>
                    <a:pt x="561" y="155"/>
                  </a:lnTo>
                  <a:lnTo>
                    <a:pt x="561" y="160"/>
                  </a:lnTo>
                  <a:lnTo>
                    <a:pt x="557" y="160"/>
                  </a:lnTo>
                  <a:lnTo>
                    <a:pt x="557" y="165"/>
                  </a:lnTo>
                  <a:lnTo>
                    <a:pt x="557" y="165"/>
                  </a:lnTo>
                  <a:lnTo>
                    <a:pt x="557" y="170"/>
                  </a:lnTo>
                  <a:lnTo>
                    <a:pt x="557" y="170"/>
                  </a:lnTo>
                  <a:lnTo>
                    <a:pt x="557" y="175"/>
                  </a:lnTo>
                  <a:lnTo>
                    <a:pt x="557" y="175"/>
                  </a:lnTo>
                  <a:lnTo>
                    <a:pt x="557" y="179"/>
                  </a:lnTo>
                  <a:lnTo>
                    <a:pt x="557" y="179"/>
                  </a:lnTo>
                  <a:lnTo>
                    <a:pt x="557" y="184"/>
                  </a:lnTo>
                  <a:lnTo>
                    <a:pt x="557" y="184"/>
                  </a:lnTo>
                  <a:lnTo>
                    <a:pt x="557" y="184"/>
                  </a:lnTo>
                  <a:lnTo>
                    <a:pt x="557" y="184"/>
                  </a:lnTo>
                  <a:lnTo>
                    <a:pt x="557" y="189"/>
                  </a:lnTo>
                  <a:lnTo>
                    <a:pt x="557" y="194"/>
                  </a:lnTo>
                  <a:lnTo>
                    <a:pt x="557" y="194"/>
                  </a:lnTo>
                  <a:lnTo>
                    <a:pt x="557" y="199"/>
                  </a:lnTo>
                  <a:lnTo>
                    <a:pt x="561" y="199"/>
                  </a:lnTo>
                  <a:lnTo>
                    <a:pt x="561" y="199"/>
                  </a:lnTo>
                  <a:lnTo>
                    <a:pt x="561" y="204"/>
                  </a:lnTo>
                  <a:lnTo>
                    <a:pt x="561" y="204"/>
                  </a:lnTo>
                  <a:lnTo>
                    <a:pt x="561" y="204"/>
                  </a:lnTo>
                  <a:lnTo>
                    <a:pt x="557" y="208"/>
                  </a:lnTo>
                  <a:lnTo>
                    <a:pt x="557" y="208"/>
                  </a:lnTo>
                  <a:lnTo>
                    <a:pt x="557" y="208"/>
                  </a:lnTo>
                  <a:lnTo>
                    <a:pt x="557" y="213"/>
                  </a:lnTo>
                  <a:lnTo>
                    <a:pt x="557" y="213"/>
                  </a:lnTo>
                  <a:lnTo>
                    <a:pt x="552" y="218"/>
                  </a:lnTo>
                  <a:lnTo>
                    <a:pt x="552" y="218"/>
                  </a:lnTo>
                  <a:lnTo>
                    <a:pt x="552" y="218"/>
                  </a:lnTo>
                  <a:lnTo>
                    <a:pt x="552" y="218"/>
                  </a:lnTo>
                  <a:lnTo>
                    <a:pt x="552" y="223"/>
                  </a:lnTo>
                  <a:lnTo>
                    <a:pt x="552" y="223"/>
                  </a:lnTo>
                  <a:lnTo>
                    <a:pt x="552" y="223"/>
                  </a:lnTo>
                  <a:lnTo>
                    <a:pt x="552" y="228"/>
                  </a:lnTo>
                  <a:lnTo>
                    <a:pt x="552" y="228"/>
                  </a:lnTo>
                  <a:lnTo>
                    <a:pt x="547" y="228"/>
                  </a:lnTo>
                  <a:lnTo>
                    <a:pt x="547" y="228"/>
                  </a:lnTo>
                  <a:lnTo>
                    <a:pt x="547" y="233"/>
                  </a:lnTo>
                  <a:lnTo>
                    <a:pt x="542" y="233"/>
                  </a:lnTo>
                  <a:lnTo>
                    <a:pt x="542" y="233"/>
                  </a:lnTo>
                  <a:lnTo>
                    <a:pt x="542" y="233"/>
                  </a:lnTo>
                  <a:lnTo>
                    <a:pt x="542" y="233"/>
                  </a:lnTo>
                  <a:lnTo>
                    <a:pt x="542" y="237"/>
                  </a:lnTo>
                  <a:lnTo>
                    <a:pt x="542" y="237"/>
                  </a:lnTo>
                  <a:lnTo>
                    <a:pt x="542" y="242"/>
                  </a:lnTo>
                  <a:lnTo>
                    <a:pt x="542" y="242"/>
                  </a:lnTo>
                  <a:lnTo>
                    <a:pt x="542" y="242"/>
                  </a:lnTo>
                  <a:lnTo>
                    <a:pt x="542" y="242"/>
                  </a:lnTo>
                  <a:lnTo>
                    <a:pt x="542" y="242"/>
                  </a:lnTo>
                  <a:lnTo>
                    <a:pt x="542" y="247"/>
                  </a:lnTo>
                  <a:lnTo>
                    <a:pt x="542" y="247"/>
                  </a:lnTo>
                  <a:lnTo>
                    <a:pt x="542" y="247"/>
                  </a:lnTo>
                  <a:lnTo>
                    <a:pt x="542" y="247"/>
                  </a:lnTo>
                  <a:lnTo>
                    <a:pt x="542" y="247"/>
                  </a:lnTo>
                  <a:lnTo>
                    <a:pt x="542" y="252"/>
                  </a:lnTo>
                  <a:lnTo>
                    <a:pt x="542" y="252"/>
                  </a:lnTo>
                  <a:lnTo>
                    <a:pt x="542" y="252"/>
                  </a:lnTo>
                  <a:lnTo>
                    <a:pt x="542" y="252"/>
                  </a:lnTo>
                  <a:lnTo>
                    <a:pt x="542" y="257"/>
                  </a:lnTo>
                  <a:lnTo>
                    <a:pt x="547" y="257"/>
                  </a:lnTo>
                  <a:lnTo>
                    <a:pt x="547" y="257"/>
                  </a:lnTo>
                  <a:lnTo>
                    <a:pt x="547" y="262"/>
                  </a:lnTo>
                  <a:lnTo>
                    <a:pt x="547" y="262"/>
                  </a:lnTo>
                  <a:lnTo>
                    <a:pt x="547" y="262"/>
                  </a:lnTo>
                  <a:lnTo>
                    <a:pt x="547" y="266"/>
                  </a:lnTo>
                  <a:lnTo>
                    <a:pt x="547" y="266"/>
                  </a:lnTo>
                  <a:lnTo>
                    <a:pt x="547" y="271"/>
                  </a:lnTo>
                  <a:lnTo>
                    <a:pt x="547" y="271"/>
                  </a:lnTo>
                  <a:lnTo>
                    <a:pt x="547" y="271"/>
                  </a:lnTo>
                  <a:lnTo>
                    <a:pt x="547" y="271"/>
                  </a:lnTo>
                  <a:lnTo>
                    <a:pt x="547" y="276"/>
                  </a:lnTo>
                  <a:lnTo>
                    <a:pt x="542" y="271"/>
                  </a:lnTo>
                  <a:lnTo>
                    <a:pt x="542" y="271"/>
                  </a:lnTo>
                  <a:lnTo>
                    <a:pt x="537" y="271"/>
                  </a:lnTo>
                  <a:lnTo>
                    <a:pt x="537" y="271"/>
                  </a:lnTo>
                  <a:lnTo>
                    <a:pt x="537" y="271"/>
                  </a:lnTo>
                  <a:lnTo>
                    <a:pt x="532" y="271"/>
                  </a:lnTo>
                  <a:lnTo>
                    <a:pt x="532" y="271"/>
                  </a:lnTo>
                  <a:lnTo>
                    <a:pt x="532" y="271"/>
                  </a:lnTo>
                  <a:lnTo>
                    <a:pt x="532" y="276"/>
                  </a:lnTo>
                  <a:lnTo>
                    <a:pt x="527" y="276"/>
                  </a:lnTo>
                  <a:lnTo>
                    <a:pt x="527" y="276"/>
                  </a:lnTo>
                  <a:lnTo>
                    <a:pt x="527" y="276"/>
                  </a:lnTo>
                  <a:lnTo>
                    <a:pt x="523" y="281"/>
                  </a:lnTo>
                  <a:lnTo>
                    <a:pt x="523" y="281"/>
                  </a:lnTo>
                  <a:lnTo>
                    <a:pt x="518" y="281"/>
                  </a:lnTo>
                  <a:lnTo>
                    <a:pt x="518" y="281"/>
                  </a:lnTo>
                  <a:lnTo>
                    <a:pt x="513" y="281"/>
                  </a:lnTo>
                  <a:lnTo>
                    <a:pt x="513" y="281"/>
                  </a:lnTo>
                  <a:lnTo>
                    <a:pt x="508" y="281"/>
                  </a:lnTo>
                  <a:lnTo>
                    <a:pt x="508" y="281"/>
                  </a:lnTo>
                  <a:lnTo>
                    <a:pt x="508" y="281"/>
                  </a:lnTo>
                  <a:lnTo>
                    <a:pt x="508" y="281"/>
                  </a:lnTo>
                  <a:lnTo>
                    <a:pt x="503" y="281"/>
                  </a:lnTo>
                  <a:lnTo>
                    <a:pt x="503" y="276"/>
                  </a:lnTo>
                  <a:lnTo>
                    <a:pt x="503" y="276"/>
                  </a:lnTo>
                  <a:lnTo>
                    <a:pt x="498" y="276"/>
                  </a:lnTo>
                  <a:lnTo>
                    <a:pt x="498" y="276"/>
                  </a:lnTo>
                  <a:lnTo>
                    <a:pt x="498" y="276"/>
                  </a:lnTo>
                  <a:lnTo>
                    <a:pt x="498" y="276"/>
                  </a:lnTo>
                  <a:lnTo>
                    <a:pt x="498" y="276"/>
                  </a:lnTo>
                  <a:lnTo>
                    <a:pt x="494" y="276"/>
                  </a:lnTo>
                  <a:lnTo>
                    <a:pt x="494" y="276"/>
                  </a:lnTo>
                  <a:lnTo>
                    <a:pt x="494" y="276"/>
                  </a:lnTo>
                  <a:lnTo>
                    <a:pt x="494" y="276"/>
                  </a:lnTo>
                  <a:lnTo>
                    <a:pt x="494" y="276"/>
                  </a:lnTo>
                  <a:lnTo>
                    <a:pt x="489" y="276"/>
                  </a:lnTo>
                  <a:lnTo>
                    <a:pt x="489" y="276"/>
                  </a:lnTo>
                  <a:lnTo>
                    <a:pt x="489" y="276"/>
                  </a:lnTo>
                  <a:lnTo>
                    <a:pt x="484" y="281"/>
                  </a:lnTo>
                  <a:lnTo>
                    <a:pt x="484" y="281"/>
                  </a:lnTo>
                  <a:lnTo>
                    <a:pt x="484" y="281"/>
                  </a:lnTo>
                  <a:lnTo>
                    <a:pt x="484" y="281"/>
                  </a:lnTo>
                  <a:lnTo>
                    <a:pt x="484" y="281"/>
                  </a:lnTo>
                  <a:lnTo>
                    <a:pt x="479" y="281"/>
                  </a:lnTo>
                  <a:lnTo>
                    <a:pt x="479" y="281"/>
                  </a:lnTo>
                  <a:lnTo>
                    <a:pt x="479" y="281"/>
                  </a:lnTo>
                  <a:lnTo>
                    <a:pt x="479" y="286"/>
                  </a:lnTo>
                  <a:lnTo>
                    <a:pt x="479" y="286"/>
                  </a:lnTo>
                  <a:lnTo>
                    <a:pt x="479" y="286"/>
                  </a:lnTo>
                  <a:lnTo>
                    <a:pt x="479" y="286"/>
                  </a:lnTo>
                  <a:lnTo>
                    <a:pt x="479" y="291"/>
                  </a:lnTo>
                  <a:lnTo>
                    <a:pt x="479" y="291"/>
                  </a:lnTo>
                  <a:lnTo>
                    <a:pt x="479" y="291"/>
                  </a:lnTo>
                  <a:lnTo>
                    <a:pt x="479" y="291"/>
                  </a:lnTo>
                  <a:lnTo>
                    <a:pt x="479" y="291"/>
                  </a:lnTo>
                  <a:lnTo>
                    <a:pt x="479" y="291"/>
                  </a:lnTo>
                  <a:lnTo>
                    <a:pt x="479" y="291"/>
                  </a:lnTo>
                  <a:lnTo>
                    <a:pt x="479" y="291"/>
                  </a:lnTo>
                  <a:lnTo>
                    <a:pt x="479" y="291"/>
                  </a:lnTo>
                  <a:lnTo>
                    <a:pt x="479" y="291"/>
                  </a:lnTo>
                  <a:lnTo>
                    <a:pt x="474" y="291"/>
                  </a:lnTo>
                  <a:lnTo>
                    <a:pt x="474" y="291"/>
                  </a:lnTo>
                  <a:lnTo>
                    <a:pt x="474" y="295"/>
                  </a:lnTo>
                  <a:lnTo>
                    <a:pt x="474" y="295"/>
                  </a:lnTo>
                  <a:lnTo>
                    <a:pt x="474" y="295"/>
                  </a:lnTo>
                  <a:lnTo>
                    <a:pt x="474" y="295"/>
                  </a:lnTo>
                  <a:lnTo>
                    <a:pt x="469" y="295"/>
                  </a:lnTo>
                  <a:lnTo>
                    <a:pt x="469" y="295"/>
                  </a:lnTo>
                  <a:lnTo>
                    <a:pt x="469" y="291"/>
                  </a:lnTo>
                  <a:lnTo>
                    <a:pt x="465" y="291"/>
                  </a:lnTo>
                  <a:lnTo>
                    <a:pt x="465" y="291"/>
                  </a:lnTo>
                  <a:lnTo>
                    <a:pt x="465" y="291"/>
                  </a:lnTo>
                  <a:lnTo>
                    <a:pt x="465" y="291"/>
                  </a:lnTo>
                  <a:lnTo>
                    <a:pt x="465" y="295"/>
                  </a:lnTo>
                  <a:lnTo>
                    <a:pt x="460" y="295"/>
                  </a:lnTo>
                  <a:lnTo>
                    <a:pt x="460" y="295"/>
                  </a:lnTo>
                  <a:lnTo>
                    <a:pt x="460" y="295"/>
                  </a:lnTo>
                  <a:lnTo>
                    <a:pt x="455" y="295"/>
                  </a:lnTo>
                  <a:lnTo>
                    <a:pt x="455" y="295"/>
                  </a:lnTo>
                  <a:lnTo>
                    <a:pt x="455" y="295"/>
                  </a:lnTo>
                  <a:lnTo>
                    <a:pt x="455" y="295"/>
                  </a:lnTo>
                  <a:lnTo>
                    <a:pt x="455" y="295"/>
                  </a:lnTo>
                  <a:lnTo>
                    <a:pt x="450" y="295"/>
                  </a:lnTo>
                  <a:lnTo>
                    <a:pt x="450" y="295"/>
                  </a:lnTo>
                  <a:lnTo>
                    <a:pt x="455" y="295"/>
                  </a:lnTo>
                  <a:lnTo>
                    <a:pt x="455" y="300"/>
                  </a:lnTo>
                  <a:lnTo>
                    <a:pt x="450" y="300"/>
                  </a:lnTo>
                  <a:lnTo>
                    <a:pt x="450" y="300"/>
                  </a:lnTo>
                  <a:lnTo>
                    <a:pt x="450" y="300"/>
                  </a:lnTo>
                  <a:lnTo>
                    <a:pt x="450" y="300"/>
                  </a:lnTo>
                  <a:lnTo>
                    <a:pt x="445" y="300"/>
                  </a:lnTo>
                  <a:lnTo>
                    <a:pt x="445" y="300"/>
                  </a:lnTo>
                  <a:lnTo>
                    <a:pt x="445" y="305"/>
                  </a:lnTo>
                  <a:lnTo>
                    <a:pt x="445" y="305"/>
                  </a:lnTo>
                  <a:lnTo>
                    <a:pt x="445" y="305"/>
                  </a:lnTo>
                  <a:lnTo>
                    <a:pt x="445" y="305"/>
                  </a:lnTo>
                  <a:lnTo>
                    <a:pt x="445" y="305"/>
                  </a:lnTo>
                  <a:lnTo>
                    <a:pt x="440" y="305"/>
                  </a:lnTo>
                  <a:lnTo>
                    <a:pt x="440" y="305"/>
                  </a:lnTo>
                  <a:lnTo>
                    <a:pt x="440" y="305"/>
                  </a:lnTo>
                  <a:lnTo>
                    <a:pt x="436" y="310"/>
                  </a:lnTo>
                  <a:lnTo>
                    <a:pt x="436" y="310"/>
                  </a:lnTo>
                  <a:lnTo>
                    <a:pt x="436" y="310"/>
                  </a:lnTo>
                  <a:lnTo>
                    <a:pt x="436" y="310"/>
                  </a:lnTo>
                  <a:lnTo>
                    <a:pt x="431" y="310"/>
                  </a:lnTo>
                  <a:lnTo>
                    <a:pt x="431" y="310"/>
                  </a:lnTo>
                  <a:lnTo>
                    <a:pt x="426" y="305"/>
                  </a:lnTo>
                  <a:lnTo>
                    <a:pt x="426" y="305"/>
                  </a:lnTo>
                  <a:lnTo>
                    <a:pt x="426" y="305"/>
                  </a:lnTo>
                  <a:lnTo>
                    <a:pt x="426" y="305"/>
                  </a:lnTo>
                  <a:lnTo>
                    <a:pt x="426" y="305"/>
                  </a:lnTo>
                  <a:lnTo>
                    <a:pt x="421" y="310"/>
                  </a:lnTo>
                  <a:lnTo>
                    <a:pt x="421" y="310"/>
                  </a:lnTo>
                  <a:lnTo>
                    <a:pt x="421" y="310"/>
                  </a:lnTo>
                  <a:lnTo>
                    <a:pt x="421" y="310"/>
                  </a:lnTo>
                  <a:lnTo>
                    <a:pt x="421" y="315"/>
                  </a:lnTo>
                  <a:lnTo>
                    <a:pt x="421" y="315"/>
                  </a:lnTo>
                  <a:lnTo>
                    <a:pt x="421" y="315"/>
                  </a:lnTo>
                  <a:lnTo>
                    <a:pt x="421" y="320"/>
                  </a:lnTo>
                  <a:lnTo>
                    <a:pt x="421" y="325"/>
                  </a:lnTo>
                  <a:lnTo>
                    <a:pt x="426" y="325"/>
                  </a:lnTo>
                  <a:lnTo>
                    <a:pt x="426" y="325"/>
                  </a:lnTo>
                  <a:lnTo>
                    <a:pt x="426" y="329"/>
                  </a:lnTo>
                  <a:lnTo>
                    <a:pt x="426" y="329"/>
                  </a:lnTo>
                  <a:lnTo>
                    <a:pt x="426" y="329"/>
                  </a:lnTo>
                  <a:lnTo>
                    <a:pt x="426" y="329"/>
                  </a:lnTo>
                  <a:lnTo>
                    <a:pt x="426" y="329"/>
                  </a:lnTo>
                  <a:lnTo>
                    <a:pt x="426" y="329"/>
                  </a:lnTo>
                  <a:lnTo>
                    <a:pt x="421" y="329"/>
                  </a:lnTo>
                  <a:lnTo>
                    <a:pt x="421" y="329"/>
                  </a:lnTo>
                  <a:lnTo>
                    <a:pt x="421" y="329"/>
                  </a:lnTo>
                  <a:lnTo>
                    <a:pt x="416" y="325"/>
                  </a:lnTo>
                  <a:lnTo>
                    <a:pt x="416" y="329"/>
                  </a:lnTo>
                  <a:lnTo>
                    <a:pt x="411" y="329"/>
                  </a:lnTo>
                  <a:lnTo>
                    <a:pt x="411" y="329"/>
                  </a:lnTo>
                  <a:lnTo>
                    <a:pt x="406" y="329"/>
                  </a:lnTo>
                  <a:lnTo>
                    <a:pt x="402" y="334"/>
                  </a:lnTo>
                  <a:lnTo>
                    <a:pt x="402" y="334"/>
                  </a:lnTo>
                  <a:lnTo>
                    <a:pt x="402" y="339"/>
                  </a:lnTo>
                  <a:lnTo>
                    <a:pt x="397" y="339"/>
                  </a:lnTo>
                  <a:lnTo>
                    <a:pt x="397" y="344"/>
                  </a:lnTo>
                  <a:lnTo>
                    <a:pt x="397" y="344"/>
                  </a:lnTo>
                  <a:lnTo>
                    <a:pt x="397" y="344"/>
                  </a:lnTo>
                  <a:lnTo>
                    <a:pt x="397" y="344"/>
                  </a:lnTo>
                  <a:lnTo>
                    <a:pt x="397" y="344"/>
                  </a:lnTo>
                  <a:lnTo>
                    <a:pt x="402" y="344"/>
                  </a:lnTo>
                  <a:lnTo>
                    <a:pt x="402" y="344"/>
                  </a:lnTo>
                  <a:lnTo>
                    <a:pt x="402" y="349"/>
                  </a:lnTo>
                  <a:lnTo>
                    <a:pt x="397" y="349"/>
                  </a:lnTo>
                  <a:lnTo>
                    <a:pt x="397" y="349"/>
                  </a:lnTo>
                  <a:lnTo>
                    <a:pt x="397" y="354"/>
                  </a:lnTo>
                  <a:lnTo>
                    <a:pt x="397" y="354"/>
                  </a:lnTo>
                  <a:lnTo>
                    <a:pt x="397" y="354"/>
                  </a:lnTo>
                  <a:lnTo>
                    <a:pt x="392" y="358"/>
                  </a:lnTo>
                  <a:lnTo>
                    <a:pt x="392" y="358"/>
                  </a:lnTo>
                  <a:lnTo>
                    <a:pt x="392" y="358"/>
                  </a:lnTo>
                  <a:lnTo>
                    <a:pt x="392" y="358"/>
                  </a:lnTo>
                  <a:lnTo>
                    <a:pt x="387" y="358"/>
                  </a:lnTo>
                  <a:lnTo>
                    <a:pt x="387" y="358"/>
                  </a:lnTo>
                  <a:lnTo>
                    <a:pt x="387" y="358"/>
                  </a:lnTo>
                  <a:lnTo>
                    <a:pt x="387" y="358"/>
                  </a:lnTo>
                  <a:lnTo>
                    <a:pt x="387" y="354"/>
                  </a:lnTo>
                  <a:lnTo>
                    <a:pt x="387" y="354"/>
                  </a:lnTo>
                  <a:lnTo>
                    <a:pt x="387" y="354"/>
                  </a:lnTo>
                  <a:lnTo>
                    <a:pt x="382" y="354"/>
                  </a:lnTo>
                  <a:lnTo>
                    <a:pt x="382" y="354"/>
                  </a:lnTo>
                  <a:lnTo>
                    <a:pt x="382" y="354"/>
                  </a:lnTo>
                  <a:lnTo>
                    <a:pt x="382" y="354"/>
                  </a:lnTo>
                  <a:lnTo>
                    <a:pt x="377" y="354"/>
                  </a:lnTo>
                  <a:lnTo>
                    <a:pt x="377" y="354"/>
                  </a:lnTo>
                  <a:lnTo>
                    <a:pt x="377" y="349"/>
                  </a:lnTo>
                  <a:lnTo>
                    <a:pt x="377" y="349"/>
                  </a:lnTo>
                  <a:lnTo>
                    <a:pt x="377" y="349"/>
                  </a:lnTo>
                  <a:lnTo>
                    <a:pt x="377" y="354"/>
                  </a:lnTo>
                  <a:lnTo>
                    <a:pt x="373" y="354"/>
                  </a:lnTo>
                  <a:lnTo>
                    <a:pt x="373" y="354"/>
                  </a:lnTo>
                  <a:lnTo>
                    <a:pt x="373" y="354"/>
                  </a:lnTo>
                  <a:lnTo>
                    <a:pt x="373" y="354"/>
                  </a:lnTo>
                  <a:lnTo>
                    <a:pt x="373" y="354"/>
                  </a:lnTo>
                  <a:lnTo>
                    <a:pt x="373" y="354"/>
                  </a:lnTo>
                  <a:lnTo>
                    <a:pt x="368" y="354"/>
                  </a:lnTo>
                  <a:lnTo>
                    <a:pt x="368" y="354"/>
                  </a:lnTo>
                  <a:lnTo>
                    <a:pt x="368" y="354"/>
                  </a:lnTo>
                  <a:lnTo>
                    <a:pt x="368" y="354"/>
                  </a:lnTo>
                  <a:lnTo>
                    <a:pt x="368" y="354"/>
                  </a:lnTo>
                  <a:lnTo>
                    <a:pt x="368" y="354"/>
                  </a:lnTo>
                  <a:lnTo>
                    <a:pt x="368" y="354"/>
                  </a:lnTo>
                  <a:lnTo>
                    <a:pt x="368" y="358"/>
                  </a:lnTo>
                  <a:lnTo>
                    <a:pt x="363" y="358"/>
                  </a:lnTo>
                  <a:lnTo>
                    <a:pt x="363" y="358"/>
                  </a:lnTo>
                  <a:lnTo>
                    <a:pt x="363" y="358"/>
                  </a:lnTo>
                  <a:lnTo>
                    <a:pt x="358" y="358"/>
                  </a:lnTo>
                  <a:lnTo>
                    <a:pt x="358" y="358"/>
                  </a:lnTo>
                  <a:lnTo>
                    <a:pt x="353" y="354"/>
                  </a:lnTo>
                  <a:lnTo>
                    <a:pt x="353" y="354"/>
                  </a:lnTo>
                  <a:lnTo>
                    <a:pt x="348" y="354"/>
                  </a:lnTo>
                  <a:lnTo>
                    <a:pt x="344" y="354"/>
                  </a:lnTo>
                  <a:lnTo>
                    <a:pt x="344" y="349"/>
                  </a:lnTo>
                  <a:lnTo>
                    <a:pt x="339" y="349"/>
                  </a:lnTo>
                  <a:lnTo>
                    <a:pt x="339" y="349"/>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105">
              <a:extLst>
                <a:ext uri="{FF2B5EF4-FFF2-40B4-BE49-F238E27FC236}">
                  <a16:creationId xmlns:a16="http://schemas.microsoft.com/office/drawing/2014/main" xmlns="" id="{F0A94B1B-21DB-4822-A5B2-A9C3C2A779BC}"/>
                </a:ext>
              </a:extLst>
            </p:cNvPr>
            <p:cNvSpPr>
              <a:spLocks/>
            </p:cNvSpPr>
            <p:nvPr/>
          </p:nvSpPr>
          <p:spPr bwMode="auto">
            <a:xfrm>
              <a:off x="10153682" y="2865472"/>
              <a:ext cx="663264" cy="355004"/>
            </a:xfrm>
            <a:custGeom>
              <a:avLst/>
              <a:gdLst>
                <a:gd name="T0" fmla="*/ 441 w 693"/>
                <a:gd name="T1" fmla="*/ 266 h 416"/>
                <a:gd name="T2" fmla="*/ 417 w 693"/>
                <a:gd name="T3" fmla="*/ 262 h 416"/>
                <a:gd name="T4" fmla="*/ 378 w 693"/>
                <a:gd name="T5" fmla="*/ 271 h 416"/>
                <a:gd name="T6" fmla="*/ 349 w 693"/>
                <a:gd name="T7" fmla="*/ 291 h 416"/>
                <a:gd name="T8" fmla="*/ 315 w 693"/>
                <a:gd name="T9" fmla="*/ 291 h 416"/>
                <a:gd name="T10" fmla="*/ 296 w 693"/>
                <a:gd name="T11" fmla="*/ 315 h 416"/>
                <a:gd name="T12" fmla="*/ 315 w 693"/>
                <a:gd name="T13" fmla="*/ 344 h 416"/>
                <a:gd name="T14" fmla="*/ 281 w 693"/>
                <a:gd name="T15" fmla="*/ 368 h 416"/>
                <a:gd name="T16" fmla="*/ 272 w 693"/>
                <a:gd name="T17" fmla="*/ 392 h 416"/>
                <a:gd name="T18" fmla="*/ 247 w 693"/>
                <a:gd name="T19" fmla="*/ 416 h 416"/>
                <a:gd name="T20" fmla="*/ 228 w 693"/>
                <a:gd name="T21" fmla="*/ 392 h 416"/>
                <a:gd name="T22" fmla="*/ 223 w 693"/>
                <a:gd name="T23" fmla="*/ 392 h 416"/>
                <a:gd name="T24" fmla="*/ 199 w 693"/>
                <a:gd name="T25" fmla="*/ 387 h 416"/>
                <a:gd name="T26" fmla="*/ 199 w 693"/>
                <a:gd name="T27" fmla="*/ 378 h 416"/>
                <a:gd name="T28" fmla="*/ 170 w 693"/>
                <a:gd name="T29" fmla="*/ 368 h 416"/>
                <a:gd name="T30" fmla="*/ 160 w 693"/>
                <a:gd name="T31" fmla="*/ 349 h 416"/>
                <a:gd name="T32" fmla="*/ 146 w 693"/>
                <a:gd name="T33" fmla="*/ 344 h 416"/>
                <a:gd name="T34" fmla="*/ 131 w 693"/>
                <a:gd name="T35" fmla="*/ 339 h 416"/>
                <a:gd name="T36" fmla="*/ 146 w 693"/>
                <a:gd name="T37" fmla="*/ 305 h 416"/>
                <a:gd name="T38" fmla="*/ 126 w 693"/>
                <a:gd name="T39" fmla="*/ 291 h 416"/>
                <a:gd name="T40" fmla="*/ 112 w 693"/>
                <a:gd name="T41" fmla="*/ 271 h 416"/>
                <a:gd name="T42" fmla="*/ 97 w 693"/>
                <a:gd name="T43" fmla="*/ 266 h 416"/>
                <a:gd name="T44" fmla="*/ 92 w 693"/>
                <a:gd name="T45" fmla="*/ 257 h 416"/>
                <a:gd name="T46" fmla="*/ 83 w 693"/>
                <a:gd name="T47" fmla="*/ 266 h 416"/>
                <a:gd name="T48" fmla="*/ 83 w 693"/>
                <a:gd name="T49" fmla="*/ 247 h 416"/>
                <a:gd name="T50" fmla="*/ 73 w 693"/>
                <a:gd name="T51" fmla="*/ 237 h 416"/>
                <a:gd name="T52" fmla="*/ 49 w 693"/>
                <a:gd name="T53" fmla="*/ 237 h 416"/>
                <a:gd name="T54" fmla="*/ 30 w 693"/>
                <a:gd name="T55" fmla="*/ 242 h 416"/>
                <a:gd name="T56" fmla="*/ 5 w 693"/>
                <a:gd name="T57" fmla="*/ 233 h 416"/>
                <a:gd name="T58" fmla="*/ 20 w 693"/>
                <a:gd name="T59" fmla="*/ 208 h 416"/>
                <a:gd name="T60" fmla="*/ 49 w 693"/>
                <a:gd name="T61" fmla="*/ 184 h 416"/>
                <a:gd name="T62" fmla="*/ 88 w 693"/>
                <a:gd name="T63" fmla="*/ 179 h 416"/>
                <a:gd name="T64" fmla="*/ 112 w 693"/>
                <a:gd name="T65" fmla="*/ 165 h 416"/>
                <a:gd name="T66" fmla="*/ 146 w 693"/>
                <a:gd name="T67" fmla="*/ 155 h 416"/>
                <a:gd name="T68" fmla="*/ 170 w 693"/>
                <a:gd name="T69" fmla="*/ 141 h 416"/>
                <a:gd name="T70" fmla="*/ 213 w 693"/>
                <a:gd name="T71" fmla="*/ 146 h 416"/>
                <a:gd name="T72" fmla="*/ 238 w 693"/>
                <a:gd name="T73" fmla="*/ 131 h 416"/>
                <a:gd name="T74" fmla="*/ 262 w 693"/>
                <a:gd name="T75" fmla="*/ 97 h 416"/>
                <a:gd name="T76" fmla="*/ 296 w 693"/>
                <a:gd name="T77" fmla="*/ 87 h 416"/>
                <a:gd name="T78" fmla="*/ 315 w 693"/>
                <a:gd name="T79" fmla="*/ 73 h 416"/>
                <a:gd name="T80" fmla="*/ 354 w 693"/>
                <a:gd name="T81" fmla="*/ 73 h 416"/>
                <a:gd name="T82" fmla="*/ 393 w 693"/>
                <a:gd name="T83" fmla="*/ 83 h 416"/>
                <a:gd name="T84" fmla="*/ 422 w 693"/>
                <a:gd name="T85" fmla="*/ 102 h 416"/>
                <a:gd name="T86" fmla="*/ 446 w 693"/>
                <a:gd name="T87" fmla="*/ 78 h 416"/>
                <a:gd name="T88" fmla="*/ 451 w 693"/>
                <a:gd name="T89" fmla="*/ 54 h 416"/>
                <a:gd name="T90" fmla="*/ 470 w 693"/>
                <a:gd name="T91" fmla="*/ 49 h 416"/>
                <a:gd name="T92" fmla="*/ 489 w 693"/>
                <a:gd name="T93" fmla="*/ 63 h 416"/>
                <a:gd name="T94" fmla="*/ 499 w 693"/>
                <a:gd name="T95" fmla="*/ 54 h 416"/>
                <a:gd name="T96" fmla="*/ 514 w 693"/>
                <a:gd name="T97" fmla="*/ 39 h 416"/>
                <a:gd name="T98" fmla="*/ 533 w 693"/>
                <a:gd name="T99" fmla="*/ 20 h 416"/>
                <a:gd name="T100" fmla="*/ 567 w 693"/>
                <a:gd name="T101" fmla="*/ 15 h 416"/>
                <a:gd name="T102" fmla="*/ 596 w 693"/>
                <a:gd name="T103" fmla="*/ 10 h 416"/>
                <a:gd name="T104" fmla="*/ 620 w 693"/>
                <a:gd name="T105" fmla="*/ 0 h 416"/>
                <a:gd name="T106" fmla="*/ 664 w 693"/>
                <a:gd name="T107" fmla="*/ 39 h 416"/>
                <a:gd name="T108" fmla="*/ 688 w 693"/>
                <a:gd name="T109" fmla="*/ 54 h 416"/>
                <a:gd name="T110" fmla="*/ 668 w 693"/>
                <a:gd name="T111" fmla="*/ 87 h 416"/>
                <a:gd name="T112" fmla="*/ 654 w 693"/>
                <a:gd name="T113" fmla="*/ 146 h 416"/>
                <a:gd name="T114" fmla="*/ 649 w 693"/>
                <a:gd name="T115" fmla="*/ 194 h 416"/>
                <a:gd name="T116" fmla="*/ 615 w 693"/>
                <a:gd name="T117" fmla="*/ 194 h 416"/>
                <a:gd name="T118" fmla="*/ 581 w 693"/>
                <a:gd name="T119" fmla="*/ 218 h 416"/>
                <a:gd name="T120" fmla="*/ 547 w 693"/>
                <a:gd name="T121" fmla="*/ 228 h 416"/>
                <a:gd name="T122" fmla="*/ 538 w 693"/>
                <a:gd name="T123" fmla="*/ 257 h 416"/>
                <a:gd name="T124" fmla="*/ 484 w 693"/>
                <a:gd name="T125" fmla="*/ 27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3" h="416">
                  <a:moveTo>
                    <a:pt x="480" y="281"/>
                  </a:moveTo>
                  <a:lnTo>
                    <a:pt x="480" y="281"/>
                  </a:lnTo>
                  <a:lnTo>
                    <a:pt x="475" y="281"/>
                  </a:lnTo>
                  <a:lnTo>
                    <a:pt x="475" y="281"/>
                  </a:lnTo>
                  <a:lnTo>
                    <a:pt x="470" y="276"/>
                  </a:lnTo>
                  <a:lnTo>
                    <a:pt x="470" y="276"/>
                  </a:lnTo>
                  <a:lnTo>
                    <a:pt x="470" y="276"/>
                  </a:lnTo>
                  <a:lnTo>
                    <a:pt x="470" y="271"/>
                  </a:lnTo>
                  <a:lnTo>
                    <a:pt x="465" y="271"/>
                  </a:lnTo>
                  <a:lnTo>
                    <a:pt x="465" y="271"/>
                  </a:lnTo>
                  <a:lnTo>
                    <a:pt x="465" y="266"/>
                  </a:lnTo>
                  <a:lnTo>
                    <a:pt x="460" y="266"/>
                  </a:lnTo>
                  <a:lnTo>
                    <a:pt x="460" y="262"/>
                  </a:lnTo>
                  <a:lnTo>
                    <a:pt x="455" y="262"/>
                  </a:lnTo>
                  <a:lnTo>
                    <a:pt x="455" y="262"/>
                  </a:lnTo>
                  <a:lnTo>
                    <a:pt x="451" y="262"/>
                  </a:lnTo>
                  <a:lnTo>
                    <a:pt x="451" y="266"/>
                  </a:lnTo>
                  <a:lnTo>
                    <a:pt x="451" y="266"/>
                  </a:lnTo>
                  <a:lnTo>
                    <a:pt x="451" y="266"/>
                  </a:lnTo>
                  <a:lnTo>
                    <a:pt x="451" y="276"/>
                  </a:lnTo>
                  <a:lnTo>
                    <a:pt x="451" y="276"/>
                  </a:lnTo>
                  <a:lnTo>
                    <a:pt x="446" y="276"/>
                  </a:lnTo>
                  <a:lnTo>
                    <a:pt x="446" y="276"/>
                  </a:lnTo>
                  <a:lnTo>
                    <a:pt x="446" y="276"/>
                  </a:lnTo>
                  <a:lnTo>
                    <a:pt x="446" y="276"/>
                  </a:lnTo>
                  <a:lnTo>
                    <a:pt x="446" y="276"/>
                  </a:lnTo>
                  <a:lnTo>
                    <a:pt x="441" y="271"/>
                  </a:lnTo>
                  <a:lnTo>
                    <a:pt x="441" y="271"/>
                  </a:lnTo>
                  <a:lnTo>
                    <a:pt x="441" y="271"/>
                  </a:lnTo>
                  <a:lnTo>
                    <a:pt x="441" y="266"/>
                  </a:lnTo>
                  <a:lnTo>
                    <a:pt x="441" y="266"/>
                  </a:lnTo>
                  <a:lnTo>
                    <a:pt x="441" y="266"/>
                  </a:lnTo>
                  <a:lnTo>
                    <a:pt x="441" y="266"/>
                  </a:lnTo>
                  <a:lnTo>
                    <a:pt x="436" y="271"/>
                  </a:lnTo>
                  <a:lnTo>
                    <a:pt x="431" y="271"/>
                  </a:lnTo>
                  <a:lnTo>
                    <a:pt x="431" y="276"/>
                  </a:lnTo>
                  <a:lnTo>
                    <a:pt x="426" y="276"/>
                  </a:lnTo>
                  <a:lnTo>
                    <a:pt x="426" y="276"/>
                  </a:lnTo>
                  <a:lnTo>
                    <a:pt x="426" y="276"/>
                  </a:lnTo>
                  <a:lnTo>
                    <a:pt x="426" y="276"/>
                  </a:lnTo>
                  <a:lnTo>
                    <a:pt x="426" y="271"/>
                  </a:lnTo>
                  <a:lnTo>
                    <a:pt x="426" y="271"/>
                  </a:lnTo>
                  <a:lnTo>
                    <a:pt x="426" y="271"/>
                  </a:lnTo>
                  <a:lnTo>
                    <a:pt x="426" y="271"/>
                  </a:lnTo>
                  <a:lnTo>
                    <a:pt x="426" y="266"/>
                  </a:lnTo>
                  <a:lnTo>
                    <a:pt x="426" y="266"/>
                  </a:lnTo>
                  <a:lnTo>
                    <a:pt x="426" y="262"/>
                  </a:lnTo>
                  <a:lnTo>
                    <a:pt x="426" y="262"/>
                  </a:lnTo>
                  <a:lnTo>
                    <a:pt x="426" y="262"/>
                  </a:lnTo>
                  <a:lnTo>
                    <a:pt x="426" y="262"/>
                  </a:lnTo>
                  <a:lnTo>
                    <a:pt x="426" y="262"/>
                  </a:lnTo>
                  <a:lnTo>
                    <a:pt x="422" y="262"/>
                  </a:lnTo>
                  <a:lnTo>
                    <a:pt x="422" y="262"/>
                  </a:lnTo>
                  <a:lnTo>
                    <a:pt x="422" y="262"/>
                  </a:lnTo>
                  <a:lnTo>
                    <a:pt x="422" y="266"/>
                  </a:lnTo>
                  <a:lnTo>
                    <a:pt x="422" y="266"/>
                  </a:lnTo>
                  <a:lnTo>
                    <a:pt x="422" y="266"/>
                  </a:lnTo>
                  <a:lnTo>
                    <a:pt x="422" y="266"/>
                  </a:lnTo>
                  <a:lnTo>
                    <a:pt x="417" y="262"/>
                  </a:lnTo>
                  <a:lnTo>
                    <a:pt x="417" y="262"/>
                  </a:lnTo>
                  <a:lnTo>
                    <a:pt x="417" y="262"/>
                  </a:lnTo>
                  <a:lnTo>
                    <a:pt x="417" y="262"/>
                  </a:lnTo>
                  <a:lnTo>
                    <a:pt x="412" y="266"/>
                  </a:lnTo>
                  <a:lnTo>
                    <a:pt x="412" y="266"/>
                  </a:lnTo>
                  <a:lnTo>
                    <a:pt x="412" y="266"/>
                  </a:lnTo>
                  <a:lnTo>
                    <a:pt x="412" y="266"/>
                  </a:lnTo>
                  <a:lnTo>
                    <a:pt x="407" y="266"/>
                  </a:lnTo>
                  <a:lnTo>
                    <a:pt x="407" y="266"/>
                  </a:lnTo>
                  <a:lnTo>
                    <a:pt x="402" y="266"/>
                  </a:lnTo>
                  <a:lnTo>
                    <a:pt x="402" y="262"/>
                  </a:lnTo>
                  <a:lnTo>
                    <a:pt x="397" y="262"/>
                  </a:lnTo>
                  <a:lnTo>
                    <a:pt x="397" y="262"/>
                  </a:lnTo>
                  <a:lnTo>
                    <a:pt x="397" y="262"/>
                  </a:lnTo>
                  <a:lnTo>
                    <a:pt x="397" y="257"/>
                  </a:lnTo>
                  <a:lnTo>
                    <a:pt x="397" y="257"/>
                  </a:lnTo>
                  <a:lnTo>
                    <a:pt x="393" y="257"/>
                  </a:lnTo>
                  <a:lnTo>
                    <a:pt x="393" y="257"/>
                  </a:lnTo>
                  <a:lnTo>
                    <a:pt x="393" y="262"/>
                  </a:lnTo>
                  <a:lnTo>
                    <a:pt x="393" y="262"/>
                  </a:lnTo>
                  <a:lnTo>
                    <a:pt x="388" y="262"/>
                  </a:lnTo>
                  <a:lnTo>
                    <a:pt x="388" y="262"/>
                  </a:lnTo>
                  <a:lnTo>
                    <a:pt x="388" y="266"/>
                  </a:lnTo>
                  <a:lnTo>
                    <a:pt x="383" y="266"/>
                  </a:lnTo>
                  <a:lnTo>
                    <a:pt x="383" y="266"/>
                  </a:lnTo>
                  <a:lnTo>
                    <a:pt x="383" y="266"/>
                  </a:lnTo>
                  <a:lnTo>
                    <a:pt x="383" y="271"/>
                  </a:lnTo>
                  <a:lnTo>
                    <a:pt x="383" y="271"/>
                  </a:lnTo>
                  <a:lnTo>
                    <a:pt x="383" y="271"/>
                  </a:lnTo>
                  <a:lnTo>
                    <a:pt x="383" y="271"/>
                  </a:lnTo>
                  <a:lnTo>
                    <a:pt x="383" y="271"/>
                  </a:lnTo>
                  <a:lnTo>
                    <a:pt x="378" y="271"/>
                  </a:lnTo>
                  <a:lnTo>
                    <a:pt x="378" y="271"/>
                  </a:lnTo>
                  <a:lnTo>
                    <a:pt x="378" y="271"/>
                  </a:lnTo>
                  <a:lnTo>
                    <a:pt x="373" y="271"/>
                  </a:lnTo>
                  <a:lnTo>
                    <a:pt x="373" y="271"/>
                  </a:lnTo>
                  <a:lnTo>
                    <a:pt x="373" y="271"/>
                  </a:lnTo>
                  <a:lnTo>
                    <a:pt x="368" y="271"/>
                  </a:lnTo>
                  <a:lnTo>
                    <a:pt x="368" y="271"/>
                  </a:lnTo>
                  <a:lnTo>
                    <a:pt x="368" y="271"/>
                  </a:lnTo>
                  <a:lnTo>
                    <a:pt x="363" y="271"/>
                  </a:lnTo>
                  <a:lnTo>
                    <a:pt x="363" y="271"/>
                  </a:lnTo>
                  <a:lnTo>
                    <a:pt x="363" y="271"/>
                  </a:lnTo>
                  <a:lnTo>
                    <a:pt x="363" y="271"/>
                  </a:lnTo>
                  <a:lnTo>
                    <a:pt x="363" y="271"/>
                  </a:lnTo>
                  <a:lnTo>
                    <a:pt x="363" y="271"/>
                  </a:lnTo>
                  <a:lnTo>
                    <a:pt x="359" y="271"/>
                  </a:lnTo>
                  <a:lnTo>
                    <a:pt x="359" y="271"/>
                  </a:lnTo>
                  <a:lnTo>
                    <a:pt x="359" y="271"/>
                  </a:lnTo>
                  <a:lnTo>
                    <a:pt x="359" y="276"/>
                  </a:lnTo>
                  <a:lnTo>
                    <a:pt x="359" y="276"/>
                  </a:lnTo>
                  <a:lnTo>
                    <a:pt x="359" y="276"/>
                  </a:lnTo>
                  <a:lnTo>
                    <a:pt x="359" y="276"/>
                  </a:lnTo>
                  <a:lnTo>
                    <a:pt x="359" y="276"/>
                  </a:lnTo>
                  <a:lnTo>
                    <a:pt x="354" y="276"/>
                  </a:lnTo>
                  <a:lnTo>
                    <a:pt x="354" y="276"/>
                  </a:lnTo>
                  <a:lnTo>
                    <a:pt x="354" y="281"/>
                  </a:lnTo>
                  <a:lnTo>
                    <a:pt x="349" y="281"/>
                  </a:lnTo>
                  <a:lnTo>
                    <a:pt x="349" y="281"/>
                  </a:lnTo>
                  <a:lnTo>
                    <a:pt x="349" y="286"/>
                  </a:lnTo>
                  <a:lnTo>
                    <a:pt x="349" y="286"/>
                  </a:lnTo>
                  <a:lnTo>
                    <a:pt x="349" y="286"/>
                  </a:lnTo>
                  <a:lnTo>
                    <a:pt x="349" y="291"/>
                  </a:lnTo>
                  <a:lnTo>
                    <a:pt x="349" y="291"/>
                  </a:lnTo>
                  <a:lnTo>
                    <a:pt x="349" y="291"/>
                  </a:lnTo>
                  <a:lnTo>
                    <a:pt x="349" y="291"/>
                  </a:lnTo>
                  <a:lnTo>
                    <a:pt x="349" y="295"/>
                  </a:lnTo>
                  <a:lnTo>
                    <a:pt x="344" y="295"/>
                  </a:lnTo>
                  <a:lnTo>
                    <a:pt x="344" y="295"/>
                  </a:lnTo>
                  <a:lnTo>
                    <a:pt x="344" y="291"/>
                  </a:lnTo>
                  <a:lnTo>
                    <a:pt x="344" y="291"/>
                  </a:lnTo>
                  <a:lnTo>
                    <a:pt x="344" y="291"/>
                  </a:lnTo>
                  <a:lnTo>
                    <a:pt x="344" y="291"/>
                  </a:lnTo>
                  <a:lnTo>
                    <a:pt x="344" y="291"/>
                  </a:lnTo>
                  <a:lnTo>
                    <a:pt x="344" y="291"/>
                  </a:lnTo>
                  <a:lnTo>
                    <a:pt x="344" y="291"/>
                  </a:lnTo>
                  <a:lnTo>
                    <a:pt x="344" y="291"/>
                  </a:lnTo>
                  <a:lnTo>
                    <a:pt x="344" y="291"/>
                  </a:lnTo>
                  <a:lnTo>
                    <a:pt x="344" y="286"/>
                  </a:lnTo>
                  <a:lnTo>
                    <a:pt x="339" y="286"/>
                  </a:lnTo>
                  <a:lnTo>
                    <a:pt x="339" y="286"/>
                  </a:lnTo>
                  <a:lnTo>
                    <a:pt x="339" y="286"/>
                  </a:lnTo>
                  <a:lnTo>
                    <a:pt x="339" y="286"/>
                  </a:lnTo>
                  <a:lnTo>
                    <a:pt x="334" y="291"/>
                  </a:lnTo>
                  <a:lnTo>
                    <a:pt x="334" y="291"/>
                  </a:lnTo>
                  <a:lnTo>
                    <a:pt x="334" y="295"/>
                  </a:lnTo>
                  <a:lnTo>
                    <a:pt x="330" y="295"/>
                  </a:lnTo>
                  <a:lnTo>
                    <a:pt x="330" y="295"/>
                  </a:lnTo>
                  <a:lnTo>
                    <a:pt x="325" y="295"/>
                  </a:lnTo>
                  <a:lnTo>
                    <a:pt x="325" y="291"/>
                  </a:lnTo>
                  <a:lnTo>
                    <a:pt x="320" y="291"/>
                  </a:lnTo>
                  <a:lnTo>
                    <a:pt x="320" y="291"/>
                  </a:lnTo>
                  <a:lnTo>
                    <a:pt x="320" y="291"/>
                  </a:lnTo>
                  <a:lnTo>
                    <a:pt x="320" y="291"/>
                  </a:lnTo>
                  <a:lnTo>
                    <a:pt x="315" y="291"/>
                  </a:lnTo>
                  <a:lnTo>
                    <a:pt x="315" y="291"/>
                  </a:lnTo>
                  <a:lnTo>
                    <a:pt x="315" y="291"/>
                  </a:lnTo>
                  <a:lnTo>
                    <a:pt x="315" y="291"/>
                  </a:lnTo>
                  <a:lnTo>
                    <a:pt x="310" y="291"/>
                  </a:lnTo>
                  <a:lnTo>
                    <a:pt x="310" y="295"/>
                  </a:lnTo>
                  <a:lnTo>
                    <a:pt x="310" y="295"/>
                  </a:lnTo>
                  <a:lnTo>
                    <a:pt x="310" y="295"/>
                  </a:lnTo>
                  <a:lnTo>
                    <a:pt x="310" y="295"/>
                  </a:lnTo>
                  <a:lnTo>
                    <a:pt x="305" y="300"/>
                  </a:lnTo>
                  <a:lnTo>
                    <a:pt x="305" y="300"/>
                  </a:lnTo>
                  <a:lnTo>
                    <a:pt x="305" y="300"/>
                  </a:lnTo>
                  <a:lnTo>
                    <a:pt x="305" y="300"/>
                  </a:lnTo>
                  <a:lnTo>
                    <a:pt x="305" y="300"/>
                  </a:lnTo>
                  <a:lnTo>
                    <a:pt x="301" y="300"/>
                  </a:lnTo>
                  <a:lnTo>
                    <a:pt x="301" y="300"/>
                  </a:lnTo>
                  <a:lnTo>
                    <a:pt x="301" y="305"/>
                  </a:lnTo>
                  <a:lnTo>
                    <a:pt x="301" y="305"/>
                  </a:lnTo>
                  <a:lnTo>
                    <a:pt x="305" y="305"/>
                  </a:lnTo>
                  <a:lnTo>
                    <a:pt x="305" y="305"/>
                  </a:lnTo>
                  <a:lnTo>
                    <a:pt x="301" y="305"/>
                  </a:lnTo>
                  <a:lnTo>
                    <a:pt x="301" y="310"/>
                  </a:lnTo>
                  <a:lnTo>
                    <a:pt x="301" y="310"/>
                  </a:lnTo>
                  <a:lnTo>
                    <a:pt x="301" y="310"/>
                  </a:lnTo>
                  <a:lnTo>
                    <a:pt x="305" y="310"/>
                  </a:lnTo>
                  <a:lnTo>
                    <a:pt x="305" y="315"/>
                  </a:lnTo>
                  <a:lnTo>
                    <a:pt x="301" y="315"/>
                  </a:lnTo>
                  <a:lnTo>
                    <a:pt x="301" y="315"/>
                  </a:lnTo>
                  <a:lnTo>
                    <a:pt x="301" y="315"/>
                  </a:lnTo>
                  <a:lnTo>
                    <a:pt x="301" y="315"/>
                  </a:lnTo>
                  <a:lnTo>
                    <a:pt x="301" y="315"/>
                  </a:lnTo>
                  <a:lnTo>
                    <a:pt x="296" y="315"/>
                  </a:lnTo>
                  <a:lnTo>
                    <a:pt x="296" y="315"/>
                  </a:lnTo>
                  <a:lnTo>
                    <a:pt x="296" y="315"/>
                  </a:lnTo>
                  <a:lnTo>
                    <a:pt x="296" y="320"/>
                  </a:lnTo>
                  <a:lnTo>
                    <a:pt x="291" y="320"/>
                  </a:lnTo>
                  <a:lnTo>
                    <a:pt x="291" y="320"/>
                  </a:lnTo>
                  <a:lnTo>
                    <a:pt x="296" y="320"/>
                  </a:lnTo>
                  <a:lnTo>
                    <a:pt x="296" y="320"/>
                  </a:lnTo>
                  <a:lnTo>
                    <a:pt x="296" y="325"/>
                  </a:lnTo>
                  <a:lnTo>
                    <a:pt x="296" y="325"/>
                  </a:lnTo>
                  <a:lnTo>
                    <a:pt x="301" y="325"/>
                  </a:lnTo>
                  <a:lnTo>
                    <a:pt x="301" y="325"/>
                  </a:lnTo>
                  <a:lnTo>
                    <a:pt x="301" y="325"/>
                  </a:lnTo>
                  <a:lnTo>
                    <a:pt x="301" y="325"/>
                  </a:lnTo>
                  <a:lnTo>
                    <a:pt x="301" y="325"/>
                  </a:lnTo>
                  <a:lnTo>
                    <a:pt x="305" y="329"/>
                  </a:lnTo>
                  <a:lnTo>
                    <a:pt x="305" y="329"/>
                  </a:lnTo>
                  <a:lnTo>
                    <a:pt x="305" y="329"/>
                  </a:lnTo>
                  <a:lnTo>
                    <a:pt x="305" y="334"/>
                  </a:lnTo>
                  <a:lnTo>
                    <a:pt x="305" y="334"/>
                  </a:lnTo>
                  <a:lnTo>
                    <a:pt x="305" y="334"/>
                  </a:lnTo>
                  <a:lnTo>
                    <a:pt x="305" y="334"/>
                  </a:lnTo>
                  <a:lnTo>
                    <a:pt x="310" y="339"/>
                  </a:lnTo>
                  <a:lnTo>
                    <a:pt x="310" y="339"/>
                  </a:lnTo>
                  <a:lnTo>
                    <a:pt x="310" y="339"/>
                  </a:lnTo>
                  <a:lnTo>
                    <a:pt x="310" y="339"/>
                  </a:lnTo>
                  <a:lnTo>
                    <a:pt x="310" y="339"/>
                  </a:lnTo>
                  <a:lnTo>
                    <a:pt x="310" y="339"/>
                  </a:lnTo>
                  <a:lnTo>
                    <a:pt x="315" y="339"/>
                  </a:lnTo>
                  <a:lnTo>
                    <a:pt x="315" y="339"/>
                  </a:lnTo>
                  <a:lnTo>
                    <a:pt x="315" y="339"/>
                  </a:lnTo>
                  <a:lnTo>
                    <a:pt x="315" y="339"/>
                  </a:lnTo>
                  <a:lnTo>
                    <a:pt x="315" y="344"/>
                  </a:lnTo>
                  <a:lnTo>
                    <a:pt x="315" y="344"/>
                  </a:lnTo>
                  <a:lnTo>
                    <a:pt x="315" y="344"/>
                  </a:lnTo>
                  <a:lnTo>
                    <a:pt x="310" y="349"/>
                  </a:lnTo>
                  <a:lnTo>
                    <a:pt x="310" y="349"/>
                  </a:lnTo>
                  <a:lnTo>
                    <a:pt x="310" y="349"/>
                  </a:lnTo>
                  <a:lnTo>
                    <a:pt x="305" y="349"/>
                  </a:lnTo>
                  <a:lnTo>
                    <a:pt x="305" y="349"/>
                  </a:lnTo>
                  <a:lnTo>
                    <a:pt x="305" y="349"/>
                  </a:lnTo>
                  <a:lnTo>
                    <a:pt x="305" y="349"/>
                  </a:lnTo>
                  <a:lnTo>
                    <a:pt x="301" y="354"/>
                  </a:lnTo>
                  <a:lnTo>
                    <a:pt x="296" y="354"/>
                  </a:lnTo>
                  <a:lnTo>
                    <a:pt x="296" y="354"/>
                  </a:lnTo>
                  <a:lnTo>
                    <a:pt x="291" y="349"/>
                  </a:lnTo>
                  <a:lnTo>
                    <a:pt x="291" y="349"/>
                  </a:lnTo>
                  <a:lnTo>
                    <a:pt x="291" y="349"/>
                  </a:lnTo>
                  <a:lnTo>
                    <a:pt x="286" y="349"/>
                  </a:lnTo>
                  <a:lnTo>
                    <a:pt x="286" y="349"/>
                  </a:lnTo>
                  <a:lnTo>
                    <a:pt x="286" y="349"/>
                  </a:lnTo>
                  <a:lnTo>
                    <a:pt x="286" y="349"/>
                  </a:lnTo>
                  <a:lnTo>
                    <a:pt x="286" y="349"/>
                  </a:lnTo>
                  <a:lnTo>
                    <a:pt x="286" y="349"/>
                  </a:lnTo>
                  <a:lnTo>
                    <a:pt x="286" y="354"/>
                  </a:lnTo>
                  <a:lnTo>
                    <a:pt x="286" y="354"/>
                  </a:lnTo>
                  <a:lnTo>
                    <a:pt x="286" y="358"/>
                  </a:lnTo>
                  <a:lnTo>
                    <a:pt x="281" y="358"/>
                  </a:lnTo>
                  <a:lnTo>
                    <a:pt x="281" y="363"/>
                  </a:lnTo>
                  <a:lnTo>
                    <a:pt x="281" y="363"/>
                  </a:lnTo>
                  <a:lnTo>
                    <a:pt x="281" y="363"/>
                  </a:lnTo>
                  <a:lnTo>
                    <a:pt x="281" y="368"/>
                  </a:lnTo>
                  <a:lnTo>
                    <a:pt x="281" y="368"/>
                  </a:lnTo>
                  <a:lnTo>
                    <a:pt x="281" y="368"/>
                  </a:lnTo>
                  <a:lnTo>
                    <a:pt x="281" y="368"/>
                  </a:lnTo>
                  <a:lnTo>
                    <a:pt x="281" y="373"/>
                  </a:lnTo>
                  <a:lnTo>
                    <a:pt x="281" y="373"/>
                  </a:lnTo>
                  <a:lnTo>
                    <a:pt x="281" y="373"/>
                  </a:lnTo>
                  <a:lnTo>
                    <a:pt x="276" y="373"/>
                  </a:lnTo>
                  <a:lnTo>
                    <a:pt x="276" y="373"/>
                  </a:lnTo>
                  <a:lnTo>
                    <a:pt x="276" y="373"/>
                  </a:lnTo>
                  <a:lnTo>
                    <a:pt x="276" y="373"/>
                  </a:lnTo>
                  <a:lnTo>
                    <a:pt x="276" y="378"/>
                  </a:lnTo>
                  <a:lnTo>
                    <a:pt x="281" y="378"/>
                  </a:lnTo>
                  <a:lnTo>
                    <a:pt x="281" y="378"/>
                  </a:lnTo>
                  <a:lnTo>
                    <a:pt x="281" y="383"/>
                  </a:lnTo>
                  <a:lnTo>
                    <a:pt x="281" y="383"/>
                  </a:lnTo>
                  <a:lnTo>
                    <a:pt x="281" y="383"/>
                  </a:lnTo>
                  <a:lnTo>
                    <a:pt x="281" y="383"/>
                  </a:lnTo>
                  <a:lnTo>
                    <a:pt x="276" y="383"/>
                  </a:lnTo>
                  <a:lnTo>
                    <a:pt x="276" y="383"/>
                  </a:lnTo>
                  <a:lnTo>
                    <a:pt x="276" y="383"/>
                  </a:lnTo>
                  <a:lnTo>
                    <a:pt x="276" y="383"/>
                  </a:lnTo>
                  <a:lnTo>
                    <a:pt x="272" y="383"/>
                  </a:lnTo>
                  <a:lnTo>
                    <a:pt x="272" y="383"/>
                  </a:lnTo>
                  <a:lnTo>
                    <a:pt x="272" y="383"/>
                  </a:lnTo>
                  <a:lnTo>
                    <a:pt x="267" y="387"/>
                  </a:lnTo>
                  <a:lnTo>
                    <a:pt x="267" y="387"/>
                  </a:lnTo>
                  <a:lnTo>
                    <a:pt x="267" y="387"/>
                  </a:lnTo>
                  <a:lnTo>
                    <a:pt x="267" y="387"/>
                  </a:lnTo>
                  <a:lnTo>
                    <a:pt x="267" y="387"/>
                  </a:lnTo>
                  <a:lnTo>
                    <a:pt x="267" y="392"/>
                  </a:lnTo>
                  <a:lnTo>
                    <a:pt x="272" y="392"/>
                  </a:lnTo>
                  <a:lnTo>
                    <a:pt x="272" y="392"/>
                  </a:lnTo>
                  <a:lnTo>
                    <a:pt x="272" y="392"/>
                  </a:lnTo>
                  <a:lnTo>
                    <a:pt x="272" y="392"/>
                  </a:lnTo>
                  <a:lnTo>
                    <a:pt x="272" y="392"/>
                  </a:lnTo>
                  <a:lnTo>
                    <a:pt x="272" y="392"/>
                  </a:lnTo>
                  <a:lnTo>
                    <a:pt x="272" y="397"/>
                  </a:lnTo>
                  <a:lnTo>
                    <a:pt x="272" y="397"/>
                  </a:lnTo>
                  <a:lnTo>
                    <a:pt x="272" y="397"/>
                  </a:lnTo>
                  <a:lnTo>
                    <a:pt x="272" y="397"/>
                  </a:lnTo>
                  <a:lnTo>
                    <a:pt x="272" y="397"/>
                  </a:lnTo>
                  <a:lnTo>
                    <a:pt x="272" y="402"/>
                  </a:lnTo>
                  <a:lnTo>
                    <a:pt x="272" y="402"/>
                  </a:lnTo>
                  <a:lnTo>
                    <a:pt x="272" y="402"/>
                  </a:lnTo>
                  <a:lnTo>
                    <a:pt x="267" y="402"/>
                  </a:lnTo>
                  <a:lnTo>
                    <a:pt x="267" y="402"/>
                  </a:lnTo>
                  <a:lnTo>
                    <a:pt x="267" y="402"/>
                  </a:lnTo>
                  <a:lnTo>
                    <a:pt x="267" y="402"/>
                  </a:lnTo>
                  <a:lnTo>
                    <a:pt x="267" y="402"/>
                  </a:lnTo>
                  <a:lnTo>
                    <a:pt x="267" y="402"/>
                  </a:lnTo>
                  <a:lnTo>
                    <a:pt x="267" y="402"/>
                  </a:lnTo>
                  <a:lnTo>
                    <a:pt x="262" y="402"/>
                  </a:lnTo>
                  <a:lnTo>
                    <a:pt x="262" y="402"/>
                  </a:lnTo>
                  <a:lnTo>
                    <a:pt x="262" y="407"/>
                  </a:lnTo>
                  <a:lnTo>
                    <a:pt x="257" y="407"/>
                  </a:lnTo>
                  <a:lnTo>
                    <a:pt x="257" y="412"/>
                  </a:lnTo>
                  <a:lnTo>
                    <a:pt x="252" y="412"/>
                  </a:lnTo>
                  <a:lnTo>
                    <a:pt x="252" y="416"/>
                  </a:lnTo>
                  <a:lnTo>
                    <a:pt x="252" y="416"/>
                  </a:lnTo>
                  <a:lnTo>
                    <a:pt x="247" y="416"/>
                  </a:lnTo>
                  <a:lnTo>
                    <a:pt x="247" y="416"/>
                  </a:lnTo>
                  <a:lnTo>
                    <a:pt x="247" y="416"/>
                  </a:lnTo>
                  <a:lnTo>
                    <a:pt x="247" y="416"/>
                  </a:lnTo>
                  <a:lnTo>
                    <a:pt x="247" y="416"/>
                  </a:lnTo>
                  <a:lnTo>
                    <a:pt x="247" y="416"/>
                  </a:lnTo>
                  <a:lnTo>
                    <a:pt x="242" y="416"/>
                  </a:lnTo>
                  <a:lnTo>
                    <a:pt x="242" y="416"/>
                  </a:lnTo>
                  <a:lnTo>
                    <a:pt x="242" y="416"/>
                  </a:lnTo>
                  <a:lnTo>
                    <a:pt x="238" y="416"/>
                  </a:lnTo>
                  <a:lnTo>
                    <a:pt x="238" y="416"/>
                  </a:lnTo>
                  <a:lnTo>
                    <a:pt x="233" y="416"/>
                  </a:lnTo>
                  <a:lnTo>
                    <a:pt x="228" y="416"/>
                  </a:lnTo>
                  <a:lnTo>
                    <a:pt x="228" y="416"/>
                  </a:lnTo>
                  <a:lnTo>
                    <a:pt x="228" y="416"/>
                  </a:lnTo>
                  <a:lnTo>
                    <a:pt x="228" y="412"/>
                  </a:lnTo>
                  <a:lnTo>
                    <a:pt x="228" y="412"/>
                  </a:lnTo>
                  <a:lnTo>
                    <a:pt x="228" y="412"/>
                  </a:lnTo>
                  <a:lnTo>
                    <a:pt x="228" y="412"/>
                  </a:lnTo>
                  <a:lnTo>
                    <a:pt x="228" y="407"/>
                  </a:lnTo>
                  <a:lnTo>
                    <a:pt x="228" y="407"/>
                  </a:lnTo>
                  <a:lnTo>
                    <a:pt x="228" y="402"/>
                  </a:lnTo>
                  <a:lnTo>
                    <a:pt x="228" y="402"/>
                  </a:lnTo>
                  <a:lnTo>
                    <a:pt x="228" y="402"/>
                  </a:lnTo>
                  <a:lnTo>
                    <a:pt x="228" y="397"/>
                  </a:lnTo>
                  <a:lnTo>
                    <a:pt x="228" y="397"/>
                  </a:lnTo>
                  <a:lnTo>
                    <a:pt x="233" y="397"/>
                  </a:lnTo>
                  <a:lnTo>
                    <a:pt x="233" y="397"/>
                  </a:lnTo>
                  <a:lnTo>
                    <a:pt x="233" y="397"/>
                  </a:lnTo>
                  <a:lnTo>
                    <a:pt x="233" y="397"/>
                  </a:lnTo>
                  <a:lnTo>
                    <a:pt x="233" y="397"/>
                  </a:lnTo>
                  <a:lnTo>
                    <a:pt x="233" y="397"/>
                  </a:lnTo>
                  <a:lnTo>
                    <a:pt x="233" y="392"/>
                  </a:lnTo>
                  <a:lnTo>
                    <a:pt x="233" y="392"/>
                  </a:lnTo>
                  <a:lnTo>
                    <a:pt x="228" y="392"/>
                  </a:lnTo>
                  <a:lnTo>
                    <a:pt x="228" y="392"/>
                  </a:lnTo>
                  <a:lnTo>
                    <a:pt x="228" y="392"/>
                  </a:lnTo>
                  <a:lnTo>
                    <a:pt x="228" y="392"/>
                  </a:lnTo>
                  <a:lnTo>
                    <a:pt x="228" y="392"/>
                  </a:lnTo>
                  <a:lnTo>
                    <a:pt x="228" y="392"/>
                  </a:lnTo>
                  <a:lnTo>
                    <a:pt x="228" y="392"/>
                  </a:lnTo>
                  <a:lnTo>
                    <a:pt x="228" y="392"/>
                  </a:lnTo>
                  <a:lnTo>
                    <a:pt x="228" y="392"/>
                  </a:lnTo>
                  <a:lnTo>
                    <a:pt x="228" y="392"/>
                  </a:lnTo>
                  <a:lnTo>
                    <a:pt x="228" y="387"/>
                  </a:lnTo>
                  <a:lnTo>
                    <a:pt x="228" y="387"/>
                  </a:lnTo>
                  <a:lnTo>
                    <a:pt x="228" y="387"/>
                  </a:lnTo>
                  <a:lnTo>
                    <a:pt x="228" y="387"/>
                  </a:lnTo>
                  <a:lnTo>
                    <a:pt x="228" y="387"/>
                  </a:lnTo>
                  <a:lnTo>
                    <a:pt x="228" y="387"/>
                  </a:lnTo>
                  <a:lnTo>
                    <a:pt x="228" y="387"/>
                  </a:lnTo>
                  <a:lnTo>
                    <a:pt x="228" y="387"/>
                  </a:lnTo>
                  <a:lnTo>
                    <a:pt x="228" y="387"/>
                  </a:lnTo>
                  <a:lnTo>
                    <a:pt x="228" y="387"/>
                  </a:lnTo>
                  <a:lnTo>
                    <a:pt x="223" y="387"/>
                  </a:lnTo>
                  <a:lnTo>
                    <a:pt x="223" y="387"/>
                  </a:lnTo>
                  <a:lnTo>
                    <a:pt x="223" y="387"/>
                  </a:lnTo>
                  <a:lnTo>
                    <a:pt x="223" y="387"/>
                  </a:lnTo>
                  <a:lnTo>
                    <a:pt x="223" y="387"/>
                  </a:lnTo>
                  <a:lnTo>
                    <a:pt x="223" y="387"/>
                  </a:lnTo>
                  <a:lnTo>
                    <a:pt x="223" y="387"/>
                  </a:lnTo>
                  <a:lnTo>
                    <a:pt x="223" y="387"/>
                  </a:lnTo>
                  <a:lnTo>
                    <a:pt x="223" y="387"/>
                  </a:lnTo>
                  <a:lnTo>
                    <a:pt x="223" y="387"/>
                  </a:lnTo>
                  <a:lnTo>
                    <a:pt x="218" y="387"/>
                  </a:lnTo>
                  <a:lnTo>
                    <a:pt x="223" y="392"/>
                  </a:lnTo>
                  <a:lnTo>
                    <a:pt x="223" y="392"/>
                  </a:lnTo>
                  <a:lnTo>
                    <a:pt x="223" y="392"/>
                  </a:lnTo>
                  <a:lnTo>
                    <a:pt x="223" y="392"/>
                  </a:lnTo>
                  <a:lnTo>
                    <a:pt x="223" y="392"/>
                  </a:lnTo>
                  <a:lnTo>
                    <a:pt x="223" y="397"/>
                  </a:lnTo>
                  <a:lnTo>
                    <a:pt x="223" y="397"/>
                  </a:lnTo>
                  <a:lnTo>
                    <a:pt x="223" y="397"/>
                  </a:lnTo>
                  <a:lnTo>
                    <a:pt x="218" y="397"/>
                  </a:lnTo>
                  <a:lnTo>
                    <a:pt x="218" y="397"/>
                  </a:lnTo>
                  <a:lnTo>
                    <a:pt x="218" y="397"/>
                  </a:lnTo>
                  <a:lnTo>
                    <a:pt x="218" y="397"/>
                  </a:lnTo>
                  <a:lnTo>
                    <a:pt x="218" y="392"/>
                  </a:lnTo>
                  <a:lnTo>
                    <a:pt x="218" y="392"/>
                  </a:lnTo>
                  <a:lnTo>
                    <a:pt x="218" y="392"/>
                  </a:lnTo>
                  <a:lnTo>
                    <a:pt x="213" y="392"/>
                  </a:lnTo>
                  <a:lnTo>
                    <a:pt x="213" y="392"/>
                  </a:lnTo>
                  <a:lnTo>
                    <a:pt x="213" y="392"/>
                  </a:lnTo>
                  <a:lnTo>
                    <a:pt x="213" y="392"/>
                  </a:lnTo>
                  <a:lnTo>
                    <a:pt x="213" y="392"/>
                  </a:lnTo>
                  <a:lnTo>
                    <a:pt x="209" y="392"/>
                  </a:lnTo>
                  <a:lnTo>
                    <a:pt x="209" y="392"/>
                  </a:lnTo>
                  <a:lnTo>
                    <a:pt x="209" y="397"/>
                  </a:lnTo>
                  <a:lnTo>
                    <a:pt x="209" y="397"/>
                  </a:lnTo>
                  <a:lnTo>
                    <a:pt x="209" y="392"/>
                  </a:lnTo>
                  <a:lnTo>
                    <a:pt x="204" y="392"/>
                  </a:lnTo>
                  <a:lnTo>
                    <a:pt x="204" y="392"/>
                  </a:lnTo>
                  <a:lnTo>
                    <a:pt x="204" y="392"/>
                  </a:lnTo>
                  <a:lnTo>
                    <a:pt x="204" y="392"/>
                  </a:lnTo>
                  <a:lnTo>
                    <a:pt x="204" y="392"/>
                  </a:lnTo>
                  <a:lnTo>
                    <a:pt x="204" y="392"/>
                  </a:lnTo>
                  <a:lnTo>
                    <a:pt x="204" y="392"/>
                  </a:lnTo>
                  <a:lnTo>
                    <a:pt x="199" y="387"/>
                  </a:lnTo>
                  <a:lnTo>
                    <a:pt x="199" y="387"/>
                  </a:lnTo>
                  <a:lnTo>
                    <a:pt x="199" y="387"/>
                  </a:lnTo>
                  <a:lnTo>
                    <a:pt x="199" y="387"/>
                  </a:lnTo>
                  <a:lnTo>
                    <a:pt x="199" y="387"/>
                  </a:lnTo>
                  <a:lnTo>
                    <a:pt x="199" y="387"/>
                  </a:lnTo>
                  <a:lnTo>
                    <a:pt x="199" y="387"/>
                  </a:lnTo>
                  <a:lnTo>
                    <a:pt x="199" y="387"/>
                  </a:lnTo>
                  <a:lnTo>
                    <a:pt x="199" y="387"/>
                  </a:lnTo>
                  <a:lnTo>
                    <a:pt x="199" y="387"/>
                  </a:lnTo>
                  <a:lnTo>
                    <a:pt x="204" y="387"/>
                  </a:lnTo>
                  <a:lnTo>
                    <a:pt x="204" y="387"/>
                  </a:lnTo>
                  <a:lnTo>
                    <a:pt x="204" y="387"/>
                  </a:lnTo>
                  <a:lnTo>
                    <a:pt x="209" y="387"/>
                  </a:lnTo>
                  <a:lnTo>
                    <a:pt x="209" y="387"/>
                  </a:lnTo>
                  <a:lnTo>
                    <a:pt x="209" y="383"/>
                  </a:lnTo>
                  <a:lnTo>
                    <a:pt x="209" y="383"/>
                  </a:lnTo>
                  <a:lnTo>
                    <a:pt x="209" y="383"/>
                  </a:lnTo>
                  <a:lnTo>
                    <a:pt x="209" y="383"/>
                  </a:lnTo>
                  <a:lnTo>
                    <a:pt x="209" y="383"/>
                  </a:lnTo>
                  <a:lnTo>
                    <a:pt x="209" y="383"/>
                  </a:lnTo>
                  <a:lnTo>
                    <a:pt x="209" y="383"/>
                  </a:lnTo>
                  <a:lnTo>
                    <a:pt x="209" y="383"/>
                  </a:lnTo>
                  <a:lnTo>
                    <a:pt x="209" y="383"/>
                  </a:lnTo>
                  <a:lnTo>
                    <a:pt x="209" y="383"/>
                  </a:lnTo>
                  <a:lnTo>
                    <a:pt x="209" y="383"/>
                  </a:lnTo>
                  <a:lnTo>
                    <a:pt x="209" y="378"/>
                  </a:lnTo>
                  <a:lnTo>
                    <a:pt x="204" y="378"/>
                  </a:lnTo>
                  <a:lnTo>
                    <a:pt x="204" y="378"/>
                  </a:lnTo>
                  <a:lnTo>
                    <a:pt x="199" y="378"/>
                  </a:lnTo>
                  <a:lnTo>
                    <a:pt x="199" y="378"/>
                  </a:lnTo>
                  <a:lnTo>
                    <a:pt x="199" y="378"/>
                  </a:lnTo>
                  <a:lnTo>
                    <a:pt x="199" y="378"/>
                  </a:lnTo>
                  <a:lnTo>
                    <a:pt x="194" y="378"/>
                  </a:lnTo>
                  <a:lnTo>
                    <a:pt x="194" y="378"/>
                  </a:lnTo>
                  <a:lnTo>
                    <a:pt x="194" y="378"/>
                  </a:lnTo>
                  <a:lnTo>
                    <a:pt x="189" y="373"/>
                  </a:lnTo>
                  <a:lnTo>
                    <a:pt x="189" y="373"/>
                  </a:lnTo>
                  <a:lnTo>
                    <a:pt x="189" y="373"/>
                  </a:lnTo>
                  <a:lnTo>
                    <a:pt x="189" y="373"/>
                  </a:lnTo>
                  <a:lnTo>
                    <a:pt x="189" y="373"/>
                  </a:lnTo>
                  <a:lnTo>
                    <a:pt x="189" y="373"/>
                  </a:lnTo>
                  <a:lnTo>
                    <a:pt x="184" y="373"/>
                  </a:lnTo>
                  <a:lnTo>
                    <a:pt x="184" y="373"/>
                  </a:lnTo>
                  <a:lnTo>
                    <a:pt x="184" y="373"/>
                  </a:lnTo>
                  <a:lnTo>
                    <a:pt x="184" y="373"/>
                  </a:lnTo>
                  <a:lnTo>
                    <a:pt x="184" y="373"/>
                  </a:lnTo>
                  <a:lnTo>
                    <a:pt x="180" y="373"/>
                  </a:lnTo>
                  <a:lnTo>
                    <a:pt x="180" y="373"/>
                  </a:lnTo>
                  <a:lnTo>
                    <a:pt x="180" y="373"/>
                  </a:lnTo>
                  <a:lnTo>
                    <a:pt x="180" y="373"/>
                  </a:lnTo>
                  <a:lnTo>
                    <a:pt x="180" y="373"/>
                  </a:lnTo>
                  <a:lnTo>
                    <a:pt x="180" y="373"/>
                  </a:lnTo>
                  <a:lnTo>
                    <a:pt x="175" y="373"/>
                  </a:lnTo>
                  <a:lnTo>
                    <a:pt x="175" y="373"/>
                  </a:lnTo>
                  <a:lnTo>
                    <a:pt x="175" y="373"/>
                  </a:lnTo>
                  <a:lnTo>
                    <a:pt x="175" y="368"/>
                  </a:lnTo>
                  <a:lnTo>
                    <a:pt x="175" y="368"/>
                  </a:lnTo>
                  <a:lnTo>
                    <a:pt x="175" y="368"/>
                  </a:lnTo>
                  <a:lnTo>
                    <a:pt x="175" y="368"/>
                  </a:lnTo>
                  <a:lnTo>
                    <a:pt x="175" y="368"/>
                  </a:lnTo>
                  <a:lnTo>
                    <a:pt x="170" y="368"/>
                  </a:lnTo>
                  <a:lnTo>
                    <a:pt x="170" y="368"/>
                  </a:lnTo>
                  <a:lnTo>
                    <a:pt x="170" y="368"/>
                  </a:lnTo>
                  <a:lnTo>
                    <a:pt x="170" y="368"/>
                  </a:lnTo>
                  <a:lnTo>
                    <a:pt x="170" y="368"/>
                  </a:lnTo>
                  <a:lnTo>
                    <a:pt x="170" y="368"/>
                  </a:lnTo>
                  <a:lnTo>
                    <a:pt x="170" y="368"/>
                  </a:lnTo>
                  <a:lnTo>
                    <a:pt x="165" y="368"/>
                  </a:lnTo>
                  <a:lnTo>
                    <a:pt x="165" y="368"/>
                  </a:lnTo>
                  <a:lnTo>
                    <a:pt x="165" y="368"/>
                  </a:lnTo>
                  <a:lnTo>
                    <a:pt x="165" y="368"/>
                  </a:lnTo>
                  <a:lnTo>
                    <a:pt x="165" y="363"/>
                  </a:lnTo>
                  <a:lnTo>
                    <a:pt x="165" y="363"/>
                  </a:lnTo>
                  <a:lnTo>
                    <a:pt x="165" y="358"/>
                  </a:lnTo>
                  <a:lnTo>
                    <a:pt x="165" y="358"/>
                  </a:lnTo>
                  <a:lnTo>
                    <a:pt x="165" y="358"/>
                  </a:lnTo>
                  <a:lnTo>
                    <a:pt x="165" y="358"/>
                  </a:lnTo>
                  <a:lnTo>
                    <a:pt x="165" y="354"/>
                  </a:lnTo>
                  <a:lnTo>
                    <a:pt x="165" y="354"/>
                  </a:lnTo>
                  <a:lnTo>
                    <a:pt x="165" y="354"/>
                  </a:lnTo>
                  <a:lnTo>
                    <a:pt x="165" y="354"/>
                  </a:lnTo>
                  <a:lnTo>
                    <a:pt x="165" y="349"/>
                  </a:lnTo>
                  <a:lnTo>
                    <a:pt x="165" y="349"/>
                  </a:lnTo>
                  <a:lnTo>
                    <a:pt x="165" y="349"/>
                  </a:lnTo>
                  <a:lnTo>
                    <a:pt x="165" y="349"/>
                  </a:lnTo>
                  <a:lnTo>
                    <a:pt x="165" y="349"/>
                  </a:lnTo>
                  <a:lnTo>
                    <a:pt x="165" y="349"/>
                  </a:lnTo>
                  <a:lnTo>
                    <a:pt x="160" y="349"/>
                  </a:lnTo>
                  <a:lnTo>
                    <a:pt x="160" y="349"/>
                  </a:lnTo>
                  <a:lnTo>
                    <a:pt x="160" y="349"/>
                  </a:lnTo>
                  <a:lnTo>
                    <a:pt x="160" y="349"/>
                  </a:lnTo>
                  <a:lnTo>
                    <a:pt x="160" y="349"/>
                  </a:lnTo>
                  <a:lnTo>
                    <a:pt x="160" y="349"/>
                  </a:lnTo>
                  <a:lnTo>
                    <a:pt x="155" y="349"/>
                  </a:lnTo>
                  <a:lnTo>
                    <a:pt x="155" y="349"/>
                  </a:lnTo>
                  <a:lnTo>
                    <a:pt x="155" y="349"/>
                  </a:lnTo>
                  <a:lnTo>
                    <a:pt x="155" y="349"/>
                  </a:lnTo>
                  <a:lnTo>
                    <a:pt x="155" y="349"/>
                  </a:lnTo>
                  <a:lnTo>
                    <a:pt x="155" y="349"/>
                  </a:lnTo>
                  <a:lnTo>
                    <a:pt x="155" y="344"/>
                  </a:lnTo>
                  <a:lnTo>
                    <a:pt x="155" y="344"/>
                  </a:lnTo>
                  <a:lnTo>
                    <a:pt x="155" y="344"/>
                  </a:lnTo>
                  <a:lnTo>
                    <a:pt x="155" y="344"/>
                  </a:lnTo>
                  <a:lnTo>
                    <a:pt x="155" y="344"/>
                  </a:lnTo>
                  <a:lnTo>
                    <a:pt x="155" y="339"/>
                  </a:lnTo>
                  <a:lnTo>
                    <a:pt x="151" y="339"/>
                  </a:lnTo>
                  <a:lnTo>
                    <a:pt x="151" y="339"/>
                  </a:lnTo>
                  <a:lnTo>
                    <a:pt x="151" y="339"/>
                  </a:lnTo>
                  <a:lnTo>
                    <a:pt x="151" y="339"/>
                  </a:lnTo>
                  <a:lnTo>
                    <a:pt x="151" y="339"/>
                  </a:lnTo>
                  <a:lnTo>
                    <a:pt x="151" y="339"/>
                  </a:lnTo>
                  <a:lnTo>
                    <a:pt x="151" y="339"/>
                  </a:lnTo>
                  <a:lnTo>
                    <a:pt x="151" y="339"/>
                  </a:lnTo>
                  <a:lnTo>
                    <a:pt x="151" y="344"/>
                  </a:lnTo>
                  <a:lnTo>
                    <a:pt x="151" y="344"/>
                  </a:lnTo>
                  <a:lnTo>
                    <a:pt x="151" y="339"/>
                  </a:lnTo>
                  <a:lnTo>
                    <a:pt x="146" y="339"/>
                  </a:lnTo>
                  <a:lnTo>
                    <a:pt x="146" y="339"/>
                  </a:lnTo>
                  <a:lnTo>
                    <a:pt x="146" y="339"/>
                  </a:lnTo>
                  <a:lnTo>
                    <a:pt x="146" y="339"/>
                  </a:lnTo>
                  <a:lnTo>
                    <a:pt x="146" y="344"/>
                  </a:lnTo>
                  <a:lnTo>
                    <a:pt x="146" y="344"/>
                  </a:lnTo>
                  <a:lnTo>
                    <a:pt x="146" y="344"/>
                  </a:lnTo>
                  <a:lnTo>
                    <a:pt x="146" y="344"/>
                  </a:lnTo>
                  <a:lnTo>
                    <a:pt x="146" y="344"/>
                  </a:lnTo>
                  <a:lnTo>
                    <a:pt x="146" y="344"/>
                  </a:lnTo>
                  <a:lnTo>
                    <a:pt x="146" y="344"/>
                  </a:lnTo>
                  <a:lnTo>
                    <a:pt x="146" y="344"/>
                  </a:lnTo>
                  <a:lnTo>
                    <a:pt x="146" y="344"/>
                  </a:lnTo>
                  <a:lnTo>
                    <a:pt x="146" y="344"/>
                  </a:lnTo>
                  <a:lnTo>
                    <a:pt x="146" y="344"/>
                  </a:lnTo>
                  <a:lnTo>
                    <a:pt x="146" y="344"/>
                  </a:lnTo>
                  <a:lnTo>
                    <a:pt x="146" y="344"/>
                  </a:lnTo>
                  <a:lnTo>
                    <a:pt x="146" y="344"/>
                  </a:lnTo>
                  <a:lnTo>
                    <a:pt x="146" y="344"/>
                  </a:lnTo>
                  <a:lnTo>
                    <a:pt x="146" y="339"/>
                  </a:lnTo>
                  <a:lnTo>
                    <a:pt x="146" y="339"/>
                  </a:lnTo>
                  <a:lnTo>
                    <a:pt x="141" y="339"/>
                  </a:lnTo>
                  <a:lnTo>
                    <a:pt x="141" y="339"/>
                  </a:lnTo>
                  <a:lnTo>
                    <a:pt x="141" y="339"/>
                  </a:lnTo>
                  <a:lnTo>
                    <a:pt x="141" y="339"/>
                  </a:lnTo>
                  <a:lnTo>
                    <a:pt x="141" y="339"/>
                  </a:lnTo>
                  <a:lnTo>
                    <a:pt x="141" y="339"/>
                  </a:lnTo>
                  <a:lnTo>
                    <a:pt x="141" y="339"/>
                  </a:lnTo>
                  <a:lnTo>
                    <a:pt x="136" y="339"/>
                  </a:lnTo>
                  <a:lnTo>
                    <a:pt x="136" y="339"/>
                  </a:lnTo>
                  <a:lnTo>
                    <a:pt x="136" y="339"/>
                  </a:lnTo>
                  <a:lnTo>
                    <a:pt x="136" y="339"/>
                  </a:lnTo>
                  <a:lnTo>
                    <a:pt x="136" y="339"/>
                  </a:lnTo>
                  <a:lnTo>
                    <a:pt x="136" y="339"/>
                  </a:lnTo>
                  <a:lnTo>
                    <a:pt x="131" y="339"/>
                  </a:lnTo>
                  <a:lnTo>
                    <a:pt x="131" y="339"/>
                  </a:lnTo>
                  <a:lnTo>
                    <a:pt x="131" y="339"/>
                  </a:lnTo>
                  <a:lnTo>
                    <a:pt x="131" y="339"/>
                  </a:lnTo>
                  <a:lnTo>
                    <a:pt x="131" y="339"/>
                  </a:lnTo>
                  <a:lnTo>
                    <a:pt x="131" y="334"/>
                  </a:lnTo>
                  <a:lnTo>
                    <a:pt x="131" y="334"/>
                  </a:lnTo>
                  <a:lnTo>
                    <a:pt x="131" y="334"/>
                  </a:lnTo>
                  <a:lnTo>
                    <a:pt x="131" y="334"/>
                  </a:lnTo>
                  <a:lnTo>
                    <a:pt x="131" y="334"/>
                  </a:lnTo>
                  <a:lnTo>
                    <a:pt x="131" y="334"/>
                  </a:lnTo>
                  <a:lnTo>
                    <a:pt x="131" y="329"/>
                  </a:lnTo>
                  <a:lnTo>
                    <a:pt x="136" y="329"/>
                  </a:lnTo>
                  <a:lnTo>
                    <a:pt x="136" y="329"/>
                  </a:lnTo>
                  <a:lnTo>
                    <a:pt x="136" y="329"/>
                  </a:lnTo>
                  <a:lnTo>
                    <a:pt x="141" y="329"/>
                  </a:lnTo>
                  <a:lnTo>
                    <a:pt x="141" y="329"/>
                  </a:lnTo>
                  <a:lnTo>
                    <a:pt x="141" y="325"/>
                  </a:lnTo>
                  <a:lnTo>
                    <a:pt x="146" y="325"/>
                  </a:lnTo>
                  <a:lnTo>
                    <a:pt x="146" y="325"/>
                  </a:lnTo>
                  <a:lnTo>
                    <a:pt x="146" y="325"/>
                  </a:lnTo>
                  <a:lnTo>
                    <a:pt x="146" y="325"/>
                  </a:lnTo>
                  <a:lnTo>
                    <a:pt x="151" y="325"/>
                  </a:lnTo>
                  <a:lnTo>
                    <a:pt x="151" y="320"/>
                  </a:lnTo>
                  <a:lnTo>
                    <a:pt x="151" y="320"/>
                  </a:lnTo>
                  <a:lnTo>
                    <a:pt x="151" y="320"/>
                  </a:lnTo>
                  <a:lnTo>
                    <a:pt x="146" y="315"/>
                  </a:lnTo>
                  <a:lnTo>
                    <a:pt x="146" y="310"/>
                  </a:lnTo>
                  <a:lnTo>
                    <a:pt x="146" y="310"/>
                  </a:lnTo>
                  <a:lnTo>
                    <a:pt x="146" y="310"/>
                  </a:lnTo>
                  <a:lnTo>
                    <a:pt x="146" y="305"/>
                  </a:lnTo>
                  <a:lnTo>
                    <a:pt x="146" y="305"/>
                  </a:lnTo>
                  <a:lnTo>
                    <a:pt x="146" y="305"/>
                  </a:lnTo>
                  <a:lnTo>
                    <a:pt x="146" y="305"/>
                  </a:lnTo>
                  <a:lnTo>
                    <a:pt x="146" y="305"/>
                  </a:lnTo>
                  <a:lnTo>
                    <a:pt x="146" y="305"/>
                  </a:lnTo>
                  <a:lnTo>
                    <a:pt x="146" y="305"/>
                  </a:lnTo>
                  <a:lnTo>
                    <a:pt x="141" y="305"/>
                  </a:lnTo>
                  <a:lnTo>
                    <a:pt x="141" y="305"/>
                  </a:lnTo>
                  <a:lnTo>
                    <a:pt x="141" y="305"/>
                  </a:lnTo>
                  <a:lnTo>
                    <a:pt x="141" y="300"/>
                  </a:lnTo>
                  <a:lnTo>
                    <a:pt x="141" y="300"/>
                  </a:lnTo>
                  <a:lnTo>
                    <a:pt x="141" y="300"/>
                  </a:lnTo>
                  <a:lnTo>
                    <a:pt x="141" y="300"/>
                  </a:lnTo>
                  <a:lnTo>
                    <a:pt x="136" y="300"/>
                  </a:lnTo>
                  <a:lnTo>
                    <a:pt x="136" y="305"/>
                  </a:lnTo>
                  <a:lnTo>
                    <a:pt x="136" y="305"/>
                  </a:lnTo>
                  <a:lnTo>
                    <a:pt x="131" y="300"/>
                  </a:lnTo>
                  <a:lnTo>
                    <a:pt x="131" y="300"/>
                  </a:lnTo>
                  <a:lnTo>
                    <a:pt x="131" y="300"/>
                  </a:lnTo>
                  <a:lnTo>
                    <a:pt x="131" y="300"/>
                  </a:lnTo>
                  <a:lnTo>
                    <a:pt x="131" y="300"/>
                  </a:lnTo>
                  <a:lnTo>
                    <a:pt x="131" y="300"/>
                  </a:lnTo>
                  <a:lnTo>
                    <a:pt x="131" y="300"/>
                  </a:lnTo>
                  <a:lnTo>
                    <a:pt x="131" y="300"/>
                  </a:lnTo>
                  <a:lnTo>
                    <a:pt x="131" y="295"/>
                  </a:lnTo>
                  <a:lnTo>
                    <a:pt x="131" y="295"/>
                  </a:lnTo>
                  <a:lnTo>
                    <a:pt x="131" y="295"/>
                  </a:lnTo>
                  <a:lnTo>
                    <a:pt x="131" y="295"/>
                  </a:lnTo>
                  <a:lnTo>
                    <a:pt x="131" y="295"/>
                  </a:lnTo>
                  <a:lnTo>
                    <a:pt x="131" y="295"/>
                  </a:lnTo>
                  <a:lnTo>
                    <a:pt x="131" y="295"/>
                  </a:lnTo>
                  <a:lnTo>
                    <a:pt x="131" y="295"/>
                  </a:lnTo>
                  <a:lnTo>
                    <a:pt x="126" y="295"/>
                  </a:lnTo>
                  <a:lnTo>
                    <a:pt x="126" y="295"/>
                  </a:lnTo>
                  <a:lnTo>
                    <a:pt x="126" y="291"/>
                  </a:lnTo>
                  <a:lnTo>
                    <a:pt x="126" y="291"/>
                  </a:lnTo>
                  <a:lnTo>
                    <a:pt x="126" y="291"/>
                  </a:lnTo>
                  <a:lnTo>
                    <a:pt x="126" y="291"/>
                  </a:lnTo>
                  <a:lnTo>
                    <a:pt x="126" y="291"/>
                  </a:lnTo>
                  <a:lnTo>
                    <a:pt x="126" y="291"/>
                  </a:lnTo>
                  <a:lnTo>
                    <a:pt x="121" y="291"/>
                  </a:lnTo>
                  <a:lnTo>
                    <a:pt x="121" y="286"/>
                  </a:lnTo>
                  <a:lnTo>
                    <a:pt x="121" y="286"/>
                  </a:lnTo>
                  <a:lnTo>
                    <a:pt x="121" y="286"/>
                  </a:lnTo>
                  <a:lnTo>
                    <a:pt x="121" y="286"/>
                  </a:lnTo>
                  <a:lnTo>
                    <a:pt x="121" y="286"/>
                  </a:lnTo>
                  <a:lnTo>
                    <a:pt x="121" y="286"/>
                  </a:lnTo>
                  <a:lnTo>
                    <a:pt x="121" y="286"/>
                  </a:lnTo>
                  <a:lnTo>
                    <a:pt x="121" y="281"/>
                  </a:lnTo>
                  <a:lnTo>
                    <a:pt x="117" y="281"/>
                  </a:lnTo>
                  <a:lnTo>
                    <a:pt x="117" y="281"/>
                  </a:lnTo>
                  <a:lnTo>
                    <a:pt x="117" y="281"/>
                  </a:lnTo>
                  <a:lnTo>
                    <a:pt x="117" y="281"/>
                  </a:lnTo>
                  <a:lnTo>
                    <a:pt x="117" y="281"/>
                  </a:lnTo>
                  <a:lnTo>
                    <a:pt x="112" y="281"/>
                  </a:lnTo>
                  <a:lnTo>
                    <a:pt x="112" y="281"/>
                  </a:lnTo>
                  <a:lnTo>
                    <a:pt x="112" y="281"/>
                  </a:lnTo>
                  <a:lnTo>
                    <a:pt x="112" y="281"/>
                  </a:lnTo>
                  <a:lnTo>
                    <a:pt x="112" y="281"/>
                  </a:lnTo>
                  <a:lnTo>
                    <a:pt x="112" y="281"/>
                  </a:lnTo>
                  <a:lnTo>
                    <a:pt x="112" y="281"/>
                  </a:lnTo>
                  <a:lnTo>
                    <a:pt x="112" y="276"/>
                  </a:lnTo>
                  <a:lnTo>
                    <a:pt x="112" y="276"/>
                  </a:lnTo>
                  <a:lnTo>
                    <a:pt x="112" y="276"/>
                  </a:lnTo>
                  <a:lnTo>
                    <a:pt x="112" y="276"/>
                  </a:lnTo>
                  <a:lnTo>
                    <a:pt x="112" y="276"/>
                  </a:lnTo>
                  <a:lnTo>
                    <a:pt x="112" y="271"/>
                  </a:lnTo>
                  <a:lnTo>
                    <a:pt x="112" y="271"/>
                  </a:lnTo>
                  <a:lnTo>
                    <a:pt x="107" y="271"/>
                  </a:lnTo>
                  <a:lnTo>
                    <a:pt x="107" y="271"/>
                  </a:lnTo>
                  <a:lnTo>
                    <a:pt x="107" y="271"/>
                  </a:lnTo>
                  <a:lnTo>
                    <a:pt x="107" y="271"/>
                  </a:lnTo>
                  <a:lnTo>
                    <a:pt x="107" y="276"/>
                  </a:lnTo>
                  <a:lnTo>
                    <a:pt x="107" y="276"/>
                  </a:lnTo>
                  <a:lnTo>
                    <a:pt x="102" y="276"/>
                  </a:lnTo>
                  <a:lnTo>
                    <a:pt x="102" y="276"/>
                  </a:lnTo>
                  <a:lnTo>
                    <a:pt x="102" y="276"/>
                  </a:lnTo>
                  <a:lnTo>
                    <a:pt x="102" y="276"/>
                  </a:lnTo>
                  <a:lnTo>
                    <a:pt x="102" y="276"/>
                  </a:lnTo>
                  <a:lnTo>
                    <a:pt x="102" y="276"/>
                  </a:lnTo>
                  <a:lnTo>
                    <a:pt x="97" y="276"/>
                  </a:lnTo>
                  <a:lnTo>
                    <a:pt x="97" y="276"/>
                  </a:lnTo>
                  <a:lnTo>
                    <a:pt x="97" y="276"/>
                  </a:lnTo>
                  <a:lnTo>
                    <a:pt x="97" y="276"/>
                  </a:lnTo>
                  <a:lnTo>
                    <a:pt x="102" y="276"/>
                  </a:lnTo>
                  <a:lnTo>
                    <a:pt x="102" y="271"/>
                  </a:lnTo>
                  <a:lnTo>
                    <a:pt x="102" y="271"/>
                  </a:lnTo>
                  <a:lnTo>
                    <a:pt x="102" y="271"/>
                  </a:lnTo>
                  <a:lnTo>
                    <a:pt x="102" y="271"/>
                  </a:lnTo>
                  <a:lnTo>
                    <a:pt x="102" y="271"/>
                  </a:lnTo>
                  <a:lnTo>
                    <a:pt x="102" y="271"/>
                  </a:lnTo>
                  <a:lnTo>
                    <a:pt x="97" y="271"/>
                  </a:lnTo>
                  <a:lnTo>
                    <a:pt x="97" y="271"/>
                  </a:lnTo>
                  <a:lnTo>
                    <a:pt x="97" y="271"/>
                  </a:lnTo>
                  <a:lnTo>
                    <a:pt x="97" y="266"/>
                  </a:lnTo>
                  <a:lnTo>
                    <a:pt x="97" y="266"/>
                  </a:lnTo>
                  <a:lnTo>
                    <a:pt x="97" y="266"/>
                  </a:lnTo>
                  <a:lnTo>
                    <a:pt x="97" y="266"/>
                  </a:lnTo>
                  <a:lnTo>
                    <a:pt x="97" y="266"/>
                  </a:lnTo>
                  <a:lnTo>
                    <a:pt x="97" y="266"/>
                  </a:lnTo>
                  <a:lnTo>
                    <a:pt x="97" y="266"/>
                  </a:lnTo>
                  <a:lnTo>
                    <a:pt x="97" y="266"/>
                  </a:lnTo>
                  <a:lnTo>
                    <a:pt x="97" y="262"/>
                  </a:lnTo>
                  <a:lnTo>
                    <a:pt x="97" y="262"/>
                  </a:lnTo>
                  <a:lnTo>
                    <a:pt x="97" y="262"/>
                  </a:lnTo>
                  <a:lnTo>
                    <a:pt x="102" y="262"/>
                  </a:lnTo>
                  <a:lnTo>
                    <a:pt x="102" y="262"/>
                  </a:lnTo>
                  <a:lnTo>
                    <a:pt x="102" y="262"/>
                  </a:lnTo>
                  <a:lnTo>
                    <a:pt x="102" y="262"/>
                  </a:lnTo>
                  <a:lnTo>
                    <a:pt x="102" y="262"/>
                  </a:lnTo>
                  <a:lnTo>
                    <a:pt x="102" y="257"/>
                  </a:lnTo>
                  <a:lnTo>
                    <a:pt x="102" y="257"/>
                  </a:lnTo>
                  <a:lnTo>
                    <a:pt x="102" y="257"/>
                  </a:lnTo>
                  <a:lnTo>
                    <a:pt x="102" y="257"/>
                  </a:lnTo>
                  <a:lnTo>
                    <a:pt x="102" y="257"/>
                  </a:lnTo>
                  <a:lnTo>
                    <a:pt x="102" y="257"/>
                  </a:lnTo>
                  <a:lnTo>
                    <a:pt x="102" y="257"/>
                  </a:lnTo>
                  <a:lnTo>
                    <a:pt x="97" y="257"/>
                  </a:lnTo>
                  <a:lnTo>
                    <a:pt x="97" y="257"/>
                  </a:lnTo>
                  <a:lnTo>
                    <a:pt x="97" y="257"/>
                  </a:lnTo>
                  <a:lnTo>
                    <a:pt x="97" y="257"/>
                  </a:lnTo>
                  <a:lnTo>
                    <a:pt x="97" y="257"/>
                  </a:lnTo>
                  <a:lnTo>
                    <a:pt x="97" y="257"/>
                  </a:lnTo>
                  <a:lnTo>
                    <a:pt x="97" y="257"/>
                  </a:lnTo>
                  <a:lnTo>
                    <a:pt x="92" y="257"/>
                  </a:lnTo>
                  <a:lnTo>
                    <a:pt x="92" y="257"/>
                  </a:lnTo>
                  <a:lnTo>
                    <a:pt x="92" y="257"/>
                  </a:lnTo>
                  <a:lnTo>
                    <a:pt x="92" y="257"/>
                  </a:lnTo>
                  <a:lnTo>
                    <a:pt x="92" y="257"/>
                  </a:lnTo>
                  <a:lnTo>
                    <a:pt x="92" y="262"/>
                  </a:lnTo>
                  <a:lnTo>
                    <a:pt x="92" y="262"/>
                  </a:lnTo>
                  <a:lnTo>
                    <a:pt x="92" y="266"/>
                  </a:lnTo>
                  <a:lnTo>
                    <a:pt x="92" y="266"/>
                  </a:lnTo>
                  <a:lnTo>
                    <a:pt x="92" y="271"/>
                  </a:lnTo>
                  <a:lnTo>
                    <a:pt x="92" y="271"/>
                  </a:lnTo>
                  <a:lnTo>
                    <a:pt x="92" y="271"/>
                  </a:lnTo>
                  <a:lnTo>
                    <a:pt x="92" y="271"/>
                  </a:lnTo>
                  <a:lnTo>
                    <a:pt x="88" y="271"/>
                  </a:lnTo>
                  <a:lnTo>
                    <a:pt x="88" y="266"/>
                  </a:lnTo>
                  <a:lnTo>
                    <a:pt x="88" y="266"/>
                  </a:lnTo>
                  <a:lnTo>
                    <a:pt x="88" y="266"/>
                  </a:lnTo>
                  <a:lnTo>
                    <a:pt x="88" y="266"/>
                  </a:lnTo>
                  <a:lnTo>
                    <a:pt x="88" y="266"/>
                  </a:lnTo>
                  <a:lnTo>
                    <a:pt x="88" y="266"/>
                  </a:lnTo>
                  <a:lnTo>
                    <a:pt x="88" y="271"/>
                  </a:lnTo>
                  <a:lnTo>
                    <a:pt x="88" y="271"/>
                  </a:lnTo>
                  <a:lnTo>
                    <a:pt x="88" y="271"/>
                  </a:lnTo>
                  <a:lnTo>
                    <a:pt x="88" y="271"/>
                  </a:lnTo>
                  <a:lnTo>
                    <a:pt x="88" y="271"/>
                  </a:lnTo>
                  <a:lnTo>
                    <a:pt x="88" y="271"/>
                  </a:lnTo>
                  <a:lnTo>
                    <a:pt x="83" y="271"/>
                  </a:lnTo>
                  <a:lnTo>
                    <a:pt x="83" y="271"/>
                  </a:lnTo>
                  <a:lnTo>
                    <a:pt x="83" y="271"/>
                  </a:lnTo>
                  <a:lnTo>
                    <a:pt x="83" y="271"/>
                  </a:lnTo>
                  <a:lnTo>
                    <a:pt x="83" y="271"/>
                  </a:lnTo>
                  <a:lnTo>
                    <a:pt x="83" y="271"/>
                  </a:lnTo>
                  <a:lnTo>
                    <a:pt x="83" y="266"/>
                  </a:lnTo>
                  <a:lnTo>
                    <a:pt x="83" y="266"/>
                  </a:lnTo>
                  <a:lnTo>
                    <a:pt x="83" y="266"/>
                  </a:lnTo>
                  <a:lnTo>
                    <a:pt x="83" y="266"/>
                  </a:lnTo>
                  <a:lnTo>
                    <a:pt x="83" y="266"/>
                  </a:lnTo>
                  <a:lnTo>
                    <a:pt x="83" y="266"/>
                  </a:lnTo>
                  <a:lnTo>
                    <a:pt x="83" y="266"/>
                  </a:lnTo>
                  <a:lnTo>
                    <a:pt x="88" y="262"/>
                  </a:lnTo>
                  <a:lnTo>
                    <a:pt x="88" y="262"/>
                  </a:lnTo>
                  <a:lnTo>
                    <a:pt x="88" y="262"/>
                  </a:lnTo>
                  <a:lnTo>
                    <a:pt x="88" y="262"/>
                  </a:lnTo>
                  <a:lnTo>
                    <a:pt x="88" y="262"/>
                  </a:lnTo>
                  <a:lnTo>
                    <a:pt x="88" y="257"/>
                  </a:lnTo>
                  <a:lnTo>
                    <a:pt x="88" y="257"/>
                  </a:lnTo>
                  <a:lnTo>
                    <a:pt x="88" y="257"/>
                  </a:lnTo>
                  <a:lnTo>
                    <a:pt x="88" y="257"/>
                  </a:lnTo>
                  <a:lnTo>
                    <a:pt x="92" y="257"/>
                  </a:lnTo>
                  <a:lnTo>
                    <a:pt x="92" y="252"/>
                  </a:lnTo>
                  <a:lnTo>
                    <a:pt x="92" y="252"/>
                  </a:lnTo>
                  <a:lnTo>
                    <a:pt x="92" y="252"/>
                  </a:lnTo>
                  <a:lnTo>
                    <a:pt x="92" y="252"/>
                  </a:lnTo>
                  <a:lnTo>
                    <a:pt x="88" y="252"/>
                  </a:lnTo>
                  <a:lnTo>
                    <a:pt x="88" y="252"/>
                  </a:lnTo>
                  <a:lnTo>
                    <a:pt x="88" y="252"/>
                  </a:lnTo>
                  <a:lnTo>
                    <a:pt x="88" y="252"/>
                  </a:lnTo>
                  <a:lnTo>
                    <a:pt x="88" y="252"/>
                  </a:lnTo>
                  <a:lnTo>
                    <a:pt x="83" y="252"/>
                  </a:lnTo>
                  <a:lnTo>
                    <a:pt x="83" y="252"/>
                  </a:lnTo>
                  <a:lnTo>
                    <a:pt x="83" y="252"/>
                  </a:lnTo>
                  <a:lnTo>
                    <a:pt x="83" y="252"/>
                  </a:lnTo>
                  <a:lnTo>
                    <a:pt x="83" y="252"/>
                  </a:lnTo>
                  <a:lnTo>
                    <a:pt x="83" y="252"/>
                  </a:lnTo>
                  <a:lnTo>
                    <a:pt x="83" y="247"/>
                  </a:lnTo>
                  <a:lnTo>
                    <a:pt x="83" y="247"/>
                  </a:lnTo>
                  <a:lnTo>
                    <a:pt x="83" y="247"/>
                  </a:lnTo>
                  <a:lnTo>
                    <a:pt x="83" y="242"/>
                  </a:lnTo>
                  <a:lnTo>
                    <a:pt x="83" y="242"/>
                  </a:lnTo>
                  <a:lnTo>
                    <a:pt x="83" y="242"/>
                  </a:lnTo>
                  <a:lnTo>
                    <a:pt x="83" y="242"/>
                  </a:lnTo>
                  <a:lnTo>
                    <a:pt x="83" y="242"/>
                  </a:lnTo>
                  <a:lnTo>
                    <a:pt x="83" y="242"/>
                  </a:lnTo>
                  <a:lnTo>
                    <a:pt x="88" y="237"/>
                  </a:lnTo>
                  <a:lnTo>
                    <a:pt x="88" y="237"/>
                  </a:lnTo>
                  <a:lnTo>
                    <a:pt x="88" y="237"/>
                  </a:lnTo>
                  <a:lnTo>
                    <a:pt x="88" y="237"/>
                  </a:lnTo>
                  <a:lnTo>
                    <a:pt x="88" y="237"/>
                  </a:lnTo>
                  <a:lnTo>
                    <a:pt x="88" y="233"/>
                  </a:lnTo>
                  <a:lnTo>
                    <a:pt x="88" y="233"/>
                  </a:lnTo>
                  <a:lnTo>
                    <a:pt x="88" y="233"/>
                  </a:lnTo>
                  <a:lnTo>
                    <a:pt x="88" y="233"/>
                  </a:lnTo>
                  <a:lnTo>
                    <a:pt x="88" y="237"/>
                  </a:lnTo>
                  <a:lnTo>
                    <a:pt x="88" y="237"/>
                  </a:lnTo>
                  <a:lnTo>
                    <a:pt x="83" y="237"/>
                  </a:lnTo>
                  <a:lnTo>
                    <a:pt x="83" y="237"/>
                  </a:lnTo>
                  <a:lnTo>
                    <a:pt x="83" y="237"/>
                  </a:lnTo>
                  <a:lnTo>
                    <a:pt x="83" y="237"/>
                  </a:lnTo>
                  <a:lnTo>
                    <a:pt x="83" y="237"/>
                  </a:lnTo>
                  <a:lnTo>
                    <a:pt x="78" y="237"/>
                  </a:lnTo>
                  <a:lnTo>
                    <a:pt x="78" y="237"/>
                  </a:lnTo>
                  <a:lnTo>
                    <a:pt x="78" y="237"/>
                  </a:lnTo>
                  <a:lnTo>
                    <a:pt x="78" y="237"/>
                  </a:lnTo>
                  <a:lnTo>
                    <a:pt x="78" y="237"/>
                  </a:lnTo>
                  <a:lnTo>
                    <a:pt x="78" y="237"/>
                  </a:lnTo>
                  <a:lnTo>
                    <a:pt x="78" y="237"/>
                  </a:lnTo>
                  <a:lnTo>
                    <a:pt x="78" y="237"/>
                  </a:lnTo>
                  <a:lnTo>
                    <a:pt x="73" y="237"/>
                  </a:lnTo>
                  <a:lnTo>
                    <a:pt x="73" y="237"/>
                  </a:lnTo>
                  <a:lnTo>
                    <a:pt x="68" y="237"/>
                  </a:lnTo>
                  <a:lnTo>
                    <a:pt x="68" y="237"/>
                  </a:lnTo>
                  <a:lnTo>
                    <a:pt x="63" y="237"/>
                  </a:lnTo>
                  <a:lnTo>
                    <a:pt x="63" y="237"/>
                  </a:lnTo>
                  <a:lnTo>
                    <a:pt x="59" y="237"/>
                  </a:lnTo>
                  <a:lnTo>
                    <a:pt x="59" y="233"/>
                  </a:lnTo>
                  <a:lnTo>
                    <a:pt x="59" y="233"/>
                  </a:lnTo>
                  <a:lnTo>
                    <a:pt x="59" y="233"/>
                  </a:lnTo>
                  <a:lnTo>
                    <a:pt x="54" y="233"/>
                  </a:lnTo>
                  <a:lnTo>
                    <a:pt x="54" y="233"/>
                  </a:lnTo>
                  <a:lnTo>
                    <a:pt x="54" y="233"/>
                  </a:lnTo>
                  <a:lnTo>
                    <a:pt x="54" y="233"/>
                  </a:lnTo>
                  <a:lnTo>
                    <a:pt x="54" y="233"/>
                  </a:lnTo>
                  <a:lnTo>
                    <a:pt x="54" y="233"/>
                  </a:lnTo>
                  <a:lnTo>
                    <a:pt x="54" y="233"/>
                  </a:lnTo>
                  <a:lnTo>
                    <a:pt x="54" y="233"/>
                  </a:lnTo>
                  <a:lnTo>
                    <a:pt x="49" y="233"/>
                  </a:lnTo>
                  <a:lnTo>
                    <a:pt x="49" y="233"/>
                  </a:lnTo>
                  <a:lnTo>
                    <a:pt x="49" y="233"/>
                  </a:lnTo>
                  <a:lnTo>
                    <a:pt x="49" y="233"/>
                  </a:lnTo>
                  <a:lnTo>
                    <a:pt x="49" y="233"/>
                  </a:lnTo>
                  <a:lnTo>
                    <a:pt x="49" y="233"/>
                  </a:lnTo>
                  <a:lnTo>
                    <a:pt x="49" y="233"/>
                  </a:lnTo>
                  <a:lnTo>
                    <a:pt x="49" y="233"/>
                  </a:lnTo>
                  <a:lnTo>
                    <a:pt x="49" y="233"/>
                  </a:lnTo>
                  <a:lnTo>
                    <a:pt x="49" y="233"/>
                  </a:lnTo>
                  <a:lnTo>
                    <a:pt x="49" y="233"/>
                  </a:lnTo>
                  <a:lnTo>
                    <a:pt x="49" y="233"/>
                  </a:lnTo>
                  <a:lnTo>
                    <a:pt x="49" y="237"/>
                  </a:lnTo>
                  <a:lnTo>
                    <a:pt x="49" y="237"/>
                  </a:lnTo>
                  <a:lnTo>
                    <a:pt x="49" y="237"/>
                  </a:lnTo>
                  <a:lnTo>
                    <a:pt x="44" y="237"/>
                  </a:lnTo>
                  <a:lnTo>
                    <a:pt x="44" y="237"/>
                  </a:lnTo>
                  <a:lnTo>
                    <a:pt x="44" y="237"/>
                  </a:lnTo>
                  <a:lnTo>
                    <a:pt x="44" y="237"/>
                  </a:lnTo>
                  <a:lnTo>
                    <a:pt x="44" y="237"/>
                  </a:lnTo>
                  <a:lnTo>
                    <a:pt x="44" y="237"/>
                  </a:lnTo>
                  <a:lnTo>
                    <a:pt x="44" y="237"/>
                  </a:lnTo>
                  <a:lnTo>
                    <a:pt x="44" y="237"/>
                  </a:lnTo>
                  <a:lnTo>
                    <a:pt x="44" y="237"/>
                  </a:lnTo>
                  <a:lnTo>
                    <a:pt x="39" y="237"/>
                  </a:lnTo>
                  <a:lnTo>
                    <a:pt x="39" y="237"/>
                  </a:lnTo>
                  <a:lnTo>
                    <a:pt x="39" y="237"/>
                  </a:lnTo>
                  <a:lnTo>
                    <a:pt x="39" y="237"/>
                  </a:lnTo>
                  <a:lnTo>
                    <a:pt x="39" y="242"/>
                  </a:lnTo>
                  <a:lnTo>
                    <a:pt x="39" y="242"/>
                  </a:lnTo>
                  <a:lnTo>
                    <a:pt x="39" y="242"/>
                  </a:lnTo>
                  <a:lnTo>
                    <a:pt x="39" y="242"/>
                  </a:lnTo>
                  <a:lnTo>
                    <a:pt x="39" y="242"/>
                  </a:lnTo>
                  <a:lnTo>
                    <a:pt x="34" y="242"/>
                  </a:lnTo>
                  <a:lnTo>
                    <a:pt x="34" y="247"/>
                  </a:lnTo>
                  <a:lnTo>
                    <a:pt x="34" y="247"/>
                  </a:lnTo>
                  <a:lnTo>
                    <a:pt x="34" y="247"/>
                  </a:lnTo>
                  <a:lnTo>
                    <a:pt x="34" y="247"/>
                  </a:lnTo>
                  <a:lnTo>
                    <a:pt x="34" y="247"/>
                  </a:lnTo>
                  <a:lnTo>
                    <a:pt x="34" y="247"/>
                  </a:lnTo>
                  <a:lnTo>
                    <a:pt x="30" y="247"/>
                  </a:lnTo>
                  <a:lnTo>
                    <a:pt x="30" y="247"/>
                  </a:lnTo>
                  <a:lnTo>
                    <a:pt x="30" y="247"/>
                  </a:lnTo>
                  <a:lnTo>
                    <a:pt x="30" y="242"/>
                  </a:lnTo>
                  <a:lnTo>
                    <a:pt x="30" y="242"/>
                  </a:lnTo>
                  <a:lnTo>
                    <a:pt x="30" y="242"/>
                  </a:lnTo>
                  <a:lnTo>
                    <a:pt x="30" y="242"/>
                  </a:lnTo>
                  <a:lnTo>
                    <a:pt x="30" y="242"/>
                  </a:lnTo>
                  <a:lnTo>
                    <a:pt x="30" y="242"/>
                  </a:lnTo>
                  <a:lnTo>
                    <a:pt x="30" y="242"/>
                  </a:lnTo>
                  <a:lnTo>
                    <a:pt x="25" y="242"/>
                  </a:lnTo>
                  <a:lnTo>
                    <a:pt x="25" y="242"/>
                  </a:lnTo>
                  <a:lnTo>
                    <a:pt x="25" y="242"/>
                  </a:lnTo>
                  <a:lnTo>
                    <a:pt x="25" y="242"/>
                  </a:lnTo>
                  <a:lnTo>
                    <a:pt x="25" y="242"/>
                  </a:lnTo>
                  <a:lnTo>
                    <a:pt x="25" y="242"/>
                  </a:lnTo>
                  <a:lnTo>
                    <a:pt x="25" y="242"/>
                  </a:lnTo>
                  <a:lnTo>
                    <a:pt x="25" y="242"/>
                  </a:lnTo>
                  <a:lnTo>
                    <a:pt x="20" y="242"/>
                  </a:lnTo>
                  <a:lnTo>
                    <a:pt x="20" y="242"/>
                  </a:lnTo>
                  <a:lnTo>
                    <a:pt x="20" y="237"/>
                  </a:lnTo>
                  <a:lnTo>
                    <a:pt x="20" y="237"/>
                  </a:lnTo>
                  <a:lnTo>
                    <a:pt x="20" y="237"/>
                  </a:lnTo>
                  <a:lnTo>
                    <a:pt x="20" y="237"/>
                  </a:lnTo>
                  <a:lnTo>
                    <a:pt x="20" y="237"/>
                  </a:lnTo>
                  <a:lnTo>
                    <a:pt x="15" y="237"/>
                  </a:lnTo>
                  <a:lnTo>
                    <a:pt x="15" y="237"/>
                  </a:lnTo>
                  <a:lnTo>
                    <a:pt x="15" y="237"/>
                  </a:lnTo>
                  <a:lnTo>
                    <a:pt x="15" y="237"/>
                  </a:lnTo>
                  <a:lnTo>
                    <a:pt x="10" y="237"/>
                  </a:lnTo>
                  <a:lnTo>
                    <a:pt x="10" y="237"/>
                  </a:lnTo>
                  <a:lnTo>
                    <a:pt x="5" y="233"/>
                  </a:lnTo>
                  <a:lnTo>
                    <a:pt x="5" y="233"/>
                  </a:lnTo>
                  <a:lnTo>
                    <a:pt x="5" y="233"/>
                  </a:lnTo>
                  <a:lnTo>
                    <a:pt x="5" y="233"/>
                  </a:lnTo>
                  <a:lnTo>
                    <a:pt x="5" y="233"/>
                  </a:lnTo>
                  <a:lnTo>
                    <a:pt x="5" y="233"/>
                  </a:lnTo>
                  <a:lnTo>
                    <a:pt x="5" y="233"/>
                  </a:lnTo>
                  <a:lnTo>
                    <a:pt x="0" y="228"/>
                  </a:lnTo>
                  <a:lnTo>
                    <a:pt x="0" y="228"/>
                  </a:lnTo>
                  <a:lnTo>
                    <a:pt x="0" y="228"/>
                  </a:lnTo>
                  <a:lnTo>
                    <a:pt x="0" y="228"/>
                  </a:lnTo>
                  <a:lnTo>
                    <a:pt x="0" y="228"/>
                  </a:lnTo>
                  <a:lnTo>
                    <a:pt x="5" y="223"/>
                  </a:lnTo>
                  <a:lnTo>
                    <a:pt x="5" y="223"/>
                  </a:lnTo>
                  <a:lnTo>
                    <a:pt x="5" y="223"/>
                  </a:lnTo>
                  <a:lnTo>
                    <a:pt x="5" y="223"/>
                  </a:lnTo>
                  <a:lnTo>
                    <a:pt x="5" y="223"/>
                  </a:lnTo>
                  <a:lnTo>
                    <a:pt x="5" y="223"/>
                  </a:lnTo>
                  <a:lnTo>
                    <a:pt x="5" y="223"/>
                  </a:lnTo>
                  <a:lnTo>
                    <a:pt x="5" y="223"/>
                  </a:lnTo>
                  <a:lnTo>
                    <a:pt x="5" y="223"/>
                  </a:lnTo>
                  <a:lnTo>
                    <a:pt x="5" y="218"/>
                  </a:lnTo>
                  <a:lnTo>
                    <a:pt x="5" y="218"/>
                  </a:lnTo>
                  <a:lnTo>
                    <a:pt x="5" y="218"/>
                  </a:lnTo>
                  <a:lnTo>
                    <a:pt x="5" y="213"/>
                  </a:lnTo>
                  <a:lnTo>
                    <a:pt x="5" y="213"/>
                  </a:lnTo>
                  <a:lnTo>
                    <a:pt x="10" y="213"/>
                  </a:lnTo>
                  <a:lnTo>
                    <a:pt x="10" y="213"/>
                  </a:lnTo>
                  <a:lnTo>
                    <a:pt x="10" y="213"/>
                  </a:lnTo>
                  <a:lnTo>
                    <a:pt x="15" y="213"/>
                  </a:lnTo>
                  <a:lnTo>
                    <a:pt x="15" y="213"/>
                  </a:lnTo>
                  <a:lnTo>
                    <a:pt x="15" y="213"/>
                  </a:lnTo>
                  <a:lnTo>
                    <a:pt x="15" y="213"/>
                  </a:lnTo>
                  <a:lnTo>
                    <a:pt x="20" y="208"/>
                  </a:lnTo>
                  <a:lnTo>
                    <a:pt x="20" y="208"/>
                  </a:lnTo>
                  <a:lnTo>
                    <a:pt x="20" y="208"/>
                  </a:lnTo>
                  <a:lnTo>
                    <a:pt x="20" y="204"/>
                  </a:lnTo>
                  <a:lnTo>
                    <a:pt x="20" y="204"/>
                  </a:lnTo>
                  <a:lnTo>
                    <a:pt x="20" y="204"/>
                  </a:lnTo>
                  <a:lnTo>
                    <a:pt x="25" y="199"/>
                  </a:lnTo>
                  <a:lnTo>
                    <a:pt x="25" y="199"/>
                  </a:lnTo>
                  <a:lnTo>
                    <a:pt x="25" y="199"/>
                  </a:lnTo>
                  <a:lnTo>
                    <a:pt x="30" y="199"/>
                  </a:lnTo>
                  <a:lnTo>
                    <a:pt x="30" y="199"/>
                  </a:lnTo>
                  <a:lnTo>
                    <a:pt x="30" y="194"/>
                  </a:lnTo>
                  <a:lnTo>
                    <a:pt x="30" y="194"/>
                  </a:lnTo>
                  <a:lnTo>
                    <a:pt x="30" y="194"/>
                  </a:lnTo>
                  <a:lnTo>
                    <a:pt x="30" y="194"/>
                  </a:lnTo>
                  <a:lnTo>
                    <a:pt x="30" y="194"/>
                  </a:lnTo>
                  <a:lnTo>
                    <a:pt x="30" y="194"/>
                  </a:lnTo>
                  <a:lnTo>
                    <a:pt x="30" y="189"/>
                  </a:lnTo>
                  <a:lnTo>
                    <a:pt x="30" y="189"/>
                  </a:lnTo>
                  <a:lnTo>
                    <a:pt x="30" y="189"/>
                  </a:lnTo>
                  <a:lnTo>
                    <a:pt x="30" y="189"/>
                  </a:lnTo>
                  <a:lnTo>
                    <a:pt x="30" y="189"/>
                  </a:lnTo>
                  <a:lnTo>
                    <a:pt x="30" y="189"/>
                  </a:lnTo>
                  <a:lnTo>
                    <a:pt x="30" y="184"/>
                  </a:lnTo>
                  <a:lnTo>
                    <a:pt x="30" y="184"/>
                  </a:lnTo>
                  <a:lnTo>
                    <a:pt x="30" y="184"/>
                  </a:lnTo>
                  <a:lnTo>
                    <a:pt x="30" y="184"/>
                  </a:lnTo>
                  <a:lnTo>
                    <a:pt x="30" y="184"/>
                  </a:lnTo>
                  <a:lnTo>
                    <a:pt x="34" y="179"/>
                  </a:lnTo>
                  <a:lnTo>
                    <a:pt x="39" y="179"/>
                  </a:lnTo>
                  <a:lnTo>
                    <a:pt x="44" y="179"/>
                  </a:lnTo>
                  <a:lnTo>
                    <a:pt x="44" y="179"/>
                  </a:lnTo>
                  <a:lnTo>
                    <a:pt x="44" y="184"/>
                  </a:lnTo>
                  <a:lnTo>
                    <a:pt x="49" y="184"/>
                  </a:lnTo>
                  <a:lnTo>
                    <a:pt x="49" y="184"/>
                  </a:lnTo>
                  <a:lnTo>
                    <a:pt x="54" y="184"/>
                  </a:lnTo>
                  <a:lnTo>
                    <a:pt x="54" y="184"/>
                  </a:lnTo>
                  <a:lnTo>
                    <a:pt x="54" y="184"/>
                  </a:lnTo>
                  <a:lnTo>
                    <a:pt x="54" y="184"/>
                  </a:lnTo>
                  <a:lnTo>
                    <a:pt x="54" y="184"/>
                  </a:lnTo>
                  <a:lnTo>
                    <a:pt x="54" y="184"/>
                  </a:lnTo>
                  <a:lnTo>
                    <a:pt x="59" y="189"/>
                  </a:lnTo>
                  <a:lnTo>
                    <a:pt x="59" y="189"/>
                  </a:lnTo>
                  <a:lnTo>
                    <a:pt x="59" y="189"/>
                  </a:lnTo>
                  <a:lnTo>
                    <a:pt x="63" y="189"/>
                  </a:lnTo>
                  <a:lnTo>
                    <a:pt x="63" y="189"/>
                  </a:lnTo>
                  <a:lnTo>
                    <a:pt x="63" y="189"/>
                  </a:lnTo>
                  <a:lnTo>
                    <a:pt x="63" y="189"/>
                  </a:lnTo>
                  <a:lnTo>
                    <a:pt x="63" y="189"/>
                  </a:lnTo>
                  <a:lnTo>
                    <a:pt x="68" y="189"/>
                  </a:lnTo>
                  <a:lnTo>
                    <a:pt x="68" y="189"/>
                  </a:lnTo>
                  <a:lnTo>
                    <a:pt x="73" y="189"/>
                  </a:lnTo>
                  <a:lnTo>
                    <a:pt x="73" y="189"/>
                  </a:lnTo>
                  <a:lnTo>
                    <a:pt x="78" y="189"/>
                  </a:lnTo>
                  <a:lnTo>
                    <a:pt x="78" y="189"/>
                  </a:lnTo>
                  <a:lnTo>
                    <a:pt x="83" y="189"/>
                  </a:lnTo>
                  <a:lnTo>
                    <a:pt x="83" y="184"/>
                  </a:lnTo>
                  <a:lnTo>
                    <a:pt x="83" y="184"/>
                  </a:lnTo>
                  <a:lnTo>
                    <a:pt x="83" y="184"/>
                  </a:lnTo>
                  <a:lnTo>
                    <a:pt x="83" y="179"/>
                  </a:lnTo>
                  <a:lnTo>
                    <a:pt x="83" y="179"/>
                  </a:lnTo>
                  <a:lnTo>
                    <a:pt x="83" y="179"/>
                  </a:lnTo>
                  <a:lnTo>
                    <a:pt x="83" y="179"/>
                  </a:lnTo>
                  <a:lnTo>
                    <a:pt x="88" y="179"/>
                  </a:lnTo>
                  <a:lnTo>
                    <a:pt x="88" y="179"/>
                  </a:lnTo>
                  <a:lnTo>
                    <a:pt x="88" y="175"/>
                  </a:lnTo>
                  <a:lnTo>
                    <a:pt x="88" y="175"/>
                  </a:lnTo>
                  <a:lnTo>
                    <a:pt x="88" y="175"/>
                  </a:lnTo>
                  <a:lnTo>
                    <a:pt x="88" y="175"/>
                  </a:lnTo>
                  <a:lnTo>
                    <a:pt x="88" y="170"/>
                  </a:lnTo>
                  <a:lnTo>
                    <a:pt x="88" y="170"/>
                  </a:lnTo>
                  <a:lnTo>
                    <a:pt x="92" y="170"/>
                  </a:lnTo>
                  <a:lnTo>
                    <a:pt x="92" y="170"/>
                  </a:lnTo>
                  <a:lnTo>
                    <a:pt x="92" y="170"/>
                  </a:lnTo>
                  <a:lnTo>
                    <a:pt x="92" y="170"/>
                  </a:lnTo>
                  <a:lnTo>
                    <a:pt x="92" y="170"/>
                  </a:lnTo>
                  <a:lnTo>
                    <a:pt x="92" y="170"/>
                  </a:lnTo>
                  <a:lnTo>
                    <a:pt x="92" y="170"/>
                  </a:lnTo>
                  <a:lnTo>
                    <a:pt x="92" y="170"/>
                  </a:lnTo>
                  <a:lnTo>
                    <a:pt x="92" y="170"/>
                  </a:lnTo>
                  <a:lnTo>
                    <a:pt x="92" y="175"/>
                  </a:lnTo>
                  <a:lnTo>
                    <a:pt x="97" y="175"/>
                  </a:lnTo>
                  <a:lnTo>
                    <a:pt x="97" y="179"/>
                  </a:lnTo>
                  <a:lnTo>
                    <a:pt x="97" y="179"/>
                  </a:lnTo>
                  <a:lnTo>
                    <a:pt x="97" y="179"/>
                  </a:lnTo>
                  <a:lnTo>
                    <a:pt x="97" y="179"/>
                  </a:lnTo>
                  <a:lnTo>
                    <a:pt x="102" y="179"/>
                  </a:lnTo>
                  <a:lnTo>
                    <a:pt x="102" y="175"/>
                  </a:lnTo>
                  <a:lnTo>
                    <a:pt x="102" y="175"/>
                  </a:lnTo>
                  <a:lnTo>
                    <a:pt x="102" y="175"/>
                  </a:lnTo>
                  <a:lnTo>
                    <a:pt x="107" y="170"/>
                  </a:lnTo>
                  <a:lnTo>
                    <a:pt x="107" y="170"/>
                  </a:lnTo>
                  <a:lnTo>
                    <a:pt x="107" y="165"/>
                  </a:lnTo>
                  <a:lnTo>
                    <a:pt x="112" y="165"/>
                  </a:lnTo>
                  <a:lnTo>
                    <a:pt x="112" y="165"/>
                  </a:lnTo>
                  <a:lnTo>
                    <a:pt x="112" y="165"/>
                  </a:lnTo>
                  <a:lnTo>
                    <a:pt x="112" y="165"/>
                  </a:lnTo>
                  <a:lnTo>
                    <a:pt x="112" y="165"/>
                  </a:lnTo>
                  <a:lnTo>
                    <a:pt x="112" y="165"/>
                  </a:lnTo>
                  <a:lnTo>
                    <a:pt x="117" y="165"/>
                  </a:lnTo>
                  <a:lnTo>
                    <a:pt x="117" y="165"/>
                  </a:lnTo>
                  <a:lnTo>
                    <a:pt x="117" y="165"/>
                  </a:lnTo>
                  <a:lnTo>
                    <a:pt x="121" y="170"/>
                  </a:lnTo>
                  <a:lnTo>
                    <a:pt x="126" y="170"/>
                  </a:lnTo>
                  <a:lnTo>
                    <a:pt x="126" y="170"/>
                  </a:lnTo>
                  <a:lnTo>
                    <a:pt x="131" y="170"/>
                  </a:lnTo>
                  <a:lnTo>
                    <a:pt x="131" y="170"/>
                  </a:lnTo>
                  <a:lnTo>
                    <a:pt x="131" y="170"/>
                  </a:lnTo>
                  <a:lnTo>
                    <a:pt x="131" y="170"/>
                  </a:lnTo>
                  <a:lnTo>
                    <a:pt x="136" y="170"/>
                  </a:lnTo>
                  <a:lnTo>
                    <a:pt x="136" y="170"/>
                  </a:lnTo>
                  <a:lnTo>
                    <a:pt x="136" y="170"/>
                  </a:lnTo>
                  <a:lnTo>
                    <a:pt x="136" y="170"/>
                  </a:lnTo>
                  <a:lnTo>
                    <a:pt x="136" y="170"/>
                  </a:lnTo>
                  <a:lnTo>
                    <a:pt x="136" y="165"/>
                  </a:lnTo>
                  <a:lnTo>
                    <a:pt x="141" y="165"/>
                  </a:lnTo>
                  <a:lnTo>
                    <a:pt x="141" y="165"/>
                  </a:lnTo>
                  <a:lnTo>
                    <a:pt x="141" y="165"/>
                  </a:lnTo>
                  <a:lnTo>
                    <a:pt x="141" y="165"/>
                  </a:lnTo>
                  <a:lnTo>
                    <a:pt x="146" y="165"/>
                  </a:lnTo>
                  <a:lnTo>
                    <a:pt x="146" y="165"/>
                  </a:lnTo>
                  <a:lnTo>
                    <a:pt x="146" y="165"/>
                  </a:lnTo>
                  <a:lnTo>
                    <a:pt x="146" y="160"/>
                  </a:lnTo>
                  <a:lnTo>
                    <a:pt x="146" y="160"/>
                  </a:lnTo>
                  <a:lnTo>
                    <a:pt x="146" y="160"/>
                  </a:lnTo>
                  <a:lnTo>
                    <a:pt x="146" y="160"/>
                  </a:lnTo>
                  <a:lnTo>
                    <a:pt x="146" y="155"/>
                  </a:lnTo>
                  <a:lnTo>
                    <a:pt x="146" y="155"/>
                  </a:lnTo>
                  <a:lnTo>
                    <a:pt x="146" y="155"/>
                  </a:lnTo>
                  <a:lnTo>
                    <a:pt x="146" y="155"/>
                  </a:lnTo>
                  <a:lnTo>
                    <a:pt x="146" y="155"/>
                  </a:lnTo>
                  <a:lnTo>
                    <a:pt x="146" y="150"/>
                  </a:lnTo>
                  <a:lnTo>
                    <a:pt x="146" y="150"/>
                  </a:lnTo>
                  <a:lnTo>
                    <a:pt x="146" y="146"/>
                  </a:lnTo>
                  <a:lnTo>
                    <a:pt x="146" y="146"/>
                  </a:lnTo>
                  <a:lnTo>
                    <a:pt x="151" y="146"/>
                  </a:lnTo>
                  <a:lnTo>
                    <a:pt x="151" y="146"/>
                  </a:lnTo>
                  <a:lnTo>
                    <a:pt x="151" y="146"/>
                  </a:lnTo>
                  <a:lnTo>
                    <a:pt x="151" y="146"/>
                  </a:lnTo>
                  <a:lnTo>
                    <a:pt x="151" y="150"/>
                  </a:lnTo>
                  <a:lnTo>
                    <a:pt x="155" y="150"/>
                  </a:lnTo>
                  <a:lnTo>
                    <a:pt x="155" y="150"/>
                  </a:lnTo>
                  <a:lnTo>
                    <a:pt x="155" y="150"/>
                  </a:lnTo>
                  <a:lnTo>
                    <a:pt x="155" y="150"/>
                  </a:lnTo>
                  <a:lnTo>
                    <a:pt x="155" y="150"/>
                  </a:lnTo>
                  <a:lnTo>
                    <a:pt x="155" y="146"/>
                  </a:lnTo>
                  <a:lnTo>
                    <a:pt x="160" y="146"/>
                  </a:lnTo>
                  <a:lnTo>
                    <a:pt x="160" y="146"/>
                  </a:lnTo>
                  <a:lnTo>
                    <a:pt x="160" y="146"/>
                  </a:lnTo>
                  <a:lnTo>
                    <a:pt x="160" y="141"/>
                  </a:lnTo>
                  <a:lnTo>
                    <a:pt x="160" y="141"/>
                  </a:lnTo>
                  <a:lnTo>
                    <a:pt x="160" y="141"/>
                  </a:lnTo>
                  <a:lnTo>
                    <a:pt x="160" y="141"/>
                  </a:lnTo>
                  <a:lnTo>
                    <a:pt x="160" y="141"/>
                  </a:lnTo>
                  <a:lnTo>
                    <a:pt x="165" y="141"/>
                  </a:lnTo>
                  <a:lnTo>
                    <a:pt x="165" y="141"/>
                  </a:lnTo>
                  <a:lnTo>
                    <a:pt x="165" y="141"/>
                  </a:lnTo>
                  <a:lnTo>
                    <a:pt x="170" y="141"/>
                  </a:lnTo>
                  <a:lnTo>
                    <a:pt x="175" y="141"/>
                  </a:lnTo>
                  <a:lnTo>
                    <a:pt x="175" y="141"/>
                  </a:lnTo>
                  <a:lnTo>
                    <a:pt x="180" y="141"/>
                  </a:lnTo>
                  <a:lnTo>
                    <a:pt x="180" y="146"/>
                  </a:lnTo>
                  <a:lnTo>
                    <a:pt x="184" y="146"/>
                  </a:lnTo>
                  <a:lnTo>
                    <a:pt x="189" y="146"/>
                  </a:lnTo>
                  <a:lnTo>
                    <a:pt x="189" y="146"/>
                  </a:lnTo>
                  <a:lnTo>
                    <a:pt x="194" y="150"/>
                  </a:lnTo>
                  <a:lnTo>
                    <a:pt x="194" y="150"/>
                  </a:lnTo>
                  <a:lnTo>
                    <a:pt x="199" y="150"/>
                  </a:lnTo>
                  <a:lnTo>
                    <a:pt x="199" y="150"/>
                  </a:lnTo>
                  <a:lnTo>
                    <a:pt x="199" y="150"/>
                  </a:lnTo>
                  <a:lnTo>
                    <a:pt x="204" y="150"/>
                  </a:lnTo>
                  <a:lnTo>
                    <a:pt x="204" y="146"/>
                  </a:lnTo>
                  <a:lnTo>
                    <a:pt x="204" y="146"/>
                  </a:lnTo>
                  <a:lnTo>
                    <a:pt x="204" y="146"/>
                  </a:lnTo>
                  <a:lnTo>
                    <a:pt x="204" y="146"/>
                  </a:lnTo>
                  <a:lnTo>
                    <a:pt x="204" y="146"/>
                  </a:lnTo>
                  <a:lnTo>
                    <a:pt x="204" y="146"/>
                  </a:lnTo>
                  <a:lnTo>
                    <a:pt x="204" y="146"/>
                  </a:lnTo>
                  <a:lnTo>
                    <a:pt x="209" y="146"/>
                  </a:lnTo>
                  <a:lnTo>
                    <a:pt x="209" y="146"/>
                  </a:lnTo>
                  <a:lnTo>
                    <a:pt x="209" y="146"/>
                  </a:lnTo>
                  <a:lnTo>
                    <a:pt x="209" y="146"/>
                  </a:lnTo>
                  <a:lnTo>
                    <a:pt x="209" y="146"/>
                  </a:lnTo>
                  <a:lnTo>
                    <a:pt x="209" y="146"/>
                  </a:lnTo>
                  <a:lnTo>
                    <a:pt x="213" y="146"/>
                  </a:lnTo>
                  <a:lnTo>
                    <a:pt x="213" y="141"/>
                  </a:lnTo>
                  <a:lnTo>
                    <a:pt x="213" y="141"/>
                  </a:lnTo>
                  <a:lnTo>
                    <a:pt x="213" y="141"/>
                  </a:lnTo>
                  <a:lnTo>
                    <a:pt x="213" y="146"/>
                  </a:lnTo>
                  <a:lnTo>
                    <a:pt x="213" y="146"/>
                  </a:lnTo>
                  <a:lnTo>
                    <a:pt x="218" y="146"/>
                  </a:lnTo>
                  <a:lnTo>
                    <a:pt x="218" y="146"/>
                  </a:lnTo>
                  <a:lnTo>
                    <a:pt x="218" y="146"/>
                  </a:lnTo>
                  <a:lnTo>
                    <a:pt x="218" y="146"/>
                  </a:lnTo>
                  <a:lnTo>
                    <a:pt x="223" y="146"/>
                  </a:lnTo>
                  <a:lnTo>
                    <a:pt x="223" y="146"/>
                  </a:lnTo>
                  <a:lnTo>
                    <a:pt x="223" y="146"/>
                  </a:lnTo>
                  <a:lnTo>
                    <a:pt x="223" y="150"/>
                  </a:lnTo>
                  <a:lnTo>
                    <a:pt x="223" y="150"/>
                  </a:lnTo>
                  <a:lnTo>
                    <a:pt x="223" y="150"/>
                  </a:lnTo>
                  <a:lnTo>
                    <a:pt x="223" y="150"/>
                  </a:lnTo>
                  <a:lnTo>
                    <a:pt x="228" y="150"/>
                  </a:lnTo>
                  <a:lnTo>
                    <a:pt x="228" y="150"/>
                  </a:lnTo>
                  <a:lnTo>
                    <a:pt x="228" y="150"/>
                  </a:lnTo>
                  <a:lnTo>
                    <a:pt x="228" y="150"/>
                  </a:lnTo>
                  <a:lnTo>
                    <a:pt x="233" y="146"/>
                  </a:lnTo>
                  <a:lnTo>
                    <a:pt x="233" y="146"/>
                  </a:lnTo>
                  <a:lnTo>
                    <a:pt x="233" y="146"/>
                  </a:lnTo>
                  <a:lnTo>
                    <a:pt x="233" y="141"/>
                  </a:lnTo>
                  <a:lnTo>
                    <a:pt x="233" y="141"/>
                  </a:lnTo>
                  <a:lnTo>
                    <a:pt x="238" y="141"/>
                  </a:lnTo>
                  <a:lnTo>
                    <a:pt x="238" y="136"/>
                  </a:lnTo>
                  <a:lnTo>
                    <a:pt x="238" y="136"/>
                  </a:lnTo>
                  <a:lnTo>
                    <a:pt x="233" y="136"/>
                  </a:lnTo>
                  <a:lnTo>
                    <a:pt x="233" y="136"/>
                  </a:lnTo>
                  <a:lnTo>
                    <a:pt x="233" y="136"/>
                  </a:lnTo>
                  <a:lnTo>
                    <a:pt x="233" y="136"/>
                  </a:lnTo>
                  <a:lnTo>
                    <a:pt x="233" y="136"/>
                  </a:lnTo>
                  <a:lnTo>
                    <a:pt x="233" y="131"/>
                  </a:lnTo>
                  <a:lnTo>
                    <a:pt x="238" y="131"/>
                  </a:lnTo>
                  <a:lnTo>
                    <a:pt x="238" y="126"/>
                  </a:lnTo>
                  <a:lnTo>
                    <a:pt x="238" y="126"/>
                  </a:lnTo>
                  <a:lnTo>
                    <a:pt x="242" y="121"/>
                  </a:lnTo>
                  <a:lnTo>
                    <a:pt x="247" y="121"/>
                  </a:lnTo>
                  <a:lnTo>
                    <a:pt x="247" y="121"/>
                  </a:lnTo>
                  <a:lnTo>
                    <a:pt x="252" y="121"/>
                  </a:lnTo>
                  <a:lnTo>
                    <a:pt x="252" y="117"/>
                  </a:lnTo>
                  <a:lnTo>
                    <a:pt x="257" y="121"/>
                  </a:lnTo>
                  <a:lnTo>
                    <a:pt x="257" y="121"/>
                  </a:lnTo>
                  <a:lnTo>
                    <a:pt x="257" y="121"/>
                  </a:lnTo>
                  <a:lnTo>
                    <a:pt x="262" y="121"/>
                  </a:lnTo>
                  <a:lnTo>
                    <a:pt x="262" y="121"/>
                  </a:lnTo>
                  <a:lnTo>
                    <a:pt x="262" y="121"/>
                  </a:lnTo>
                  <a:lnTo>
                    <a:pt x="262" y="121"/>
                  </a:lnTo>
                  <a:lnTo>
                    <a:pt x="262" y="121"/>
                  </a:lnTo>
                  <a:lnTo>
                    <a:pt x="262" y="121"/>
                  </a:lnTo>
                  <a:lnTo>
                    <a:pt x="262" y="117"/>
                  </a:lnTo>
                  <a:lnTo>
                    <a:pt x="262" y="117"/>
                  </a:lnTo>
                  <a:lnTo>
                    <a:pt x="257" y="117"/>
                  </a:lnTo>
                  <a:lnTo>
                    <a:pt x="257" y="112"/>
                  </a:lnTo>
                  <a:lnTo>
                    <a:pt x="257" y="107"/>
                  </a:lnTo>
                  <a:lnTo>
                    <a:pt x="257" y="107"/>
                  </a:lnTo>
                  <a:lnTo>
                    <a:pt x="257" y="107"/>
                  </a:lnTo>
                  <a:lnTo>
                    <a:pt x="257" y="102"/>
                  </a:lnTo>
                  <a:lnTo>
                    <a:pt x="257" y="102"/>
                  </a:lnTo>
                  <a:lnTo>
                    <a:pt x="257" y="102"/>
                  </a:lnTo>
                  <a:lnTo>
                    <a:pt x="257" y="102"/>
                  </a:lnTo>
                  <a:lnTo>
                    <a:pt x="262" y="97"/>
                  </a:lnTo>
                  <a:lnTo>
                    <a:pt x="262" y="97"/>
                  </a:lnTo>
                  <a:lnTo>
                    <a:pt x="262" y="97"/>
                  </a:lnTo>
                  <a:lnTo>
                    <a:pt x="262" y="97"/>
                  </a:lnTo>
                  <a:lnTo>
                    <a:pt x="262" y="97"/>
                  </a:lnTo>
                  <a:lnTo>
                    <a:pt x="267" y="102"/>
                  </a:lnTo>
                  <a:lnTo>
                    <a:pt x="267" y="102"/>
                  </a:lnTo>
                  <a:lnTo>
                    <a:pt x="272" y="102"/>
                  </a:lnTo>
                  <a:lnTo>
                    <a:pt x="272" y="102"/>
                  </a:lnTo>
                  <a:lnTo>
                    <a:pt x="272" y="102"/>
                  </a:lnTo>
                  <a:lnTo>
                    <a:pt x="272" y="102"/>
                  </a:lnTo>
                  <a:lnTo>
                    <a:pt x="276" y="97"/>
                  </a:lnTo>
                  <a:lnTo>
                    <a:pt x="276" y="97"/>
                  </a:lnTo>
                  <a:lnTo>
                    <a:pt x="276" y="97"/>
                  </a:lnTo>
                  <a:lnTo>
                    <a:pt x="281" y="97"/>
                  </a:lnTo>
                  <a:lnTo>
                    <a:pt x="281" y="97"/>
                  </a:lnTo>
                  <a:lnTo>
                    <a:pt x="281" y="97"/>
                  </a:lnTo>
                  <a:lnTo>
                    <a:pt x="281" y="97"/>
                  </a:lnTo>
                  <a:lnTo>
                    <a:pt x="281" y="97"/>
                  </a:lnTo>
                  <a:lnTo>
                    <a:pt x="281" y="92"/>
                  </a:lnTo>
                  <a:lnTo>
                    <a:pt x="281" y="92"/>
                  </a:lnTo>
                  <a:lnTo>
                    <a:pt x="286" y="92"/>
                  </a:lnTo>
                  <a:lnTo>
                    <a:pt x="286" y="92"/>
                  </a:lnTo>
                  <a:lnTo>
                    <a:pt x="286" y="92"/>
                  </a:lnTo>
                  <a:lnTo>
                    <a:pt x="286" y="92"/>
                  </a:lnTo>
                  <a:lnTo>
                    <a:pt x="291" y="92"/>
                  </a:lnTo>
                  <a:lnTo>
                    <a:pt x="291" y="87"/>
                  </a:lnTo>
                  <a:lnTo>
                    <a:pt x="286" y="87"/>
                  </a:lnTo>
                  <a:lnTo>
                    <a:pt x="286" y="87"/>
                  </a:lnTo>
                  <a:lnTo>
                    <a:pt x="291" y="87"/>
                  </a:lnTo>
                  <a:lnTo>
                    <a:pt x="291" y="87"/>
                  </a:lnTo>
                  <a:lnTo>
                    <a:pt x="291" y="87"/>
                  </a:lnTo>
                  <a:lnTo>
                    <a:pt x="291" y="87"/>
                  </a:lnTo>
                  <a:lnTo>
                    <a:pt x="291" y="87"/>
                  </a:lnTo>
                  <a:lnTo>
                    <a:pt x="296" y="87"/>
                  </a:lnTo>
                  <a:lnTo>
                    <a:pt x="296" y="87"/>
                  </a:lnTo>
                  <a:lnTo>
                    <a:pt x="296" y="87"/>
                  </a:lnTo>
                  <a:lnTo>
                    <a:pt x="301" y="87"/>
                  </a:lnTo>
                  <a:lnTo>
                    <a:pt x="301" y="83"/>
                  </a:lnTo>
                  <a:lnTo>
                    <a:pt x="301" y="83"/>
                  </a:lnTo>
                  <a:lnTo>
                    <a:pt x="301" y="83"/>
                  </a:lnTo>
                  <a:lnTo>
                    <a:pt x="301" y="83"/>
                  </a:lnTo>
                  <a:lnTo>
                    <a:pt x="305" y="83"/>
                  </a:lnTo>
                  <a:lnTo>
                    <a:pt x="305" y="87"/>
                  </a:lnTo>
                  <a:lnTo>
                    <a:pt x="305" y="87"/>
                  </a:lnTo>
                  <a:lnTo>
                    <a:pt x="310" y="87"/>
                  </a:lnTo>
                  <a:lnTo>
                    <a:pt x="310" y="87"/>
                  </a:lnTo>
                  <a:lnTo>
                    <a:pt x="310" y="87"/>
                  </a:lnTo>
                  <a:lnTo>
                    <a:pt x="310" y="87"/>
                  </a:lnTo>
                  <a:lnTo>
                    <a:pt x="310" y="83"/>
                  </a:lnTo>
                  <a:lnTo>
                    <a:pt x="310" y="83"/>
                  </a:lnTo>
                  <a:lnTo>
                    <a:pt x="315" y="83"/>
                  </a:lnTo>
                  <a:lnTo>
                    <a:pt x="315" y="83"/>
                  </a:lnTo>
                  <a:lnTo>
                    <a:pt x="315" y="83"/>
                  </a:lnTo>
                  <a:lnTo>
                    <a:pt x="315" y="83"/>
                  </a:lnTo>
                  <a:lnTo>
                    <a:pt x="315" y="83"/>
                  </a:lnTo>
                  <a:lnTo>
                    <a:pt x="315" y="83"/>
                  </a:lnTo>
                  <a:lnTo>
                    <a:pt x="315" y="83"/>
                  </a:lnTo>
                  <a:lnTo>
                    <a:pt x="315" y="83"/>
                  </a:lnTo>
                  <a:lnTo>
                    <a:pt x="315" y="83"/>
                  </a:lnTo>
                  <a:lnTo>
                    <a:pt x="315" y="83"/>
                  </a:lnTo>
                  <a:lnTo>
                    <a:pt x="315" y="78"/>
                  </a:lnTo>
                  <a:lnTo>
                    <a:pt x="315" y="78"/>
                  </a:lnTo>
                  <a:lnTo>
                    <a:pt x="315" y="78"/>
                  </a:lnTo>
                  <a:lnTo>
                    <a:pt x="315" y="78"/>
                  </a:lnTo>
                  <a:lnTo>
                    <a:pt x="315" y="73"/>
                  </a:lnTo>
                  <a:lnTo>
                    <a:pt x="315" y="73"/>
                  </a:lnTo>
                  <a:lnTo>
                    <a:pt x="315" y="73"/>
                  </a:lnTo>
                  <a:lnTo>
                    <a:pt x="320" y="73"/>
                  </a:lnTo>
                  <a:lnTo>
                    <a:pt x="320" y="73"/>
                  </a:lnTo>
                  <a:lnTo>
                    <a:pt x="320" y="73"/>
                  </a:lnTo>
                  <a:lnTo>
                    <a:pt x="320" y="73"/>
                  </a:lnTo>
                  <a:lnTo>
                    <a:pt x="320" y="73"/>
                  </a:lnTo>
                  <a:lnTo>
                    <a:pt x="325" y="68"/>
                  </a:lnTo>
                  <a:lnTo>
                    <a:pt x="325" y="68"/>
                  </a:lnTo>
                  <a:lnTo>
                    <a:pt x="325" y="68"/>
                  </a:lnTo>
                  <a:lnTo>
                    <a:pt x="330" y="68"/>
                  </a:lnTo>
                  <a:lnTo>
                    <a:pt x="330" y="68"/>
                  </a:lnTo>
                  <a:lnTo>
                    <a:pt x="330" y="68"/>
                  </a:lnTo>
                  <a:lnTo>
                    <a:pt x="330" y="68"/>
                  </a:lnTo>
                  <a:lnTo>
                    <a:pt x="330" y="68"/>
                  </a:lnTo>
                  <a:lnTo>
                    <a:pt x="334" y="68"/>
                  </a:lnTo>
                  <a:lnTo>
                    <a:pt x="334" y="68"/>
                  </a:lnTo>
                  <a:lnTo>
                    <a:pt x="334" y="68"/>
                  </a:lnTo>
                  <a:lnTo>
                    <a:pt x="334" y="68"/>
                  </a:lnTo>
                  <a:lnTo>
                    <a:pt x="334" y="68"/>
                  </a:lnTo>
                  <a:lnTo>
                    <a:pt x="339" y="68"/>
                  </a:lnTo>
                  <a:lnTo>
                    <a:pt x="339" y="68"/>
                  </a:lnTo>
                  <a:lnTo>
                    <a:pt x="339" y="73"/>
                  </a:lnTo>
                  <a:lnTo>
                    <a:pt x="344" y="73"/>
                  </a:lnTo>
                  <a:lnTo>
                    <a:pt x="344" y="73"/>
                  </a:lnTo>
                  <a:lnTo>
                    <a:pt x="344" y="73"/>
                  </a:lnTo>
                  <a:lnTo>
                    <a:pt x="344" y="73"/>
                  </a:lnTo>
                  <a:lnTo>
                    <a:pt x="349" y="73"/>
                  </a:lnTo>
                  <a:lnTo>
                    <a:pt x="349" y="73"/>
                  </a:lnTo>
                  <a:lnTo>
                    <a:pt x="354" y="73"/>
                  </a:lnTo>
                  <a:lnTo>
                    <a:pt x="354" y="73"/>
                  </a:lnTo>
                  <a:lnTo>
                    <a:pt x="359" y="73"/>
                  </a:lnTo>
                  <a:lnTo>
                    <a:pt x="359" y="73"/>
                  </a:lnTo>
                  <a:lnTo>
                    <a:pt x="363" y="68"/>
                  </a:lnTo>
                  <a:lnTo>
                    <a:pt x="363" y="68"/>
                  </a:lnTo>
                  <a:lnTo>
                    <a:pt x="363" y="68"/>
                  </a:lnTo>
                  <a:lnTo>
                    <a:pt x="368" y="68"/>
                  </a:lnTo>
                  <a:lnTo>
                    <a:pt x="368" y="63"/>
                  </a:lnTo>
                  <a:lnTo>
                    <a:pt x="368" y="63"/>
                  </a:lnTo>
                  <a:lnTo>
                    <a:pt x="368" y="63"/>
                  </a:lnTo>
                  <a:lnTo>
                    <a:pt x="373" y="63"/>
                  </a:lnTo>
                  <a:lnTo>
                    <a:pt x="373" y="63"/>
                  </a:lnTo>
                  <a:lnTo>
                    <a:pt x="373" y="63"/>
                  </a:lnTo>
                  <a:lnTo>
                    <a:pt x="378" y="63"/>
                  </a:lnTo>
                  <a:lnTo>
                    <a:pt x="378" y="63"/>
                  </a:lnTo>
                  <a:lnTo>
                    <a:pt x="383" y="68"/>
                  </a:lnTo>
                  <a:lnTo>
                    <a:pt x="383" y="68"/>
                  </a:lnTo>
                  <a:lnTo>
                    <a:pt x="383" y="68"/>
                  </a:lnTo>
                  <a:lnTo>
                    <a:pt x="383" y="68"/>
                  </a:lnTo>
                  <a:lnTo>
                    <a:pt x="383" y="73"/>
                  </a:lnTo>
                  <a:lnTo>
                    <a:pt x="383" y="73"/>
                  </a:lnTo>
                  <a:lnTo>
                    <a:pt x="383" y="73"/>
                  </a:lnTo>
                  <a:lnTo>
                    <a:pt x="383" y="73"/>
                  </a:lnTo>
                  <a:lnTo>
                    <a:pt x="388" y="73"/>
                  </a:lnTo>
                  <a:lnTo>
                    <a:pt x="393" y="73"/>
                  </a:lnTo>
                  <a:lnTo>
                    <a:pt x="393" y="73"/>
                  </a:lnTo>
                  <a:lnTo>
                    <a:pt x="393" y="78"/>
                  </a:lnTo>
                  <a:lnTo>
                    <a:pt x="393" y="78"/>
                  </a:lnTo>
                  <a:lnTo>
                    <a:pt x="393" y="78"/>
                  </a:lnTo>
                  <a:lnTo>
                    <a:pt x="393" y="78"/>
                  </a:lnTo>
                  <a:lnTo>
                    <a:pt x="393" y="83"/>
                  </a:lnTo>
                  <a:lnTo>
                    <a:pt x="393" y="83"/>
                  </a:lnTo>
                  <a:lnTo>
                    <a:pt x="388" y="83"/>
                  </a:lnTo>
                  <a:lnTo>
                    <a:pt x="388" y="83"/>
                  </a:lnTo>
                  <a:lnTo>
                    <a:pt x="388" y="83"/>
                  </a:lnTo>
                  <a:lnTo>
                    <a:pt x="388" y="83"/>
                  </a:lnTo>
                  <a:lnTo>
                    <a:pt x="388" y="87"/>
                  </a:lnTo>
                  <a:lnTo>
                    <a:pt x="388" y="87"/>
                  </a:lnTo>
                  <a:lnTo>
                    <a:pt x="388" y="92"/>
                  </a:lnTo>
                  <a:lnTo>
                    <a:pt x="388" y="92"/>
                  </a:lnTo>
                  <a:lnTo>
                    <a:pt x="393" y="92"/>
                  </a:lnTo>
                  <a:lnTo>
                    <a:pt x="397" y="92"/>
                  </a:lnTo>
                  <a:lnTo>
                    <a:pt x="397" y="92"/>
                  </a:lnTo>
                  <a:lnTo>
                    <a:pt x="402" y="92"/>
                  </a:lnTo>
                  <a:lnTo>
                    <a:pt x="402" y="92"/>
                  </a:lnTo>
                  <a:lnTo>
                    <a:pt x="407" y="92"/>
                  </a:lnTo>
                  <a:lnTo>
                    <a:pt x="407" y="92"/>
                  </a:lnTo>
                  <a:lnTo>
                    <a:pt x="412" y="92"/>
                  </a:lnTo>
                  <a:lnTo>
                    <a:pt x="412" y="92"/>
                  </a:lnTo>
                  <a:lnTo>
                    <a:pt x="417" y="92"/>
                  </a:lnTo>
                  <a:lnTo>
                    <a:pt x="417" y="97"/>
                  </a:lnTo>
                  <a:lnTo>
                    <a:pt x="417" y="97"/>
                  </a:lnTo>
                  <a:lnTo>
                    <a:pt x="417" y="97"/>
                  </a:lnTo>
                  <a:lnTo>
                    <a:pt x="417" y="97"/>
                  </a:lnTo>
                  <a:lnTo>
                    <a:pt x="412" y="97"/>
                  </a:lnTo>
                  <a:lnTo>
                    <a:pt x="412" y="97"/>
                  </a:lnTo>
                  <a:lnTo>
                    <a:pt x="412" y="97"/>
                  </a:lnTo>
                  <a:lnTo>
                    <a:pt x="412" y="102"/>
                  </a:lnTo>
                  <a:lnTo>
                    <a:pt x="417" y="102"/>
                  </a:lnTo>
                  <a:lnTo>
                    <a:pt x="417" y="102"/>
                  </a:lnTo>
                  <a:lnTo>
                    <a:pt x="417" y="102"/>
                  </a:lnTo>
                  <a:lnTo>
                    <a:pt x="422" y="102"/>
                  </a:lnTo>
                  <a:lnTo>
                    <a:pt x="422" y="102"/>
                  </a:lnTo>
                  <a:lnTo>
                    <a:pt x="422" y="102"/>
                  </a:lnTo>
                  <a:lnTo>
                    <a:pt x="426" y="102"/>
                  </a:lnTo>
                  <a:lnTo>
                    <a:pt x="426" y="102"/>
                  </a:lnTo>
                  <a:lnTo>
                    <a:pt x="426" y="102"/>
                  </a:lnTo>
                  <a:lnTo>
                    <a:pt x="426" y="97"/>
                  </a:lnTo>
                  <a:lnTo>
                    <a:pt x="431" y="97"/>
                  </a:lnTo>
                  <a:lnTo>
                    <a:pt x="431" y="97"/>
                  </a:lnTo>
                  <a:lnTo>
                    <a:pt x="431" y="97"/>
                  </a:lnTo>
                  <a:lnTo>
                    <a:pt x="431" y="97"/>
                  </a:lnTo>
                  <a:lnTo>
                    <a:pt x="436" y="97"/>
                  </a:lnTo>
                  <a:lnTo>
                    <a:pt x="436" y="97"/>
                  </a:lnTo>
                  <a:lnTo>
                    <a:pt x="441" y="97"/>
                  </a:lnTo>
                  <a:lnTo>
                    <a:pt x="441" y="97"/>
                  </a:lnTo>
                  <a:lnTo>
                    <a:pt x="441" y="92"/>
                  </a:lnTo>
                  <a:lnTo>
                    <a:pt x="441" y="92"/>
                  </a:lnTo>
                  <a:lnTo>
                    <a:pt x="441" y="92"/>
                  </a:lnTo>
                  <a:lnTo>
                    <a:pt x="441" y="92"/>
                  </a:lnTo>
                  <a:lnTo>
                    <a:pt x="436" y="92"/>
                  </a:lnTo>
                  <a:lnTo>
                    <a:pt x="436" y="87"/>
                  </a:lnTo>
                  <a:lnTo>
                    <a:pt x="441" y="87"/>
                  </a:lnTo>
                  <a:lnTo>
                    <a:pt x="436" y="87"/>
                  </a:lnTo>
                  <a:lnTo>
                    <a:pt x="436" y="83"/>
                  </a:lnTo>
                  <a:lnTo>
                    <a:pt x="436" y="83"/>
                  </a:lnTo>
                  <a:lnTo>
                    <a:pt x="436" y="83"/>
                  </a:lnTo>
                  <a:lnTo>
                    <a:pt x="441" y="83"/>
                  </a:lnTo>
                  <a:lnTo>
                    <a:pt x="441" y="83"/>
                  </a:lnTo>
                  <a:lnTo>
                    <a:pt x="441" y="83"/>
                  </a:lnTo>
                  <a:lnTo>
                    <a:pt x="446" y="83"/>
                  </a:lnTo>
                  <a:lnTo>
                    <a:pt x="446" y="83"/>
                  </a:lnTo>
                  <a:lnTo>
                    <a:pt x="446" y="83"/>
                  </a:lnTo>
                  <a:lnTo>
                    <a:pt x="446" y="78"/>
                  </a:lnTo>
                  <a:lnTo>
                    <a:pt x="446" y="78"/>
                  </a:lnTo>
                  <a:lnTo>
                    <a:pt x="446" y="78"/>
                  </a:lnTo>
                  <a:lnTo>
                    <a:pt x="446" y="78"/>
                  </a:lnTo>
                  <a:lnTo>
                    <a:pt x="451" y="78"/>
                  </a:lnTo>
                  <a:lnTo>
                    <a:pt x="451" y="73"/>
                  </a:lnTo>
                  <a:lnTo>
                    <a:pt x="451" y="73"/>
                  </a:lnTo>
                  <a:lnTo>
                    <a:pt x="451" y="73"/>
                  </a:lnTo>
                  <a:lnTo>
                    <a:pt x="451" y="73"/>
                  </a:lnTo>
                  <a:lnTo>
                    <a:pt x="451" y="73"/>
                  </a:lnTo>
                  <a:lnTo>
                    <a:pt x="451" y="73"/>
                  </a:lnTo>
                  <a:lnTo>
                    <a:pt x="451" y="68"/>
                  </a:lnTo>
                  <a:lnTo>
                    <a:pt x="451" y="68"/>
                  </a:lnTo>
                  <a:lnTo>
                    <a:pt x="446" y="68"/>
                  </a:lnTo>
                  <a:lnTo>
                    <a:pt x="446" y="68"/>
                  </a:lnTo>
                  <a:lnTo>
                    <a:pt x="446" y="68"/>
                  </a:lnTo>
                  <a:lnTo>
                    <a:pt x="446" y="68"/>
                  </a:lnTo>
                  <a:lnTo>
                    <a:pt x="446" y="68"/>
                  </a:lnTo>
                  <a:lnTo>
                    <a:pt x="446" y="68"/>
                  </a:lnTo>
                  <a:lnTo>
                    <a:pt x="451" y="68"/>
                  </a:lnTo>
                  <a:lnTo>
                    <a:pt x="451" y="68"/>
                  </a:lnTo>
                  <a:lnTo>
                    <a:pt x="451" y="68"/>
                  </a:lnTo>
                  <a:lnTo>
                    <a:pt x="451" y="63"/>
                  </a:lnTo>
                  <a:lnTo>
                    <a:pt x="451" y="63"/>
                  </a:lnTo>
                  <a:lnTo>
                    <a:pt x="451" y="63"/>
                  </a:lnTo>
                  <a:lnTo>
                    <a:pt x="451" y="63"/>
                  </a:lnTo>
                  <a:lnTo>
                    <a:pt x="451" y="58"/>
                  </a:lnTo>
                  <a:lnTo>
                    <a:pt x="451" y="58"/>
                  </a:lnTo>
                  <a:lnTo>
                    <a:pt x="451" y="58"/>
                  </a:lnTo>
                  <a:lnTo>
                    <a:pt x="451" y="54"/>
                  </a:lnTo>
                  <a:lnTo>
                    <a:pt x="451" y="54"/>
                  </a:lnTo>
                  <a:lnTo>
                    <a:pt x="451" y="54"/>
                  </a:lnTo>
                  <a:lnTo>
                    <a:pt x="451" y="54"/>
                  </a:lnTo>
                  <a:lnTo>
                    <a:pt x="451" y="54"/>
                  </a:lnTo>
                  <a:lnTo>
                    <a:pt x="451" y="54"/>
                  </a:lnTo>
                  <a:lnTo>
                    <a:pt x="451" y="49"/>
                  </a:lnTo>
                  <a:lnTo>
                    <a:pt x="451" y="49"/>
                  </a:lnTo>
                  <a:lnTo>
                    <a:pt x="451" y="49"/>
                  </a:lnTo>
                  <a:lnTo>
                    <a:pt x="451" y="49"/>
                  </a:lnTo>
                  <a:lnTo>
                    <a:pt x="451" y="49"/>
                  </a:lnTo>
                  <a:lnTo>
                    <a:pt x="455" y="54"/>
                  </a:lnTo>
                  <a:lnTo>
                    <a:pt x="455" y="54"/>
                  </a:lnTo>
                  <a:lnTo>
                    <a:pt x="455" y="54"/>
                  </a:lnTo>
                  <a:lnTo>
                    <a:pt x="455" y="54"/>
                  </a:lnTo>
                  <a:lnTo>
                    <a:pt x="460" y="54"/>
                  </a:lnTo>
                  <a:lnTo>
                    <a:pt x="460" y="54"/>
                  </a:lnTo>
                  <a:lnTo>
                    <a:pt x="460" y="54"/>
                  </a:lnTo>
                  <a:lnTo>
                    <a:pt x="460" y="49"/>
                  </a:lnTo>
                  <a:lnTo>
                    <a:pt x="460" y="49"/>
                  </a:lnTo>
                  <a:lnTo>
                    <a:pt x="460" y="49"/>
                  </a:lnTo>
                  <a:lnTo>
                    <a:pt x="460" y="49"/>
                  </a:lnTo>
                  <a:lnTo>
                    <a:pt x="460" y="49"/>
                  </a:lnTo>
                  <a:lnTo>
                    <a:pt x="460" y="49"/>
                  </a:lnTo>
                  <a:lnTo>
                    <a:pt x="460" y="49"/>
                  </a:lnTo>
                  <a:lnTo>
                    <a:pt x="465" y="49"/>
                  </a:lnTo>
                  <a:lnTo>
                    <a:pt x="465" y="49"/>
                  </a:lnTo>
                  <a:lnTo>
                    <a:pt x="465" y="49"/>
                  </a:lnTo>
                  <a:lnTo>
                    <a:pt x="465" y="49"/>
                  </a:lnTo>
                  <a:lnTo>
                    <a:pt x="465" y="49"/>
                  </a:lnTo>
                  <a:lnTo>
                    <a:pt x="465" y="49"/>
                  </a:lnTo>
                  <a:lnTo>
                    <a:pt x="465" y="49"/>
                  </a:lnTo>
                  <a:lnTo>
                    <a:pt x="470" y="49"/>
                  </a:lnTo>
                  <a:lnTo>
                    <a:pt x="470" y="49"/>
                  </a:lnTo>
                  <a:lnTo>
                    <a:pt x="470" y="49"/>
                  </a:lnTo>
                  <a:lnTo>
                    <a:pt x="470" y="49"/>
                  </a:lnTo>
                  <a:lnTo>
                    <a:pt x="470" y="49"/>
                  </a:lnTo>
                  <a:lnTo>
                    <a:pt x="475" y="49"/>
                  </a:lnTo>
                  <a:lnTo>
                    <a:pt x="475" y="49"/>
                  </a:lnTo>
                  <a:lnTo>
                    <a:pt x="475" y="49"/>
                  </a:lnTo>
                  <a:lnTo>
                    <a:pt x="480" y="49"/>
                  </a:lnTo>
                  <a:lnTo>
                    <a:pt x="480" y="54"/>
                  </a:lnTo>
                  <a:lnTo>
                    <a:pt x="480" y="54"/>
                  </a:lnTo>
                  <a:lnTo>
                    <a:pt x="480" y="54"/>
                  </a:lnTo>
                  <a:lnTo>
                    <a:pt x="480" y="54"/>
                  </a:lnTo>
                  <a:lnTo>
                    <a:pt x="480" y="58"/>
                  </a:lnTo>
                  <a:lnTo>
                    <a:pt x="480" y="58"/>
                  </a:lnTo>
                  <a:lnTo>
                    <a:pt x="480" y="58"/>
                  </a:lnTo>
                  <a:lnTo>
                    <a:pt x="480" y="58"/>
                  </a:lnTo>
                  <a:lnTo>
                    <a:pt x="480" y="63"/>
                  </a:lnTo>
                  <a:lnTo>
                    <a:pt x="480" y="63"/>
                  </a:lnTo>
                  <a:lnTo>
                    <a:pt x="480" y="63"/>
                  </a:lnTo>
                  <a:lnTo>
                    <a:pt x="480" y="63"/>
                  </a:lnTo>
                  <a:lnTo>
                    <a:pt x="484" y="63"/>
                  </a:lnTo>
                  <a:lnTo>
                    <a:pt x="484" y="63"/>
                  </a:lnTo>
                  <a:lnTo>
                    <a:pt x="484" y="63"/>
                  </a:lnTo>
                  <a:lnTo>
                    <a:pt x="484" y="63"/>
                  </a:lnTo>
                  <a:lnTo>
                    <a:pt x="484" y="68"/>
                  </a:lnTo>
                  <a:lnTo>
                    <a:pt x="484" y="68"/>
                  </a:lnTo>
                  <a:lnTo>
                    <a:pt x="484" y="68"/>
                  </a:lnTo>
                  <a:lnTo>
                    <a:pt x="484" y="68"/>
                  </a:lnTo>
                  <a:lnTo>
                    <a:pt x="484" y="68"/>
                  </a:lnTo>
                  <a:lnTo>
                    <a:pt x="489" y="68"/>
                  </a:lnTo>
                  <a:lnTo>
                    <a:pt x="489" y="68"/>
                  </a:lnTo>
                  <a:lnTo>
                    <a:pt x="489" y="63"/>
                  </a:lnTo>
                  <a:lnTo>
                    <a:pt x="484" y="63"/>
                  </a:lnTo>
                  <a:lnTo>
                    <a:pt x="484" y="63"/>
                  </a:lnTo>
                  <a:lnTo>
                    <a:pt x="484" y="63"/>
                  </a:lnTo>
                  <a:lnTo>
                    <a:pt x="484" y="63"/>
                  </a:lnTo>
                  <a:lnTo>
                    <a:pt x="489" y="63"/>
                  </a:lnTo>
                  <a:lnTo>
                    <a:pt x="489" y="63"/>
                  </a:lnTo>
                  <a:lnTo>
                    <a:pt x="489" y="63"/>
                  </a:lnTo>
                  <a:lnTo>
                    <a:pt x="489" y="63"/>
                  </a:lnTo>
                  <a:lnTo>
                    <a:pt x="489" y="63"/>
                  </a:lnTo>
                  <a:lnTo>
                    <a:pt x="489" y="63"/>
                  </a:lnTo>
                  <a:lnTo>
                    <a:pt x="494" y="63"/>
                  </a:lnTo>
                  <a:lnTo>
                    <a:pt x="494" y="63"/>
                  </a:lnTo>
                  <a:lnTo>
                    <a:pt x="494" y="63"/>
                  </a:lnTo>
                  <a:lnTo>
                    <a:pt x="494" y="63"/>
                  </a:lnTo>
                  <a:lnTo>
                    <a:pt x="494" y="58"/>
                  </a:lnTo>
                  <a:lnTo>
                    <a:pt x="494" y="58"/>
                  </a:lnTo>
                  <a:lnTo>
                    <a:pt x="494" y="58"/>
                  </a:lnTo>
                  <a:lnTo>
                    <a:pt x="494" y="58"/>
                  </a:lnTo>
                  <a:lnTo>
                    <a:pt x="494" y="58"/>
                  </a:lnTo>
                  <a:lnTo>
                    <a:pt x="494" y="58"/>
                  </a:lnTo>
                  <a:lnTo>
                    <a:pt x="494" y="63"/>
                  </a:lnTo>
                  <a:lnTo>
                    <a:pt x="499" y="63"/>
                  </a:lnTo>
                  <a:lnTo>
                    <a:pt x="499" y="63"/>
                  </a:lnTo>
                  <a:lnTo>
                    <a:pt x="499" y="63"/>
                  </a:lnTo>
                  <a:lnTo>
                    <a:pt x="499" y="63"/>
                  </a:lnTo>
                  <a:lnTo>
                    <a:pt x="499" y="58"/>
                  </a:lnTo>
                  <a:lnTo>
                    <a:pt x="499" y="58"/>
                  </a:lnTo>
                  <a:lnTo>
                    <a:pt x="499" y="58"/>
                  </a:lnTo>
                  <a:lnTo>
                    <a:pt x="499" y="58"/>
                  </a:lnTo>
                  <a:lnTo>
                    <a:pt x="499" y="58"/>
                  </a:lnTo>
                  <a:lnTo>
                    <a:pt x="499" y="54"/>
                  </a:lnTo>
                  <a:lnTo>
                    <a:pt x="499" y="54"/>
                  </a:lnTo>
                  <a:lnTo>
                    <a:pt x="504" y="54"/>
                  </a:lnTo>
                  <a:lnTo>
                    <a:pt x="504" y="54"/>
                  </a:lnTo>
                  <a:lnTo>
                    <a:pt x="504" y="54"/>
                  </a:lnTo>
                  <a:lnTo>
                    <a:pt x="504" y="54"/>
                  </a:lnTo>
                  <a:lnTo>
                    <a:pt x="509" y="54"/>
                  </a:lnTo>
                  <a:lnTo>
                    <a:pt x="509" y="54"/>
                  </a:lnTo>
                  <a:lnTo>
                    <a:pt x="509" y="54"/>
                  </a:lnTo>
                  <a:lnTo>
                    <a:pt x="509" y="54"/>
                  </a:lnTo>
                  <a:lnTo>
                    <a:pt x="509" y="54"/>
                  </a:lnTo>
                  <a:lnTo>
                    <a:pt x="509" y="54"/>
                  </a:lnTo>
                  <a:lnTo>
                    <a:pt x="509" y="49"/>
                  </a:lnTo>
                  <a:lnTo>
                    <a:pt x="509" y="49"/>
                  </a:lnTo>
                  <a:lnTo>
                    <a:pt x="509" y="49"/>
                  </a:lnTo>
                  <a:lnTo>
                    <a:pt x="509" y="49"/>
                  </a:lnTo>
                  <a:lnTo>
                    <a:pt x="509" y="49"/>
                  </a:lnTo>
                  <a:lnTo>
                    <a:pt x="509" y="49"/>
                  </a:lnTo>
                  <a:lnTo>
                    <a:pt x="509" y="49"/>
                  </a:lnTo>
                  <a:lnTo>
                    <a:pt x="509" y="49"/>
                  </a:lnTo>
                  <a:lnTo>
                    <a:pt x="509" y="44"/>
                  </a:lnTo>
                  <a:lnTo>
                    <a:pt x="509" y="44"/>
                  </a:lnTo>
                  <a:lnTo>
                    <a:pt x="509" y="44"/>
                  </a:lnTo>
                  <a:lnTo>
                    <a:pt x="509" y="44"/>
                  </a:lnTo>
                  <a:lnTo>
                    <a:pt x="509" y="44"/>
                  </a:lnTo>
                  <a:lnTo>
                    <a:pt x="509" y="39"/>
                  </a:lnTo>
                  <a:lnTo>
                    <a:pt x="509" y="39"/>
                  </a:lnTo>
                  <a:lnTo>
                    <a:pt x="514" y="39"/>
                  </a:lnTo>
                  <a:lnTo>
                    <a:pt x="514" y="39"/>
                  </a:lnTo>
                  <a:lnTo>
                    <a:pt x="514" y="39"/>
                  </a:lnTo>
                  <a:lnTo>
                    <a:pt x="514" y="39"/>
                  </a:lnTo>
                  <a:lnTo>
                    <a:pt x="514" y="39"/>
                  </a:lnTo>
                  <a:lnTo>
                    <a:pt x="514" y="39"/>
                  </a:lnTo>
                  <a:lnTo>
                    <a:pt x="514" y="39"/>
                  </a:lnTo>
                  <a:lnTo>
                    <a:pt x="514" y="39"/>
                  </a:lnTo>
                  <a:lnTo>
                    <a:pt x="514" y="34"/>
                  </a:lnTo>
                  <a:lnTo>
                    <a:pt x="518" y="34"/>
                  </a:lnTo>
                  <a:lnTo>
                    <a:pt x="518" y="34"/>
                  </a:lnTo>
                  <a:lnTo>
                    <a:pt x="518" y="34"/>
                  </a:lnTo>
                  <a:lnTo>
                    <a:pt x="518" y="34"/>
                  </a:lnTo>
                  <a:lnTo>
                    <a:pt x="518" y="34"/>
                  </a:lnTo>
                  <a:lnTo>
                    <a:pt x="518" y="29"/>
                  </a:lnTo>
                  <a:lnTo>
                    <a:pt x="518" y="29"/>
                  </a:lnTo>
                  <a:lnTo>
                    <a:pt x="518" y="29"/>
                  </a:lnTo>
                  <a:lnTo>
                    <a:pt x="518" y="29"/>
                  </a:lnTo>
                  <a:lnTo>
                    <a:pt x="523" y="29"/>
                  </a:lnTo>
                  <a:lnTo>
                    <a:pt x="523" y="29"/>
                  </a:lnTo>
                  <a:lnTo>
                    <a:pt x="523" y="29"/>
                  </a:lnTo>
                  <a:lnTo>
                    <a:pt x="523" y="29"/>
                  </a:lnTo>
                  <a:lnTo>
                    <a:pt x="523" y="29"/>
                  </a:lnTo>
                  <a:lnTo>
                    <a:pt x="523" y="29"/>
                  </a:lnTo>
                  <a:lnTo>
                    <a:pt x="523" y="29"/>
                  </a:lnTo>
                  <a:lnTo>
                    <a:pt x="523" y="29"/>
                  </a:lnTo>
                  <a:lnTo>
                    <a:pt x="528" y="29"/>
                  </a:lnTo>
                  <a:lnTo>
                    <a:pt x="528" y="29"/>
                  </a:lnTo>
                  <a:lnTo>
                    <a:pt x="528" y="29"/>
                  </a:lnTo>
                  <a:lnTo>
                    <a:pt x="528" y="29"/>
                  </a:lnTo>
                  <a:lnTo>
                    <a:pt x="533" y="25"/>
                  </a:lnTo>
                  <a:lnTo>
                    <a:pt x="533" y="25"/>
                  </a:lnTo>
                  <a:lnTo>
                    <a:pt x="533" y="25"/>
                  </a:lnTo>
                  <a:lnTo>
                    <a:pt x="533" y="20"/>
                  </a:lnTo>
                  <a:lnTo>
                    <a:pt x="533" y="20"/>
                  </a:lnTo>
                  <a:lnTo>
                    <a:pt x="533" y="20"/>
                  </a:lnTo>
                  <a:lnTo>
                    <a:pt x="533" y="20"/>
                  </a:lnTo>
                  <a:lnTo>
                    <a:pt x="538" y="20"/>
                  </a:lnTo>
                  <a:lnTo>
                    <a:pt x="538" y="20"/>
                  </a:lnTo>
                  <a:lnTo>
                    <a:pt x="538" y="20"/>
                  </a:lnTo>
                  <a:lnTo>
                    <a:pt x="538" y="20"/>
                  </a:lnTo>
                  <a:lnTo>
                    <a:pt x="538" y="20"/>
                  </a:lnTo>
                  <a:lnTo>
                    <a:pt x="538" y="20"/>
                  </a:lnTo>
                  <a:lnTo>
                    <a:pt x="543" y="20"/>
                  </a:lnTo>
                  <a:lnTo>
                    <a:pt x="543" y="20"/>
                  </a:lnTo>
                  <a:lnTo>
                    <a:pt x="543" y="20"/>
                  </a:lnTo>
                  <a:lnTo>
                    <a:pt x="543" y="25"/>
                  </a:lnTo>
                  <a:lnTo>
                    <a:pt x="538" y="25"/>
                  </a:lnTo>
                  <a:lnTo>
                    <a:pt x="538" y="25"/>
                  </a:lnTo>
                  <a:lnTo>
                    <a:pt x="538" y="29"/>
                  </a:lnTo>
                  <a:lnTo>
                    <a:pt x="538" y="29"/>
                  </a:lnTo>
                  <a:lnTo>
                    <a:pt x="543" y="29"/>
                  </a:lnTo>
                  <a:lnTo>
                    <a:pt x="547" y="29"/>
                  </a:lnTo>
                  <a:lnTo>
                    <a:pt x="552" y="34"/>
                  </a:lnTo>
                  <a:lnTo>
                    <a:pt x="552" y="29"/>
                  </a:lnTo>
                  <a:lnTo>
                    <a:pt x="552" y="29"/>
                  </a:lnTo>
                  <a:lnTo>
                    <a:pt x="557" y="25"/>
                  </a:lnTo>
                  <a:lnTo>
                    <a:pt x="557" y="25"/>
                  </a:lnTo>
                  <a:lnTo>
                    <a:pt x="557" y="20"/>
                  </a:lnTo>
                  <a:lnTo>
                    <a:pt x="557" y="15"/>
                  </a:lnTo>
                  <a:lnTo>
                    <a:pt x="557" y="15"/>
                  </a:lnTo>
                  <a:lnTo>
                    <a:pt x="562" y="15"/>
                  </a:lnTo>
                  <a:lnTo>
                    <a:pt x="562" y="15"/>
                  </a:lnTo>
                  <a:lnTo>
                    <a:pt x="562" y="15"/>
                  </a:lnTo>
                  <a:lnTo>
                    <a:pt x="562" y="15"/>
                  </a:lnTo>
                  <a:lnTo>
                    <a:pt x="562" y="15"/>
                  </a:lnTo>
                  <a:lnTo>
                    <a:pt x="567" y="15"/>
                  </a:lnTo>
                  <a:lnTo>
                    <a:pt x="567" y="20"/>
                  </a:lnTo>
                  <a:lnTo>
                    <a:pt x="567" y="20"/>
                  </a:lnTo>
                  <a:lnTo>
                    <a:pt x="567" y="20"/>
                  </a:lnTo>
                  <a:lnTo>
                    <a:pt x="567" y="20"/>
                  </a:lnTo>
                  <a:lnTo>
                    <a:pt x="572" y="20"/>
                  </a:lnTo>
                  <a:lnTo>
                    <a:pt x="572" y="20"/>
                  </a:lnTo>
                  <a:lnTo>
                    <a:pt x="576" y="20"/>
                  </a:lnTo>
                  <a:lnTo>
                    <a:pt x="576" y="20"/>
                  </a:lnTo>
                  <a:lnTo>
                    <a:pt x="576" y="20"/>
                  </a:lnTo>
                  <a:lnTo>
                    <a:pt x="581" y="20"/>
                  </a:lnTo>
                  <a:lnTo>
                    <a:pt x="581" y="20"/>
                  </a:lnTo>
                  <a:lnTo>
                    <a:pt x="581" y="20"/>
                  </a:lnTo>
                  <a:lnTo>
                    <a:pt x="581" y="20"/>
                  </a:lnTo>
                  <a:lnTo>
                    <a:pt x="586" y="20"/>
                  </a:lnTo>
                  <a:lnTo>
                    <a:pt x="586" y="20"/>
                  </a:lnTo>
                  <a:lnTo>
                    <a:pt x="586" y="15"/>
                  </a:lnTo>
                  <a:lnTo>
                    <a:pt x="586" y="15"/>
                  </a:lnTo>
                  <a:lnTo>
                    <a:pt x="586" y="15"/>
                  </a:lnTo>
                  <a:lnTo>
                    <a:pt x="586" y="15"/>
                  </a:lnTo>
                  <a:lnTo>
                    <a:pt x="586" y="15"/>
                  </a:lnTo>
                  <a:lnTo>
                    <a:pt x="591" y="15"/>
                  </a:lnTo>
                  <a:lnTo>
                    <a:pt x="591" y="20"/>
                  </a:lnTo>
                  <a:lnTo>
                    <a:pt x="591" y="20"/>
                  </a:lnTo>
                  <a:lnTo>
                    <a:pt x="591" y="20"/>
                  </a:lnTo>
                  <a:lnTo>
                    <a:pt x="591" y="20"/>
                  </a:lnTo>
                  <a:lnTo>
                    <a:pt x="591" y="15"/>
                  </a:lnTo>
                  <a:lnTo>
                    <a:pt x="596" y="15"/>
                  </a:lnTo>
                  <a:lnTo>
                    <a:pt x="596" y="15"/>
                  </a:lnTo>
                  <a:lnTo>
                    <a:pt x="596" y="10"/>
                  </a:lnTo>
                  <a:lnTo>
                    <a:pt x="596" y="10"/>
                  </a:lnTo>
                  <a:lnTo>
                    <a:pt x="596" y="10"/>
                  </a:lnTo>
                  <a:lnTo>
                    <a:pt x="596" y="10"/>
                  </a:lnTo>
                  <a:lnTo>
                    <a:pt x="601" y="10"/>
                  </a:lnTo>
                  <a:lnTo>
                    <a:pt x="601" y="10"/>
                  </a:lnTo>
                  <a:lnTo>
                    <a:pt x="601" y="10"/>
                  </a:lnTo>
                  <a:lnTo>
                    <a:pt x="601" y="5"/>
                  </a:lnTo>
                  <a:lnTo>
                    <a:pt x="601" y="5"/>
                  </a:lnTo>
                  <a:lnTo>
                    <a:pt x="601" y="5"/>
                  </a:lnTo>
                  <a:lnTo>
                    <a:pt x="596" y="5"/>
                  </a:lnTo>
                  <a:lnTo>
                    <a:pt x="596" y="5"/>
                  </a:lnTo>
                  <a:lnTo>
                    <a:pt x="596" y="5"/>
                  </a:lnTo>
                  <a:lnTo>
                    <a:pt x="596" y="5"/>
                  </a:lnTo>
                  <a:lnTo>
                    <a:pt x="596" y="5"/>
                  </a:lnTo>
                  <a:lnTo>
                    <a:pt x="596" y="5"/>
                  </a:lnTo>
                  <a:lnTo>
                    <a:pt x="596" y="5"/>
                  </a:lnTo>
                  <a:lnTo>
                    <a:pt x="596" y="0"/>
                  </a:lnTo>
                  <a:lnTo>
                    <a:pt x="596" y="0"/>
                  </a:lnTo>
                  <a:lnTo>
                    <a:pt x="601" y="0"/>
                  </a:lnTo>
                  <a:lnTo>
                    <a:pt x="601" y="0"/>
                  </a:lnTo>
                  <a:lnTo>
                    <a:pt x="606" y="0"/>
                  </a:lnTo>
                  <a:lnTo>
                    <a:pt x="606" y="0"/>
                  </a:lnTo>
                  <a:lnTo>
                    <a:pt x="606" y="0"/>
                  </a:lnTo>
                  <a:lnTo>
                    <a:pt x="606" y="0"/>
                  </a:lnTo>
                  <a:lnTo>
                    <a:pt x="606" y="0"/>
                  </a:lnTo>
                  <a:lnTo>
                    <a:pt x="606" y="0"/>
                  </a:lnTo>
                  <a:lnTo>
                    <a:pt x="610" y="0"/>
                  </a:lnTo>
                  <a:lnTo>
                    <a:pt x="610" y="0"/>
                  </a:lnTo>
                  <a:lnTo>
                    <a:pt x="615" y="0"/>
                  </a:lnTo>
                  <a:lnTo>
                    <a:pt x="615" y="0"/>
                  </a:lnTo>
                  <a:lnTo>
                    <a:pt x="620" y="0"/>
                  </a:lnTo>
                  <a:lnTo>
                    <a:pt x="620" y="0"/>
                  </a:lnTo>
                  <a:lnTo>
                    <a:pt x="620" y="0"/>
                  </a:lnTo>
                  <a:lnTo>
                    <a:pt x="620" y="0"/>
                  </a:lnTo>
                  <a:lnTo>
                    <a:pt x="620" y="5"/>
                  </a:lnTo>
                  <a:lnTo>
                    <a:pt x="625" y="5"/>
                  </a:lnTo>
                  <a:lnTo>
                    <a:pt x="625" y="5"/>
                  </a:lnTo>
                  <a:lnTo>
                    <a:pt x="620" y="10"/>
                  </a:lnTo>
                  <a:lnTo>
                    <a:pt x="620" y="10"/>
                  </a:lnTo>
                  <a:lnTo>
                    <a:pt x="615" y="15"/>
                  </a:lnTo>
                  <a:lnTo>
                    <a:pt x="615" y="20"/>
                  </a:lnTo>
                  <a:lnTo>
                    <a:pt x="615" y="25"/>
                  </a:lnTo>
                  <a:lnTo>
                    <a:pt x="615" y="25"/>
                  </a:lnTo>
                  <a:lnTo>
                    <a:pt x="615" y="25"/>
                  </a:lnTo>
                  <a:lnTo>
                    <a:pt x="615" y="25"/>
                  </a:lnTo>
                  <a:lnTo>
                    <a:pt x="615" y="25"/>
                  </a:lnTo>
                  <a:lnTo>
                    <a:pt x="620" y="25"/>
                  </a:lnTo>
                  <a:lnTo>
                    <a:pt x="625" y="25"/>
                  </a:lnTo>
                  <a:lnTo>
                    <a:pt x="625" y="25"/>
                  </a:lnTo>
                  <a:lnTo>
                    <a:pt x="625" y="25"/>
                  </a:lnTo>
                  <a:lnTo>
                    <a:pt x="630" y="25"/>
                  </a:lnTo>
                  <a:lnTo>
                    <a:pt x="630" y="25"/>
                  </a:lnTo>
                  <a:lnTo>
                    <a:pt x="639" y="25"/>
                  </a:lnTo>
                  <a:lnTo>
                    <a:pt x="649" y="25"/>
                  </a:lnTo>
                  <a:lnTo>
                    <a:pt x="649" y="25"/>
                  </a:lnTo>
                  <a:lnTo>
                    <a:pt x="649" y="25"/>
                  </a:lnTo>
                  <a:lnTo>
                    <a:pt x="649" y="25"/>
                  </a:lnTo>
                  <a:lnTo>
                    <a:pt x="649" y="29"/>
                  </a:lnTo>
                  <a:lnTo>
                    <a:pt x="654" y="29"/>
                  </a:lnTo>
                  <a:lnTo>
                    <a:pt x="654" y="34"/>
                  </a:lnTo>
                  <a:lnTo>
                    <a:pt x="659" y="39"/>
                  </a:lnTo>
                  <a:lnTo>
                    <a:pt x="659" y="39"/>
                  </a:lnTo>
                  <a:lnTo>
                    <a:pt x="664" y="39"/>
                  </a:lnTo>
                  <a:lnTo>
                    <a:pt x="664" y="39"/>
                  </a:lnTo>
                  <a:lnTo>
                    <a:pt x="668" y="39"/>
                  </a:lnTo>
                  <a:lnTo>
                    <a:pt x="673" y="39"/>
                  </a:lnTo>
                  <a:lnTo>
                    <a:pt x="678" y="39"/>
                  </a:lnTo>
                  <a:lnTo>
                    <a:pt x="678" y="39"/>
                  </a:lnTo>
                  <a:lnTo>
                    <a:pt x="678" y="39"/>
                  </a:lnTo>
                  <a:lnTo>
                    <a:pt x="683" y="39"/>
                  </a:lnTo>
                  <a:lnTo>
                    <a:pt x="683" y="39"/>
                  </a:lnTo>
                  <a:lnTo>
                    <a:pt x="688" y="39"/>
                  </a:lnTo>
                  <a:lnTo>
                    <a:pt x="688" y="39"/>
                  </a:lnTo>
                  <a:lnTo>
                    <a:pt x="688" y="39"/>
                  </a:lnTo>
                  <a:lnTo>
                    <a:pt x="688" y="39"/>
                  </a:lnTo>
                  <a:lnTo>
                    <a:pt x="688" y="39"/>
                  </a:lnTo>
                  <a:lnTo>
                    <a:pt x="693" y="39"/>
                  </a:lnTo>
                  <a:lnTo>
                    <a:pt x="693" y="39"/>
                  </a:lnTo>
                  <a:lnTo>
                    <a:pt x="693" y="44"/>
                  </a:lnTo>
                  <a:lnTo>
                    <a:pt x="693" y="44"/>
                  </a:lnTo>
                  <a:lnTo>
                    <a:pt x="688" y="44"/>
                  </a:lnTo>
                  <a:lnTo>
                    <a:pt x="688" y="44"/>
                  </a:lnTo>
                  <a:lnTo>
                    <a:pt x="693" y="44"/>
                  </a:lnTo>
                  <a:lnTo>
                    <a:pt x="693" y="49"/>
                  </a:lnTo>
                  <a:lnTo>
                    <a:pt x="693" y="49"/>
                  </a:lnTo>
                  <a:lnTo>
                    <a:pt x="693" y="49"/>
                  </a:lnTo>
                  <a:lnTo>
                    <a:pt x="693" y="49"/>
                  </a:lnTo>
                  <a:lnTo>
                    <a:pt x="693" y="49"/>
                  </a:lnTo>
                  <a:lnTo>
                    <a:pt x="693" y="49"/>
                  </a:lnTo>
                  <a:lnTo>
                    <a:pt x="693" y="49"/>
                  </a:lnTo>
                  <a:lnTo>
                    <a:pt x="688" y="49"/>
                  </a:lnTo>
                  <a:lnTo>
                    <a:pt x="688" y="49"/>
                  </a:lnTo>
                  <a:lnTo>
                    <a:pt x="688" y="49"/>
                  </a:lnTo>
                  <a:lnTo>
                    <a:pt x="688" y="49"/>
                  </a:lnTo>
                  <a:lnTo>
                    <a:pt x="688" y="54"/>
                  </a:lnTo>
                  <a:lnTo>
                    <a:pt x="683" y="54"/>
                  </a:lnTo>
                  <a:lnTo>
                    <a:pt x="683" y="54"/>
                  </a:lnTo>
                  <a:lnTo>
                    <a:pt x="683" y="54"/>
                  </a:lnTo>
                  <a:lnTo>
                    <a:pt x="683" y="54"/>
                  </a:lnTo>
                  <a:lnTo>
                    <a:pt x="683" y="54"/>
                  </a:lnTo>
                  <a:lnTo>
                    <a:pt x="678" y="54"/>
                  </a:lnTo>
                  <a:lnTo>
                    <a:pt x="678" y="54"/>
                  </a:lnTo>
                  <a:lnTo>
                    <a:pt x="678" y="54"/>
                  </a:lnTo>
                  <a:lnTo>
                    <a:pt x="678" y="54"/>
                  </a:lnTo>
                  <a:lnTo>
                    <a:pt x="678" y="54"/>
                  </a:lnTo>
                  <a:lnTo>
                    <a:pt x="673" y="54"/>
                  </a:lnTo>
                  <a:lnTo>
                    <a:pt x="673" y="54"/>
                  </a:lnTo>
                  <a:lnTo>
                    <a:pt x="673" y="54"/>
                  </a:lnTo>
                  <a:lnTo>
                    <a:pt x="673" y="58"/>
                  </a:lnTo>
                  <a:lnTo>
                    <a:pt x="673" y="58"/>
                  </a:lnTo>
                  <a:lnTo>
                    <a:pt x="673" y="63"/>
                  </a:lnTo>
                  <a:lnTo>
                    <a:pt x="668" y="63"/>
                  </a:lnTo>
                  <a:lnTo>
                    <a:pt x="668" y="68"/>
                  </a:lnTo>
                  <a:lnTo>
                    <a:pt x="668" y="68"/>
                  </a:lnTo>
                  <a:lnTo>
                    <a:pt x="668" y="68"/>
                  </a:lnTo>
                  <a:lnTo>
                    <a:pt x="668" y="68"/>
                  </a:lnTo>
                  <a:lnTo>
                    <a:pt x="668" y="73"/>
                  </a:lnTo>
                  <a:lnTo>
                    <a:pt x="668" y="73"/>
                  </a:lnTo>
                  <a:lnTo>
                    <a:pt x="668" y="73"/>
                  </a:lnTo>
                  <a:lnTo>
                    <a:pt x="673" y="73"/>
                  </a:lnTo>
                  <a:lnTo>
                    <a:pt x="673" y="73"/>
                  </a:lnTo>
                  <a:lnTo>
                    <a:pt x="673" y="78"/>
                  </a:lnTo>
                  <a:lnTo>
                    <a:pt x="673" y="78"/>
                  </a:lnTo>
                  <a:lnTo>
                    <a:pt x="673" y="83"/>
                  </a:lnTo>
                  <a:lnTo>
                    <a:pt x="668" y="87"/>
                  </a:lnTo>
                  <a:lnTo>
                    <a:pt x="668" y="87"/>
                  </a:lnTo>
                  <a:lnTo>
                    <a:pt x="668" y="92"/>
                  </a:lnTo>
                  <a:lnTo>
                    <a:pt x="668" y="92"/>
                  </a:lnTo>
                  <a:lnTo>
                    <a:pt x="668" y="92"/>
                  </a:lnTo>
                  <a:lnTo>
                    <a:pt x="668" y="92"/>
                  </a:lnTo>
                  <a:lnTo>
                    <a:pt x="668" y="92"/>
                  </a:lnTo>
                  <a:lnTo>
                    <a:pt x="664" y="97"/>
                  </a:lnTo>
                  <a:lnTo>
                    <a:pt x="664" y="97"/>
                  </a:lnTo>
                  <a:lnTo>
                    <a:pt x="664" y="97"/>
                  </a:lnTo>
                  <a:lnTo>
                    <a:pt x="664" y="97"/>
                  </a:lnTo>
                  <a:lnTo>
                    <a:pt x="664" y="102"/>
                  </a:lnTo>
                  <a:lnTo>
                    <a:pt x="664" y="102"/>
                  </a:lnTo>
                  <a:lnTo>
                    <a:pt x="664" y="107"/>
                  </a:lnTo>
                  <a:lnTo>
                    <a:pt x="664" y="112"/>
                  </a:lnTo>
                  <a:lnTo>
                    <a:pt x="664" y="112"/>
                  </a:lnTo>
                  <a:lnTo>
                    <a:pt x="664" y="117"/>
                  </a:lnTo>
                  <a:lnTo>
                    <a:pt x="664" y="121"/>
                  </a:lnTo>
                  <a:lnTo>
                    <a:pt x="664" y="126"/>
                  </a:lnTo>
                  <a:lnTo>
                    <a:pt x="659" y="126"/>
                  </a:lnTo>
                  <a:lnTo>
                    <a:pt x="659" y="131"/>
                  </a:lnTo>
                  <a:lnTo>
                    <a:pt x="659" y="131"/>
                  </a:lnTo>
                  <a:lnTo>
                    <a:pt x="659" y="136"/>
                  </a:lnTo>
                  <a:lnTo>
                    <a:pt x="659" y="136"/>
                  </a:lnTo>
                  <a:lnTo>
                    <a:pt x="659" y="136"/>
                  </a:lnTo>
                  <a:lnTo>
                    <a:pt x="654" y="136"/>
                  </a:lnTo>
                  <a:lnTo>
                    <a:pt x="654" y="136"/>
                  </a:lnTo>
                  <a:lnTo>
                    <a:pt x="654" y="141"/>
                  </a:lnTo>
                  <a:lnTo>
                    <a:pt x="654" y="141"/>
                  </a:lnTo>
                  <a:lnTo>
                    <a:pt x="654" y="141"/>
                  </a:lnTo>
                  <a:lnTo>
                    <a:pt x="654" y="146"/>
                  </a:lnTo>
                  <a:lnTo>
                    <a:pt x="654" y="146"/>
                  </a:lnTo>
                  <a:lnTo>
                    <a:pt x="654" y="146"/>
                  </a:lnTo>
                  <a:lnTo>
                    <a:pt x="654" y="150"/>
                  </a:lnTo>
                  <a:lnTo>
                    <a:pt x="654" y="150"/>
                  </a:lnTo>
                  <a:lnTo>
                    <a:pt x="654" y="155"/>
                  </a:lnTo>
                  <a:lnTo>
                    <a:pt x="654" y="155"/>
                  </a:lnTo>
                  <a:lnTo>
                    <a:pt x="654" y="160"/>
                  </a:lnTo>
                  <a:lnTo>
                    <a:pt x="654" y="160"/>
                  </a:lnTo>
                  <a:lnTo>
                    <a:pt x="654" y="160"/>
                  </a:lnTo>
                  <a:lnTo>
                    <a:pt x="654" y="160"/>
                  </a:lnTo>
                  <a:lnTo>
                    <a:pt x="659" y="160"/>
                  </a:lnTo>
                  <a:lnTo>
                    <a:pt x="664" y="165"/>
                  </a:lnTo>
                  <a:lnTo>
                    <a:pt x="664" y="165"/>
                  </a:lnTo>
                  <a:lnTo>
                    <a:pt x="664" y="165"/>
                  </a:lnTo>
                  <a:lnTo>
                    <a:pt x="664" y="170"/>
                  </a:lnTo>
                  <a:lnTo>
                    <a:pt x="664" y="170"/>
                  </a:lnTo>
                  <a:lnTo>
                    <a:pt x="664" y="170"/>
                  </a:lnTo>
                  <a:lnTo>
                    <a:pt x="664" y="170"/>
                  </a:lnTo>
                  <a:lnTo>
                    <a:pt x="659" y="175"/>
                  </a:lnTo>
                  <a:lnTo>
                    <a:pt x="659" y="175"/>
                  </a:lnTo>
                  <a:lnTo>
                    <a:pt x="659" y="175"/>
                  </a:lnTo>
                  <a:lnTo>
                    <a:pt x="654" y="179"/>
                  </a:lnTo>
                  <a:lnTo>
                    <a:pt x="654" y="184"/>
                  </a:lnTo>
                  <a:lnTo>
                    <a:pt x="649" y="184"/>
                  </a:lnTo>
                  <a:lnTo>
                    <a:pt x="649" y="189"/>
                  </a:lnTo>
                  <a:lnTo>
                    <a:pt x="649" y="189"/>
                  </a:lnTo>
                  <a:lnTo>
                    <a:pt x="649" y="189"/>
                  </a:lnTo>
                  <a:lnTo>
                    <a:pt x="654" y="189"/>
                  </a:lnTo>
                  <a:lnTo>
                    <a:pt x="654" y="189"/>
                  </a:lnTo>
                  <a:lnTo>
                    <a:pt x="654" y="194"/>
                  </a:lnTo>
                  <a:lnTo>
                    <a:pt x="654" y="194"/>
                  </a:lnTo>
                  <a:lnTo>
                    <a:pt x="649" y="194"/>
                  </a:lnTo>
                  <a:lnTo>
                    <a:pt x="649" y="194"/>
                  </a:lnTo>
                  <a:lnTo>
                    <a:pt x="649" y="194"/>
                  </a:lnTo>
                  <a:lnTo>
                    <a:pt x="644" y="194"/>
                  </a:lnTo>
                  <a:lnTo>
                    <a:pt x="644" y="199"/>
                  </a:lnTo>
                  <a:lnTo>
                    <a:pt x="644" y="199"/>
                  </a:lnTo>
                  <a:lnTo>
                    <a:pt x="644" y="199"/>
                  </a:lnTo>
                  <a:lnTo>
                    <a:pt x="644" y="204"/>
                  </a:lnTo>
                  <a:lnTo>
                    <a:pt x="644" y="204"/>
                  </a:lnTo>
                  <a:lnTo>
                    <a:pt x="644" y="204"/>
                  </a:lnTo>
                  <a:lnTo>
                    <a:pt x="644" y="204"/>
                  </a:lnTo>
                  <a:lnTo>
                    <a:pt x="644" y="204"/>
                  </a:lnTo>
                  <a:lnTo>
                    <a:pt x="639" y="204"/>
                  </a:lnTo>
                  <a:lnTo>
                    <a:pt x="639" y="208"/>
                  </a:lnTo>
                  <a:lnTo>
                    <a:pt x="639" y="208"/>
                  </a:lnTo>
                  <a:lnTo>
                    <a:pt x="639" y="208"/>
                  </a:lnTo>
                  <a:lnTo>
                    <a:pt x="635" y="208"/>
                  </a:lnTo>
                  <a:lnTo>
                    <a:pt x="635" y="208"/>
                  </a:lnTo>
                  <a:lnTo>
                    <a:pt x="630" y="208"/>
                  </a:lnTo>
                  <a:lnTo>
                    <a:pt x="630" y="208"/>
                  </a:lnTo>
                  <a:lnTo>
                    <a:pt x="625" y="208"/>
                  </a:lnTo>
                  <a:lnTo>
                    <a:pt x="625" y="208"/>
                  </a:lnTo>
                  <a:lnTo>
                    <a:pt x="625" y="208"/>
                  </a:lnTo>
                  <a:lnTo>
                    <a:pt x="620" y="208"/>
                  </a:lnTo>
                  <a:lnTo>
                    <a:pt x="620" y="208"/>
                  </a:lnTo>
                  <a:lnTo>
                    <a:pt x="620" y="204"/>
                  </a:lnTo>
                  <a:lnTo>
                    <a:pt x="620" y="204"/>
                  </a:lnTo>
                  <a:lnTo>
                    <a:pt x="620" y="199"/>
                  </a:lnTo>
                  <a:lnTo>
                    <a:pt x="620" y="199"/>
                  </a:lnTo>
                  <a:lnTo>
                    <a:pt x="620" y="194"/>
                  </a:lnTo>
                  <a:lnTo>
                    <a:pt x="615" y="194"/>
                  </a:lnTo>
                  <a:lnTo>
                    <a:pt x="615" y="194"/>
                  </a:lnTo>
                  <a:lnTo>
                    <a:pt x="615" y="194"/>
                  </a:lnTo>
                  <a:lnTo>
                    <a:pt x="615" y="194"/>
                  </a:lnTo>
                  <a:lnTo>
                    <a:pt x="615" y="189"/>
                  </a:lnTo>
                  <a:lnTo>
                    <a:pt x="615" y="189"/>
                  </a:lnTo>
                  <a:lnTo>
                    <a:pt x="610" y="189"/>
                  </a:lnTo>
                  <a:lnTo>
                    <a:pt x="610" y="189"/>
                  </a:lnTo>
                  <a:lnTo>
                    <a:pt x="606" y="189"/>
                  </a:lnTo>
                  <a:lnTo>
                    <a:pt x="606" y="189"/>
                  </a:lnTo>
                  <a:lnTo>
                    <a:pt x="601" y="189"/>
                  </a:lnTo>
                  <a:lnTo>
                    <a:pt x="596" y="189"/>
                  </a:lnTo>
                  <a:lnTo>
                    <a:pt x="596" y="189"/>
                  </a:lnTo>
                  <a:lnTo>
                    <a:pt x="591" y="189"/>
                  </a:lnTo>
                  <a:lnTo>
                    <a:pt x="591" y="189"/>
                  </a:lnTo>
                  <a:lnTo>
                    <a:pt x="586" y="194"/>
                  </a:lnTo>
                  <a:lnTo>
                    <a:pt x="586" y="194"/>
                  </a:lnTo>
                  <a:lnTo>
                    <a:pt x="581" y="194"/>
                  </a:lnTo>
                  <a:lnTo>
                    <a:pt x="581" y="199"/>
                  </a:lnTo>
                  <a:lnTo>
                    <a:pt x="581" y="199"/>
                  </a:lnTo>
                  <a:lnTo>
                    <a:pt x="581" y="199"/>
                  </a:lnTo>
                  <a:lnTo>
                    <a:pt x="581" y="204"/>
                  </a:lnTo>
                  <a:lnTo>
                    <a:pt x="586" y="204"/>
                  </a:lnTo>
                  <a:lnTo>
                    <a:pt x="586" y="208"/>
                  </a:lnTo>
                  <a:lnTo>
                    <a:pt x="586" y="208"/>
                  </a:lnTo>
                  <a:lnTo>
                    <a:pt x="586" y="208"/>
                  </a:lnTo>
                  <a:lnTo>
                    <a:pt x="586" y="208"/>
                  </a:lnTo>
                  <a:lnTo>
                    <a:pt x="586" y="213"/>
                  </a:lnTo>
                  <a:lnTo>
                    <a:pt x="581" y="213"/>
                  </a:lnTo>
                  <a:lnTo>
                    <a:pt x="581" y="213"/>
                  </a:lnTo>
                  <a:lnTo>
                    <a:pt x="581" y="218"/>
                  </a:lnTo>
                  <a:lnTo>
                    <a:pt x="581" y="218"/>
                  </a:lnTo>
                  <a:lnTo>
                    <a:pt x="581" y="218"/>
                  </a:lnTo>
                  <a:lnTo>
                    <a:pt x="581" y="218"/>
                  </a:lnTo>
                  <a:lnTo>
                    <a:pt x="581" y="223"/>
                  </a:lnTo>
                  <a:lnTo>
                    <a:pt x="581" y="223"/>
                  </a:lnTo>
                  <a:lnTo>
                    <a:pt x="586" y="223"/>
                  </a:lnTo>
                  <a:lnTo>
                    <a:pt x="586" y="228"/>
                  </a:lnTo>
                  <a:lnTo>
                    <a:pt x="586" y="228"/>
                  </a:lnTo>
                  <a:lnTo>
                    <a:pt x="586" y="228"/>
                  </a:lnTo>
                  <a:lnTo>
                    <a:pt x="586" y="228"/>
                  </a:lnTo>
                  <a:lnTo>
                    <a:pt x="581" y="233"/>
                  </a:lnTo>
                  <a:lnTo>
                    <a:pt x="581" y="233"/>
                  </a:lnTo>
                  <a:lnTo>
                    <a:pt x="581" y="233"/>
                  </a:lnTo>
                  <a:lnTo>
                    <a:pt x="576" y="233"/>
                  </a:lnTo>
                  <a:lnTo>
                    <a:pt x="576" y="233"/>
                  </a:lnTo>
                  <a:lnTo>
                    <a:pt x="572" y="228"/>
                  </a:lnTo>
                  <a:lnTo>
                    <a:pt x="572" y="228"/>
                  </a:lnTo>
                  <a:lnTo>
                    <a:pt x="572" y="228"/>
                  </a:lnTo>
                  <a:lnTo>
                    <a:pt x="572" y="228"/>
                  </a:lnTo>
                  <a:lnTo>
                    <a:pt x="572" y="223"/>
                  </a:lnTo>
                  <a:lnTo>
                    <a:pt x="567" y="223"/>
                  </a:lnTo>
                  <a:lnTo>
                    <a:pt x="567" y="218"/>
                  </a:lnTo>
                  <a:lnTo>
                    <a:pt x="567" y="218"/>
                  </a:lnTo>
                  <a:lnTo>
                    <a:pt x="567" y="218"/>
                  </a:lnTo>
                  <a:lnTo>
                    <a:pt x="567" y="218"/>
                  </a:lnTo>
                  <a:lnTo>
                    <a:pt x="567" y="218"/>
                  </a:lnTo>
                  <a:lnTo>
                    <a:pt x="562" y="218"/>
                  </a:lnTo>
                  <a:lnTo>
                    <a:pt x="562" y="218"/>
                  </a:lnTo>
                  <a:lnTo>
                    <a:pt x="557" y="218"/>
                  </a:lnTo>
                  <a:lnTo>
                    <a:pt x="552" y="223"/>
                  </a:lnTo>
                  <a:lnTo>
                    <a:pt x="552" y="228"/>
                  </a:lnTo>
                  <a:lnTo>
                    <a:pt x="552" y="228"/>
                  </a:lnTo>
                  <a:lnTo>
                    <a:pt x="547" y="228"/>
                  </a:lnTo>
                  <a:lnTo>
                    <a:pt x="547" y="228"/>
                  </a:lnTo>
                  <a:lnTo>
                    <a:pt x="547" y="228"/>
                  </a:lnTo>
                  <a:lnTo>
                    <a:pt x="547" y="233"/>
                  </a:lnTo>
                  <a:lnTo>
                    <a:pt x="547" y="233"/>
                  </a:lnTo>
                  <a:lnTo>
                    <a:pt x="547" y="237"/>
                  </a:lnTo>
                  <a:lnTo>
                    <a:pt x="547" y="237"/>
                  </a:lnTo>
                  <a:lnTo>
                    <a:pt x="547" y="237"/>
                  </a:lnTo>
                  <a:lnTo>
                    <a:pt x="547" y="237"/>
                  </a:lnTo>
                  <a:lnTo>
                    <a:pt x="547" y="237"/>
                  </a:lnTo>
                  <a:lnTo>
                    <a:pt x="547" y="237"/>
                  </a:lnTo>
                  <a:lnTo>
                    <a:pt x="543" y="237"/>
                  </a:lnTo>
                  <a:lnTo>
                    <a:pt x="543" y="233"/>
                  </a:lnTo>
                  <a:lnTo>
                    <a:pt x="543" y="233"/>
                  </a:lnTo>
                  <a:lnTo>
                    <a:pt x="543" y="233"/>
                  </a:lnTo>
                  <a:lnTo>
                    <a:pt x="543" y="233"/>
                  </a:lnTo>
                  <a:lnTo>
                    <a:pt x="543" y="233"/>
                  </a:lnTo>
                  <a:lnTo>
                    <a:pt x="538" y="233"/>
                  </a:lnTo>
                  <a:lnTo>
                    <a:pt x="538" y="237"/>
                  </a:lnTo>
                  <a:lnTo>
                    <a:pt x="538" y="237"/>
                  </a:lnTo>
                  <a:lnTo>
                    <a:pt x="543" y="242"/>
                  </a:lnTo>
                  <a:lnTo>
                    <a:pt x="543" y="242"/>
                  </a:lnTo>
                  <a:lnTo>
                    <a:pt x="547" y="242"/>
                  </a:lnTo>
                  <a:lnTo>
                    <a:pt x="547" y="247"/>
                  </a:lnTo>
                  <a:lnTo>
                    <a:pt x="547" y="247"/>
                  </a:lnTo>
                  <a:lnTo>
                    <a:pt x="547" y="247"/>
                  </a:lnTo>
                  <a:lnTo>
                    <a:pt x="547" y="252"/>
                  </a:lnTo>
                  <a:lnTo>
                    <a:pt x="543" y="257"/>
                  </a:lnTo>
                  <a:lnTo>
                    <a:pt x="543" y="257"/>
                  </a:lnTo>
                  <a:lnTo>
                    <a:pt x="543" y="257"/>
                  </a:lnTo>
                  <a:lnTo>
                    <a:pt x="543" y="257"/>
                  </a:lnTo>
                  <a:lnTo>
                    <a:pt x="543" y="257"/>
                  </a:lnTo>
                  <a:lnTo>
                    <a:pt x="538" y="257"/>
                  </a:lnTo>
                  <a:lnTo>
                    <a:pt x="538" y="252"/>
                  </a:lnTo>
                  <a:lnTo>
                    <a:pt x="538" y="252"/>
                  </a:lnTo>
                  <a:lnTo>
                    <a:pt x="538" y="252"/>
                  </a:lnTo>
                  <a:lnTo>
                    <a:pt x="533" y="252"/>
                  </a:lnTo>
                  <a:lnTo>
                    <a:pt x="533" y="252"/>
                  </a:lnTo>
                  <a:lnTo>
                    <a:pt x="533" y="252"/>
                  </a:lnTo>
                  <a:lnTo>
                    <a:pt x="533" y="252"/>
                  </a:lnTo>
                  <a:lnTo>
                    <a:pt x="528" y="252"/>
                  </a:lnTo>
                  <a:lnTo>
                    <a:pt x="528" y="252"/>
                  </a:lnTo>
                  <a:lnTo>
                    <a:pt x="528" y="252"/>
                  </a:lnTo>
                  <a:lnTo>
                    <a:pt x="523" y="252"/>
                  </a:lnTo>
                  <a:lnTo>
                    <a:pt x="523" y="257"/>
                  </a:lnTo>
                  <a:lnTo>
                    <a:pt x="523" y="257"/>
                  </a:lnTo>
                  <a:lnTo>
                    <a:pt x="518" y="257"/>
                  </a:lnTo>
                  <a:lnTo>
                    <a:pt x="518" y="257"/>
                  </a:lnTo>
                  <a:lnTo>
                    <a:pt x="514" y="257"/>
                  </a:lnTo>
                  <a:lnTo>
                    <a:pt x="514" y="257"/>
                  </a:lnTo>
                  <a:lnTo>
                    <a:pt x="509" y="257"/>
                  </a:lnTo>
                  <a:lnTo>
                    <a:pt x="509" y="262"/>
                  </a:lnTo>
                  <a:lnTo>
                    <a:pt x="509" y="262"/>
                  </a:lnTo>
                  <a:lnTo>
                    <a:pt x="504" y="262"/>
                  </a:lnTo>
                  <a:lnTo>
                    <a:pt x="504" y="262"/>
                  </a:lnTo>
                  <a:lnTo>
                    <a:pt x="504" y="262"/>
                  </a:lnTo>
                  <a:lnTo>
                    <a:pt x="504" y="266"/>
                  </a:lnTo>
                  <a:lnTo>
                    <a:pt x="504" y="266"/>
                  </a:lnTo>
                  <a:lnTo>
                    <a:pt x="499" y="266"/>
                  </a:lnTo>
                  <a:lnTo>
                    <a:pt x="499" y="271"/>
                  </a:lnTo>
                  <a:lnTo>
                    <a:pt x="494" y="271"/>
                  </a:lnTo>
                  <a:lnTo>
                    <a:pt x="494" y="271"/>
                  </a:lnTo>
                  <a:lnTo>
                    <a:pt x="489" y="271"/>
                  </a:lnTo>
                  <a:lnTo>
                    <a:pt x="484" y="271"/>
                  </a:lnTo>
                  <a:lnTo>
                    <a:pt x="484" y="271"/>
                  </a:lnTo>
                  <a:lnTo>
                    <a:pt x="480" y="271"/>
                  </a:lnTo>
                  <a:lnTo>
                    <a:pt x="480" y="271"/>
                  </a:lnTo>
                  <a:lnTo>
                    <a:pt x="480" y="271"/>
                  </a:lnTo>
                  <a:lnTo>
                    <a:pt x="480" y="271"/>
                  </a:lnTo>
                  <a:lnTo>
                    <a:pt x="480" y="276"/>
                  </a:lnTo>
                  <a:lnTo>
                    <a:pt x="480" y="276"/>
                  </a:lnTo>
                  <a:lnTo>
                    <a:pt x="480" y="276"/>
                  </a:lnTo>
                  <a:lnTo>
                    <a:pt x="480" y="281"/>
                  </a:lnTo>
                  <a:lnTo>
                    <a:pt x="480" y="281"/>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106">
              <a:extLst>
                <a:ext uri="{FF2B5EF4-FFF2-40B4-BE49-F238E27FC236}">
                  <a16:creationId xmlns:a16="http://schemas.microsoft.com/office/drawing/2014/main" xmlns="" id="{B4F4F1A9-85C0-497B-B2FA-A9BB4B2BA7CC}"/>
                </a:ext>
              </a:extLst>
            </p:cNvPr>
            <p:cNvSpPr>
              <a:spLocks/>
            </p:cNvSpPr>
            <p:nvPr/>
          </p:nvSpPr>
          <p:spPr bwMode="auto">
            <a:xfrm>
              <a:off x="9913452" y="3047240"/>
              <a:ext cx="463232" cy="314042"/>
            </a:xfrm>
            <a:custGeom>
              <a:avLst/>
              <a:gdLst>
                <a:gd name="T0" fmla="*/ 247 w 484"/>
                <a:gd name="T1" fmla="*/ 271 h 368"/>
                <a:gd name="T2" fmla="*/ 222 w 484"/>
                <a:gd name="T3" fmla="*/ 300 h 368"/>
                <a:gd name="T4" fmla="*/ 189 w 484"/>
                <a:gd name="T5" fmla="*/ 310 h 368"/>
                <a:gd name="T6" fmla="*/ 155 w 484"/>
                <a:gd name="T7" fmla="*/ 324 h 368"/>
                <a:gd name="T8" fmla="*/ 135 w 484"/>
                <a:gd name="T9" fmla="*/ 324 h 368"/>
                <a:gd name="T10" fmla="*/ 116 w 484"/>
                <a:gd name="T11" fmla="*/ 334 h 368"/>
                <a:gd name="T12" fmla="*/ 97 w 484"/>
                <a:gd name="T13" fmla="*/ 339 h 368"/>
                <a:gd name="T14" fmla="*/ 68 w 484"/>
                <a:gd name="T15" fmla="*/ 363 h 368"/>
                <a:gd name="T16" fmla="*/ 43 w 484"/>
                <a:gd name="T17" fmla="*/ 344 h 368"/>
                <a:gd name="T18" fmla="*/ 14 w 484"/>
                <a:gd name="T19" fmla="*/ 358 h 368"/>
                <a:gd name="T20" fmla="*/ 5 w 484"/>
                <a:gd name="T21" fmla="*/ 334 h 368"/>
                <a:gd name="T22" fmla="*/ 14 w 484"/>
                <a:gd name="T23" fmla="*/ 305 h 368"/>
                <a:gd name="T24" fmla="*/ 5 w 484"/>
                <a:gd name="T25" fmla="*/ 286 h 368"/>
                <a:gd name="T26" fmla="*/ 9 w 484"/>
                <a:gd name="T27" fmla="*/ 252 h 368"/>
                <a:gd name="T28" fmla="*/ 19 w 484"/>
                <a:gd name="T29" fmla="*/ 237 h 368"/>
                <a:gd name="T30" fmla="*/ 34 w 484"/>
                <a:gd name="T31" fmla="*/ 213 h 368"/>
                <a:gd name="T32" fmla="*/ 38 w 484"/>
                <a:gd name="T33" fmla="*/ 179 h 368"/>
                <a:gd name="T34" fmla="*/ 48 w 484"/>
                <a:gd name="T35" fmla="*/ 170 h 368"/>
                <a:gd name="T36" fmla="*/ 38 w 484"/>
                <a:gd name="T37" fmla="*/ 145 h 368"/>
                <a:gd name="T38" fmla="*/ 48 w 484"/>
                <a:gd name="T39" fmla="*/ 116 h 368"/>
                <a:gd name="T40" fmla="*/ 53 w 484"/>
                <a:gd name="T41" fmla="*/ 92 h 368"/>
                <a:gd name="T42" fmla="*/ 72 w 484"/>
                <a:gd name="T43" fmla="*/ 87 h 368"/>
                <a:gd name="T44" fmla="*/ 82 w 484"/>
                <a:gd name="T45" fmla="*/ 97 h 368"/>
                <a:gd name="T46" fmla="*/ 101 w 484"/>
                <a:gd name="T47" fmla="*/ 82 h 368"/>
                <a:gd name="T48" fmla="*/ 97 w 484"/>
                <a:gd name="T49" fmla="*/ 53 h 368"/>
                <a:gd name="T50" fmla="*/ 121 w 484"/>
                <a:gd name="T51" fmla="*/ 39 h 368"/>
                <a:gd name="T52" fmla="*/ 130 w 484"/>
                <a:gd name="T53" fmla="*/ 29 h 368"/>
                <a:gd name="T54" fmla="*/ 169 w 484"/>
                <a:gd name="T55" fmla="*/ 0 h 368"/>
                <a:gd name="T56" fmla="*/ 174 w 484"/>
                <a:gd name="T57" fmla="*/ 34 h 368"/>
                <a:gd name="T58" fmla="*/ 213 w 484"/>
                <a:gd name="T59" fmla="*/ 44 h 368"/>
                <a:gd name="T60" fmla="*/ 208 w 484"/>
                <a:gd name="T61" fmla="*/ 24 h 368"/>
                <a:gd name="T62" fmla="*/ 222 w 484"/>
                <a:gd name="T63" fmla="*/ 15 h 368"/>
                <a:gd name="T64" fmla="*/ 242 w 484"/>
                <a:gd name="T65" fmla="*/ 10 h 368"/>
                <a:gd name="T66" fmla="*/ 256 w 484"/>
                <a:gd name="T67" fmla="*/ 20 h 368"/>
                <a:gd name="T68" fmla="*/ 281 w 484"/>
                <a:gd name="T69" fmla="*/ 29 h 368"/>
                <a:gd name="T70" fmla="*/ 295 w 484"/>
                <a:gd name="T71" fmla="*/ 24 h 368"/>
                <a:gd name="T72" fmla="*/ 314 w 484"/>
                <a:gd name="T73" fmla="*/ 24 h 368"/>
                <a:gd name="T74" fmla="*/ 334 w 484"/>
                <a:gd name="T75" fmla="*/ 29 h 368"/>
                <a:gd name="T76" fmla="*/ 339 w 484"/>
                <a:gd name="T77" fmla="*/ 49 h 368"/>
                <a:gd name="T78" fmla="*/ 339 w 484"/>
                <a:gd name="T79" fmla="*/ 53 h 368"/>
                <a:gd name="T80" fmla="*/ 353 w 484"/>
                <a:gd name="T81" fmla="*/ 49 h 368"/>
                <a:gd name="T82" fmla="*/ 348 w 484"/>
                <a:gd name="T83" fmla="*/ 63 h 368"/>
                <a:gd name="T84" fmla="*/ 368 w 484"/>
                <a:gd name="T85" fmla="*/ 68 h 368"/>
                <a:gd name="T86" fmla="*/ 382 w 484"/>
                <a:gd name="T87" fmla="*/ 87 h 368"/>
                <a:gd name="T88" fmla="*/ 402 w 484"/>
                <a:gd name="T89" fmla="*/ 107 h 368"/>
                <a:gd name="T90" fmla="*/ 387 w 484"/>
                <a:gd name="T91" fmla="*/ 126 h 368"/>
                <a:gd name="T92" fmla="*/ 397 w 484"/>
                <a:gd name="T93" fmla="*/ 126 h 368"/>
                <a:gd name="T94" fmla="*/ 411 w 484"/>
                <a:gd name="T95" fmla="*/ 136 h 368"/>
                <a:gd name="T96" fmla="*/ 426 w 484"/>
                <a:gd name="T97" fmla="*/ 155 h 368"/>
                <a:gd name="T98" fmla="*/ 450 w 484"/>
                <a:gd name="T99" fmla="*/ 165 h 368"/>
                <a:gd name="T100" fmla="*/ 450 w 484"/>
                <a:gd name="T101" fmla="*/ 174 h 368"/>
                <a:gd name="T102" fmla="*/ 474 w 484"/>
                <a:gd name="T103" fmla="*/ 179 h 368"/>
                <a:gd name="T104" fmla="*/ 479 w 484"/>
                <a:gd name="T105" fmla="*/ 179 h 368"/>
                <a:gd name="T106" fmla="*/ 479 w 484"/>
                <a:gd name="T107" fmla="*/ 203 h 368"/>
                <a:gd name="T108" fmla="*/ 450 w 484"/>
                <a:gd name="T109" fmla="*/ 218 h 368"/>
                <a:gd name="T110" fmla="*/ 431 w 484"/>
                <a:gd name="T111" fmla="*/ 242 h 368"/>
                <a:gd name="T112" fmla="*/ 402 w 484"/>
                <a:gd name="T113" fmla="*/ 242 h 368"/>
                <a:gd name="T114" fmla="*/ 368 w 484"/>
                <a:gd name="T115" fmla="*/ 232 h 368"/>
                <a:gd name="T116" fmla="*/ 363 w 484"/>
                <a:gd name="T117" fmla="*/ 252 h 368"/>
                <a:gd name="T118" fmla="*/ 353 w 484"/>
                <a:gd name="T119" fmla="*/ 257 h 368"/>
                <a:gd name="T120" fmla="*/ 339 w 484"/>
                <a:gd name="T121" fmla="*/ 247 h 368"/>
                <a:gd name="T122" fmla="*/ 319 w 484"/>
                <a:gd name="T123" fmla="*/ 25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 h="368">
                  <a:moveTo>
                    <a:pt x="281" y="271"/>
                  </a:moveTo>
                  <a:lnTo>
                    <a:pt x="281" y="271"/>
                  </a:lnTo>
                  <a:lnTo>
                    <a:pt x="281" y="271"/>
                  </a:lnTo>
                  <a:lnTo>
                    <a:pt x="281" y="276"/>
                  </a:lnTo>
                  <a:lnTo>
                    <a:pt x="281" y="276"/>
                  </a:lnTo>
                  <a:lnTo>
                    <a:pt x="281" y="276"/>
                  </a:lnTo>
                  <a:lnTo>
                    <a:pt x="281" y="281"/>
                  </a:lnTo>
                  <a:lnTo>
                    <a:pt x="281" y="281"/>
                  </a:lnTo>
                  <a:lnTo>
                    <a:pt x="276" y="286"/>
                  </a:lnTo>
                  <a:lnTo>
                    <a:pt x="276" y="286"/>
                  </a:lnTo>
                  <a:lnTo>
                    <a:pt x="276" y="286"/>
                  </a:lnTo>
                  <a:lnTo>
                    <a:pt x="276" y="286"/>
                  </a:lnTo>
                  <a:lnTo>
                    <a:pt x="271" y="286"/>
                  </a:lnTo>
                  <a:lnTo>
                    <a:pt x="271" y="281"/>
                  </a:lnTo>
                  <a:lnTo>
                    <a:pt x="271" y="281"/>
                  </a:lnTo>
                  <a:lnTo>
                    <a:pt x="271" y="281"/>
                  </a:lnTo>
                  <a:lnTo>
                    <a:pt x="266" y="276"/>
                  </a:lnTo>
                  <a:lnTo>
                    <a:pt x="266" y="276"/>
                  </a:lnTo>
                  <a:lnTo>
                    <a:pt x="266" y="276"/>
                  </a:lnTo>
                  <a:lnTo>
                    <a:pt x="266" y="276"/>
                  </a:lnTo>
                  <a:lnTo>
                    <a:pt x="261" y="271"/>
                  </a:lnTo>
                  <a:lnTo>
                    <a:pt x="261" y="271"/>
                  </a:lnTo>
                  <a:lnTo>
                    <a:pt x="256" y="271"/>
                  </a:lnTo>
                  <a:lnTo>
                    <a:pt x="256" y="271"/>
                  </a:lnTo>
                  <a:lnTo>
                    <a:pt x="256" y="271"/>
                  </a:lnTo>
                  <a:lnTo>
                    <a:pt x="251" y="266"/>
                  </a:lnTo>
                  <a:lnTo>
                    <a:pt x="247" y="266"/>
                  </a:lnTo>
                  <a:lnTo>
                    <a:pt x="247" y="271"/>
                  </a:lnTo>
                  <a:lnTo>
                    <a:pt x="247" y="271"/>
                  </a:lnTo>
                  <a:lnTo>
                    <a:pt x="247" y="271"/>
                  </a:lnTo>
                  <a:lnTo>
                    <a:pt x="242" y="271"/>
                  </a:lnTo>
                  <a:lnTo>
                    <a:pt x="242" y="271"/>
                  </a:lnTo>
                  <a:lnTo>
                    <a:pt x="242" y="276"/>
                  </a:lnTo>
                  <a:lnTo>
                    <a:pt x="242" y="276"/>
                  </a:lnTo>
                  <a:lnTo>
                    <a:pt x="242" y="276"/>
                  </a:lnTo>
                  <a:lnTo>
                    <a:pt x="242" y="281"/>
                  </a:lnTo>
                  <a:lnTo>
                    <a:pt x="247" y="286"/>
                  </a:lnTo>
                  <a:lnTo>
                    <a:pt x="242" y="286"/>
                  </a:lnTo>
                  <a:lnTo>
                    <a:pt x="242" y="286"/>
                  </a:lnTo>
                  <a:lnTo>
                    <a:pt x="242" y="290"/>
                  </a:lnTo>
                  <a:lnTo>
                    <a:pt x="242" y="290"/>
                  </a:lnTo>
                  <a:lnTo>
                    <a:pt x="242" y="290"/>
                  </a:lnTo>
                  <a:lnTo>
                    <a:pt x="237" y="290"/>
                  </a:lnTo>
                  <a:lnTo>
                    <a:pt x="237" y="295"/>
                  </a:lnTo>
                  <a:lnTo>
                    <a:pt x="237" y="295"/>
                  </a:lnTo>
                  <a:lnTo>
                    <a:pt x="237" y="295"/>
                  </a:lnTo>
                  <a:lnTo>
                    <a:pt x="237" y="295"/>
                  </a:lnTo>
                  <a:lnTo>
                    <a:pt x="232" y="295"/>
                  </a:lnTo>
                  <a:lnTo>
                    <a:pt x="232" y="300"/>
                  </a:lnTo>
                  <a:lnTo>
                    <a:pt x="232" y="300"/>
                  </a:lnTo>
                  <a:lnTo>
                    <a:pt x="232" y="300"/>
                  </a:lnTo>
                  <a:lnTo>
                    <a:pt x="232" y="300"/>
                  </a:lnTo>
                  <a:lnTo>
                    <a:pt x="232" y="300"/>
                  </a:lnTo>
                  <a:lnTo>
                    <a:pt x="227" y="300"/>
                  </a:lnTo>
                  <a:lnTo>
                    <a:pt x="227" y="300"/>
                  </a:lnTo>
                  <a:lnTo>
                    <a:pt x="227" y="300"/>
                  </a:lnTo>
                  <a:lnTo>
                    <a:pt x="227" y="300"/>
                  </a:lnTo>
                  <a:lnTo>
                    <a:pt x="222" y="300"/>
                  </a:lnTo>
                  <a:lnTo>
                    <a:pt x="222" y="300"/>
                  </a:lnTo>
                  <a:lnTo>
                    <a:pt x="222" y="300"/>
                  </a:lnTo>
                  <a:lnTo>
                    <a:pt x="222" y="300"/>
                  </a:lnTo>
                  <a:lnTo>
                    <a:pt x="218" y="300"/>
                  </a:lnTo>
                  <a:lnTo>
                    <a:pt x="218" y="300"/>
                  </a:lnTo>
                  <a:lnTo>
                    <a:pt x="218" y="305"/>
                  </a:lnTo>
                  <a:lnTo>
                    <a:pt x="213" y="305"/>
                  </a:lnTo>
                  <a:lnTo>
                    <a:pt x="213" y="305"/>
                  </a:lnTo>
                  <a:lnTo>
                    <a:pt x="208" y="305"/>
                  </a:lnTo>
                  <a:lnTo>
                    <a:pt x="208" y="305"/>
                  </a:lnTo>
                  <a:lnTo>
                    <a:pt x="208" y="305"/>
                  </a:lnTo>
                  <a:lnTo>
                    <a:pt x="208" y="305"/>
                  </a:lnTo>
                  <a:lnTo>
                    <a:pt x="208" y="305"/>
                  </a:lnTo>
                  <a:lnTo>
                    <a:pt x="208" y="300"/>
                  </a:lnTo>
                  <a:lnTo>
                    <a:pt x="203" y="300"/>
                  </a:lnTo>
                  <a:lnTo>
                    <a:pt x="203" y="300"/>
                  </a:lnTo>
                  <a:lnTo>
                    <a:pt x="203" y="300"/>
                  </a:lnTo>
                  <a:lnTo>
                    <a:pt x="203" y="300"/>
                  </a:lnTo>
                  <a:lnTo>
                    <a:pt x="198" y="300"/>
                  </a:lnTo>
                  <a:lnTo>
                    <a:pt x="198" y="300"/>
                  </a:lnTo>
                  <a:lnTo>
                    <a:pt x="198" y="300"/>
                  </a:lnTo>
                  <a:lnTo>
                    <a:pt x="193" y="300"/>
                  </a:lnTo>
                  <a:lnTo>
                    <a:pt x="193" y="300"/>
                  </a:lnTo>
                  <a:lnTo>
                    <a:pt x="193" y="305"/>
                  </a:lnTo>
                  <a:lnTo>
                    <a:pt x="189" y="305"/>
                  </a:lnTo>
                  <a:lnTo>
                    <a:pt x="189" y="305"/>
                  </a:lnTo>
                  <a:lnTo>
                    <a:pt x="189" y="305"/>
                  </a:lnTo>
                  <a:lnTo>
                    <a:pt x="189" y="310"/>
                  </a:lnTo>
                  <a:lnTo>
                    <a:pt x="189" y="310"/>
                  </a:lnTo>
                  <a:lnTo>
                    <a:pt x="189" y="310"/>
                  </a:lnTo>
                  <a:lnTo>
                    <a:pt x="189" y="310"/>
                  </a:lnTo>
                  <a:lnTo>
                    <a:pt x="189" y="310"/>
                  </a:lnTo>
                  <a:lnTo>
                    <a:pt x="189" y="310"/>
                  </a:lnTo>
                  <a:lnTo>
                    <a:pt x="189" y="310"/>
                  </a:lnTo>
                  <a:lnTo>
                    <a:pt x="189" y="310"/>
                  </a:lnTo>
                  <a:lnTo>
                    <a:pt x="189" y="310"/>
                  </a:lnTo>
                  <a:lnTo>
                    <a:pt x="184" y="310"/>
                  </a:lnTo>
                  <a:lnTo>
                    <a:pt x="184" y="310"/>
                  </a:lnTo>
                  <a:lnTo>
                    <a:pt x="179" y="305"/>
                  </a:lnTo>
                  <a:lnTo>
                    <a:pt x="179" y="305"/>
                  </a:lnTo>
                  <a:lnTo>
                    <a:pt x="174" y="305"/>
                  </a:lnTo>
                  <a:lnTo>
                    <a:pt x="174" y="305"/>
                  </a:lnTo>
                  <a:lnTo>
                    <a:pt x="169" y="305"/>
                  </a:lnTo>
                  <a:lnTo>
                    <a:pt x="169" y="305"/>
                  </a:lnTo>
                  <a:lnTo>
                    <a:pt x="169" y="305"/>
                  </a:lnTo>
                  <a:lnTo>
                    <a:pt x="164" y="305"/>
                  </a:lnTo>
                  <a:lnTo>
                    <a:pt x="164" y="310"/>
                  </a:lnTo>
                  <a:lnTo>
                    <a:pt x="164" y="310"/>
                  </a:lnTo>
                  <a:lnTo>
                    <a:pt x="164" y="310"/>
                  </a:lnTo>
                  <a:lnTo>
                    <a:pt x="159" y="310"/>
                  </a:lnTo>
                  <a:lnTo>
                    <a:pt x="159" y="315"/>
                  </a:lnTo>
                  <a:lnTo>
                    <a:pt x="159" y="315"/>
                  </a:lnTo>
                  <a:lnTo>
                    <a:pt x="159" y="315"/>
                  </a:lnTo>
                  <a:lnTo>
                    <a:pt x="155" y="320"/>
                  </a:lnTo>
                  <a:lnTo>
                    <a:pt x="155" y="320"/>
                  </a:lnTo>
                  <a:lnTo>
                    <a:pt x="155" y="320"/>
                  </a:lnTo>
                  <a:lnTo>
                    <a:pt x="155" y="324"/>
                  </a:lnTo>
                  <a:lnTo>
                    <a:pt x="155" y="324"/>
                  </a:lnTo>
                  <a:lnTo>
                    <a:pt x="155" y="324"/>
                  </a:lnTo>
                  <a:lnTo>
                    <a:pt x="155" y="329"/>
                  </a:lnTo>
                  <a:lnTo>
                    <a:pt x="155" y="329"/>
                  </a:lnTo>
                  <a:lnTo>
                    <a:pt x="155" y="329"/>
                  </a:lnTo>
                  <a:lnTo>
                    <a:pt x="155" y="329"/>
                  </a:lnTo>
                  <a:lnTo>
                    <a:pt x="155" y="334"/>
                  </a:lnTo>
                  <a:lnTo>
                    <a:pt x="155" y="334"/>
                  </a:lnTo>
                  <a:lnTo>
                    <a:pt x="155" y="334"/>
                  </a:lnTo>
                  <a:lnTo>
                    <a:pt x="155" y="334"/>
                  </a:lnTo>
                  <a:lnTo>
                    <a:pt x="155" y="334"/>
                  </a:lnTo>
                  <a:lnTo>
                    <a:pt x="155" y="334"/>
                  </a:lnTo>
                  <a:lnTo>
                    <a:pt x="150" y="334"/>
                  </a:lnTo>
                  <a:lnTo>
                    <a:pt x="150" y="329"/>
                  </a:lnTo>
                  <a:lnTo>
                    <a:pt x="150" y="329"/>
                  </a:lnTo>
                  <a:lnTo>
                    <a:pt x="150" y="329"/>
                  </a:lnTo>
                  <a:lnTo>
                    <a:pt x="145" y="329"/>
                  </a:lnTo>
                  <a:lnTo>
                    <a:pt x="145" y="324"/>
                  </a:lnTo>
                  <a:lnTo>
                    <a:pt x="145" y="324"/>
                  </a:lnTo>
                  <a:lnTo>
                    <a:pt x="145" y="324"/>
                  </a:lnTo>
                  <a:lnTo>
                    <a:pt x="140" y="324"/>
                  </a:lnTo>
                  <a:lnTo>
                    <a:pt x="140" y="324"/>
                  </a:lnTo>
                  <a:lnTo>
                    <a:pt x="140" y="324"/>
                  </a:lnTo>
                  <a:lnTo>
                    <a:pt x="140" y="324"/>
                  </a:lnTo>
                  <a:lnTo>
                    <a:pt x="140" y="324"/>
                  </a:lnTo>
                  <a:lnTo>
                    <a:pt x="140" y="324"/>
                  </a:lnTo>
                  <a:lnTo>
                    <a:pt x="140" y="324"/>
                  </a:lnTo>
                  <a:lnTo>
                    <a:pt x="140" y="324"/>
                  </a:lnTo>
                  <a:lnTo>
                    <a:pt x="135" y="324"/>
                  </a:lnTo>
                  <a:lnTo>
                    <a:pt x="135" y="324"/>
                  </a:lnTo>
                  <a:lnTo>
                    <a:pt x="135" y="329"/>
                  </a:lnTo>
                  <a:lnTo>
                    <a:pt x="135" y="329"/>
                  </a:lnTo>
                  <a:lnTo>
                    <a:pt x="135" y="329"/>
                  </a:lnTo>
                  <a:lnTo>
                    <a:pt x="135" y="329"/>
                  </a:lnTo>
                  <a:lnTo>
                    <a:pt x="135" y="334"/>
                  </a:lnTo>
                  <a:lnTo>
                    <a:pt x="135" y="334"/>
                  </a:lnTo>
                  <a:lnTo>
                    <a:pt x="130" y="334"/>
                  </a:lnTo>
                  <a:lnTo>
                    <a:pt x="130" y="334"/>
                  </a:lnTo>
                  <a:lnTo>
                    <a:pt x="130" y="334"/>
                  </a:lnTo>
                  <a:lnTo>
                    <a:pt x="126" y="334"/>
                  </a:lnTo>
                  <a:lnTo>
                    <a:pt x="126" y="334"/>
                  </a:lnTo>
                  <a:lnTo>
                    <a:pt x="126" y="334"/>
                  </a:lnTo>
                  <a:lnTo>
                    <a:pt x="121" y="334"/>
                  </a:lnTo>
                  <a:lnTo>
                    <a:pt x="121" y="339"/>
                  </a:lnTo>
                  <a:lnTo>
                    <a:pt x="121" y="339"/>
                  </a:lnTo>
                  <a:lnTo>
                    <a:pt x="121" y="339"/>
                  </a:lnTo>
                  <a:lnTo>
                    <a:pt x="121" y="339"/>
                  </a:lnTo>
                  <a:lnTo>
                    <a:pt x="116" y="339"/>
                  </a:lnTo>
                  <a:lnTo>
                    <a:pt x="116" y="344"/>
                  </a:lnTo>
                  <a:lnTo>
                    <a:pt x="116" y="344"/>
                  </a:lnTo>
                  <a:lnTo>
                    <a:pt x="116" y="344"/>
                  </a:lnTo>
                  <a:lnTo>
                    <a:pt x="116" y="344"/>
                  </a:lnTo>
                  <a:lnTo>
                    <a:pt x="111" y="344"/>
                  </a:lnTo>
                  <a:lnTo>
                    <a:pt x="111" y="339"/>
                  </a:lnTo>
                  <a:lnTo>
                    <a:pt x="111" y="339"/>
                  </a:lnTo>
                  <a:lnTo>
                    <a:pt x="116" y="339"/>
                  </a:lnTo>
                  <a:lnTo>
                    <a:pt x="116" y="339"/>
                  </a:lnTo>
                  <a:lnTo>
                    <a:pt x="116" y="334"/>
                  </a:lnTo>
                  <a:lnTo>
                    <a:pt x="116" y="334"/>
                  </a:lnTo>
                  <a:lnTo>
                    <a:pt x="116" y="334"/>
                  </a:lnTo>
                  <a:lnTo>
                    <a:pt x="111" y="329"/>
                  </a:lnTo>
                  <a:lnTo>
                    <a:pt x="111" y="329"/>
                  </a:lnTo>
                  <a:lnTo>
                    <a:pt x="111" y="329"/>
                  </a:lnTo>
                  <a:lnTo>
                    <a:pt x="106" y="329"/>
                  </a:lnTo>
                  <a:lnTo>
                    <a:pt x="106" y="329"/>
                  </a:lnTo>
                  <a:lnTo>
                    <a:pt x="106" y="329"/>
                  </a:lnTo>
                  <a:lnTo>
                    <a:pt x="106" y="329"/>
                  </a:lnTo>
                  <a:lnTo>
                    <a:pt x="101" y="324"/>
                  </a:lnTo>
                  <a:lnTo>
                    <a:pt x="101" y="324"/>
                  </a:lnTo>
                  <a:lnTo>
                    <a:pt x="101" y="324"/>
                  </a:lnTo>
                  <a:lnTo>
                    <a:pt x="101" y="324"/>
                  </a:lnTo>
                  <a:lnTo>
                    <a:pt x="101" y="324"/>
                  </a:lnTo>
                  <a:lnTo>
                    <a:pt x="101" y="324"/>
                  </a:lnTo>
                  <a:lnTo>
                    <a:pt x="101" y="324"/>
                  </a:lnTo>
                  <a:lnTo>
                    <a:pt x="97" y="329"/>
                  </a:lnTo>
                  <a:lnTo>
                    <a:pt x="97" y="329"/>
                  </a:lnTo>
                  <a:lnTo>
                    <a:pt x="97" y="329"/>
                  </a:lnTo>
                  <a:lnTo>
                    <a:pt x="97" y="329"/>
                  </a:lnTo>
                  <a:lnTo>
                    <a:pt x="97" y="329"/>
                  </a:lnTo>
                  <a:lnTo>
                    <a:pt x="97" y="329"/>
                  </a:lnTo>
                  <a:lnTo>
                    <a:pt x="97" y="329"/>
                  </a:lnTo>
                  <a:lnTo>
                    <a:pt x="97" y="334"/>
                  </a:lnTo>
                  <a:lnTo>
                    <a:pt x="92" y="334"/>
                  </a:lnTo>
                  <a:lnTo>
                    <a:pt x="92" y="334"/>
                  </a:lnTo>
                  <a:lnTo>
                    <a:pt x="97" y="334"/>
                  </a:lnTo>
                  <a:lnTo>
                    <a:pt x="97" y="339"/>
                  </a:lnTo>
                  <a:lnTo>
                    <a:pt x="97" y="339"/>
                  </a:lnTo>
                  <a:lnTo>
                    <a:pt x="97" y="339"/>
                  </a:lnTo>
                  <a:lnTo>
                    <a:pt x="97" y="344"/>
                  </a:lnTo>
                  <a:lnTo>
                    <a:pt x="97" y="344"/>
                  </a:lnTo>
                  <a:lnTo>
                    <a:pt x="97" y="344"/>
                  </a:lnTo>
                  <a:lnTo>
                    <a:pt x="92" y="344"/>
                  </a:lnTo>
                  <a:lnTo>
                    <a:pt x="92" y="349"/>
                  </a:lnTo>
                  <a:lnTo>
                    <a:pt x="92" y="349"/>
                  </a:lnTo>
                  <a:lnTo>
                    <a:pt x="87" y="349"/>
                  </a:lnTo>
                  <a:lnTo>
                    <a:pt x="87" y="353"/>
                  </a:lnTo>
                  <a:lnTo>
                    <a:pt x="82" y="353"/>
                  </a:lnTo>
                  <a:lnTo>
                    <a:pt x="82" y="358"/>
                  </a:lnTo>
                  <a:lnTo>
                    <a:pt x="77" y="358"/>
                  </a:lnTo>
                  <a:lnTo>
                    <a:pt x="77" y="358"/>
                  </a:lnTo>
                  <a:lnTo>
                    <a:pt x="77" y="358"/>
                  </a:lnTo>
                  <a:lnTo>
                    <a:pt x="77" y="358"/>
                  </a:lnTo>
                  <a:lnTo>
                    <a:pt x="77" y="358"/>
                  </a:lnTo>
                  <a:lnTo>
                    <a:pt x="77" y="363"/>
                  </a:lnTo>
                  <a:lnTo>
                    <a:pt x="77" y="363"/>
                  </a:lnTo>
                  <a:lnTo>
                    <a:pt x="77" y="363"/>
                  </a:lnTo>
                  <a:lnTo>
                    <a:pt x="77" y="363"/>
                  </a:lnTo>
                  <a:lnTo>
                    <a:pt x="77" y="363"/>
                  </a:lnTo>
                  <a:lnTo>
                    <a:pt x="72" y="368"/>
                  </a:lnTo>
                  <a:lnTo>
                    <a:pt x="72" y="368"/>
                  </a:lnTo>
                  <a:lnTo>
                    <a:pt x="72" y="368"/>
                  </a:lnTo>
                  <a:lnTo>
                    <a:pt x="72" y="368"/>
                  </a:lnTo>
                  <a:lnTo>
                    <a:pt x="72" y="363"/>
                  </a:lnTo>
                  <a:lnTo>
                    <a:pt x="72" y="363"/>
                  </a:lnTo>
                  <a:lnTo>
                    <a:pt x="68" y="363"/>
                  </a:lnTo>
                  <a:lnTo>
                    <a:pt x="68" y="363"/>
                  </a:lnTo>
                  <a:lnTo>
                    <a:pt x="68" y="363"/>
                  </a:lnTo>
                  <a:lnTo>
                    <a:pt x="68" y="363"/>
                  </a:lnTo>
                  <a:lnTo>
                    <a:pt x="63" y="358"/>
                  </a:lnTo>
                  <a:lnTo>
                    <a:pt x="63" y="358"/>
                  </a:lnTo>
                  <a:lnTo>
                    <a:pt x="63" y="358"/>
                  </a:lnTo>
                  <a:lnTo>
                    <a:pt x="63" y="358"/>
                  </a:lnTo>
                  <a:lnTo>
                    <a:pt x="63" y="358"/>
                  </a:lnTo>
                  <a:lnTo>
                    <a:pt x="63" y="353"/>
                  </a:lnTo>
                  <a:lnTo>
                    <a:pt x="63" y="353"/>
                  </a:lnTo>
                  <a:lnTo>
                    <a:pt x="63" y="353"/>
                  </a:lnTo>
                  <a:lnTo>
                    <a:pt x="63" y="353"/>
                  </a:lnTo>
                  <a:lnTo>
                    <a:pt x="63" y="353"/>
                  </a:lnTo>
                  <a:lnTo>
                    <a:pt x="63" y="353"/>
                  </a:lnTo>
                  <a:lnTo>
                    <a:pt x="63" y="353"/>
                  </a:lnTo>
                  <a:lnTo>
                    <a:pt x="58" y="349"/>
                  </a:lnTo>
                  <a:lnTo>
                    <a:pt x="58" y="349"/>
                  </a:lnTo>
                  <a:lnTo>
                    <a:pt x="58" y="349"/>
                  </a:lnTo>
                  <a:lnTo>
                    <a:pt x="58" y="349"/>
                  </a:lnTo>
                  <a:lnTo>
                    <a:pt x="53" y="349"/>
                  </a:lnTo>
                  <a:lnTo>
                    <a:pt x="53" y="349"/>
                  </a:lnTo>
                  <a:lnTo>
                    <a:pt x="53" y="349"/>
                  </a:lnTo>
                  <a:lnTo>
                    <a:pt x="53" y="349"/>
                  </a:lnTo>
                  <a:lnTo>
                    <a:pt x="48" y="344"/>
                  </a:lnTo>
                  <a:lnTo>
                    <a:pt x="48" y="344"/>
                  </a:lnTo>
                  <a:lnTo>
                    <a:pt x="48" y="344"/>
                  </a:lnTo>
                  <a:lnTo>
                    <a:pt x="48" y="344"/>
                  </a:lnTo>
                  <a:lnTo>
                    <a:pt x="43" y="344"/>
                  </a:lnTo>
                  <a:lnTo>
                    <a:pt x="43" y="344"/>
                  </a:lnTo>
                  <a:lnTo>
                    <a:pt x="43" y="344"/>
                  </a:lnTo>
                  <a:lnTo>
                    <a:pt x="43" y="344"/>
                  </a:lnTo>
                  <a:lnTo>
                    <a:pt x="38" y="344"/>
                  </a:lnTo>
                  <a:lnTo>
                    <a:pt x="38" y="344"/>
                  </a:lnTo>
                  <a:lnTo>
                    <a:pt x="38" y="344"/>
                  </a:lnTo>
                  <a:lnTo>
                    <a:pt x="38" y="344"/>
                  </a:lnTo>
                  <a:lnTo>
                    <a:pt x="34" y="344"/>
                  </a:lnTo>
                  <a:lnTo>
                    <a:pt x="34" y="349"/>
                  </a:lnTo>
                  <a:lnTo>
                    <a:pt x="34" y="349"/>
                  </a:lnTo>
                  <a:lnTo>
                    <a:pt x="29" y="349"/>
                  </a:lnTo>
                  <a:lnTo>
                    <a:pt x="29" y="349"/>
                  </a:lnTo>
                  <a:lnTo>
                    <a:pt x="29" y="349"/>
                  </a:lnTo>
                  <a:lnTo>
                    <a:pt x="29" y="349"/>
                  </a:lnTo>
                  <a:lnTo>
                    <a:pt x="24" y="349"/>
                  </a:lnTo>
                  <a:lnTo>
                    <a:pt x="24" y="349"/>
                  </a:lnTo>
                  <a:lnTo>
                    <a:pt x="24" y="349"/>
                  </a:lnTo>
                  <a:lnTo>
                    <a:pt x="24" y="349"/>
                  </a:lnTo>
                  <a:lnTo>
                    <a:pt x="24" y="349"/>
                  </a:lnTo>
                  <a:lnTo>
                    <a:pt x="19" y="349"/>
                  </a:lnTo>
                  <a:lnTo>
                    <a:pt x="19" y="349"/>
                  </a:lnTo>
                  <a:lnTo>
                    <a:pt x="19" y="353"/>
                  </a:lnTo>
                  <a:lnTo>
                    <a:pt x="19" y="353"/>
                  </a:lnTo>
                  <a:lnTo>
                    <a:pt x="19" y="353"/>
                  </a:lnTo>
                  <a:lnTo>
                    <a:pt x="19" y="358"/>
                  </a:lnTo>
                  <a:lnTo>
                    <a:pt x="19" y="358"/>
                  </a:lnTo>
                  <a:lnTo>
                    <a:pt x="19" y="358"/>
                  </a:lnTo>
                  <a:lnTo>
                    <a:pt x="19" y="358"/>
                  </a:lnTo>
                  <a:lnTo>
                    <a:pt x="19" y="358"/>
                  </a:lnTo>
                  <a:lnTo>
                    <a:pt x="14" y="358"/>
                  </a:lnTo>
                  <a:lnTo>
                    <a:pt x="14" y="358"/>
                  </a:lnTo>
                  <a:lnTo>
                    <a:pt x="14" y="358"/>
                  </a:lnTo>
                  <a:lnTo>
                    <a:pt x="14" y="363"/>
                  </a:lnTo>
                  <a:lnTo>
                    <a:pt x="9" y="363"/>
                  </a:lnTo>
                  <a:lnTo>
                    <a:pt x="9" y="363"/>
                  </a:lnTo>
                  <a:lnTo>
                    <a:pt x="9" y="363"/>
                  </a:lnTo>
                  <a:lnTo>
                    <a:pt x="9" y="363"/>
                  </a:lnTo>
                  <a:lnTo>
                    <a:pt x="9" y="363"/>
                  </a:lnTo>
                  <a:lnTo>
                    <a:pt x="5" y="363"/>
                  </a:lnTo>
                  <a:lnTo>
                    <a:pt x="5" y="363"/>
                  </a:lnTo>
                  <a:lnTo>
                    <a:pt x="5" y="358"/>
                  </a:lnTo>
                  <a:lnTo>
                    <a:pt x="5" y="358"/>
                  </a:lnTo>
                  <a:lnTo>
                    <a:pt x="5" y="358"/>
                  </a:lnTo>
                  <a:lnTo>
                    <a:pt x="5" y="358"/>
                  </a:lnTo>
                  <a:lnTo>
                    <a:pt x="5" y="353"/>
                  </a:lnTo>
                  <a:lnTo>
                    <a:pt x="9" y="349"/>
                  </a:lnTo>
                  <a:lnTo>
                    <a:pt x="9" y="349"/>
                  </a:lnTo>
                  <a:lnTo>
                    <a:pt x="9" y="344"/>
                  </a:lnTo>
                  <a:lnTo>
                    <a:pt x="9" y="344"/>
                  </a:lnTo>
                  <a:lnTo>
                    <a:pt x="5" y="344"/>
                  </a:lnTo>
                  <a:lnTo>
                    <a:pt x="5" y="344"/>
                  </a:lnTo>
                  <a:lnTo>
                    <a:pt x="5" y="344"/>
                  </a:lnTo>
                  <a:lnTo>
                    <a:pt x="5" y="344"/>
                  </a:lnTo>
                  <a:lnTo>
                    <a:pt x="5" y="344"/>
                  </a:lnTo>
                  <a:lnTo>
                    <a:pt x="5" y="339"/>
                  </a:lnTo>
                  <a:lnTo>
                    <a:pt x="5" y="339"/>
                  </a:lnTo>
                  <a:lnTo>
                    <a:pt x="5" y="339"/>
                  </a:lnTo>
                  <a:lnTo>
                    <a:pt x="5" y="339"/>
                  </a:lnTo>
                  <a:lnTo>
                    <a:pt x="5" y="339"/>
                  </a:lnTo>
                  <a:lnTo>
                    <a:pt x="5" y="334"/>
                  </a:lnTo>
                  <a:lnTo>
                    <a:pt x="5" y="334"/>
                  </a:lnTo>
                  <a:lnTo>
                    <a:pt x="5" y="334"/>
                  </a:lnTo>
                  <a:lnTo>
                    <a:pt x="9" y="334"/>
                  </a:lnTo>
                  <a:lnTo>
                    <a:pt x="9" y="334"/>
                  </a:lnTo>
                  <a:lnTo>
                    <a:pt x="9" y="329"/>
                  </a:lnTo>
                  <a:lnTo>
                    <a:pt x="9" y="329"/>
                  </a:lnTo>
                  <a:lnTo>
                    <a:pt x="9" y="329"/>
                  </a:lnTo>
                  <a:lnTo>
                    <a:pt x="9" y="329"/>
                  </a:lnTo>
                  <a:lnTo>
                    <a:pt x="9" y="324"/>
                  </a:lnTo>
                  <a:lnTo>
                    <a:pt x="9" y="324"/>
                  </a:lnTo>
                  <a:lnTo>
                    <a:pt x="14" y="324"/>
                  </a:lnTo>
                  <a:lnTo>
                    <a:pt x="19" y="324"/>
                  </a:lnTo>
                  <a:lnTo>
                    <a:pt x="19" y="320"/>
                  </a:lnTo>
                  <a:lnTo>
                    <a:pt x="19" y="320"/>
                  </a:lnTo>
                  <a:lnTo>
                    <a:pt x="19" y="320"/>
                  </a:lnTo>
                  <a:lnTo>
                    <a:pt x="19" y="315"/>
                  </a:lnTo>
                  <a:lnTo>
                    <a:pt x="19" y="315"/>
                  </a:lnTo>
                  <a:lnTo>
                    <a:pt x="19" y="310"/>
                  </a:lnTo>
                  <a:lnTo>
                    <a:pt x="19" y="310"/>
                  </a:lnTo>
                  <a:lnTo>
                    <a:pt x="19" y="310"/>
                  </a:lnTo>
                  <a:lnTo>
                    <a:pt x="19" y="310"/>
                  </a:lnTo>
                  <a:lnTo>
                    <a:pt x="14" y="310"/>
                  </a:lnTo>
                  <a:lnTo>
                    <a:pt x="14" y="310"/>
                  </a:lnTo>
                  <a:lnTo>
                    <a:pt x="14" y="310"/>
                  </a:lnTo>
                  <a:lnTo>
                    <a:pt x="14" y="310"/>
                  </a:lnTo>
                  <a:lnTo>
                    <a:pt x="14" y="305"/>
                  </a:lnTo>
                  <a:lnTo>
                    <a:pt x="14" y="305"/>
                  </a:lnTo>
                  <a:lnTo>
                    <a:pt x="14" y="305"/>
                  </a:lnTo>
                  <a:lnTo>
                    <a:pt x="14" y="305"/>
                  </a:lnTo>
                  <a:lnTo>
                    <a:pt x="14" y="305"/>
                  </a:lnTo>
                  <a:lnTo>
                    <a:pt x="9" y="305"/>
                  </a:lnTo>
                  <a:lnTo>
                    <a:pt x="9" y="305"/>
                  </a:lnTo>
                  <a:lnTo>
                    <a:pt x="9" y="305"/>
                  </a:lnTo>
                  <a:lnTo>
                    <a:pt x="9" y="300"/>
                  </a:lnTo>
                  <a:lnTo>
                    <a:pt x="9" y="300"/>
                  </a:lnTo>
                  <a:lnTo>
                    <a:pt x="9" y="300"/>
                  </a:lnTo>
                  <a:lnTo>
                    <a:pt x="5" y="295"/>
                  </a:lnTo>
                  <a:lnTo>
                    <a:pt x="5" y="295"/>
                  </a:lnTo>
                  <a:lnTo>
                    <a:pt x="5" y="295"/>
                  </a:lnTo>
                  <a:lnTo>
                    <a:pt x="5" y="295"/>
                  </a:lnTo>
                  <a:lnTo>
                    <a:pt x="5" y="295"/>
                  </a:lnTo>
                  <a:lnTo>
                    <a:pt x="5" y="295"/>
                  </a:lnTo>
                  <a:lnTo>
                    <a:pt x="5" y="295"/>
                  </a:lnTo>
                  <a:lnTo>
                    <a:pt x="5" y="295"/>
                  </a:lnTo>
                  <a:lnTo>
                    <a:pt x="9" y="295"/>
                  </a:lnTo>
                  <a:lnTo>
                    <a:pt x="9" y="295"/>
                  </a:lnTo>
                  <a:lnTo>
                    <a:pt x="14" y="295"/>
                  </a:lnTo>
                  <a:lnTo>
                    <a:pt x="14" y="295"/>
                  </a:lnTo>
                  <a:lnTo>
                    <a:pt x="14" y="295"/>
                  </a:lnTo>
                  <a:lnTo>
                    <a:pt x="14" y="290"/>
                  </a:lnTo>
                  <a:lnTo>
                    <a:pt x="14" y="290"/>
                  </a:lnTo>
                  <a:lnTo>
                    <a:pt x="14" y="290"/>
                  </a:lnTo>
                  <a:lnTo>
                    <a:pt x="14" y="290"/>
                  </a:lnTo>
                  <a:lnTo>
                    <a:pt x="9" y="290"/>
                  </a:lnTo>
                  <a:lnTo>
                    <a:pt x="9" y="290"/>
                  </a:lnTo>
                  <a:lnTo>
                    <a:pt x="9" y="286"/>
                  </a:lnTo>
                  <a:lnTo>
                    <a:pt x="9" y="286"/>
                  </a:lnTo>
                  <a:lnTo>
                    <a:pt x="9" y="286"/>
                  </a:lnTo>
                  <a:lnTo>
                    <a:pt x="5" y="286"/>
                  </a:lnTo>
                  <a:lnTo>
                    <a:pt x="0" y="286"/>
                  </a:lnTo>
                  <a:lnTo>
                    <a:pt x="0" y="286"/>
                  </a:lnTo>
                  <a:lnTo>
                    <a:pt x="0" y="286"/>
                  </a:lnTo>
                  <a:lnTo>
                    <a:pt x="0" y="286"/>
                  </a:lnTo>
                  <a:lnTo>
                    <a:pt x="0" y="281"/>
                  </a:lnTo>
                  <a:lnTo>
                    <a:pt x="0" y="276"/>
                  </a:lnTo>
                  <a:lnTo>
                    <a:pt x="5" y="271"/>
                  </a:lnTo>
                  <a:lnTo>
                    <a:pt x="5" y="271"/>
                  </a:lnTo>
                  <a:lnTo>
                    <a:pt x="5" y="271"/>
                  </a:lnTo>
                  <a:lnTo>
                    <a:pt x="0" y="271"/>
                  </a:lnTo>
                  <a:lnTo>
                    <a:pt x="0" y="266"/>
                  </a:lnTo>
                  <a:lnTo>
                    <a:pt x="0" y="266"/>
                  </a:lnTo>
                  <a:lnTo>
                    <a:pt x="0" y="266"/>
                  </a:lnTo>
                  <a:lnTo>
                    <a:pt x="0" y="266"/>
                  </a:lnTo>
                  <a:lnTo>
                    <a:pt x="0" y="261"/>
                  </a:lnTo>
                  <a:lnTo>
                    <a:pt x="5" y="261"/>
                  </a:lnTo>
                  <a:lnTo>
                    <a:pt x="5" y="257"/>
                  </a:lnTo>
                  <a:lnTo>
                    <a:pt x="5" y="257"/>
                  </a:lnTo>
                  <a:lnTo>
                    <a:pt x="9" y="257"/>
                  </a:lnTo>
                  <a:lnTo>
                    <a:pt x="9" y="257"/>
                  </a:lnTo>
                  <a:lnTo>
                    <a:pt x="9" y="257"/>
                  </a:lnTo>
                  <a:lnTo>
                    <a:pt x="9" y="257"/>
                  </a:lnTo>
                  <a:lnTo>
                    <a:pt x="9" y="257"/>
                  </a:lnTo>
                  <a:lnTo>
                    <a:pt x="9" y="257"/>
                  </a:lnTo>
                  <a:lnTo>
                    <a:pt x="9" y="257"/>
                  </a:lnTo>
                  <a:lnTo>
                    <a:pt x="9" y="252"/>
                  </a:lnTo>
                  <a:lnTo>
                    <a:pt x="9" y="252"/>
                  </a:lnTo>
                  <a:lnTo>
                    <a:pt x="9" y="252"/>
                  </a:lnTo>
                  <a:lnTo>
                    <a:pt x="9" y="252"/>
                  </a:lnTo>
                  <a:lnTo>
                    <a:pt x="9" y="252"/>
                  </a:lnTo>
                  <a:lnTo>
                    <a:pt x="9" y="247"/>
                  </a:lnTo>
                  <a:lnTo>
                    <a:pt x="9" y="247"/>
                  </a:lnTo>
                  <a:lnTo>
                    <a:pt x="9" y="247"/>
                  </a:lnTo>
                  <a:lnTo>
                    <a:pt x="9" y="247"/>
                  </a:lnTo>
                  <a:lnTo>
                    <a:pt x="9" y="247"/>
                  </a:lnTo>
                  <a:lnTo>
                    <a:pt x="9" y="247"/>
                  </a:lnTo>
                  <a:lnTo>
                    <a:pt x="9" y="247"/>
                  </a:lnTo>
                  <a:lnTo>
                    <a:pt x="14" y="247"/>
                  </a:lnTo>
                  <a:lnTo>
                    <a:pt x="14" y="247"/>
                  </a:lnTo>
                  <a:lnTo>
                    <a:pt x="14" y="247"/>
                  </a:lnTo>
                  <a:lnTo>
                    <a:pt x="14" y="247"/>
                  </a:lnTo>
                  <a:lnTo>
                    <a:pt x="14" y="247"/>
                  </a:lnTo>
                  <a:lnTo>
                    <a:pt x="19" y="247"/>
                  </a:lnTo>
                  <a:lnTo>
                    <a:pt x="19" y="247"/>
                  </a:lnTo>
                  <a:lnTo>
                    <a:pt x="19" y="242"/>
                  </a:lnTo>
                  <a:lnTo>
                    <a:pt x="19" y="242"/>
                  </a:lnTo>
                  <a:lnTo>
                    <a:pt x="19" y="242"/>
                  </a:lnTo>
                  <a:lnTo>
                    <a:pt x="24" y="242"/>
                  </a:lnTo>
                  <a:lnTo>
                    <a:pt x="24" y="242"/>
                  </a:lnTo>
                  <a:lnTo>
                    <a:pt x="24" y="242"/>
                  </a:lnTo>
                  <a:lnTo>
                    <a:pt x="24" y="242"/>
                  </a:lnTo>
                  <a:lnTo>
                    <a:pt x="24" y="242"/>
                  </a:lnTo>
                  <a:lnTo>
                    <a:pt x="24" y="242"/>
                  </a:lnTo>
                  <a:lnTo>
                    <a:pt x="24" y="242"/>
                  </a:lnTo>
                  <a:lnTo>
                    <a:pt x="24" y="237"/>
                  </a:lnTo>
                  <a:lnTo>
                    <a:pt x="19" y="237"/>
                  </a:lnTo>
                  <a:lnTo>
                    <a:pt x="19" y="237"/>
                  </a:lnTo>
                  <a:lnTo>
                    <a:pt x="19" y="237"/>
                  </a:lnTo>
                  <a:lnTo>
                    <a:pt x="19" y="237"/>
                  </a:lnTo>
                  <a:lnTo>
                    <a:pt x="24" y="237"/>
                  </a:lnTo>
                  <a:lnTo>
                    <a:pt x="24" y="237"/>
                  </a:lnTo>
                  <a:lnTo>
                    <a:pt x="24" y="237"/>
                  </a:lnTo>
                  <a:lnTo>
                    <a:pt x="24" y="237"/>
                  </a:lnTo>
                  <a:lnTo>
                    <a:pt x="24" y="232"/>
                  </a:lnTo>
                  <a:lnTo>
                    <a:pt x="24" y="232"/>
                  </a:lnTo>
                  <a:lnTo>
                    <a:pt x="24" y="232"/>
                  </a:lnTo>
                  <a:lnTo>
                    <a:pt x="24" y="232"/>
                  </a:lnTo>
                  <a:lnTo>
                    <a:pt x="24" y="228"/>
                  </a:lnTo>
                  <a:lnTo>
                    <a:pt x="24" y="228"/>
                  </a:lnTo>
                  <a:lnTo>
                    <a:pt x="24" y="228"/>
                  </a:lnTo>
                  <a:lnTo>
                    <a:pt x="24" y="228"/>
                  </a:lnTo>
                  <a:lnTo>
                    <a:pt x="24" y="228"/>
                  </a:lnTo>
                  <a:lnTo>
                    <a:pt x="29" y="228"/>
                  </a:lnTo>
                  <a:lnTo>
                    <a:pt x="29" y="228"/>
                  </a:lnTo>
                  <a:lnTo>
                    <a:pt x="29" y="223"/>
                  </a:lnTo>
                  <a:lnTo>
                    <a:pt x="29" y="223"/>
                  </a:lnTo>
                  <a:lnTo>
                    <a:pt x="29" y="223"/>
                  </a:lnTo>
                  <a:lnTo>
                    <a:pt x="29" y="223"/>
                  </a:lnTo>
                  <a:lnTo>
                    <a:pt x="29" y="218"/>
                  </a:lnTo>
                  <a:lnTo>
                    <a:pt x="29" y="218"/>
                  </a:lnTo>
                  <a:lnTo>
                    <a:pt x="29" y="218"/>
                  </a:lnTo>
                  <a:lnTo>
                    <a:pt x="29" y="218"/>
                  </a:lnTo>
                  <a:lnTo>
                    <a:pt x="29" y="213"/>
                  </a:lnTo>
                  <a:lnTo>
                    <a:pt x="29" y="213"/>
                  </a:lnTo>
                  <a:lnTo>
                    <a:pt x="34" y="213"/>
                  </a:lnTo>
                  <a:lnTo>
                    <a:pt x="34" y="213"/>
                  </a:lnTo>
                  <a:lnTo>
                    <a:pt x="34" y="213"/>
                  </a:lnTo>
                  <a:lnTo>
                    <a:pt x="34" y="213"/>
                  </a:lnTo>
                  <a:lnTo>
                    <a:pt x="34" y="213"/>
                  </a:lnTo>
                  <a:lnTo>
                    <a:pt x="34" y="213"/>
                  </a:lnTo>
                  <a:lnTo>
                    <a:pt x="34" y="213"/>
                  </a:lnTo>
                  <a:lnTo>
                    <a:pt x="34" y="208"/>
                  </a:lnTo>
                  <a:lnTo>
                    <a:pt x="34" y="208"/>
                  </a:lnTo>
                  <a:lnTo>
                    <a:pt x="34" y="208"/>
                  </a:lnTo>
                  <a:lnTo>
                    <a:pt x="34" y="208"/>
                  </a:lnTo>
                  <a:lnTo>
                    <a:pt x="34" y="203"/>
                  </a:lnTo>
                  <a:lnTo>
                    <a:pt x="34" y="203"/>
                  </a:lnTo>
                  <a:lnTo>
                    <a:pt x="34" y="199"/>
                  </a:lnTo>
                  <a:lnTo>
                    <a:pt x="38" y="199"/>
                  </a:lnTo>
                  <a:lnTo>
                    <a:pt x="38" y="199"/>
                  </a:lnTo>
                  <a:lnTo>
                    <a:pt x="38" y="199"/>
                  </a:lnTo>
                  <a:lnTo>
                    <a:pt x="38" y="199"/>
                  </a:lnTo>
                  <a:lnTo>
                    <a:pt x="38" y="194"/>
                  </a:lnTo>
                  <a:lnTo>
                    <a:pt x="34" y="194"/>
                  </a:lnTo>
                  <a:lnTo>
                    <a:pt x="34" y="194"/>
                  </a:lnTo>
                  <a:lnTo>
                    <a:pt x="34" y="189"/>
                  </a:lnTo>
                  <a:lnTo>
                    <a:pt x="34" y="189"/>
                  </a:lnTo>
                  <a:lnTo>
                    <a:pt x="34" y="184"/>
                  </a:lnTo>
                  <a:lnTo>
                    <a:pt x="34" y="184"/>
                  </a:lnTo>
                  <a:lnTo>
                    <a:pt x="34" y="184"/>
                  </a:lnTo>
                  <a:lnTo>
                    <a:pt x="38" y="184"/>
                  </a:lnTo>
                  <a:lnTo>
                    <a:pt x="38" y="179"/>
                  </a:lnTo>
                  <a:lnTo>
                    <a:pt x="38" y="179"/>
                  </a:lnTo>
                  <a:lnTo>
                    <a:pt x="38" y="179"/>
                  </a:lnTo>
                  <a:lnTo>
                    <a:pt x="38" y="179"/>
                  </a:lnTo>
                  <a:lnTo>
                    <a:pt x="38" y="179"/>
                  </a:lnTo>
                  <a:lnTo>
                    <a:pt x="38" y="179"/>
                  </a:lnTo>
                  <a:lnTo>
                    <a:pt x="38" y="179"/>
                  </a:lnTo>
                  <a:lnTo>
                    <a:pt x="43" y="179"/>
                  </a:lnTo>
                  <a:lnTo>
                    <a:pt x="43" y="179"/>
                  </a:lnTo>
                  <a:lnTo>
                    <a:pt x="43" y="179"/>
                  </a:lnTo>
                  <a:lnTo>
                    <a:pt x="43" y="179"/>
                  </a:lnTo>
                  <a:lnTo>
                    <a:pt x="43" y="179"/>
                  </a:lnTo>
                  <a:lnTo>
                    <a:pt x="43" y="179"/>
                  </a:lnTo>
                  <a:lnTo>
                    <a:pt x="43" y="179"/>
                  </a:lnTo>
                  <a:lnTo>
                    <a:pt x="48" y="179"/>
                  </a:lnTo>
                  <a:lnTo>
                    <a:pt x="48" y="179"/>
                  </a:lnTo>
                  <a:lnTo>
                    <a:pt x="48" y="179"/>
                  </a:lnTo>
                  <a:lnTo>
                    <a:pt x="48" y="174"/>
                  </a:lnTo>
                  <a:lnTo>
                    <a:pt x="48" y="174"/>
                  </a:lnTo>
                  <a:lnTo>
                    <a:pt x="48" y="174"/>
                  </a:lnTo>
                  <a:lnTo>
                    <a:pt x="48" y="174"/>
                  </a:lnTo>
                  <a:lnTo>
                    <a:pt x="48" y="174"/>
                  </a:lnTo>
                  <a:lnTo>
                    <a:pt x="48" y="174"/>
                  </a:lnTo>
                  <a:lnTo>
                    <a:pt x="43" y="174"/>
                  </a:lnTo>
                  <a:lnTo>
                    <a:pt x="43" y="174"/>
                  </a:lnTo>
                  <a:lnTo>
                    <a:pt x="43" y="174"/>
                  </a:lnTo>
                  <a:lnTo>
                    <a:pt x="43" y="174"/>
                  </a:lnTo>
                  <a:lnTo>
                    <a:pt x="43" y="170"/>
                  </a:lnTo>
                  <a:lnTo>
                    <a:pt x="43" y="170"/>
                  </a:lnTo>
                  <a:lnTo>
                    <a:pt x="48" y="170"/>
                  </a:lnTo>
                  <a:lnTo>
                    <a:pt x="48" y="170"/>
                  </a:lnTo>
                  <a:lnTo>
                    <a:pt x="48" y="170"/>
                  </a:lnTo>
                  <a:lnTo>
                    <a:pt x="48" y="170"/>
                  </a:lnTo>
                  <a:lnTo>
                    <a:pt x="48" y="170"/>
                  </a:lnTo>
                  <a:lnTo>
                    <a:pt x="48" y="170"/>
                  </a:lnTo>
                  <a:lnTo>
                    <a:pt x="48" y="170"/>
                  </a:lnTo>
                  <a:lnTo>
                    <a:pt x="48" y="170"/>
                  </a:lnTo>
                  <a:lnTo>
                    <a:pt x="48" y="165"/>
                  </a:lnTo>
                  <a:lnTo>
                    <a:pt x="48" y="165"/>
                  </a:lnTo>
                  <a:lnTo>
                    <a:pt x="48" y="165"/>
                  </a:lnTo>
                  <a:lnTo>
                    <a:pt x="48" y="165"/>
                  </a:lnTo>
                  <a:lnTo>
                    <a:pt x="48" y="165"/>
                  </a:lnTo>
                  <a:lnTo>
                    <a:pt x="43" y="160"/>
                  </a:lnTo>
                  <a:lnTo>
                    <a:pt x="43" y="160"/>
                  </a:lnTo>
                  <a:lnTo>
                    <a:pt x="38" y="160"/>
                  </a:lnTo>
                  <a:lnTo>
                    <a:pt x="38" y="160"/>
                  </a:lnTo>
                  <a:lnTo>
                    <a:pt x="38" y="160"/>
                  </a:lnTo>
                  <a:lnTo>
                    <a:pt x="38" y="155"/>
                  </a:lnTo>
                  <a:lnTo>
                    <a:pt x="34" y="155"/>
                  </a:lnTo>
                  <a:lnTo>
                    <a:pt x="34" y="155"/>
                  </a:lnTo>
                  <a:lnTo>
                    <a:pt x="34" y="155"/>
                  </a:lnTo>
                  <a:lnTo>
                    <a:pt x="34" y="155"/>
                  </a:lnTo>
                  <a:lnTo>
                    <a:pt x="34" y="150"/>
                  </a:lnTo>
                  <a:lnTo>
                    <a:pt x="34" y="150"/>
                  </a:lnTo>
                  <a:lnTo>
                    <a:pt x="38" y="150"/>
                  </a:lnTo>
                  <a:lnTo>
                    <a:pt x="38" y="150"/>
                  </a:lnTo>
                  <a:lnTo>
                    <a:pt x="38" y="150"/>
                  </a:lnTo>
                  <a:lnTo>
                    <a:pt x="38" y="150"/>
                  </a:lnTo>
                  <a:lnTo>
                    <a:pt x="38" y="150"/>
                  </a:lnTo>
                  <a:lnTo>
                    <a:pt x="34" y="150"/>
                  </a:lnTo>
                  <a:lnTo>
                    <a:pt x="34" y="145"/>
                  </a:lnTo>
                  <a:lnTo>
                    <a:pt x="34" y="145"/>
                  </a:lnTo>
                  <a:lnTo>
                    <a:pt x="38" y="145"/>
                  </a:lnTo>
                  <a:lnTo>
                    <a:pt x="38" y="141"/>
                  </a:lnTo>
                  <a:lnTo>
                    <a:pt x="38" y="141"/>
                  </a:lnTo>
                  <a:lnTo>
                    <a:pt x="43" y="141"/>
                  </a:lnTo>
                  <a:lnTo>
                    <a:pt x="43" y="136"/>
                  </a:lnTo>
                  <a:lnTo>
                    <a:pt x="43" y="136"/>
                  </a:lnTo>
                  <a:lnTo>
                    <a:pt x="43" y="136"/>
                  </a:lnTo>
                  <a:lnTo>
                    <a:pt x="43" y="136"/>
                  </a:lnTo>
                  <a:lnTo>
                    <a:pt x="43" y="131"/>
                  </a:lnTo>
                  <a:lnTo>
                    <a:pt x="43" y="131"/>
                  </a:lnTo>
                  <a:lnTo>
                    <a:pt x="43" y="131"/>
                  </a:lnTo>
                  <a:lnTo>
                    <a:pt x="43" y="131"/>
                  </a:lnTo>
                  <a:lnTo>
                    <a:pt x="43" y="131"/>
                  </a:lnTo>
                  <a:lnTo>
                    <a:pt x="43" y="126"/>
                  </a:lnTo>
                  <a:lnTo>
                    <a:pt x="43" y="126"/>
                  </a:lnTo>
                  <a:lnTo>
                    <a:pt x="48" y="126"/>
                  </a:lnTo>
                  <a:lnTo>
                    <a:pt x="48" y="126"/>
                  </a:lnTo>
                  <a:lnTo>
                    <a:pt x="48" y="126"/>
                  </a:lnTo>
                  <a:lnTo>
                    <a:pt x="48" y="121"/>
                  </a:lnTo>
                  <a:lnTo>
                    <a:pt x="48" y="121"/>
                  </a:lnTo>
                  <a:lnTo>
                    <a:pt x="48" y="121"/>
                  </a:lnTo>
                  <a:lnTo>
                    <a:pt x="48" y="121"/>
                  </a:lnTo>
                  <a:lnTo>
                    <a:pt x="48" y="121"/>
                  </a:lnTo>
                  <a:lnTo>
                    <a:pt x="48" y="121"/>
                  </a:lnTo>
                  <a:lnTo>
                    <a:pt x="48" y="121"/>
                  </a:lnTo>
                  <a:lnTo>
                    <a:pt x="48" y="121"/>
                  </a:lnTo>
                  <a:lnTo>
                    <a:pt x="48" y="121"/>
                  </a:lnTo>
                  <a:lnTo>
                    <a:pt x="48" y="121"/>
                  </a:lnTo>
                  <a:lnTo>
                    <a:pt x="48" y="116"/>
                  </a:lnTo>
                  <a:lnTo>
                    <a:pt x="48" y="116"/>
                  </a:lnTo>
                  <a:lnTo>
                    <a:pt x="48" y="116"/>
                  </a:lnTo>
                  <a:lnTo>
                    <a:pt x="48" y="116"/>
                  </a:lnTo>
                  <a:lnTo>
                    <a:pt x="48" y="116"/>
                  </a:lnTo>
                  <a:lnTo>
                    <a:pt x="48" y="116"/>
                  </a:lnTo>
                  <a:lnTo>
                    <a:pt x="53" y="116"/>
                  </a:lnTo>
                  <a:lnTo>
                    <a:pt x="53" y="116"/>
                  </a:lnTo>
                  <a:lnTo>
                    <a:pt x="48" y="116"/>
                  </a:lnTo>
                  <a:lnTo>
                    <a:pt x="48" y="112"/>
                  </a:lnTo>
                  <a:lnTo>
                    <a:pt x="48" y="112"/>
                  </a:lnTo>
                  <a:lnTo>
                    <a:pt x="48" y="112"/>
                  </a:lnTo>
                  <a:lnTo>
                    <a:pt x="48" y="112"/>
                  </a:lnTo>
                  <a:lnTo>
                    <a:pt x="53" y="112"/>
                  </a:lnTo>
                  <a:lnTo>
                    <a:pt x="53" y="112"/>
                  </a:lnTo>
                  <a:lnTo>
                    <a:pt x="53" y="107"/>
                  </a:lnTo>
                  <a:lnTo>
                    <a:pt x="53" y="107"/>
                  </a:lnTo>
                  <a:lnTo>
                    <a:pt x="53" y="107"/>
                  </a:lnTo>
                  <a:lnTo>
                    <a:pt x="53" y="107"/>
                  </a:lnTo>
                  <a:lnTo>
                    <a:pt x="53" y="107"/>
                  </a:lnTo>
                  <a:lnTo>
                    <a:pt x="53" y="102"/>
                  </a:lnTo>
                  <a:lnTo>
                    <a:pt x="53" y="102"/>
                  </a:lnTo>
                  <a:lnTo>
                    <a:pt x="53" y="102"/>
                  </a:lnTo>
                  <a:lnTo>
                    <a:pt x="53" y="102"/>
                  </a:lnTo>
                  <a:lnTo>
                    <a:pt x="53" y="102"/>
                  </a:lnTo>
                  <a:lnTo>
                    <a:pt x="53" y="102"/>
                  </a:lnTo>
                  <a:lnTo>
                    <a:pt x="53" y="97"/>
                  </a:lnTo>
                  <a:lnTo>
                    <a:pt x="53" y="97"/>
                  </a:lnTo>
                  <a:lnTo>
                    <a:pt x="53" y="97"/>
                  </a:lnTo>
                  <a:lnTo>
                    <a:pt x="53" y="92"/>
                  </a:lnTo>
                  <a:lnTo>
                    <a:pt x="53" y="92"/>
                  </a:lnTo>
                  <a:lnTo>
                    <a:pt x="53" y="92"/>
                  </a:lnTo>
                  <a:lnTo>
                    <a:pt x="53" y="92"/>
                  </a:lnTo>
                  <a:lnTo>
                    <a:pt x="53" y="92"/>
                  </a:lnTo>
                  <a:lnTo>
                    <a:pt x="53" y="92"/>
                  </a:lnTo>
                  <a:lnTo>
                    <a:pt x="58" y="92"/>
                  </a:lnTo>
                  <a:lnTo>
                    <a:pt x="58" y="92"/>
                  </a:lnTo>
                  <a:lnTo>
                    <a:pt x="58" y="92"/>
                  </a:lnTo>
                  <a:lnTo>
                    <a:pt x="58" y="92"/>
                  </a:lnTo>
                  <a:lnTo>
                    <a:pt x="58" y="87"/>
                  </a:lnTo>
                  <a:lnTo>
                    <a:pt x="58" y="87"/>
                  </a:lnTo>
                  <a:lnTo>
                    <a:pt x="63" y="87"/>
                  </a:lnTo>
                  <a:lnTo>
                    <a:pt x="63" y="87"/>
                  </a:lnTo>
                  <a:lnTo>
                    <a:pt x="63" y="87"/>
                  </a:lnTo>
                  <a:lnTo>
                    <a:pt x="63" y="87"/>
                  </a:lnTo>
                  <a:lnTo>
                    <a:pt x="63" y="87"/>
                  </a:lnTo>
                  <a:lnTo>
                    <a:pt x="63" y="87"/>
                  </a:lnTo>
                  <a:lnTo>
                    <a:pt x="63" y="87"/>
                  </a:lnTo>
                  <a:lnTo>
                    <a:pt x="63" y="87"/>
                  </a:lnTo>
                  <a:lnTo>
                    <a:pt x="68" y="87"/>
                  </a:lnTo>
                  <a:lnTo>
                    <a:pt x="68" y="87"/>
                  </a:lnTo>
                  <a:lnTo>
                    <a:pt x="68" y="87"/>
                  </a:lnTo>
                  <a:lnTo>
                    <a:pt x="68" y="87"/>
                  </a:lnTo>
                  <a:lnTo>
                    <a:pt x="68" y="87"/>
                  </a:lnTo>
                  <a:lnTo>
                    <a:pt x="72" y="87"/>
                  </a:lnTo>
                  <a:lnTo>
                    <a:pt x="72" y="87"/>
                  </a:lnTo>
                  <a:lnTo>
                    <a:pt x="72" y="87"/>
                  </a:lnTo>
                  <a:lnTo>
                    <a:pt x="72" y="87"/>
                  </a:lnTo>
                  <a:lnTo>
                    <a:pt x="72" y="87"/>
                  </a:lnTo>
                  <a:lnTo>
                    <a:pt x="72" y="87"/>
                  </a:lnTo>
                  <a:lnTo>
                    <a:pt x="72" y="87"/>
                  </a:lnTo>
                  <a:lnTo>
                    <a:pt x="72" y="87"/>
                  </a:lnTo>
                  <a:lnTo>
                    <a:pt x="72" y="87"/>
                  </a:lnTo>
                  <a:lnTo>
                    <a:pt x="72" y="92"/>
                  </a:lnTo>
                  <a:lnTo>
                    <a:pt x="72" y="92"/>
                  </a:lnTo>
                  <a:lnTo>
                    <a:pt x="72" y="92"/>
                  </a:lnTo>
                  <a:lnTo>
                    <a:pt x="72" y="92"/>
                  </a:lnTo>
                  <a:lnTo>
                    <a:pt x="72" y="92"/>
                  </a:lnTo>
                  <a:lnTo>
                    <a:pt x="72" y="92"/>
                  </a:lnTo>
                  <a:lnTo>
                    <a:pt x="72" y="92"/>
                  </a:lnTo>
                  <a:lnTo>
                    <a:pt x="72" y="92"/>
                  </a:lnTo>
                  <a:lnTo>
                    <a:pt x="72" y="92"/>
                  </a:lnTo>
                  <a:lnTo>
                    <a:pt x="72" y="92"/>
                  </a:lnTo>
                  <a:lnTo>
                    <a:pt x="72" y="97"/>
                  </a:lnTo>
                  <a:lnTo>
                    <a:pt x="72" y="97"/>
                  </a:lnTo>
                  <a:lnTo>
                    <a:pt x="72" y="97"/>
                  </a:lnTo>
                  <a:lnTo>
                    <a:pt x="72" y="97"/>
                  </a:lnTo>
                  <a:lnTo>
                    <a:pt x="77" y="97"/>
                  </a:lnTo>
                  <a:lnTo>
                    <a:pt x="77" y="97"/>
                  </a:lnTo>
                  <a:lnTo>
                    <a:pt x="77" y="97"/>
                  </a:lnTo>
                  <a:lnTo>
                    <a:pt x="77" y="97"/>
                  </a:lnTo>
                  <a:lnTo>
                    <a:pt x="77" y="97"/>
                  </a:lnTo>
                  <a:lnTo>
                    <a:pt x="77" y="97"/>
                  </a:lnTo>
                  <a:lnTo>
                    <a:pt x="77" y="97"/>
                  </a:lnTo>
                  <a:lnTo>
                    <a:pt x="77" y="92"/>
                  </a:lnTo>
                  <a:lnTo>
                    <a:pt x="77" y="92"/>
                  </a:lnTo>
                  <a:lnTo>
                    <a:pt x="82" y="97"/>
                  </a:lnTo>
                  <a:lnTo>
                    <a:pt x="82" y="97"/>
                  </a:lnTo>
                  <a:lnTo>
                    <a:pt x="82" y="97"/>
                  </a:lnTo>
                  <a:lnTo>
                    <a:pt x="82" y="97"/>
                  </a:lnTo>
                  <a:lnTo>
                    <a:pt x="82" y="92"/>
                  </a:lnTo>
                  <a:lnTo>
                    <a:pt x="82" y="92"/>
                  </a:lnTo>
                  <a:lnTo>
                    <a:pt x="87" y="92"/>
                  </a:lnTo>
                  <a:lnTo>
                    <a:pt x="87" y="92"/>
                  </a:lnTo>
                  <a:lnTo>
                    <a:pt x="87" y="87"/>
                  </a:lnTo>
                  <a:lnTo>
                    <a:pt x="87" y="87"/>
                  </a:lnTo>
                  <a:lnTo>
                    <a:pt x="87" y="87"/>
                  </a:lnTo>
                  <a:lnTo>
                    <a:pt x="87" y="87"/>
                  </a:lnTo>
                  <a:lnTo>
                    <a:pt x="87" y="92"/>
                  </a:lnTo>
                  <a:lnTo>
                    <a:pt x="87" y="92"/>
                  </a:lnTo>
                  <a:lnTo>
                    <a:pt x="87" y="92"/>
                  </a:lnTo>
                  <a:lnTo>
                    <a:pt x="87" y="92"/>
                  </a:lnTo>
                  <a:lnTo>
                    <a:pt x="87" y="92"/>
                  </a:lnTo>
                  <a:lnTo>
                    <a:pt x="92" y="92"/>
                  </a:lnTo>
                  <a:lnTo>
                    <a:pt x="92" y="92"/>
                  </a:lnTo>
                  <a:lnTo>
                    <a:pt x="97" y="92"/>
                  </a:lnTo>
                  <a:lnTo>
                    <a:pt x="97" y="92"/>
                  </a:lnTo>
                  <a:lnTo>
                    <a:pt x="97" y="92"/>
                  </a:lnTo>
                  <a:lnTo>
                    <a:pt x="101" y="92"/>
                  </a:lnTo>
                  <a:lnTo>
                    <a:pt x="101" y="92"/>
                  </a:lnTo>
                  <a:lnTo>
                    <a:pt x="101" y="87"/>
                  </a:lnTo>
                  <a:lnTo>
                    <a:pt x="101" y="87"/>
                  </a:lnTo>
                  <a:lnTo>
                    <a:pt x="101" y="87"/>
                  </a:lnTo>
                  <a:lnTo>
                    <a:pt x="101" y="87"/>
                  </a:lnTo>
                  <a:lnTo>
                    <a:pt x="101" y="87"/>
                  </a:lnTo>
                  <a:lnTo>
                    <a:pt x="101" y="87"/>
                  </a:lnTo>
                  <a:lnTo>
                    <a:pt x="101" y="82"/>
                  </a:lnTo>
                  <a:lnTo>
                    <a:pt x="101" y="82"/>
                  </a:lnTo>
                  <a:lnTo>
                    <a:pt x="101" y="82"/>
                  </a:lnTo>
                  <a:lnTo>
                    <a:pt x="101" y="82"/>
                  </a:lnTo>
                  <a:lnTo>
                    <a:pt x="101" y="82"/>
                  </a:lnTo>
                  <a:lnTo>
                    <a:pt x="101" y="82"/>
                  </a:lnTo>
                  <a:lnTo>
                    <a:pt x="101" y="82"/>
                  </a:lnTo>
                  <a:lnTo>
                    <a:pt x="97" y="82"/>
                  </a:lnTo>
                  <a:lnTo>
                    <a:pt x="97" y="82"/>
                  </a:lnTo>
                  <a:lnTo>
                    <a:pt x="97" y="82"/>
                  </a:lnTo>
                  <a:lnTo>
                    <a:pt x="92" y="78"/>
                  </a:lnTo>
                  <a:lnTo>
                    <a:pt x="92" y="78"/>
                  </a:lnTo>
                  <a:lnTo>
                    <a:pt x="92" y="78"/>
                  </a:lnTo>
                  <a:lnTo>
                    <a:pt x="92" y="78"/>
                  </a:lnTo>
                  <a:lnTo>
                    <a:pt x="92" y="73"/>
                  </a:lnTo>
                  <a:lnTo>
                    <a:pt x="92" y="73"/>
                  </a:lnTo>
                  <a:lnTo>
                    <a:pt x="92" y="73"/>
                  </a:lnTo>
                  <a:lnTo>
                    <a:pt x="97" y="73"/>
                  </a:lnTo>
                  <a:lnTo>
                    <a:pt x="97" y="73"/>
                  </a:lnTo>
                  <a:lnTo>
                    <a:pt x="97" y="73"/>
                  </a:lnTo>
                  <a:lnTo>
                    <a:pt x="101" y="73"/>
                  </a:lnTo>
                  <a:lnTo>
                    <a:pt x="101" y="68"/>
                  </a:lnTo>
                  <a:lnTo>
                    <a:pt x="101" y="68"/>
                  </a:lnTo>
                  <a:lnTo>
                    <a:pt x="97" y="68"/>
                  </a:lnTo>
                  <a:lnTo>
                    <a:pt x="97" y="68"/>
                  </a:lnTo>
                  <a:lnTo>
                    <a:pt x="97" y="63"/>
                  </a:lnTo>
                  <a:lnTo>
                    <a:pt x="97" y="58"/>
                  </a:lnTo>
                  <a:lnTo>
                    <a:pt x="97" y="58"/>
                  </a:lnTo>
                  <a:lnTo>
                    <a:pt x="97" y="58"/>
                  </a:lnTo>
                  <a:lnTo>
                    <a:pt x="97" y="58"/>
                  </a:lnTo>
                  <a:lnTo>
                    <a:pt x="97" y="53"/>
                  </a:lnTo>
                  <a:lnTo>
                    <a:pt x="101" y="53"/>
                  </a:lnTo>
                  <a:lnTo>
                    <a:pt x="101" y="53"/>
                  </a:lnTo>
                  <a:lnTo>
                    <a:pt x="101" y="53"/>
                  </a:lnTo>
                  <a:lnTo>
                    <a:pt x="101" y="53"/>
                  </a:lnTo>
                  <a:lnTo>
                    <a:pt x="101" y="53"/>
                  </a:lnTo>
                  <a:lnTo>
                    <a:pt x="106" y="53"/>
                  </a:lnTo>
                  <a:lnTo>
                    <a:pt x="106" y="49"/>
                  </a:lnTo>
                  <a:lnTo>
                    <a:pt x="111" y="44"/>
                  </a:lnTo>
                  <a:lnTo>
                    <a:pt x="111" y="44"/>
                  </a:lnTo>
                  <a:lnTo>
                    <a:pt x="111" y="44"/>
                  </a:lnTo>
                  <a:lnTo>
                    <a:pt x="116" y="44"/>
                  </a:lnTo>
                  <a:lnTo>
                    <a:pt x="116" y="44"/>
                  </a:lnTo>
                  <a:lnTo>
                    <a:pt x="116" y="44"/>
                  </a:lnTo>
                  <a:lnTo>
                    <a:pt x="116" y="49"/>
                  </a:lnTo>
                  <a:lnTo>
                    <a:pt x="116" y="49"/>
                  </a:lnTo>
                  <a:lnTo>
                    <a:pt x="116" y="49"/>
                  </a:lnTo>
                  <a:lnTo>
                    <a:pt x="121" y="49"/>
                  </a:lnTo>
                  <a:lnTo>
                    <a:pt x="121" y="49"/>
                  </a:lnTo>
                  <a:lnTo>
                    <a:pt x="121" y="44"/>
                  </a:lnTo>
                  <a:lnTo>
                    <a:pt x="126" y="44"/>
                  </a:lnTo>
                  <a:lnTo>
                    <a:pt x="126" y="44"/>
                  </a:lnTo>
                  <a:lnTo>
                    <a:pt x="126" y="44"/>
                  </a:lnTo>
                  <a:lnTo>
                    <a:pt x="126" y="44"/>
                  </a:lnTo>
                  <a:lnTo>
                    <a:pt x="121" y="44"/>
                  </a:lnTo>
                  <a:lnTo>
                    <a:pt x="121" y="44"/>
                  </a:lnTo>
                  <a:lnTo>
                    <a:pt x="121" y="39"/>
                  </a:lnTo>
                  <a:lnTo>
                    <a:pt x="121" y="39"/>
                  </a:lnTo>
                  <a:lnTo>
                    <a:pt x="126" y="39"/>
                  </a:lnTo>
                  <a:lnTo>
                    <a:pt x="121" y="39"/>
                  </a:lnTo>
                  <a:lnTo>
                    <a:pt x="121" y="39"/>
                  </a:lnTo>
                  <a:lnTo>
                    <a:pt x="121" y="39"/>
                  </a:lnTo>
                  <a:lnTo>
                    <a:pt x="121" y="39"/>
                  </a:lnTo>
                  <a:lnTo>
                    <a:pt x="116" y="39"/>
                  </a:lnTo>
                  <a:lnTo>
                    <a:pt x="116" y="39"/>
                  </a:lnTo>
                  <a:lnTo>
                    <a:pt x="111" y="39"/>
                  </a:lnTo>
                  <a:lnTo>
                    <a:pt x="111" y="39"/>
                  </a:lnTo>
                  <a:lnTo>
                    <a:pt x="111" y="34"/>
                  </a:lnTo>
                  <a:lnTo>
                    <a:pt x="111" y="34"/>
                  </a:lnTo>
                  <a:lnTo>
                    <a:pt x="111" y="34"/>
                  </a:lnTo>
                  <a:lnTo>
                    <a:pt x="111" y="34"/>
                  </a:lnTo>
                  <a:lnTo>
                    <a:pt x="111" y="29"/>
                  </a:lnTo>
                  <a:lnTo>
                    <a:pt x="111" y="29"/>
                  </a:lnTo>
                  <a:lnTo>
                    <a:pt x="111" y="29"/>
                  </a:lnTo>
                  <a:lnTo>
                    <a:pt x="111" y="24"/>
                  </a:lnTo>
                  <a:lnTo>
                    <a:pt x="111" y="24"/>
                  </a:lnTo>
                  <a:lnTo>
                    <a:pt x="116" y="24"/>
                  </a:lnTo>
                  <a:lnTo>
                    <a:pt x="121" y="24"/>
                  </a:lnTo>
                  <a:lnTo>
                    <a:pt x="121" y="24"/>
                  </a:lnTo>
                  <a:lnTo>
                    <a:pt x="121" y="24"/>
                  </a:lnTo>
                  <a:lnTo>
                    <a:pt x="126" y="24"/>
                  </a:lnTo>
                  <a:lnTo>
                    <a:pt x="126" y="24"/>
                  </a:lnTo>
                  <a:lnTo>
                    <a:pt x="126" y="24"/>
                  </a:lnTo>
                  <a:lnTo>
                    <a:pt x="126" y="29"/>
                  </a:lnTo>
                  <a:lnTo>
                    <a:pt x="126" y="29"/>
                  </a:lnTo>
                  <a:lnTo>
                    <a:pt x="126" y="29"/>
                  </a:lnTo>
                  <a:lnTo>
                    <a:pt x="126" y="29"/>
                  </a:lnTo>
                  <a:lnTo>
                    <a:pt x="126" y="29"/>
                  </a:lnTo>
                  <a:lnTo>
                    <a:pt x="130" y="29"/>
                  </a:lnTo>
                  <a:lnTo>
                    <a:pt x="130" y="24"/>
                  </a:lnTo>
                  <a:lnTo>
                    <a:pt x="130" y="24"/>
                  </a:lnTo>
                  <a:lnTo>
                    <a:pt x="130" y="24"/>
                  </a:lnTo>
                  <a:lnTo>
                    <a:pt x="130" y="20"/>
                  </a:lnTo>
                  <a:lnTo>
                    <a:pt x="130" y="20"/>
                  </a:lnTo>
                  <a:lnTo>
                    <a:pt x="130" y="20"/>
                  </a:lnTo>
                  <a:lnTo>
                    <a:pt x="130" y="20"/>
                  </a:lnTo>
                  <a:lnTo>
                    <a:pt x="130" y="20"/>
                  </a:lnTo>
                  <a:lnTo>
                    <a:pt x="130" y="20"/>
                  </a:lnTo>
                  <a:lnTo>
                    <a:pt x="130" y="15"/>
                  </a:lnTo>
                  <a:lnTo>
                    <a:pt x="130" y="15"/>
                  </a:lnTo>
                  <a:lnTo>
                    <a:pt x="135" y="15"/>
                  </a:lnTo>
                  <a:lnTo>
                    <a:pt x="135" y="10"/>
                  </a:lnTo>
                  <a:lnTo>
                    <a:pt x="140" y="10"/>
                  </a:lnTo>
                  <a:lnTo>
                    <a:pt x="140" y="10"/>
                  </a:lnTo>
                  <a:lnTo>
                    <a:pt x="140" y="10"/>
                  </a:lnTo>
                  <a:lnTo>
                    <a:pt x="145" y="5"/>
                  </a:lnTo>
                  <a:lnTo>
                    <a:pt x="145" y="5"/>
                  </a:lnTo>
                  <a:lnTo>
                    <a:pt x="150" y="5"/>
                  </a:lnTo>
                  <a:lnTo>
                    <a:pt x="150" y="5"/>
                  </a:lnTo>
                  <a:lnTo>
                    <a:pt x="155" y="5"/>
                  </a:lnTo>
                  <a:lnTo>
                    <a:pt x="155" y="5"/>
                  </a:lnTo>
                  <a:lnTo>
                    <a:pt x="159" y="5"/>
                  </a:lnTo>
                  <a:lnTo>
                    <a:pt x="159" y="5"/>
                  </a:lnTo>
                  <a:lnTo>
                    <a:pt x="164" y="5"/>
                  </a:lnTo>
                  <a:lnTo>
                    <a:pt x="164" y="5"/>
                  </a:lnTo>
                  <a:lnTo>
                    <a:pt x="164" y="5"/>
                  </a:lnTo>
                  <a:lnTo>
                    <a:pt x="169" y="5"/>
                  </a:lnTo>
                  <a:lnTo>
                    <a:pt x="169" y="0"/>
                  </a:lnTo>
                  <a:lnTo>
                    <a:pt x="174" y="0"/>
                  </a:lnTo>
                  <a:lnTo>
                    <a:pt x="174" y="0"/>
                  </a:lnTo>
                  <a:lnTo>
                    <a:pt x="174" y="0"/>
                  </a:lnTo>
                  <a:lnTo>
                    <a:pt x="174" y="0"/>
                  </a:lnTo>
                  <a:lnTo>
                    <a:pt x="174" y="5"/>
                  </a:lnTo>
                  <a:lnTo>
                    <a:pt x="174" y="5"/>
                  </a:lnTo>
                  <a:lnTo>
                    <a:pt x="174" y="5"/>
                  </a:lnTo>
                  <a:lnTo>
                    <a:pt x="174" y="5"/>
                  </a:lnTo>
                  <a:lnTo>
                    <a:pt x="174" y="5"/>
                  </a:lnTo>
                  <a:lnTo>
                    <a:pt x="174" y="5"/>
                  </a:lnTo>
                  <a:lnTo>
                    <a:pt x="174" y="10"/>
                  </a:lnTo>
                  <a:lnTo>
                    <a:pt x="174" y="10"/>
                  </a:lnTo>
                  <a:lnTo>
                    <a:pt x="174" y="10"/>
                  </a:lnTo>
                  <a:lnTo>
                    <a:pt x="174" y="10"/>
                  </a:lnTo>
                  <a:lnTo>
                    <a:pt x="174" y="10"/>
                  </a:lnTo>
                  <a:lnTo>
                    <a:pt x="174" y="15"/>
                  </a:lnTo>
                  <a:lnTo>
                    <a:pt x="174" y="15"/>
                  </a:lnTo>
                  <a:lnTo>
                    <a:pt x="169" y="15"/>
                  </a:lnTo>
                  <a:lnTo>
                    <a:pt x="169" y="15"/>
                  </a:lnTo>
                  <a:lnTo>
                    <a:pt x="169" y="15"/>
                  </a:lnTo>
                  <a:lnTo>
                    <a:pt x="169" y="20"/>
                  </a:lnTo>
                  <a:lnTo>
                    <a:pt x="169" y="20"/>
                  </a:lnTo>
                  <a:lnTo>
                    <a:pt x="169" y="24"/>
                  </a:lnTo>
                  <a:lnTo>
                    <a:pt x="169" y="24"/>
                  </a:lnTo>
                  <a:lnTo>
                    <a:pt x="169" y="29"/>
                  </a:lnTo>
                  <a:lnTo>
                    <a:pt x="169" y="29"/>
                  </a:lnTo>
                  <a:lnTo>
                    <a:pt x="174" y="29"/>
                  </a:lnTo>
                  <a:lnTo>
                    <a:pt x="174" y="29"/>
                  </a:lnTo>
                  <a:lnTo>
                    <a:pt x="174" y="34"/>
                  </a:lnTo>
                  <a:lnTo>
                    <a:pt x="179" y="34"/>
                  </a:lnTo>
                  <a:lnTo>
                    <a:pt x="184" y="34"/>
                  </a:lnTo>
                  <a:lnTo>
                    <a:pt x="189" y="39"/>
                  </a:lnTo>
                  <a:lnTo>
                    <a:pt x="189" y="39"/>
                  </a:lnTo>
                  <a:lnTo>
                    <a:pt x="193" y="39"/>
                  </a:lnTo>
                  <a:lnTo>
                    <a:pt x="193" y="39"/>
                  </a:lnTo>
                  <a:lnTo>
                    <a:pt x="198" y="39"/>
                  </a:lnTo>
                  <a:lnTo>
                    <a:pt x="198" y="39"/>
                  </a:lnTo>
                  <a:lnTo>
                    <a:pt x="198" y="39"/>
                  </a:lnTo>
                  <a:lnTo>
                    <a:pt x="203" y="39"/>
                  </a:lnTo>
                  <a:lnTo>
                    <a:pt x="203" y="39"/>
                  </a:lnTo>
                  <a:lnTo>
                    <a:pt x="203" y="39"/>
                  </a:lnTo>
                  <a:lnTo>
                    <a:pt x="203" y="39"/>
                  </a:lnTo>
                  <a:lnTo>
                    <a:pt x="203" y="39"/>
                  </a:lnTo>
                  <a:lnTo>
                    <a:pt x="203" y="39"/>
                  </a:lnTo>
                  <a:lnTo>
                    <a:pt x="203" y="39"/>
                  </a:lnTo>
                  <a:lnTo>
                    <a:pt x="208" y="39"/>
                  </a:lnTo>
                  <a:lnTo>
                    <a:pt x="208" y="39"/>
                  </a:lnTo>
                  <a:lnTo>
                    <a:pt x="208" y="39"/>
                  </a:lnTo>
                  <a:lnTo>
                    <a:pt x="208" y="44"/>
                  </a:lnTo>
                  <a:lnTo>
                    <a:pt x="208" y="44"/>
                  </a:lnTo>
                  <a:lnTo>
                    <a:pt x="208" y="44"/>
                  </a:lnTo>
                  <a:lnTo>
                    <a:pt x="208" y="44"/>
                  </a:lnTo>
                  <a:lnTo>
                    <a:pt x="208" y="44"/>
                  </a:lnTo>
                  <a:lnTo>
                    <a:pt x="208" y="44"/>
                  </a:lnTo>
                  <a:lnTo>
                    <a:pt x="208" y="44"/>
                  </a:lnTo>
                  <a:lnTo>
                    <a:pt x="208" y="44"/>
                  </a:lnTo>
                  <a:lnTo>
                    <a:pt x="208" y="44"/>
                  </a:lnTo>
                  <a:lnTo>
                    <a:pt x="213" y="44"/>
                  </a:lnTo>
                  <a:lnTo>
                    <a:pt x="213" y="44"/>
                  </a:lnTo>
                  <a:lnTo>
                    <a:pt x="213" y="44"/>
                  </a:lnTo>
                  <a:lnTo>
                    <a:pt x="213" y="39"/>
                  </a:lnTo>
                  <a:lnTo>
                    <a:pt x="213" y="39"/>
                  </a:lnTo>
                  <a:lnTo>
                    <a:pt x="213" y="39"/>
                  </a:lnTo>
                  <a:lnTo>
                    <a:pt x="213" y="39"/>
                  </a:lnTo>
                  <a:lnTo>
                    <a:pt x="213" y="34"/>
                  </a:lnTo>
                  <a:lnTo>
                    <a:pt x="213" y="34"/>
                  </a:lnTo>
                  <a:lnTo>
                    <a:pt x="213" y="34"/>
                  </a:lnTo>
                  <a:lnTo>
                    <a:pt x="213" y="34"/>
                  </a:lnTo>
                  <a:lnTo>
                    <a:pt x="213" y="34"/>
                  </a:lnTo>
                  <a:lnTo>
                    <a:pt x="213" y="34"/>
                  </a:lnTo>
                  <a:lnTo>
                    <a:pt x="213" y="34"/>
                  </a:lnTo>
                  <a:lnTo>
                    <a:pt x="213" y="29"/>
                  </a:lnTo>
                  <a:lnTo>
                    <a:pt x="213" y="29"/>
                  </a:lnTo>
                  <a:lnTo>
                    <a:pt x="213" y="29"/>
                  </a:lnTo>
                  <a:lnTo>
                    <a:pt x="213" y="29"/>
                  </a:lnTo>
                  <a:lnTo>
                    <a:pt x="213" y="29"/>
                  </a:lnTo>
                  <a:lnTo>
                    <a:pt x="213" y="29"/>
                  </a:lnTo>
                  <a:lnTo>
                    <a:pt x="213" y="29"/>
                  </a:lnTo>
                  <a:lnTo>
                    <a:pt x="213" y="29"/>
                  </a:lnTo>
                  <a:lnTo>
                    <a:pt x="213" y="29"/>
                  </a:lnTo>
                  <a:lnTo>
                    <a:pt x="213" y="29"/>
                  </a:lnTo>
                  <a:lnTo>
                    <a:pt x="213" y="29"/>
                  </a:lnTo>
                  <a:lnTo>
                    <a:pt x="213" y="29"/>
                  </a:lnTo>
                  <a:lnTo>
                    <a:pt x="208" y="29"/>
                  </a:lnTo>
                  <a:lnTo>
                    <a:pt x="208" y="29"/>
                  </a:lnTo>
                  <a:lnTo>
                    <a:pt x="208" y="29"/>
                  </a:lnTo>
                  <a:lnTo>
                    <a:pt x="208" y="24"/>
                  </a:lnTo>
                  <a:lnTo>
                    <a:pt x="213" y="24"/>
                  </a:lnTo>
                  <a:lnTo>
                    <a:pt x="213" y="24"/>
                  </a:lnTo>
                  <a:lnTo>
                    <a:pt x="213" y="24"/>
                  </a:lnTo>
                  <a:lnTo>
                    <a:pt x="213" y="24"/>
                  </a:lnTo>
                  <a:lnTo>
                    <a:pt x="208" y="24"/>
                  </a:lnTo>
                  <a:lnTo>
                    <a:pt x="208" y="24"/>
                  </a:lnTo>
                  <a:lnTo>
                    <a:pt x="208" y="24"/>
                  </a:lnTo>
                  <a:lnTo>
                    <a:pt x="208" y="20"/>
                  </a:lnTo>
                  <a:lnTo>
                    <a:pt x="208" y="20"/>
                  </a:lnTo>
                  <a:lnTo>
                    <a:pt x="213" y="20"/>
                  </a:lnTo>
                  <a:lnTo>
                    <a:pt x="213" y="20"/>
                  </a:lnTo>
                  <a:lnTo>
                    <a:pt x="213" y="20"/>
                  </a:lnTo>
                  <a:lnTo>
                    <a:pt x="213" y="20"/>
                  </a:lnTo>
                  <a:lnTo>
                    <a:pt x="213" y="20"/>
                  </a:lnTo>
                  <a:lnTo>
                    <a:pt x="213" y="20"/>
                  </a:lnTo>
                  <a:lnTo>
                    <a:pt x="213" y="20"/>
                  </a:lnTo>
                  <a:lnTo>
                    <a:pt x="218" y="20"/>
                  </a:lnTo>
                  <a:lnTo>
                    <a:pt x="218" y="20"/>
                  </a:lnTo>
                  <a:lnTo>
                    <a:pt x="218" y="15"/>
                  </a:lnTo>
                  <a:lnTo>
                    <a:pt x="218" y="15"/>
                  </a:lnTo>
                  <a:lnTo>
                    <a:pt x="218" y="15"/>
                  </a:lnTo>
                  <a:lnTo>
                    <a:pt x="218" y="15"/>
                  </a:lnTo>
                  <a:lnTo>
                    <a:pt x="218" y="15"/>
                  </a:lnTo>
                  <a:lnTo>
                    <a:pt x="222" y="15"/>
                  </a:lnTo>
                  <a:lnTo>
                    <a:pt x="222" y="15"/>
                  </a:lnTo>
                  <a:lnTo>
                    <a:pt x="222" y="15"/>
                  </a:lnTo>
                  <a:lnTo>
                    <a:pt x="222" y="15"/>
                  </a:lnTo>
                  <a:lnTo>
                    <a:pt x="222" y="15"/>
                  </a:lnTo>
                  <a:lnTo>
                    <a:pt x="222" y="15"/>
                  </a:lnTo>
                  <a:lnTo>
                    <a:pt x="222" y="15"/>
                  </a:lnTo>
                  <a:lnTo>
                    <a:pt x="227" y="15"/>
                  </a:lnTo>
                  <a:lnTo>
                    <a:pt x="227" y="15"/>
                  </a:lnTo>
                  <a:lnTo>
                    <a:pt x="227" y="15"/>
                  </a:lnTo>
                  <a:lnTo>
                    <a:pt x="227" y="15"/>
                  </a:lnTo>
                  <a:lnTo>
                    <a:pt x="227" y="15"/>
                  </a:lnTo>
                  <a:lnTo>
                    <a:pt x="227" y="15"/>
                  </a:lnTo>
                  <a:lnTo>
                    <a:pt x="227" y="15"/>
                  </a:lnTo>
                  <a:lnTo>
                    <a:pt x="227" y="15"/>
                  </a:lnTo>
                  <a:lnTo>
                    <a:pt x="232" y="15"/>
                  </a:lnTo>
                  <a:lnTo>
                    <a:pt x="232" y="15"/>
                  </a:lnTo>
                  <a:lnTo>
                    <a:pt x="232" y="15"/>
                  </a:lnTo>
                  <a:lnTo>
                    <a:pt x="232" y="15"/>
                  </a:lnTo>
                  <a:lnTo>
                    <a:pt x="232" y="15"/>
                  </a:lnTo>
                  <a:lnTo>
                    <a:pt x="232" y="15"/>
                  </a:lnTo>
                  <a:lnTo>
                    <a:pt x="232" y="15"/>
                  </a:lnTo>
                  <a:lnTo>
                    <a:pt x="232" y="15"/>
                  </a:lnTo>
                  <a:lnTo>
                    <a:pt x="237" y="15"/>
                  </a:lnTo>
                  <a:lnTo>
                    <a:pt x="237" y="15"/>
                  </a:lnTo>
                  <a:lnTo>
                    <a:pt x="237" y="15"/>
                  </a:lnTo>
                  <a:lnTo>
                    <a:pt x="237" y="15"/>
                  </a:lnTo>
                  <a:lnTo>
                    <a:pt x="237" y="15"/>
                  </a:lnTo>
                  <a:lnTo>
                    <a:pt x="237" y="10"/>
                  </a:lnTo>
                  <a:lnTo>
                    <a:pt x="237" y="10"/>
                  </a:lnTo>
                  <a:lnTo>
                    <a:pt x="242" y="10"/>
                  </a:lnTo>
                  <a:lnTo>
                    <a:pt x="242" y="10"/>
                  </a:lnTo>
                  <a:lnTo>
                    <a:pt x="242" y="10"/>
                  </a:lnTo>
                  <a:lnTo>
                    <a:pt x="242" y="10"/>
                  </a:lnTo>
                  <a:lnTo>
                    <a:pt x="242" y="10"/>
                  </a:lnTo>
                  <a:lnTo>
                    <a:pt x="247" y="10"/>
                  </a:lnTo>
                  <a:lnTo>
                    <a:pt x="247" y="10"/>
                  </a:lnTo>
                  <a:lnTo>
                    <a:pt x="247" y="10"/>
                  </a:lnTo>
                  <a:lnTo>
                    <a:pt x="251" y="10"/>
                  </a:lnTo>
                  <a:lnTo>
                    <a:pt x="251" y="10"/>
                  </a:lnTo>
                  <a:lnTo>
                    <a:pt x="251" y="10"/>
                  </a:lnTo>
                  <a:lnTo>
                    <a:pt x="251" y="10"/>
                  </a:lnTo>
                  <a:lnTo>
                    <a:pt x="251" y="10"/>
                  </a:lnTo>
                  <a:lnTo>
                    <a:pt x="251" y="10"/>
                  </a:lnTo>
                  <a:lnTo>
                    <a:pt x="256" y="10"/>
                  </a:lnTo>
                  <a:lnTo>
                    <a:pt x="256" y="10"/>
                  </a:lnTo>
                  <a:lnTo>
                    <a:pt x="256" y="10"/>
                  </a:lnTo>
                  <a:lnTo>
                    <a:pt x="256" y="10"/>
                  </a:lnTo>
                  <a:lnTo>
                    <a:pt x="256" y="10"/>
                  </a:lnTo>
                  <a:lnTo>
                    <a:pt x="256" y="10"/>
                  </a:lnTo>
                  <a:lnTo>
                    <a:pt x="256" y="10"/>
                  </a:lnTo>
                  <a:lnTo>
                    <a:pt x="256" y="10"/>
                  </a:lnTo>
                  <a:lnTo>
                    <a:pt x="256" y="10"/>
                  </a:lnTo>
                  <a:lnTo>
                    <a:pt x="256" y="10"/>
                  </a:lnTo>
                  <a:lnTo>
                    <a:pt x="251" y="15"/>
                  </a:lnTo>
                  <a:lnTo>
                    <a:pt x="251" y="15"/>
                  </a:lnTo>
                  <a:lnTo>
                    <a:pt x="251" y="15"/>
                  </a:lnTo>
                  <a:lnTo>
                    <a:pt x="251" y="15"/>
                  </a:lnTo>
                  <a:lnTo>
                    <a:pt x="251" y="15"/>
                  </a:lnTo>
                  <a:lnTo>
                    <a:pt x="256" y="20"/>
                  </a:lnTo>
                  <a:lnTo>
                    <a:pt x="256" y="20"/>
                  </a:lnTo>
                  <a:lnTo>
                    <a:pt x="256" y="20"/>
                  </a:lnTo>
                  <a:lnTo>
                    <a:pt x="256" y="20"/>
                  </a:lnTo>
                  <a:lnTo>
                    <a:pt x="256" y="20"/>
                  </a:lnTo>
                  <a:lnTo>
                    <a:pt x="256" y="20"/>
                  </a:lnTo>
                  <a:lnTo>
                    <a:pt x="256" y="20"/>
                  </a:lnTo>
                  <a:lnTo>
                    <a:pt x="261" y="24"/>
                  </a:lnTo>
                  <a:lnTo>
                    <a:pt x="261" y="24"/>
                  </a:lnTo>
                  <a:lnTo>
                    <a:pt x="266" y="24"/>
                  </a:lnTo>
                  <a:lnTo>
                    <a:pt x="266" y="24"/>
                  </a:lnTo>
                  <a:lnTo>
                    <a:pt x="266" y="24"/>
                  </a:lnTo>
                  <a:lnTo>
                    <a:pt x="266" y="24"/>
                  </a:lnTo>
                  <a:lnTo>
                    <a:pt x="271" y="24"/>
                  </a:lnTo>
                  <a:lnTo>
                    <a:pt x="271" y="24"/>
                  </a:lnTo>
                  <a:lnTo>
                    <a:pt x="271" y="24"/>
                  </a:lnTo>
                  <a:lnTo>
                    <a:pt x="271" y="24"/>
                  </a:lnTo>
                  <a:lnTo>
                    <a:pt x="271" y="24"/>
                  </a:lnTo>
                  <a:lnTo>
                    <a:pt x="271" y="29"/>
                  </a:lnTo>
                  <a:lnTo>
                    <a:pt x="271" y="29"/>
                  </a:lnTo>
                  <a:lnTo>
                    <a:pt x="276" y="29"/>
                  </a:lnTo>
                  <a:lnTo>
                    <a:pt x="276" y="29"/>
                  </a:lnTo>
                  <a:lnTo>
                    <a:pt x="276" y="29"/>
                  </a:lnTo>
                  <a:lnTo>
                    <a:pt x="276" y="29"/>
                  </a:lnTo>
                  <a:lnTo>
                    <a:pt x="276" y="29"/>
                  </a:lnTo>
                  <a:lnTo>
                    <a:pt x="276" y="29"/>
                  </a:lnTo>
                  <a:lnTo>
                    <a:pt x="276" y="29"/>
                  </a:lnTo>
                  <a:lnTo>
                    <a:pt x="276" y="29"/>
                  </a:lnTo>
                  <a:lnTo>
                    <a:pt x="281" y="29"/>
                  </a:lnTo>
                  <a:lnTo>
                    <a:pt x="281" y="29"/>
                  </a:lnTo>
                  <a:lnTo>
                    <a:pt x="281" y="29"/>
                  </a:lnTo>
                  <a:lnTo>
                    <a:pt x="281" y="29"/>
                  </a:lnTo>
                  <a:lnTo>
                    <a:pt x="281" y="29"/>
                  </a:lnTo>
                  <a:lnTo>
                    <a:pt x="281" y="29"/>
                  </a:lnTo>
                  <a:lnTo>
                    <a:pt x="281" y="29"/>
                  </a:lnTo>
                  <a:lnTo>
                    <a:pt x="281" y="34"/>
                  </a:lnTo>
                  <a:lnTo>
                    <a:pt x="281" y="34"/>
                  </a:lnTo>
                  <a:lnTo>
                    <a:pt x="281" y="34"/>
                  </a:lnTo>
                  <a:lnTo>
                    <a:pt x="285" y="34"/>
                  </a:lnTo>
                  <a:lnTo>
                    <a:pt x="285" y="34"/>
                  </a:lnTo>
                  <a:lnTo>
                    <a:pt x="285" y="34"/>
                  </a:lnTo>
                  <a:lnTo>
                    <a:pt x="285" y="34"/>
                  </a:lnTo>
                  <a:lnTo>
                    <a:pt x="285" y="34"/>
                  </a:lnTo>
                  <a:lnTo>
                    <a:pt x="285" y="34"/>
                  </a:lnTo>
                  <a:lnTo>
                    <a:pt x="285" y="29"/>
                  </a:lnTo>
                  <a:lnTo>
                    <a:pt x="290" y="29"/>
                  </a:lnTo>
                  <a:lnTo>
                    <a:pt x="290" y="29"/>
                  </a:lnTo>
                  <a:lnTo>
                    <a:pt x="290" y="29"/>
                  </a:lnTo>
                  <a:lnTo>
                    <a:pt x="290" y="29"/>
                  </a:lnTo>
                  <a:lnTo>
                    <a:pt x="290" y="29"/>
                  </a:lnTo>
                  <a:lnTo>
                    <a:pt x="290" y="24"/>
                  </a:lnTo>
                  <a:lnTo>
                    <a:pt x="290" y="24"/>
                  </a:lnTo>
                  <a:lnTo>
                    <a:pt x="290" y="24"/>
                  </a:lnTo>
                  <a:lnTo>
                    <a:pt x="290" y="24"/>
                  </a:lnTo>
                  <a:lnTo>
                    <a:pt x="295" y="24"/>
                  </a:lnTo>
                  <a:lnTo>
                    <a:pt x="295" y="24"/>
                  </a:lnTo>
                  <a:lnTo>
                    <a:pt x="295" y="24"/>
                  </a:lnTo>
                  <a:lnTo>
                    <a:pt x="295" y="24"/>
                  </a:lnTo>
                  <a:lnTo>
                    <a:pt x="295" y="24"/>
                  </a:lnTo>
                  <a:lnTo>
                    <a:pt x="295" y="24"/>
                  </a:lnTo>
                  <a:lnTo>
                    <a:pt x="295" y="24"/>
                  </a:lnTo>
                  <a:lnTo>
                    <a:pt x="295" y="24"/>
                  </a:lnTo>
                  <a:lnTo>
                    <a:pt x="295" y="24"/>
                  </a:lnTo>
                  <a:lnTo>
                    <a:pt x="300" y="24"/>
                  </a:lnTo>
                  <a:lnTo>
                    <a:pt x="300" y="24"/>
                  </a:lnTo>
                  <a:lnTo>
                    <a:pt x="300" y="24"/>
                  </a:lnTo>
                  <a:lnTo>
                    <a:pt x="300" y="20"/>
                  </a:lnTo>
                  <a:lnTo>
                    <a:pt x="300" y="20"/>
                  </a:lnTo>
                  <a:lnTo>
                    <a:pt x="300" y="20"/>
                  </a:lnTo>
                  <a:lnTo>
                    <a:pt x="300" y="20"/>
                  </a:lnTo>
                  <a:lnTo>
                    <a:pt x="300" y="20"/>
                  </a:lnTo>
                  <a:lnTo>
                    <a:pt x="300" y="20"/>
                  </a:lnTo>
                  <a:lnTo>
                    <a:pt x="300" y="20"/>
                  </a:lnTo>
                  <a:lnTo>
                    <a:pt x="300" y="20"/>
                  </a:lnTo>
                  <a:lnTo>
                    <a:pt x="300" y="20"/>
                  </a:lnTo>
                  <a:lnTo>
                    <a:pt x="300" y="20"/>
                  </a:lnTo>
                  <a:lnTo>
                    <a:pt x="300" y="20"/>
                  </a:lnTo>
                  <a:lnTo>
                    <a:pt x="300" y="20"/>
                  </a:lnTo>
                  <a:lnTo>
                    <a:pt x="305" y="20"/>
                  </a:lnTo>
                  <a:lnTo>
                    <a:pt x="305" y="20"/>
                  </a:lnTo>
                  <a:lnTo>
                    <a:pt x="305" y="20"/>
                  </a:lnTo>
                  <a:lnTo>
                    <a:pt x="305" y="20"/>
                  </a:lnTo>
                  <a:lnTo>
                    <a:pt x="305" y="20"/>
                  </a:lnTo>
                  <a:lnTo>
                    <a:pt x="305" y="20"/>
                  </a:lnTo>
                  <a:lnTo>
                    <a:pt x="305" y="20"/>
                  </a:lnTo>
                  <a:lnTo>
                    <a:pt x="305" y="20"/>
                  </a:lnTo>
                  <a:lnTo>
                    <a:pt x="310" y="20"/>
                  </a:lnTo>
                  <a:lnTo>
                    <a:pt x="310" y="20"/>
                  </a:lnTo>
                  <a:lnTo>
                    <a:pt x="310" y="20"/>
                  </a:lnTo>
                  <a:lnTo>
                    <a:pt x="310" y="24"/>
                  </a:lnTo>
                  <a:lnTo>
                    <a:pt x="314" y="24"/>
                  </a:lnTo>
                  <a:lnTo>
                    <a:pt x="314" y="24"/>
                  </a:lnTo>
                  <a:lnTo>
                    <a:pt x="319" y="24"/>
                  </a:lnTo>
                  <a:lnTo>
                    <a:pt x="319" y="24"/>
                  </a:lnTo>
                  <a:lnTo>
                    <a:pt x="324" y="24"/>
                  </a:lnTo>
                  <a:lnTo>
                    <a:pt x="324" y="24"/>
                  </a:lnTo>
                  <a:lnTo>
                    <a:pt x="329" y="24"/>
                  </a:lnTo>
                  <a:lnTo>
                    <a:pt x="329" y="24"/>
                  </a:lnTo>
                  <a:lnTo>
                    <a:pt x="329" y="24"/>
                  </a:lnTo>
                  <a:lnTo>
                    <a:pt x="329" y="24"/>
                  </a:lnTo>
                  <a:lnTo>
                    <a:pt x="329" y="24"/>
                  </a:lnTo>
                  <a:lnTo>
                    <a:pt x="329" y="24"/>
                  </a:lnTo>
                  <a:lnTo>
                    <a:pt x="329" y="24"/>
                  </a:lnTo>
                  <a:lnTo>
                    <a:pt x="329" y="24"/>
                  </a:lnTo>
                  <a:lnTo>
                    <a:pt x="334" y="24"/>
                  </a:lnTo>
                  <a:lnTo>
                    <a:pt x="334" y="24"/>
                  </a:lnTo>
                  <a:lnTo>
                    <a:pt x="334" y="24"/>
                  </a:lnTo>
                  <a:lnTo>
                    <a:pt x="334" y="24"/>
                  </a:lnTo>
                  <a:lnTo>
                    <a:pt x="334" y="24"/>
                  </a:lnTo>
                  <a:lnTo>
                    <a:pt x="339" y="24"/>
                  </a:lnTo>
                  <a:lnTo>
                    <a:pt x="339" y="24"/>
                  </a:lnTo>
                  <a:lnTo>
                    <a:pt x="339" y="20"/>
                  </a:lnTo>
                  <a:lnTo>
                    <a:pt x="339" y="20"/>
                  </a:lnTo>
                  <a:lnTo>
                    <a:pt x="339" y="20"/>
                  </a:lnTo>
                  <a:lnTo>
                    <a:pt x="339" y="20"/>
                  </a:lnTo>
                  <a:lnTo>
                    <a:pt x="339" y="24"/>
                  </a:lnTo>
                  <a:lnTo>
                    <a:pt x="339" y="24"/>
                  </a:lnTo>
                  <a:lnTo>
                    <a:pt x="339" y="24"/>
                  </a:lnTo>
                  <a:lnTo>
                    <a:pt x="339" y="24"/>
                  </a:lnTo>
                  <a:lnTo>
                    <a:pt x="339" y="24"/>
                  </a:lnTo>
                  <a:lnTo>
                    <a:pt x="334" y="29"/>
                  </a:lnTo>
                  <a:lnTo>
                    <a:pt x="334" y="29"/>
                  </a:lnTo>
                  <a:lnTo>
                    <a:pt x="334" y="29"/>
                  </a:lnTo>
                  <a:lnTo>
                    <a:pt x="334" y="29"/>
                  </a:lnTo>
                  <a:lnTo>
                    <a:pt x="334" y="29"/>
                  </a:lnTo>
                  <a:lnTo>
                    <a:pt x="334" y="29"/>
                  </a:lnTo>
                  <a:lnTo>
                    <a:pt x="334" y="34"/>
                  </a:lnTo>
                  <a:lnTo>
                    <a:pt x="334" y="34"/>
                  </a:lnTo>
                  <a:lnTo>
                    <a:pt x="334" y="34"/>
                  </a:lnTo>
                  <a:lnTo>
                    <a:pt x="334" y="39"/>
                  </a:lnTo>
                  <a:lnTo>
                    <a:pt x="334" y="39"/>
                  </a:lnTo>
                  <a:lnTo>
                    <a:pt x="334" y="39"/>
                  </a:lnTo>
                  <a:lnTo>
                    <a:pt x="334" y="39"/>
                  </a:lnTo>
                  <a:lnTo>
                    <a:pt x="334" y="39"/>
                  </a:lnTo>
                  <a:lnTo>
                    <a:pt x="334" y="39"/>
                  </a:lnTo>
                  <a:lnTo>
                    <a:pt x="339" y="39"/>
                  </a:lnTo>
                  <a:lnTo>
                    <a:pt x="339" y="39"/>
                  </a:lnTo>
                  <a:lnTo>
                    <a:pt x="339" y="39"/>
                  </a:lnTo>
                  <a:lnTo>
                    <a:pt x="339" y="39"/>
                  </a:lnTo>
                  <a:lnTo>
                    <a:pt x="339" y="39"/>
                  </a:lnTo>
                  <a:lnTo>
                    <a:pt x="343" y="39"/>
                  </a:lnTo>
                  <a:lnTo>
                    <a:pt x="343" y="39"/>
                  </a:lnTo>
                  <a:lnTo>
                    <a:pt x="343" y="39"/>
                  </a:lnTo>
                  <a:lnTo>
                    <a:pt x="343" y="39"/>
                  </a:lnTo>
                  <a:lnTo>
                    <a:pt x="343" y="44"/>
                  </a:lnTo>
                  <a:lnTo>
                    <a:pt x="339" y="44"/>
                  </a:lnTo>
                  <a:lnTo>
                    <a:pt x="339" y="44"/>
                  </a:lnTo>
                  <a:lnTo>
                    <a:pt x="339" y="44"/>
                  </a:lnTo>
                  <a:lnTo>
                    <a:pt x="339" y="44"/>
                  </a:lnTo>
                  <a:lnTo>
                    <a:pt x="339" y="49"/>
                  </a:lnTo>
                  <a:lnTo>
                    <a:pt x="339" y="49"/>
                  </a:lnTo>
                  <a:lnTo>
                    <a:pt x="339" y="49"/>
                  </a:lnTo>
                  <a:lnTo>
                    <a:pt x="339" y="49"/>
                  </a:lnTo>
                  <a:lnTo>
                    <a:pt x="339" y="49"/>
                  </a:lnTo>
                  <a:lnTo>
                    <a:pt x="334" y="53"/>
                  </a:lnTo>
                  <a:lnTo>
                    <a:pt x="334" y="53"/>
                  </a:lnTo>
                  <a:lnTo>
                    <a:pt x="334" y="53"/>
                  </a:lnTo>
                  <a:lnTo>
                    <a:pt x="334" y="53"/>
                  </a:lnTo>
                  <a:lnTo>
                    <a:pt x="334" y="53"/>
                  </a:lnTo>
                  <a:lnTo>
                    <a:pt x="334" y="53"/>
                  </a:lnTo>
                  <a:lnTo>
                    <a:pt x="334" y="53"/>
                  </a:lnTo>
                  <a:lnTo>
                    <a:pt x="334" y="58"/>
                  </a:lnTo>
                  <a:lnTo>
                    <a:pt x="334" y="58"/>
                  </a:lnTo>
                  <a:lnTo>
                    <a:pt x="334" y="58"/>
                  </a:lnTo>
                  <a:lnTo>
                    <a:pt x="334" y="58"/>
                  </a:lnTo>
                  <a:lnTo>
                    <a:pt x="334" y="58"/>
                  </a:lnTo>
                  <a:lnTo>
                    <a:pt x="334" y="58"/>
                  </a:lnTo>
                  <a:lnTo>
                    <a:pt x="339" y="58"/>
                  </a:lnTo>
                  <a:lnTo>
                    <a:pt x="339" y="58"/>
                  </a:lnTo>
                  <a:lnTo>
                    <a:pt x="339" y="58"/>
                  </a:lnTo>
                  <a:lnTo>
                    <a:pt x="339" y="58"/>
                  </a:lnTo>
                  <a:lnTo>
                    <a:pt x="339" y="58"/>
                  </a:lnTo>
                  <a:lnTo>
                    <a:pt x="339" y="58"/>
                  </a:lnTo>
                  <a:lnTo>
                    <a:pt x="339" y="53"/>
                  </a:lnTo>
                  <a:lnTo>
                    <a:pt x="339" y="53"/>
                  </a:lnTo>
                  <a:lnTo>
                    <a:pt x="339" y="53"/>
                  </a:lnTo>
                  <a:lnTo>
                    <a:pt x="339" y="53"/>
                  </a:lnTo>
                  <a:lnTo>
                    <a:pt x="339" y="53"/>
                  </a:lnTo>
                  <a:lnTo>
                    <a:pt x="339" y="53"/>
                  </a:lnTo>
                  <a:lnTo>
                    <a:pt x="339" y="58"/>
                  </a:lnTo>
                  <a:lnTo>
                    <a:pt x="343" y="58"/>
                  </a:lnTo>
                  <a:lnTo>
                    <a:pt x="343" y="58"/>
                  </a:lnTo>
                  <a:lnTo>
                    <a:pt x="343" y="58"/>
                  </a:lnTo>
                  <a:lnTo>
                    <a:pt x="343" y="58"/>
                  </a:lnTo>
                  <a:lnTo>
                    <a:pt x="343" y="53"/>
                  </a:lnTo>
                  <a:lnTo>
                    <a:pt x="343" y="53"/>
                  </a:lnTo>
                  <a:lnTo>
                    <a:pt x="343" y="49"/>
                  </a:lnTo>
                  <a:lnTo>
                    <a:pt x="343" y="49"/>
                  </a:lnTo>
                  <a:lnTo>
                    <a:pt x="343" y="44"/>
                  </a:lnTo>
                  <a:lnTo>
                    <a:pt x="343" y="44"/>
                  </a:lnTo>
                  <a:lnTo>
                    <a:pt x="343" y="44"/>
                  </a:lnTo>
                  <a:lnTo>
                    <a:pt x="343" y="44"/>
                  </a:lnTo>
                  <a:lnTo>
                    <a:pt x="343" y="44"/>
                  </a:lnTo>
                  <a:lnTo>
                    <a:pt x="348" y="44"/>
                  </a:lnTo>
                  <a:lnTo>
                    <a:pt x="348" y="44"/>
                  </a:lnTo>
                  <a:lnTo>
                    <a:pt x="348" y="44"/>
                  </a:lnTo>
                  <a:lnTo>
                    <a:pt x="348" y="44"/>
                  </a:lnTo>
                  <a:lnTo>
                    <a:pt x="348" y="44"/>
                  </a:lnTo>
                  <a:lnTo>
                    <a:pt x="348" y="44"/>
                  </a:lnTo>
                  <a:lnTo>
                    <a:pt x="348" y="44"/>
                  </a:lnTo>
                  <a:lnTo>
                    <a:pt x="353" y="44"/>
                  </a:lnTo>
                  <a:lnTo>
                    <a:pt x="353" y="44"/>
                  </a:lnTo>
                  <a:lnTo>
                    <a:pt x="353" y="44"/>
                  </a:lnTo>
                  <a:lnTo>
                    <a:pt x="353" y="44"/>
                  </a:lnTo>
                  <a:lnTo>
                    <a:pt x="353" y="44"/>
                  </a:lnTo>
                  <a:lnTo>
                    <a:pt x="353" y="44"/>
                  </a:lnTo>
                  <a:lnTo>
                    <a:pt x="353" y="44"/>
                  </a:lnTo>
                  <a:lnTo>
                    <a:pt x="353" y="49"/>
                  </a:lnTo>
                  <a:lnTo>
                    <a:pt x="353" y="49"/>
                  </a:lnTo>
                  <a:lnTo>
                    <a:pt x="353" y="49"/>
                  </a:lnTo>
                  <a:lnTo>
                    <a:pt x="353" y="49"/>
                  </a:lnTo>
                  <a:lnTo>
                    <a:pt x="353" y="49"/>
                  </a:lnTo>
                  <a:lnTo>
                    <a:pt x="348" y="49"/>
                  </a:lnTo>
                  <a:lnTo>
                    <a:pt x="348" y="49"/>
                  </a:lnTo>
                  <a:lnTo>
                    <a:pt x="348" y="49"/>
                  </a:lnTo>
                  <a:lnTo>
                    <a:pt x="348" y="53"/>
                  </a:lnTo>
                  <a:lnTo>
                    <a:pt x="348" y="53"/>
                  </a:lnTo>
                  <a:lnTo>
                    <a:pt x="348" y="53"/>
                  </a:lnTo>
                  <a:lnTo>
                    <a:pt x="348" y="53"/>
                  </a:lnTo>
                  <a:lnTo>
                    <a:pt x="348" y="53"/>
                  </a:lnTo>
                  <a:lnTo>
                    <a:pt x="348" y="53"/>
                  </a:lnTo>
                  <a:lnTo>
                    <a:pt x="348" y="53"/>
                  </a:lnTo>
                  <a:lnTo>
                    <a:pt x="348" y="53"/>
                  </a:lnTo>
                  <a:lnTo>
                    <a:pt x="348" y="58"/>
                  </a:lnTo>
                  <a:lnTo>
                    <a:pt x="348" y="58"/>
                  </a:lnTo>
                  <a:lnTo>
                    <a:pt x="348" y="58"/>
                  </a:lnTo>
                  <a:lnTo>
                    <a:pt x="353" y="58"/>
                  </a:lnTo>
                  <a:lnTo>
                    <a:pt x="353" y="58"/>
                  </a:lnTo>
                  <a:lnTo>
                    <a:pt x="353" y="58"/>
                  </a:lnTo>
                  <a:lnTo>
                    <a:pt x="353" y="58"/>
                  </a:lnTo>
                  <a:lnTo>
                    <a:pt x="353" y="58"/>
                  </a:lnTo>
                  <a:lnTo>
                    <a:pt x="353" y="58"/>
                  </a:lnTo>
                  <a:lnTo>
                    <a:pt x="353" y="63"/>
                  </a:lnTo>
                  <a:lnTo>
                    <a:pt x="348" y="63"/>
                  </a:lnTo>
                  <a:lnTo>
                    <a:pt x="348" y="63"/>
                  </a:lnTo>
                  <a:lnTo>
                    <a:pt x="348" y="63"/>
                  </a:lnTo>
                  <a:lnTo>
                    <a:pt x="348" y="63"/>
                  </a:lnTo>
                  <a:lnTo>
                    <a:pt x="353" y="63"/>
                  </a:lnTo>
                  <a:lnTo>
                    <a:pt x="353" y="63"/>
                  </a:lnTo>
                  <a:lnTo>
                    <a:pt x="353" y="63"/>
                  </a:lnTo>
                  <a:lnTo>
                    <a:pt x="353" y="63"/>
                  </a:lnTo>
                  <a:lnTo>
                    <a:pt x="353" y="63"/>
                  </a:lnTo>
                  <a:lnTo>
                    <a:pt x="353" y="63"/>
                  </a:lnTo>
                  <a:lnTo>
                    <a:pt x="358" y="63"/>
                  </a:lnTo>
                  <a:lnTo>
                    <a:pt x="358" y="63"/>
                  </a:lnTo>
                  <a:lnTo>
                    <a:pt x="358" y="58"/>
                  </a:lnTo>
                  <a:lnTo>
                    <a:pt x="358" y="58"/>
                  </a:lnTo>
                  <a:lnTo>
                    <a:pt x="358" y="58"/>
                  </a:lnTo>
                  <a:lnTo>
                    <a:pt x="358" y="58"/>
                  </a:lnTo>
                  <a:lnTo>
                    <a:pt x="363" y="58"/>
                  </a:lnTo>
                  <a:lnTo>
                    <a:pt x="363" y="58"/>
                  </a:lnTo>
                  <a:lnTo>
                    <a:pt x="363" y="63"/>
                  </a:lnTo>
                  <a:lnTo>
                    <a:pt x="363" y="63"/>
                  </a:lnTo>
                  <a:lnTo>
                    <a:pt x="363" y="63"/>
                  </a:lnTo>
                  <a:lnTo>
                    <a:pt x="363" y="63"/>
                  </a:lnTo>
                  <a:lnTo>
                    <a:pt x="363" y="63"/>
                  </a:lnTo>
                  <a:lnTo>
                    <a:pt x="363" y="68"/>
                  </a:lnTo>
                  <a:lnTo>
                    <a:pt x="363" y="68"/>
                  </a:lnTo>
                  <a:lnTo>
                    <a:pt x="363" y="68"/>
                  </a:lnTo>
                  <a:lnTo>
                    <a:pt x="363" y="68"/>
                  </a:lnTo>
                  <a:lnTo>
                    <a:pt x="363" y="68"/>
                  </a:lnTo>
                  <a:lnTo>
                    <a:pt x="363" y="68"/>
                  </a:lnTo>
                  <a:lnTo>
                    <a:pt x="363" y="68"/>
                  </a:lnTo>
                  <a:lnTo>
                    <a:pt x="368" y="68"/>
                  </a:lnTo>
                  <a:lnTo>
                    <a:pt x="368" y="68"/>
                  </a:lnTo>
                  <a:lnTo>
                    <a:pt x="368" y="68"/>
                  </a:lnTo>
                  <a:lnTo>
                    <a:pt x="368" y="68"/>
                  </a:lnTo>
                  <a:lnTo>
                    <a:pt x="368" y="68"/>
                  </a:lnTo>
                  <a:lnTo>
                    <a:pt x="372" y="68"/>
                  </a:lnTo>
                  <a:lnTo>
                    <a:pt x="372" y="73"/>
                  </a:lnTo>
                  <a:lnTo>
                    <a:pt x="372" y="73"/>
                  </a:lnTo>
                  <a:lnTo>
                    <a:pt x="372" y="73"/>
                  </a:lnTo>
                  <a:lnTo>
                    <a:pt x="372" y="73"/>
                  </a:lnTo>
                  <a:lnTo>
                    <a:pt x="372" y="73"/>
                  </a:lnTo>
                  <a:lnTo>
                    <a:pt x="372" y="73"/>
                  </a:lnTo>
                  <a:lnTo>
                    <a:pt x="372" y="73"/>
                  </a:lnTo>
                  <a:lnTo>
                    <a:pt x="372" y="78"/>
                  </a:lnTo>
                  <a:lnTo>
                    <a:pt x="377" y="78"/>
                  </a:lnTo>
                  <a:lnTo>
                    <a:pt x="377" y="78"/>
                  </a:lnTo>
                  <a:lnTo>
                    <a:pt x="377" y="78"/>
                  </a:lnTo>
                  <a:lnTo>
                    <a:pt x="377" y="78"/>
                  </a:lnTo>
                  <a:lnTo>
                    <a:pt x="377" y="78"/>
                  </a:lnTo>
                  <a:lnTo>
                    <a:pt x="377" y="78"/>
                  </a:lnTo>
                  <a:lnTo>
                    <a:pt x="377" y="82"/>
                  </a:lnTo>
                  <a:lnTo>
                    <a:pt x="377" y="82"/>
                  </a:lnTo>
                  <a:lnTo>
                    <a:pt x="382" y="82"/>
                  </a:lnTo>
                  <a:lnTo>
                    <a:pt x="382" y="82"/>
                  </a:lnTo>
                  <a:lnTo>
                    <a:pt x="382" y="82"/>
                  </a:lnTo>
                  <a:lnTo>
                    <a:pt x="382" y="82"/>
                  </a:lnTo>
                  <a:lnTo>
                    <a:pt x="382" y="82"/>
                  </a:lnTo>
                  <a:lnTo>
                    <a:pt x="382" y="82"/>
                  </a:lnTo>
                  <a:lnTo>
                    <a:pt x="382" y="82"/>
                  </a:lnTo>
                  <a:lnTo>
                    <a:pt x="382" y="82"/>
                  </a:lnTo>
                  <a:lnTo>
                    <a:pt x="382" y="87"/>
                  </a:lnTo>
                  <a:lnTo>
                    <a:pt x="382" y="87"/>
                  </a:lnTo>
                  <a:lnTo>
                    <a:pt x="382" y="87"/>
                  </a:lnTo>
                  <a:lnTo>
                    <a:pt x="382" y="87"/>
                  </a:lnTo>
                  <a:lnTo>
                    <a:pt x="382" y="87"/>
                  </a:lnTo>
                  <a:lnTo>
                    <a:pt x="382" y="87"/>
                  </a:lnTo>
                  <a:lnTo>
                    <a:pt x="382" y="87"/>
                  </a:lnTo>
                  <a:lnTo>
                    <a:pt x="382" y="87"/>
                  </a:lnTo>
                  <a:lnTo>
                    <a:pt x="387" y="92"/>
                  </a:lnTo>
                  <a:lnTo>
                    <a:pt x="387" y="92"/>
                  </a:lnTo>
                  <a:lnTo>
                    <a:pt x="387" y="87"/>
                  </a:lnTo>
                  <a:lnTo>
                    <a:pt x="392" y="87"/>
                  </a:lnTo>
                  <a:lnTo>
                    <a:pt x="392" y="87"/>
                  </a:lnTo>
                  <a:lnTo>
                    <a:pt x="392" y="87"/>
                  </a:lnTo>
                  <a:lnTo>
                    <a:pt x="392" y="87"/>
                  </a:lnTo>
                  <a:lnTo>
                    <a:pt x="392" y="92"/>
                  </a:lnTo>
                  <a:lnTo>
                    <a:pt x="392" y="92"/>
                  </a:lnTo>
                  <a:lnTo>
                    <a:pt x="392" y="92"/>
                  </a:lnTo>
                  <a:lnTo>
                    <a:pt x="397" y="92"/>
                  </a:lnTo>
                  <a:lnTo>
                    <a:pt x="397" y="92"/>
                  </a:lnTo>
                  <a:lnTo>
                    <a:pt x="397" y="92"/>
                  </a:lnTo>
                  <a:lnTo>
                    <a:pt x="397" y="92"/>
                  </a:lnTo>
                  <a:lnTo>
                    <a:pt x="397" y="92"/>
                  </a:lnTo>
                  <a:lnTo>
                    <a:pt x="397" y="92"/>
                  </a:lnTo>
                  <a:lnTo>
                    <a:pt x="397" y="92"/>
                  </a:lnTo>
                  <a:lnTo>
                    <a:pt x="397" y="97"/>
                  </a:lnTo>
                  <a:lnTo>
                    <a:pt x="397" y="97"/>
                  </a:lnTo>
                  <a:lnTo>
                    <a:pt x="397" y="97"/>
                  </a:lnTo>
                  <a:lnTo>
                    <a:pt x="397" y="102"/>
                  </a:lnTo>
                  <a:lnTo>
                    <a:pt x="402" y="107"/>
                  </a:lnTo>
                  <a:lnTo>
                    <a:pt x="402" y="107"/>
                  </a:lnTo>
                  <a:lnTo>
                    <a:pt x="402" y="107"/>
                  </a:lnTo>
                  <a:lnTo>
                    <a:pt x="402" y="112"/>
                  </a:lnTo>
                  <a:lnTo>
                    <a:pt x="397" y="112"/>
                  </a:lnTo>
                  <a:lnTo>
                    <a:pt x="397" y="112"/>
                  </a:lnTo>
                  <a:lnTo>
                    <a:pt x="397" y="112"/>
                  </a:lnTo>
                  <a:lnTo>
                    <a:pt x="397" y="112"/>
                  </a:lnTo>
                  <a:lnTo>
                    <a:pt x="392" y="112"/>
                  </a:lnTo>
                  <a:lnTo>
                    <a:pt x="392" y="116"/>
                  </a:lnTo>
                  <a:lnTo>
                    <a:pt x="392" y="116"/>
                  </a:lnTo>
                  <a:lnTo>
                    <a:pt x="387" y="116"/>
                  </a:lnTo>
                  <a:lnTo>
                    <a:pt x="387" y="116"/>
                  </a:lnTo>
                  <a:lnTo>
                    <a:pt x="387" y="116"/>
                  </a:lnTo>
                  <a:lnTo>
                    <a:pt x="382" y="116"/>
                  </a:lnTo>
                  <a:lnTo>
                    <a:pt x="382" y="121"/>
                  </a:lnTo>
                  <a:lnTo>
                    <a:pt x="382" y="121"/>
                  </a:lnTo>
                  <a:lnTo>
                    <a:pt x="382" y="121"/>
                  </a:lnTo>
                  <a:lnTo>
                    <a:pt x="382" y="121"/>
                  </a:lnTo>
                  <a:lnTo>
                    <a:pt x="382" y="121"/>
                  </a:lnTo>
                  <a:lnTo>
                    <a:pt x="382" y="121"/>
                  </a:lnTo>
                  <a:lnTo>
                    <a:pt x="382" y="126"/>
                  </a:lnTo>
                  <a:lnTo>
                    <a:pt x="382" y="126"/>
                  </a:lnTo>
                  <a:lnTo>
                    <a:pt x="382" y="126"/>
                  </a:lnTo>
                  <a:lnTo>
                    <a:pt x="382" y="126"/>
                  </a:lnTo>
                  <a:lnTo>
                    <a:pt x="382" y="126"/>
                  </a:lnTo>
                  <a:lnTo>
                    <a:pt x="387" y="126"/>
                  </a:lnTo>
                  <a:lnTo>
                    <a:pt x="387" y="126"/>
                  </a:lnTo>
                  <a:lnTo>
                    <a:pt x="387" y="126"/>
                  </a:lnTo>
                  <a:lnTo>
                    <a:pt x="387" y="126"/>
                  </a:lnTo>
                  <a:lnTo>
                    <a:pt x="387" y="126"/>
                  </a:lnTo>
                  <a:lnTo>
                    <a:pt x="387" y="126"/>
                  </a:lnTo>
                  <a:lnTo>
                    <a:pt x="392" y="126"/>
                  </a:lnTo>
                  <a:lnTo>
                    <a:pt x="392" y="126"/>
                  </a:lnTo>
                  <a:lnTo>
                    <a:pt x="392" y="126"/>
                  </a:lnTo>
                  <a:lnTo>
                    <a:pt x="392" y="126"/>
                  </a:lnTo>
                  <a:lnTo>
                    <a:pt x="392" y="126"/>
                  </a:lnTo>
                  <a:lnTo>
                    <a:pt x="392" y="126"/>
                  </a:lnTo>
                  <a:lnTo>
                    <a:pt x="392" y="126"/>
                  </a:lnTo>
                  <a:lnTo>
                    <a:pt x="397" y="126"/>
                  </a:lnTo>
                  <a:lnTo>
                    <a:pt x="397" y="126"/>
                  </a:lnTo>
                  <a:lnTo>
                    <a:pt x="397" y="131"/>
                  </a:lnTo>
                  <a:lnTo>
                    <a:pt x="397" y="131"/>
                  </a:lnTo>
                  <a:lnTo>
                    <a:pt x="397" y="131"/>
                  </a:lnTo>
                  <a:lnTo>
                    <a:pt x="397" y="131"/>
                  </a:lnTo>
                  <a:lnTo>
                    <a:pt x="397" y="131"/>
                  </a:lnTo>
                  <a:lnTo>
                    <a:pt x="397" y="131"/>
                  </a:lnTo>
                  <a:lnTo>
                    <a:pt x="397" y="131"/>
                  </a:lnTo>
                  <a:lnTo>
                    <a:pt x="397" y="131"/>
                  </a:lnTo>
                  <a:lnTo>
                    <a:pt x="397" y="131"/>
                  </a:lnTo>
                  <a:lnTo>
                    <a:pt x="397" y="131"/>
                  </a:lnTo>
                  <a:lnTo>
                    <a:pt x="397" y="131"/>
                  </a:lnTo>
                  <a:lnTo>
                    <a:pt x="397" y="131"/>
                  </a:lnTo>
                  <a:lnTo>
                    <a:pt x="397" y="131"/>
                  </a:lnTo>
                  <a:lnTo>
                    <a:pt x="397" y="131"/>
                  </a:lnTo>
                  <a:lnTo>
                    <a:pt x="397" y="131"/>
                  </a:lnTo>
                  <a:lnTo>
                    <a:pt x="397" y="126"/>
                  </a:lnTo>
                  <a:lnTo>
                    <a:pt x="397" y="126"/>
                  </a:lnTo>
                  <a:lnTo>
                    <a:pt x="397" y="126"/>
                  </a:lnTo>
                  <a:lnTo>
                    <a:pt x="397" y="126"/>
                  </a:lnTo>
                  <a:lnTo>
                    <a:pt x="402" y="126"/>
                  </a:lnTo>
                  <a:lnTo>
                    <a:pt x="402" y="131"/>
                  </a:lnTo>
                  <a:lnTo>
                    <a:pt x="402" y="131"/>
                  </a:lnTo>
                  <a:lnTo>
                    <a:pt x="402" y="126"/>
                  </a:lnTo>
                  <a:lnTo>
                    <a:pt x="402" y="126"/>
                  </a:lnTo>
                  <a:lnTo>
                    <a:pt x="402" y="126"/>
                  </a:lnTo>
                  <a:lnTo>
                    <a:pt x="402" y="126"/>
                  </a:lnTo>
                  <a:lnTo>
                    <a:pt x="402" y="126"/>
                  </a:lnTo>
                  <a:lnTo>
                    <a:pt x="402" y="126"/>
                  </a:lnTo>
                  <a:lnTo>
                    <a:pt x="402" y="126"/>
                  </a:lnTo>
                  <a:lnTo>
                    <a:pt x="402" y="126"/>
                  </a:lnTo>
                  <a:lnTo>
                    <a:pt x="406" y="126"/>
                  </a:lnTo>
                  <a:lnTo>
                    <a:pt x="406" y="131"/>
                  </a:lnTo>
                  <a:lnTo>
                    <a:pt x="406" y="131"/>
                  </a:lnTo>
                  <a:lnTo>
                    <a:pt x="406" y="131"/>
                  </a:lnTo>
                  <a:lnTo>
                    <a:pt x="406" y="131"/>
                  </a:lnTo>
                  <a:lnTo>
                    <a:pt x="406" y="131"/>
                  </a:lnTo>
                  <a:lnTo>
                    <a:pt x="406" y="136"/>
                  </a:lnTo>
                  <a:lnTo>
                    <a:pt x="406" y="136"/>
                  </a:lnTo>
                  <a:lnTo>
                    <a:pt x="406" y="136"/>
                  </a:lnTo>
                  <a:lnTo>
                    <a:pt x="406" y="136"/>
                  </a:lnTo>
                  <a:lnTo>
                    <a:pt x="406" y="136"/>
                  </a:lnTo>
                  <a:lnTo>
                    <a:pt x="406" y="136"/>
                  </a:lnTo>
                  <a:lnTo>
                    <a:pt x="411" y="136"/>
                  </a:lnTo>
                  <a:lnTo>
                    <a:pt x="411" y="136"/>
                  </a:lnTo>
                  <a:lnTo>
                    <a:pt x="411" y="136"/>
                  </a:lnTo>
                  <a:lnTo>
                    <a:pt x="411" y="136"/>
                  </a:lnTo>
                  <a:lnTo>
                    <a:pt x="411" y="136"/>
                  </a:lnTo>
                  <a:lnTo>
                    <a:pt x="411" y="136"/>
                  </a:lnTo>
                  <a:lnTo>
                    <a:pt x="416" y="136"/>
                  </a:lnTo>
                  <a:lnTo>
                    <a:pt x="416" y="136"/>
                  </a:lnTo>
                  <a:lnTo>
                    <a:pt x="416" y="136"/>
                  </a:lnTo>
                  <a:lnTo>
                    <a:pt x="416" y="136"/>
                  </a:lnTo>
                  <a:lnTo>
                    <a:pt x="416" y="136"/>
                  </a:lnTo>
                  <a:lnTo>
                    <a:pt x="416" y="136"/>
                  </a:lnTo>
                  <a:lnTo>
                    <a:pt x="416" y="141"/>
                  </a:lnTo>
                  <a:lnTo>
                    <a:pt x="416" y="141"/>
                  </a:lnTo>
                  <a:lnTo>
                    <a:pt x="416" y="141"/>
                  </a:lnTo>
                  <a:lnTo>
                    <a:pt x="416" y="141"/>
                  </a:lnTo>
                  <a:lnTo>
                    <a:pt x="416" y="145"/>
                  </a:lnTo>
                  <a:lnTo>
                    <a:pt x="416" y="145"/>
                  </a:lnTo>
                  <a:lnTo>
                    <a:pt x="416" y="145"/>
                  </a:lnTo>
                  <a:lnTo>
                    <a:pt x="416" y="145"/>
                  </a:lnTo>
                  <a:lnTo>
                    <a:pt x="416" y="150"/>
                  </a:lnTo>
                  <a:lnTo>
                    <a:pt x="416" y="150"/>
                  </a:lnTo>
                  <a:lnTo>
                    <a:pt x="416" y="155"/>
                  </a:lnTo>
                  <a:lnTo>
                    <a:pt x="416" y="155"/>
                  </a:lnTo>
                  <a:lnTo>
                    <a:pt x="416" y="155"/>
                  </a:lnTo>
                  <a:lnTo>
                    <a:pt x="416" y="155"/>
                  </a:lnTo>
                  <a:lnTo>
                    <a:pt x="421" y="155"/>
                  </a:lnTo>
                  <a:lnTo>
                    <a:pt x="421" y="155"/>
                  </a:lnTo>
                  <a:lnTo>
                    <a:pt x="421" y="155"/>
                  </a:lnTo>
                  <a:lnTo>
                    <a:pt x="421" y="155"/>
                  </a:lnTo>
                  <a:lnTo>
                    <a:pt x="421" y="155"/>
                  </a:lnTo>
                  <a:lnTo>
                    <a:pt x="421" y="155"/>
                  </a:lnTo>
                  <a:lnTo>
                    <a:pt x="421" y="155"/>
                  </a:lnTo>
                  <a:lnTo>
                    <a:pt x="426" y="155"/>
                  </a:lnTo>
                  <a:lnTo>
                    <a:pt x="426" y="155"/>
                  </a:lnTo>
                  <a:lnTo>
                    <a:pt x="426" y="155"/>
                  </a:lnTo>
                  <a:lnTo>
                    <a:pt x="426" y="155"/>
                  </a:lnTo>
                  <a:lnTo>
                    <a:pt x="426" y="155"/>
                  </a:lnTo>
                  <a:lnTo>
                    <a:pt x="426" y="160"/>
                  </a:lnTo>
                  <a:lnTo>
                    <a:pt x="426" y="160"/>
                  </a:lnTo>
                  <a:lnTo>
                    <a:pt x="426" y="160"/>
                  </a:lnTo>
                  <a:lnTo>
                    <a:pt x="431" y="160"/>
                  </a:lnTo>
                  <a:lnTo>
                    <a:pt x="431" y="160"/>
                  </a:lnTo>
                  <a:lnTo>
                    <a:pt x="431" y="160"/>
                  </a:lnTo>
                  <a:lnTo>
                    <a:pt x="431" y="160"/>
                  </a:lnTo>
                  <a:lnTo>
                    <a:pt x="431" y="160"/>
                  </a:lnTo>
                  <a:lnTo>
                    <a:pt x="431" y="160"/>
                  </a:lnTo>
                  <a:lnTo>
                    <a:pt x="435" y="160"/>
                  </a:lnTo>
                  <a:lnTo>
                    <a:pt x="435" y="160"/>
                  </a:lnTo>
                  <a:lnTo>
                    <a:pt x="435" y="160"/>
                  </a:lnTo>
                  <a:lnTo>
                    <a:pt x="435" y="160"/>
                  </a:lnTo>
                  <a:lnTo>
                    <a:pt x="435" y="160"/>
                  </a:lnTo>
                  <a:lnTo>
                    <a:pt x="440" y="160"/>
                  </a:lnTo>
                  <a:lnTo>
                    <a:pt x="440" y="160"/>
                  </a:lnTo>
                  <a:lnTo>
                    <a:pt x="440" y="160"/>
                  </a:lnTo>
                  <a:lnTo>
                    <a:pt x="440" y="160"/>
                  </a:lnTo>
                  <a:lnTo>
                    <a:pt x="440" y="160"/>
                  </a:lnTo>
                  <a:lnTo>
                    <a:pt x="440" y="160"/>
                  </a:lnTo>
                  <a:lnTo>
                    <a:pt x="445" y="165"/>
                  </a:lnTo>
                  <a:lnTo>
                    <a:pt x="445" y="165"/>
                  </a:lnTo>
                  <a:lnTo>
                    <a:pt x="445" y="165"/>
                  </a:lnTo>
                  <a:lnTo>
                    <a:pt x="450" y="165"/>
                  </a:lnTo>
                  <a:lnTo>
                    <a:pt x="450" y="165"/>
                  </a:lnTo>
                  <a:lnTo>
                    <a:pt x="450" y="165"/>
                  </a:lnTo>
                  <a:lnTo>
                    <a:pt x="450" y="165"/>
                  </a:lnTo>
                  <a:lnTo>
                    <a:pt x="455" y="165"/>
                  </a:lnTo>
                  <a:lnTo>
                    <a:pt x="455" y="165"/>
                  </a:lnTo>
                  <a:lnTo>
                    <a:pt x="460" y="165"/>
                  </a:lnTo>
                  <a:lnTo>
                    <a:pt x="460" y="170"/>
                  </a:lnTo>
                  <a:lnTo>
                    <a:pt x="460" y="170"/>
                  </a:lnTo>
                  <a:lnTo>
                    <a:pt x="460" y="170"/>
                  </a:lnTo>
                  <a:lnTo>
                    <a:pt x="460" y="170"/>
                  </a:lnTo>
                  <a:lnTo>
                    <a:pt x="460" y="170"/>
                  </a:lnTo>
                  <a:lnTo>
                    <a:pt x="460" y="170"/>
                  </a:lnTo>
                  <a:lnTo>
                    <a:pt x="460" y="170"/>
                  </a:lnTo>
                  <a:lnTo>
                    <a:pt x="460" y="170"/>
                  </a:lnTo>
                  <a:lnTo>
                    <a:pt x="460" y="170"/>
                  </a:lnTo>
                  <a:lnTo>
                    <a:pt x="460" y="170"/>
                  </a:lnTo>
                  <a:lnTo>
                    <a:pt x="460" y="170"/>
                  </a:lnTo>
                  <a:lnTo>
                    <a:pt x="460" y="174"/>
                  </a:lnTo>
                  <a:lnTo>
                    <a:pt x="460" y="174"/>
                  </a:lnTo>
                  <a:lnTo>
                    <a:pt x="455" y="174"/>
                  </a:lnTo>
                  <a:lnTo>
                    <a:pt x="455" y="174"/>
                  </a:lnTo>
                  <a:lnTo>
                    <a:pt x="455" y="174"/>
                  </a:lnTo>
                  <a:lnTo>
                    <a:pt x="450" y="174"/>
                  </a:lnTo>
                  <a:lnTo>
                    <a:pt x="450" y="174"/>
                  </a:lnTo>
                  <a:lnTo>
                    <a:pt x="450" y="174"/>
                  </a:lnTo>
                  <a:lnTo>
                    <a:pt x="450" y="174"/>
                  </a:lnTo>
                  <a:lnTo>
                    <a:pt x="450" y="174"/>
                  </a:lnTo>
                  <a:lnTo>
                    <a:pt x="450" y="174"/>
                  </a:lnTo>
                  <a:lnTo>
                    <a:pt x="450" y="174"/>
                  </a:lnTo>
                  <a:lnTo>
                    <a:pt x="450" y="174"/>
                  </a:lnTo>
                  <a:lnTo>
                    <a:pt x="450" y="174"/>
                  </a:lnTo>
                  <a:lnTo>
                    <a:pt x="450" y="174"/>
                  </a:lnTo>
                  <a:lnTo>
                    <a:pt x="455" y="179"/>
                  </a:lnTo>
                  <a:lnTo>
                    <a:pt x="455" y="179"/>
                  </a:lnTo>
                  <a:lnTo>
                    <a:pt x="455" y="179"/>
                  </a:lnTo>
                  <a:lnTo>
                    <a:pt x="455" y="179"/>
                  </a:lnTo>
                  <a:lnTo>
                    <a:pt x="455" y="179"/>
                  </a:lnTo>
                  <a:lnTo>
                    <a:pt x="455" y="179"/>
                  </a:lnTo>
                  <a:lnTo>
                    <a:pt x="455" y="179"/>
                  </a:lnTo>
                  <a:lnTo>
                    <a:pt x="460" y="179"/>
                  </a:lnTo>
                  <a:lnTo>
                    <a:pt x="460" y="184"/>
                  </a:lnTo>
                  <a:lnTo>
                    <a:pt x="460" y="184"/>
                  </a:lnTo>
                  <a:lnTo>
                    <a:pt x="460" y="179"/>
                  </a:lnTo>
                  <a:lnTo>
                    <a:pt x="460" y="179"/>
                  </a:lnTo>
                  <a:lnTo>
                    <a:pt x="464" y="179"/>
                  </a:lnTo>
                  <a:lnTo>
                    <a:pt x="464" y="179"/>
                  </a:lnTo>
                  <a:lnTo>
                    <a:pt x="464" y="179"/>
                  </a:lnTo>
                  <a:lnTo>
                    <a:pt x="464" y="179"/>
                  </a:lnTo>
                  <a:lnTo>
                    <a:pt x="464" y="179"/>
                  </a:lnTo>
                  <a:lnTo>
                    <a:pt x="469" y="179"/>
                  </a:lnTo>
                  <a:lnTo>
                    <a:pt x="469" y="179"/>
                  </a:lnTo>
                  <a:lnTo>
                    <a:pt x="469" y="179"/>
                  </a:lnTo>
                  <a:lnTo>
                    <a:pt x="469" y="184"/>
                  </a:lnTo>
                  <a:lnTo>
                    <a:pt x="469" y="184"/>
                  </a:lnTo>
                  <a:lnTo>
                    <a:pt x="469" y="184"/>
                  </a:lnTo>
                  <a:lnTo>
                    <a:pt x="469" y="184"/>
                  </a:lnTo>
                  <a:lnTo>
                    <a:pt x="474" y="184"/>
                  </a:lnTo>
                  <a:lnTo>
                    <a:pt x="474" y="184"/>
                  </a:lnTo>
                  <a:lnTo>
                    <a:pt x="474" y="184"/>
                  </a:lnTo>
                  <a:lnTo>
                    <a:pt x="474" y="179"/>
                  </a:lnTo>
                  <a:lnTo>
                    <a:pt x="474" y="179"/>
                  </a:lnTo>
                  <a:lnTo>
                    <a:pt x="474" y="179"/>
                  </a:lnTo>
                  <a:lnTo>
                    <a:pt x="474" y="179"/>
                  </a:lnTo>
                  <a:lnTo>
                    <a:pt x="474" y="179"/>
                  </a:lnTo>
                  <a:lnTo>
                    <a:pt x="469" y="174"/>
                  </a:lnTo>
                  <a:lnTo>
                    <a:pt x="474" y="174"/>
                  </a:lnTo>
                  <a:lnTo>
                    <a:pt x="474" y="174"/>
                  </a:lnTo>
                  <a:lnTo>
                    <a:pt x="474" y="174"/>
                  </a:lnTo>
                  <a:lnTo>
                    <a:pt x="474" y="174"/>
                  </a:lnTo>
                  <a:lnTo>
                    <a:pt x="474" y="174"/>
                  </a:lnTo>
                  <a:lnTo>
                    <a:pt x="474" y="174"/>
                  </a:lnTo>
                  <a:lnTo>
                    <a:pt x="474" y="174"/>
                  </a:lnTo>
                  <a:lnTo>
                    <a:pt x="474" y="174"/>
                  </a:lnTo>
                  <a:lnTo>
                    <a:pt x="474" y="174"/>
                  </a:lnTo>
                  <a:lnTo>
                    <a:pt x="474" y="174"/>
                  </a:lnTo>
                  <a:lnTo>
                    <a:pt x="479" y="174"/>
                  </a:lnTo>
                  <a:lnTo>
                    <a:pt x="479" y="174"/>
                  </a:lnTo>
                  <a:lnTo>
                    <a:pt x="479" y="174"/>
                  </a:lnTo>
                  <a:lnTo>
                    <a:pt x="479" y="174"/>
                  </a:lnTo>
                  <a:lnTo>
                    <a:pt x="479" y="174"/>
                  </a:lnTo>
                  <a:lnTo>
                    <a:pt x="479" y="174"/>
                  </a:lnTo>
                  <a:lnTo>
                    <a:pt x="479" y="174"/>
                  </a:lnTo>
                  <a:lnTo>
                    <a:pt x="479" y="174"/>
                  </a:lnTo>
                  <a:lnTo>
                    <a:pt x="479" y="174"/>
                  </a:lnTo>
                  <a:lnTo>
                    <a:pt x="479" y="174"/>
                  </a:lnTo>
                  <a:lnTo>
                    <a:pt x="479" y="179"/>
                  </a:lnTo>
                  <a:lnTo>
                    <a:pt x="479" y="179"/>
                  </a:lnTo>
                  <a:lnTo>
                    <a:pt x="479" y="179"/>
                  </a:lnTo>
                  <a:lnTo>
                    <a:pt x="479" y="179"/>
                  </a:lnTo>
                  <a:lnTo>
                    <a:pt x="479" y="179"/>
                  </a:lnTo>
                  <a:lnTo>
                    <a:pt x="479" y="179"/>
                  </a:lnTo>
                  <a:lnTo>
                    <a:pt x="479" y="179"/>
                  </a:lnTo>
                  <a:lnTo>
                    <a:pt x="479" y="179"/>
                  </a:lnTo>
                  <a:lnTo>
                    <a:pt x="479" y="179"/>
                  </a:lnTo>
                  <a:lnTo>
                    <a:pt x="479" y="179"/>
                  </a:lnTo>
                  <a:lnTo>
                    <a:pt x="484" y="179"/>
                  </a:lnTo>
                  <a:lnTo>
                    <a:pt x="484" y="179"/>
                  </a:lnTo>
                  <a:lnTo>
                    <a:pt x="484" y="184"/>
                  </a:lnTo>
                  <a:lnTo>
                    <a:pt x="484" y="184"/>
                  </a:lnTo>
                  <a:lnTo>
                    <a:pt x="484" y="184"/>
                  </a:lnTo>
                  <a:lnTo>
                    <a:pt x="484" y="184"/>
                  </a:lnTo>
                  <a:lnTo>
                    <a:pt x="484" y="184"/>
                  </a:lnTo>
                  <a:lnTo>
                    <a:pt x="484" y="184"/>
                  </a:lnTo>
                  <a:lnTo>
                    <a:pt x="479" y="184"/>
                  </a:lnTo>
                  <a:lnTo>
                    <a:pt x="479" y="184"/>
                  </a:lnTo>
                  <a:lnTo>
                    <a:pt x="479" y="189"/>
                  </a:lnTo>
                  <a:lnTo>
                    <a:pt x="479" y="189"/>
                  </a:lnTo>
                  <a:lnTo>
                    <a:pt x="479" y="189"/>
                  </a:lnTo>
                  <a:lnTo>
                    <a:pt x="479" y="194"/>
                  </a:lnTo>
                  <a:lnTo>
                    <a:pt x="479" y="194"/>
                  </a:lnTo>
                  <a:lnTo>
                    <a:pt x="479" y="199"/>
                  </a:lnTo>
                  <a:lnTo>
                    <a:pt x="479" y="199"/>
                  </a:lnTo>
                  <a:lnTo>
                    <a:pt x="479" y="199"/>
                  </a:lnTo>
                  <a:lnTo>
                    <a:pt x="479" y="199"/>
                  </a:lnTo>
                  <a:lnTo>
                    <a:pt x="479" y="203"/>
                  </a:lnTo>
                  <a:lnTo>
                    <a:pt x="479" y="203"/>
                  </a:lnTo>
                  <a:lnTo>
                    <a:pt x="479" y="203"/>
                  </a:lnTo>
                  <a:lnTo>
                    <a:pt x="479" y="203"/>
                  </a:lnTo>
                  <a:lnTo>
                    <a:pt x="464" y="208"/>
                  </a:lnTo>
                  <a:lnTo>
                    <a:pt x="464" y="208"/>
                  </a:lnTo>
                  <a:lnTo>
                    <a:pt x="464" y="213"/>
                  </a:lnTo>
                  <a:lnTo>
                    <a:pt x="460" y="213"/>
                  </a:lnTo>
                  <a:lnTo>
                    <a:pt x="460" y="213"/>
                  </a:lnTo>
                  <a:lnTo>
                    <a:pt x="460" y="213"/>
                  </a:lnTo>
                  <a:lnTo>
                    <a:pt x="460" y="213"/>
                  </a:lnTo>
                  <a:lnTo>
                    <a:pt x="455" y="213"/>
                  </a:lnTo>
                  <a:lnTo>
                    <a:pt x="455" y="213"/>
                  </a:lnTo>
                  <a:lnTo>
                    <a:pt x="455" y="213"/>
                  </a:lnTo>
                  <a:lnTo>
                    <a:pt x="455" y="213"/>
                  </a:lnTo>
                  <a:lnTo>
                    <a:pt x="455" y="213"/>
                  </a:lnTo>
                  <a:lnTo>
                    <a:pt x="450" y="213"/>
                  </a:lnTo>
                  <a:lnTo>
                    <a:pt x="450" y="213"/>
                  </a:lnTo>
                  <a:lnTo>
                    <a:pt x="450" y="213"/>
                  </a:lnTo>
                  <a:lnTo>
                    <a:pt x="450" y="208"/>
                  </a:lnTo>
                  <a:lnTo>
                    <a:pt x="450" y="208"/>
                  </a:lnTo>
                  <a:lnTo>
                    <a:pt x="445" y="208"/>
                  </a:lnTo>
                  <a:lnTo>
                    <a:pt x="445" y="208"/>
                  </a:lnTo>
                  <a:lnTo>
                    <a:pt x="445" y="208"/>
                  </a:lnTo>
                  <a:lnTo>
                    <a:pt x="445" y="208"/>
                  </a:lnTo>
                  <a:lnTo>
                    <a:pt x="445" y="208"/>
                  </a:lnTo>
                  <a:lnTo>
                    <a:pt x="445" y="213"/>
                  </a:lnTo>
                  <a:lnTo>
                    <a:pt x="445" y="213"/>
                  </a:lnTo>
                  <a:lnTo>
                    <a:pt x="445" y="213"/>
                  </a:lnTo>
                  <a:lnTo>
                    <a:pt x="450" y="213"/>
                  </a:lnTo>
                  <a:lnTo>
                    <a:pt x="450" y="213"/>
                  </a:lnTo>
                  <a:lnTo>
                    <a:pt x="450" y="218"/>
                  </a:lnTo>
                  <a:lnTo>
                    <a:pt x="450" y="218"/>
                  </a:lnTo>
                  <a:lnTo>
                    <a:pt x="450" y="218"/>
                  </a:lnTo>
                  <a:lnTo>
                    <a:pt x="450" y="218"/>
                  </a:lnTo>
                  <a:lnTo>
                    <a:pt x="450" y="218"/>
                  </a:lnTo>
                  <a:lnTo>
                    <a:pt x="450" y="218"/>
                  </a:lnTo>
                  <a:lnTo>
                    <a:pt x="450" y="223"/>
                  </a:lnTo>
                  <a:lnTo>
                    <a:pt x="450" y="223"/>
                  </a:lnTo>
                  <a:lnTo>
                    <a:pt x="450" y="223"/>
                  </a:lnTo>
                  <a:lnTo>
                    <a:pt x="450" y="223"/>
                  </a:lnTo>
                  <a:lnTo>
                    <a:pt x="450" y="228"/>
                  </a:lnTo>
                  <a:lnTo>
                    <a:pt x="450" y="228"/>
                  </a:lnTo>
                  <a:lnTo>
                    <a:pt x="450" y="232"/>
                  </a:lnTo>
                  <a:lnTo>
                    <a:pt x="450" y="237"/>
                  </a:lnTo>
                  <a:lnTo>
                    <a:pt x="450" y="237"/>
                  </a:lnTo>
                  <a:lnTo>
                    <a:pt x="450" y="237"/>
                  </a:lnTo>
                  <a:lnTo>
                    <a:pt x="450" y="237"/>
                  </a:lnTo>
                  <a:lnTo>
                    <a:pt x="450" y="237"/>
                  </a:lnTo>
                  <a:lnTo>
                    <a:pt x="450" y="242"/>
                  </a:lnTo>
                  <a:lnTo>
                    <a:pt x="445" y="242"/>
                  </a:lnTo>
                  <a:lnTo>
                    <a:pt x="445" y="242"/>
                  </a:lnTo>
                  <a:lnTo>
                    <a:pt x="445" y="242"/>
                  </a:lnTo>
                  <a:lnTo>
                    <a:pt x="445" y="242"/>
                  </a:lnTo>
                  <a:lnTo>
                    <a:pt x="440" y="242"/>
                  </a:lnTo>
                  <a:lnTo>
                    <a:pt x="440" y="242"/>
                  </a:lnTo>
                  <a:lnTo>
                    <a:pt x="440" y="242"/>
                  </a:lnTo>
                  <a:lnTo>
                    <a:pt x="435" y="242"/>
                  </a:lnTo>
                  <a:lnTo>
                    <a:pt x="435" y="242"/>
                  </a:lnTo>
                  <a:lnTo>
                    <a:pt x="435" y="242"/>
                  </a:lnTo>
                  <a:lnTo>
                    <a:pt x="435" y="242"/>
                  </a:lnTo>
                  <a:lnTo>
                    <a:pt x="431" y="242"/>
                  </a:lnTo>
                  <a:lnTo>
                    <a:pt x="431" y="237"/>
                  </a:lnTo>
                  <a:lnTo>
                    <a:pt x="426" y="237"/>
                  </a:lnTo>
                  <a:lnTo>
                    <a:pt x="426" y="237"/>
                  </a:lnTo>
                  <a:lnTo>
                    <a:pt x="421" y="232"/>
                  </a:lnTo>
                  <a:lnTo>
                    <a:pt x="421" y="232"/>
                  </a:lnTo>
                  <a:lnTo>
                    <a:pt x="421" y="232"/>
                  </a:lnTo>
                  <a:lnTo>
                    <a:pt x="421" y="232"/>
                  </a:lnTo>
                  <a:lnTo>
                    <a:pt x="421" y="232"/>
                  </a:lnTo>
                  <a:lnTo>
                    <a:pt x="421" y="228"/>
                  </a:lnTo>
                  <a:lnTo>
                    <a:pt x="421" y="228"/>
                  </a:lnTo>
                  <a:lnTo>
                    <a:pt x="421" y="228"/>
                  </a:lnTo>
                  <a:lnTo>
                    <a:pt x="421" y="228"/>
                  </a:lnTo>
                  <a:lnTo>
                    <a:pt x="421" y="228"/>
                  </a:lnTo>
                  <a:lnTo>
                    <a:pt x="416" y="228"/>
                  </a:lnTo>
                  <a:lnTo>
                    <a:pt x="416" y="228"/>
                  </a:lnTo>
                  <a:lnTo>
                    <a:pt x="416" y="228"/>
                  </a:lnTo>
                  <a:lnTo>
                    <a:pt x="416" y="228"/>
                  </a:lnTo>
                  <a:lnTo>
                    <a:pt x="416" y="228"/>
                  </a:lnTo>
                  <a:lnTo>
                    <a:pt x="416" y="228"/>
                  </a:lnTo>
                  <a:lnTo>
                    <a:pt x="416" y="232"/>
                  </a:lnTo>
                  <a:lnTo>
                    <a:pt x="416" y="232"/>
                  </a:lnTo>
                  <a:lnTo>
                    <a:pt x="411" y="237"/>
                  </a:lnTo>
                  <a:lnTo>
                    <a:pt x="411" y="237"/>
                  </a:lnTo>
                  <a:lnTo>
                    <a:pt x="411" y="242"/>
                  </a:lnTo>
                  <a:lnTo>
                    <a:pt x="411" y="242"/>
                  </a:lnTo>
                  <a:lnTo>
                    <a:pt x="411" y="242"/>
                  </a:lnTo>
                  <a:lnTo>
                    <a:pt x="406" y="242"/>
                  </a:lnTo>
                  <a:lnTo>
                    <a:pt x="406" y="242"/>
                  </a:lnTo>
                  <a:lnTo>
                    <a:pt x="402" y="242"/>
                  </a:lnTo>
                  <a:lnTo>
                    <a:pt x="402" y="242"/>
                  </a:lnTo>
                  <a:lnTo>
                    <a:pt x="397" y="242"/>
                  </a:lnTo>
                  <a:lnTo>
                    <a:pt x="392" y="242"/>
                  </a:lnTo>
                  <a:lnTo>
                    <a:pt x="392" y="242"/>
                  </a:lnTo>
                  <a:lnTo>
                    <a:pt x="387" y="242"/>
                  </a:lnTo>
                  <a:lnTo>
                    <a:pt x="387" y="242"/>
                  </a:lnTo>
                  <a:lnTo>
                    <a:pt x="387" y="242"/>
                  </a:lnTo>
                  <a:lnTo>
                    <a:pt x="387" y="242"/>
                  </a:lnTo>
                  <a:lnTo>
                    <a:pt x="387" y="237"/>
                  </a:lnTo>
                  <a:lnTo>
                    <a:pt x="387" y="237"/>
                  </a:lnTo>
                  <a:lnTo>
                    <a:pt x="387" y="232"/>
                  </a:lnTo>
                  <a:lnTo>
                    <a:pt x="382" y="232"/>
                  </a:lnTo>
                  <a:lnTo>
                    <a:pt x="382" y="232"/>
                  </a:lnTo>
                  <a:lnTo>
                    <a:pt x="382" y="232"/>
                  </a:lnTo>
                  <a:lnTo>
                    <a:pt x="382" y="232"/>
                  </a:lnTo>
                  <a:lnTo>
                    <a:pt x="382" y="232"/>
                  </a:lnTo>
                  <a:lnTo>
                    <a:pt x="382" y="232"/>
                  </a:lnTo>
                  <a:lnTo>
                    <a:pt x="377" y="237"/>
                  </a:lnTo>
                  <a:lnTo>
                    <a:pt x="377" y="237"/>
                  </a:lnTo>
                  <a:lnTo>
                    <a:pt x="377" y="237"/>
                  </a:lnTo>
                  <a:lnTo>
                    <a:pt x="372" y="237"/>
                  </a:lnTo>
                  <a:lnTo>
                    <a:pt x="372" y="237"/>
                  </a:lnTo>
                  <a:lnTo>
                    <a:pt x="372" y="237"/>
                  </a:lnTo>
                  <a:lnTo>
                    <a:pt x="372" y="237"/>
                  </a:lnTo>
                  <a:lnTo>
                    <a:pt x="368" y="237"/>
                  </a:lnTo>
                  <a:lnTo>
                    <a:pt x="368" y="237"/>
                  </a:lnTo>
                  <a:lnTo>
                    <a:pt x="368" y="232"/>
                  </a:lnTo>
                  <a:lnTo>
                    <a:pt x="368" y="232"/>
                  </a:lnTo>
                  <a:lnTo>
                    <a:pt x="368" y="232"/>
                  </a:lnTo>
                  <a:lnTo>
                    <a:pt x="368" y="232"/>
                  </a:lnTo>
                  <a:lnTo>
                    <a:pt x="368" y="232"/>
                  </a:lnTo>
                  <a:lnTo>
                    <a:pt x="363" y="232"/>
                  </a:lnTo>
                  <a:lnTo>
                    <a:pt x="363" y="237"/>
                  </a:lnTo>
                  <a:lnTo>
                    <a:pt x="363" y="237"/>
                  </a:lnTo>
                  <a:lnTo>
                    <a:pt x="363" y="237"/>
                  </a:lnTo>
                  <a:lnTo>
                    <a:pt x="363" y="237"/>
                  </a:lnTo>
                  <a:lnTo>
                    <a:pt x="358" y="232"/>
                  </a:lnTo>
                  <a:lnTo>
                    <a:pt x="358" y="232"/>
                  </a:lnTo>
                  <a:lnTo>
                    <a:pt x="358" y="232"/>
                  </a:lnTo>
                  <a:lnTo>
                    <a:pt x="358" y="232"/>
                  </a:lnTo>
                  <a:lnTo>
                    <a:pt x="353" y="232"/>
                  </a:lnTo>
                  <a:lnTo>
                    <a:pt x="353" y="232"/>
                  </a:lnTo>
                  <a:lnTo>
                    <a:pt x="353" y="232"/>
                  </a:lnTo>
                  <a:lnTo>
                    <a:pt x="353" y="232"/>
                  </a:lnTo>
                  <a:lnTo>
                    <a:pt x="353" y="232"/>
                  </a:lnTo>
                  <a:lnTo>
                    <a:pt x="353" y="232"/>
                  </a:lnTo>
                  <a:lnTo>
                    <a:pt x="353" y="237"/>
                  </a:lnTo>
                  <a:lnTo>
                    <a:pt x="353" y="237"/>
                  </a:lnTo>
                  <a:lnTo>
                    <a:pt x="353" y="237"/>
                  </a:lnTo>
                  <a:lnTo>
                    <a:pt x="353" y="242"/>
                  </a:lnTo>
                  <a:lnTo>
                    <a:pt x="353" y="242"/>
                  </a:lnTo>
                  <a:lnTo>
                    <a:pt x="358" y="242"/>
                  </a:lnTo>
                  <a:lnTo>
                    <a:pt x="358" y="242"/>
                  </a:lnTo>
                  <a:lnTo>
                    <a:pt x="358" y="247"/>
                  </a:lnTo>
                  <a:lnTo>
                    <a:pt x="358" y="247"/>
                  </a:lnTo>
                  <a:lnTo>
                    <a:pt x="363" y="247"/>
                  </a:lnTo>
                  <a:lnTo>
                    <a:pt x="363" y="247"/>
                  </a:lnTo>
                  <a:lnTo>
                    <a:pt x="363" y="252"/>
                  </a:lnTo>
                  <a:lnTo>
                    <a:pt x="368" y="252"/>
                  </a:lnTo>
                  <a:lnTo>
                    <a:pt x="368" y="257"/>
                  </a:lnTo>
                  <a:lnTo>
                    <a:pt x="372" y="257"/>
                  </a:lnTo>
                  <a:lnTo>
                    <a:pt x="372" y="261"/>
                  </a:lnTo>
                  <a:lnTo>
                    <a:pt x="372" y="261"/>
                  </a:lnTo>
                  <a:lnTo>
                    <a:pt x="372" y="261"/>
                  </a:lnTo>
                  <a:lnTo>
                    <a:pt x="372" y="261"/>
                  </a:lnTo>
                  <a:lnTo>
                    <a:pt x="372" y="261"/>
                  </a:lnTo>
                  <a:lnTo>
                    <a:pt x="372" y="266"/>
                  </a:lnTo>
                  <a:lnTo>
                    <a:pt x="372" y="266"/>
                  </a:lnTo>
                  <a:lnTo>
                    <a:pt x="372" y="266"/>
                  </a:lnTo>
                  <a:lnTo>
                    <a:pt x="368" y="266"/>
                  </a:lnTo>
                  <a:lnTo>
                    <a:pt x="368" y="266"/>
                  </a:lnTo>
                  <a:lnTo>
                    <a:pt x="368" y="266"/>
                  </a:lnTo>
                  <a:lnTo>
                    <a:pt x="363" y="261"/>
                  </a:lnTo>
                  <a:lnTo>
                    <a:pt x="363" y="261"/>
                  </a:lnTo>
                  <a:lnTo>
                    <a:pt x="363" y="261"/>
                  </a:lnTo>
                  <a:lnTo>
                    <a:pt x="363" y="261"/>
                  </a:lnTo>
                  <a:lnTo>
                    <a:pt x="363" y="257"/>
                  </a:lnTo>
                  <a:lnTo>
                    <a:pt x="358" y="257"/>
                  </a:lnTo>
                  <a:lnTo>
                    <a:pt x="358" y="257"/>
                  </a:lnTo>
                  <a:lnTo>
                    <a:pt x="358" y="252"/>
                  </a:lnTo>
                  <a:lnTo>
                    <a:pt x="353" y="252"/>
                  </a:lnTo>
                  <a:lnTo>
                    <a:pt x="353" y="252"/>
                  </a:lnTo>
                  <a:lnTo>
                    <a:pt x="353" y="252"/>
                  </a:lnTo>
                  <a:lnTo>
                    <a:pt x="353" y="252"/>
                  </a:lnTo>
                  <a:lnTo>
                    <a:pt x="353" y="252"/>
                  </a:lnTo>
                  <a:lnTo>
                    <a:pt x="353" y="252"/>
                  </a:lnTo>
                  <a:lnTo>
                    <a:pt x="353" y="257"/>
                  </a:lnTo>
                  <a:lnTo>
                    <a:pt x="353" y="257"/>
                  </a:lnTo>
                  <a:lnTo>
                    <a:pt x="353" y="257"/>
                  </a:lnTo>
                  <a:lnTo>
                    <a:pt x="353" y="261"/>
                  </a:lnTo>
                  <a:lnTo>
                    <a:pt x="353" y="261"/>
                  </a:lnTo>
                  <a:lnTo>
                    <a:pt x="353" y="266"/>
                  </a:lnTo>
                  <a:lnTo>
                    <a:pt x="353" y="266"/>
                  </a:lnTo>
                  <a:lnTo>
                    <a:pt x="353" y="271"/>
                  </a:lnTo>
                  <a:lnTo>
                    <a:pt x="348" y="271"/>
                  </a:lnTo>
                  <a:lnTo>
                    <a:pt x="348" y="271"/>
                  </a:lnTo>
                  <a:lnTo>
                    <a:pt x="348" y="271"/>
                  </a:lnTo>
                  <a:lnTo>
                    <a:pt x="348" y="271"/>
                  </a:lnTo>
                  <a:lnTo>
                    <a:pt x="343" y="271"/>
                  </a:lnTo>
                  <a:lnTo>
                    <a:pt x="343" y="271"/>
                  </a:lnTo>
                  <a:lnTo>
                    <a:pt x="343" y="271"/>
                  </a:lnTo>
                  <a:lnTo>
                    <a:pt x="343" y="266"/>
                  </a:lnTo>
                  <a:lnTo>
                    <a:pt x="343" y="266"/>
                  </a:lnTo>
                  <a:lnTo>
                    <a:pt x="343" y="261"/>
                  </a:lnTo>
                  <a:lnTo>
                    <a:pt x="343" y="261"/>
                  </a:lnTo>
                  <a:lnTo>
                    <a:pt x="343" y="261"/>
                  </a:lnTo>
                  <a:lnTo>
                    <a:pt x="343" y="257"/>
                  </a:lnTo>
                  <a:lnTo>
                    <a:pt x="343" y="257"/>
                  </a:lnTo>
                  <a:lnTo>
                    <a:pt x="343" y="257"/>
                  </a:lnTo>
                  <a:lnTo>
                    <a:pt x="343" y="252"/>
                  </a:lnTo>
                  <a:lnTo>
                    <a:pt x="343" y="252"/>
                  </a:lnTo>
                  <a:lnTo>
                    <a:pt x="343" y="247"/>
                  </a:lnTo>
                  <a:lnTo>
                    <a:pt x="343" y="247"/>
                  </a:lnTo>
                  <a:lnTo>
                    <a:pt x="343" y="247"/>
                  </a:lnTo>
                  <a:lnTo>
                    <a:pt x="343" y="247"/>
                  </a:lnTo>
                  <a:lnTo>
                    <a:pt x="339" y="247"/>
                  </a:lnTo>
                  <a:lnTo>
                    <a:pt x="339" y="247"/>
                  </a:lnTo>
                  <a:lnTo>
                    <a:pt x="334" y="247"/>
                  </a:lnTo>
                  <a:lnTo>
                    <a:pt x="334" y="247"/>
                  </a:lnTo>
                  <a:lnTo>
                    <a:pt x="334" y="242"/>
                  </a:lnTo>
                  <a:lnTo>
                    <a:pt x="329" y="242"/>
                  </a:lnTo>
                  <a:lnTo>
                    <a:pt x="329" y="242"/>
                  </a:lnTo>
                  <a:lnTo>
                    <a:pt x="329" y="247"/>
                  </a:lnTo>
                  <a:lnTo>
                    <a:pt x="329" y="247"/>
                  </a:lnTo>
                  <a:lnTo>
                    <a:pt x="329" y="247"/>
                  </a:lnTo>
                  <a:lnTo>
                    <a:pt x="329" y="252"/>
                  </a:lnTo>
                  <a:lnTo>
                    <a:pt x="329" y="252"/>
                  </a:lnTo>
                  <a:lnTo>
                    <a:pt x="329" y="257"/>
                  </a:lnTo>
                  <a:lnTo>
                    <a:pt x="329" y="257"/>
                  </a:lnTo>
                  <a:lnTo>
                    <a:pt x="329" y="257"/>
                  </a:lnTo>
                  <a:lnTo>
                    <a:pt x="329" y="261"/>
                  </a:lnTo>
                  <a:lnTo>
                    <a:pt x="329" y="261"/>
                  </a:lnTo>
                  <a:lnTo>
                    <a:pt x="329" y="261"/>
                  </a:lnTo>
                  <a:lnTo>
                    <a:pt x="329" y="261"/>
                  </a:lnTo>
                  <a:lnTo>
                    <a:pt x="329" y="261"/>
                  </a:lnTo>
                  <a:lnTo>
                    <a:pt x="324" y="261"/>
                  </a:lnTo>
                  <a:lnTo>
                    <a:pt x="324" y="261"/>
                  </a:lnTo>
                  <a:lnTo>
                    <a:pt x="319" y="261"/>
                  </a:lnTo>
                  <a:lnTo>
                    <a:pt x="319" y="261"/>
                  </a:lnTo>
                  <a:lnTo>
                    <a:pt x="319" y="261"/>
                  </a:lnTo>
                  <a:lnTo>
                    <a:pt x="319" y="261"/>
                  </a:lnTo>
                  <a:lnTo>
                    <a:pt x="319" y="257"/>
                  </a:lnTo>
                  <a:lnTo>
                    <a:pt x="319" y="257"/>
                  </a:lnTo>
                  <a:lnTo>
                    <a:pt x="319" y="252"/>
                  </a:lnTo>
                  <a:lnTo>
                    <a:pt x="319" y="252"/>
                  </a:lnTo>
                  <a:lnTo>
                    <a:pt x="319" y="252"/>
                  </a:lnTo>
                  <a:lnTo>
                    <a:pt x="314" y="252"/>
                  </a:lnTo>
                  <a:lnTo>
                    <a:pt x="314" y="247"/>
                  </a:lnTo>
                  <a:lnTo>
                    <a:pt x="314" y="247"/>
                  </a:lnTo>
                  <a:lnTo>
                    <a:pt x="310" y="247"/>
                  </a:lnTo>
                  <a:lnTo>
                    <a:pt x="310" y="252"/>
                  </a:lnTo>
                  <a:lnTo>
                    <a:pt x="305" y="252"/>
                  </a:lnTo>
                  <a:lnTo>
                    <a:pt x="300" y="252"/>
                  </a:lnTo>
                  <a:lnTo>
                    <a:pt x="300" y="252"/>
                  </a:lnTo>
                  <a:lnTo>
                    <a:pt x="295" y="252"/>
                  </a:lnTo>
                  <a:lnTo>
                    <a:pt x="295" y="252"/>
                  </a:lnTo>
                  <a:lnTo>
                    <a:pt x="295" y="252"/>
                  </a:lnTo>
                  <a:lnTo>
                    <a:pt x="295" y="252"/>
                  </a:lnTo>
                  <a:lnTo>
                    <a:pt x="295" y="252"/>
                  </a:lnTo>
                  <a:lnTo>
                    <a:pt x="295" y="252"/>
                  </a:lnTo>
                  <a:lnTo>
                    <a:pt x="295" y="257"/>
                  </a:lnTo>
                  <a:lnTo>
                    <a:pt x="295" y="257"/>
                  </a:lnTo>
                  <a:lnTo>
                    <a:pt x="290" y="257"/>
                  </a:lnTo>
                  <a:lnTo>
                    <a:pt x="290" y="261"/>
                  </a:lnTo>
                  <a:lnTo>
                    <a:pt x="290" y="261"/>
                  </a:lnTo>
                  <a:lnTo>
                    <a:pt x="290" y="266"/>
                  </a:lnTo>
                  <a:lnTo>
                    <a:pt x="285" y="266"/>
                  </a:lnTo>
                  <a:lnTo>
                    <a:pt x="285" y="266"/>
                  </a:lnTo>
                  <a:lnTo>
                    <a:pt x="285" y="266"/>
                  </a:lnTo>
                  <a:lnTo>
                    <a:pt x="281" y="266"/>
                  </a:lnTo>
                  <a:lnTo>
                    <a:pt x="281" y="271"/>
                  </a:lnTo>
                  <a:close/>
                </a:path>
              </a:pathLst>
            </a:custGeom>
            <a:solidFill>
              <a:srgbClr val="00FF00"/>
            </a:solidFill>
            <a:ln>
              <a:solidFill>
                <a:schemeClr val="bg1">
                  <a:lumMod val="65000"/>
                </a:schemeClr>
              </a:solidFill>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107">
              <a:extLst>
                <a:ext uri="{FF2B5EF4-FFF2-40B4-BE49-F238E27FC236}">
                  <a16:creationId xmlns:a16="http://schemas.microsoft.com/office/drawing/2014/main" xmlns="" id="{EA27E6D2-1D6F-459D-81E0-CA051F2A344F}"/>
                </a:ext>
              </a:extLst>
            </p:cNvPr>
            <p:cNvSpPr>
              <a:spLocks/>
            </p:cNvSpPr>
            <p:nvPr/>
          </p:nvSpPr>
          <p:spPr bwMode="auto">
            <a:xfrm>
              <a:off x="10515462" y="2606046"/>
              <a:ext cx="513958" cy="346470"/>
            </a:xfrm>
            <a:custGeom>
              <a:avLst/>
              <a:gdLst>
                <a:gd name="T0" fmla="*/ 300 w 537"/>
                <a:gd name="T1" fmla="*/ 275 h 406"/>
                <a:gd name="T2" fmla="*/ 276 w 537"/>
                <a:gd name="T3" fmla="*/ 285 h 406"/>
                <a:gd name="T4" fmla="*/ 252 w 537"/>
                <a:gd name="T5" fmla="*/ 285 h 406"/>
                <a:gd name="T6" fmla="*/ 247 w 537"/>
                <a:gd name="T7" fmla="*/ 295 h 406"/>
                <a:gd name="T8" fmla="*/ 218 w 537"/>
                <a:gd name="T9" fmla="*/ 309 h 406"/>
                <a:gd name="T10" fmla="*/ 203 w 537"/>
                <a:gd name="T11" fmla="*/ 324 h 406"/>
                <a:gd name="T12" fmla="*/ 165 w 537"/>
                <a:gd name="T13" fmla="*/ 329 h 406"/>
                <a:gd name="T14" fmla="*/ 140 w 537"/>
                <a:gd name="T15" fmla="*/ 333 h 406"/>
                <a:gd name="T16" fmla="*/ 131 w 537"/>
                <a:gd name="T17" fmla="*/ 353 h 406"/>
                <a:gd name="T18" fmla="*/ 116 w 537"/>
                <a:gd name="T19" fmla="*/ 367 h 406"/>
                <a:gd name="T20" fmla="*/ 102 w 537"/>
                <a:gd name="T21" fmla="*/ 362 h 406"/>
                <a:gd name="T22" fmla="*/ 82 w 537"/>
                <a:gd name="T23" fmla="*/ 353 h 406"/>
                <a:gd name="T24" fmla="*/ 68 w 537"/>
                <a:gd name="T25" fmla="*/ 372 h 406"/>
                <a:gd name="T26" fmla="*/ 58 w 537"/>
                <a:gd name="T27" fmla="*/ 396 h 406"/>
                <a:gd name="T28" fmla="*/ 39 w 537"/>
                <a:gd name="T29" fmla="*/ 401 h 406"/>
                <a:gd name="T30" fmla="*/ 5 w 537"/>
                <a:gd name="T31" fmla="*/ 377 h 406"/>
                <a:gd name="T32" fmla="*/ 0 w 537"/>
                <a:gd name="T33" fmla="*/ 338 h 406"/>
                <a:gd name="T34" fmla="*/ 15 w 537"/>
                <a:gd name="T35" fmla="*/ 295 h 406"/>
                <a:gd name="T36" fmla="*/ 34 w 537"/>
                <a:gd name="T37" fmla="*/ 227 h 406"/>
                <a:gd name="T38" fmla="*/ 44 w 537"/>
                <a:gd name="T39" fmla="*/ 203 h 406"/>
                <a:gd name="T40" fmla="*/ 77 w 537"/>
                <a:gd name="T41" fmla="*/ 174 h 406"/>
                <a:gd name="T42" fmla="*/ 92 w 537"/>
                <a:gd name="T43" fmla="*/ 179 h 406"/>
                <a:gd name="T44" fmla="*/ 136 w 537"/>
                <a:gd name="T45" fmla="*/ 183 h 406"/>
                <a:gd name="T46" fmla="*/ 165 w 537"/>
                <a:gd name="T47" fmla="*/ 169 h 406"/>
                <a:gd name="T48" fmla="*/ 174 w 537"/>
                <a:gd name="T49" fmla="*/ 140 h 406"/>
                <a:gd name="T50" fmla="*/ 165 w 537"/>
                <a:gd name="T51" fmla="*/ 130 h 406"/>
                <a:gd name="T52" fmla="*/ 179 w 537"/>
                <a:gd name="T53" fmla="*/ 111 h 406"/>
                <a:gd name="T54" fmla="*/ 194 w 537"/>
                <a:gd name="T55" fmla="*/ 106 h 406"/>
                <a:gd name="T56" fmla="*/ 223 w 537"/>
                <a:gd name="T57" fmla="*/ 116 h 406"/>
                <a:gd name="T58" fmla="*/ 257 w 537"/>
                <a:gd name="T59" fmla="*/ 96 h 406"/>
                <a:gd name="T60" fmla="*/ 271 w 537"/>
                <a:gd name="T61" fmla="*/ 82 h 406"/>
                <a:gd name="T62" fmla="*/ 281 w 537"/>
                <a:gd name="T63" fmla="*/ 82 h 406"/>
                <a:gd name="T64" fmla="*/ 295 w 537"/>
                <a:gd name="T65" fmla="*/ 77 h 406"/>
                <a:gd name="T66" fmla="*/ 310 w 537"/>
                <a:gd name="T67" fmla="*/ 63 h 406"/>
                <a:gd name="T68" fmla="*/ 353 w 537"/>
                <a:gd name="T69" fmla="*/ 58 h 406"/>
                <a:gd name="T70" fmla="*/ 363 w 537"/>
                <a:gd name="T71" fmla="*/ 38 h 406"/>
                <a:gd name="T72" fmla="*/ 397 w 537"/>
                <a:gd name="T73" fmla="*/ 38 h 406"/>
                <a:gd name="T74" fmla="*/ 392 w 537"/>
                <a:gd name="T75" fmla="*/ 19 h 406"/>
                <a:gd name="T76" fmla="*/ 407 w 537"/>
                <a:gd name="T77" fmla="*/ 0 h 406"/>
                <a:gd name="T78" fmla="*/ 431 w 537"/>
                <a:gd name="T79" fmla="*/ 19 h 406"/>
                <a:gd name="T80" fmla="*/ 474 w 537"/>
                <a:gd name="T81" fmla="*/ 0 h 406"/>
                <a:gd name="T82" fmla="*/ 494 w 537"/>
                <a:gd name="T83" fmla="*/ 29 h 406"/>
                <a:gd name="T84" fmla="*/ 499 w 537"/>
                <a:gd name="T85" fmla="*/ 48 h 406"/>
                <a:gd name="T86" fmla="*/ 489 w 537"/>
                <a:gd name="T87" fmla="*/ 63 h 406"/>
                <a:gd name="T88" fmla="*/ 518 w 537"/>
                <a:gd name="T89" fmla="*/ 77 h 406"/>
                <a:gd name="T90" fmla="*/ 532 w 537"/>
                <a:gd name="T91" fmla="*/ 111 h 406"/>
                <a:gd name="T92" fmla="*/ 528 w 537"/>
                <a:gd name="T93" fmla="*/ 150 h 406"/>
                <a:gd name="T94" fmla="*/ 523 w 537"/>
                <a:gd name="T95" fmla="*/ 174 h 406"/>
                <a:gd name="T96" fmla="*/ 508 w 537"/>
                <a:gd name="T97" fmla="*/ 203 h 406"/>
                <a:gd name="T98" fmla="*/ 484 w 537"/>
                <a:gd name="T99" fmla="*/ 208 h 406"/>
                <a:gd name="T100" fmla="*/ 450 w 537"/>
                <a:gd name="T101" fmla="*/ 203 h 406"/>
                <a:gd name="T102" fmla="*/ 440 w 537"/>
                <a:gd name="T103" fmla="*/ 208 h 406"/>
                <a:gd name="T104" fmla="*/ 426 w 537"/>
                <a:gd name="T105" fmla="*/ 217 h 406"/>
                <a:gd name="T106" fmla="*/ 426 w 537"/>
                <a:gd name="T107" fmla="*/ 227 h 406"/>
                <a:gd name="T108" fmla="*/ 402 w 537"/>
                <a:gd name="T109" fmla="*/ 242 h 406"/>
                <a:gd name="T110" fmla="*/ 402 w 537"/>
                <a:gd name="T111" fmla="*/ 256 h 406"/>
                <a:gd name="T112" fmla="*/ 382 w 537"/>
                <a:gd name="T113" fmla="*/ 266 h 406"/>
                <a:gd name="T114" fmla="*/ 373 w 537"/>
                <a:gd name="T115" fmla="*/ 275 h 406"/>
                <a:gd name="T116" fmla="*/ 358 w 537"/>
                <a:gd name="T117" fmla="*/ 285 h 406"/>
                <a:gd name="T118" fmla="*/ 344 w 537"/>
                <a:gd name="T119" fmla="*/ 285 h 406"/>
                <a:gd name="T120" fmla="*/ 329 w 537"/>
                <a:gd name="T121" fmla="*/ 285 h 406"/>
                <a:gd name="T122" fmla="*/ 310 w 537"/>
                <a:gd name="T123" fmla="*/ 26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 h="406">
                  <a:moveTo>
                    <a:pt x="310" y="266"/>
                  </a:moveTo>
                  <a:lnTo>
                    <a:pt x="310" y="266"/>
                  </a:lnTo>
                  <a:lnTo>
                    <a:pt x="310" y="266"/>
                  </a:lnTo>
                  <a:lnTo>
                    <a:pt x="310" y="266"/>
                  </a:lnTo>
                  <a:lnTo>
                    <a:pt x="310" y="266"/>
                  </a:lnTo>
                  <a:lnTo>
                    <a:pt x="310" y="271"/>
                  </a:lnTo>
                  <a:lnTo>
                    <a:pt x="310" y="271"/>
                  </a:lnTo>
                  <a:lnTo>
                    <a:pt x="310" y="271"/>
                  </a:lnTo>
                  <a:lnTo>
                    <a:pt x="315" y="271"/>
                  </a:lnTo>
                  <a:lnTo>
                    <a:pt x="310" y="271"/>
                  </a:lnTo>
                  <a:lnTo>
                    <a:pt x="310" y="271"/>
                  </a:lnTo>
                  <a:lnTo>
                    <a:pt x="310" y="271"/>
                  </a:lnTo>
                  <a:lnTo>
                    <a:pt x="310" y="271"/>
                  </a:lnTo>
                  <a:lnTo>
                    <a:pt x="310" y="271"/>
                  </a:lnTo>
                  <a:lnTo>
                    <a:pt x="310" y="271"/>
                  </a:lnTo>
                  <a:lnTo>
                    <a:pt x="310" y="275"/>
                  </a:lnTo>
                  <a:lnTo>
                    <a:pt x="310" y="275"/>
                  </a:lnTo>
                  <a:lnTo>
                    <a:pt x="305" y="275"/>
                  </a:lnTo>
                  <a:lnTo>
                    <a:pt x="305" y="275"/>
                  </a:lnTo>
                  <a:lnTo>
                    <a:pt x="305" y="275"/>
                  </a:lnTo>
                  <a:lnTo>
                    <a:pt x="305" y="280"/>
                  </a:lnTo>
                  <a:lnTo>
                    <a:pt x="305" y="280"/>
                  </a:lnTo>
                  <a:lnTo>
                    <a:pt x="305" y="280"/>
                  </a:lnTo>
                  <a:lnTo>
                    <a:pt x="305" y="280"/>
                  </a:lnTo>
                  <a:lnTo>
                    <a:pt x="305" y="280"/>
                  </a:lnTo>
                  <a:lnTo>
                    <a:pt x="300" y="280"/>
                  </a:lnTo>
                  <a:lnTo>
                    <a:pt x="300" y="275"/>
                  </a:lnTo>
                  <a:lnTo>
                    <a:pt x="300" y="275"/>
                  </a:lnTo>
                  <a:lnTo>
                    <a:pt x="300" y="275"/>
                  </a:lnTo>
                  <a:lnTo>
                    <a:pt x="300" y="275"/>
                  </a:lnTo>
                  <a:lnTo>
                    <a:pt x="300" y="275"/>
                  </a:lnTo>
                  <a:lnTo>
                    <a:pt x="300" y="271"/>
                  </a:lnTo>
                  <a:lnTo>
                    <a:pt x="300" y="271"/>
                  </a:lnTo>
                  <a:lnTo>
                    <a:pt x="300" y="271"/>
                  </a:lnTo>
                  <a:lnTo>
                    <a:pt x="295" y="271"/>
                  </a:lnTo>
                  <a:lnTo>
                    <a:pt x="295" y="271"/>
                  </a:lnTo>
                  <a:lnTo>
                    <a:pt x="295" y="271"/>
                  </a:lnTo>
                  <a:lnTo>
                    <a:pt x="290" y="271"/>
                  </a:lnTo>
                  <a:lnTo>
                    <a:pt x="290" y="275"/>
                  </a:lnTo>
                  <a:lnTo>
                    <a:pt x="290" y="275"/>
                  </a:lnTo>
                  <a:lnTo>
                    <a:pt x="290" y="275"/>
                  </a:lnTo>
                  <a:lnTo>
                    <a:pt x="290" y="275"/>
                  </a:lnTo>
                  <a:lnTo>
                    <a:pt x="290" y="275"/>
                  </a:lnTo>
                  <a:lnTo>
                    <a:pt x="290" y="275"/>
                  </a:lnTo>
                  <a:lnTo>
                    <a:pt x="290" y="280"/>
                  </a:lnTo>
                  <a:lnTo>
                    <a:pt x="290" y="280"/>
                  </a:lnTo>
                  <a:lnTo>
                    <a:pt x="286" y="280"/>
                  </a:lnTo>
                  <a:lnTo>
                    <a:pt x="286" y="280"/>
                  </a:lnTo>
                  <a:lnTo>
                    <a:pt x="286" y="280"/>
                  </a:lnTo>
                  <a:lnTo>
                    <a:pt x="286" y="280"/>
                  </a:lnTo>
                  <a:lnTo>
                    <a:pt x="286" y="275"/>
                  </a:lnTo>
                  <a:lnTo>
                    <a:pt x="281" y="275"/>
                  </a:lnTo>
                  <a:lnTo>
                    <a:pt x="281" y="280"/>
                  </a:lnTo>
                  <a:lnTo>
                    <a:pt x="281" y="280"/>
                  </a:lnTo>
                  <a:lnTo>
                    <a:pt x="281" y="280"/>
                  </a:lnTo>
                  <a:lnTo>
                    <a:pt x="281" y="280"/>
                  </a:lnTo>
                  <a:lnTo>
                    <a:pt x="281" y="280"/>
                  </a:lnTo>
                  <a:lnTo>
                    <a:pt x="281" y="280"/>
                  </a:lnTo>
                  <a:lnTo>
                    <a:pt x="276" y="285"/>
                  </a:lnTo>
                  <a:lnTo>
                    <a:pt x="276" y="285"/>
                  </a:lnTo>
                  <a:lnTo>
                    <a:pt x="276" y="285"/>
                  </a:lnTo>
                  <a:lnTo>
                    <a:pt x="276" y="285"/>
                  </a:lnTo>
                  <a:lnTo>
                    <a:pt x="276" y="285"/>
                  </a:lnTo>
                  <a:lnTo>
                    <a:pt x="276" y="290"/>
                  </a:lnTo>
                  <a:lnTo>
                    <a:pt x="276" y="290"/>
                  </a:lnTo>
                  <a:lnTo>
                    <a:pt x="276" y="290"/>
                  </a:lnTo>
                  <a:lnTo>
                    <a:pt x="276" y="290"/>
                  </a:lnTo>
                  <a:lnTo>
                    <a:pt x="271" y="290"/>
                  </a:lnTo>
                  <a:lnTo>
                    <a:pt x="271" y="285"/>
                  </a:lnTo>
                  <a:lnTo>
                    <a:pt x="271" y="285"/>
                  </a:lnTo>
                  <a:lnTo>
                    <a:pt x="271" y="285"/>
                  </a:lnTo>
                  <a:lnTo>
                    <a:pt x="271" y="285"/>
                  </a:lnTo>
                  <a:lnTo>
                    <a:pt x="271" y="280"/>
                  </a:lnTo>
                  <a:lnTo>
                    <a:pt x="271" y="280"/>
                  </a:lnTo>
                  <a:lnTo>
                    <a:pt x="266" y="280"/>
                  </a:lnTo>
                  <a:lnTo>
                    <a:pt x="266" y="285"/>
                  </a:lnTo>
                  <a:lnTo>
                    <a:pt x="266" y="285"/>
                  </a:lnTo>
                  <a:lnTo>
                    <a:pt x="266" y="285"/>
                  </a:lnTo>
                  <a:lnTo>
                    <a:pt x="261" y="285"/>
                  </a:lnTo>
                  <a:lnTo>
                    <a:pt x="261" y="285"/>
                  </a:lnTo>
                  <a:lnTo>
                    <a:pt x="261" y="285"/>
                  </a:lnTo>
                  <a:lnTo>
                    <a:pt x="261" y="285"/>
                  </a:lnTo>
                  <a:lnTo>
                    <a:pt x="261" y="285"/>
                  </a:lnTo>
                  <a:lnTo>
                    <a:pt x="257" y="285"/>
                  </a:lnTo>
                  <a:lnTo>
                    <a:pt x="257" y="285"/>
                  </a:lnTo>
                  <a:lnTo>
                    <a:pt x="257" y="285"/>
                  </a:lnTo>
                  <a:lnTo>
                    <a:pt x="257" y="285"/>
                  </a:lnTo>
                  <a:lnTo>
                    <a:pt x="257" y="285"/>
                  </a:lnTo>
                  <a:lnTo>
                    <a:pt x="252" y="285"/>
                  </a:lnTo>
                  <a:lnTo>
                    <a:pt x="252" y="285"/>
                  </a:lnTo>
                  <a:lnTo>
                    <a:pt x="252" y="280"/>
                  </a:lnTo>
                  <a:lnTo>
                    <a:pt x="252" y="280"/>
                  </a:lnTo>
                  <a:lnTo>
                    <a:pt x="252" y="280"/>
                  </a:lnTo>
                  <a:lnTo>
                    <a:pt x="247" y="285"/>
                  </a:lnTo>
                  <a:lnTo>
                    <a:pt x="247" y="285"/>
                  </a:lnTo>
                  <a:lnTo>
                    <a:pt x="247" y="285"/>
                  </a:lnTo>
                  <a:lnTo>
                    <a:pt x="247" y="285"/>
                  </a:lnTo>
                  <a:lnTo>
                    <a:pt x="247" y="285"/>
                  </a:lnTo>
                  <a:lnTo>
                    <a:pt x="247" y="285"/>
                  </a:lnTo>
                  <a:lnTo>
                    <a:pt x="242" y="285"/>
                  </a:lnTo>
                  <a:lnTo>
                    <a:pt x="242" y="285"/>
                  </a:lnTo>
                  <a:lnTo>
                    <a:pt x="242" y="285"/>
                  </a:lnTo>
                  <a:lnTo>
                    <a:pt x="242" y="285"/>
                  </a:lnTo>
                  <a:lnTo>
                    <a:pt x="237" y="285"/>
                  </a:lnTo>
                  <a:lnTo>
                    <a:pt x="237" y="285"/>
                  </a:lnTo>
                  <a:lnTo>
                    <a:pt x="237" y="285"/>
                  </a:lnTo>
                  <a:lnTo>
                    <a:pt x="237" y="285"/>
                  </a:lnTo>
                  <a:lnTo>
                    <a:pt x="237" y="285"/>
                  </a:lnTo>
                  <a:lnTo>
                    <a:pt x="237" y="285"/>
                  </a:lnTo>
                  <a:lnTo>
                    <a:pt x="237" y="290"/>
                  </a:lnTo>
                  <a:lnTo>
                    <a:pt x="242" y="290"/>
                  </a:lnTo>
                  <a:lnTo>
                    <a:pt x="242" y="290"/>
                  </a:lnTo>
                  <a:lnTo>
                    <a:pt x="242" y="290"/>
                  </a:lnTo>
                  <a:lnTo>
                    <a:pt x="242" y="290"/>
                  </a:lnTo>
                  <a:lnTo>
                    <a:pt x="242" y="295"/>
                  </a:lnTo>
                  <a:lnTo>
                    <a:pt x="242" y="295"/>
                  </a:lnTo>
                  <a:lnTo>
                    <a:pt x="242" y="295"/>
                  </a:lnTo>
                  <a:lnTo>
                    <a:pt x="242" y="295"/>
                  </a:lnTo>
                  <a:lnTo>
                    <a:pt x="242" y="295"/>
                  </a:lnTo>
                  <a:lnTo>
                    <a:pt x="247" y="295"/>
                  </a:lnTo>
                  <a:lnTo>
                    <a:pt x="247" y="295"/>
                  </a:lnTo>
                  <a:lnTo>
                    <a:pt x="247" y="295"/>
                  </a:lnTo>
                  <a:lnTo>
                    <a:pt x="247" y="295"/>
                  </a:lnTo>
                  <a:lnTo>
                    <a:pt x="247" y="300"/>
                  </a:lnTo>
                  <a:lnTo>
                    <a:pt x="247" y="300"/>
                  </a:lnTo>
                  <a:lnTo>
                    <a:pt x="247" y="300"/>
                  </a:lnTo>
                  <a:lnTo>
                    <a:pt x="247" y="300"/>
                  </a:lnTo>
                  <a:lnTo>
                    <a:pt x="247" y="300"/>
                  </a:lnTo>
                  <a:lnTo>
                    <a:pt x="242" y="304"/>
                  </a:lnTo>
                  <a:lnTo>
                    <a:pt x="242" y="304"/>
                  </a:lnTo>
                  <a:lnTo>
                    <a:pt x="237" y="304"/>
                  </a:lnTo>
                  <a:lnTo>
                    <a:pt x="237" y="304"/>
                  </a:lnTo>
                  <a:lnTo>
                    <a:pt x="232" y="304"/>
                  </a:lnTo>
                  <a:lnTo>
                    <a:pt x="232" y="304"/>
                  </a:lnTo>
                  <a:lnTo>
                    <a:pt x="228" y="304"/>
                  </a:lnTo>
                  <a:lnTo>
                    <a:pt x="228" y="304"/>
                  </a:lnTo>
                  <a:lnTo>
                    <a:pt x="228" y="304"/>
                  </a:lnTo>
                  <a:lnTo>
                    <a:pt x="228" y="304"/>
                  </a:lnTo>
                  <a:lnTo>
                    <a:pt x="228" y="304"/>
                  </a:lnTo>
                  <a:lnTo>
                    <a:pt x="228" y="304"/>
                  </a:lnTo>
                  <a:lnTo>
                    <a:pt x="223" y="304"/>
                  </a:lnTo>
                  <a:lnTo>
                    <a:pt x="223" y="304"/>
                  </a:lnTo>
                  <a:lnTo>
                    <a:pt x="218" y="304"/>
                  </a:lnTo>
                  <a:lnTo>
                    <a:pt x="218" y="304"/>
                  </a:lnTo>
                  <a:lnTo>
                    <a:pt x="218" y="309"/>
                  </a:lnTo>
                  <a:lnTo>
                    <a:pt x="218" y="309"/>
                  </a:lnTo>
                  <a:lnTo>
                    <a:pt x="218" y="309"/>
                  </a:lnTo>
                  <a:lnTo>
                    <a:pt x="218" y="309"/>
                  </a:lnTo>
                  <a:lnTo>
                    <a:pt x="218" y="309"/>
                  </a:lnTo>
                  <a:lnTo>
                    <a:pt x="218" y="309"/>
                  </a:lnTo>
                  <a:lnTo>
                    <a:pt x="218" y="309"/>
                  </a:lnTo>
                  <a:lnTo>
                    <a:pt x="223" y="309"/>
                  </a:lnTo>
                  <a:lnTo>
                    <a:pt x="223" y="309"/>
                  </a:lnTo>
                  <a:lnTo>
                    <a:pt x="223" y="309"/>
                  </a:lnTo>
                  <a:lnTo>
                    <a:pt x="223" y="314"/>
                  </a:lnTo>
                  <a:lnTo>
                    <a:pt x="223" y="314"/>
                  </a:lnTo>
                  <a:lnTo>
                    <a:pt x="223" y="314"/>
                  </a:lnTo>
                  <a:lnTo>
                    <a:pt x="218" y="314"/>
                  </a:lnTo>
                  <a:lnTo>
                    <a:pt x="218" y="314"/>
                  </a:lnTo>
                  <a:lnTo>
                    <a:pt x="218" y="314"/>
                  </a:lnTo>
                  <a:lnTo>
                    <a:pt x="218" y="314"/>
                  </a:lnTo>
                  <a:lnTo>
                    <a:pt x="218" y="319"/>
                  </a:lnTo>
                  <a:lnTo>
                    <a:pt x="218" y="319"/>
                  </a:lnTo>
                  <a:lnTo>
                    <a:pt x="213" y="319"/>
                  </a:lnTo>
                  <a:lnTo>
                    <a:pt x="213" y="324"/>
                  </a:lnTo>
                  <a:lnTo>
                    <a:pt x="213" y="324"/>
                  </a:lnTo>
                  <a:lnTo>
                    <a:pt x="213" y="324"/>
                  </a:lnTo>
                  <a:lnTo>
                    <a:pt x="213" y="324"/>
                  </a:lnTo>
                  <a:lnTo>
                    <a:pt x="213" y="319"/>
                  </a:lnTo>
                  <a:lnTo>
                    <a:pt x="208" y="319"/>
                  </a:lnTo>
                  <a:lnTo>
                    <a:pt x="208" y="319"/>
                  </a:lnTo>
                  <a:lnTo>
                    <a:pt x="208" y="319"/>
                  </a:lnTo>
                  <a:lnTo>
                    <a:pt x="208" y="319"/>
                  </a:lnTo>
                  <a:lnTo>
                    <a:pt x="208" y="319"/>
                  </a:lnTo>
                  <a:lnTo>
                    <a:pt x="208" y="324"/>
                  </a:lnTo>
                  <a:lnTo>
                    <a:pt x="208" y="324"/>
                  </a:lnTo>
                  <a:lnTo>
                    <a:pt x="203" y="324"/>
                  </a:lnTo>
                  <a:lnTo>
                    <a:pt x="203" y="324"/>
                  </a:lnTo>
                  <a:lnTo>
                    <a:pt x="203" y="324"/>
                  </a:lnTo>
                  <a:lnTo>
                    <a:pt x="203" y="324"/>
                  </a:lnTo>
                  <a:lnTo>
                    <a:pt x="198" y="324"/>
                  </a:lnTo>
                  <a:lnTo>
                    <a:pt x="198" y="324"/>
                  </a:lnTo>
                  <a:lnTo>
                    <a:pt x="198" y="324"/>
                  </a:lnTo>
                  <a:lnTo>
                    <a:pt x="194" y="324"/>
                  </a:lnTo>
                  <a:lnTo>
                    <a:pt x="194" y="324"/>
                  </a:lnTo>
                  <a:lnTo>
                    <a:pt x="189" y="324"/>
                  </a:lnTo>
                  <a:lnTo>
                    <a:pt x="189" y="324"/>
                  </a:lnTo>
                  <a:lnTo>
                    <a:pt x="189" y="324"/>
                  </a:lnTo>
                  <a:lnTo>
                    <a:pt x="189" y="324"/>
                  </a:lnTo>
                  <a:lnTo>
                    <a:pt x="189" y="319"/>
                  </a:lnTo>
                  <a:lnTo>
                    <a:pt x="184" y="319"/>
                  </a:lnTo>
                  <a:lnTo>
                    <a:pt x="184" y="319"/>
                  </a:lnTo>
                  <a:lnTo>
                    <a:pt x="184" y="319"/>
                  </a:lnTo>
                  <a:lnTo>
                    <a:pt x="184" y="319"/>
                  </a:lnTo>
                  <a:lnTo>
                    <a:pt x="184" y="319"/>
                  </a:lnTo>
                  <a:lnTo>
                    <a:pt x="179" y="319"/>
                  </a:lnTo>
                  <a:lnTo>
                    <a:pt x="179" y="319"/>
                  </a:lnTo>
                  <a:lnTo>
                    <a:pt x="179" y="324"/>
                  </a:lnTo>
                  <a:lnTo>
                    <a:pt x="179" y="329"/>
                  </a:lnTo>
                  <a:lnTo>
                    <a:pt x="179" y="329"/>
                  </a:lnTo>
                  <a:lnTo>
                    <a:pt x="174" y="333"/>
                  </a:lnTo>
                  <a:lnTo>
                    <a:pt x="174" y="333"/>
                  </a:lnTo>
                  <a:lnTo>
                    <a:pt x="174" y="338"/>
                  </a:lnTo>
                  <a:lnTo>
                    <a:pt x="169" y="333"/>
                  </a:lnTo>
                  <a:lnTo>
                    <a:pt x="165" y="333"/>
                  </a:lnTo>
                  <a:lnTo>
                    <a:pt x="160" y="333"/>
                  </a:lnTo>
                  <a:lnTo>
                    <a:pt x="160" y="333"/>
                  </a:lnTo>
                  <a:lnTo>
                    <a:pt x="160" y="329"/>
                  </a:lnTo>
                  <a:lnTo>
                    <a:pt x="160" y="329"/>
                  </a:lnTo>
                  <a:lnTo>
                    <a:pt x="165" y="329"/>
                  </a:lnTo>
                  <a:lnTo>
                    <a:pt x="165" y="324"/>
                  </a:lnTo>
                  <a:lnTo>
                    <a:pt x="165" y="324"/>
                  </a:lnTo>
                  <a:lnTo>
                    <a:pt x="165" y="324"/>
                  </a:lnTo>
                  <a:lnTo>
                    <a:pt x="160" y="324"/>
                  </a:lnTo>
                  <a:lnTo>
                    <a:pt x="160" y="324"/>
                  </a:lnTo>
                  <a:lnTo>
                    <a:pt x="160" y="324"/>
                  </a:lnTo>
                  <a:lnTo>
                    <a:pt x="160" y="324"/>
                  </a:lnTo>
                  <a:lnTo>
                    <a:pt x="160" y="324"/>
                  </a:lnTo>
                  <a:lnTo>
                    <a:pt x="160" y="324"/>
                  </a:lnTo>
                  <a:lnTo>
                    <a:pt x="155" y="324"/>
                  </a:lnTo>
                  <a:lnTo>
                    <a:pt x="155" y="324"/>
                  </a:lnTo>
                  <a:lnTo>
                    <a:pt x="155" y="324"/>
                  </a:lnTo>
                  <a:lnTo>
                    <a:pt x="155" y="324"/>
                  </a:lnTo>
                  <a:lnTo>
                    <a:pt x="155" y="329"/>
                  </a:lnTo>
                  <a:lnTo>
                    <a:pt x="155" y="329"/>
                  </a:lnTo>
                  <a:lnTo>
                    <a:pt x="155" y="329"/>
                  </a:lnTo>
                  <a:lnTo>
                    <a:pt x="150" y="333"/>
                  </a:lnTo>
                  <a:lnTo>
                    <a:pt x="150" y="333"/>
                  </a:lnTo>
                  <a:lnTo>
                    <a:pt x="150" y="333"/>
                  </a:lnTo>
                  <a:lnTo>
                    <a:pt x="150" y="333"/>
                  </a:lnTo>
                  <a:lnTo>
                    <a:pt x="145" y="333"/>
                  </a:lnTo>
                  <a:lnTo>
                    <a:pt x="145" y="333"/>
                  </a:lnTo>
                  <a:lnTo>
                    <a:pt x="145" y="333"/>
                  </a:lnTo>
                  <a:lnTo>
                    <a:pt x="145" y="333"/>
                  </a:lnTo>
                  <a:lnTo>
                    <a:pt x="145" y="333"/>
                  </a:lnTo>
                  <a:lnTo>
                    <a:pt x="145" y="333"/>
                  </a:lnTo>
                  <a:lnTo>
                    <a:pt x="145" y="333"/>
                  </a:lnTo>
                  <a:lnTo>
                    <a:pt x="145" y="333"/>
                  </a:lnTo>
                  <a:lnTo>
                    <a:pt x="140" y="333"/>
                  </a:lnTo>
                  <a:lnTo>
                    <a:pt x="140" y="333"/>
                  </a:lnTo>
                  <a:lnTo>
                    <a:pt x="140" y="333"/>
                  </a:lnTo>
                  <a:lnTo>
                    <a:pt x="140" y="333"/>
                  </a:lnTo>
                  <a:lnTo>
                    <a:pt x="140" y="338"/>
                  </a:lnTo>
                  <a:lnTo>
                    <a:pt x="140" y="338"/>
                  </a:lnTo>
                  <a:lnTo>
                    <a:pt x="140" y="338"/>
                  </a:lnTo>
                  <a:lnTo>
                    <a:pt x="140" y="338"/>
                  </a:lnTo>
                  <a:lnTo>
                    <a:pt x="140" y="338"/>
                  </a:lnTo>
                  <a:lnTo>
                    <a:pt x="136" y="338"/>
                  </a:lnTo>
                  <a:lnTo>
                    <a:pt x="136" y="343"/>
                  </a:lnTo>
                  <a:lnTo>
                    <a:pt x="136" y="343"/>
                  </a:lnTo>
                  <a:lnTo>
                    <a:pt x="136" y="343"/>
                  </a:lnTo>
                  <a:lnTo>
                    <a:pt x="136" y="343"/>
                  </a:lnTo>
                  <a:lnTo>
                    <a:pt x="136" y="343"/>
                  </a:lnTo>
                  <a:lnTo>
                    <a:pt x="136" y="343"/>
                  </a:lnTo>
                  <a:lnTo>
                    <a:pt x="136" y="343"/>
                  </a:lnTo>
                  <a:lnTo>
                    <a:pt x="136" y="343"/>
                  </a:lnTo>
                  <a:lnTo>
                    <a:pt x="131" y="343"/>
                  </a:lnTo>
                  <a:lnTo>
                    <a:pt x="131" y="343"/>
                  </a:lnTo>
                  <a:lnTo>
                    <a:pt x="131" y="348"/>
                  </a:lnTo>
                  <a:lnTo>
                    <a:pt x="131" y="348"/>
                  </a:lnTo>
                  <a:lnTo>
                    <a:pt x="131" y="348"/>
                  </a:lnTo>
                  <a:lnTo>
                    <a:pt x="131" y="348"/>
                  </a:lnTo>
                  <a:lnTo>
                    <a:pt x="131" y="348"/>
                  </a:lnTo>
                  <a:lnTo>
                    <a:pt x="131" y="353"/>
                  </a:lnTo>
                  <a:lnTo>
                    <a:pt x="131" y="353"/>
                  </a:lnTo>
                  <a:lnTo>
                    <a:pt x="131" y="353"/>
                  </a:lnTo>
                  <a:lnTo>
                    <a:pt x="131" y="353"/>
                  </a:lnTo>
                  <a:lnTo>
                    <a:pt x="131" y="353"/>
                  </a:lnTo>
                  <a:lnTo>
                    <a:pt x="131" y="353"/>
                  </a:lnTo>
                  <a:lnTo>
                    <a:pt x="131" y="353"/>
                  </a:lnTo>
                  <a:lnTo>
                    <a:pt x="131" y="353"/>
                  </a:lnTo>
                  <a:lnTo>
                    <a:pt x="131" y="358"/>
                  </a:lnTo>
                  <a:lnTo>
                    <a:pt x="131" y="358"/>
                  </a:lnTo>
                  <a:lnTo>
                    <a:pt x="131" y="358"/>
                  </a:lnTo>
                  <a:lnTo>
                    <a:pt x="131" y="358"/>
                  </a:lnTo>
                  <a:lnTo>
                    <a:pt x="131" y="358"/>
                  </a:lnTo>
                  <a:lnTo>
                    <a:pt x="131" y="358"/>
                  </a:lnTo>
                  <a:lnTo>
                    <a:pt x="126" y="358"/>
                  </a:lnTo>
                  <a:lnTo>
                    <a:pt x="126" y="358"/>
                  </a:lnTo>
                  <a:lnTo>
                    <a:pt x="126" y="358"/>
                  </a:lnTo>
                  <a:lnTo>
                    <a:pt x="126" y="358"/>
                  </a:lnTo>
                  <a:lnTo>
                    <a:pt x="121" y="358"/>
                  </a:lnTo>
                  <a:lnTo>
                    <a:pt x="121" y="358"/>
                  </a:lnTo>
                  <a:lnTo>
                    <a:pt x="121" y="362"/>
                  </a:lnTo>
                  <a:lnTo>
                    <a:pt x="121" y="362"/>
                  </a:lnTo>
                  <a:lnTo>
                    <a:pt x="121" y="362"/>
                  </a:lnTo>
                  <a:lnTo>
                    <a:pt x="121" y="362"/>
                  </a:lnTo>
                  <a:lnTo>
                    <a:pt x="121" y="362"/>
                  </a:lnTo>
                  <a:lnTo>
                    <a:pt x="121" y="367"/>
                  </a:lnTo>
                  <a:lnTo>
                    <a:pt x="121" y="367"/>
                  </a:lnTo>
                  <a:lnTo>
                    <a:pt x="121" y="367"/>
                  </a:lnTo>
                  <a:lnTo>
                    <a:pt x="121" y="367"/>
                  </a:lnTo>
                  <a:lnTo>
                    <a:pt x="116" y="367"/>
                  </a:lnTo>
                  <a:lnTo>
                    <a:pt x="116" y="362"/>
                  </a:lnTo>
                  <a:lnTo>
                    <a:pt x="116" y="362"/>
                  </a:lnTo>
                  <a:lnTo>
                    <a:pt x="116" y="362"/>
                  </a:lnTo>
                  <a:lnTo>
                    <a:pt x="116" y="362"/>
                  </a:lnTo>
                  <a:lnTo>
                    <a:pt x="116" y="362"/>
                  </a:lnTo>
                  <a:lnTo>
                    <a:pt x="116" y="362"/>
                  </a:lnTo>
                  <a:lnTo>
                    <a:pt x="116" y="367"/>
                  </a:lnTo>
                  <a:lnTo>
                    <a:pt x="116" y="367"/>
                  </a:lnTo>
                  <a:lnTo>
                    <a:pt x="116" y="367"/>
                  </a:lnTo>
                  <a:lnTo>
                    <a:pt x="116" y="367"/>
                  </a:lnTo>
                  <a:lnTo>
                    <a:pt x="111" y="367"/>
                  </a:lnTo>
                  <a:lnTo>
                    <a:pt x="111" y="367"/>
                  </a:lnTo>
                  <a:lnTo>
                    <a:pt x="111" y="367"/>
                  </a:lnTo>
                  <a:lnTo>
                    <a:pt x="111" y="367"/>
                  </a:lnTo>
                  <a:lnTo>
                    <a:pt x="111" y="367"/>
                  </a:lnTo>
                  <a:lnTo>
                    <a:pt x="111" y="367"/>
                  </a:lnTo>
                  <a:lnTo>
                    <a:pt x="106" y="367"/>
                  </a:lnTo>
                  <a:lnTo>
                    <a:pt x="106" y="367"/>
                  </a:lnTo>
                  <a:lnTo>
                    <a:pt x="106" y="367"/>
                  </a:lnTo>
                  <a:lnTo>
                    <a:pt x="106" y="367"/>
                  </a:lnTo>
                  <a:lnTo>
                    <a:pt x="111" y="367"/>
                  </a:lnTo>
                  <a:lnTo>
                    <a:pt x="111" y="372"/>
                  </a:lnTo>
                  <a:lnTo>
                    <a:pt x="111" y="372"/>
                  </a:lnTo>
                  <a:lnTo>
                    <a:pt x="106" y="372"/>
                  </a:lnTo>
                  <a:lnTo>
                    <a:pt x="106" y="372"/>
                  </a:lnTo>
                  <a:lnTo>
                    <a:pt x="106" y="372"/>
                  </a:lnTo>
                  <a:lnTo>
                    <a:pt x="106" y="372"/>
                  </a:lnTo>
                  <a:lnTo>
                    <a:pt x="106" y="372"/>
                  </a:lnTo>
                  <a:lnTo>
                    <a:pt x="106" y="367"/>
                  </a:lnTo>
                  <a:lnTo>
                    <a:pt x="106" y="367"/>
                  </a:lnTo>
                  <a:lnTo>
                    <a:pt x="106" y="367"/>
                  </a:lnTo>
                  <a:lnTo>
                    <a:pt x="106" y="367"/>
                  </a:lnTo>
                  <a:lnTo>
                    <a:pt x="102" y="367"/>
                  </a:lnTo>
                  <a:lnTo>
                    <a:pt x="102" y="367"/>
                  </a:lnTo>
                  <a:lnTo>
                    <a:pt x="102" y="367"/>
                  </a:lnTo>
                  <a:lnTo>
                    <a:pt x="102" y="367"/>
                  </a:lnTo>
                  <a:lnTo>
                    <a:pt x="102" y="362"/>
                  </a:lnTo>
                  <a:lnTo>
                    <a:pt x="102" y="362"/>
                  </a:lnTo>
                  <a:lnTo>
                    <a:pt x="102" y="362"/>
                  </a:lnTo>
                  <a:lnTo>
                    <a:pt x="102" y="362"/>
                  </a:lnTo>
                  <a:lnTo>
                    <a:pt x="102" y="358"/>
                  </a:lnTo>
                  <a:lnTo>
                    <a:pt x="102" y="358"/>
                  </a:lnTo>
                  <a:lnTo>
                    <a:pt x="102" y="358"/>
                  </a:lnTo>
                  <a:lnTo>
                    <a:pt x="102" y="358"/>
                  </a:lnTo>
                  <a:lnTo>
                    <a:pt x="102" y="353"/>
                  </a:lnTo>
                  <a:lnTo>
                    <a:pt x="97" y="353"/>
                  </a:lnTo>
                  <a:lnTo>
                    <a:pt x="97" y="353"/>
                  </a:lnTo>
                  <a:lnTo>
                    <a:pt x="97" y="353"/>
                  </a:lnTo>
                  <a:lnTo>
                    <a:pt x="92" y="353"/>
                  </a:lnTo>
                  <a:lnTo>
                    <a:pt x="92" y="353"/>
                  </a:lnTo>
                  <a:lnTo>
                    <a:pt x="92" y="353"/>
                  </a:lnTo>
                  <a:lnTo>
                    <a:pt x="92" y="353"/>
                  </a:lnTo>
                  <a:lnTo>
                    <a:pt x="92" y="353"/>
                  </a:lnTo>
                  <a:lnTo>
                    <a:pt x="87" y="353"/>
                  </a:lnTo>
                  <a:lnTo>
                    <a:pt x="87" y="353"/>
                  </a:lnTo>
                  <a:lnTo>
                    <a:pt x="87" y="353"/>
                  </a:lnTo>
                  <a:lnTo>
                    <a:pt x="87" y="353"/>
                  </a:lnTo>
                  <a:lnTo>
                    <a:pt x="87" y="353"/>
                  </a:lnTo>
                  <a:lnTo>
                    <a:pt x="87" y="353"/>
                  </a:lnTo>
                  <a:lnTo>
                    <a:pt x="87" y="353"/>
                  </a:lnTo>
                  <a:lnTo>
                    <a:pt x="82" y="353"/>
                  </a:lnTo>
                  <a:lnTo>
                    <a:pt x="82" y="353"/>
                  </a:lnTo>
                  <a:lnTo>
                    <a:pt x="82" y="353"/>
                  </a:lnTo>
                  <a:lnTo>
                    <a:pt x="82" y="353"/>
                  </a:lnTo>
                  <a:lnTo>
                    <a:pt x="82" y="353"/>
                  </a:lnTo>
                  <a:lnTo>
                    <a:pt x="82" y="353"/>
                  </a:lnTo>
                  <a:lnTo>
                    <a:pt x="82" y="353"/>
                  </a:lnTo>
                  <a:lnTo>
                    <a:pt x="82" y="358"/>
                  </a:lnTo>
                  <a:lnTo>
                    <a:pt x="82" y="358"/>
                  </a:lnTo>
                  <a:lnTo>
                    <a:pt x="82" y="358"/>
                  </a:lnTo>
                  <a:lnTo>
                    <a:pt x="77" y="358"/>
                  </a:lnTo>
                  <a:lnTo>
                    <a:pt x="77" y="358"/>
                  </a:lnTo>
                  <a:lnTo>
                    <a:pt x="77" y="358"/>
                  </a:lnTo>
                  <a:lnTo>
                    <a:pt x="77" y="358"/>
                  </a:lnTo>
                  <a:lnTo>
                    <a:pt x="73" y="353"/>
                  </a:lnTo>
                  <a:lnTo>
                    <a:pt x="73" y="353"/>
                  </a:lnTo>
                  <a:lnTo>
                    <a:pt x="73" y="353"/>
                  </a:lnTo>
                  <a:lnTo>
                    <a:pt x="73" y="353"/>
                  </a:lnTo>
                  <a:lnTo>
                    <a:pt x="73" y="353"/>
                  </a:lnTo>
                  <a:lnTo>
                    <a:pt x="73" y="358"/>
                  </a:lnTo>
                  <a:lnTo>
                    <a:pt x="73" y="358"/>
                  </a:lnTo>
                  <a:lnTo>
                    <a:pt x="73" y="358"/>
                  </a:lnTo>
                  <a:lnTo>
                    <a:pt x="73" y="358"/>
                  </a:lnTo>
                  <a:lnTo>
                    <a:pt x="73" y="358"/>
                  </a:lnTo>
                  <a:lnTo>
                    <a:pt x="73" y="358"/>
                  </a:lnTo>
                  <a:lnTo>
                    <a:pt x="73" y="362"/>
                  </a:lnTo>
                  <a:lnTo>
                    <a:pt x="73" y="362"/>
                  </a:lnTo>
                  <a:lnTo>
                    <a:pt x="73" y="362"/>
                  </a:lnTo>
                  <a:lnTo>
                    <a:pt x="73" y="367"/>
                  </a:lnTo>
                  <a:lnTo>
                    <a:pt x="73" y="367"/>
                  </a:lnTo>
                  <a:lnTo>
                    <a:pt x="73" y="367"/>
                  </a:lnTo>
                  <a:lnTo>
                    <a:pt x="73" y="367"/>
                  </a:lnTo>
                  <a:lnTo>
                    <a:pt x="73" y="372"/>
                  </a:lnTo>
                  <a:lnTo>
                    <a:pt x="73" y="372"/>
                  </a:lnTo>
                  <a:lnTo>
                    <a:pt x="73" y="372"/>
                  </a:lnTo>
                  <a:lnTo>
                    <a:pt x="68" y="372"/>
                  </a:lnTo>
                  <a:lnTo>
                    <a:pt x="68" y="372"/>
                  </a:lnTo>
                  <a:lnTo>
                    <a:pt x="68" y="372"/>
                  </a:lnTo>
                  <a:lnTo>
                    <a:pt x="68" y="372"/>
                  </a:lnTo>
                  <a:lnTo>
                    <a:pt x="68" y="372"/>
                  </a:lnTo>
                  <a:lnTo>
                    <a:pt x="68" y="372"/>
                  </a:lnTo>
                  <a:lnTo>
                    <a:pt x="73" y="372"/>
                  </a:lnTo>
                  <a:lnTo>
                    <a:pt x="73" y="372"/>
                  </a:lnTo>
                  <a:lnTo>
                    <a:pt x="73" y="377"/>
                  </a:lnTo>
                  <a:lnTo>
                    <a:pt x="73" y="377"/>
                  </a:lnTo>
                  <a:lnTo>
                    <a:pt x="73" y="377"/>
                  </a:lnTo>
                  <a:lnTo>
                    <a:pt x="73" y="377"/>
                  </a:lnTo>
                  <a:lnTo>
                    <a:pt x="73" y="377"/>
                  </a:lnTo>
                  <a:lnTo>
                    <a:pt x="73" y="377"/>
                  </a:lnTo>
                  <a:lnTo>
                    <a:pt x="73" y="382"/>
                  </a:lnTo>
                  <a:lnTo>
                    <a:pt x="68" y="382"/>
                  </a:lnTo>
                  <a:lnTo>
                    <a:pt x="68" y="382"/>
                  </a:lnTo>
                  <a:lnTo>
                    <a:pt x="68" y="382"/>
                  </a:lnTo>
                  <a:lnTo>
                    <a:pt x="68" y="382"/>
                  </a:lnTo>
                  <a:lnTo>
                    <a:pt x="68" y="387"/>
                  </a:lnTo>
                  <a:lnTo>
                    <a:pt x="68" y="387"/>
                  </a:lnTo>
                  <a:lnTo>
                    <a:pt x="68" y="387"/>
                  </a:lnTo>
                  <a:lnTo>
                    <a:pt x="63" y="387"/>
                  </a:lnTo>
                  <a:lnTo>
                    <a:pt x="63" y="387"/>
                  </a:lnTo>
                  <a:lnTo>
                    <a:pt x="63" y="387"/>
                  </a:lnTo>
                  <a:lnTo>
                    <a:pt x="58" y="387"/>
                  </a:lnTo>
                  <a:lnTo>
                    <a:pt x="58" y="387"/>
                  </a:lnTo>
                  <a:lnTo>
                    <a:pt x="58" y="387"/>
                  </a:lnTo>
                  <a:lnTo>
                    <a:pt x="58" y="391"/>
                  </a:lnTo>
                  <a:lnTo>
                    <a:pt x="63" y="391"/>
                  </a:lnTo>
                  <a:lnTo>
                    <a:pt x="58" y="391"/>
                  </a:lnTo>
                  <a:lnTo>
                    <a:pt x="58" y="396"/>
                  </a:lnTo>
                  <a:lnTo>
                    <a:pt x="63" y="396"/>
                  </a:lnTo>
                  <a:lnTo>
                    <a:pt x="63" y="396"/>
                  </a:lnTo>
                  <a:lnTo>
                    <a:pt x="63" y="396"/>
                  </a:lnTo>
                  <a:lnTo>
                    <a:pt x="63" y="396"/>
                  </a:lnTo>
                  <a:lnTo>
                    <a:pt x="63" y="401"/>
                  </a:lnTo>
                  <a:lnTo>
                    <a:pt x="63" y="401"/>
                  </a:lnTo>
                  <a:lnTo>
                    <a:pt x="58" y="401"/>
                  </a:lnTo>
                  <a:lnTo>
                    <a:pt x="58" y="401"/>
                  </a:lnTo>
                  <a:lnTo>
                    <a:pt x="53" y="401"/>
                  </a:lnTo>
                  <a:lnTo>
                    <a:pt x="53" y="401"/>
                  </a:lnTo>
                  <a:lnTo>
                    <a:pt x="53" y="401"/>
                  </a:lnTo>
                  <a:lnTo>
                    <a:pt x="53" y="401"/>
                  </a:lnTo>
                  <a:lnTo>
                    <a:pt x="48" y="401"/>
                  </a:lnTo>
                  <a:lnTo>
                    <a:pt x="48" y="406"/>
                  </a:lnTo>
                  <a:lnTo>
                    <a:pt x="48" y="406"/>
                  </a:lnTo>
                  <a:lnTo>
                    <a:pt x="48" y="406"/>
                  </a:lnTo>
                  <a:lnTo>
                    <a:pt x="44" y="406"/>
                  </a:lnTo>
                  <a:lnTo>
                    <a:pt x="44" y="406"/>
                  </a:lnTo>
                  <a:lnTo>
                    <a:pt x="44" y="406"/>
                  </a:lnTo>
                  <a:lnTo>
                    <a:pt x="39" y="406"/>
                  </a:lnTo>
                  <a:lnTo>
                    <a:pt x="39" y="406"/>
                  </a:lnTo>
                  <a:lnTo>
                    <a:pt x="39" y="406"/>
                  </a:lnTo>
                  <a:lnTo>
                    <a:pt x="34" y="406"/>
                  </a:lnTo>
                  <a:lnTo>
                    <a:pt x="34" y="401"/>
                  </a:lnTo>
                  <a:lnTo>
                    <a:pt x="34" y="401"/>
                  </a:lnTo>
                  <a:lnTo>
                    <a:pt x="34" y="401"/>
                  </a:lnTo>
                  <a:lnTo>
                    <a:pt x="39" y="401"/>
                  </a:lnTo>
                  <a:lnTo>
                    <a:pt x="39" y="401"/>
                  </a:lnTo>
                  <a:lnTo>
                    <a:pt x="39" y="401"/>
                  </a:lnTo>
                  <a:lnTo>
                    <a:pt x="39" y="401"/>
                  </a:lnTo>
                  <a:lnTo>
                    <a:pt x="39" y="396"/>
                  </a:lnTo>
                  <a:lnTo>
                    <a:pt x="34" y="396"/>
                  </a:lnTo>
                  <a:lnTo>
                    <a:pt x="34" y="396"/>
                  </a:lnTo>
                  <a:lnTo>
                    <a:pt x="29" y="396"/>
                  </a:lnTo>
                  <a:lnTo>
                    <a:pt x="29" y="396"/>
                  </a:lnTo>
                  <a:lnTo>
                    <a:pt x="24" y="396"/>
                  </a:lnTo>
                  <a:lnTo>
                    <a:pt x="24" y="396"/>
                  </a:lnTo>
                  <a:lnTo>
                    <a:pt x="19" y="396"/>
                  </a:lnTo>
                  <a:lnTo>
                    <a:pt x="19" y="396"/>
                  </a:lnTo>
                  <a:lnTo>
                    <a:pt x="15" y="396"/>
                  </a:lnTo>
                  <a:lnTo>
                    <a:pt x="10" y="396"/>
                  </a:lnTo>
                  <a:lnTo>
                    <a:pt x="10" y="396"/>
                  </a:lnTo>
                  <a:lnTo>
                    <a:pt x="10" y="391"/>
                  </a:lnTo>
                  <a:lnTo>
                    <a:pt x="10" y="391"/>
                  </a:lnTo>
                  <a:lnTo>
                    <a:pt x="10" y="387"/>
                  </a:lnTo>
                  <a:lnTo>
                    <a:pt x="10" y="387"/>
                  </a:lnTo>
                  <a:lnTo>
                    <a:pt x="10" y="387"/>
                  </a:lnTo>
                  <a:lnTo>
                    <a:pt x="10" y="387"/>
                  </a:lnTo>
                  <a:lnTo>
                    <a:pt x="15" y="387"/>
                  </a:lnTo>
                  <a:lnTo>
                    <a:pt x="15" y="387"/>
                  </a:lnTo>
                  <a:lnTo>
                    <a:pt x="15" y="382"/>
                  </a:lnTo>
                  <a:lnTo>
                    <a:pt x="15" y="382"/>
                  </a:lnTo>
                  <a:lnTo>
                    <a:pt x="15" y="382"/>
                  </a:lnTo>
                  <a:lnTo>
                    <a:pt x="15" y="382"/>
                  </a:lnTo>
                  <a:lnTo>
                    <a:pt x="15" y="377"/>
                  </a:lnTo>
                  <a:lnTo>
                    <a:pt x="15" y="377"/>
                  </a:lnTo>
                  <a:lnTo>
                    <a:pt x="10" y="377"/>
                  </a:lnTo>
                  <a:lnTo>
                    <a:pt x="5" y="377"/>
                  </a:lnTo>
                  <a:lnTo>
                    <a:pt x="5" y="377"/>
                  </a:lnTo>
                  <a:lnTo>
                    <a:pt x="5" y="377"/>
                  </a:lnTo>
                  <a:lnTo>
                    <a:pt x="5" y="377"/>
                  </a:lnTo>
                  <a:lnTo>
                    <a:pt x="5" y="372"/>
                  </a:lnTo>
                  <a:lnTo>
                    <a:pt x="5" y="372"/>
                  </a:lnTo>
                  <a:lnTo>
                    <a:pt x="5" y="372"/>
                  </a:lnTo>
                  <a:lnTo>
                    <a:pt x="5" y="372"/>
                  </a:lnTo>
                  <a:lnTo>
                    <a:pt x="5" y="367"/>
                  </a:lnTo>
                  <a:lnTo>
                    <a:pt x="5" y="367"/>
                  </a:lnTo>
                  <a:lnTo>
                    <a:pt x="5" y="367"/>
                  </a:lnTo>
                  <a:lnTo>
                    <a:pt x="5" y="367"/>
                  </a:lnTo>
                  <a:lnTo>
                    <a:pt x="5" y="362"/>
                  </a:lnTo>
                  <a:lnTo>
                    <a:pt x="5" y="362"/>
                  </a:lnTo>
                  <a:lnTo>
                    <a:pt x="5" y="358"/>
                  </a:lnTo>
                  <a:lnTo>
                    <a:pt x="5" y="358"/>
                  </a:lnTo>
                  <a:lnTo>
                    <a:pt x="5" y="358"/>
                  </a:lnTo>
                  <a:lnTo>
                    <a:pt x="5" y="353"/>
                  </a:lnTo>
                  <a:lnTo>
                    <a:pt x="5" y="353"/>
                  </a:lnTo>
                  <a:lnTo>
                    <a:pt x="0" y="353"/>
                  </a:lnTo>
                  <a:lnTo>
                    <a:pt x="0" y="348"/>
                  </a:lnTo>
                  <a:lnTo>
                    <a:pt x="0" y="348"/>
                  </a:lnTo>
                  <a:lnTo>
                    <a:pt x="0" y="348"/>
                  </a:lnTo>
                  <a:lnTo>
                    <a:pt x="0" y="348"/>
                  </a:lnTo>
                  <a:lnTo>
                    <a:pt x="0" y="343"/>
                  </a:lnTo>
                  <a:lnTo>
                    <a:pt x="0" y="343"/>
                  </a:lnTo>
                  <a:lnTo>
                    <a:pt x="0" y="343"/>
                  </a:lnTo>
                  <a:lnTo>
                    <a:pt x="0" y="343"/>
                  </a:lnTo>
                  <a:lnTo>
                    <a:pt x="0" y="343"/>
                  </a:lnTo>
                  <a:lnTo>
                    <a:pt x="0" y="338"/>
                  </a:lnTo>
                  <a:lnTo>
                    <a:pt x="0" y="338"/>
                  </a:lnTo>
                  <a:lnTo>
                    <a:pt x="0" y="338"/>
                  </a:lnTo>
                  <a:lnTo>
                    <a:pt x="0" y="338"/>
                  </a:lnTo>
                  <a:lnTo>
                    <a:pt x="0" y="338"/>
                  </a:lnTo>
                  <a:lnTo>
                    <a:pt x="0" y="333"/>
                  </a:lnTo>
                  <a:lnTo>
                    <a:pt x="0" y="333"/>
                  </a:lnTo>
                  <a:lnTo>
                    <a:pt x="0" y="329"/>
                  </a:lnTo>
                  <a:lnTo>
                    <a:pt x="0" y="329"/>
                  </a:lnTo>
                  <a:lnTo>
                    <a:pt x="0" y="329"/>
                  </a:lnTo>
                  <a:lnTo>
                    <a:pt x="0" y="329"/>
                  </a:lnTo>
                  <a:lnTo>
                    <a:pt x="5" y="329"/>
                  </a:lnTo>
                  <a:lnTo>
                    <a:pt x="5" y="324"/>
                  </a:lnTo>
                  <a:lnTo>
                    <a:pt x="5" y="324"/>
                  </a:lnTo>
                  <a:lnTo>
                    <a:pt x="10" y="324"/>
                  </a:lnTo>
                  <a:lnTo>
                    <a:pt x="10" y="324"/>
                  </a:lnTo>
                  <a:lnTo>
                    <a:pt x="10" y="319"/>
                  </a:lnTo>
                  <a:lnTo>
                    <a:pt x="10" y="319"/>
                  </a:lnTo>
                  <a:lnTo>
                    <a:pt x="10" y="319"/>
                  </a:lnTo>
                  <a:lnTo>
                    <a:pt x="10" y="314"/>
                  </a:lnTo>
                  <a:lnTo>
                    <a:pt x="10" y="314"/>
                  </a:lnTo>
                  <a:lnTo>
                    <a:pt x="10" y="314"/>
                  </a:lnTo>
                  <a:lnTo>
                    <a:pt x="10" y="314"/>
                  </a:lnTo>
                  <a:lnTo>
                    <a:pt x="15" y="309"/>
                  </a:lnTo>
                  <a:lnTo>
                    <a:pt x="15" y="309"/>
                  </a:lnTo>
                  <a:lnTo>
                    <a:pt x="15" y="304"/>
                  </a:lnTo>
                  <a:lnTo>
                    <a:pt x="15" y="304"/>
                  </a:lnTo>
                  <a:lnTo>
                    <a:pt x="15" y="304"/>
                  </a:lnTo>
                  <a:lnTo>
                    <a:pt x="19" y="300"/>
                  </a:lnTo>
                  <a:lnTo>
                    <a:pt x="19" y="300"/>
                  </a:lnTo>
                  <a:lnTo>
                    <a:pt x="19" y="300"/>
                  </a:lnTo>
                  <a:lnTo>
                    <a:pt x="19" y="295"/>
                  </a:lnTo>
                  <a:lnTo>
                    <a:pt x="19" y="295"/>
                  </a:lnTo>
                  <a:lnTo>
                    <a:pt x="15" y="295"/>
                  </a:lnTo>
                  <a:lnTo>
                    <a:pt x="15" y="290"/>
                  </a:lnTo>
                  <a:lnTo>
                    <a:pt x="15" y="290"/>
                  </a:lnTo>
                  <a:lnTo>
                    <a:pt x="15" y="285"/>
                  </a:lnTo>
                  <a:lnTo>
                    <a:pt x="15" y="280"/>
                  </a:lnTo>
                  <a:lnTo>
                    <a:pt x="15" y="280"/>
                  </a:lnTo>
                  <a:lnTo>
                    <a:pt x="15" y="280"/>
                  </a:lnTo>
                  <a:lnTo>
                    <a:pt x="15" y="280"/>
                  </a:lnTo>
                  <a:lnTo>
                    <a:pt x="15" y="275"/>
                  </a:lnTo>
                  <a:lnTo>
                    <a:pt x="15" y="275"/>
                  </a:lnTo>
                  <a:lnTo>
                    <a:pt x="15" y="271"/>
                  </a:lnTo>
                  <a:lnTo>
                    <a:pt x="15" y="271"/>
                  </a:lnTo>
                  <a:lnTo>
                    <a:pt x="15" y="266"/>
                  </a:lnTo>
                  <a:lnTo>
                    <a:pt x="15" y="266"/>
                  </a:lnTo>
                  <a:lnTo>
                    <a:pt x="15" y="261"/>
                  </a:lnTo>
                  <a:lnTo>
                    <a:pt x="15" y="261"/>
                  </a:lnTo>
                  <a:lnTo>
                    <a:pt x="15" y="256"/>
                  </a:lnTo>
                  <a:lnTo>
                    <a:pt x="19" y="256"/>
                  </a:lnTo>
                  <a:lnTo>
                    <a:pt x="19" y="251"/>
                  </a:lnTo>
                  <a:lnTo>
                    <a:pt x="19" y="251"/>
                  </a:lnTo>
                  <a:lnTo>
                    <a:pt x="24" y="251"/>
                  </a:lnTo>
                  <a:lnTo>
                    <a:pt x="24" y="246"/>
                  </a:lnTo>
                  <a:lnTo>
                    <a:pt x="29" y="246"/>
                  </a:lnTo>
                  <a:lnTo>
                    <a:pt x="29" y="242"/>
                  </a:lnTo>
                  <a:lnTo>
                    <a:pt x="29" y="242"/>
                  </a:lnTo>
                  <a:lnTo>
                    <a:pt x="34" y="237"/>
                  </a:lnTo>
                  <a:lnTo>
                    <a:pt x="34" y="237"/>
                  </a:lnTo>
                  <a:lnTo>
                    <a:pt x="34" y="232"/>
                  </a:lnTo>
                  <a:lnTo>
                    <a:pt x="34" y="232"/>
                  </a:lnTo>
                  <a:lnTo>
                    <a:pt x="34" y="227"/>
                  </a:lnTo>
                  <a:lnTo>
                    <a:pt x="34" y="227"/>
                  </a:lnTo>
                  <a:lnTo>
                    <a:pt x="34" y="227"/>
                  </a:lnTo>
                  <a:lnTo>
                    <a:pt x="34" y="227"/>
                  </a:lnTo>
                  <a:lnTo>
                    <a:pt x="34" y="227"/>
                  </a:lnTo>
                  <a:lnTo>
                    <a:pt x="34" y="222"/>
                  </a:lnTo>
                  <a:lnTo>
                    <a:pt x="34" y="222"/>
                  </a:lnTo>
                  <a:lnTo>
                    <a:pt x="34" y="222"/>
                  </a:lnTo>
                  <a:lnTo>
                    <a:pt x="34" y="222"/>
                  </a:lnTo>
                  <a:lnTo>
                    <a:pt x="34" y="222"/>
                  </a:lnTo>
                  <a:lnTo>
                    <a:pt x="34" y="222"/>
                  </a:lnTo>
                  <a:lnTo>
                    <a:pt x="34" y="217"/>
                  </a:lnTo>
                  <a:lnTo>
                    <a:pt x="34" y="217"/>
                  </a:lnTo>
                  <a:lnTo>
                    <a:pt x="34" y="217"/>
                  </a:lnTo>
                  <a:lnTo>
                    <a:pt x="34" y="217"/>
                  </a:lnTo>
                  <a:lnTo>
                    <a:pt x="29" y="213"/>
                  </a:lnTo>
                  <a:lnTo>
                    <a:pt x="29" y="213"/>
                  </a:lnTo>
                  <a:lnTo>
                    <a:pt x="29" y="213"/>
                  </a:lnTo>
                  <a:lnTo>
                    <a:pt x="29" y="208"/>
                  </a:lnTo>
                  <a:lnTo>
                    <a:pt x="29" y="208"/>
                  </a:lnTo>
                  <a:lnTo>
                    <a:pt x="29" y="208"/>
                  </a:lnTo>
                  <a:lnTo>
                    <a:pt x="29" y="208"/>
                  </a:lnTo>
                  <a:lnTo>
                    <a:pt x="34" y="208"/>
                  </a:lnTo>
                  <a:lnTo>
                    <a:pt x="34" y="208"/>
                  </a:lnTo>
                  <a:lnTo>
                    <a:pt x="34" y="208"/>
                  </a:lnTo>
                  <a:lnTo>
                    <a:pt x="39" y="203"/>
                  </a:lnTo>
                  <a:lnTo>
                    <a:pt x="39" y="203"/>
                  </a:lnTo>
                  <a:lnTo>
                    <a:pt x="39" y="203"/>
                  </a:lnTo>
                  <a:lnTo>
                    <a:pt x="39" y="203"/>
                  </a:lnTo>
                  <a:lnTo>
                    <a:pt x="39" y="203"/>
                  </a:lnTo>
                  <a:lnTo>
                    <a:pt x="44" y="203"/>
                  </a:lnTo>
                  <a:lnTo>
                    <a:pt x="44" y="203"/>
                  </a:lnTo>
                  <a:lnTo>
                    <a:pt x="44" y="198"/>
                  </a:lnTo>
                  <a:lnTo>
                    <a:pt x="44" y="198"/>
                  </a:lnTo>
                  <a:lnTo>
                    <a:pt x="39" y="198"/>
                  </a:lnTo>
                  <a:lnTo>
                    <a:pt x="39" y="198"/>
                  </a:lnTo>
                  <a:lnTo>
                    <a:pt x="39" y="193"/>
                  </a:lnTo>
                  <a:lnTo>
                    <a:pt x="39" y="193"/>
                  </a:lnTo>
                  <a:lnTo>
                    <a:pt x="39" y="193"/>
                  </a:lnTo>
                  <a:lnTo>
                    <a:pt x="39" y="193"/>
                  </a:lnTo>
                  <a:lnTo>
                    <a:pt x="39" y="188"/>
                  </a:lnTo>
                  <a:lnTo>
                    <a:pt x="39" y="188"/>
                  </a:lnTo>
                  <a:lnTo>
                    <a:pt x="39" y="183"/>
                  </a:lnTo>
                  <a:lnTo>
                    <a:pt x="39" y="183"/>
                  </a:lnTo>
                  <a:lnTo>
                    <a:pt x="39" y="183"/>
                  </a:lnTo>
                  <a:lnTo>
                    <a:pt x="39" y="183"/>
                  </a:lnTo>
                  <a:lnTo>
                    <a:pt x="39" y="183"/>
                  </a:lnTo>
                  <a:lnTo>
                    <a:pt x="44" y="183"/>
                  </a:lnTo>
                  <a:lnTo>
                    <a:pt x="48" y="183"/>
                  </a:lnTo>
                  <a:lnTo>
                    <a:pt x="48" y="179"/>
                  </a:lnTo>
                  <a:lnTo>
                    <a:pt x="53" y="179"/>
                  </a:lnTo>
                  <a:lnTo>
                    <a:pt x="53" y="179"/>
                  </a:lnTo>
                  <a:lnTo>
                    <a:pt x="53" y="179"/>
                  </a:lnTo>
                  <a:lnTo>
                    <a:pt x="53" y="174"/>
                  </a:lnTo>
                  <a:lnTo>
                    <a:pt x="53" y="174"/>
                  </a:lnTo>
                  <a:lnTo>
                    <a:pt x="53" y="174"/>
                  </a:lnTo>
                  <a:lnTo>
                    <a:pt x="58" y="174"/>
                  </a:lnTo>
                  <a:lnTo>
                    <a:pt x="63" y="179"/>
                  </a:lnTo>
                  <a:lnTo>
                    <a:pt x="63" y="179"/>
                  </a:lnTo>
                  <a:lnTo>
                    <a:pt x="68" y="179"/>
                  </a:lnTo>
                  <a:lnTo>
                    <a:pt x="73" y="179"/>
                  </a:lnTo>
                  <a:lnTo>
                    <a:pt x="77" y="174"/>
                  </a:lnTo>
                  <a:lnTo>
                    <a:pt x="77" y="174"/>
                  </a:lnTo>
                  <a:lnTo>
                    <a:pt x="77" y="174"/>
                  </a:lnTo>
                  <a:lnTo>
                    <a:pt x="77" y="174"/>
                  </a:lnTo>
                  <a:lnTo>
                    <a:pt x="77" y="179"/>
                  </a:lnTo>
                  <a:lnTo>
                    <a:pt x="77" y="179"/>
                  </a:lnTo>
                  <a:lnTo>
                    <a:pt x="82" y="179"/>
                  </a:lnTo>
                  <a:lnTo>
                    <a:pt x="82" y="179"/>
                  </a:lnTo>
                  <a:lnTo>
                    <a:pt x="82" y="179"/>
                  </a:lnTo>
                  <a:lnTo>
                    <a:pt x="82" y="179"/>
                  </a:lnTo>
                  <a:lnTo>
                    <a:pt x="87" y="179"/>
                  </a:lnTo>
                  <a:lnTo>
                    <a:pt x="87" y="174"/>
                  </a:lnTo>
                  <a:lnTo>
                    <a:pt x="87" y="174"/>
                  </a:lnTo>
                  <a:lnTo>
                    <a:pt x="87" y="169"/>
                  </a:lnTo>
                  <a:lnTo>
                    <a:pt x="87" y="169"/>
                  </a:lnTo>
                  <a:lnTo>
                    <a:pt x="87" y="169"/>
                  </a:lnTo>
                  <a:lnTo>
                    <a:pt x="92" y="169"/>
                  </a:lnTo>
                  <a:lnTo>
                    <a:pt x="92" y="169"/>
                  </a:lnTo>
                  <a:lnTo>
                    <a:pt x="92" y="169"/>
                  </a:lnTo>
                  <a:lnTo>
                    <a:pt x="92" y="169"/>
                  </a:lnTo>
                  <a:lnTo>
                    <a:pt x="92" y="169"/>
                  </a:lnTo>
                  <a:lnTo>
                    <a:pt x="92" y="174"/>
                  </a:lnTo>
                  <a:lnTo>
                    <a:pt x="92" y="174"/>
                  </a:lnTo>
                  <a:lnTo>
                    <a:pt x="92" y="174"/>
                  </a:lnTo>
                  <a:lnTo>
                    <a:pt x="92" y="174"/>
                  </a:lnTo>
                  <a:lnTo>
                    <a:pt x="92" y="179"/>
                  </a:lnTo>
                  <a:lnTo>
                    <a:pt x="92" y="179"/>
                  </a:lnTo>
                  <a:lnTo>
                    <a:pt x="92" y="179"/>
                  </a:lnTo>
                  <a:lnTo>
                    <a:pt x="92" y="179"/>
                  </a:lnTo>
                  <a:lnTo>
                    <a:pt x="92" y="179"/>
                  </a:lnTo>
                  <a:lnTo>
                    <a:pt x="92" y="179"/>
                  </a:lnTo>
                  <a:lnTo>
                    <a:pt x="97" y="179"/>
                  </a:lnTo>
                  <a:lnTo>
                    <a:pt x="97" y="179"/>
                  </a:lnTo>
                  <a:lnTo>
                    <a:pt x="102" y="174"/>
                  </a:lnTo>
                  <a:lnTo>
                    <a:pt x="106" y="174"/>
                  </a:lnTo>
                  <a:lnTo>
                    <a:pt x="106" y="174"/>
                  </a:lnTo>
                  <a:lnTo>
                    <a:pt x="111" y="174"/>
                  </a:lnTo>
                  <a:lnTo>
                    <a:pt x="111" y="179"/>
                  </a:lnTo>
                  <a:lnTo>
                    <a:pt x="116" y="179"/>
                  </a:lnTo>
                  <a:lnTo>
                    <a:pt x="121" y="179"/>
                  </a:lnTo>
                  <a:lnTo>
                    <a:pt x="121" y="174"/>
                  </a:lnTo>
                  <a:lnTo>
                    <a:pt x="126" y="174"/>
                  </a:lnTo>
                  <a:lnTo>
                    <a:pt x="126" y="174"/>
                  </a:lnTo>
                  <a:lnTo>
                    <a:pt x="126" y="174"/>
                  </a:lnTo>
                  <a:lnTo>
                    <a:pt x="126" y="174"/>
                  </a:lnTo>
                  <a:lnTo>
                    <a:pt x="126" y="174"/>
                  </a:lnTo>
                  <a:lnTo>
                    <a:pt x="126" y="174"/>
                  </a:lnTo>
                  <a:lnTo>
                    <a:pt x="131" y="174"/>
                  </a:lnTo>
                  <a:lnTo>
                    <a:pt x="131" y="174"/>
                  </a:lnTo>
                  <a:lnTo>
                    <a:pt x="131" y="174"/>
                  </a:lnTo>
                  <a:lnTo>
                    <a:pt x="131" y="179"/>
                  </a:lnTo>
                  <a:lnTo>
                    <a:pt x="131" y="179"/>
                  </a:lnTo>
                  <a:lnTo>
                    <a:pt x="131" y="179"/>
                  </a:lnTo>
                  <a:lnTo>
                    <a:pt x="131" y="183"/>
                  </a:lnTo>
                  <a:lnTo>
                    <a:pt x="131" y="183"/>
                  </a:lnTo>
                  <a:lnTo>
                    <a:pt x="131" y="183"/>
                  </a:lnTo>
                  <a:lnTo>
                    <a:pt x="131" y="183"/>
                  </a:lnTo>
                  <a:lnTo>
                    <a:pt x="131" y="183"/>
                  </a:lnTo>
                  <a:lnTo>
                    <a:pt x="131" y="183"/>
                  </a:lnTo>
                  <a:lnTo>
                    <a:pt x="131" y="183"/>
                  </a:lnTo>
                  <a:lnTo>
                    <a:pt x="136" y="183"/>
                  </a:lnTo>
                  <a:lnTo>
                    <a:pt x="136" y="183"/>
                  </a:lnTo>
                  <a:lnTo>
                    <a:pt x="136" y="183"/>
                  </a:lnTo>
                  <a:lnTo>
                    <a:pt x="140" y="183"/>
                  </a:lnTo>
                  <a:lnTo>
                    <a:pt x="140" y="179"/>
                  </a:lnTo>
                  <a:lnTo>
                    <a:pt x="140" y="179"/>
                  </a:lnTo>
                  <a:lnTo>
                    <a:pt x="145" y="179"/>
                  </a:lnTo>
                  <a:lnTo>
                    <a:pt x="145" y="179"/>
                  </a:lnTo>
                  <a:lnTo>
                    <a:pt x="145" y="179"/>
                  </a:lnTo>
                  <a:lnTo>
                    <a:pt x="150" y="179"/>
                  </a:lnTo>
                  <a:lnTo>
                    <a:pt x="155" y="179"/>
                  </a:lnTo>
                  <a:lnTo>
                    <a:pt x="155" y="174"/>
                  </a:lnTo>
                  <a:lnTo>
                    <a:pt x="155" y="174"/>
                  </a:lnTo>
                  <a:lnTo>
                    <a:pt x="155" y="174"/>
                  </a:lnTo>
                  <a:lnTo>
                    <a:pt x="155" y="174"/>
                  </a:lnTo>
                  <a:lnTo>
                    <a:pt x="155" y="174"/>
                  </a:lnTo>
                  <a:lnTo>
                    <a:pt x="150" y="174"/>
                  </a:lnTo>
                  <a:lnTo>
                    <a:pt x="145" y="174"/>
                  </a:lnTo>
                  <a:lnTo>
                    <a:pt x="145" y="174"/>
                  </a:lnTo>
                  <a:lnTo>
                    <a:pt x="145" y="169"/>
                  </a:lnTo>
                  <a:lnTo>
                    <a:pt x="145" y="169"/>
                  </a:lnTo>
                  <a:lnTo>
                    <a:pt x="145" y="169"/>
                  </a:lnTo>
                  <a:lnTo>
                    <a:pt x="145" y="169"/>
                  </a:lnTo>
                  <a:lnTo>
                    <a:pt x="145" y="169"/>
                  </a:lnTo>
                  <a:lnTo>
                    <a:pt x="145" y="169"/>
                  </a:lnTo>
                  <a:lnTo>
                    <a:pt x="145" y="169"/>
                  </a:lnTo>
                  <a:lnTo>
                    <a:pt x="155" y="169"/>
                  </a:lnTo>
                  <a:lnTo>
                    <a:pt x="160" y="169"/>
                  </a:lnTo>
                  <a:lnTo>
                    <a:pt x="160" y="169"/>
                  </a:lnTo>
                  <a:lnTo>
                    <a:pt x="160" y="169"/>
                  </a:lnTo>
                  <a:lnTo>
                    <a:pt x="165" y="169"/>
                  </a:lnTo>
                  <a:lnTo>
                    <a:pt x="165" y="164"/>
                  </a:lnTo>
                  <a:lnTo>
                    <a:pt x="165" y="159"/>
                  </a:lnTo>
                  <a:lnTo>
                    <a:pt x="165" y="159"/>
                  </a:lnTo>
                  <a:lnTo>
                    <a:pt x="165" y="159"/>
                  </a:lnTo>
                  <a:lnTo>
                    <a:pt x="165" y="159"/>
                  </a:lnTo>
                  <a:lnTo>
                    <a:pt x="165" y="154"/>
                  </a:lnTo>
                  <a:lnTo>
                    <a:pt x="165" y="154"/>
                  </a:lnTo>
                  <a:lnTo>
                    <a:pt x="165" y="154"/>
                  </a:lnTo>
                  <a:lnTo>
                    <a:pt x="165" y="154"/>
                  </a:lnTo>
                  <a:lnTo>
                    <a:pt x="165" y="154"/>
                  </a:lnTo>
                  <a:lnTo>
                    <a:pt x="165" y="154"/>
                  </a:lnTo>
                  <a:lnTo>
                    <a:pt x="169" y="154"/>
                  </a:lnTo>
                  <a:lnTo>
                    <a:pt x="169" y="154"/>
                  </a:lnTo>
                  <a:lnTo>
                    <a:pt x="174" y="150"/>
                  </a:lnTo>
                  <a:lnTo>
                    <a:pt x="174" y="150"/>
                  </a:lnTo>
                  <a:lnTo>
                    <a:pt x="174" y="150"/>
                  </a:lnTo>
                  <a:lnTo>
                    <a:pt x="174" y="150"/>
                  </a:lnTo>
                  <a:lnTo>
                    <a:pt x="174" y="145"/>
                  </a:lnTo>
                  <a:lnTo>
                    <a:pt x="174" y="145"/>
                  </a:lnTo>
                  <a:lnTo>
                    <a:pt x="174" y="145"/>
                  </a:lnTo>
                  <a:lnTo>
                    <a:pt x="174" y="145"/>
                  </a:lnTo>
                  <a:lnTo>
                    <a:pt x="174" y="145"/>
                  </a:lnTo>
                  <a:lnTo>
                    <a:pt x="174" y="145"/>
                  </a:lnTo>
                  <a:lnTo>
                    <a:pt x="169" y="145"/>
                  </a:lnTo>
                  <a:lnTo>
                    <a:pt x="169" y="145"/>
                  </a:lnTo>
                  <a:lnTo>
                    <a:pt x="169" y="145"/>
                  </a:lnTo>
                  <a:lnTo>
                    <a:pt x="169" y="145"/>
                  </a:lnTo>
                  <a:lnTo>
                    <a:pt x="169" y="140"/>
                  </a:lnTo>
                  <a:lnTo>
                    <a:pt x="169" y="140"/>
                  </a:lnTo>
                  <a:lnTo>
                    <a:pt x="174" y="140"/>
                  </a:lnTo>
                  <a:lnTo>
                    <a:pt x="174" y="140"/>
                  </a:lnTo>
                  <a:lnTo>
                    <a:pt x="174" y="140"/>
                  </a:lnTo>
                  <a:lnTo>
                    <a:pt x="179" y="140"/>
                  </a:lnTo>
                  <a:lnTo>
                    <a:pt x="179" y="140"/>
                  </a:lnTo>
                  <a:lnTo>
                    <a:pt x="179" y="140"/>
                  </a:lnTo>
                  <a:lnTo>
                    <a:pt x="179" y="135"/>
                  </a:lnTo>
                  <a:lnTo>
                    <a:pt x="179" y="135"/>
                  </a:lnTo>
                  <a:lnTo>
                    <a:pt x="179" y="135"/>
                  </a:lnTo>
                  <a:lnTo>
                    <a:pt x="179" y="135"/>
                  </a:lnTo>
                  <a:lnTo>
                    <a:pt x="179" y="135"/>
                  </a:lnTo>
                  <a:lnTo>
                    <a:pt x="174" y="135"/>
                  </a:lnTo>
                  <a:lnTo>
                    <a:pt x="174" y="135"/>
                  </a:lnTo>
                  <a:lnTo>
                    <a:pt x="174" y="135"/>
                  </a:lnTo>
                  <a:lnTo>
                    <a:pt x="169" y="135"/>
                  </a:lnTo>
                  <a:lnTo>
                    <a:pt x="169" y="135"/>
                  </a:lnTo>
                  <a:lnTo>
                    <a:pt x="169" y="135"/>
                  </a:lnTo>
                  <a:lnTo>
                    <a:pt x="169" y="135"/>
                  </a:lnTo>
                  <a:lnTo>
                    <a:pt x="165" y="135"/>
                  </a:lnTo>
                  <a:lnTo>
                    <a:pt x="165" y="130"/>
                  </a:lnTo>
                  <a:lnTo>
                    <a:pt x="165" y="130"/>
                  </a:lnTo>
                  <a:lnTo>
                    <a:pt x="165" y="130"/>
                  </a:lnTo>
                  <a:lnTo>
                    <a:pt x="160" y="130"/>
                  </a:lnTo>
                  <a:lnTo>
                    <a:pt x="160" y="135"/>
                  </a:lnTo>
                  <a:lnTo>
                    <a:pt x="160" y="135"/>
                  </a:lnTo>
                  <a:lnTo>
                    <a:pt x="160" y="130"/>
                  </a:lnTo>
                  <a:lnTo>
                    <a:pt x="160" y="130"/>
                  </a:lnTo>
                  <a:lnTo>
                    <a:pt x="160" y="130"/>
                  </a:lnTo>
                  <a:lnTo>
                    <a:pt x="160" y="130"/>
                  </a:lnTo>
                  <a:lnTo>
                    <a:pt x="165" y="130"/>
                  </a:lnTo>
                  <a:lnTo>
                    <a:pt x="165" y="130"/>
                  </a:lnTo>
                  <a:lnTo>
                    <a:pt x="165" y="125"/>
                  </a:lnTo>
                  <a:lnTo>
                    <a:pt x="165" y="125"/>
                  </a:lnTo>
                  <a:lnTo>
                    <a:pt x="165" y="125"/>
                  </a:lnTo>
                  <a:lnTo>
                    <a:pt x="165" y="125"/>
                  </a:lnTo>
                  <a:lnTo>
                    <a:pt x="169" y="125"/>
                  </a:lnTo>
                  <a:lnTo>
                    <a:pt x="169" y="121"/>
                  </a:lnTo>
                  <a:lnTo>
                    <a:pt x="169" y="125"/>
                  </a:lnTo>
                  <a:lnTo>
                    <a:pt x="174" y="125"/>
                  </a:lnTo>
                  <a:lnTo>
                    <a:pt x="174" y="125"/>
                  </a:lnTo>
                  <a:lnTo>
                    <a:pt x="174" y="125"/>
                  </a:lnTo>
                  <a:lnTo>
                    <a:pt x="174" y="125"/>
                  </a:lnTo>
                  <a:lnTo>
                    <a:pt x="179" y="125"/>
                  </a:lnTo>
                  <a:lnTo>
                    <a:pt x="179" y="125"/>
                  </a:lnTo>
                  <a:lnTo>
                    <a:pt x="179" y="125"/>
                  </a:lnTo>
                  <a:lnTo>
                    <a:pt x="179" y="125"/>
                  </a:lnTo>
                  <a:lnTo>
                    <a:pt x="179" y="125"/>
                  </a:lnTo>
                  <a:lnTo>
                    <a:pt x="174" y="125"/>
                  </a:lnTo>
                  <a:lnTo>
                    <a:pt x="174" y="121"/>
                  </a:lnTo>
                  <a:lnTo>
                    <a:pt x="174" y="121"/>
                  </a:lnTo>
                  <a:lnTo>
                    <a:pt x="174" y="121"/>
                  </a:lnTo>
                  <a:lnTo>
                    <a:pt x="179" y="121"/>
                  </a:lnTo>
                  <a:lnTo>
                    <a:pt x="179" y="116"/>
                  </a:lnTo>
                  <a:lnTo>
                    <a:pt x="179" y="116"/>
                  </a:lnTo>
                  <a:lnTo>
                    <a:pt x="179" y="116"/>
                  </a:lnTo>
                  <a:lnTo>
                    <a:pt x="179" y="116"/>
                  </a:lnTo>
                  <a:lnTo>
                    <a:pt x="179" y="116"/>
                  </a:lnTo>
                  <a:lnTo>
                    <a:pt x="174" y="116"/>
                  </a:lnTo>
                  <a:lnTo>
                    <a:pt x="174" y="116"/>
                  </a:lnTo>
                  <a:lnTo>
                    <a:pt x="174" y="116"/>
                  </a:lnTo>
                  <a:lnTo>
                    <a:pt x="179" y="111"/>
                  </a:lnTo>
                  <a:lnTo>
                    <a:pt x="179" y="111"/>
                  </a:lnTo>
                  <a:lnTo>
                    <a:pt x="179" y="111"/>
                  </a:lnTo>
                  <a:lnTo>
                    <a:pt x="179" y="111"/>
                  </a:lnTo>
                  <a:lnTo>
                    <a:pt x="179" y="111"/>
                  </a:lnTo>
                  <a:lnTo>
                    <a:pt x="184" y="111"/>
                  </a:lnTo>
                  <a:lnTo>
                    <a:pt x="184" y="111"/>
                  </a:lnTo>
                  <a:lnTo>
                    <a:pt x="184" y="111"/>
                  </a:lnTo>
                  <a:lnTo>
                    <a:pt x="184" y="111"/>
                  </a:lnTo>
                  <a:lnTo>
                    <a:pt x="184" y="111"/>
                  </a:lnTo>
                  <a:lnTo>
                    <a:pt x="184" y="111"/>
                  </a:lnTo>
                  <a:lnTo>
                    <a:pt x="184" y="111"/>
                  </a:lnTo>
                  <a:lnTo>
                    <a:pt x="184" y="111"/>
                  </a:lnTo>
                  <a:lnTo>
                    <a:pt x="184" y="106"/>
                  </a:lnTo>
                  <a:lnTo>
                    <a:pt x="184" y="106"/>
                  </a:lnTo>
                  <a:lnTo>
                    <a:pt x="184" y="106"/>
                  </a:lnTo>
                  <a:lnTo>
                    <a:pt x="184" y="106"/>
                  </a:lnTo>
                  <a:lnTo>
                    <a:pt x="189" y="106"/>
                  </a:lnTo>
                  <a:lnTo>
                    <a:pt x="189" y="106"/>
                  </a:lnTo>
                  <a:lnTo>
                    <a:pt x="189" y="106"/>
                  </a:lnTo>
                  <a:lnTo>
                    <a:pt x="189" y="106"/>
                  </a:lnTo>
                  <a:lnTo>
                    <a:pt x="189" y="106"/>
                  </a:lnTo>
                  <a:lnTo>
                    <a:pt x="189" y="106"/>
                  </a:lnTo>
                  <a:lnTo>
                    <a:pt x="189" y="106"/>
                  </a:lnTo>
                  <a:lnTo>
                    <a:pt x="189" y="106"/>
                  </a:lnTo>
                  <a:lnTo>
                    <a:pt x="189" y="106"/>
                  </a:lnTo>
                  <a:lnTo>
                    <a:pt x="194" y="106"/>
                  </a:lnTo>
                  <a:lnTo>
                    <a:pt x="194" y="106"/>
                  </a:lnTo>
                  <a:lnTo>
                    <a:pt x="194" y="106"/>
                  </a:lnTo>
                  <a:lnTo>
                    <a:pt x="194" y="106"/>
                  </a:lnTo>
                  <a:lnTo>
                    <a:pt x="194" y="106"/>
                  </a:lnTo>
                  <a:lnTo>
                    <a:pt x="198" y="106"/>
                  </a:lnTo>
                  <a:lnTo>
                    <a:pt x="198" y="106"/>
                  </a:lnTo>
                  <a:lnTo>
                    <a:pt x="198" y="106"/>
                  </a:lnTo>
                  <a:lnTo>
                    <a:pt x="198" y="106"/>
                  </a:lnTo>
                  <a:lnTo>
                    <a:pt x="198" y="106"/>
                  </a:lnTo>
                  <a:lnTo>
                    <a:pt x="198" y="106"/>
                  </a:lnTo>
                  <a:lnTo>
                    <a:pt x="203" y="106"/>
                  </a:lnTo>
                  <a:lnTo>
                    <a:pt x="203" y="106"/>
                  </a:lnTo>
                  <a:lnTo>
                    <a:pt x="203" y="106"/>
                  </a:lnTo>
                  <a:lnTo>
                    <a:pt x="203" y="106"/>
                  </a:lnTo>
                  <a:lnTo>
                    <a:pt x="208" y="106"/>
                  </a:lnTo>
                  <a:lnTo>
                    <a:pt x="208" y="106"/>
                  </a:lnTo>
                  <a:lnTo>
                    <a:pt x="208" y="106"/>
                  </a:lnTo>
                  <a:lnTo>
                    <a:pt x="213" y="106"/>
                  </a:lnTo>
                  <a:lnTo>
                    <a:pt x="213" y="106"/>
                  </a:lnTo>
                  <a:lnTo>
                    <a:pt x="213" y="106"/>
                  </a:lnTo>
                  <a:lnTo>
                    <a:pt x="218" y="106"/>
                  </a:lnTo>
                  <a:lnTo>
                    <a:pt x="218" y="106"/>
                  </a:lnTo>
                  <a:lnTo>
                    <a:pt x="223" y="106"/>
                  </a:lnTo>
                  <a:lnTo>
                    <a:pt x="223" y="111"/>
                  </a:lnTo>
                  <a:lnTo>
                    <a:pt x="223" y="111"/>
                  </a:lnTo>
                  <a:lnTo>
                    <a:pt x="223" y="111"/>
                  </a:lnTo>
                  <a:lnTo>
                    <a:pt x="223" y="111"/>
                  </a:lnTo>
                  <a:lnTo>
                    <a:pt x="223" y="111"/>
                  </a:lnTo>
                  <a:lnTo>
                    <a:pt x="223" y="111"/>
                  </a:lnTo>
                  <a:lnTo>
                    <a:pt x="223" y="116"/>
                  </a:lnTo>
                  <a:lnTo>
                    <a:pt x="223" y="116"/>
                  </a:lnTo>
                  <a:lnTo>
                    <a:pt x="223" y="116"/>
                  </a:lnTo>
                  <a:lnTo>
                    <a:pt x="223" y="116"/>
                  </a:lnTo>
                  <a:lnTo>
                    <a:pt x="223" y="116"/>
                  </a:lnTo>
                  <a:lnTo>
                    <a:pt x="228" y="116"/>
                  </a:lnTo>
                  <a:lnTo>
                    <a:pt x="228" y="116"/>
                  </a:lnTo>
                  <a:lnTo>
                    <a:pt x="228" y="116"/>
                  </a:lnTo>
                  <a:lnTo>
                    <a:pt x="232" y="121"/>
                  </a:lnTo>
                  <a:lnTo>
                    <a:pt x="232" y="116"/>
                  </a:lnTo>
                  <a:lnTo>
                    <a:pt x="232" y="116"/>
                  </a:lnTo>
                  <a:lnTo>
                    <a:pt x="232" y="116"/>
                  </a:lnTo>
                  <a:lnTo>
                    <a:pt x="237" y="116"/>
                  </a:lnTo>
                  <a:lnTo>
                    <a:pt x="237" y="116"/>
                  </a:lnTo>
                  <a:lnTo>
                    <a:pt x="237" y="116"/>
                  </a:lnTo>
                  <a:lnTo>
                    <a:pt x="237" y="111"/>
                  </a:lnTo>
                  <a:lnTo>
                    <a:pt x="242" y="111"/>
                  </a:lnTo>
                  <a:lnTo>
                    <a:pt x="242" y="111"/>
                  </a:lnTo>
                  <a:lnTo>
                    <a:pt x="242" y="106"/>
                  </a:lnTo>
                  <a:lnTo>
                    <a:pt x="242" y="106"/>
                  </a:lnTo>
                  <a:lnTo>
                    <a:pt x="242" y="106"/>
                  </a:lnTo>
                  <a:lnTo>
                    <a:pt x="242" y="106"/>
                  </a:lnTo>
                  <a:lnTo>
                    <a:pt x="247" y="106"/>
                  </a:lnTo>
                  <a:lnTo>
                    <a:pt x="247" y="106"/>
                  </a:lnTo>
                  <a:lnTo>
                    <a:pt x="247" y="106"/>
                  </a:lnTo>
                  <a:lnTo>
                    <a:pt x="247" y="106"/>
                  </a:lnTo>
                  <a:lnTo>
                    <a:pt x="247" y="101"/>
                  </a:lnTo>
                  <a:lnTo>
                    <a:pt x="247" y="101"/>
                  </a:lnTo>
                  <a:lnTo>
                    <a:pt x="252" y="101"/>
                  </a:lnTo>
                  <a:lnTo>
                    <a:pt x="252" y="101"/>
                  </a:lnTo>
                  <a:lnTo>
                    <a:pt x="252" y="101"/>
                  </a:lnTo>
                  <a:lnTo>
                    <a:pt x="252" y="101"/>
                  </a:lnTo>
                  <a:lnTo>
                    <a:pt x="252" y="101"/>
                  </a:lnTo>
                  <a:lnTo>
                    <a:pt x="257" y="101"/>
                  </a:lnTo>
                  <a:lnTo>
                    <a:pt x="257" y="96"/>
                  </a:lnTo>
                  <a:lnTo>
                    <a:pt x="257" y="96"/>
                  </a:lnTo>
                  <a:lnTo>
                    <a:pt x="257" y="96"/>
                  </a:lnTo>
                  <a:lnTo>
                    <a:pt x="257" y="96"/>
                  </a:lnTo>
                  <a:lnTo>
                    <a:pt x="252" y="96"/>
                  </a:lnTo>
                  <a:lnTo>
                    <a:pt x="252" y="96"/>
                  </a:lnTo>
                  <a:lnTo>
                    <a:pt x="247" y="96"/>
                  </a:lnTo>
                  <a:lnTo>
                    <a:pt x="247" y="96"/>
                  </a:lnTo>
                  <a:lnTo>
                    <a:pt x="247" y="92"/>
                  </a:lnTo>
                  <a:lnTo>
                    <a:pt x="247" y="92"/>
                  </a:lnTo>
                  <a:lnTo>
                    <a:pt x="247" y="92"/>
                  </a:lnTo>
                  <a:lnTo>
                    <a:pt x="247" y="92"/>
                  </a:lnTo>
                  <a:lnTo>
                    <a:pt x="247" y="92"/>
                  </a:lnTo>
                  <a:lnTo>
                    <a:pt x="247" y="92"/>
                  </a:lnTo>
                  <a:lnTo>
                    <a:pt x="252" y="92"/>
                  </a:lnTo>
                  <a:lnTo>
                    <a:pt x="252" y="92"/>
                  </a:lnTo>
                  <a:lnTo>
                    <a:pt x="252" y="92"/>
                  </a:lnTo>
                  <a:lnTo>
                    <a:pt x="257" y="92"/>
                  </a:lnTo>
                  <a:lnTo>
                    <a:pt x="257" y="92"/>
                  </a:lnTo>
                  <a:lnTo>
                    <a:pt x="257" y="92"/>
                  </a:lnTo>
                  <a:lnTo>
                    <a:pt x="257" y="92"/>
                  </a:lnTo>
                  <a:lnTo>
                    <a:pt x="257" y="92"/>
                  </a:lnTo>
                  <a:lnTo>
                    <a:pt x="257" y="87"/>
                  </a:lnTo>
                  <a:lnTo>
                    <a:pt x="257" y="87"/>
                  </a:lnTo>
                  <a:lnTo>
                    <a:pt x="261" y="82"/>
                  </a:lnTo>
                  <a:lnTo>
                    <a:pt x="261" y="82"/>
                  </a:lnTo>
                  <a:lnTo>
                    <a:pt x="261" y="82"/>
                  </a:lnTo>
                  <a:lnTo>
                    <a:pt x="261" y="82"/>
                  </a:lnTo>
                  <a:lnTo>
                    <a:pt x="266" y="82"/>
                  </a:lnTo>
                  <a:lnTo>
                    <a:pt x="266" y="82"/>
                  </a:lnTo>
                  <a:lnTo>
                    <a:pt x="271" y="82"/>
                  </a:lnTo>
                  <a:lnTo>
                    <a:pt x="271" y="82"/>
                  </a:lnTo>
                  <a:lnTo>
                    <a:pt x="271" y="82"/>
                  </a:lnTo>
                  <a:lnTo>
                    <a:pt x="271" y="77"/>
                  </a:lnTo>
                  <a:lnTo>
                    <a:pt x="271" y="77"/>
                  </a:lnTo>
                  <a:lnTo>
                    <a:pt x="271" y="77"/>
                  </a:lnTo>
                  <a:lnTo>
                    <a:pt x="271" y="77"/>
                  </a:lnTo>
                  <a:lnTo>
                    <a:pt x="271" y="77"/>
                  </a:lnTo>
                  <a:lnTo>
                    <a:pt x="271" y="72"/>
                  </a:lnTo>
                  <a:lnTo>
                    <a:pt x="271" y="72"/>
                  </a:lnTo>
                  <a:lnTo>
                    <a:pt x="271" y="72"/>
                  </a:lnTo>
                  <a:lnTo>
                    <a:pt x="271" y="72"/>
                  </a:lnTo>
                  <a:lnTo>
                    <a:pt x="271" y="72"/>
                  </a:lnTo>
                  <a:lnTo>
                    <a:pt x="271" y="77"/>
                  </a:lnTo>
                  <a:lnTo>
                    <a:pt x="276" y="77"/>
                  </a:lnTo>
                  <a:lnTo>
                    <a:pt x="276" y="77"/>
                  </a:lnTo>
                  <a:lnTo>
                    <a:pt x="276" y="77"/>
                  </a:lnTo>
                  <a:lnTo>
                    <a:pt x="276" y="77"/>
                  </a:lnTo>
                  <a:lnTo>
                    <a:pt x="276" y="77"/>
                  </a:lnTo>
                  <a:lnTo>
                    <a:pt x="281" y="77"/>
                  </a:lnTo>
                  <a:lnTo>
                    <a:pt x="281" y="72"/>
                  </a:lnTo>
                  <a:lnTo>
                    <a:pt x="281" y="72"/>
                  </a:lnTo>
                  <a:lnTo>
                    <a:pt x="281" y="72"/>
                  </a:lnTo>
                  <a:lnTo>
                    <a:pt x="281" y="72"/>
                  </a:lnTo>
                  <a:lnTo>
                    <a:pt x="286" y="72"/>
                  </a:lnTo>
                  <a:lnTo>
                    <a:pt x="286" y="72"/>
                  </a:lnTo>
                  <a:lnTo>
                    <a:pt x="281" y="77"/>
                  </a:lnTo>
                  <a:lnTo>
                    <a:pt x="281" y="77"/>
                  </a:lnTo>
                  <a:lnTo>
                    <a:pt x="281" y="82"/>
                  </a:lnTo>
                  <a:lnTo>
                    <a:pt x="281" y="82"/>
                  </a:lnTo>
                  <a:lnTo>
                    <a:pt x="281" y="82"/>
                  </a:lnTo>
                  <a:lnTo>
                    <a:pt x="281" y="82"/>
                  </a:lnTo>
                  <a:lnTo>
                    <a:pt x="286" y="82"/>
                  </a:lnTo>
                  <a:lnTo>
                    <a:pt x="286" y="82"/>
                  </a:lnTo>
                  <a:lnTo>
                    <a:pt x="290" y="82"/>
                  </a:lnTo>
                  <a:lnTo>
                    <a:pt x="290" y="82"/>
                  </a:lnTo>
                  <a:lnTo>
                    <a:pt x="290" y="77"/>
                  </a:lnTo>
                  <a:lnTo>
                    <a:pt x="290" y="77"/>
                  </a:lnTo>
                  <a:lnTo>
                    <a:pt x="290" y="72"/>
                  </a:lnTo>
                  <a:lnTo>
                    <a:pt x="290" y="72"/>
                  </a:lnTo>
                  <a:lnTo>
                    <a:pt x="295" y="67"/>
                  </a:lnTo>
                  <a:lnTo>
                    <a:pt x="295" y="67"/>
                  </a:lnTo>
                  <a:lnTo>
                    <a:pt x="295" y="67"/>
                  </a:lnTo>
                  <a:lnTo>
                    <a:pt x="295" y="67"/>
                  </a:lnTo>
                  <a:lnTo>
                    <a:pt x="295" y="67"/>
                  </a:lnTo>
                  <a:lnTo>
                    <a:pt x="290" y="67"/>
                  </a:lnTo>
                  <a:lnTo>
                    <a:pt x="290" y="63"/>
                  </a:lnTo>
                  <a:lnTo>
                    <a:pt x="290" y="63"/>
                  </a:lnTo>
                  <a:lnTo>
                    <a:pt x="295" y="63"/>
                  </a:lnTo>
                  <a:lnTo>
                    <a:pt x="295" y="63"/>
                  </a:lnTo>
                  <a:lnTo>
                    <a:pt x="295" y="63"/>
                  </a:lnTo>
                  <a:lnTo>
                    <a:pt x="295" y="63"/>
                  </a:lnTo>
                  <a:lnTo>
                    <a:pt x="300" y="63"/>
                  </a:lnTo>
                  <a:lnTo>
                    <a:pt x="300" y="63"/>
                  </a:lnTo>
                  <a:lnTo>
                    <a:pt x="300" y="63"/>
                  </a:lnTo>
                  <a:lnTo>
                    <a:pt x="300" y="67"/>
                  </a:lnTo>
                  <a:lnTo>
                    <a:pt x="300" y="67"/>
                  </a:lnTo>
                  <a:lnTo>
                    <a:pt x="295" y="72"/>
                  </a:lnTo>
                  <a:lnTo>
                    <a:pt x="295" y="72"/>
                  </a:lnTo>
                  <a:lnTo>
                    <a:pt x="295" y="72"/>
                  </a:lnTo>
                  <a:lnTo>
                    <a:pt x="295" y="77"/>
                  </a:lnTo>
                  <a:lnTo>
                    <a:pt x="295" y="77"/>
                  </a:lnTo>
                  <a:lnTo>
                    <a:pt x="295" y="77"/>
                  </a:lnTo>
                  <a:lnTo>
                    <a:pt x="300" y="77"/>
                  </a:lnTo>
                  <a:lnTo>
                    <a:pt x="300" y="77"/>
                  </a:lnTo>
                  <a:lnTo>
                    <a:pt x="300" y="77"/>
                  </a:lnTo>
                  <a:lnTo>
                    <a:pt x="305" y="77"/>
                  </a:lnTo>
                  <a:lnTo>
                    <a:pt x="305" y="72"/>
                  </a:lnTo>
                  <a:lnTo>
                    <a:pt x="305" y="72"/>
                  </a:lnTo>
                  <a:lnTo>
                    <a:pt x="305" y="72"/>
                  </a:lnTo>
                  <a:lnTo>
                    <a:pt x="305" y="77"/>
                  </a:lnTo>
                  <a:lnTo>
                    <a:pt x="305" y="77"/>
                  </a:lnTo>
                  <a:lnTo>
                    <a:pt x="305" y="77"/>
                  </a:lnTo>
                  <a:lnTo>
                    <a:pt x="305" y="77"/>
                  </a:lnTo>
                  <a:lnTo>
                    <a:pt x="305" y="77"/>
                  </a:lnTo>
                  <a:lnTo>
                    <a:pt x="305" y="77"/>
                  </a:lnTo>
                  <a:lnTo>
                    <a:pt x="310" y="77"/>
                  </a:lnTo>
                  <a:lnTo>
                    <a:pt x="310" y="77"/>
                  </a:lnTo>
                  <a:lnTo>
                    <a:pt x="310" y="77"/>
                  </a:lnTo>
                  <a:lnTo>
                    <a:pt x="315" y="77"/>
                  </a:lnTo>
                  <a:lnTo>
                    <a:pt x="315" y="72"/>
                  </a:lnTo>
                  <a:lnTo>
                    <a:pt x="310" y="72"/>
                  </a:lnTo>
                  <a:lnTo>
                    <a:pt x="310" y="72"/>
                  </a:lnTo>
                  <a:lnTo>
                    <a:pt x="310" y="72"/>
                  </a:lnTo>
                  <a:lnTo>
                    <a:pt x="310" y="72"/>
                  </a:lnTo>
                  <a:lnTo>
                    <a:pt x="310" y="72"/>
                  </a:lnTo>
                  <a:lnTo>
                    <a:pt x="310" y="67"/>
                  </a:lnTo>
                  <a:lnTo>
                    <a:pt x="310" y="67"/>
                  </a:lnTo>
                  <a:lnTo>
                    <a:pt x="310" y="67"/>
                  </a:lnTo>
                  <a:lnTo>
                    <a:pt x="310" y="67"/>
                  </a:lnTo>
                  <a:lnTo>
                    <a:pt x="310" y="63"/>
                  </a:lnTo>
                  <a:lnTo>
                    <a:pt x="315" y="63"/>
                  </a:lnTo>
                  <a:lnTo>
                    <a:pt x="315" y="63"/>
                  </a:lnTo>
                  <a:lnTo>
                    <a:pt x="319" y="58"/>
                  </a:lnTo>
                  <a:lnTo>
                    <a:pt x="319" y="58"/>
                  </a:lnTo>
                  <a:lnTo>
                    <a:pt x="319" y="58"/>
                  </a:lnTo>
                  <a:lnTo>
                    <a:pt x="319" y="58"/>
                  </a:lnTo>
                  <a:lnTo>
                    <a:pt x="324" y="58"/>
                  </a:lnTo>
                  <a:lnTo>
                    <a:pt x="324" y="58"/>
                  </a:lnTo>
                  <a:lnTo>
                    <a:pt x="324" y="58"/>
                  </a:lnTo>
                  <a:lnTo>
                    <a:pt x="329" y="58"/>
                  </a:lnTo>
                  <a:lnTo>
                    <a:pt x="329" y="58"/>
                  </a:lnTo>
                  <a:lnTo>
                    <a:pt x="329" y="63"/>
                  </a:lnTo>
                  <a:lnTo>
                    <a:pt x="334" y="63"/>
                  </a:lnTo>
                  <a:lnTo>
                    <a:pt x="334" y="63"/>
                  </a:lnTo>
                  <a:lnTo>
                    <a:pt x="339" y="63"/>
                  </a:lnTo>
                  <a:lnTo>
                    <a:pt x="339" y="63"/>
                  </a:lnTo>
                  <a:lnTo>
                    <a:pt x="339" y="63"/>
                  </a:lnTo>
                  <a:lnTo>
                    <a:pt x="344" y="63"/>
                  </a:lnTo>
                  <a:lnTo>
                    <a:pt x="344" y="63"/>
                  </a:lnTo>
                  <a:lnTo>
                    <a:pt x="344" y="58"/>
                  </a:lnTo>
                  <a:lnTo>
                    <a:pt x="344" y="58"/>
                  </a:lnTo>
                  <a:lnTo>
                    <a:pt x="344" y="58"/>
                  </a:lnTo>
                  <a:lnTo>
                    <a:pt x="349" y="58"/>
                  </a:lnTo>
                  <a:lnTo>
                    <a:pt x="349" y="58"/>
                  </a:lnTo>
                  <a:lnTo>
                    <a:pt x="349" y="58"/>
                  </a:lnTo>
                  <a:lnTo>
                    <a:pt x="349" y="58"/>
                  </a:lnTo>
                  <a:lnTo>
                    <a:pt x="349" y="58"/>
                  </a:lnTo>
                  <a:lnTo>
                    <a:pt x="349" y="58"/>
                  </a:lnTo>
                  <a:lnTo>
                    <a:pt x="353" y="58"/>
                  </a:lnTo>
                  <a:lnTo>
                    <a:pt x="353" y="58"/>
                  </a:lnTo>
                  <a:lnTo>
                    <a:pt x="353" y="58"/>
                  </a:lnTo>
                  <a:lnTo>
                    <a:pt x="353" y="53"/>
                  </a:lnTo>
                  <a:lnTo>
                    <a:pt x="358" y="53"/>
                  </a:lnTo>
                  <a:lnTo>
                    <a:pt x="358" y="53"/>
                  </a:lnTo>
                  <a:lnTo>
                    <a:pt x="363" y="53"/>
                  </a:lnTo>
                  <a:lnTo>
                    <a:pt x="363" y="53"/>
                  </a:lnTo>
                  <a:lnTo>
                    <a:pt x="363" y="53"/>
                  </a:lnTo>
                  <a:lnTo>
                    <a:pt x="368" y="48"/>
                  </a:lnTo>
                  <a:lnTo>
                    <a:pt x="368" y="48"/>
                  </a:lnTo>
                  <a:lnTo>
                    <a:pt x="368" y="48"/>
                  </a:lnTo>
                  <a:lnTo>
                    <a:pt x="373" y="48"/>
                  </a:lnTo>
                  <a:lnTo>
                    <a:pt x="373" y="48"/>
                  </a:lnTo>
                  <a:lnTo>
                    <a:pt x="373" y="48"/>
                  </a:lnTo>
                  <a:lnTo>
                    <a:pt x="373" y="48"/>
                  </a:lnTo>
                  <a:lnTo>
                    <a:pt x="373" y="43"/>
                  </a:lnTo>
                  <a:lnTo>
                    <a:pt x="368" y="43"/>
                  </a:lnTo>
                  <a:lnTo>
                    <a:pt x="368" y="43"/>
                  </a:lnTo>
                  <a:lnTo>
                    <a:pt x="368" y="38"/>
                  </a:lnTo>
                  <a:lnTo>
                    <a:pt x="368" y="38"/>
                  </a:lnTo>
                  <a:lnTo>
                    <a:pt x="368" y="38"/>
                  </a:lnTo>
                  <a:lnTo>
                    <a:pt x="368" y="38"/>
                  </a:lnTo>
                  <a:lnTo>
                    <a:pt x="368" y="34"/>
                  </a:lnTo>
                  <a:lnTo>
                    <a:pt x="368" y="34"/>
                  </a:lnTo>
                  <a:lnTo>
                    <a:pt x="368" y="34"/>
                  </a:lnTo>
                  <a:lnTo>
                    <a:pt x="368" y="34"/>
                  </a:lnTo>
                  <a:lnTo>
                    <a:pt x="368" y="38"/>
                  </a:lnTo>
                  <a:lnTo>
                    <a:pt x="368" y="38"/>
                  </a:lnTo>
                  <a:lnTo>
                    <a:pt x="368" y="38"/>
                  </a:lnTo>
                  <a:lnTo>
                    <a:pt x="363" y="38"/>
                  </a:lnTo>
                  <a:lnTo>
                    <a:pt x="363" y="38"/>
                  </a:lnTo>
                  <a:lnTo>
                    <a:pt x="363" y="38"/>
                  </a:lnTo>
                  <a:lnTo>
                    <a:pt x="363" y="38"/>
                  </a:lnTo>
                  <a:lnTo>
                    <a:pt x="363" y="38"/>
                  </a:lnTo>
                  <a:lnTo>
                    <a:pt x="363" y="38"/>
                  </a:lnTo>
                  <a:lnTo>
                    <a:pt x="363" y="38"/>
                  </a:lnTo>
                  <a:lnTo>
                    <a:pt x="363" y="34"/>
                  </a:lnTo>
                  <a:lnTo>
                    <a:pt x="368" y="34"/>
                  </a:lnTo>
                  <a:lnTo>
                    <a:pt x="368" y="29"/>
                  </a:lnTo>
                  <a:lnTo>
                    <a:pt x="368" y="29"/>
                  </a:lnTo>
                  <a:lnTo>
                    <a:pt x="368" y="29"/>
                  </a:lnTo>
                  <a:lnTo>
                    <a:pt x="373" y="29"/>
                  </a:lnTo>
                  <a:lnTo>
                    <a:pt x="373" y="29"/>
                  </a:lnTo>
                  <a:lnTo>
                    <a:pt x="378" y="29"/>
                  </a:lnTo>
                  <a:lnTo>
                    <a:pt x="378" y="29"/>
                  </a:lnTo>
                  <a:lnTo>
                    <a:pt x="382" y="29"/>
                  </a:lnTo>
                  <a:lnTo>
                    <a:pt x="382" y="29"/>
                  </a:lnTo>
                  <a:lnTo>
                    <a:pt x="382" y="34"/>
                  </a:lnTo>
                  <a:lnTo>
                    <a:pt x="382" y="34"/>
                  </a:lnTo>
                  <a:lnTo>
                    <a:pt x="382" y="34"/>
                  </a:lnTo>
                  <a:lnTo>
                    <a:pt x="382" y="38"/>
                  </a:lnTo>
                  <a:lnTo>
                    <a:pt x="387" y="43"/>
                  </a:lnTo>
                  <a:lnTo>
                    <a:pt x="387" y="43"/>
                  </a:lnTo>
                  <a:lnTo>
                    <a:pt x="392" y="43"/>
                  </a:lnTo>
                  <a:lnTo>
                    <a:pt x="392" y="43"/>
                  </a:lnTo>
                  <a:lnTo>
                    <a:pt x="392" y="43"/>
                  </a:lnTo>
                  <a:lnTo>
                    <a:pt x="392" y="43"/>
                  </a:lnTo>
                  <a:lnTo>
                    <a:pt x="397" y="43"/>
                  </a:lnTo>
                  <a:lnTo>
                    <a:pt x="397" y="38"/>
                  </a:lnTo>
                  <a:lnTo>
                    <a:pt x="397" y="38"/>
                  </a:lnTo>
                  <a:lnTo>
                    <a:pt x="397" y="38"/>
                  </a:lnTo>
                  <a:lnTo>
                    <a:pt x="392" y="38"/>
                  </a:lnTo>
                  <a:lnTo>
                    <a:pt x="392" y="34"/>
                  </a:lnTo>
                  <a:lnTo>
                    <a:pt x="397" y="34"/>
                  </a:lnTo>
                  <a:lnTo>
                    <a:pt x="397" y="34"/>
                  </a:lnTo>
                  <a:lnTo>
                    <a:pt x="397" y="34"/>
                  </a:lnTo>
                  <a:lnTo>
                    <a:pt x="397" y="34"/>
                  </a:lnTo>
                  <a:lnTo>
                    <a:pt x="402" y="34"/>
                  </a:lnTo>
                  <a:lnTo>
                    <a:pt x="402" y="34"/>
                  </a:lnTo>
                  <a:lnTo>
                    <a:pt x="402" y="34"/>
                  </a:lnTo>
                  <a:lnTo>
                    <a:pt x="402" y="34"/>
                  </a:lnTo>
                  <a:lnTo>
                    <a:pt x="402" y="34"/>
                  </a:lnTo>
                  <a:lnTo>
                    <a:pt x="397" y="34"/>
                  </a:lnTo>
                  <a:lnTo>
                    <a:pt x="397" y="34"/>
                  </a:lnTo>
                  <a:lnTo>
                    <a:pt x="397" y="34"/>
                  </a:lnTo>
                  <a:lnTo>
                    <a:pt x="392" y="34"/>
                  </a:lnTo>
                  <a:lnTo>
                    <a:pt x="392" y="34"/>
                  </a:lnTo>
                  <a:lnTo>
                    <a:pt x="392" y="29"/>
                  </a:lnTo>
                  <a:lnTo>
                    <a:pt x="392" y="29"/>
                  </a:lnTo>
                  <a:lnTo>
                    <a:pt x="392" y="29"/>
                  </a:lnTo>
                  <a:lnTo>
                    <a:pt x="397" y="29"/>
                  </a:lnTo>
                  <a:lnTo>
                    <a:pt x="397" y="24"/>
                  </a:lnTo>
                  <a:lnTo>
                    <a:pt x="397" y="24"/>
                  </a:lnTo>
                  <a:lnTo>
                    <a:pt x="397" y="24"/>
                  </a:lnTo>
                  <a:lnTo>
                    <a:pt x="397" y="24"/>
                  </a:lnTo>
                  <a:lnTo>
                    <a:pt x="397" y="24"/>
                  </a:lnTo>
                  <a:lnTo>
                    <a:pt x="397" y="24"/>
                  </a:lnTo>
                  <a:lnTo>
                    <a:pt x="392" y="19"/>
                  </a:lnTo>
                  <a:lnTo>
                    <a:pt x="392" y="19"/>
                  </a:lnTo>
                  <a:lnTo>
                    <a:pt x="392" y="19"/>
                  </a:lnTo>
                  <a:lnTo>
                    <a:pt x="392" y="19"/>
                  </a:lnTo>
                  <a:lnTo>
                    <a:pt x="392" y="19"/>
                  </a:lnTo>
                  <a:lnTo>
                    <a:pt x="392" y="14"/>
                  </a:lnTo>
                  <a:lnTo>
                    <a:pt x="392" y="14"/>
                  </a:lnTo>
                  <a:lnTo>
                    <a:pt x="392" y="14"/>
                  </a:lnTo>
                  <a:lnTo>
                    <a:pt x="392" y="14"/>
                  </a:lnTo>
                  <a:lnTo>
                    <a:pt x="392" y="14"/>
                  </a:lnTo>
                  <a:lnTo>
                    <a:pt x="392" y="14"/>
                  </a:lnTo>
                  <a:lnTo>
                    <a:pt x="397" y="14"/>
                  </a:lnTo>
                  <a:lnTo>
                    <a:pt x="397" y="14"/>
                  </a:lnTo>
                  <a:lnTo>
                    <a:pt x="397" y="14"/>
                  </a:lnTo>
                  <a:lnTo>
                    <a:pt x="402" y="14"/>
                  </a:lnTo>
                  <a:lnTo>
                    <a:pt x="402" y="14"/>
                  </a:lnTo>
                  <a:lnTo>
                    <a:pt x="407" y="14"/>
                  </a:lnTo>
                  <a:lnTo>
                    <a:pt x="407" y="14"/>
                  </a:lnTo>
                  <a:lnTo>
                    <a:pt x="407" y="14"/>
                  </a:lnTo>
                  <a:lnTo>
                    <a:pt x="407" y="14"/>
                  </a:lnTo>
                  <a:lnTo>
                    <a:pt x="407" y="9"/>
                  </a:lnTo>
                  <a:lnTo>
                    <a:pt x="407" y="9"/>
                  </a:lnTo>
                  <a:lnTo>
                    <a:pt x="407" y="9"/>
                  </a:lnTo>
                  <a:lnTo>
                    <a:pt x="407" y="9"/>
                  </a:lnTo>
                  <a:lnTo>
                    <a:pt x="402" y="5"/>
                  </a:lnTo>
                  <a:lnTo>
                    <a:pt x="402" y="5"/>
                  </a:lnTo>
                  <a:lnTo>
                    <a:pt x="402" y="5"/>
                  </a:lnTo>
                  <a:lnTo>
                    <a:pt x="402" y="5"/>
                  </a:lnTo>
                  <a:lnTo>
                    <a:pt x="402" y="5"/>
                  </a:lnTo>
                  <a:lnTo>
                    <a:pt x="402" y="0"/>
                  </a:lnTo>
                  <a:lnTo>
                    <a:pt x="402" y="0"/>
                  </a:lnTo>
                  <a:lnTo>
                    <a:pt x="407" y="0"/>
                  </a:lnTo>
                  <a:lnTo>
                    <a:pt x="407" y="0"/>
                  </a:lnTo>
                  <a:lnTo>
                    <a:pt x="407" y="0"/>
                  </a:lnTo>
                  <a:lnTo>
                    <a:pt x="407" y="5"/>
                  </a:lnTo>
                  <a:lnTo>
                    <a:pt x="411" y="5"/>
                  </a:lnTo>
                  <a:lnTo>
                    <a:pt x="411" y="5"/>
                  </a:lnTo>
                  <a:lnTo>
                    <a:pt x="411" y="9"/>
                  </a:lnTo>
                  <a:lnTo>
                    <a:pt x="411" y="9"/>
                  </a:lnTo>
                  <a:lnTo>
                    <a:pt x="411" y="9"/>
                  </a:lnTo>
                  <a:lnTo>
                    <a:pt x="411" y="9"/>
                  </a:lnTo>
                  <a:lnTo>
                    <a:pt x="416" y="9"/>
                  </a:lnTo>
                  <a:lnTo>
                    <a:pt x="416" y="9"/>
                  </a:lnTo>
                  <a:lnTo>
                    <a:pt x="416" y="9"/>
                  </a:lnTo>
                  <a:lnTo>
                    <a:pt x="416" y="9"/>
                  </a:lnTo>
                  <a:lnTo>
                    <a:pt x="421" y="14"/>
                  </a:lnTo>
                  <a:lnTo>
                    <a:pt x="421" y="19"/>
                  </a:lnTo>
                  <a:lnTo>
                    <a:pt x="421" y="19"/>
                  </a:lnTo>
                  <a:lnTo>
                    <a:pt x="421" y="19"/>
                  </a:lnTo>
                  <a:lnTo>
                    <a:pt x="421" y="19"/>
                  </a:lnTo>
                  <a:lnTo>
                    <a:pt x="421" y="19"/>
                  </a:lnTo>
                  <a:lnTo>
                    <a:pt x="421" y="24"/>
                  </a:lnTo>
                  <a:lnTo>
                    <a:pt x="421" y="24"/>
                  </a:lnTo>
                  <a:lnTo>
                    <a:pt x="426" y="24"/>
                  </a:lnTo>
                  <a:lnTo>
                    <a:pt x="426" y="19"/>
                  </a:lnTo>
                  <a:lnTo>
                    <a:pt x="426" y="19"/>
                  </a:lnTo>
                  <a:lnTo>
                    <a:pt x="426" y="19"/>
                  </a:lnTo>
                  <a:lnTo>
                    <a:pt x="426" y="19"/>
                  </a:lnTo>
                  <a:lnTo>
                    <a:pt x="426" y="19"/>
                  </a:lnTo>
                  <a:lnTo>
                    <a:pt x="426" y="19"/>
                  </a:lnTo>
                  <a:lnTo>
                    <a:pt x="426" y="19"/>
                  </a:lnTo>
                  <a:lnTo>
                    <a:pt x="431" y="19"/>
                  </a:lnTo>
                  <a:lnTo>
                    <a:pt x="431" y="19"/>
                  </a:lnTo>
                  <a:lnTo>
                    <a:pt x="431" y="19"/>
                  </a:lnTo>
                  <a:lnTo>
                    <a:pt x="431" y="19"/>
                  </a:lnTo>
                  <a:lnTo>
                    <a:pt x="431" y="19"/>
                  </a:lnTo>
                  <a:lnTo>
                    <a:pt x="431" y="19"/>
                  </a:lnTo>
                  <a:lnTo>
                    <a:pt x="431" y="19"/>
                  </a:lnTo>
                  <a:lnTo>
                    <a:pt x="431" y="19"/>
                  </a:lnTo>
                  <a:lnTo>
                    <a:pt x="431" y="19"/>
                  </a:lnTo>
                  <a:lnTo>
                    <a:pt x="431" y="19"/>
                  </a:lnTo>
                  <a:lnTo>
                    <a:pt x="436" y="14"/>
                  </a:lnTo>
                  <a:lnTo>
                    <a:pt x="436" y="14"/>
                  </a:lnTo>
                  <a:lnTo>
                    <a:pt x="436" y="14"/>
                  </a:lnTo>
                  <a:lnTo>
                    <a:pt x="436" y="14"/>
                  </a:lnTo>
                  <a:lnTo>
                    <a:pt x="436" y="14"/>
                  </a:lnTo>
                  <a:lnTo>
                    <a:pt x="436" y="14"/>
                  </a:lnTo>
                  <a:lnTo>
                    <a:pt x="436" y="9"/>
                  </a:lnTo>
                  <a:lnTo>
                    <a:pt x="436" y="9"/>
                  </a:lnTo>
                  <a:lnTo>
                    <a:pt x="436" y="9"/>
                  </a:lnTo>
                  <a:lnTo>
                    <a:pt x="436" y="9"/>
                  </a:lnTo>
                  <a:lnTo>
                    <a:pt x="445" y="5"/>
                  </a:lnTo>
                  <a:lnTo>
                    <a:pt x="455" y="5"/>
                  </a:lnTo>
                  <a:lnTo>
                    <a:pt x="465" y="0"/>
                  </a:lnTo>
                  <a:lnTo>
                    <a:pt x="465" y="0"/>
                  </a:lnTo>
                  <a:lnTo>
                    <a:pt x="470" y="0"/>
                  </a:lnTo>
                  <a:lnTo>
                    <a:pt x="470" y="0"/>
                  </a:lnTo>
                  <a:lnTo>
                    <a:pt x="474" y="0"/>
                  </a:lnTo>
                  <a:lnTo>
                    <a:pt x="474" y="0"/>
                  </a:lnTo>
                  <a:lnTo>
                    <a:pt x="474" y="0"/>
                  </a:lnTo>
                  <a:lnTo>
                    <a:pt x="474" y="0"/>
                  </a:lnTo>
                  <a:lnTo>
                    <a:pt x="474" y="0"/>
                  </a:lnTo>
                  <a:lnTo>
                    <a:pt x="474" y="0"/>
                  </a:lnTo>
                  <a:lnTo>
                    <a:pt x="474" y="0"/>
                  </a:lnTo>
                  <a:lnTo>
                    <a:pt x="479" y="0"/>
                  </a:lnTo>
                  <a:lnTo>
                    <a:pt x="479" y="5"/>
                  </a:lnTo>
                  <a:lnTo>
                    <a:pt x="479" y="5"/>
                  </a:lnTo>
                  <a:lnTo>
                    <a:pt x="479" y="5"/>
                  </a:lnTo>
                  <a:lnTo>
                    <a:pt x="479" y="5"/>
                  </a:lnTo>
                  <a:lnTo>
                    <a:pt x="479" y="5"/>
                  </a:lnTo>
                  <a:lnTo>
                    <a:pt x="479" y="9"/>
                  </a:lnTo>
                  <a:lnTo>
                    <a:pt x="474" y="9"/>
                  </a:lnTo>
                  <a:lnTo>
                    <a:pt x="479" y="9"/>
                  </a:lnTo>
                  <a:lnTo>
                    <a:pt x="479" y="9"/>
                  </a:lnTo>
                  <a:lnTo>
                    <a:pt x="479" y="9"/>
                  </a:lnTo>
                  <a:lnTo>
                    <a:pt x="479" y="14"/>
                  </a:lnTo>
                  <a:lnTo>
                    <a:pt x="479" y="14"/>
                  </a:lnTo>
                  <a:lnTo>
                    <a:pt x="479" y="14"/>
                  </a:lnTo>
                  <a:lnTo>
                    <a:pt x="479" y="14"/>
                  </a:lnTo>
                  <a:lnTo>
                    <a:pt x="479" y="14"/>
                  </a:lnTo>
                  <a:lnTo>
                    <a:pt x="479" y="19"/>
                  </a:lnTo>
                  <a:lnTo>
                    <a:pt x="479" y="19"/>
                  </a:lnTo>
                  <a:lnTo>
                    <a:pt x="479" y="19"/>
                  </a:lnTo>
                  <a:lnTo>
                    <a:pt x="479" y="24"/>
                  </a:lnTo>
                  <a:lnTo>
                    <a:pt x="479" y="24"/>
                  </a:lnTo>
                  <a:lnTo>
                    <a:pt x="479" y="29"/>
                  </a:lnTo>
                  <a:lnTo>
                    <a:pt x="484" y="29"/>
                  </a:lnTo>
                  <a:lnTo>
                    <a:pt x="484" y="29"/>
                  </a:lnTo>
                  <a:lnTo>
                    <a:pt x="484" y="29"/>
                  </a:lnTo>
                  <a:lnTo>
                    <a:pt x="489" y="34"/>
                  </a:lnTo>
                  <a:lnTo>
                    <a:pt x="489" y="34"/>
                  </a:lnTo>
                  <a:lnTo>
                    <a:pt x="489" y="34"/>
                  </a:lnTo>
                  <a:lnTo>
                    <a:pt x="489" y="34"/>
                  </a:lnTo>
                  <a:lnTo>
                    <a:pt x="494" y="29"/>
                  </a:lnTo>
                  <a:lnTo>
                    <a:pt x="494" y="29"/>
                  </a:lnTo>
                  <a:lnTo>
                    <a:pt x="494" y="29"/>
                  </a:lnTo>
                  <a:lnTo>
                    <a:pt x="494" y="29"/>
                  </a:lnTo>
                  <a:lnTo>
                    <a:pt x="494" y="29"/>
                  </a:lnTo>
                  <a:lnTo>
                    <a:pt x="494" y="29"/>
                  </a:lnTo>
                  <a:lnTo>
                    <a:pt x="499" y="29"/>
                  </a:lnTo>
                  <a:lnTo>
                    <a:pt x="499" y="29"/>
                  </a:lnTo>
                  <a:lnTo>
                    <a:pt x="499" y="29"/>
                  </a:lnTo>
                  <a:lnTo>
                    <a:pt x="499" y="29"/>
                  </a:lnTo>
                  <a:lnTo>
                    <a:pt x="499" y="29"/>
                  </a:lnTo>
                  <a:lnTo>
                    <a:pt x="499" y="34"/>
                  </a:lnTo>
                  <a:lnTo>
                    <a:pt x="499" y="34"/>
                  </a:lnTo>
                  <a:lnTo>
                    <a:pt x="489" y="38"/>
                  </a:lnTo>
                  <a:lnTo>
                    <a:pt x="489" y="43"/>
                  </a:lnTo>
                  <a:lnTo>
                    <a:pt x="489" y="43"/>
                  </a:lnTo>
                  <a:lnTo>
                    <a:pt x="489" y="43"/>
                  </a:lnTo>
                  <a:lnTo>
                    <a:pt x="489" y="43"/>
                  </a:lnTo>
                  <a:lnTo>
                    <a:pt x="489" y="43"/>
                  </a:lnTo>
                  <a:lnTo>
                    <a:pt x="489" y="43"/>
                  </a:lnTo>
                  <a:lnTo>
                    <a:pt x="494" y="43"/>
                  </a:lnTo>
                  <a:lnTo>
                    <a:pt x="494" y="43"/>
                  </a:lnTo>
                  <a:lnTo>
                    <a:pt x="499" y="38"/>
                  </a:lnTo>
                  <a:lnTo>
                    <a:pt x="499" y="38"/>
                  </a:lnTo>
                  <a:lnTo>
                    <a:pt x="499" y="38"/>
                  </a:lnTo>
                  <a:lnTo>
                    <a:pt x="499" y="38"/>
                  </a:lnTo>
                  <a:lnTo>
                    <a:pt x="503" y="38"/>
                  </a:lnTo>
                  <a:lnTo>
                    <a:pt x="499" y="43"/>
                  </a:lnTo>
                  <a:lnTo>
                    <a:pt x="499" y="43"/>
                  </a:lnTo>
                  <a:lnTo>
                    <a:pt x="499" y="43"/>
                  </a:lnTo>
                  <a:lnTo>
                    <a:pt x="499" y="48"/>
                  </a:lnTo>
                  <a:lnTo>
                    <a:pt x="499" y="48"/>
                  </a:lnTo>
                  <a:lnTo>
                    <a:pt x="499" y="48"/>
                  </a:lnTo>
                  <a:lnTo>
                    <a:pt x="499" y="48"/>
                  </a:lnTo>
                  <a:lnTo>
                    <a:pt x="499" y="48"/>
                  </a:lnTo>
                  <a:lnTo>
                    <a:pt x="499" y="48"/>
                  </a:lnTo>
                  <a:lnTo>
                    <a:pt x="494" y="48"/>
                  </a:lnTo>
                  <a:lnTo>
                    <a:pt x="494" y="48"/>
                  </a:lnTo>
                  <a:lnTo>
                    <a:pt x="494" y="48"/>
                  </a:lnTo>
                  <a:lnTo>
                    <a:pt x="489" y="48"/>
                  </a:lnTo>
                  <a:lnTo>
                    <a:pt x="489" y="48"/>
                  </a:lnTo>
                  <a:lnTo>
                    <a:pt x="489" y="48"/>
                  </a:lnTo>
                  <a:lnTo>
                    <a:pt x="489" y="48"/>
                  </a:lnTo>
                  <a:lnTo>
                    <a:pt x="484" y="48"/>
                  </a:lnTo>
                  <a:lnTo>
                    <a:pt x="484" y="48"/>
                  </a:lnTo>
                  <a:lnTo>
                    <a:pt x="484" y="48"/>
                  </a:lnTo>
                  <a:lnTo>
                    <a:pt x="484" y="48"/>
                  </a:lnTo>
                  <a:lnTo>
                    <a:pt x="484" y="48"/>
                  </a:lnTo>
                  <a:lnTo>
                    <a:pt x="484" y="53"/>
                  </a:lnTo>
                  <a:lnTo>
                    <a:pt x="484" y="53"/>
                  </a:lnTo>
                  <a:lnTo>
                    <a:pt x="484" y="53"/>
                  </a:lnTo>
                  <a:lnTo>
                    <a:pt x="484" y="58"/>
                  </a:lnTo>
                  <a:lnTo>
                    <a:pt x="484" y="58"/>
                  </a:lnTo>
                  <a:lnTo>
                    <a:pt x="489" y="58"/>
                  </a:lnTo>
                  <a:lnTo>
                    <a:pt x="494" y="58"/>
                  </a:lnTo>
                  <a:lnTo>
                    <a:pt x="494" y="58"/>
                  </a:lnTo>
                  <a:lnTo>
                    <a:pt x="494" y="58"/>
                  </a:lnTo>
                  <a:lnTo>
                    <a:pt x="494" y="63"/>
                  </a:lnTo>
                  <a:lnTo>
                    <a:pt x="494" y="63"/>
                  </a:lnTo>
                  <a:lnTo>
                    <a:pt x="494" y="63"/>
                  </a:lnTo>
                  <a:lnTo>
                    <a:pt x="489" y="63"/>
                  </a:lnTo>
                  <a:lnTo>
                    <a:pt x="489" y="63"/>
                  </a:lnTo>
                  <a:lnTo>
                    <a:pt x="484" y="63"/>
                  </a:lnTo>
                  <a:lnTo>
                    <a:pt x="484" y="63"/>
                  </a:lnTo>
                  <a:lnTo>
                    <a:pt x="484" y="67"/>
                  </a:lnTo>
                  <a:lnTo>
                    <a:pt x="484" y="67"/>
                  </a:lnTo>
                  <a:lnTo>
                    <a:pt x="489" y="67"/>
                  </a:lnTo>
                  <a:lnTo>
                    <a:pt x="489" y="67"/>
                  </a:lnTo>
                  <a:lnTo>
                    <a:pt x="489" y="72"/>
                  </a:lnTo>
                  <a:lnTo>
                    <a:pt x="489" y="72"/>
                  </a:lnTo>
                  <a:lnTo>
                    <a:pt x="489" y="77"/>
                  </a:lnTo>
                  <a:lnTo>
                    <a:pt x="494" y="77"/>
                  </a:lnTo>
                  <a:lnTo>
                    <a:pt x="494" y="77"/>
                  </a:lnTo>
                  <a:lnTo>
                    <a:pt x="494" y="77"/>
                  </a:lnTo>
                  <a:lnTo>
                    <a:pt x="494" y="82"/>
                  </a:lnTo>
                  <a:lnTo>
                    <a:pt x="494" y="82"/>
                  </a:lnTo>
                  <a:lnTo>
                    <a:pt x="494" y="82"/>
                  </a:lnTo>
                  <a:lnTo>
                    <a:pt x="499" y="82"/>
                  </a:lnTo>
                  <a:lnTo>
                    <a:pt x="499" y="82"/>
                  </a:lnTo>
                  <a:lnTo>
                    <a:pt x="503" y="82"/>
                  </a:lnTo>
                  <a:lnTo>
                    <a:pt x="503" y="82"/>
                  </a:lnTo>
                  <a:lnTo>
                    <a:pt x="503" y="82"/>
                  </a:lnTo>
                  <a:lnTo>
                    <a:pt x="508" y="82"/>
                  </a:lnTo>
                  <a:lnTo>
                    <a:pt x="508" y="82"/>
                  </a:lnTo>
                  <a:lnTo>
                    <a:pt x="508" y="77"/>
                  </a:lnTo>
                  <a:lnTo>
                    <a:pt x="508" y="77"/>
                  </a:lnTo>
                  <a:lnTo>
                    <a:pt x="513" y="77"/>
                  </a:lnTo>
                  <a:lnTo>
                    <a:pt x="513" y="77"/>
                  </a:lnTo>
                  <a:lnTo>
                    <a:pt x="513" y="77"/>
                  </a:lnTo>
                  <a:lnTo>
                    <a:pt x="513" y="77"/>
                  </a:lnTo>
                  <a:lnTo>
                    <a:pt x="518" y="77"/>
                  </a:lnTo>
                  <a:lnTo>
                    <a:pt x="518" y="77"/>
                  </a:lnTo>
                  <a:lnTo>
                    <a:pt x="523" y="77"/>
                  </a:lnTo>
                  <a:lnTo>
                    <a:pt x="523" y="77"/>
                  </a:lnTo>
                  <a:lnTo>
                    <a:pt x="523" y="77"/>
                  </a:lnTo>
                  <a:lnTo>
                    <a:pt x="523" y="77"/>
                  </a:lnTo>
                  <a:lnTo>
                    <a:pt x="528" y="82"/>
                  </a:lnTo>
                  <a:lnTo>
                    <a:pt x="528" y="82"/>
                  </a:lnTo>
                  <a:lnTo>
                    <a:pt x="528" y="77"/>
                  </a:lnTo>
                  <a:lnTo>
                    <a:pt x="532" y="82"/>
                  </a:lnTo>
                  <a:lnTo>
                    <a:pt x="532" y="82"/>
                  </a:lnTo>
                  <a:lnTo>
                    <a:pt x="532" y="82"/>
                  </a:lnTo>
                  <a:lnTo>
                    <a:pt x="532" y="82"/>
                  </a:lnTo>
                  <a:lnTo>
                    <a:pt x="532" y="87"/>
                  </a:lnTo>
                  <a:lnTo>
                    <a:pt x="532" y="87"/>
                  </a:lnTo>
                  <a:lnTo>
                    <a:pt x="532" y="92"/>
                  </a:lnTo>
                  <a:lnTo>
                    <a:pt x="532" y="92"/>
                  </a:lnTo>
                  <a:lnTo>
                    <a:pt x="532" y="96"/>
                  </a:lnTo>
                  <a:lnTo>
                    <a:pt x="532" y="96"/>
                  </a:lnTo>
                  <a:lnTo>
                    <a:pt x="532" y="96"/>
                  </a:lnTo>
                  <a:lnTo>
                    <a:pt x="532" y="96"/>
                  </a:lnTo>
                  <a:lnTo>
                    <a:pt x="537" y="96"/>
                  </a:lnTo>
                  <a:lnTo>
                    <a:pt x="537" y="96"/>
                  </a:lnTo>
                  <a:lnTo>
                    <a:pt x="537" y="96"/>
                  </a:lnTo>
                  <a:lnTo>
                    <a:pt x="537" y="101"/>
                  </a:lnTo>
                  <a:lnTo>
                    <a:pt x="537" y="101"/>
                  </a:lnTo>
                  <a:lnTo>
                    <a:pt x="537" y="101"/>
                  </a:lnTo>
                  <a:lnTo>
                    <a:pt x="537" y="106"/>
                  </a:lnTo>
                  <a:lnTo>
                    <a:pt x="537" y="106"/>
                  </a:lnTo>
                  <a:lnTo>
                    <a:pt x="537" y="106"/>
                  </a:lnTo>
                  <a:lnTo>
                    <a:pt x="532" y="111"/>
                  </a:lnTo>
                  <a:lnTo>
                    <a:pt x="532" y="111"/>
                  </a:lnTo>
                  <a:lnTo>
                    <a:pt x="532" y="111"/>
                  </a:lnTo>
                  <a:lnTo>
                    <a:pt x="528" y="111"/>
                  </a:lnTo>
                  <a:lnTo>
                    <a:pt x="528" y="111"/>
                  </a:lnTo>
                  <a:lnTo>
                    <a:pt x="523" y="111"/>
                  </a:lnTo>
                  <a:lnTo>
                    <a:pt x="523" y="116"/>
                  </a:lnTo>
                  <a:lnTo>
                    <a:pt x="523" y="116"/>
                  </a:lnTo>
                  <a:lnTo>
                    <a:pt x="523" y="116"/>
                  </a:lnTo>
                  <a:lnTo>
                    <a:pt x="518" y="116"/>
                  </a:lnTo>
                  <a:lnTo>
                    <a:pt x="518" y="116"/>
                  </a:lnTo>
                  <a:lnTo>
                    <a:pt x="518" y="116"/>
                  </a:lnTo>
                  <a:lnTo>
                    <a:pt x="518" y="116"/>
                  </a:lnTo>
                  <a:lnTo>
                    <a:pt x="518" y="121"/>
                  </a:lnTo>
                  <a:lnTo>
                    <a:pt x="518" y="121"/>
                  </a:lnTo>
                  <a:lnTo>
                    <a:pt x="518" y="125"/>
                  </a:lnTo>
                  <a:lnTo>
                    <a:pt x="518" y="125"/>
                  </a:lnTo>
                  <a:lnTo>
                    <a:pt x="518" y="130"/>
                  </a:lnTo>
                  <a:lnTo>
                    <a:pt x="518" y="130"/>
                  </a:lnTo>
                  <a:lnTo>
                    <a:pt x="518" y="130"/>
                  </a:lnTo>
                  <a:lnTo>
                    <a:pt x="518" y="130"/>
                  </a:lnTo>
                  <a:lnTo>
                    <a:pt x="518" y="135"/>
                  </a:lnTo>
                  <a:lnTo>
                    <a:pt x="518" y="135"/>
                  </a:lnTo>
                  <a:lnTo>
                    <a:pt x="518" y="135"/>
                  </a:lnTo>
                  <a:lnTo>
                    <a:pt x="518" y="140"/>
                  </a:lnTo>
                  <a:lnTo>
                    <a:pt x="523" y="140"/>
                  </a:lnTo>
                  <a:lnTo>
                    <a:pt x="523" y="140"/>
                  </a:lnTo>
                  <a:lnTo>
                    <a:pt x="523" y="145"/>
                  </a:lnTo>
                  <a:lnTo>
                    <a:pt x="528" y="145"/>
                  </a:lnTo>
                  <a:lnTo>
                    <a:pt x="528" y="145"/>
                  </a:lnTo>
                  <a:lnTo>
                    <a:pt x="528" y="150"/>
                  </a:lnTo>
                  <a:lnTo>
                    <a:pt x="528" y="150"/>
                  </a:lnTo>
                  <a:lnTo>
                    <a:pt x="528" y="150"/>
                  </a:lnTo>
                  <a:lnTo>
                    <a:pt x="532" y="150"/>
                  </a:lnTo>
                  <a:lnTo>
                    <a:pt x="532" y="150"/>
                  </a:lnTo>
                  <a:lnTo>
                    <a:pt x="532" y="150"/>
                  </a:lnTo>
                  <a:lnTo>
                    <a:pt x="532" y="145"/>
                  </a:lnTo>
                  <a:lnTo>
                    <a:pt x="532" y="145"/>
                  </a:lnTo>
                  <a:lnTo>
                    <a:pt x="532" y="145"/>
                  </a:lnTo>
                  <a:lnTo>
                    <a:pt x="532" y="145"/>
                  </a:lnTo>
                  <a:lnTo>
                    <a:pt x="532" y="145"/>
                  </a:lnTo>
                  <a:lnTo>
                    <a:pt x="532" y="145"/>
                  </a:lnTo>
                  <a:lnTo>
                    <a:pt x="537" y="150"/>
                  </a:lnTo>
                  <a:lnTo>
                    <a:pt x="532" y="150"/>
                  </a:lnTo>
                  <a:lnTo>
                    <a:pt x="532" y="150"/>
                  </a:lnTo>
                  <a:lnTo>
                    <a:pt x="532" y="154"/>
                  </a:lnTo>
                  <a:lnTo>
                    <a:pt x="532" y="154"/>
                  </a:lnTo>
                  <a:lnTo>
                    <a:pt x="532" y="154"/>
                  </a:lnTo>
                  <a:lnTo>
                    <a:pt x="532" y="154"/>
                  </a:lnTo>
                  <a:lnTo>
                    <a:pt x="532" y="159"/>
                  </a:lnTo>
                  <a:lnTo>
                    <a:pt x="532" y="159"/>
                  </a:lnTo>
                  <a:lnTo>
                    <a:pt x="532" y="159"/>
                  </a:lnTo>
                  <a:lnTo>
                    <a:pt x="532" y="164"/>
                  </a:lnTo>
                  <a:lnTo>
                    <a:pt x="532" y="164"/>
                  </a:lnTo>
                  <a:lnTo>
                    <a:pt x="532" y="169"/>
                  </a:lnTo>
                  <a:lnTo>
                    <a:pt x="532" y="169"/>
                  </a:lnTo>
                  <a:lnTo>
                    <a:pt x="528" y="169"/>
                  </a:lnTo>
                  <a:lnTo>
                    <a:pt x="528" y="169"/>
                  </a:lnTo>
                  <a:lnTo>
                    <a:pt x="528" y="169"/>
                  </a:lnTo>
                  <a:lnTo>
                    <a:pt x="523" y="174"/>
                  </a:lnTo>
                  <a:lnTo>
                    <a:pt x="523" y="174"/>
                  </a:lnTo>
                  <a:lnTo>
                    <a:pt x="523" y="174"/>
                  </a:lnTo>
                  <a:lnTo>
                    <a:pt x="523" y="174"/>
                  </a:lnTo>
                  <a:lnTo>
                    <a:pt x="523" y="174"/>
                  </a:lnTo>
                  <a:lnTo>
                    <a:pt x="523" y="179"/>
                  </a:lnTo>
                  <a:lnTo>
                    <a:pt x="523" y="179"/>
                  </a:lnTo>
                  <a:lnTo>
                    <a:pt x="523" y="179"/>
                  </a:lnTo>
                  <a:lnTo>
                    <a:pt x="523" y="179"/>
                  </a:lnTo>
                  <a:lnTo>
                    <a:pt x="528" y="183"/>
                  </a:lnTo>
                  <a:lnTo>
                    <a:pt x="528" y="183"/>
                  </a:lnTo>
                  <a:lnTo>
                    <a:pt x="532" y="183"/>
                  </a:lnTo>
                  <a:lnTo>
                    <a:pt x="532" y="183"/>
                  </a:lnTo>
                  <a:lnTo>
                    <a:pt x="532" y="183"/>
                  </a:lnTo>
                  <a:lnTo>
                    <a:pt x="532" y="183"/>
                  </a:lnTo>
                  <a:lnTo>
                    <a:pt x="532" y="188"/>
                  </a:lnTo>
                  <a:lnTo>
                    <a:pt x="532" y="188"/>
                  </a:lnTo>
                  <a:lnTo>
                    <a:pt x="528" y="193"/>
                  </a:lnTo>
                  <a:lnTo>
                    <a:pt x="528" y="193"/>
                  </a:lnTo>
                  <a:lnTo>
                    <a:pt x="528" y="193"/>
                  </a:lnTo>
                  <a:lnTo>
                    <a:pt x="523" y="193"/>
                  </a:lnTo>
                  <a:lnTo>
                    <a:pt x="523" y="193"/>
                  </a:lnTo>
                  <a:lnTo>
                    <a:pt x="523" y="193"/>
                  </a:lnTo>
                  <a:lnTo>
                    <a:pt x="518" y="193"/>
                  </a:lnTo>
                  <a:lnTo>
                    <a:pt x="518" y="193"/>
                  </a:lnTo>
                  <a:lnTo>
                    <a:pt x="518" y="193"/>
                  </a:lnTo>
                  <a:lnTo>
                    <a:pt x="518" y="193"/>
                  </a:lnTo>
                  <a:lnTo>
                    <a:pt x="513" y="193"/>
                  </a:lnTo>
                  <a:lnTo>
                    <a:pt x="513" y="193"/>
                  </a:lnTo>
                  <a:lnTo>
                    <a:pt x="513" y="198"/>
                  </a:lnTo>
                  <a:lnTo>
                    <a:pt x="508" y="198"/>
                  </a:lnTo>
                  <a:lnTo>
                    <a:pt x="508" y="203"/>
                  </a:lnTo>
                  <a:lnTo>
                    <a:pt x="503" y="203"/>
                  </a:lnTo>
                  <a:lnTo>
                    <a:pt x="499" y="203"/>
                  </a:lnTo>
                  <a:lnTo>
                    <a:pt x="499" y="203"/>
                  </a:lnTo>
                  <a:lnTo>
                    <a:pt x="494" y="203"/>
                  </a:lnTo>
                  <a:lnTo>
                    <a:pt x="494" y="203"/>
                  </a:lnTo>
                  <a:lnTo>
                    <a:pt x="494" y="203"/>
                  </a:lnTo>
                  <a:lnTo>
                    <a:pt x="489" y="203"/>
                  </a:lnTo>
                  <a:lnTo>
                    <a:pt x="489" y="203"/>
                  </a:lnTo>
                  <a:lnTo>
                    <a:pt x="489" y="208"/>
                  </a:lnTo>
                  <a:lnTo>
                    <a:pt x="489" y="208"/>
                  </a:lnTo>
                  <a:lnTo>
                    <a:pt x="489" y="208"/>
                  </a:lnTo>
                  <a:lnTo>
                    <a:pt x="489" y="208"/>
                  </a:lnTo>
                  <a:lnTo>
                    <a:pt x="489" y="213"/>
                  </a:lnTo>
                  <a:lnTo>
                    <a:pt x="489" y="213"/>
                  </a:lnTo>
                  <a:lnTo>
                    <a:pt x="489" y="217"/>
                  </a:lnTo>
                  <a:lnTo>
                    <a:pt x="489" y="217"/>
                  </a:lnTo>
                  <a:lnTo>
                    <a:pt x="484" y="217"/>
                  </a:lnTo>
                  <a:lnTo>
                    <a:pt x="484" y="217"/>
                  </a:lnTo>
                  <a:lnTo>
                    <a:pt x="484" y="217"/>
                  </a:lnTo>
                  <a:lnTo>
                    <a:pt x="484" y="213"/>
                  </a:lnTo>
                  <a:lnTo>
                    <a:pt x="484" y="213"/>
                  </a:lnTo>
                  <a:lnTo>
                    <a:pt x="479" y="213"/>
                  </a:lnTo>
                  <a:lnTo>
                    <a:pt x="479" y="213"/>
                  </a:lnTo>
                  <a:lnTo>
                    <a:pt x="479" y="213"/>
                  </a:lnTo>
                  <a:lnTo>
                    <a:pt x="479" y="213"/>
                  </a:lnTo>
                  <a:lnTo>
                    <a:pt x="479" y="213"/>
                  </a:lnTo>
                  <a:lnTo>
                    <a:pt x="479" y="213"/>
                  </a:lnTo>
                  <a:lnTo>
                    <a:pt x="479" y="213"/>
                  </a:lnTo>
                  <a:lnTo>
                    <a:pt x="484" y="208"/>
                  </a:lnTo>
                  <a:lnTo>
                    <a:pt x="484" y="208"/>
                  </a:lnTo>
                  <a:lnTo>
                    <a:pt x="484" y="208"/>
                  </a:lnTo>
                  <a:lnTo>
                    <a:pt x="484" y="208"/>
                  </a:lnTo>
                  <a:lnTo>
                    <a:pt x="479" y="208"/>
                  </a:lnTo>
                  <a:lnTo>
                    <a:pt x="479" y="203"/>
                  </a:lnTo>
                  <a:lnTo>
                    <a:pt x="479" y="203"/>
                  </a:lnTo>
                  <a:lnTo>
                    <a:pt x="474" y="203"/>
                  </a:lnTo>
                  <a:lnTo>
                    <a:pt x="474" y="203"/>
                  </a:lnTo>
                  <a:lnTo>
                    <a:pt x="474" y="203"/>
                  </a:lnTo>
                  <a:lnTo>
                    <a:pt x="474" y="208"/>
                  </a:lnTo>
                  <a:lnTo>
                    <a:pt x="474" y="208"/>
                  </a:lnTo>
                  <a:lnTo>
                    <a:pt x="470" y="208"/>
                  </a:lnTo>
                  <a:lnTo>
                    <a:pt x="470" y="208"/>
                  </a:lnTo>
                  <a:lnTo>
                    <a:pt x="470" y="208"/>
                  </a:lnTo>
                  <a:lnTo>
                    <a:pt x="470" y="208"/>
                  </a:lnTo>
                  <a:lnTo>
                    <a:pt x="470" y="208"/>
                  </a:lnTo>
                  <a:lnTo>
                    <a:pt x="465" y="208"/>
                  </a:lnTo>
                  <a:lnTo>
                    <a:pt x="465" y="208"/>
                  </a:lnTo>
                  <a:lnTo>
                    <a:pt x="465" y="208"/>
                  </a:lnTo>
                  <a:lnTo>
                    <a:pt x="465" y="208"/>
                  </a:lnTo>
                  <a:lnTo>
                    <a:pt x="460" y="208"/>
                  </a:lnTo>
                  <a:lnTo>
                    <a:pt x="460" y="208"/>
                  </a:lnTo>
                  <a:lnTo>
                    <a:pt x="460" y="208"/>
                  </a:lnTo>
                  <a:lnTo>
                    <a:pt x="460" y="208"/>
                  </a:lnTo>
                  <a:lnTo>
                    <a:pt x="455" y="208"/>
                  </a:lnTo>
                  <a:lnTo>
                    <a:pt x="455" y="203"/>
                  </a:lnTo>
                  <a:lnTo>
                    <a:pt x="455" y="203"/>
                  </a:lnTo>
                  <a:lnTo>
                    <a:pt x="455" y="203"/>
                  </a:lnTo>
                  <a:lnTo>
                    <a:pt x="450" y="203"/>
                  </a:lnTo>
                  <a:lnTo>
                    <a:pt x="450" y="203"/>
                  </a:lnTo>
                  <a:lnTo>
                    <a:pt x="450" y="203"/>
                  </a:lnTo>
                  <a:lnTo>
                    <a:pt x="450" y="203"/>
                  </a:lnTo>
                  <a:lnTo>
                    <a:pt x="450" y="208"/>
                  </a:lnTo>
                  <a:lnTo>
                    <a:pt x="450" y="208"/>
                  </a:lnTo>
                  <a:lnTo>
                    <a:pt x="450" y="208"/>
                  </a:lnTo>
                  <a:lnTo>
                    <a:pt x="455" y="208"/>
                  </a:lnTo>
                  <a:lnTo>
                    <a:pt x="455" y="208"/>
                  </a:lnTo>
                  <a:lnTo>
                    <a:pt x="455" y="208"/>
                  </a:lnTo>
                  <a:lnTo>
                    <a:pt x="455" y="208"/>
                  </a:lnTo>
                  <a:lnTo>
                    <a:pt x="455" y="213"/>
                  </a:lnTo>
                  <a:lnTo>
                    <a:pt x="455" y="213"/>
                  </a:lnTo>
                  <a:lnTo>
                    <a:pt x="455" y="213"/>
                  </a:lnTo>
                  <a:lnTo>
                    <a:pt x="455" y="213"/>
                  </a:lnTo>
                  <a:lnTo>
                    <a:pt x="450" y="213"/>
                  </a:lnTo>
                  <a:lnTo>
                    <a:pt x="450" y="213"/>
                  </a:lnTo>
                  <a:lnTo>
                    <a:pt x="450" y="213"/>
                  </a:lnTo>
                  <a:lnTo>
                    <a:pt x="450" y="208"/>
                  </a:lnTo>
                  <a:lnTo>
                    <a:pt x="450" y="208"/>
                  </a:lnTo>
                  <a:lnTo>
                    <a:pt x="450" y="208"/>
                  </a:lnTo>
                  <a:lnTo>
                    <a:pt x="450" y="208"/>
                  </a:lnTo>
                  <a:lnTo>
                    <a:pt x="450" y="208"/>
                  </a:lnTo>
                  <a:lnTo>
                    <a:pt x="445" y="208"/>
                  </a:lnTo>
                  <a:lnTo>
                    <a:pt x="445" y="208"/>
                  </a:lnTo>
                  <a:lnTo>
                    <a:pt x="445" y="208"/>
                  </a:lnTo>
                  <a:lnTo>
                    <a:pt x="445" y="208"/>
                  </a:lnTo>
                  <a:lnTo>
                    <a:pt x="445" y="208"/>
                  </a:lnTo>
                  <a:lnTo>
                    <a:pt x="440" y="208"/>
                  </a:lnTo>
                  <a:lnTo>
                    <a:pt x="440" y="208"/>
                  </a:lnTo>
                  <a:lnTo>
                    <a:pt x="440" y="208"/>
                  </a:lnTo>
                  <a:lnTo>
                    <a:pt x="440" y="208"/>
                  </a:lnTo>
                  <a:lnTo>
                    <a:pt x="440" y="208"/>
                  </a:lnTo>
                  <a:lnTo>
                    <a:pt x="440" y="208"/>
                  </a:lnTo>
                  <a:lnTo>
                    <a:pt x="440" y="213"/>
                  </a:lnTo>
                  <a:lnTo>
                    <a:pt x="445" y="213"/>
                  </a:lnTo>
                  <a:lnTo>
                    <a:pt x="445" y="213"/>
                  </a:lnTo>
                  <a:lnTo>
                    <a:pt x="445" y="213"/>
                  </a:lnTo>
                  <a:lnTo>
                    <a:pt x="445" y="213"/>
                  </a:lnTo>
                  <a:lnTo>
                    <a:pt x="445" y="213"/>
                  </a:lnTo>
                  <a:lnTo>
                    <a:pt x="445" y="217"/>
                  </a:lnTo>
                  <a:lnTo>
                    <a:pt x="445" y="217"/>
                  </a:lnTo>
                  <a:lnTo>
                    <a:pt x="440" y="217"/>
                  </a:lnTo>
                  <a:lnTo>
                    <a:pt x="440" y="213"/>
                  </a:lnTo>
                  <a:lnTo>
                    <a:pt x="440" y="213"/>
                  </a:lnTo>
                  <a:lnTo>
                    <a:pt x="440" y="213"/>
                  </a:lnTo>
                  <a:lnTo>
                    <a:pt x="440" y="213"/>
                  </a:lnTo>
                  <a:lnTo>
                    <a:pt x="440" y="213"/>
                  </a:lnTo>
                  <a:lnTo>
                    <a:pt x="440" y="213"/>
                  </a:lnTo>
                  <a:lnTo>
                    <a:pt x="440" y="213"/>
                  </a:lnTo>
                  <a:lnTo>
                    <a:pt x="436" y="213"/>
                  </a:lnTo>
                  <a:lnTo>
                    <a:pt x="436" y="213"/>
                  </a:lnTo>
                  <a:lnTo>
                    <a:pt x="436" y="213"/>
                  </a:lnTo>
                  <a:lnTo>
                    <a:pt x="431" y="213"/>
                  </a:lnTo>
                  <a:lnTo>
                    <a:pt x="431" y="213"/>
                  </a:lnTo>
                  <a:lnTo>
                    <a:pt x="431" y="213"/>
                  </a:lnTo>
                  <a:lnTo>
                    <a:pt x="426" y="213"/>
                  </a:lnTo>
                  <a:lnTo>
                    <a:pt x="426" y="213"/>
                  </a:lnTo>
                  <a:lnTo>
                    <a:pt x="426" y="213"/>
                  </a:lnTo>
                  <a:lnTo>
                    <a:pt x="426" y="213"/>
                  </a:lnTo>
                  <a:lnTo>
                    <a:pt x="426" y="213"/>
                  </a:lnTo>
                  <a:lnTo>
                    <a:pt x="426" y="217"/>
                  </a:lnTo>
                  <a:lnTo>
                    <a:pt x="426" y="217"/>
                  </a:lnTo>
                  <a:lnTo>
                    <a:pt x="426" y="217"/>
                  </a:lnTo>
                  <a:lnTo>
                    <a:pt x="426" y="217"/>
                  </a:lnTo>
                  <a:lnTo>
                    <a:pt x="426" y="217"/>
                  </a:lnTo>
                  <a:lnTo>
                    <a:pt x="426" y="217"/>
                  </a:lnTo>
                  <a:lnTo>
                    <a:pt x="426" y="217"/>
                  </a:lnTo>
                  <a:lnTo>
                    <a:pt x="426" y="222"/>
                  </a:lnTo>
                  <a:lnTo>
                    <a:pt x="426" y="222"/>
                  </a:lnTo>
                  <a:lnTo>
                    <a:pt x="426" y="222"/>
                  </a:lnTo>
                  <a:lnTo>
                    <a:pt x="426" y="222"/>
                  </a:lnTo>
                  <a:lnTo>
                    <a:pt x="426" y="222"/>
                  </a:lnTo>
                  <a:lnTo>
                    <a:pt x="431" y="222"/>
                  </a:lnTo>
                  <a:lnTo>
                    <a:pt x="431" y="222"/>
                  </a:lnTo>
                  <a:lnTo>
                    <a:pt x="431" y="222"/>
                  </a:lnTo>
                  <a:lnTo>
                    <a:pt x="431" y="222"/>
                  </a:lnTo>
                  <a:lnTo>
                    <a:pt x="436" y="222"/>
                  </a:lnTo>
                  <a:lnTo>
                    <a:pt x="436" y="222"/>
                  </a:lnTo>
                  <a:lnTo>
                    <a:pt x="436" y="222"/>
                  </a:lnTo>
                  <a:lnTo>
                    <a:pt x="436" y="222"/>
                  </a:lnTo>
                  <a:lnTo>
                    <a:pt x="436" y="222"/>
                  </a:lnTo>
                  <a:lnTo>
                    <a:pt x="436" y="222"/>
                  </a:lnTo>
                  <a:lnTo>
                    <a:pt x="440" y="222"/>
                  </a:lnTo>
                  <a:lnTo>
                    <a:pt x="436" y="222"/>
                  </a:lnTo>
                  <a:lnTo>
                    <a:pt x="436" y="227"/>
                  </a:lnTo>
                  <a:lnTo>
                    <a:pt x="436" y="227"/>
                  </a:lnTo>
                  <a:lnTo>
                    <a:pt x="436" y="227"/>
                  </a:lnTo>
                  <a:lnTo>
                    <a:pt x="436" y="227"/>
                  </a:lnTo>
                  <a:lnTo>
                    <a:pt x="436" y="227"/>
                  </a:lnTo>
                  <a:lnTo>
                    <a:pt x="431" y="227"/>
                  </a:lnTo>
                  <a:lnTo>
                    <a:pt x="431" y="227"/>
                  </a:lnTo>
                  <a:lnTo>
                    <a:pt x="426" y="227"/>
                  </a:lnTo>
                  <a:lnTo>
                    <a:pt x="426" y="227"/>
                  </a:lnTo>
                  <a:lnTo>
                    <a:pt x="426" y="232"/>
                  </a:lnTo>
                  <a:lnTo>
                    <a:pt x="426" y="232"/>
                  </a:lnTo>
                  <a:lnTo>
                    <a:pt x="421" y="232"/>
                  </a:lnTo>
                  <a:lnTo>
                    <a:pt x="421" y="232"/>
                  </a:lnTo>
                  <a:lnTo>
                    <a:pt x="421" y="232"/>
                  </a:lnTo>
                  <a:lnTo>
                    <a:pt x="421" y="232"/>
                  </a:lnTo>
                  <a:lnTo>
                    <a:pt x="421" y="232"/>
                  </a:lnTo>
                  <a:lnTo>
                    <a:pt x="416" y="232"/>
                  </a:lnTo>
                  <a:lnTo>
                    <a:pt x="416" y="237"/>
                  </a:lnTo>
                  <a:lnTo>
                    <a:pt x="416" y="237"/>
                  </a:lnTo>
                  <a:lnTo>
                    <a:pt x="416" y="237"/>
                  </a:lnTo>
                  <a:lnTo>
                    <a:pt x="416" y="237"/>
                  </a:lnTo>
                  <a:lnTo>
                    <a:pt x="416" y="237"/>
                  </a:lnTo>
                  <a:lnTo>
                    <a:pt x="411" y="237"/>
                  </a:lnTo>
                  <a:lnTo>
                    <a:pt x="411" y="242"/>
                  </a:lnTo>
                  <a:lnTo>
                    <a:pt x="411" y="242"/>
                  </a:lnTo>
                  <a:lnTo>
                    <a:pt x="416" y="242"/>
                  </a:lnTo>
                  <a:lnTo>
                    <a:pt x="416" y="242"/>
                  </a:lnTo>
                  <a:lnTo>
                    <a:pt x="416" y="242"/>
                  </a:lnTo>
                  <a:lnTo>
                    <a:pt x="411" y="242"/>
                  </a:lnTo>
                  <a:lnTo>
                    <a:pt x="411" y="242"/>
                  </a:lnTo>
                  <a:lnTo>
                    <a:pt x="411" y="242"/>
                  </a:lnTo>
                  <a:lnTo>
                    <a:pt x="411" y="242"/>
                  </a:lnTo>
                  <a:lnTo>
                    <a:pt x="407" y="242"/>
                  </a:lnTo>
                  <a:lnTo>
                    <a:pt x="407" y="242"/>
                  </a:lnTo>
                  <a:lnTo>
                    <a:pt x="402" y="242"/>
                  </a:lnTo>
                  <a:lnTo>
                    <a:pt x="402" y="242"/>
                  </a:lnTo>
                  <a:lnTo>
                    <a:pt x="402" y="242"/>
                  </a:lnTo>
                  <a:lnTo>
                    <a:pt x="402" y="242"/>
                  </a:lnTo>
                  <a:lnTo>
                    <a:pt x="397" y="246"/>
                  </a:lnTo>
                  <a:lnTo>
                    <a:pt x="397" y="246"/>
                  </a:lnTo>
                  <a:lnTo>
                    <a:pt x="402" y="246"/>
                  </a:lnTo>
                  <a:lnTo>
                    <a:pt x="402" y="246"/>
                  </a:lnTo>
                  <a:lnTo>
                    <a:pt x="402" y="246"/>
                  </a:lnTo>
                  <a:lnTo>
                    <a:pt x="407" y="246"/>
                  </a:lnTo>
                  <a:lnTo>
                    <a:pt x="407" y="246"/>
                  </a:lnTo>
                  <a:lnTo>
                    <a:pt x="407" y="246"/>
                  </a:lnTo>
                  <a:lnTo>
                    <a:pt x="407" y="246"/>
                  </a:lnTo>
                  <a:lnTo>
                    <a:pt x="407" y="246"/>
                  </a:lnTo>
                  <a:lnTo>
                    <a:pt x="407" y="246"/>
                  </a:lnTo>
                  <a:lnTo>
                    <a:pt x="402" y="246"/>
                  </a:lnTo>
                  <a:lnTo>
                    <a:pt x="402" y="251"/>
                  </a:lnTo>
                  <a:lnTo>
                    <a:pt x="397" y="251"/>
                  </a:lnTo>
                  <a:lnTo>
                    <a:pt x="397" y="251"/>
                  </a:lnTo>
                  <a:lnTo>
                    <a:pt x="397" y="251"/>
                  </a:lnTo>
                  <a:lnTo>
                    <a:pt x="397" y="251"/>
                  </a:lnTo>
                  <a:lnTo>
                    <a:pt x="397" y="251"/>
                  </a:lnTo>
                  <a:lnTo>
                    <a:pt x="397" y="251"/>
                  </a:lnTo>
                  <a:lnTo>
                    <a:pt x="397" y="251"/>
                  </a:lnTo>
                  <a:lnTo>
                    <a:pt x="402" y="251"/>
                  </a:lnTo>
                  <a:lnTo>
                    <a:pt x="402" y="251"/>
                  </a:lnTo>
                  <a:lnTo>
                    <a:pt x="402" y="256"/>
                  </a:lnTo>
                  <a:lnTo>
                    <a:pt x="402" y="256"/>
                  </a:lnTo>
                  <a:lnTo>
                    <a:pt x="402" y="256"/>
                  </a:lnTo>
                  <a:lnTo>
                    <a:pt x="402" y="256"/>
                  </a:lnTo>
                  <a:lnTo>
                    <a:pt x="402" y="256"/>
                  </a:lnTo>
                  <a:lnTo>
                    <a:pt x="402" y="256"/>
                  </a:lnTo>
                  <a:lnTo>
                    <a:pt x="402" y="256"/>
                  </a:lnTo>
                  <a:lnTo>
                    <a:pt x="402" y="256"/>
                  </a:lnTo>
                  <a:lnTo>
                    <a:pt x="402" y="256"/>
                  </a:lnTo>
                  <a:lnTo>
                    <a:pt x="397" y="261"/>
                  </a:lnTo>
                  <a:lnTo>
                    <a:pt x="397" y="256"/>
                  </a:lnTo>
                  <a:lnTo>
                    <a:pt x="397" y="256"/>
                  </a:lnTo>
                  <a:lnTo>
                    <a:pt x="397" y="256"/>
                  </a:lnTo>
                  <a:lnTo>
                    <a:pt x="392" y="256"/>
                  </a:lnTo>
                  <a:lnTo>
                    <a:pt x="392" y="256"/>
                  </a:lnTo>
                  <a:lnTo>
                    <a:pt x="392" y="256"/>
                  </a:lnTo>
                  <a:lnTo>
                    <a:pt x="392" y="256"/>
                  </a:lnTo>
                  <a:lnTo>
                    <a:pt x="392" y="256"/>
                  </a:lnTo>
                  <a:lnTo>
                    <a:pt x="387" y="256"/>
                  </a:lnTo>
                  <a:lnTo>
                    <a:pt x="387" y="256"/>
                  </a:lnTo>
                  <a:lnTo>
                    <a:pt x="387" y="256"/>
                  </a:lnTo>
                  <a:lnTo>
                    <a:pt x="387" y="256"/>
                  </a:lnTo>
                  <a:lnTo>
                    <a:pt x="382" y="256"/>
                  </a:lnTo>
                  <a:lnTo>
                    <a:pt x="382" y="256"/>
                  </a:lnTo>
                  <a:lnTo>
                    <a:pt x="382" y="256"/>
                  </a:lnTo>
                  <a:lnTo>
                    <a:pt x="382" y="261"/>
                  </a:lnTo>
                  <a:lnTo>
                    <a:pt x="382" y="261"/>
                  </a:lnTo>
                  <a:lnTo>
                    <a:pt x="382" y="261"/>
                  </a:lnTo>
                  <a:lnTo>
                    <a:pt x="382" y="261"/>
                  </a:lnTo>
                  <a:lnTo>
                    <a:pt x="382" y="261"/>
                  </a:lnTo>
                  <a:lnTo>
                    <a:pt x="382" y="261"/>
                  </a:lnTo>
                  <a:lnTo>
                    <a:pt x="387" y="261"/>
                  </a:lnTo>
                  <a:lnTo>
                    <a:pt x="387" y="261"/>
                  </a:lnTo>
                  <a:lnTo>
                    <a:pt x="387" y="261"/>
                  </a:lnTo>
                  <a:lnTo>
                    <a:pt x="387" y="266"/>
                  </a:lnTo>
                  <a:lnTo>
                    <a:pt x="387" y="266"/>
                  </a:lnTo>
                  <a:lnTo>
                    <a:pt x="382" y="266"/>
                  </a:lnTo>
                  <a:lnTo>
                    <a:pt x="382" y="266"/>
                  </a:lnTo>
                  <a:lnTo>
                    <a:pt x="382" y="266"/>
                  </a:lnTo>
                  <a:lnTo>
                    <a:pt x="382" y="266"/>
                  </a:lnTo>
                  <a:lnTo>
                    <a:pt x="382" y="266"/>
                  </a:lnTo>
                  <a:lnTo>
                    <a:pt x="382" y="266"/>
                  </a:lnTo>
                  <a:lnTo>
                    <a:pt x="378" y="266"/>
                  </a:lnTo>
                  <a:lnTo>
                    <a:pt x="378" y="266"/>
                  </a:lnTo>
                  <a:lnTo>
                    <a:pt x="378" y="266"/>
                  </a:lnTo>
                  <a:lnTo>
                    <a:pt x="378" y="266"/>
                  </a:lnTo>
                  <a:lnTo>
                    <a:pt x="378" y="266"/>
                  </a:lnTo>
                  <a:lnTo>
                    <a:pt x="378" y="266"/>
                  </a:lnTo>
                  <a:lnTo>
                    <a:pt x="378" y="266"/>
                  </a:lnTo>
                  <a:lnTo>
                    <a:pt x="378" y="266"/>
                  </a:lnTo>
                  <a:lnTo>
                    <a:pt x="378" y="266"/>
                  </a:lnTo>
                  <a:lnTo>
                    <a:pt x="378" y="266"/>
                  </a:lnTo>
                  <a:lnTo>
                    <a:pt x="378" y="266"/>
                  </a:lnTo>
                  <a:lnTo>
                    <a:pt x="378" y="266"/>
                  </a:lnTo>
                  <a:lnTo>
                    <a:pt x="373" y="266"/>
                  </a:lnTo>
                  <a:lnTo>
                    <a:pt x="373" y="266"/>
                  </a:lnTo>
                  <a:lnTo>
                    <a:pt x="373" y="266"/>
                  </a:lnTo>
                  <a:lnTo>
                    <a:pt x="373" y="266"/>
                  </a:lnTo>
                  <a:lnTo>
                    <a:pt x="373" y="266"/>
                  </a:lnTo>
                  <a:lnTo>
                    <a:pt x="373" y="266"/>
                  </a:lnTo>
                  <a:lnTo>
                    <a:pt x="373" y="266"/>
                  </a:lnTo>
                  <a:lnTo>
                    <a:pt x="373" y="271"/>
                  </a:lnTo>
                  <a:lnTo>
                    <a:pt x="373" y="271"/>
                  </a:lnTo>
                  <a:lnTo>
                    <a:pt x="373" y="271"/>
                  </a:lnTo>
                  <a:lnTo>
                    <a:pt x="373" y="271"/>
                  </a:lnTo>
                  <a:lnTo>
                    <a:pt x="373" y="271"/>
                  </a:lnTo>
                  <a:lnTo>
                    <a:pt x="373" y="275"/>
                  </a:lnTo>
                  <a:lnTo>
                    <a:pt x="373" y="275"/>
                  </a:lnTo>
                  <a:lnTo>
                    <a:pt x="373" y="275"/>
                  </a:lnTo>
                  <a:lnTo>
                    <a:pt x="368" y="275"/>
                  </a:lnTo>
                  <a:lnTo>
                    <a:pt x="368" y="275"/>
                  </a:lnTo>
                  <a:lnTo>
                    <a:pt x="368" y="280"/>
                  </a:lnTo>
                  <a:lnTo>
                    <a:pt x="368" y="280"/>
                  </a:lnTo>
                  <a:lnTo>
                    <a:pt x="368" y="280"/>
                  </a:lnTo>
                  <a:lnTo>
                    <a:pt x="368" y="280"/>
                  </a:lnTo>
                  <a:lnTo>
                    <a:pt x="368" y="280"/>
                  </a:lnTo>
                  <a:lnTo>
                    <a:pt x="368" y="280"/>
                  </a:lnTo>
                  <a:lnTo>
                    <a:pt x="368" y="280"/>
                  </a:lnTo>
                  <a:lnTo>
                    <a:pt x="368" y="285"/>
                  </a:lnTo>
                  <a:lnTo>
                    <a:pt x="368" y="285"/>
                  </a:lnTo>
                  <a:lnTo>
                    <a:pt x="368" y="285"/>
                  </a:lnTo>
                  <a:lnTo>
                    <a:pt x="363" y="285"/>
                  </a:lnTo>
                  <a:lnTo>
                    <a:pt x="363" y="285"/>
                  </a:lnTo>
                  <a:lnTo>
                    <a:pt x="363" y="285"/>
                  </a:lnTo>
                  <a:lnTo>
                    <a:pt x="363" y="285"/>
                  </a:lnTo>
                  <a:lnTo>
                    <a:pt x="363" y="285"/>
                  </a:lnTo>
                  <a:lnTo>
                    <a:pt x="363" y="285"/>
                  </a:lnTo>
                  <a:lnTo>
                    <a:pt x="363" y="285"/>
                  </a:lnTo>
                  <a:lnTo>
                    <a:pt x="363" y="285"/>
                  </a:lnTo>
                  <a:lnTo>
                    <a:pt x="363" y="285"/>
                  </a:lnTo>
                  <a:lnTo>
                    <a:pt x="363" y="290"/>
                  </a:lnTo>
                  <a:lnTo>
                    <a:pt x="363" y="290"/>
                  </a:lnTo>
                  <a:lnTo>
                    <a:pt x="363" y="290"/>
                  </a:lnTo>
                  <a:lnTo>
                    <a:pt x="363" y="285"/>
                  </a:lnTo>
                  <a:lnTo>
                    <a:pt x="358" y="285"/>
                  </a:lnTo>
                  <a:lnTo>
                    <a:pt x="358" y="285"/>
                  </a:lnTo>
                  <a:lnTo>
                    <a:pt x="358" y="285"/>
                  </a:lnTo>
                  <a:lnTo>
                    <a:pt x="358" y="285"/>
                  </a:lnTo>
                  <a:lnTo>
                    <a:pt x="353" y="285"/>
                  </a:lnTo>
                  <a:lnTo>
                    <a:pt x="353" y="285"/>
                  </a:lnTo>
                  <a:lnTo>
                    <a:pt x="353" y="285"/>
                  </a:lnTo>
                  <a:lnTo>
                    <a:pt x="353" y="285"/>
                  </a:lnTo>
                  <a:lnTo>
                    <a:pt x="353" y="280"/>
                  </a:lnTo>
                  <a:lnTo>
                    <a:pt x="353" y="280"/>
                  </a:lnTo>
                  <a:lnTo>
                    <a:pt x="353" y="280"/>
                  </a:lnTo>
                  <a:lnTo>
                    <a:pt x="353" y="280"/>
                  </a:lnTo>
                  <a:lnTo>
                    <a:pt x="353" y="280"/>
                  </a:lnTo>
                  <a:lnTo>
                    <a:pt x="353" y="280"/>
                  </a:lnTo>
                  <a:lnTo>
                    <a:pt x="353" y="280"/>
                  </a:lnTo>
                  <a:lnTo>
                    <a:pt x="349" y="280"/>
                  </a:lnTo>
                  <a:lnTo>
                    <a:pt x="349" y="280"/>
                  </a:lnTo>
                  <a:lnTo>
                    <a:pt x="349" y="280"/>
                  </a:lnTo>
                  <a:lnTo>
                    <a:pt x="349" y="280"/>
                  </a:lnTo>
                  <a:lnTo>
                    <a:pt x="349" y="280"/>
                  </a:lnTo>
                  <a:lnTo>
                    <a:pt x="349" y="280"/>
                  </a:lnTo>
                  <a:lnTo>
                    <a:pt x="349" y="280"/>
                  </a:lnTo>
                  <a:lnTo>
                    <a:pt x="353" y="285"/>
                  </a:lnTo>
                  <a:lnTo>
                    <a:pt x="353" y="285"/>
                  </a:lnTo>
                  <a:lnTo>
                    <a:pt x="353" y="285"/>
                  </a:lnTo>
                  <a:lnTo>
                    <a:pt x="353" y="285"/>
                  </a:lnTo>
                  <a:lnTo>
                    <a:pt x="349" y="285"/>
                  </a:lnTo>
                  <a:lnTo>
                    <a:pt x="349" y="285"/>
                  </a:lnTo>
                  <a:lnTo>
                    <a:pt x="349" y="285"/>
                  </a:lnTo>
                  <a:lnTo>
                    <a:pt x="349" y="285"/>
                  </a:lnTo>
                  <a:lnTo>
                    <a:pt x="349" y="285"/>
                  </a:lnTo>
                  <a:lnTo>
                    <a:pt x="344" y="285"/>
                  </a:lnTo>
                  <a:lnTo>
                    <a:pt x="344" y="285"/>
                  </a:lnTo>
                  <a:lnTo>
                    <a:pt x="344" y="285"/>
                  </a:lnTo>
                  <a:lnTo>
                    <a:pt x="344" y="285"/>
                  </a:lnTo>
                  <a:lnTo>
                    <a:pt x="344" y="285"/>
                  </a:lnTo>
                  <a:lnTo>
                    <a:pt x="344" y="285"/>
                  </a:lnTo>
                  <a:lnTo>
                    <a:pt x="344" y="285"/>
                  </a:lnTo>
                  <a:lnTo>
                    <a:pt x="344" y="285"/>
                  </a:lnTo>
                  <a:lnTo>
                    <a:pt x="344" y="280"/>
                  </a:lnTo>
                  <a:lnTo>
                    <a:pt x="344" y="280"/>
                  </a:lnTo>
                  <a:lnTo>
                    <a:pt x="344" y="280"/>
                  </a:lnTo>
                  <a:lnTo>
                    <a:pt x="339" y="280"/>
                  </a:lnTo>
                  <a:lnTo>
                    <a:pt x="339" y="280"/>
                  </a:lnTo>
                  <a:lnTo>
                    <a:pt x="339" y="285"/>
                  </a:lnTo>
                  <a:lnTo>
                    <a:pt x="339" y="285"/>
                  </a:lnTo>
                  <a:lnTo>
                    <a:pt x="339" y="285"/>
                  </a:lnTo>
                  <a:lnTo>
                    <a:pt x="339" y="285"/>
                  </a:lnTo>
                  <a:lnTo>
                    <a:pt x="339" y="285"/>
                  </a:lnTo>
                  <a:lnTo>
                    <a:pt x="339" y="290"/>
                  </a:lnTo>
                  <a:lnTo>
                    <a:pt x="339" y="290"/>
                  </a:lnTo>
                  <a:lnTo>
                    <a:pt x="339" y="290"/>
                  </a:lnTo>
                  <a:lnTo>
                    <a:pt x="339" y="290"/>
                  </a:lnTo>
                  <a:lnTo>
                    <a:pt x="339" y="290"/>
                  </a:lnTo>
                  <a:lnTo>
                    <a:pt x="334" y="290"/>
                  </a:lnTo>
                  <a:lnTo>
                    <a:pt x="334" y="290"/>
                  </a:lnTo>
                  <a:lnTo>
                    <a:pt x="334" y="290"/>
                  </a:lnTo>
                  <a:lnTo>
                    <a:pt x="334" y="290"/>
                  </a:lnTo>
                  <a:lnTo>
                    <a:pt x="334" y="290"/>
                  </a:lnTo>
                  <a:lnTo>
                    <a:pt x="334" y="290"/>
                  </a:lnTo>
                  <a:lnTo>
                    <a:pt x="334" y="290"/>
                  </a:lnTo>
                  <a:lnTo>
                    <a:pt x="329" y="290"/>
                  </a:lnTo>
                  <a:lnTo>
                    <a:pt x="329" y="285"/>
                  </a:lnTo>
                  <a:lnTo>
                    <a:pt x="329" y="285"/>
                  </a:lnTo>
                  <a:lnTo>
                    <a:pt x="329" y="285"/>
                  </a:lnTo>
                  <a:lnTo>
                    <a:pt x="329" y="285"/>
                  </a:lnTo>
                  <a:lnTo>
                    <a:pt x="329" y="285"/>
                  </a:lnTo>
                  <a:lnTo>
                    <a:pt x="329" y="285"/>
                  </a:lnTo>
                  <a:lnTo>
                    <a:pt x="329" y="280"/>
                  </a:lnTo>
                  <a:lnTo>
                    <a:pt x="329" y="280"/>
                  </a:lnTo>
                  <a:lnTo>
                    <a:pt x="329" y="280"/>
                  </a:lnTo>
                  <a:lnTo>
                    <a:pt x="329" y="280"/>
                  </a:lnTo>
                  <a:lnTo>
                    <a:pt x="329" y="280"/>
                  </a:lnTo>
                  <a:lnTo>
                    <a:pt x="329" y="280"/>
                  </a:lnTo>
                  <a:lnTo>
                    <a:pt x="329" y="280"/>
                  </a:lnTo>
                  <a:lnTo>
                    <a:pt x="324" y="280"/>
                  </a:lnTo>
                  <a:lnTo>
                    <a:pt x="324" y="280"/>
                  </a:lnTo>
                  <a:lnTo>
                    <a:pt x="324" y="275"/>
                  </a:lnTo>
                  <a:lnTo>
                    <a:pt x="324" y="275"/>
                  </a:lnTo>
                  <a:lnTo>
                    <a:pt x="324" y="275"/>
                  </a:lnTo>
                  <a:lnTo>
                    <a:pt x="324" y="275"/>
                  </a:lnTo>
                  <a:lnTo>
                    <a:pt x="319" y="275"/>
                  </a:lnTo>
                  <a:lnTo>
                    <a:pt x="319" y="271"/>
                  </a:lnTo>
                  <a:lnTo>
                    <a:pt x="319" y="271"/>
                  </a:lnTo>
                  <a:lnTo>
                    <a:pt x="319" y="266"/>
                  </a:lnTo>
                  <a:lnTo>
                    <a:pt x="315" y="266"/>
                  </a:lnTo>
                  <a:lnTo>
                    <a:pt x="315" y="266"/>
                  </a:lnTo>
                  <a:lnTo>
                    <a:pt x="315" y="266"/>
                  </a:lnTo>
                  <a:lnTo>
                    <a:pt x="315" y="266"/>
                  </a:lnTo>
                  <a:lnTo>
                    <a:pt x="310" y="266"/>
                  </a:lnTo>
                  <a:lnTo>
                    <a:pt x="310" y="266"/>
                  </a:lnTo>
                  <a:lnTo>
                    <a:pt x="310" y="266"/>
                  </a:lnTo>
                  <a:lnTo>
                    <a:pt x="310" y="266"/>
                  </a:lnTo>
                  <a:lnTo>
                    <a:pt x="310" y="266"/>
                  </a:lnTo>
                  <a:close/>
                </a:path>
              </a:pathLst>
            </a:custGeom>
            <a:solidFill>
              <a:srgbClr val="FF0000"/>
            </a:solidFill>
            <a:ln w="3175">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108">
              <a:extLst>
                <a:ext uri="{FF2B5EF4-FFF2-40B4-BE49-F238E27FC236}">
                  <a16:creationId xmlns:a16="http://schemas.microsoft.com/office/drawing/2014/main" xmlns="" id="{D836D77D-50B8-49B0-A00F-7E20C1F78116}"/>
                </a:ext>
              </a:extLst>
            </p:cNvPr>
            <p:cNvSpPr>
              <a:spLocks/>
            </p:cNvSpPr>
            <p:nvPr/>
          </p:nvSpPr>
          <p:spPr bwMode="auto">
            <a:xfrm>
              <a:off x="10742292" y="2734052"/>
              <a:ext cx="445047" cy="308921"/>
            </a:xfrm>
            <a:custGeom>
              <a:avLst/>
              <a:gdLst>
                <a:gd name="T0" fmla="*/ 92 w 465"/>
                <a:gd name="T1" fmla="*/ 135 h 362"/>
                <a:gd name="T2" fmla="*/ 107 w 465"/>
                <a:gd name="T3" fmla="*/ 135 h 362"/>
                <a:gd name="T4" fmla="*/ 116 w 465"/>
                <a:gd name="T5" fmla="*/ 135 h 362"/>
                <a:gd name="T6" fmla="*/ 131 w 465"/>
                <a:gd name="T7" fmla="*/ 130 h 362"/>
                <a:gd name="T8" fmla="*/ 141 w 465"/>
                <a:gd name="T9" fmla="*/ 116 h 362"/>
                <a:gd name="T10" fmla="*/ 155 w 465"/>
                <a:gd name="T11" fmla="*/ 106 h 362"/>
                <a:gd name="T12" fmla="*/ 170 w 465"/>
                <a:gd name="T13" fmla="*/ 96 h 362"/>
                <a:gd name="T14" fmla="*/ 179 w 465"/>
                <a:gd name="T15" fmla="*/ 82 h 362"/>
                <a:gd name="T16" fmla="*/ 189 w 465"/>
                <a:gd name="T17" fmla="*/ 72 h 362"/>
                <a:gd name="T18" fmla="*/ 203 w 465"/>
                <a:gd name="T19" fmla="*/ 63 h 362"/>
                <a:gd name="T20" fmla="*/ 218 w 465"/>
                <a:gd name="T21" fmla="*/ 63 h 362"/>
                <a:gd name="T22" fmla="*/ 233 w 465"/>
                <a:gd name="T23" fmla="*/ 58 h 362"/>
                <a:gd name="T24" fmla="*/ 252 w 465"/>
                <a:gd name="T25" fmla="*/ 63 h 362"/>
                <a:gd name="T26" fmla="*/ 281 w 465"/>
                <a:gd name="T27" fmla="*/ 63 h 362"/>
                <a:gd name="T28" fmla="*/ 295 w 465"/>
                <a:gd name="T29" fmla="*/ 67 h 362"/>
                <a:gd name="T30" fmla="*/ 310 w 465"/>
                <a:gd name="T31" fmla="*/ 63 h 362"/>
                <a:gd name="T32" fmla="*/ 320 w 465"/>
                <a:gd name="T33" fmla="*/ 63 h 362"/>
                <a:gd name="T34" fmla="*/ 329 w 465"/>
                <a:gd name="T35" fmla="*/ 53 h 362"/>
                <a:gd name="T36" fmla="*/ 334 w 465"/>
                <a:gd name="T37" fmla="*/ 38 h 362"/>
                <a:gd name="T38" fmla="*/ 339 w 465"/>
                <a:gd name="T39" fmla="*/ 24 h 362"/>
                <a:gd name="T40" fmla="*/ 349 w 465"/>
                <a:gd name="T41" fmla="*/ 19 h 362"/>
                <a:gd name="T42" fmla="*/ 354 w 465"/>
                <a:gd name="T43" fmla="*/ 9 h 362"/>
                <a:gd name="T44" fmla="*/ 363 w 465"/>
                <a:gd name="T45" fmla="*/ 9 h 362"/>
                <a:gd name="T46" fmla="*/ 368 w 465"/>
                <a:gd name="T47" fmla="*/ 29 h 362"/>
                <a:gd name="T48" fmla="*/ 373 w 465"/>
                <a:gd name="T49" fmla="*/ 48 h 362"/>
                <a:gd name="T50" fmla="*/ 387 w 465"/>
                <a:gd name="T51" fmla="*/ 63 h 362"/>
                <a:gd name="T52" fmla="*/ 416 w 465"/>
                <a:gd name="T53" fmla="*/ 67 h 362"/>
                <a:gd name="T54" fmla="*/ 436 w 465"/>
                <a:gd name="T55" fmla="*/ 82 h 362"/>
                <a:gd name="T56" fmla="*/ 460 w 465"/>
                <a:gd name="T57" fmla="*/ 92 h 362"/>
                <a:gd name="T58" fmla="*/ 455 w 465"/>
                <a:gd name="T59" fmla="*/ 111 h 362"/>
                <a:gd name="T60" fmla="*/ 441 w 465"/>
                <a:gd name="T61" fmla="*/ 125 h 362"/>
                <a:gd name="T62" fmla="*/ 445 w 465"/>
                <a:gd name="T63" fmla="*/ 135 h 362"/>
                <a:gd name="T64" fmla="*/ 465 w 465"/>
                <a:gd name="T65" fmla="*/ 150 h 362"/>
                <a:gd name="T66" fmla="*/ 445 w 465"/>
                <a:gd name="T67" fmla="*/ 193 h 362"/>
                <a:gd name="T68" fmla="*/ 421 w 465"/>
                <a:gd name="T69" fmla="*/ 212 h 362"/>
                <a:gd name="T70" fmla="*/ 397 w 465"/>
                <a:gd name="T71" fmla="*/ 208 h 362"/>
                <a:gd name="T72" fmla="*/ 373 w 465"/>
                <a:gd name="T73" fmla="*/ 227 h 362"/>
                <a:gd name="T74" fmla="*/ 363 w 465"/>
                <a:gd name="T75" fmla="*/ 232 h 362"/>
                <a:gd name="T76" fmla="*/ 358 w 465"/>
                <a:gd name="T77" fmla="*/ 246 h 362"/>
                <a:gd name="T78" fmla="*/ 349 w 465"/>
                <a:gd name="T79" fmla="*/ 251 h 362"/>
                <a:gd name="T80" fmla="*/ 334 w 465"/>
                <a:gd name="T81" fmla="*/ 251 h 362"/>
                <a:gd name="T82" fmla="*/ 315 w 465"/>
                <a:gd name="T83" fmla="*/ 256 h 362"/>
                <a:gd name="T84" fmla="*/ 305 w 465"/>
                <a:gd name="T85" fmla="*/ 280 h 362"/>
                <a:gd name="T86" fmla="*/ 300 w 465"/>
                <a:gd name="T87" fmla="*/ 290 h 362"/>
                <a:gd name="T88" fmla="*/ 266 w 465"/>
                <a:gd name="T89" fmla="*/ 290 h 362"/>
                <a:gd name="T90" fmla="*/ 252 w 465"/>
                <a:gd name="T91" fmla="*/ 280 h 362"/>
                <a:gd name="T92" fmla="*/ 242 w 465"/>
                <a:gd name="T93" fmla="*/ 290 h 362"/>
                <a:gd name="T94" fmla="*/ 228 w 465"/>
                <a:gd name="T95" fmla="*/ 300 h 362"/>
                <a:gd name="T96" fmla="*/ 199 w 465"/>
                <a:gd name="T97" fmla="*/ 314 h 362"/>
                <a:gd name="T98" fmla="*/ 179 w 465"/>
                <a:gd name="T99" fmla="*/ 314 h 362"/>
                <a:gd name="T100" fmla="*/ 145 w 465"/>
                <a:gd name="T101" fmla="*/ 338 h 362"/>
                <a:gd name="T102" fmla="*/ 107 w 465"/>
                <a:gd name="T103" fmla="*/ 333 h 362"/>
                <a:gd name="T104" fmla="*/ 92 w 465"/>
                <a:gd name="T105" fmla="*/ 362 h 362"/>
                <a:gd name="T106" fmla="*/ 49 w 465"/>
                <a:gd name="T107" fmla="*/ 343 h 362"/>
                <a:gd name="T108" fmla="*/ 39 w 465"/>
                <a:gd name="T109" fmla="*/ 300 h 362"/>
                <a:gd name="T110" fmla="*/ 53 w 465"/>
                <a:gd name="T111" fmla="*/ 246 h 362"/>
                <a:gd name="T112" fmla="*/ 68 w 465"/>
                <a:gd name="T113" fmla="*/ 208 h 362"/>
                <a:gd name="T114" fmla="*/ 63 w 465"/>
                <a:gd name="T115" fmla="*/ 193 h 362"/>
                <a:gd name="T116" fmla="*/ 0 w 465"/>
                <a:gd name="T117" fmla="*/ 169 h 362"/>
                <a:gd name="T118" fmla="*/ 0 w 465"/>
                <a:gd name="T119" fmla="*/ 140 h 362"/>
                <a:gd name="T120" fmla="*/ 24 w 465"/>
                <a:gd name="T121" fmla="*/ 135 h 362"/>
                <a:gd name="T122" fmla="*/ 44 w 465"/>
                <a:gd name="T123" fmla="*/ 125 h 362"/>
                <a:gd name="T124" fmla="*/ 68 w 465"/>
                <a:gd name="T125" fmla="*/ 13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5" h="362">
                  <a:moveTo>
                    <a:pt x="73" y="116"/>
                  </a:moveTo>
                  <a:lnTo>
                    <a:pt x="73" y="116"/>
                  </a:lnTo>
                  <a:lnTo>
                    <a:pt x="73" y="116"/>
                  </a:lnTo>
                  <a:lnTo>
                    <a:pt x="73" y="116"/>
                  </a:lnTo>
                  <a:lnTo>
                    <a:pt x="73" y="116"/>
                  </a:lnTo>
                  <a:lnTo>
                    <a:pt x="78" y="116"/>
                  </a:lnTo>
                  <a:lnTo>
                    <a:pt x="78" y="116"/>
                  </a:lnTo>
                  <a:lnTo>
                    <a:pt x="78" y="116"/>
                  </a:lnTo>
                  <a:lnTo>
                    <a:pt x="78" y="116"/>
                  </a:lnTo>
                  <a:lnTo>
                    <a:pt x="82" y="116"/>
                  </a:lnTo>
                  <a:lnTo>
                    <a:pt x="82" y="121"/>
                  </a:lnTo>
                  <a:lnTo>
                    <a:pt x="82" y="121"/>
                  </a:lnTo>
                  <a:lnTo>
                    <a:pt x="82" y="125"/>
                  </a:lnTo>
                  <a:lnTo>
                    <a:pt x="87" y="125"/>
                  </a:lnTo>
                  <a:lnTo>
                    <a:pt x="87" y="125"/>
                  </a:lnTo>
                  <a:lnTo>
                    <a:pt x="87" y="125"/>
                  </a:lnTo>
                  <a:lnTo>
                    <a:pt x="87" y="125"/>
                  </a:lnTo>
                  <a:lnTo>
                    <a:pt x="87" y="130"/>
                  </a:lnTo>
                  <a:lnTo>
                    <a:pt x="87" y="130"/>
                  </a:lnTo>
                  <a:lnTo>
                    <a:pt x="92" y="130"/>
                  </a:lnTo>
                  <a:lnTo>
                    <a:pt x="92" y="130"/>
                  </a:lnTo>
                  <a:lnTo>
                    <a:pt x="92" y="130"/>
                  </a:lnTo>
                  <a:lnTo>
                    <a:pt x="92" y="130"/>
                  </a:lnTo>
                  <a:lnTo>
                    <a:pt x="92" y="130"/>
                  </a:lnTo>
                  <a:lnTo>
                    <a:pt x="92" y="130"/>
                  </a:lnTo>
                  <a:lnTo>
                    <a:pt x="92" y="130"/>
                  </a:lnTo>
                  <a:lnTo>
                    <a:pt x="92" y="135"/>
                  </a:lnTo>
                  <a:lnTo>
                    <a:pt x="92" y="135"/>
                  </a:lnTo>
                  <a:lnTo>
                    <a:pt x="92" y="135"/>
                  </a:lnTo>
                  <a:lnTo>
                    <a:pt x="92" y="135"/>
                  </a:lnTo>
                  <a:lnTo>
                    <a:pt x="92" y="135"/>
                  </a:lnTo>
                  <a:lnTo>
                    <a:pt x="92" y="135"/>
                  </a:lnTo>
                  <a:lnTo>
                    <a:pt x="92" y="140"/>
                  </a:lnTo>
                  <a:lnTo>
                    <a:pt x="97" y="140"/>
                  </a:lnTo>
                  <a:lnTo>
                    <a:pt x="97" y="140"/>
                  </a:lnTo>
                  <a:lnTo>
                    <a:pt x="97" y="140"/>
                  </a:lnTo>
                  <a:lnTo>
                    <a:pt x="97" y="140"/>
                  </a:lnTo>
                  <a:lnTo>
                    <a:pt x="97" y="140"/>
                  </a:lnTo>
                  <a:lnTo>
                    <a:pt x="97" y="140"/>
                  </a:lnTo>
                  <a:lnTo>
                    <a:pt x="97" y="140"/>
                  </a:lnTo>
                  <a:lnTo>
                    <a:pt x="102" y="140"/>
                  </a:lnTo>
                  <a:lnTo>
                    <a:pt x="102" y="140"/>
                  </a:lnTo>
                  <a:lnTo>
                    <a:pt x="102" y="140"/>
                  </a:lnTo>
                  <a:lnTo>
                    <a:pt x="102" y="140"/>
                  </a:lnTo>
                  <a:lnTo>
                    <a:pt x="102" y="140"/>
                  </a:lnTo>
                  <a:lnTo>
                    <a:pt x="102" y="135"/>
                  </a:lnTo>
                  <a:lnTo>
                    <a:pt x="102" y="135"/>
                  </a:lnTo>
                  <a:lnTo>
                    <a:pt x="102" y="135"/>
                  </a:lnTo>
                  <a:lnTo>
                    <a:pt x="102" y="135"/>
                  </a:lnTo>
                  <a:lnTo>
                    <a:pt x="102" y="135"/>
                  </a:lnTo>
                  <a:lnTo>
                    <a:pt x="102" y="130"/>
                  </a:lnTo>
                  <a:lnTo>
                    <a:pt x="102" y="130"/>
                  </a:lnTo>
                  <a:lnTo>
                    <a:pt x="107" y="130"/>
                  </a:lnTo>
                  <a:lnTo>
                    <a:pt x="107" y="130"/>
                  </a:lnTo>
                  <a:lnTo>
                    <a:pt x="107" y="130"/>
                  </a:lnTo>
                  <a:lnTo>
                    <a:pt x="107" y="135"/>
                  </a:lnTo>
                  <a:lnTo>
                    <a:pt x="107" y="135"/>
                  </a:lnTo>
                  <a:lnTo>
                    <a:pt x="107" y="135"/>
                  </a:lnTo>
                  <a:lnTo>
                    <a:pt x="107" y="135"/>
                  </a:lnTo>
                  <a:lnTo>
                    <a:pt x="107" y="135"/>
                  </a:lnTo>
                  <a:lnTo>
                    <a:pt x="107" y="135"/>
                  </a:lnTo>
                  <a:lnTo>
                    <a:pt x="107" y="135"/>
                  </a:lnTo>
                  <a:lnTo>
                    <a:pt x="107" y="135"/>
                  </a:lnTo>
                  <a:lnTo>
                    <a:pt x="112" y="135"/>
                  </a:lnTo>
                  <a:lnTo>
                    <a:pt x="112" y="135"/>
                  </a:lnTo>
                  <a:lnTo>
                    <a:pt x="112" y="135"/>
                  </a:lnTo>
                  <a:lnTo>
                    <a:pt x="112" y="135"/>
                  </a:lnTo>
                  <a:lnTo>
                    <a:pt x="112" y="135"/>
                  </a:lnTo>
                  <a:lnTo>
                    <a:pt x="116" y="135"/>
                  </a:lnTo>
                  <a:lnTo>
                    <a:pt x="116" y="135"/>
                  </a:lnTo>
                  <a:lnTo>
                    <a:pt x="116" y="135"/>
                  </a:lnTo>
                  <a:lnTo>
                    <a:pt x="116" y="135"/>
                  </a:lnTo>
                  <a:lnTo>
                    <a:pt x="112" y="130"/>
                  </a:lnTo>
                  <a:lnTo>
                    <a:pt x="112" y="130"/>
                  </a:lnTo>
                  <a:lnTo>
                    <a:pt x="112" y="130"/>
                  </a:lnTo>
                  <a:lnTo>
                    <a:pt x="112" y="130"/>
                  </a:lnTo>
                  <a:lnTo>
                    <a:pt x="112" y="130"/>
                  </a:lnTo>
                  <a:lnTo>
                    <a:pt x="112" y="130"/>
                  </a:lnTo>
                  <a:lnTo>
                    <a:pt x="112" y="130"/>
                  </a:lnTo>
                  <a:lnTo>
                    <a:pt x="116" y="130"/>
                  </a:lnTo>
                  <a:lnTo>
                    <a:pt x="116" y="130"/>
                  </a:lnTo>
                  <a:lnTo>
                    <a:pt x="116" y="130"/>
                  </a:lnTo>
                  <a:lnTo>
                    <a:pt x="116" y="130"/>
                  </a:lnTo>
                  <a:lnTo>
                    <a:pt x="116" y="130"/>
                  </a:lnTo>
                  <a:lnTo>
                    <a:pt x="116" y="130"/>
                  </a:lnTo>
                  <a:lnTo>
                    <a:pt x="116" y="130"/>
                  </a:lnTo>
                  <a:lnTo>
                    <a:pt x="116" y="135"/>
                  </a:lnTo>
                  <a:lnTo>
                    <a:pt x="116" y="135"/>
                  </a:lnTo>
                  <a:lnTo>
                    <a:pt x="116" y="135"/>
                  </a:lnTo>
                  <a:lnTo>
                    <a:pt x="116" y="135"/>
                  </a:lnTo>
                  <a:lnTo>
                    <a:pt x="121" y="135"/>
                  </a:lnTo>
                  <a:lnTo>
                    <a:pt x="121" y="135"/>
                  </a:lnTo>
                  <a:lnTo>
                    <a:pt x="121" y="135"/>
                  </a:lnTo>
                  <a:lnTo>
                    <a:pt x="121" y="135"/>
                  </a:lnTo>
                  <a:lnTo>
                    <a:pt x="126" y="135"/>
                  </a:lnTo>
                  <a:lnTo>
                    <a:pt x="126" y="140"/>
                  </a:lnTo>
                  <a:lnTo>
                    <a:pt x="126" y="140"/>
                  </a:lnTo>
                  <a:lnTo>
                    <a:pt x="126" y="140"/>
                  </a:lnTo>
                  <a:lnTo>
                    <a:pt x="126" y="135"/>
                  </a:lnTo>
                  <a:lnTo>
                    <a:pt x="126" y="135"/>
                  </a:lnTo>
                  <a:lnTo>
                    <a:pt x="126" y="135"/>
                  </a:lnTo>
                  <a:lnTo>
                    <a:pt x="126" y="135"/>
                  </a:lnTo>
                  <a:lnTo>
                    <a:pt x="126" y="135"/>
                  </a:lnTo>
                  <a:lnTo>
                    <a:pt x="126" y="135"/>
                  </a:lnTo>
                  <a:lnTo>
                    <a:pt x="126" y="135"/>
                  </a:lnTo>
                  <a:lnTo>
                    <a:pt x="126" y="135"/>
                  </a:lnTo>
                  <a:lnTo>
                    <a:pt x="126" y="135"/>
                  </a:lnTo>
                  <a:lnTo>
                    <a:pt x="131" y="135"/>
                  </a:lnTo>
                  <a:lnTo>
                    <a:pt x="131" y="135"/>
                  </a:lnTo>
                  <a:lnTo>
                    <a:pt x="131" y="135"/>
                  </a:lnTo>
                  <a:lnTo>
                    <a:pt x="131" y="130"/>
                  </a:lnTo>
                  <a:lnTo>
                    <a:pt x="131" y="130"/>
                  </a:lnTo>
                  <a:lnTo>
                    <a:pt x="131" y="130"/>
                  </a:lnTo>
                  <a:lnTo>
                    <a:pt x="131" y="130"/>
                  </a:lnTo>
                  <a:lnTo>
                    <a:pt x="131" y="130"/>
                  </a:lnTo>
                  <a:lnTo>
                    <a:pt x="131" y="130"/>
                  </a:lnTo>
                  <a:lnTo>
                    <a:pt x="131" y="130"/>
                  </a:lnTo>
                  <a:lnTo>
                    <a:pt x="131" y="125"/>
                  </a:lnTo>
                  <a:lnTo>
                    <a:pt x="131" y="125"/>
                  </a:lnTo>
                  <a:lnTo>
                    <a:pt x="136" y="125"/>
                  </a:lnTo>
                  <a:lnTo>
                    <a:pt x="136" y="125"/>
                  </a:lnTo>
                  <a:lnTo>
                    <a:pt x="136" y="125"/>
                  </a:lnTo>
                  <a:lnTo>
                    <a:pt x="136" y="121"/>
                  </a:lnTo>
                  <a:lnTo>
                    <a:pt x="136" y="121"/>
                  </a:lnTo>
                  <a:lnTo>
                    <a:pt x="136" y="121"/>
                  </a:lnTo>
                  <a:lnTo>
                    <a:pt x="136" y="121"/>
                  </a:lnTo>
                  <a:lnTo>
                    <a:pt x="136" y="121"/>
                  </a:lnTo>
                  <a:lnTo>
                    <a:pt x="136" y="116"/>
                  </a:lnTo>
                  <a:lnTo>
                    <a:pt x="136" y="116"/>
                  </a:lnTo>
                  <a:lnTo>
                    <a:pt x="136" y="116"/>
                  </a:lnTo>
                  <a:lnTo>
                    <a:pt x="136" y="116"/>
                  </a:lnTo>
                  <a:lnTo>
                    <a:pt x="136" y="116"/>
                  </a:lnTo>
                  <a:lnTo>
                    <a:pt x="136" y="116"/>
                  </a:lnTo>
                  <a:lnTo>
                    <a:pt x="136" y="116"/>
                  </a:lnTo>
                  <a:lnTo>
                    <a:pt x="141" y="116"/>
                  </a:lnTo>
                  <a:lnTo>
                    <a:pt x="141" y="116"/>
                  </a:lnTo>
                  <a:lnTo>
                    <a:pt x="141" y="116"/>
                  </a:lnTo>
                  <a:lnTo>
                    <a:pt x="141" y="116"/>
                  </a:lnTo>
                  <a:lnTo>
                    <a:pt x="141" y="116"/>
                  </a:lnTo>
                  <a:lnTo>
                    <a:pt x="141" y="116"/>
                  </a:lnTo>
                  <a:lnTo>
                    <a:pt x="141" y="116"/>
                  </a:lnTo>
                  <a:lnTo>
                    <a:pt x="141" y="116"/>
                  </a:lnTo>
                  <a:lnTo>
                    <a:pt x="141" y="116"/>
                  </a:lnTo>
                  <a:lnTo>
                    <a:pt x="141" y="116"/>
                  </a:lnTo>
                  <a:lnTo>
                    <a:pt x="141" y="116"/>
                  </a:lnTo>
                  <a:lnTo>
                    <a:pt x="141" y="116"/>
                  </a:lnTo>
                  <a:lnTo>
                    <a:pt x="145" y="116"/>
                  </a:lnTo>
                  <a:lnTo>
                    <a:pt x="145" y="116"/>
                  </a:lnTo>
                  <a:lnTo>
                    <a:pt x="145" y="116"/>
                  </a:lnTo>
                  <a:lnTo>
                    <a:pt x="145" y="116"/>
                  </a:lnTo>
                  <a:lnTo>
                    <a:pt x="145" y="116"/>
                  </a:lnTo>
                  <a:lnTo>
                    <a:pt x="145" y="116"/>
                  </a:lnTo>
                  <a:lnTo>
                    <a:pt x="150" y="116"/>
                  </a:lnTo>
                  <a:lnTo>
                    <a:pt x="150" y="116"/>
                  </a:lnTo>
                  <a:lnTo>
                    <a:pt x="150" y="111"/>
                  </a:lnTo>
                  <a:lnTo>
                    <a:pt x="150" y="111"/>
                  </a:lnTo>
                  <a:lnTo>
                    <a:pt x="150" y="111"/>
                  </a:lnTo>
                  <a:lnTo>
                    <a:pt x="145" y="111"/>
                  </a:lnTo>
                  <a:lnTo>
                    <a:pt x="145" y="111"/>
                  </a:lnTo>
                  <a:lnTo>
                    <a:pt x="145" y="111"/>
                  </a:lnTo>
                  <a:lnTo>
                    <a:pt x="145" y="111"/>
                  </a:lnTo>
                  <a:lnTo>
                    <a:pt x="145" y="111"/>
                  </a:lnTo>
                  <a:lnTo>
                    <a:pt x="145" y="111"/>
                  </a:lnTo>
                  <a:lnTo>
                    <a:pt x="145" y="106"/>
                  </a:lnTo>
                  <a:lnTo>
                    <a:pt x="145" y="106"/>
                  </a:lnTo>
                  <a:lnTo>
                    <a:pt x="145" y="106"/>
                  </a:lnTo>
                  <a:lnTo>
                    <a:pt x="150" y="106"/>
                  </a:lnTo>
                  <a:lnTo>
                    <a:pt x="150" y="106"/>
                  </a:lnTo>
                  <a:lnTo>
                    <a:pt x="150" y="106"/>
                  </a:lnTo>
                  <a:lnTo>
                    <a:pt x="150" y="106"/>
                  </a:lnTo>
                  <a:lnTo>
                    <a:pt x="155" y="106"/>
                  </a:lnTo>
                  <a:lnTo>
                    <a:pt x="155" y="106"/>
                  </a:lnTo>
                  <a:lnTo>
                    <a:pt x="155" y="106"/>
                  </a:lnTo>
                  <a:lnTo>
                    <a:pt x="155" y="106"/>
                  </a:lnTo>
                  <a:lnTo>
                    <a:pt x="155" y="106"/>
                  </a:lnTo>
                  <a:lnTo>
                    <a:pt x="160" y="106"/>
                  </a:lnTo>
                  <a:lnTo>
                    <a:pt x="160" y="106"/>
                  </a:lnTo>
                  <a:lnTo>
                    <a:pt x="160" y="106"/>
                  </a:lnTo>
                  <a:lnTo>
                    <a:pt x="160" y="111"/>
                  </a:lnTo>
                  <a:lnTo>
                    <a:pt x="165" y="106"/>
                  </a:lnTo>
                  <a:lnTo>
                    <a:pt x="165" y="106"/>
                  </a:lnTo>
                  <a:lnTo>
                    <a:pt x="165" y="106"/>
                  </a:lnTo>
                  <a:lnTo>
                    <a:pt x="165" y="106"/>
                  </a:lnTo>
                  <a:lnTo>
                    <a:pt x="165" y="106"/>
                  </a:lnTo>
                  <a:lnTo>
                    <a:pt x="165" y="106"/>
                  </a:lnTo>
                  <a:lnTo>
                    <a:pt x="165" y="106"/>
                  </a:lnTo>
                  <a:lnTo>
                    <a:pt x="165" y="106"/>
                  </a:lnTo>
                  <a:lnTo>
                    <a:pt x="165" y="106"/>
                  </a:lnTo>
                  <a:lnTo>
                    <a:pt x="165" y="101"/>
                  </a:lnTo>
                  <a:lnTo>
                    <a:pt x="165" y="101"/>
                  </a:lnTo>
                  <a:lnTo>
                    <a:pt x="160" y="101"/>
                  </a:lnTo>
                  <a:lnTo>
                    <a:pt x="160" y="101"/>
                  </a:lnTo>
                  <a:lnTo>
                    <a:pt x="160" y="101"/>
                  </a:lnTo>
                  <a:lnTo>
                    <a:pt x="160" y="101"/>
                  </a:lnTo>
                  <a:lnTo>
                    <a:pt x="160" y="101"/>
                  </a:lnTo>
                  <a:lnTo>
                    <a:pt x="160" y="101"/>
                  </a:lnTo>
                  <a:lnTo>
                    <a:pt x="160" y="101"/>
                  </a:lnTo>
                  <a:lnTo>
                    <a:pt x="165" y="101"/>
                  </a:lnTo>
                  <a:lnTo>
                    <a:pt x="165" y="96"/>
                  </a:lnTo>
                  <a:lnTo>
                    <a:pt x="170" y="96"/>
                  </a:lnTo>
                  <a:lnTo>
                    <a:pt x="170" y="96"/>
                  </a:lnTo>
                  <a:lnTo>
                    <a:pt x="170" y="96"/>
                  </a:lnTo>
                  <a:lnTo>
                    <a:pt x="170" y="96"/>
                  </a:lnTo>
                  <a:lnTo>
                    <a:pt x="170" y="96"/>
                  </a:lnTo>
                  <a:lnTo>
                    <a:pt x="170" y="96"/>
                  </a:lnTo>
                  <a:lnTo>
                    <a:pt x="165" y="96"/>
                  </a:lnTo>
                  <a:lnTo>
                    <a:pt x="165" y="96"/>
                  </a:lnTo>
                  <a:lnTo>
                    <a:pt x="165" y="96"/>
                  </a:lnTo>
                  <a:lnTo>
                    <a:pt x="160" y="96"/>
                  </a:lnTo>
                  <a:lnTo>
                    <a:pt x="160" y="96"/>
                  </a:lnTo>
                  <a:lnTo>
                    <a:pt x="165" y="92"/>
                  </a:lnTo>
                  <a:lnTo>
                    <a:pt x="165" y="92"/>
                  </a:lnTo>
                  <a:lnTo>
                    <a:pt x="165" y="92"/>
                  </a:lnTo>
                  <a:lnTo>
                    <a:pt x="165" y="92"/>
                  </a:lnTo>
                  <a:lnTo>
                    <a:pt x="170" y="92"/>
                  </a:lnTo>
                  <a:lnTo>
                    <a:pt x="170" y="92"/>
                  </a:lnTo>
                  <a:lnTo>
                    <a:pt x="174" y="92"/>
                  </a:lnTo>
                  <a:lnTo>
                    <a:pt x="174" y="92"/>
                  </a:lnTo>
                  <a:lnTo>
                    <a:pt x="174" y="92"/>
                  </a:lnTo>
                  <a:lnTo>
                    <a:pt x="174" y="92"/>
                  </a:lnTo>
                  <a:lnTo>
                    <a:pt x="179" y="92"/>
                  </a:lnTo>
                  <a:lnTo>
                    <a:pt x="179" y="92"/>
                  </a:lnTo>
                  <a:lnTo>
                    <a:pt x="179" y="92"/>
                  </a:lnTo>
                  <a:lnTo>
                    <a:pt x="174" y="92"/>
                  </a:lnTo>
                  <a:lnTo>
                    <a:pt x="174" y="92"/>
                  </a:lnTo>
                  <a:lnTo>
                    <a:pt x="174" y="87"/>
                  </a:lnTo>
                  <a:lnTo>
                    <a:pt x="179" y="87"/>
                  </a:lnTo>
                  <a:lnTo>
                    <a:pt x="179" y="87"/>
                  </a:lnTo>
                  <a:lnTo>
                    <a:pt x="179" y="87"/>
                  </a:lnTo>
                  <a:lnTo>
                    <a:pt x="179" y="87"/>
                  </a:lnTo>
                  <a:lnTo>
                    <a:pt x="179" y="87"/>
                  </a:lnTo>
                  <a:lnTo>
                    <a:pt x="179" y="82"/>
                  </a:lnTo>
                  <a:lnTo>
                    <a:pt x="184" y="82"/>
                  </a:lnTo>
                  <a:lnTo>
                    <a:pt x="184" y="82"/>
                  </a:lnTo>
                  <a:lnTo>
                    <a:pt x="184" y="82"/>
                  </a:lnTo>
                  <a:lnTo>
                    <a:pt x="184" y="82"/>
                  </a:lnTo>
                  <a:lnTo>
                    <a:pt x="184" y="82"/>
                  </a:lnTo>
                  <a:lnTo>
                    <a:pt x="189" y="82"/>
                  </a:lnTo>
                  <a:lnTo>
                    <a:pt x="189" y="82"/>
                  </a:lnTo>
                  <a:lnTo>
                    <a:pt x="189" y="77"/>
                  </a:lnTo>
                  <a:lnTo>
                    <a:pt x="189" y="77"/>
                  </a:lnTo>
                  <a:lnTo>
                    <a:pt x="194" y="77"/>
                  </a:lnTo>
                  <a:lnTo>
                    <a:pt x="194" y="77"/>
                  </a:lnTo>
                  <a:lnTo>
                    <a:pt x="199" y="77"/>
                  </a:lnTo>
                  <a:lnTo>
                    <a:pt x="199" y="77"/>
                  </a:lnTo>
                  <a:lnTo>
                    <a:pt x="199" y="77"/>
                  </a:lnTo>
                  <a:lnTo>
                    <a:pt x="199" y="77"/>
                  </a:lnTo>
                  <a:lnTo>
                    <a:pt x="199" y="77"/>
                  </a:lnTo>
                  <a:lnTo>
                    <a:pt x="199" y="72"/>
                  </a:lnTo>
                  <a:lnTo>
                    <a:pt x="203" y="72"/>
                  </a:lnTo>
                  <a:lnTo>
                    <a:pt x="199" y="72"/>
                  </a:lnTo>
                  <a:lnTo>
                    <a:pt x="199" y="72"/>
                  </a:lnTo>
                  <a:lnTo>
                    <a:pt x="199" y="72"/>
                  </a:lnTo>
                  <a:lnTo>
                    <a:pt x="199" y="72"/>
                  </a:lnTo>
                  <a:lnTo>
                    <a:pt x="199" y="72"/>
                  </a:lnTo>
                  <a:lnTo>
                    <a:pt x="199" y="72"/>
                  </a:lnTo>
                  <a:lnTo>
                    <a:pt x="194" y="72"/>
                  </a:lnTo>
                  <a:lnTo>
                    <a:pt x="194" y="72"/>
                  </a:lnTo>
                  <a:lnTo>
                    <a:pt x="194" y="72"/>
                  </a:lnTo>
                  <a:lnTo>
                    <a:pt x="194" y="72"/>
                  </a:lnTo>
                  <a:lnTo>
                    <a:pt x="189" y="72"/>
                  </a:lnTo>
                  <a:lnTo>
                    <a:pt x="189" y="72"/>
                  </a:lnTo>
                  <a:lnTo>
                    <a:pt x="189" y="72"/>
                  </a:lnTo>
                  <a:lnTo>
                    <a:pt x="189" y="72"/>
                  </a:lnTo>
                  <a:lnTo>
                    <a:pt x="189" y="72"/>
                  </a:lnTo>
                  <a:lnTo>
                    <a:pt x="189" y="67"/>
                  </a:lnTo>
                  <a:lnTo>
                    <a:pt x="189" y="67"/>
                  </a:lnTo>
                  <a:lnTo>
                    <a:pt x="189" y="67"/>
                  </a:lnTo>
                  <a:lnTo>
                    <a:pt x="189" y="67"/>
                  </a:lnTo>
                  <a:lnTo>
                    <a:pt x="189" y="67"/>
                  </a:lnTo>
                  <a:lnTo>
                    <a:pt x="189" y="67"/>
                  </a:lnTo>
                  <a:lnTo>
                    <a:pt x="189" y="67"/>
                  </a:lnTo>
                  <a:lnTo>
                    <a:pt x="189" y="63"/>
                  </a:lnTo>
                  <a:lnTo>
                    <a:pt x="189" y="63"/>
                  </a:lnTo>
                  <a:lnTo>
                    <a:pt x="189" y="63"/>
                  </a:lnTo>
                  <a:lnTo>
                    <a:pt x="189" y="63"/>
                  </a:lnTo>
                  <a:lnTo>
                    <a:pt x="189" y="63"/>
                  </a:lnTo>
                  <a:lnTo>
                    <a:pt x="194" y="63"/>
                  </a:lnTo>
                  <a:lnTo>
                    <a:pt x="194" y="63"/>
                  </a:lnTo>
                  <a:lnTo>
                    <a:pt x="194" y="63"/>
                  </a:lnTo>
                  <a:lnTo>
                    <a:pt x="199" y="63"/>
                  </a:lnTo>
                  <a:lnTo>
                    <a:pt x="199" y="63"/>
                  </a:lnTo>
                  <a:lnTo>
                    <a:pt x="199" y="63"/>
                  </a:lnTo>
                  <a:lnTo>
                    <a:pt x="203" y="63"/>
                  </a:lnTo>
                  <a:lnTo>
                    <a:pt x="203" y="63"/>
                  </a:lnTo>
                  <a:lnTo>
                    <a:pt x="203" y="63"/>
                  </a:lnTo>
                  <a:lnTo>
                    <a:pt x="203" y="63"/>
                  </a:lnTo>
                  <a:lnTo>
                    <a:pt x="203" y="63"/>
                  </a:lnTo>
                  <a:lnTo>
                    <a:pt x="203" y="63"/>
                  </a:lnTo>
                  <a:lnTo>
                    <a:pt x="203" y="63"/>
                  </a:lnTo>
                  <a:lnTo>
                    <a:pt x="203" y="67"/>
                  </a:lnTo>
                  <a:lnTo>
                    <a:pt x="208" y="67"/>
                  </a:lnTo>
                  <a:lnTo>
                    <a:pt x="208" y="67"/>
                  </a:lnTo>
                  <a:lnTo>
                    <a:pt x="208" y="63"/>
                  </a:lnTo>
                  <a:lnTo>
                    <a:pt x="208" y="63"/>
                  </a:lnTo>
                  <a:lnTo>
                    <a:pt x="208" y="63"/>
                  </a:lnTo>
                  <a:lnTo>
                    <a:pt x="208" y="63"/>
                  </a:lnTo>
                  <a:lnTo>
                    <a:pt x="208" y="63"/>
                  </a:lnTo>
                  <a:lnTo>
                    <a:pt x="203" y="63"/>
                  </a:lnTo>
                  <a:lnTo>
                    <a:pt x="203" y="58"/>
                  </a:lnTo>
                  <a:lnTo>
                    <a:pt x="203" y="58"/>
                  </a:lnTo>
                  <a:lnTo>
                    <a:pt x="203" y="58"/>
                  </a:lnTo>
                  <a:lnTo>
                    <a:pt x="203" y="58"/>
                  </a:lnTo>
                  <a:lnTo>
                    <a:pt x="203" y="58"/>
                  </a:lnTo>
                  <a:lnTo>
                    <a:pt x="203" y="58"/>
                  </a:lnTo>
                  <a:lnTo>
                    <a:pt x="208" y="58"/>
                  </a:lnTo>
                  <a:lnTo>
                    <a:pt x="208" y="58"/>
                  </a:lnTo>
                  <a:lnTo>
                    <a:pt x="208" y="58"/>
                  </a:lnTo>
                  <a:lnTo>
                    <a:pt x="208" y="58"/>
                  </a:lnTo>
                  <a:lnTo>
                    <a:pt x="208" y="58"/>
                  </a:lnTo>
                  <a:lnTo>
                    <a:pt x="213" y="58"/>
                  </a:lnTo>
                  <a:lnTo>
                    <a:pt x="213" y="58"/>
                  </a:lnTo>
                  <a:lnTo>
                    <a:pt x="213" y="58"/>
                  </a:lnTo>
                  <a:lnTo>
                    <a:pt x="213" y="58"/>
                  </a:lnTo>
                  <a:lnTo>
                    <a:pt x="213" y="58"/>
                  </a:lnTo>
                  <a:lnTo>
                    <a:pt x="213" y="63"/>
                  </a:lnTo>
                  <a:lnTo>
                    <a:pt x="213" y="63"/>
                  </a:lnTo>
                  <a:lnTo>
                    <a:pt x="213" y="63"/>
                  </a:lnTo>
                  <a:lnTo>
                    <a:pt x="218" y="63"/>
                  </a:lnTo>
                  <a:lnTo>
                    <a:pt x="218" y="63"/>
                  </a:lnTo>
                  <a:lnTo>
                    <a:pt x="218" y="63"/>
                  </a:lnTo>
                  <a:lnTo>
                    <a:pt x="218" y="63"/>
                  </a:lnTo>
                  <a:lnTo>
                    <a:pt x="218" y="58"/>
                  </a:lnTo>
                  <a:lnTo>
                    <a:pt x="218" y="58"/>
                  </a:lnTo>
                  <a:lnTo>
                    <a:pt x="218" y="58"/>
                  </a:lnTo>
                  <a:lnTo>
                    <a:pt x="218" y="58"/>
                  </a:lnTo>
                  <a:lnTo>
                    <a:pt x="213" y="58"/>
                  </a:lnTo>
                  <a:lnTo>
                    <a:pt x="213" y="58"/>
                  </a:lnTo>
                  <a:lnTo>
                    <a:pt x="213" y="58"/>
                  </a:lnTo>
                  <a:lnTo>
                    <a:pt x="213" y="53"/>
                  </a:lnTo>
                  <a:lnTo>
                    <a:pt x="213" y="53"/>
                  </a:lnTo>
                  <a:lnTo>
                    <a:pt x="213" y="53"/>
                  </a:lnTo>
                  <a:lnTo>
                    <a:pt x="213" y="53"/>
                  </a:lnTo>
                  <a:lnTo>
                    <a:pt x="218" y="53"/>
                  </a:lnTo>
                  <a:lnTo>
                    <a:pt x="218" y="53"/>
                  </a:lnTo>
                  <a:lnTo>
                    <a:pt x="218" y="53"/>
                  </a:lnTo>
                  <a:lnTo>
                    <a:pt x="218" y="58"/>
                  </a:lnTo>
                  <a:lnTo>
                    <a:pt x="223" y="58"/>
                  </a:lnTo>
                  <a:lnTo>
                    <a:pt x="223" y="58"/>
                  </a:lnTo>
                  <a:lnTo>
                    <a:pt x="223" y="58"/>
                  </a:lnTo>
                  <a:lnTo>
                    <a:pt x="223" y="58"/>
                  </a:lnTo>
                  <a:lnTo>
                    <a:pt x="228" y="58"/>
                  </a:lnTo>
                  <a:lnTo>
                    <a:pt x="228" y="58"/>
                  </a:lnTo>
                  <a:lnTo>
                    <a:pt x="228" y="58"/>
                  </a:lnTo>
                  <a:lnTo>
                    <a:pt x="228" y="58"/>
                  </a:lnTo>
                  <a:lnTo>
                    <a:pt x="233" y="58"/>
                  </a:lnTo>
                  <a:lnTo>
                    <a:pt x="233" y="58"/>
                  </a:lnTo>
                  <a:lnTo>
                    <a:pt x="233" y="58"/>
                  </a:lnTo>
                  <a:lnTo>
                    <a:pt x="233" y="58"/>
                  </a:lnTo>
                  <a:lnTo>
                    <a:pt x="233" y="58"/>
                  </a:lnTo>
                  <a:lnTo>
                    <a:pt x="237" y="58"/>
                  </a:lnTo>
                  <a:lnTo>
                    <a:pt x="237" y="58"/>
                  </a:lnTo>
                  <a:lnTo>
                    <a:pt x="237" y="53"/>
                  </a:lnTo>
                  <a:lnTo>
                    <a:pt x="237" y="53"/>
                  </a:lnTo>
                  <a:lnTo>
                    <a:pt x="237" y="53"/>
                  </a:lnTo>
                  <a:lnTo>
                    <a:pt x="242" y="53"/>
                  </a:lnTo>
                  <a:lnTo>
                    <a:pt x="242" y="53"/>
                  </a:lnTo>
                  <a:lnTo>
                    <a:pt x="242" y="58"/>
                  </a:lnTo>
                  <a:lnTo>
                    <a:pt x="247" y="58"/>
                  </a:lnTo>
                  <a:lnTo>
                    <a:pt x="247" y="58"/>
                  </a:lnTo>
                  <a:lnTo>
                    <a:pt x="247" y="58"/>
                  </a:lnTo>
                  <a:lnTo>
                    <a:pt x="247" y="58"/>
                  </a:lnTo>
                  <a:lnTo>
                    <a:pt x="242" y="63"/>
                  </a:lnTo>
                  <a:lnTo>
                    <a:pt x="242" y="63"/>
                  </a:lnTo>
                  <a:lnTo>
                    <a:pt x="242" y="63"/>
                  </a:lnTo>
                  <a:lnTo>
                    <a:pt x="242" y="63"/>
                  </a:lnTo>
                  <a:lnTo>
                    <a:pt x="242" y="63"/>
                  </a:lnTo>
                  <a:lnTo>
                    <a:pt x="242" y="63"/>
                  </a:lnTo>
                  <a:lnTo>
                    <a:pt x="242" y="63"/>
                  </a:lnTo>
                  <a:lnTo>
                    <a:pt x="247" y="63"/>
                  </a:lnTo>
                  <a:lnTo>
                    <a:pt x="247" y="63"/>
                  </a:lnTo>
                  <a:lnTo>
                    <a:pt x="247" y="67"/>
                  </a:lnTo>
                  <a:lnTo>
                    <a:pt x="247" y="67"/>
                  </a:lnTo>
                  <a:lnTo>
                    <a:pt x="247" y="67"/>
                  </a:lnTo>
                  <a:lnTo>
                    <a:pt x="252" y="67"/>
                  </a:lnTo>
                  <a:lnTo>
                    <a:pt x="252" y="67"/>
                  </a:lnTo>
                  <a:lnTo>
                    <a:pt x="252" y="63"/>
                  </a:lnTo>
                  <a:lnTo>
                    <a:pt x="252" y="63"/>
                  </a:lnTo>
                  <a:lnTo>
                    <a:pt x="252" y="58"/>
                  </a:lnTo>
                  <a:lnTo>
                    <a:pt x="252" y="58"/>
                  </a:lnTo>
                  <a:lnTo>
                    <a:pt x="252" y="58"/>
                  </a:lnTo>
                  <a:lnTo>
                    <a:pt x="252" y="58"/>
                  </a:lnTo>
                  <a:lnTo>
                    <a:pt x="252" y="53"/>
                  </a:lnTo>
                  <a:lnTo>
                    <a:pt x="252" y="53"/>
                  </a:lnTo>
                  <a:lnTo>
                    <a:pt x="257" y="53"/>
                  </a:lnTo>
                  <a:lnTo>
                    <a:pt x="257" y="53"/>
                  </a:lnTo>
                  <a:lnTo>
                    <a:pt x="257" y="53"/>
                  </a:lnTo>
                  <a:lnTo>
                    <a:pt x="262" y="53"/>
                  </a:lnTo>
                  <a:lnTo>
                    <a:pt x="262" y="53"/>
                  </a:lnTo>
                  <a:lnTo>
                    <a:pt x="266" y="53"/>
                  </a:lnTo>
                  <a:lnTo>
                    <a:pt x="271" y="53"/>
                  </a:lnTo>
                  <a:lnTo>
                    <a:pt x="271" y="53"/>
                  </a:lnTo>
                  <a:lnTo>
                    <a:pt x="271" y="53"/>
                  </a:lnTo>
                  <a:lnTo>
                    <a:pt x="271" y="53"/>
                  </a:lnTo>
                  <a:lnTo>
                    <a:pt x="271" y="58"/>
                  </a:lnTo>
                  <a:lnTo>
                    <a:pt x="271" y="58"/>
                  </a:lnTo>
                  <a:lnTo>
                    <a:pt x="276" y="58"/>
                  </a:lnTo>
                  <a:lnTo>
                    <a:pt x="276" y="58"/>
                  </a:lnTo>
                  <a:lnTo>
                    <a:pt x="276" y="58"/>
                  </a:lnTo>
                  <a:lnTo>
                    <a:pt x="281" y="63"/>
                  </a:lnTo>
                  <a:lnTo>
                    <a:pt x="281" y="63"/>
                  </a:lnTo>
                  <a:lnTo>
                    <a:pt x="281" y="63"/>
                  </a:lnTo>
                  <a:lnTo>
                    <a:pt x="281" y="63"/>
                  </a:lnTo>
                  <a:lnTo>
                    <a:pt x="281" y="63"/>
                  </a:lnTo>
                  <a:lnTo>
                    <a:pt x="281" y="63"/>
                  </a:lnTo>
                  <a:lnTo>
                    <a:pt x="281" y="63"/>
                  </a:lnTo>
                  <a:lnTo>
                    <a:pt x="281" y="67"/>
                  </a:lnTo>
                  <a:lnTo>
                    <a:pt x="281" y="67"/>
                  </a:lnTo>
                  <a:lnTo>
                    <a:pt x="281" y="72"/>
                  </a:lnTo>
                  <a:lnTo>
                    <a:pt x="281" y="72"/>
                  </a:lnTo>
                  <a:lnTo>
                    <a:pt x="281" y="72"/>
                  </a:lnTo>
                  <a:lnTo>
                    <a:pt x="281" y="72"/>
                  </a:lnTo>
                  <a:lnTo>
                    <a:pt x="281" y="72"/>
                  </a:lnTo>
                  <a:lnTo>
                    <a:pt x="281" y="72"/>
                  </a:lnTo>
                  <a:lnTo>
                    <a:pt x="281" y="72"/>
                  </a:lnTo>
                  <a:lnTo>
                    <a:pt x="281" y="77"/>
                  </a:lnTo>
                  <a:lnTo>
                    <a:pt x="286" y="77"/>
                  </a:lnTo>
                  <a:lnTo>
                    <a:pt x="286" y="77"/>
                  </a:lnTo>
                  <a:lnTo>
                    <a:pt x="286" y="72"/>
                  </a:lnTo>
                  <a:lnTo>
                    <a:pt x="286" y="72"/>
                  </a:lnTo>
                  <a:lnTo>
                    <a:pt x="286" y="72"/>
                  </a:lnTo>
                  <a:lnTo>
                    <a:pt x="286" y="72"/>
                  </a:lnTo>
                  <a:lnTo>
                    <a:pt x="286" y="72"/>
                  </a:lnTo>
                  <a:lnTo>
                    <a:pt x="286" y="72"/>
                  </a:lnTo>
                  <a:lnTo>
                    <a:pt x="286" y="72"/>
                  </a:lnTo>
                  <a:lnTo>
                    <a:pt x="286" y="72"/>
                  </a:lnTo>
                  <a:lnTo>
                    <a:pt x="286" y="67"/>
                  </a:lnTo>
                  <a:lnTo>
                    <a:pt x="291" y="67"/>
                  </a:lnTo>
                  <a:lnTo>
                    <a:pt x="291" y="67"/>
                  </a:lnTo>
                  <a:lnTo>
                    <a:pt x="291" y="67"/>
                  </a:lnTo>
                  <a:lnTo>
                    <a:pt x="291" y="67"/>
                  </a:lnTo>
                  <a:lnTo>
                    <a:pt x="291" y="67"/>
                  </a:lnTo>
                  <a:lnTo>
                    <a:pt x="295" y="67"/>
                  </a:lnTo>
                  <a:lnTo>
                    <a:pt x="295" y="67"/>
                  </a:lnTo>
                  <a:lnTo>
                    <a:pt x="295" y="67"/>
                  </a:lnTo>
                  <a:lnTo>
                    <a:pt x="291" y="67"/>
                  </a:lnTo>
                  <a:lnTo>
                    <a:pt x="291" y="63"/>
                  </a:lnTo>
                  <a:lnTo>
                    <a:pt x="291" y="63"/>
                  </a:lnTo>
                  <a:lnTo>
                    <a:pt x="291" y="63"/>
                  </a:lnTo>
                  <a:lnTo>
                    <a:pt x="291" y="63"/>
                  </a:lnTo>
                  <a:lnTo>
                    <a:pt x="291" y="63"/>
                  </a:lnTo>
                  <a:lnTo>
                    <a:pt x="291" y="63"/>
                  </a:lnTo>
                  <a:lnTo>
                    <a:pt x="295" y="63"/>
                  </a:lnTo>
                  <a:lnTo>
                    <a:pt x="295" y="63"/>
                  </a:lnTo>
                  <a:lnTo>
                    <a:pt x="295" y="63"/>
                  </a:lnTo>
                  <a:lnTo>
                    <a:pt x="295" y="63"/>
                  </a:lnTo>
                  <a:lnTo>
                    <a:pt x="300" y="63"/>
                  </a:lnTo>
                  <a:lnTo>
                    <a:pt x="300" y="63"/>
                  </a:lnTo>
                  <a:lnTo>
                    <a:pt x="300" y="63"/>
                  </a:lnTo>
                  <a:lnTo>
                    <a:pt x="300" y="63"/>
                  </a:lnTo>
                  <a:lnTo>
                    <a:pt x="300" y="63"/>
                  </a:lnTo>
                  <a:lnTo>
                    <a:pt x="300" y="63"/>
                  </a:lnTo>
                  <a:lnTo>
                    <a:pt x="300" y="63"/>
                  </a:lnTo>
                  <a:lnTo>
                    <a:pt x="300" y="63"/>
                  </a:lnTo>
                  <a:lnTo>
                    <a:pt x="305" y="63"/>
                  </a:lnTo>
                  <a:lnTo>
                    <a:pt x="305" y="63"/>
                  </a:lnTo>
                  <a:lnTo>
                    <a:pt x="305" y="63"/>
                  </a:lnTo>
                  <a:lnTo>
                    <a:pt x="305" y="63"/>
                  </a:lnTo>
                  <a:lnTo>
                    <a:pt x="305" y="63"/>
                  </a:lnTo>
                  <a:lnTo>
                    <a:pt x="310" y="63"/>
                  </a:lnTo>
                  <a:lnTo>
                    <a:pt x="310" y="63"/>
                  </a:lnTo>
                  <a:lnTo>
                    <a:pt x="310" y="63"/>
                  </a:lnTo>
                  <a:lnTo>
                    <a:pt x="310" y="63"/>
                  </a:lnTo>
                  <a:lnTo>
                    <a:pt x="310" y="63"/>
                  </a:lnTo>
                  <a:lnTo>
                    <a:pt x="310" y="63"/>
                  </a:lnTo>
                  <a:lnTo>
                    <a:pt x="310" y="63"/>
                  </a:lnTo>
                  <a:lnTo>
                    <a:pt x="310" y="63"/>
                  </a:lnTo>
                  <a:lnTo>
                    <a:pt x="310" y="67"/>
                  </a:lnTo>
                  <a:lnTo>
                    <a:pt x="310" y="67"/>
                  </a:lnTo>
                  <a:lnTo>
                    <a:pt x="310" y="67"/>
                  </a:lnTo>
                  <a:lnTo>
                    <a:pt x="310" y="67"/>
                  </a:lnTo>
                  <a:lnTo>
                    <a:pt x="310" y="67"/>
                  </a:lnTo>
                  <a:lnTo>
                    <a:pt x="310" y="67"/>
                  </a:lnTo>
                  <a:lnTo>
                    <a:pt x="310" y="67"/>
                  </a:lnTo>
                  <a:lnTo>
                    <a:pt x="310" y="67"/>
                  </a:lnTo>
                  <a:lnTo>
                    <a:pt x="315" y="67"/>
                  </a:lnTo>
                  <a:lnTo>
                    <a:pt x="315" y="67"/>
                  </a:lnTo>
                  <a:lnTo>
                    <a:pt x="315" y="67"/>
                  </a:lnTo>
                  <a:lnTo>
                    <a:pt x="315" y="67"/>
                  </a:lnTo>
                  <a:lnTo>
                    <a:pt x="320" y="67"/>
                  </a:lnTo>
                  <a:lnTo>
                    <a:pt x="320" y="67"/>
                  </a:lnTo>
                  <a:lnTo>
                    <a:pt x="320" y="67"/>
                  </a:lnTo>
                  <a:lnTo>
                    <a:pt x="320" y="67"/>
                  </a:lnTo>
                  <a:lnTo>
                    <a:pt x="320" y="67"/>
                  </a:lnTo>
                  <a:lnTo>
                    <a:pt x="324" y="67"/>
                  </a:lnTo>
                  <a:lnTo>
                    <a:pt x="324" y="67"/>
                  </a:lnTo>
                  <a:lnTo>
                    <a:pt x="324" y="67"/>
                  </a:lnTo>
                  <a:lnTo>
                    <a:pt x="324" y="67"/>
                  </a:lnTo>
                  <a:lnTo>
                    <a:pt x="324" y="67"/>
                  </a:lnTo>
                  <a:lnTo>
                    <a:pt x="324" y="67"/>
                  </a:lnTo>
                  <a:lnTo>
                    <a:pt x="320" y="67"/>
                  </a:lnTo>
                  <a:lnTo>
                    <a:pt x="320" y="63"/>
                  </a:lnTo>
                  <a:lnTo>
                    <a:pt x="320" y="63"/>
                  </a:lnTo>
                  <a:lnTo>
                    <a:pt x="320" y="63"/>
                  </a:lnTo>
                  <a:lnTo>
                    <a:pt x="320" y="63"/>
                  </a:lnTo>
                  <a:lnTo>
                    <a:pt x="320" y="63"/>
                  </a:lnTo>
                  <a:lnTo>
                    <a:pt x="320" y="63"/>
                  </a:lnTo>
                  <a:lnTo>
                    <a:pt x="320" y="63"/>
                  </a:lnTo>
                  <a:lnTo>
                    <a:pt x="320" y="58"/>
                  </a:lnTo>
                  <a:lnTo>
                    <a:pt x="320" y="58"/>
                  </a:lnTo>
                  <a:lnTo>
                    <a:pt x="320" y="58"/>
                  </a:lnTo>
                  <a:lnTo>
                    <a:pt x="320" y="58"/>
                  </a:lnTo>
                  <a:lnTo>
                    <a:pt x="320" y="58"/>
                  </a:lnTo>
                  <a:lnTo>
                    <a:pt x="320" y="58"/>
                  </a:lnTo>
                  <a:lnTo>
                    <a:pt x="320" y="58"/>
                  </a:lnTo>
                  <a:lnTo>
                    <a:pt x="320" y="58"/>
                  </a:lnTo>
                  <a:lnTo>
                    <a:pt x="320" y="58"/>
                  </a:lnTo>
                  <a:lnTo>
                    <a:pt x="320" y="58"/>
                  </a:lnTo>
                  <a:lnTo>
                    <a:pt x="320" y="58"/>
                  </a:lnTo>
                  <a:lnTo>
                    <a:pt x="324" y="58"/>
                  </a:lnTo>
                  <a:lnTo>
                    <a:pt x="324" y="58"/>
                  </a:lnTo>
                  <a:lnTo>
                    <a:pt x="324" y="58"/>
                  </a:lnTo>
                  <a:lnTo>
                    <a:pt x="324" y="58"/>
                  </a:lnTo>
                  <a:lnTo>
                    <a:pt x="324" y="58"/>
                  </a:lnTo>
                  <a:lnTo>
                    <a:pt x="324" y="58"/>
                  </a:lnTo>
                  <a:lnTo>
                    <a:pt x="329" y="58"/>
                  </a:lnTo>
                  <a:lnTo>
                    <a:pt x="329" y="58"/>
                  </a:lnTo>
                  <a:lnTo>
                    <a:pt x="329" y="58"/>
                  </a:lnTo>
                  <a:lnTo>
                    <a:pt x="329" y="58"/>
                  </a:lnTo>
                  <a:lnTo>
                    <a:pt x="329" y="58"/>
                  </a:lnTo>
                  <a:lnTo>
                    <a:pt x="329" y="53"/>
                  </a:lnTo>
                  <a:lnTo>
                    <a:pt x="329" y="53"/>
                  </a:lnTo>
                  <a:lnTo>
                    <a:pt x="329" y="53"/>
                  </a:lnTo>
                  <a:lnTo>
                    <a:pt x="329" y="53"/>
                  </a:lnTo>
                  <a:lnTo>
                    <a:pt x="329" y="53"/>
                  </a:lnTo>
                  <a:lnTo>
                    <a:pt x="329" y="53"/>
                  </a:lnTo>
                  <a:lnTo>
                    <a:pt x="329" y="53"/>
                  </a:lnTo>
                  <a:lnTo>
                    <a:pt x="329" y="53"/>
                  </a:lnTo>
                  <a:lnTo>
                    <a:pt x="329" y="48"/>
                  </a:lnTo>
                  <a:lnTo>
                    <a:pt x="329" y="48"/>
                  </a:lnTo>
                  <a:lnTo>
                    <a:pt x="334" y="48"/>
                  </a:lnTo>
                  <a:lnTo>
                    <a:pt x="334" y="48"/>
                  </a:lnTo>
                  <a:lnTo>
                    <a:pt x="334" y="48"/>
                  </a:lnTo>
                  <a:lnTo>
                    <a:pt x="334" y="48"/>
                  </a:lnTo>
                  <a:lnTo>
                    <a:pt x="334" y="48"/>
                  </a:lnTo>
                  <a:lnTo>
                    <a:pt x="334" y="48"/>
                  </a:lnTo>
                  <a:lnTo>
                    <a:pt x="334" y="48"/>
                  </a:lnTo>
                  <a:lnTo>
                    <a:pt x="334" y="48"/>
                  </a:lnTo>
                  <a:lnTo>
                    <a:pt x="334" y="43"/>
                  </a:lnTo>
                  <a:lnTo>
                    <a:pt x="334" y="43"/>
                  </a:lnTo>
                  <a:lnTo>
                    <a:pt x="334" y="43"/>
                  </a:lnTo>
                  <a:lnTo>
                    <a:pt x="334" y="43"/>
                  </a:lnTo>
                  <a:lnTo>
                    <a:pt x="334" y="43"/>
                  </a:lnTo>
                  <a:lnTo>
                    <a:pt x="334" y="43"/>
                  </a:lnTo>
                  <a:lnTo>
                    <a:pt x="334" y="43"/>
                  </a:lnTo>
                  <a:lnTo>
                    <a:pt x="334" y="38"/>
                  </a:lnTo>
                  <a:lnTo>
                    <a:pt x="334" y="38"/>
                  </a:lnTo>
                  <a:lnTo>
                    <a:pt x="334" y="38"/>
                  </a:lnTo>
                  <a:lnTo>
                    <a:pt x="334" y="38"/>
                  </a:lnTo>
                  <a:lnTo>
                    <a:pt x="334" y="38"/>
                  </a:lnTo>
                  <a:lnTo>
                    <a:pt x="334" y="38"/>
                  </a:lnTo>
                  <a:lnTo>
                    <a:pt x="334" y="38"/>
                  </a:lnTo>
                  <a:lnTo>
                    <a:pt x="334" y="38"/>
                  </a:lnTo>
                  <a:lnTo>
                    <a:pt x="334" y="38"/>
                  </a:lnTo>
                  <a:lnTo>
                    <a:pt x="334" y="33"/>
                  </a:lnTo>
                  <a:lnTo>
                    <a:pt x="334" y="33"/>
                  </a:lnTo>
                  <a:lnTo>
                    <a:pt x="334" y="33"/>
                  </a:lnTo>
                  <a:lnTo>
                    <a:pt x="334" y="33"/>
                  </a:lnTo>
                  <a:lnTo>
                    <a:pt x="334" y="33"/>
                  </a:lnTo>
                  <a:lnTo>
                    <a:pt x="339" y="33"/>
                  </a:lnTo>
                  <a:lnTo>
                    <a:pt x="339" y="33"/>
                  </a:lnTo>
                  <a:lnTo>
                    <a:pt x="339" y="33"/>
                  </a:lnTo>
                  <a:lnTo>
                    <a:pt x="344" y="33"/>
                  </a:lnTo>
                  <a:lnTo>
                    <a:pt x="344" y="33"/>
                  </a:lnTo>
                  <a:lnTo>
                    <a:pt x="344" y="29"/>
                  </a:lnTo>
                  <a:lnTo>
                    <a:pt x="344" y="29"/>
                  </a:lnTo>
                  <a:lnTo>
                    <a:pt x="344" y="29"/>
                  </a:lnTo>
                  <a:lnTo>
                    <a:pt x="344" y="29"/>
                  </a:lnTo>
                  <a:lnTo>
                    <a:pt x="344" y="29"/>
                  </a:lnTo>
                  <a:lnTo>
                    <a:pt x="344" y="29"/>
                  </a:lnTo>
                  <a:lnTo>
                    <a:pt x="344" y="29"/>
                  </a:lnTo>
                  <a:lnTo>
                    <a:pt x="344" y="29"/>
                  </a:lnTo>
                  <a:lnTo>
                    <a:pt x="344" y="29"/>
                  </a:lnTo>
                  <a:lnTo>
                    <a:pt x="344" y="29"/>
                  </a:lnTo>
                  <a:lnTo>
                    <a:pt x="339" y="29"/>
                  </a:lnTo>
                  <a:lnTo>
                    <a:pt x="339" y="29"/>
                  </a:lnTo>
                  <a:lnTo>
                    <a:pt x="339" y="29"/>
                  </a:lnTo>
                  <a:lnTo>
                    <a:pt x="339" y="24"/>
                  </a:lnTo>
                  <a:lnTo>
                    <a:pt x="339" y="24"/>
                  </a:lnTo>
                  <a:lnTo>
                    <a:pt x="339" y="24"/>
                  </a:lnTo>
                  <a:lnTo>
                    <a:pt x="339" y="24"/>
                  </a:lnTo>
                  <a:lnTo>
                    <a:pt x="344" y="24"/>
                  </a:lnTo>
                  <a:lnTo>
                    <a:pt x="344" y="24"/>
                  </a:lnTo>
                  <a:lnTo>
                    <a:pt x="344" y="19"/>
                  </a:lnTo>
                  <a:lnTo>
                    <a:pt x="344" y="19"/>
                  </a:lnTo>
                  <a:lnTo>
                    <a:pt x="344" y="19"/>
                  </a:lnTo>
                  <a:lnTo>
                    <a:pt x="344" y="19"/>
                  </a:lnTo>
                  <a:lnTo>
                    <a:pt x="349" y="19"/>
                  </a:lnTo>
                  <a:lnTo>
                    <a:pt x="349" y="19"/>
                  </a:lnTo>
                  <a:lnTo>
                    <a:pt x="349" y="19"/>
                  </a:lnTo>
                  <a:lnTo>
                    <a:pt x="349" y="19"/>
                  </a:lnTo>
                  <a:lnTo>
                    <a:pt x="349" y="19"/>
                  </a:lnTo>
                  <a:lnTo>
                    <a:pt x="349" y="19"/>
                  </a:lnTo>
                  <a:lnTo>
                    <a:pt x="349" y="19"/>
                  </a:lnTo>
                  <a:lnTo>
                    <a:pt x="349" y="19"/>
                  </a:lnTo>
                  <a:lnTo>
                    <a:pt x="349" y="19"/>
                  </a:lnTo>
                  <a:lnTo>
                    <a:pt x="349" y="19"/>
                  </a:lnTo>
                  <a:lnTo>
                    <a:pt x="349" y="19"/>
                  </a:lnTo>
                  <a:lnTo>
                    <a:pt x="349" y="24"/>
                  </a:lnTo>
                  <a:lnTo>
                    <a:pt x="349" y="24"/>
                  </a:lnTo>
                  <a:lnTo>
                    <a:pt x="349" y="24"/>
                  </a:lnTo>
                  <a:lnTo>
                    <a:pt x="349" y="24"/>
                  </a:lnTo>
                  <a:lnTo>
                    <a:pt x="349" y="24"/>
                  </a:lnTo>
                  <a:lnTo>
                    <a:pt x="349" y="24"/>
                  </a:lnTo>
                  <a:lnTo>
                    <a:pt x="354" y="24"/>
                  </a:lnTo>
                  <a:lnTo>
                    <a:pt x="354" y="24"/>
                  </a:lnTo>
                  <a:lnTo>
                    <a:pt x="354" y="19"/>
                  </a:lnTo>
                  <a:lnTo>
                    <a:pt x="349" y="19"/>
                  </a:lnTo>
                  <a:lnTo>
                    <a:pt x="349" y="19"/>
                  </a:lnTo>
                  <a:lnTo>
                    <a:pt x="354" y="19"/>
                  </a:lnTo>
                  <a:lnTo>
                    <a:pt x="354" y="19"/>
                  </a:lnTo>
                  <a:lnTo>
                    <a:pt x="354" y="19"/>
                  </a:lnTo>
                  <a:lnTo>
                    <a:pt x="354" y="19"/>
                  </a:lnTo>
                  <a:lnTo>
                    <a:pt x="354" y="19"/>
                  </a:lnTo>
                  <a:lnTo>
                    <a:pt x="354" y="19"/>
                  </a:lnTo>
                  <a:lnTo>
                    <a:pt x="354" y="19"/>
                  </a:lnTo>
                  <a:lnTo>
                    <a:pt x="358" y="19"/>
                  </a:lnTo>
                  <a:lnTo>
                    <a:pt x="358" y="19"/>
                  </a:lnTo>
                  <a:lnTo>
                    <a:pt x="358" y="19"/>
                  </a:lnTo>
                  <a:lnTo>
                    <a:pt x="358" y="19"/>
                  </a:lnTo>
                  <a:lnTo>
                    <a:pt x="358" y="19"/>
                  </a:lnTo>
                  <a:lnTo>
                    <a:pt x="358" y="19"/>
                  </a:lnTo>
                  <a:lnTo>
                    <a:pt x="358" y="19"/>
                  </a:lnTo>
                  <a:lnTo>
                    <a:pt x="358" y="19"/>
                  </a:lnTo>
                  <a:lnTo>
                    <a:pt x="358" y="14"/>
                  </a:lnTo>
                  <a:lnTo>
                    <a:pt x="358" y="14"/>
                  </a:lnTo>
                  <a:lnTo>
                    <a:pt x="358" y="14"/>
                  </a:lnTo>
                  <a:lnTo>
                    <a:pt x="354" y="14"/>
                  </a:lnTo>
                  <a:lnTo>
                    <a:pt x="354" y="14"/>
                  </a:lnTo>
                  <a:lnTo>
                    <a:pt x="354" y="14"/>
                  </a:lnTo>
                  <a:lnTo>
                    <a:pt x="354" y="14"/>
                  </a:lnTo>
                  <a:lnTo>
                    <a:pt x="354" y="14"/>
                  </a:lnTo>
                  <a:lnTo>
                    <a:pt x="354" y="14"/>
                  </a:lnTo>
                  <a:lnTo>
                    <a:pt x="354" y="9"/>
                  </a:lnTo>
                  <a:lnTo>
                    <a:pt x="354" y="9"/>
                  </a:lnTo>
                  <a:lnTo>
                    <a:pt x="354" y="9"/>
                  </a:lnTo>
                  <a:lnTo>
                    <a:pt x="354" y="9"/>
                  </a:lnTo>
                  <a:lnTo>
                    <a:pt x="354" y="9"/>
                  </a:lnTo>
                  <a:lnTo>
                    <a:pt x="354" y="9"/>
                  </a:lnTo>
                  <a:lnTo>
                    <a:pt x="354" y="9"/>
                  </a:lnTo>
                  <a:lnTo>
                    <a:pt x="358" y="9"/>
                  </a:lnTo>
                  <a:lnTo>
                    <a:pt x="358" y="4"/>
                  </a:lnTo>
                  <a:lnTo>
                    <a:pt x="358" y="4"/>
                  </a:lnTo>
                  <a:lnTo>
                    <a:pt x="358" y="4"/>
                  </a:lnTo>
                  <a:lnTo>
                    <a:pt x="358" y="4"/>
                  </a:lnTo>
                  <a:lnTo>
                    <a:pt x="358" y="4"/>
                  </a:lnTo>
                  <a:lnTo>
                    <a:pt x="358" y="4"/>
                  </a:lnTo>
                  <a:lnTo>
                    <a:pt x="358" y="4"/>
                  </a:lnTo>
                  <a:lnTo>
                    <a:pt x="363" y="4"/>
                  </a:lnTo>
                  <a:lnTo>
                    <a:pt x="363" y="4"/>
                  </a:lnTo>
                  <a:lnTo>
                    <a:pt x="363" y="4"/>
                  </a:lnTo>
                  <a:lnTo>
                    <a:pt x="363" y="4"/>
                  </a:lnTo>
                  <a:lnTo>
                    <a:pt x="363" y="0"/>
                  </a:lnTo>
                  <a:lnTo>
                    <a:pt x="363" y="0"/>
                  </a:lnTo>
                  <a:lnTo>
                    <a:pt x="363" y="0"/>
                  </a:lnTo>
                  <a:lnTo>
                    <a:pt x="363" y="0"/>
                  </a:lnTo>
                  <a:lnTo>
                    <a:pt x="363" y="4"/>
                  </a:lnTo>
                  <a:lnTo>
                    <a:pt x="363" y="4"/>
                  </a:lnTo>
                  <a:lnTo>
                    <a:pt x="363" y="4"/>
                  </a:lnTo>
                  <a:lnTo>
                    <a:pt x="363" y="4"/>
                  </a:lnTo>
                  <a:lnTo>
                    <a:pt x="363" y="4"/>
                  </a:lnTo>
                  <a:lnTo>
                    <a:pt x="363" y="4"/>
                  </a:lnTo>
                  <a:lnTo>
                    <a:pt x="363" y="4"/>
                  </a:lnTo>
                  <a:lnTo>
                    <a:pt x="363" y="4"/>
                  </a:lnTo>
                  <a:lnTo>
                    <a:pt x="363" y="9"/>
                  </a:lnTo>
                  <a:lnTo>
                    <a:pt x="363" y="9"/>
                  </a:lnTo>
                  <a:lnTo>
                    <a:pt x="363" y="9"/>
                  </a:lnTo>
                  <a:lnTo>
                    <a:pt x="363" y="9"/>
                  </a:lnTo>
                  <a:lnTo>
                    <a:pt x="368" y="9"/>
                  </a:lnTo>
                  <a:lnTo>
                    <a:pt x="368" y="9"/>
                  </a:lnTo>
                  <a:lnTo>
                    <a:pt x="368" y="9"/>
                  </a:lnTo>
                  <a:lnTo>
                    <a:pt x="368" y="9"/>
                  </a:lnTo>
                  <a:lnTo>
                    <a:pt x="368" y="9"/>
                  </a:lnTo>
                  <a:lnTo>
                    <a:pt x="368" y="14"/>
                  </a:lnTo>
                  <a:lnTo>
                    <a:pt x="368" y="14"/>
                  </a:lnTo>
                  <a:lnTo>
                    <a:pt x="368" y="14"/>
                  </a:lnTo>
                  <a:lnTo>
                    <a:pt x="368" y="14"/>
                  </a:lnTo>
                  <a:lnTo>
                    <a:pt x="368" y="14"/>
                  </a:lnTo>
                  <a:lnTo>
                    <a:pt x="368" y="14"/>
                  </a:lnTo>
                  <a:lnTo>
                    <a:pt x="373" y="19"/>
                  </a:lnTo>
                  <a:lnTo>
                    <a:pt x="373" y="19"/>
                  </a:lnTo>
                  <a:lnTo>
                    <a:pt x="373" y="19"/>
                  </a:lnTo>
                  <a:lnTo>
                    <a:pt x="373" y="19"/>
                  </a:lnTo>
                  <a:lnTo>
                    <a:pt x="373" y="19"/>
                  </a:lnTo>
                  <a:lnTo>
                    <a:pt x="373" y="19"/>
                  </a:lnTo>
                  <a:lnTo>
                    <a:pt x="373" y="24"/>
                  </a:lnTo>
                  <a:lnTo>
                    <a:pt x="368" y="24"/>
                  </a:lnTo>
                  <a:lnTo>
                    <a:pt x="368" y="24"/>
                  </a:lnTo>
                  <a:lnTo>
                    <a:pt x="368" y="24"/>
                  </a:lnTo>
                  <a:lnTo>
                    <a:pt x="368" y="24"/>
                  </a:lnTo>
                  <a:lnTo>
                    <a:pt x="368" y="24"/>
                  </a:lnTo>
                  <a:lnTo>
                    <a:pt x="368" y="29"/>
                  </a:lnTo>
                  <a:lnTo>
                    <a:pt x="368" y="29"/>
                  </a:lnTo>
                  <a:lnTo>
                    <a:pt x="368" y="29"/>
                  </a:lnTo>
                  <a:lnTo>
                    <a:pt x="368" y="29"/>
                  </a:lnTo>
                  <a:lnTo>
                    <a:pt x="368" y="29"/>
                  </a:lnTo>
                  <a:lnTo>
                    <a:pt x="368" y="29"/>
                  </a:lnTo>
                  <a:lnTo>
                    <a:pt x="368" y="33"/>
                  </a:lnTo>
                  <a:lnTo>
                    <a:pt x="368" y="33"/>
                  </a:lnTo>
                  <a:lnTo>
                    <a:pt x="363" y="33"/>
                  </a:lnTo>
                  <a:lnTo>
                    <a:pt x="363" y="38"/>
                  </a:lnTo>
                  <a:lnTo>
                    <a:pt x="363" y="38"/>
                  </a:lnTo>
                  <a:lnTo>
                    <a:pt x="363" y="43"/>
                  </a:lnTo>
                  <a:lnTo>
                    <a:pt x="363" y="43"/>
                  </a:lnTo>
                  <a:lnTo>
                    <a:pt x="363" y="43"/>
                  </a:lnTo>
                  <a:lnTo>
                    <a:pt x="363" y="43"/>
                  </a:lnTo>
                  <a:lnTo>
                    <a:pt x="363" y="48"/>
                  </a:lnTo>
                  <a:lnTo>
                    <a:pt x="363" y="48"/>
                  </a:lnTo>
                  <a:lnTo>
                    <a:pt x="363" y="48"/>
                  </a:lnTo>
                  <a:lnTo>
                    <a:pt x="368" y="48"/>
                  </a:lnTo>
                  <a:lnTo>
                    <a:pt x="368" y="48"/>
                  </a:lnTo>
                  <a:lnTo>
                    <a:pt x="368" y="48"/>
                  </a:lnTo>
                  <a:lnTo>
                    <a:pt x="368" y="48"/>
                  </a:lnTo>
                  <a:lnTo>
                    <a:pt x="368" y="48"/>
                  </a:lnTo>
                  <a:lnTo>
                    <a:pt x="368" y="48"/>
                  </a:lnTo>
                  <a:lnTo>
                    <a:pt x="368" y="48"/>
                  </a:lnTo>
                  <a:lnTo>
                    <a:pt x="368" y="48"/>
                  </a:lnTo>
                  <a:lnTo>
                    <a:pt x="368" y="43"/>
                  </a:lnTo>
                  <a:lnTo>
                    <a:pt x="368" y="43"/>
                  </a:lnTo>
                  <a:lnTo>
                    <a:pt x="373" y="43"/>
                  </a:lnTo>
                  <a:lnTo>
                    <a:pt x="373" y="43"/>
                  </a:lnTo>
                  <a:lnTo>
                    <a:pt x="373" y="43"/>
                  </a:lnTo>
                  <a:lnTo>
                    <a:pt x="373" y="43"/>
                  </a:lnTo>
                  <a:lnTo>
                    <a:pt x="373" y="48"/>
                  </a:lnTo>
                  <a:lnTo>
                    <a:pt x="373" y="48"/>
                  </a:lnTo>
                  <a:lnTo>
                    <a:pt x="373" y="48"/>
                  </a:lnTo>
                  <a:lnTo>
                    <a:pt x="373" y="48"/>
                  </a:lnTo>
                  <a:lnTo>
                    <a:pt x="373" y="48"/>
                  </a:lnTo>
                  <a:lnTo>
                    <a:pt x="373" y="48"/>
                  </a:lnTo>
                  <a:lnTo>
                    <a:pt x="373" y="48"/>
                  </a:lnTo>
                  <a:lnTo>
                    <a:pt x="373" y="48"/>
                  </a:lnTo>
                  <a:lnTo>
                    <a:pt x="373" y="53"/>
                  </a:lnTo>
                  <a:lnTo>
                    <a:pt x="373" y="53"/>
                  </a:lnTo>
                  <a:lnTo>
                    <a:pt x="373" y="53"/>
                  </a:lnTo>
                  <a:lnTo>
                    <a:pt x="378" y="53"/>
                  </a:lnTo>
                  <a:lnTo>
                    <a:pt x="378" y="53"/>
                  </a:lnTo>
                  <a:lnTo>
                    <a:pt x="378" y="53"/>
                  </a:lnTo>
                  <a:lnTo>
                    <a:pt x="378" y="53"/>
                  </a:lnTo>
                  <a:lnTo>
                    <a:pt x="378" y="58"/>
                  </a:lnTo>
                  <a:lnTo>
                    <a:pt x="378" y="58"/>
                  </a:lnTo>
                  <a:lnTo>
                    <a:pt x="378" y="58"/>
                  </a:lnTo>
                  <a:lnTo>
                    <a:pt x="378" y="58"/>
                  </a:lnTo>
                  <a:lnTo>
                    <a:pt x="383" y="58"/>
                  </a:lnTo>
                  <a:lnTo>
                    <a:pt x="383" y="58"/>
                  </a:lnTo>
                  <a:lnTo>
                    <a:pt x="383" y="58"/>
                  </a:lnTo>
                  <a:lnTo>
                    <a:pt x="383" y="58"/>
                  </a:lnTo>
                  <a:lnTo>
                    <a:pt x="387" y="58"/>
                  </a:lnTo>
                  <a:lnTo>
                    <a:pt x="387" y="58"/>
                  </a:lnTo>
                  <a:lnTo>
                    <a:pt x="387" y="58"/>
                  </a:lnTo>
                  <a:lnTo>
                    <a:pt x="387" y="58"/>
                  </a:lnTo>
                  <a:lnTo>
                    <a:pt x="387" y="63"/>
                  </a:lnTo>
                  <a:lnTo>
                    <a:pt x="387" y="63"/>
                  </a:lnTo>
                  <a:lnTo>
                    <a:pt x="387" y="63"/>
                  </a:lnTo>
                  <a:lnTo>
                    <a:pt x="387" y="63"/>
                  </a:lnTo>
                  <a:lnTo>
                    <a:pt x="387" y="63"/>
                  </a:lnTo>
                  <a:lnTo>
                    <a:pt x="387" y="63"/>
                  </a:lnTo>
                  <a:lnTo>
                    <a:pt x="387" y="63"/>
                  </a:lnTo>
                  <a:lnTo>
                    <a:pt x="387" y="63"/>
                  </a:lnTo>
                  <a:lnTo>
                    <a:pt x="387" y="63"/>
                  </a:lnTo>
                  <a:lnTo>
                    <a:pt x="392" y="63"/>
                  </a:lnTo>
                  <a:lnTo>
                    <a:pt x="392" y="63"/>
                  </a:lnTo>
                  <a:lnTo>
                    <a:pt x="392" y="63"/>
                  </a:lnTo>
                  <a:lnTo>
                    <a:pt x="392" y="67"/>
                  </a:lnTo>
                  <a:lnTo>
                    <a:pt x="392" y="67"/>
                  </a:lnTo>
                  <a:lnTo>
                    <a:pt x="392" y="67"/>
                  </a:lnTo>
                  <a:lnTo>
                    <a:pt x="392" y="67"/>
                  </a:lnTo>
                  <a:lnTo>
                    <a:pt x="397" y="67"/>
                  </a:lnTo>
                  <a:lnTo>
                    <a:pt x="397" y="67"/>
                  </a:lnTo>
                  <a:lnTo>
                    <a:pt x="397" y="67"/>
                  </a:lnTo>
                  <a:lnTo>
                    <a:pt x="397" y="67"/>
                  </a:lnTo>
                  <a:lnTo>
                    <a:pt x="402" y="67"/>
                  </a:lnTo>
                  <a:lnTo>
                    <a:pt x="402" y="67"/>
                  </a:lnTo>
                  <a:lnTo>
                    <a:pt x="402" y="67"/>
                  </a:lnTo>
                  <a:lnTo>
                    <a:pt x="402" y="67"/>
                  </a:lnTo>
                  <a:lnTo>
                    <a:pt x="402" y="72"/>
                  </a:lnTo>
                  <a:lnTo>
                    <a:pt x="402" y="72"/>
                  </a:lnTo>
                  <a:lnTo>
                    <a:pt x="407" y="72"/>
                  </a:lnTo>
                  <a:lnTo>
                    <a:pt x="407" y="67"/>
                  </a:lnTo>
                  <a:lnTo>
                    <a:pt x="412" y="67"/>
                  </a:lnTo>
                  <a:lnTo>
                    <a:pt x="412" y="67"/>
                  </a:lnTo>
                  <a:lnTo>
                    <a:pt x="416" y="67"/>
                  </a:lnTo>
                  <a:lnTo>
                    <a:pt x="416" y="67"/>
                  </a:lnTo>
                  <a:lnTo>
                    <a:pt x="416" y="67"/>
                  </a:lnTo>
                  <a:lnTo>
                    <a:pt x="416" y="67"/>
                  </a:lnTo>
                  <a:lnTo>
                    <a:pt x="416" y="67"/>
                  </a:lnTo>
                  <a:lnTo>
                    <a:pt x="416" y="67"/>
                  </a:lnTo>
                  <a:lnTo>
                    <a:pt x="416" y="67"/>
                  </a:lnTo>
                  <a:lnTo>
                    <a:pt x="416" y="67"/>
                  </a:lnTo>
                  <a:lnTo>
                    <a:pt x="416" y="67"/>
                  </a:lnTo>
                  <a:lnTo>
                    <a:pt x="416" y="67"/>
                  </a:lnTo>
                  <a:lnTo>
                    <a:pt x="421" y="67"/>
                  </a:lnTo>
                  <a:lnTo>
                    <a:pt x="421" y="67"/>
                  </a:lnTo>
                  <a:lnTo>
                    <a:pt x="421" y="67"/>
                  </a:lnTo>
                  <a:lnTo>
                    <a:pt x="421" y="67"/>
                  </a:lnTo>
                  <a:lnTo>
                    <a:pt x="421" y="67"/>
                  </a:lnTo>
                  <a:lnTo>
                    <a:pt x="421" y="67"/>
                  </a:lnTo>
                  <a:lnTo>
                    <a:pt x="421" y="67"/>
                  </a:lnTo>
                  <a:lnTo>
                    <a:pt x="421" y="67"/>
                  </a:lnTo>
                  <a:lnTo>
                    <a:pt x="426" y="72"/>
                  </a:lnTo>
                  <a:lnTo>
                    <a:pt x="431" y="72"/>
                  </a:lnTo>
                  <a:lnTo>
                    <a:pt x="436" y="72"/>
                  </a:lnTo>
                  <a:lnTo>
                    <a:pt x="436" y="72"/>
                  </a:lnTo>
                  <a:lnTo>
                    <a:pt x="436" y="72"/>
                  </a:lnTo>
                  <a:lnTo>
                    <a:pt x="436" y="72"/>
                  </a:lnTo>
                  <a:lnTo>
                    <a:pt x="436" y="72"/>
                  </a:lnTo>
                  <a:lnTo>
                    <a:pt x="436" y="77"/>
                  </a:lnTo>
                  <a:lnTo>
                    <a:pt x="436" y="77"/>
                  </a:lnTo>
                  <a:lnTo>
                    <a:pt x="436" y="77"/>
                  </a:lnTo>
                  <a:lnTo>
                    <a:pt x="436" y="77"/>
                  </a:lnTo>
                  <a:lnTo>
                    <a:pt x="436" y="77"/>
                  </a:lnTo>
                  <a:lnTo>
                    <a:pt x="436" y="77"/>
                  </a:lnTo>
                  <a:lnTo>
                    <a:pt x="436" y="82"/>
                  </a:lnTo>
                  <a:lnTo>
                    <a:pt x="436" y="82"/>
                  </a:lnTo>
                  <a:lnTo>
                    <a:pt x="441" y="82"/>
                  </a:lnTo>
                  <a:lnTo>
                    <a:pt x="441" y="82"/>
                  </a:lnTo>
                  <a:lnTo>
                    <a:pt x="441" y="82"/>
                  </a:lnTo>
                  <a:lnTo>
                    <a:pt x="445" y="82"/>
                  </a:lnTo>
                  <a:lnTo>
                    <a:pt x="445" y="82"/>
                  </a:lnTo>
                  <a:lnTo>
                    <a:pt x="450" y="82"/>
                  </a:lnTo>
                  <a:lnTo>
                    <a:pt x="450" y="82"/>
                  </a:lnTo>
                  <a:lnTo>
                    <a:pt x="450" y="82"/>
                  </a:lnTo>
                  <a:lnTo>
                    <a:pt x="455" y="82"/>
                  </a:lnTo>
                  <a:lnTo>
                    <a:pt x="455" y="82"/>
                  </a:lnTo>
                  <a:lnTo>
                    <a:pt x="455" y="82"/>
                  </a:lnTo>
                  <a:lnTo>
                    <a:pt x="455" y="82"/>
                  </a:lnTo>
                  <a:lnTo>
                    <a:pt x="455" y="82"/>
                  </a:lnTo>
                  <a:lnTo>
                    <a:pt x="455" y="82"/>
                  </a:lnTo>
                  <a:lnTo>
                    <a:pt x="455" y="82"/>
                  </a:lnTo>
                  <a:lnTo>
                    <a:pt x="455" y="87"/>
                  </a:lnTo>
                  <a:lnTo>
                    <a:pt x="455" y="87"/>
                  </a:lnTo>
                  <a:lnTo>
                    <a:pt x="450" y="87"/>
                  </a:lnTo>
                  <a:lnTo>
                    <a:pt x="450" y="87"/>
                  </a:lnTo>
                  <a:lnTo>
                    <a:pt x="450" y="87"/>
                  </a:lnTo>
                  <a:lnTo>
                    <a:pt x="450" y="87"/>
                  </a:lnTo>
                  <a:lnTo>
                    <a:pt x="450" y="87"/>
                  </a:lnTo>
                  <a:lnTo>
                    <a:pt x="450" y="92"/>
                  </a:lnTo>
                  <a:lnTo>
                    <a:pt x="455" y="92"/>
                  </a:lnTo>
                  <a:lnTo>
                    <a:pt x="455" y="92"/>
                  </a:lnTo>
                  <a:lnTo>
                    <a:pt x="455" y="92"/>
                  </a:lnTo>
                  <a:lnTo>
                    <a:pt x="460" y="92"/>
                  </a:lnTo>
                  <a:lnTo>
                    <a:pt x="460" y="92"/>
                  </a:lnTo>
                  <a:lnTo>
                    <a:pt x="460" y="92"/>
                  </a:lnTo>
                  <a:lnTo>
                    <a:pt x="460" y="92"/>
                  </a:lnTo>
                  <a:lnTo>
                    <a:pt x="460" y="92"/>
                  </a:lnTo>
                  <a:lnTo>
                    <a:pt x="465" y="96"/>
                  </a:lnTo>
                  <a:lnTo>
                    <a:pt x="465" y="96"/>
                  </a:lnTo>
                  <a:lnTo>
                    <a:pt x="460" y="96"/>
                  </a:lnTo>
                  <a:lnTo>
                    <a:pt x="460" y="96"/>
                  </a:lnTo>
                  <a:lnTo>
                    <a:pt x="460" y="96"/>
                  </a:lnTo>
                  <a:lnTo>
                    <a:pt x="460" y="96"/>
                  </a:lnTo>
                  <a:lnTo>
                    <a:pt x="455" y="101"/>
                  </a:lnTo>
                  <a:lnTo>
                    <a:pt x="455" y="101"/>
                  </a:lnTo>
                  <a:lnTo>
                    <a:pt x="455" y="101"/>
                  </a:lnTo>
                  <a:lnTo>
                    <a:pt x="455" y="101"/>
                  </a:lnTo>
                  <a:lnTo>
                    <a:pt x="455" y="106"/>
                  </a:lnTo>
                  <a:lnTo>
                    <a:pt x="455" y="106"/>
                  </a:lnTo>
                  <a:lnTo>
                    <a:pt x="455" y="106"/>
                  </a:lnTo>
                  <a:lnTo>
                    <a:pt x="455" y="106"/>
                  </a:lnTo>
                  <a:lnTo>
                    <a:pt x="455" y="106"/>
                  </a:lnTo>
                  <a:lnTo>
                    <a:pt x="455" y="106"/>
                  </a:lnTo>
                  <a:lnTo>
                    <a:pt x="460" y="106"/>
                  </a:lnTo>
                  <a:lnTo>
                    <a:pt x="460" y="106"/>
                  </a:lnTo>
                  <a:lnTo>
                    <a:pt x="460" y="111"/>
                  </a:lnTo>
                  <a:lnTo>
                    <a:pt x="460" y="111"/>
                  </a:lnTo>
                  <a:lnTo>
                    <a:pt x="460" y="111"/>
                  </a:lnTo>
                  <a:lnTo>
                    <a:pt x="460" y="111"/>
                  </a:lnTo>
                  <a:lnTo>
                    <a:pt x="460" y="111"/>
                  </a:lnTo>
                  <a:lnTo>
                    <a:pt x="455" y="111"/>
                  </a:lnTo>
                  <a:lnTo>
                    <a:pt x="455" y="111"/>
                  </a:lnTo>
                  <a:lnTo>
                    <a:pt x="455" y="111"/>
                  </a:lnTo>
                  <a:lnTo>
                    <a:pt x="455" y="111"/>
                  </a:lnTo>
                  <a:lnTo>
                    <a:pt x="455" y="116"/>
                  </a:lnTo>
                  <a:lnTo>
                    <a:pt x="455" y="116"/>
                  </a:lnTo>
                  <a:lnTo>
                    <a:pt x="455" y="116"/>
                  </a:lnTo>
                  <a:lnTo>
                    <a:pt x="455" y="116"/>
                  </a:lnTo>
                  <a:lnTo>
                    <a:pt x="455" y="116"/>
                  </a:lnTo>
                  <a:lnTo>
                    <a:pt x="450" y="116"/>
                  </a:lnTo>
                  <a:lnTo>
                    <a:pt x="450" y="116"/>
                  </a:lnTo>
                  <a:lnTo>
                    <a:pt x="450" y="116"/>
                  </a:lnTo>
                  <a:lnTo>
                    <a:pt x="450" y="116"/>
                  </a:lnTo>
                  <a:lnTo>
                    <a:pt x="450" y="116"/>
                  </a:lnTo>
                  <a:lnTo>
                    <a:pt x="450" y="121"/>
                  </a:lnTo>
                  <a:lnTo>
                    <a:pt x="450" y="121"/>
                  </a:lnTo>
                  <a:lnTo>
                    <a:pt x="450" y="116"/>
                  </a:lnTo>
                  <a:lnTo>
                    <a:pt x="445" y="116"/>
                  </a:lnTo>
                  <a:lnTo>
                    <a:pt x="445" y="116"/>
                  </a:lnTo>
                  <a:lnTo>
                    <a:pt x="445" y="116"/>
                  </a:lnTo>
                  <a:lnTo>
                    <a:pt x="445" y="116"/>
                  </a:lnTo>
                  <a:lnTo>
                    <a:pt x="441" y="116"/>
                  </a:lnTo>
                  <a:lnTo>
                    <a:pt x="441" y="116"/>
                  </a:lnTo>
                  <a:lnTo>
                    <a:pt x="441" y="116"/>
                  </a:lnTo>
                  <a:lnTo>
                    <a:pt x="441" y="116"/>
                  </a:lnTo>
                  <a:lnTo>
                    <a:pt x="441" y="116"/>
                  </a:lnTo>
                  <a:lnTo>
                    <a:pt x="441" y="121"/>
                  </a:lnTo>
                  <a:lnTo>
                    <a:pt x="441" y="121"/>
                  </a:lnTo>
                  <a:lnTo>
                    <a:pt x="441" y="121"/>
                  </a:lnTo>
                  <a:lnTo>
                    <a:pt x="441" y="125"/>
                  </a:lnTo>
                  <a:lnTo>
                    <a:pt x="441" y="125"/>
                  </a:lnTo>
                  <a:lnTo>
                    <a:pt x="441" y="125"/>
                  </a:lnTo>
                  <a:lnTo>
                    <a:pt x="436" y="130"/>
                  </a:lnTo>
                  <a:lnTo>
                    <a:pt x="436" y="130"/>
                  </a:lnTo>
                  <a:lnTo>
                    <a:pt x="436" y="135"/>
                  </a:lnTo>
                  <a:lnTo>
                    <a:pt x="431" y="135"/>
                  </a:lnTo>
                  <a:lnTo>
                    <a:pt x="431" y="135"/>
                  </a:lnTo>
                  <a:lnTo>
                    <a:pt x="431" y="135"/>
                  </a:lnTo>
                  <a:lnTo>
                    <a:pt x="431" y="140"/>
                  </a:lnTo>
                  <a:lnTo>
                    <a:pt x="431" y="140"/>
                  </a:lnTo>
                  <a:lnTo>
                    <a:pt x="431" y="140"/>
                  </a:lnTo>
                  <a:lnTo>
                    <a:pt x="431" y="140"/>
                  </a:lnTo>
                  <a:lnTo>
                    <a:pt x="431" y="140"/>
                  </a:lnTo>
                  <a:lnTo>
                    <a:pt x="431" y="140"/>
                  </a:lnTo>
                  <a:lnTo>
                    <a:pt x="431" y="140"/>
                  </a:lnTo>
                  <a:lnTo>
                    <a:pt x="436" y="140"/>
                  </a:lnTo>
                  <a:lnTo>
                    <a:pt x="436" y="140"/>
                  </a:lnTo>
                  <a:lnTo>
                    <a:pt x="436" y="140"/>
                  </a:lnTo>
                  <a:lnTo>
                    <a:pt x="441" y="140"/>
                  </a:lnTo>
                  <a:lnTo>
                    <a:pt x="441" y="140"/>
                  </a:lnTo>
                  <a:lnTo>
                    <a:pt x="441" y="140"/>
                  </a:lnTo>
                  <a:lnTo>
                    <a:pt x="441" y="140"/>
                  </a:lnTo>
                  <a:lnTo>
                    <a:pt x="441" y="140"/>
                  </a:lnTo>
                  <a:lnTo>
                    <a:pt x="441" y="140"/>
                  </a:lnTo>
                  <a:lnTo>
                    <a:pt x="441" y="135"/>
                  </a:lnTo>
                  <a:lnTo>
                    <a:pt x="441" y="135"/>
                  </a:lnTo>
                  <a:lnTo>
                    <a:pt x="441" y="135"/>
                  </a:lnTo>
                  <a:lnTo>
                    <a:pt x="441" y="135"/>
                  </a:lnTo>
                  <a:lnTo>
                    <a:pt x="441" y="135"/>
                  </a:lnTo>
                  <a:lnTo>
                    <a:pt x="441" y="135"/>
                  </a:lnTo>
                  <a:lnTo>
                    <a:pt x="445" y="135"/>
                  </a:lnTo>
                  <a:lnTo>
                    <a:pt x="445" y="135"/>
                  </a:lnTo>
                  <a:lnTo>
                    <a:pt x="445" y="135"/>
                  </a:lnTo>
                  <a:lnTo>
                    <a:pt x="445" y="135"/>
                  </a:lnTo>
                  <a:lnTo>
                    <a:pt x="450" y="135"/>
                  </a:lnTo>
                  <a:lnTo>
                    <a:pt x="450" y="135"/>
                  </a:lnTo>
                  <a:lnTo>
                    <a:pt x="450" y="135"/>
                  </a:lnTo>
                  <a:lnTo>
                    <a:pt x="450" y="135"/>
                  </a:lnTo>
                  <a:lnTo>
                    <a:pt x="455" y="135"/>
                  </a:lnTo>
                  <a:lnTo>
                    <a:pt x="455" y="135"/>
                  </a:lnTo>
                  <a:lnTo>
                    <a:pt x="455" y="135"/>
                  </a:lnTo>
                  <a:lnTo>
                    <a:pt x="455" y="135"/>
                  </a:lnTo>
                  <a:lnTo>
                    <a:pt x="460" y="135"/>
                  </a:lnTo>
                  <a:lnTo>
                    <a:pt x="460" y="135"/>
                  </a:lnTo>
                  <a:lnTo>
                    <a:pt x="460" y="135"/>
                  </a:lnTo>
                  <a:lnTo>
                    <a:pt x="460" y="140"/>
                  </a:lnTo>
                  <a:lnTo>
                    <a:pt x="455" y="140"/>
                  </a:lnTo>
                  <a:lnTo>
                    <a:pt x="455" y="140"/>
                  </a:lnTo>
                  <a:lnTo>
                    <a:pt x="455" y="140"/>
                  </a:lnTo>
                  <a:lnTo>
                    <a:pt x="455" y="140"/>
                  </a:lnTo>
                  <a:lnTo>
                    <a:pt x="455" y="140"/>
                  </a:lnTo>
                  <a:lnTo>
                    <a:pt x="455" y="145"/>
                  </a:lnTo>
                  <a:lnTo>
                    <a:pt x="455" y="145"/>
                  </a:lnTo>
                  <a:lnTo>
                    <a:pt x="460" y="145"/>
                  </a:lnTo>
                  <a:lnTo>
                    <a:pt x="460" y="145"/>
                  </a:lnTo>
                  <a:lnTo>
                    <a:pt x="460" y="145"/>
                  </a:lnTo>
                  <a:lnTo>
                    <a:pt x="460" y="150"/>
                  </a:lnTo>
                  <a:lnTo>
                    <a:pt x="465" y="150"/>
                  </a:lnTo>
                  <a:lnTo>
                    <a:pt x="465" y="150"/>
                  </a:lnTo>
                  <a:lnTo>
                    <a:pt x="465" y="150"/>
                  </a:lnTo>
                  <a:lnTo>
                    <a:pt x="465" y="154"/>
                  </a:lnTo>
                  <a:lnTo>
                    <a:pt x="465" y="154"/>
                  </a:lnTo>
                  <a:lnTo>
                    <a:pt x="465" y="154"/>
                  </a:lnTo>
                  <a:lnTo>
                    <a:pt x="465" y="154"/>
                  </a:lnTo>
                  <a:lnTo>
                    <a:pt x="465" y="154"/>
                  </a:lnTo>
                  <a:lnTo>
                    <a:pt x="460" y="159"/>
                  </a:lnTo>
                  <a:lnTo>
                    <a:pt x="460" y="159"/>
                  </a:lnTo>
                  <a:lnTo>
                    <a:pt x="460" y="159"/>
                  </a:lnTo>
                  <a:lnTo>
                    <a:pt x="460" y="154"/>
                  </a:lnTo>
                  <a:lnTo>
                    <a:pt x="460" y="154"/>
                  </a:lnTo>
                  <a:lnTo>
                    <a:pt x="455" y="154"/>
                  </a:lnTo>
                  <a:lnTo>
                    <a:pt x="455" y="154"/>
                  </a:lnTo>
                  <a:lnTo>
                    <a:pt x="455" y="159"/>
                  </a:lnTo>
                  <a:lnTo>
                    <a:pt x="455" y="159"/>
                  </a:lnTo>
                  <a:lnTo>
                    <a:pt x="455" y="159"/>
                  </a:lnTo>
                  <a:lnTo>
                    <a:pt x="455" y="159"/>
                  </a:lnTo>
                  <a:lnTo>
                    <a:pt x="455" y="159"/>
                  </a:lnTo>
                  <a:lnTo>
                    <a:pt x="455" y="164"/>
                  </a:lnTo>
                  <a:lnTo>
                    <a:pt x="455" y="169"/>
                  </a:lnTo>
                  <a:lnTo>
                    <a:pt x="455" y="169"/>
                  </a:lnTo>
                  <a:lnTo>
                    <a:pt x="455" y="174"/>
                  </a:lnTo>
                  <a:lnTo>
                    <a:pt x="455" y="179"/>
                  </a:lnTo>
                  <a:lnTo>
                    <a:pt x="455" y="183"/>
                  </a:lnTo>
                  <a:lnTo>
                    <a:pt x="455" y="183"/>
                  </a:lnTo>
                  <a:lnTo>
                    <a:pt x="455" y="188"/>
                  </a:lnTo>
                  <a:lnTo>
                    <a:pt x="455" y="188"/>
                  </a:lnTo>
                  <a:lnTo>
                    <a:pt x="455" y="188"/>
                  </a:lnTo>
                  <a:lnTo>
                    <a:pt x="445" y="193"/>
                  </a:lnTo>
                  <a:lnTo>
                    <a:pt x="445" y="193"/>
                  </a:lnTo>
                  <a:lnTo>
                    <a:pt x="436" y="193"/>
                  </a:lnTo>
                  <a:lnTo>
                    <a:pt x="436" y="193"/>
                  </a:lnTo>
                  <a:lnTo>
                    <a:pt x="436" y="193"/>
                  </a:lnTo>
                  <a:lnTo>
                    <a:pt x="436" y="193"/>
                  </a:lnTo>
                  <a:lnTo>
                    <a:pt x="436" y="193"/>
                  </a:lnTo>
                  <a:lnTo>
                    <a:pt x="436" y="193"/>
                  </a:lnTo>
                  <a:lnTo>
                    <a:pt x="436" y="198"/>
                  </a:lnTo>
                  <a:lnTo>
                    <a:pt x="436" y="198"/>
                  </a:lnTo>
                  <a:lnTo>
                    <a:pt x="436" y="198"/>
                  </a:lnTo>
                  <a:lnTo>
                    <a:pt x="436" y="198"/>
                  </a:lnTo>
                  <a:lnTo>
                    <a:pt x="436" y="198"/>
                  </a:lnTo>
                  <a:lnTo>
                    <a:pt x="431" y="198"/>
                  </a:lnTo>
                  <a:lnTo>
                    <a:pt x="431" y="198"/>
                  </a:lnTo>
                  <a:lnTo>
                    <a:pt x="426" y="198"/>
                  </a:lnTo>
                  <a:lnTo>
                    <a:pt x="426" y="198"/>
                  </a:lnTo>
                  <a:lnTo>
                    <a:pt x="421" y="198"/>
                  </a:lnTo>
                  <a:lnTo>
                    <a:pt x="421" y="198"/>
                  </a:lnTo>
                  <a:lnTo>
                    <a:pt x="421" y="198"/>
                  </a:lnTo>
                  <a:lnTo>
                    <a:pt x="421" y="198"/>
                  </a:lnTo>
                  <a:lnTo>
                    <a:pt x="421" y="203"/>
                  </a:lnTo>
                  <a:lnTo>
                    <a:pt x="421" y="203"/>
                  </a:lnTo>
                  <a:lnTo>
                    <a:pt x="421" y="203"/>
                  </a:lnTo>
                  <a:lnTo>
                    <a:pt x="421" y="203"/>
                  </a:lnTo>
                  <a:lnTo>
                    <a:pt x="421" y="208"/>
                  </a:lnTo>
                  <a:lnTo>
                    <a:pt x="421" y="208"/>
                  </a:lnTo>
                  <a:lnTo>
                    <a:pt x="421" y="208"/>
                  </a:lnTo>
                  <a:lnTo>
                    <a:pt x="421" y="208"/>
                  </a:lnTo>
                  <a:lnTo>
                    <a:pt x="421" y="208"/>
                  </a:lnTo>
                  <a:lnTo>
                    <a:pt x="421" y="212"/>
                  </a:lnTo>
                  <a:lnTo>
                    <a:pt x="421" y="212"/>
                  </a:lnTo>
                  <a:lnTo>
                    <a:pt x="421" y="212"/>
                  </a:lnTo>
                  <a:lnTo>
                    <a:pt x="416" y="212"/>
                  </a:lnTo>
                  <a:lnTo>
                    <a:pt x="416" y="208"/>
                  </a:lnTo>
                  <a:lnTo>
                    <a:pt x="416" y="208"/>
                  </a:lnTo>
                  <a:lnTo>
                    <a:pt x="416" y="208"/>
                  </a:lnTo>
                  <a:lnTo>
                    <a:pt x="416" y="208"/>
                  </a:lnTo>
                  <a:lnTo>
                    <a:pt x="416" y="208"/>
                  </a:lnTo>
                  <a:lnTo>
                    <a:pt x="416" y="203"/>
                  </a:lnTo>
                  <a:lnTo>
                    <a:pt x="416" y="203"/>
                  </a:lnTo>
                  <a:lnTo>
                    <a:pt x="412" y="203"/>
                  </a:lnTo>
                  <a:lnTo>
                    <a:pt x="412" y="203"/>
                  </a:lnTo>
                  <a:lnTo>
                    <a:pt x="412" y="203"/>
                  </a:lnTo>
                  <a:lnTo>
                    <a:pt x="412" y="203"/>
                  </a:lnTo>
                  <a:lnTo>
                    <a:pt x="412" y="203"/>
                  </a:lnTo>
                  <a:lnTo>
                    <a:pt x="407" y="203"/>
                  </a:lnTo>
                  <a:lnTo>
                    <a:pt x="407" y="203"/>
                  </a:lnTo>
                  <a:lnTo>
                    <a:pt x="407" y="203"/>
                  </a:lnTo>
                  <a:lnTo>
                    <a:pt x="407" y="203"/>
                  </a:lnTo>
                  <a:lnTo>
                    <a:pt x="407" y="203"/>
                  </a:lnTo>
                  <a:lnTo>
                    <a:pt x="407" y="208"/>
                  </a:lnTo>
                  <a:lnTo>
                    <a:pt x="407" y="208"/>
                  </a:lnTo>
                  <a:lnTo>
                    <a:pt x="402" y="208"/>
                  </a:lnTo>
                  <a:lnTo>
                    <a:pt x="402" y="208"/>
                  </a:lnTo>
                  <a:lnTo>
                    <a:pt x="402" y="208"/>
                  </a:lnTo>
                  <a:lnTo>
                    <a:pt x="402" y="208"/>
                  </a:lnTo>
                  <a:lnTo>
                    <a:pt x="397" y="208"/>
                  </a:lnTo>
                  <a:lnTo>
                    <a:pt x="397" y="208"/>
                  </a:lnTo>
                  <a:lnTo>
                    <a:pt x="397" y="208"/>
                  </a:lnTo>
                  <a:lnTo>
                    <a:pt x="397" y="208"/>
                  </a:lnTo>
                  <a:lnTo>
                    <a:pt x="397" y="208"/>
                  </a:lnTo>
                  <a:lnTo>
                    <a:pt x="397" y="208"/>
                  </a:lnTo>
                  <a:lnTo>
                    <a:pt x="397" y="208"/>
                  </a:lnTo>
                  <a:lnTo>
                    <a:pt x="397" y="212"/>
                  </a:lnTo>
                  <a:lnTo>
                    <a:pt x="397" y="212"/>
                  </a:lnTo>
                  <a:lnTo>
                    <a:pt x="397" y="212"/>
                  </a:lnTo>
                  <a:lnTo>
                    <a:pt x="392" y="212"/>
                  </a:lnTo>
                  <a:lnTo>
                    <a:pt x="392" y="217"/>
                  </a:lnTo>
                  <a:lnTo>
                    <a:pt x="387" y="217"/>
                  </a:lnTo>
                  <a:lnTo>
                    <a:pt x="387" y="217"/>
                  </a:lnTo>
                  <a:lnTo>
                    <a:pt x="387" y="217"/>
                  </a:lnTo>
                  <a:lnTo>
                    <a:pt x="383" y="217"/>
                  </a:lnTo>
                  <a:lnTo>
                    <a:pt x="383" y="217"/>
                  </a:lnTo>
                  <a:lnTo>
                    <a:pt x="383" y="217"/>
                  </a:lnTo>
                  <a:lnTo>
                    <a:pt x="383" y="222"/>
                  </a:lnTo>
                  <a:lnTo>
                    <a:pt x="383" y="222"/>
                  </a:lnTo>
                  <a:lnTo>
                    <a:pt x="378" y="222"/>
                  </a:lnTo>
                  <a:lnTo>
                    <a:pt x="378" y="227"/>
                  </a:lnTo>
                  <a:lnTo>
                    <a:pt x="378" y="227"/>
                  </a:lnTo>
                  <a:lnTo>
                    <a:pt x="378" y="227"/>
                  </a:lnTo>
                  <a:lnTo>
                    <a:pt x="378" y="227"/>
                  </a:lnTo>
                  <a:lnTo>
                    <a:pt x="378" y="227"/>
                  </a:lnTo>
                  <a:lnTo>
                    <a:pt x="378" y="227"/>
                  </a:lnTo>
                  <a:lnTo>
                    <a:pt x="373" y="227"/>
                  </a:lnTo>
                  <a:lnTo>
                    <a:pt x="373" y="227"/>
                  </a:lnTo>
                  <a:lnTo>
                    <a:pt x="373" y="227"/>
                  </a:lnTo>
                  <a:lnTo>
                    <a:pt x="373" y="227"/>
                  </a:lnTo>
                  <a:lnTo>
                    <a:pt x="373" y="227"/>
                  </a:lnTo>
                  <a:lnTo>
                    <a:pt x="373" y="227"/>
                  </a:lnTo>
                  <a:lnTo>
                    <a:pt x="373" y="227"/>
                  </a:lnTo>
                  <a:lnTo>
                    <a:pt x="368" y="227"/>
                  </a:lnTo>
                  <a:lnTo>
                    <a:pt x="368" y="227"/>
                  </a:lnTo>
                  <a:lnTo>
                    <a:pt x="368" y="232"/>
                  </a:lnTo>
                  <a:lnTo>
                    <a:pt x="368" y="232"/>
                  </a:lnTo>
                  <a:lnTo>
                    <a:pt x="373" y="237"/>
                  </a:lnTo>
                  <a:lnTo>
                    <a:pt x="373" y="237"/>
                  </a:lnTo>
                  <a:lnTo>
                    <a:pt x="373" y="241"/>
                  </a:lnTo>
                  <a:lnTo>
                    <a:pt x="368" y="241"/>
                  </a:lnTo>
                  <a:lnTo>
                    <a:pt x="368" y="241"/>
                  </a:lnTo>
                  <a:lnTo>
                    <a:pt x="368" y="246"/>
                  </a:lnTo>
                  <a:lnTo>
                    <a:pt x="368" y="246"/>
                  </a:lnTo>
                  <a:lnTo>
                    <a:pt x="368" y="246"/>
                  </a:lnTo>
                  <a:lnTo>
                    <a:pt x="368" y="246"/>
                  </a:lnTo>
                  <a:lnTo>
                    <a:pt x="368" y="246"/>
                  </a:lnTo>
                  <a:lnTo>
                    <a:pt x="368" y="246"/>
                  </a:lnTo>
                  <a:lnTo>
                    <a:pt x="363" y="246"/>
                  </a:lnTo>
                  <a:lnTo>
                    <a:pt x="363" y="246"/>
                  </a:lnTo>
                  <a:lnTo>
                    <a:pt x="363" y="246"/>
                  </a:lnTo>
                  <a:lnTo>
                    <a:pt x="363" y="246"/>
                  </a:lnTo>
                  <a:lnTo>
                    <a:pt x="363" y="246"/>
                  </a:lnTo>
                  <a:lnTo>
                    <a:pt x="363" y="241"/>
                  </a:lnTo>
                  <a:lnTo>
                    <a:pt x="363" y="241"/>
                  </a:lnTo>
                  <a:lnTo>
                    <a:pt x="363" y="241"/>
                  </a:lnTo>
                  <a:lnTo>
                    <a:pt x="363" y="237"/>
                  </a:lnTo>
                  <a:lnTo>
                    <a:pt x="368" y="232"/>
                  </a:lnTo>
                  <a:lnTo>
                    <a:pt x="363" y="232"/>
                  </a:lnTo>
                  <a:lnTo>
                    <a:pt x="363" y="232"/>
                  </a:lnTo>
                  <a:lnTo>
                    <a:pt x="363" y="232"/>
                  </a:lnTo>
                  <a:lnTo>
                    <a:pt x="363" y="227"/>
                  </a:lnTo>
                  <a:lnTo>
                    <a:pt x="363" y="227"/>
                  </a:lnTo>
                  <a:lnTo>
                    <a:pt x="363" y="227"/>
                  </a:lnTo>
                  <a:lnTo>
                    <a:pt x="363" y="227"/>
                  </a:lnTo>
                  <a:lnTo>
                    <a:pt x="363" y="227"/>
                  </a:lnTo>
                  <a:lnTo>
                    <a:pt x="363" y="227"/>
                  </a:lnTo>
                  <a:lnTo>
                    <a:pt x="363" y="227"/>
                  </a:lnTo>
                  <a:lnTo>
                    <a:pt x="363" y="227"/>
                  </a:lnTo>
                  <a:lnTo>
                    <a:pt x="363" y="227"/>
                  </a:lnTo>
                  <a:lnTo>
                    <a:pt x="358" y="227"/>
                  </a:lnTo>
                  <a:lnTo>
                    <a:pt x="358" y="227"/>
                  </a:lnTo>
                  <a:lnTo>
                    <a:pt x="358" y="227"/>
                  </a:lnTo>
                  <a:lnTo>
                    <a:pt x="358" y="227"/>
                  </a:lnTo>
                  <a:lnTo>
                    <a:pt x="354" y="227"/>
                  </a:lnTo>
                  <a:lnTo>
                    <a:pt x="354" y="227"/>
                  </a:lnTo>
                  <a:lnTo>
                    <a:pt x="354" y="227"/>
                  </a:lnTo>
                  <a:lnTo>
                    <a:pt x="354" y="227"/>
                  </a:lnTo>
                  <a:lnTo>
                    <a:pt x="354" y="232"/>
                  </a:lnTo>
                  <a:lnTo>
                    <a:pt x="349" y="232"/>
                  </a:lnTo>
                  <a:lnTo>
                    <a:pt x="349" y="232"/>
                  </a:lnTo>
                  <a:lnTo>
                    <a:pt x="354" y="232"/>
                  </a:lnTo>
                  <a:lnTo>
                    <a:pt x="354" y="237"/>
                  </a:lnTo>
                  <a:lnTo>
                    <a:pt x="354" y="237"/>
                  </a:lnTo>
                  <a:lnTo>
                    <a:pt x="354" y="237"/>
                  </a:lnTo>
                  <a:lnTo>
                    <a:pt x="354" y="241"/>
                  </a:lnTo>
                  <a:lnTo>
                    <a:pt x="358" y="241"/>
                  </a:lnTo>
                  <a:lnTo>
                    <a:pt x="358" y="246"/>
                  </a:lnTo>
                  <a:lnTo>
                    <a:pt x="358" y="246"/>
                  </a:lnTo>
                  <a:lnTo>
                    <a:pt x="358" y="246"/>
                  </a:lnTo>
                  <a:lnTo>
                    <a:pt x="358" y="251"/>
                  </a:lnTo>
                  <a:lnTo>
                    <a:pt x="358" y="251"/>
                  </a:lnTo>
                  <a:lnTo>
                    <a:pt x="358" y="251"/>
                  </a:lnTo>
                  <a:lnTo>
                    <a:pt x="358" y="251"/>
                  </a:lnTo>
                  <a:lnTo>
                    <a:pt x="358" y="251"/>
                  </a:lnTo>
                  <a:lnTo>
                    <a:pt x="358" y="251"/>
                  </a:lnTo>
                  <a:lnTo>
                    <a:pt x="354" y="251"/>
                  </a:lnTo>
                  <a:lnTo>
                    <a:pt x="354" y="251"/>
                  </a:lnTo>
                  <a:lnTo>
                    <a:pt x="354" y="251"/>
                  </a:lnTo>
                  <a:lnTo>
                    <a:pt x="354" y="251"/>
                  </a:lnTo>
                  <a:lnTo>
                    <a:pt x="354" y="251"/>
                  </a:lnTo>
                  <a:lnTo>
                    <a:pt x="354" y="251"/>
                  </a:lnTo>
                  <a:lnTo>
                    <a:pt x="354" y="246"/>
                  </a:lnTo>
                  <a:lnTo>
                    <a:pt x="349" y="246"/>
                  </a:lnTo>
                  <a:lnTo>
                    <a:pt x="349" y="246"/>
                  </a:lnTo>
                  <a:lnTo>
                    <a:pt x="349" y="246"/>
                  </a:lnTo>
                  <a:lnTo>
                    <a:pt x="349" y="246"/>
                  </a:lnTo>
                  <a:lnTo>
                    <a:pt x="349" y="246"/>
                  </a:lnTo>
                  <a:lnTo>
                    <a:pt x="349" y="246"/>
                  </a:lnTo>
                  <a:lnTo>
                    <a:pt x="349" y="246"/>
                  </a:lnTo>
                  <a:lnTo>
                    <a:pt x="349" y="246"/>
                  </a:lnTo>
                  <a:lnTo>
                    <a:pt x="349" y="246"/>
                  </a:lnTo>
                  <a:lnTo>
                    <a:pt x="344" y="246"/>
                  </a:lnTo>
                  <a:lnTo>
                    <a:pt x="344" y="251"/>
                  </a:lnTo>
                  <a:lnTo>
                    <a:pt x="344" y="251"/>
                  </a:lnTo>
                  <a:lnTo>
                    <a:pt x="344" y="251"/>
                  </a:lnTo>
                  <a:lnTo>
                    <a:pt x="344" y="251"/>
                  </a:lnTo>
                  <a:lnTo>
                    <a:pt x="349" y="251"/>
                  </a:lnTo>
                  <a:lnTo>
                    <a:pt x="349" y="251"/>
                  </a:lnTo>
                  <a:lnTo>
                    <a:pt x="354" y="256"/>
                  </a:lnTo>
                  <a:lnTo>
                    <a:pt x="354" y="256"/>
                  </a:lnTo>
                  <a:lnTo>
                    <a:pt x="354" y="256"/>
                  </a:lnTo>
                  <a:lnTo>
                    <a:pt x="354" y="256"/>
                  </a:lnTo>
                  <a:lnTo>
                    <a:pt x="354" y="256"/>
                  </a:lnTo>
                  <a:lnTo>
                    <a:pt x="354" y="261"/>
                  </a:lnTo>
                  <a:lnTo>
                    <a:pt x="354" y="261"/>
                  </a:lnTo>
                  <a:lnTo>
                    <a:pt x="354" y="261"/>
                  </a:lnTo>
                  <a:lnTo>
                    <a:pt x="354" y="261"/>
                  </a:lnTo>
                  <a:lnTo>
                    <a:pt x="349" y="261"/>
                  </a:lnTo>
                  <a:lnTo>
                    <a:pt x="349" y="261"/>
                  </a:lnTo>
                  <a:lnTo>
                    <a:pt x="349" y="261"/>
                  </a:lnTo>
                  <a:lnTo>
                    <a:pt x="344" y="261"/>
                  </a:lnTo>
                  <a:lnTo>
                    <a:pt x="344" y="261"/>
                  </a:lnTo>
                  <a:lnTo>
                    <a:pt x="344" y="261"/>
                  </a:lnTo>
                  <a:lnTo>
                    <a:pt x="344" y="256"/>
                  </a:lnTo>
                  <a:lnTo>
                    <a:pt x="339" y="256"/>
                  </a:lnTo>
                  <a:lnTo>
                    <a:pt x="339" y="256"/>
                  </a:lnTo>
                  <a:lnTo>
                    <a:pt x="339" y="256"/>
                  </a:lnTo>
                  <a:lnTo>
                    <a:pt x="339" y="256"/>
                  </a:lnTo>
                  <a:lnTo>
                    <a:pt x="339" y="256"/>
                  </a:lnTo>
                  <a:lnTo>
                    <a:pt x="339" y="251"/>
                  </a:lnTo>
                  <a:lnTo>
                    <a:pt x="339" y="251"/>
                  </a:lnTo>
                  <a:lnTo>
                    <a:pt x="339" y="251"/>
                  </a:lnTo>
                  <a:lnTo>
                    <a:pt x="334" y="251"/>
                  </a:lnTo>
                  <a:lnTo>
                    <a:pt x="334" y="251"/>
                  </a:lnTo>
                  <a:lnTo>
                    <a:pt x="334" y="251"/>
                  </a:lnTo>
                  <a:lnTo>
                    <a:pt x="334" y="251"/>
                  </a:lnTo>
                  <a:lnTo>
                    <a:pt x="329" y="251"/>
                  </a:lnTo>
                  <a:lnTo>
                    <a:pt x="329" y="251"/>
                  </a:lnTo>
                  <a:lnTo>
                    <a:pt x="329" y="251"/>
                  </a:lnTo>
                  <a:lnTo>
                    <a:pt x="329" y="251"/>
                  </a:lnTo>
                  <a:lnTo>
                    <a:pt x="329" y="251"/>
                  </a:lnTo>
                  <a:lnTo>
                    <a:pt x="329" y="251"/>
                  </a:lnTo>
                  <a:lnTo>
                    <a:pt x="329" y="251"/>
                  </a:lnTo>
                  <a:lnTo>
                    <a:pt x="329" y="251"/>
                  </a:lnTo>
                  <a:lnTo>
                    <a:pt x="329" y="256"/>
                  </a:lnTo>
                  <a:lnTo>
                    <a:pt x="329" y="256"/>
                  </a:lnTo>
                  <a:lnTo>
                    <a:pt x="329" y="256"/>
                  </a:lnTo>
                  <a:lnTo>
                    <a:pt x="329" y="261"/>
                  </a:lnTo>
                  <a:lnTo>
                    <a:pt x="329" y="261"/>
                  </a:lnTo>
                  <a:lnTo>
                    <a:pt x="329" y="261"/>
                  </a:lnTo>
                  <a:lnTo>
                    <a:pt x="324" y="261"/>
                  </a:lnTo>
                  <a:lnTo>
                    <a:pt x="324" y="261"/>
                  </a:lnTo>
                  <a:lnTo>
                    <a:pt x="324" y="261"/>
                  </a:lnTo>
                  <a:lnTo>
                    <a:pt x="324" y="261"/>
                  </a:lnTo>
                  <a:lnTo>
                    <a:pt x="324" y="261"/>
                  </a:lnTo>
                  <a:lnTo>
                    <a:pt x="320" y="261"/>
                  </a:lnTo>
                  <a:lnTo>
                    <a:pt x="320" y="261"/>
                  </a:lnTo>
                  <a:lnTo>
                    <a:pt x="320" y="261"/>
                  </a:lnTo>
                  <a:lnTo>
                    <a:pt x="320" y="256"/>
                  </a:lnTo>
                  <a:lnTo>
                    <a:pt x="320" y="256"/>
                  </a:lnTo>
                  <a:lnTo>
                    <a:pt x="320" y="256"/>
                  </a:lnTo>
                  <a:lnTo>
                    <a:pt x="320" y="256"/>
                  </a:lnTo>
                  <a:lnTo>
                    <a:pt x="320" y="256"/>
                  </a:lnTo>
                  <a:lnTo>
                    <a:pt x="315" y="256"/>
                  </a:lnTo>
                  <a:lnTo>
                    <a:pt x="315" y="256"/>
                  </a:lnTo>
                  <a:lnTo>
                    <a:pt x="315" y="256"/>
                  </a:lnTo>
                  <a:lnTo>
                    <a:pt x="310" y="256"/>
                  </a:lnTo>
                  <a:lnTo>
                    <a:pt x="310" y="261"/>
                  </a:lnTo>
                  <a:lnTo>
                    <a:pt x="310" y="261"/>
                  </a:lnTo>
                  <a:lnTo>
                    <a:pt x="310" y="261"/>
                  </a:lnTo>
                  <a:lnTo>
                    <a:pt x="315" y="266"/>
                  </a:lnTo>
                  <a:lnTo>
                    <a:pt x="315" y="266"/>
                  </a:lnTo>
                  <a:lnTo>
                    <a:pt x="315" y="266"/>
                  </a:lnTo>
                  <a:lnTo>
                    <a:pt x="315" y="266"/>
                  </a:lnTo>
                  <a:lnTo>
                    <a:pt x="310" y="266"/>
                  </a:lnTo>
                  <a:lnTo>
                    <a:pt x="310" y="271"/>
                  </a:lnTo>
                  <a:lnTo>
                    <a:pt x="310" y="271"/>
                  </a:lnTo>
                  <a:lnTo>
                    <a:pt x="310" y="271"/>
                  </a:lnTo>
                  <a:lnTo>
                    <a:pt x="305" y="271"/>
                  </a:lnTo>
                  <a:lnTo>
                    <a:pt x="305" y="271"/>
                  </a:lnTo>
                  <a:lnTo>
                    <a:pt x="305" y="271"/>
                  </a:lnTo>
                  <a:lnTo>
                    <a:pt x="305" y="271"/>
                  </a:lnTo>
                  <a:lnTo>
                    <a:pt x="305" y="271"/>
                  </a:lnTo>
                  <a:lnTo>
                    <a:pt x="305" y="271"/>
                  </a:lnTo>
                  <a:lnTo>
                    <a:pt x="305" y="271"/>
                  </a:lnTo>
                  <a:lnTo>
                    <a:pt x="305" y="275"/>
                  </a:lnTo>
                  <a:lnTo>
                    <a:pt x="305" y="275"/>
                  </a:lnTo>
                  <a:lnTo>
                    <a:pt x="305" y="275"/>
                  </a:lnTo>
                  <a:lnTo>
                    <a:pt x="305" y="275"/>
                  </a:lnTo>
                  <a:lnTo>
                    <a:pt x="305" y="275"/>
                  </a:lnTo>
                  <a:lnTo>
                    <a:pt x="305" y="275"/>
                  </a:lnTo>
                  <a:lnTo>
                    <a:pt x="305" y="275"/>
                  </a:lnTo>
                  <a:lnTo>
                    <a:pt x="305" y="280"/>
                  </a:lnTo>
                  <a:lnTo>
                    <a:pt x="305" y="280"/>
                  </a:lnTo>
                  <a:lnTo>
                    <a:pt x="305" y="280"/>
                  </a:lnTo>
                  <a:lnTo>
                    <a:pt x="305" y="285"/>
                  </a:lnTo>
                  <a:lnTo>
                    <a:pt x="305" y="285"/>
                  </a:lnTo>
                  <a:lnTo>
                    <a:pt x="310" y="290"/>
                  </a:lnTo>
                  <a:lnTo>
                    <a:pt x="310" y="290"/>
                  </a:lnTo>
                  <a:lnTo>
                    <a:pt x="310" y="290"/>
                  </a:lnTo>
                  <a:lnTo>
                    <a:pt x="310" y="295"/>
                  </a:lnTo>
                  <a:lnTo>
                    <a:pt x="310" y="295"/>
                  </a:lnTo>
                  <a:lnTo>
                    <a:pt x="310" y="295"/>
                  </a:lnTo>
                  <a:lnTo>
                    <a:pt x="310" y="300"/>
                  </a:lnTo>
                  <a:lnTo>
                    <a:pt x="310" y="300"/>
                  </a:lnTo>
                  <a:lnTo>
                    <a:pt x="310" y="300"/>
                  </a:lnTo>
                  <a:lnTo>
                    <a:pt x="310" y="304"/>
                  </a:lnTo>
                  <a:lnTo>
                    <a:pt x="310" y="304"/>
                  </a:lnTo>
                  <a:lnTo>
                    <a:pt x="305" y="304"/>
                  </a:lnTo>
                  <a:lnTo>
                    <a:pt x="305" y="304"/>
                  </a:lnTo>
                  <a:lnTo>
                    <a:pt x="305" y="304"/>
                  </a:lnTo>
                  <a:lnTo>
                    <a:pt x="305" y="304"/>
                  </a:lnTo>
                  <a:lnTo>
                    <a:pt x="305" y="304"/>
                  </a:lnTo>
                  <a:lnTo>
                    <a:pt x="305" y="304"/>
                  </a:lnTo>
                  <a:lnTo>
                    <a:pt x="305" y="300"/>
                  </a:lnTo>
                  <a:lnTo>
                    <a:pt x="305" y="300"/>
                  </a:lnTo>
                  <a:lnTo>
                    <a:pt x="305" y="300"/>
                  </a:lnTo>
                  <a:lnTo>
                    <a:pt x="300" y="295"/>
                  </a:lnTo>
                  <a:lnTo>
                    <a:pt x="300" y="295"/>
                  </a:lnTo>
                  <a:lnTo>
                    <a:pt x="300" y="295"/>
                  </a:lnTo>
                  <a:lnTo>
                    <a:pt x="300" y="295"/>
                  </a:lnTo>
                  <a:lnTo>
                    <a:pt x="300" y="290"/>
                  </a:lnTo>
                  <a:lnTo>
                    <a:pt x="300" y="290"/>
                  </a:lnTo>
                  <a:lnTo>
                    <a:pt x="300" y="285"/>
                  </a:lnTo>
                  <a:lnTo>
                    <a:pt x="300" y="285"/>
                  </a:lnTo>
                  <a:lnTo>
                    <a:pt x="295" y="285"/>
                  </a:lnTo>
                  <a:lnTo>
                    <a:pt x="295" y="285"/>
                  </a:lnTo>
                  <a:lnTo>
                    <a:pt x="295" y="285"/>
                  </a:lnTo>
                  <a:lnTo>
                    <a:pt x="295" y="285"/>
                  </a:lnTo>
                  <a:lnTo>
                    <a:pt x="291" y="285"/>
                  </a:lnTo>
                  <a:lnTo>
                    <a:pt x="291" y="285"/>
                  </a:lnTo>
                  <a:lnTo>
                    <a:pt x="291" y="285"/>
                  </a:lnTo>
                  <a:lnTo>
                    <a:pt x="291" y="285"/>
                  </a:lnTo>
                  <a:lnTo>
                    <a:pt x="286" y="285"/>
                  </a:lnTo>
                  <a:lnTo>
                    <a:pt x="286" y="280"/>
                  </a:lnTo>
                  <a:lnTo>
                    <a:pt x="281" y="280"/>
                  </a:lnTo>
                  <a:lnTo>
                    <a:pt x="281" y="280"/>
                  </a:lnTo>
                  <a:lnTo>
                    <a:pt x="281" y="280"/>
                  </a:lnTo>
                  <a:lnTo>
                    <a:pt x="281" y="285"/>
                  </a:lnTo>
                  <a:lnTo>
                    <a:pt x="281" y="285"/>
                  </a:lnTo>
                  <a:lnTo>
                    <a:pt x="281" y="285"/>
                  </a:lnTo>
                  <a:lnTo>
                    <a:pt x="276" y="285"/>
                  </a:lnTo>
                  <a:lnTo>
                    <a:pt x="276" y="285"/>
                  </a:lnTo>
                  <a:lnTo>
                    <a:pt x="276" y="285"/>
                  </a:lnTo>
                  <a:lnTo>
                    <a:pt x="271" y="285"/>
                  </a:lnTo>
                  <a:lnTo>
                    <a:pt x="271" y="285"/>
                  </a:lnTo>
                  <a:lnTo>
                    <a:pt x="271" y="285"/>
                  </a:lnTo>
                  <a:lnTo>
                    <a:pt x="271" y="285"/>
                  </a:lnTo>
                  <a:lnTo>
                    <a:pt x="271" y="285"/>
                  </a:lnTo>
                  <a:lnTo>
                    <a:pt x="266" y="285"/>
                  </a:lnTo>
                  <a:lnTo>
                    <a:pt x="266" y="290"/>
                  </a:lnTo>
                  <a:lnTo>
                    <a:pt x="266" y="290"/>
                  </a:lnTo>
                  <a:lnTo>
                    <a:pt x="266" y="290"/>
                  </a:lnTo>
                  <a:lnTo>
                    <a:pt x="266" y="290"/>
                  </a:lnTo>
                  <a:lnTo>
                    <a:pt x="262" y="290"/>
                  </a:lnTo>
                  <a:lnTo>
                    <a:pt x="262" y="290"/>
                  </a:lnTo>
                  <a:lnTo>
                    <a:pt x="262" y="290"/>
                  </a:lnTo>
                  <a:lnTo>
                    <a:pt x="262" y="285"/>
                  </a:lnTo>
                  <a:lnTo>
                    <a:pt x="262" y="285"/>
                  </a:lnTo>
                  <a:lnTo>
                    <a:pt x="262" y="285"/>
                  </a:lnTo>
                  <a:lnTo>
                    <a:pt x="262" y="285"/>
                  </a:lnTo>
                  <a:lnTo>
                    <a:pt x="262" y="285"/>
                  </a:lnTo>
                  <a:lnTo>
                    <a:pt x="262" y="285"/>
                  </a:lnTo>
                  <a:lnTo>
                    <a:pt x="262" y="285"/>
                  </a:lnTo>
                  <a:lnTo>
                    <a:pt x="257" y="285"/>
                  </a:lnTo>
                  <a:lnTo>
                    <a:pt x="257" y="285"/>
                  </a:lnTo>
                  <a:lnTo>
                    <a:pt x="257" y="285"/>
                  </a:lnTo>
                  <a:lnTo>
                    <a:pt x="252" y="285"/>
                  </a:lnTo>
                  <a:lnTo>
                    <a:pt x="252" y="290"/>
                  </a:lnTo>
                  <a:lnTo>
                    <a:pt x="252" y="290"/>
                  </a:lnTo>
                  <a:lnTo>
                    <a:pt x="252" y="290"/>
                  </a:lnTo>
                  <a:lnTo>
                    <a:pt x="252" y="290"/>
                  </a:lnTo>
                  <a:lnTo>
                    <a:pt x="252" y="290"/>
                  </a:lnTo>
                  <a:lnTo>
                    <a:pt x="252" y="285"/>
                  </a:lnTo>
                  <a:lnTo>
                    <a:pt x="252" y="285"/>
                  </a:lnTo>
                  <a:lnTo>
                    <a:pt x="252" y="285"/>
                  </a:lnTo>
                  <a:lnTo>
                    <a:pt x="252" y="285"/>
                  </a:lnTo>
                  <a:lnTo>
                    <a:pt x="252" y="285"/>
                  </a:lnTo>
                  <a:lnTo>
                    <a:pt x="252" y="285"/>
                  </a:lnTo>
                  <a:lnTo>
                    <a:pt x="252" y="280"/>
                  </a:lnTo>
                  <a:lnTo>
                    <a:pt x="252" y="280"/>
                  </a:lnTo>
                  <a:lnTo>
                    <a:pt x="252" y="280"/>
                  </a:lnTo>
                  <a:lnTo>
                    <a:pt x="252" y="280"/>
                  </a:lnTo>
                  <a:lnTo>
                    <a:pt x="252" y="280"/>
                  </a:lnTo>
                  <a:lnTo>
                    <a:pt x="252" y="280"/>
                  </a:lnTo>
                  <a:lnTo>
                    <a:pt x="252" y="275"/>
                  </a:lnTo>
                  <a:lnTo>
                    <a:pt x="252" y="275"/>
                  </a:lnTo>
                  <a:lnTo>
                    <a:pt x="247" y="275"/>
                  </a:lnTo>
                  <a:lnTo>
                    <a:pt x="247" y="275"/>
                  </a:lnTo>
                  <a:lnTo>
                    <a:pt x="247" y="275"/>
                  </a:lnTo>
                  <a:lnTo>
                    <a:pt x="247" y="275"/>
                  </a:lnTo>
                  <a:lnTo>
                    <a:pt x="242" y="275"/>
                  </a:lnTo>
                  <a:lnTo>
                    <a:pt x="242" y="275"/>
                  </a:lnTo>
                  <a:lnTo>
                    <a:pt x="242" y="275"/>
                  </a:lnTo>
                  <a:lnTo>
                    <a:pt x="242" y="275"/>
                  </a:lnTo>
                  <a:lnTo>
                    <a:pt x="242" y="275"/>
                  </a:lnTo>
                  <a:lnTo>
                    <a:pt x="242" y="280"/>
                  </a:lnTo>
                  <a:lnTo>
                    <a:pt x="242" y="280"/>
                  </a:lnTo>
                  <a:lnTo>
                    <a:pt x="242" y="280"/>
                  </a:lnTo>
                  <a:lnTo>
                    <a:pt x="242" y="280"/>
                  </a:lnTo>
                  <a:lnTo>
                    <a:pt x="242" y="280"/>
                  </a:lnTo>
                  <a:lnTo>
                    <a:pt x="247" y="285"/>
                  </a:lnTo>
                  <a:lnTo>
                    <a:pt x="247" y="285"/>
                  </a:lnTo>
                  <a:lnTo>
                    <a:pt x="247" y="285"/>
                  </a:lnTo>
                  <a:lnTo>
                    <a:pt x="247" y="285"/>
                  </a:lnTo>
                  <a:lnTo>
                    <a:pt x="247" y="285"/>
                  </a:lnTo>
                  <a:lnTo>
                    <a:pt x="247" y="285"/>
                  </a:lnTo>
                  <a:lnTo>
                    <a:pt x="242" y="290"/>
                  </a:lnTo>
                  <a:lnTo>
                    <a:pt x="242" y="290"/>
                  </a:lnTo>
                  <a:lnTo>
                    <a:pt x="242" y="290"/>
                  </a:lnTo>
                  <a:lnTo>
                    <a:pt x="237" y="290"/>
                  </a:lnTo>
                  <a:lnTo>
                    <a:pt x="237" y="290"/>
                  </a:lnTo>
                  <a:lnTo>
                    <a:pt x="237" y="290"/>
                  </a:lnTo>
                  <a:lnTo>
                    <a:pt x="237" y="290"/>
                  </a:lnTo>
                  <a:lnTo>
                    <a:pt x="237" y="295"/>
                  </a:lnTo>
                  <a:lnTo>
                    <a:pt x="233" y="295"/>
                  </a:lnTo>
                  <a:lnTo>
                    <a:pt x="233" y="295"/>
                  </a:lnTo>
                  <a:lnTo>
                    <a:pt x="233" y="295"/>
                  </a:lnTo>
                  <a:lnTo>
                    <a:pt x="233" y="295"/>
                  </a:lnTo>
                  <a:lnTo>
                    <a:pt x="233" y="295"/>
                  </a:lnTo>
                  <a:lnTo>
                    <a:pt x="233" y="295"/>
                  </a:lnTo>
                  <a:lnTo>
                    <a:pt x="233" y="300"/>
                  </a:lnTo>
                  <a:lnTo>
                    <a:pt x="237" y="300"/>
                  </a:lnTo>
                  <a:lnTo>
                    <a:pt x="237" y="300"/>
                  </a:lnTo>
                  <a:lnTo>
                    <a:pt x="237" y="300"/>
                  </a:lnTo>
                  <a:lnTo>
                    <a:pt x="233" y="300"/>
                  </a:lnTo>
                  <a:lnTo>
                    <a:pt x="233" y="300"/>
                  </a:lnTo>
                  <a:lnTo>
                    <a:pt x="233" y="300"/>
                  </a:lnTo>
                  <a:lnTo>
                    <a:pt x="233" y="304"/>
                  </a:lnTo>
                  <a:lnTo>
                    <a:pt x="228" y="304"/>
                  </a:lnTo>
                  <a:lnTo>
                    <a:pt x="228" y="304"/>
                  </a:lnTo>
                  <a:lnTo>
                    <a:pt x="228" y="304"/>
                  </a:lnTo>
                  <a:lnTo>
                    <a:pt x="228" y="300"/>
                  </a:lnTo>
                  <a:lnTo>
                    <a:pt x="228" y="300"/>
                  </a:lnTo>
                  <a:lnTo>
                    <a:pt x="228" y="300"/>
                  </a:lnTo>
                  <a:lnTo>
                    <a:pt x="228" y="300"/>
                  </a:lnTo>
                  <a:lnTo>
                    <a:pt x="228" y="300"/>
                  </a:lnTo>
                  <a:lnTo>
                    <a:pt x="228" y="300"/>
                  </a:lnTo>
                  <a:lnTo>
                    <a:pt x="228" y="300"/>
                  </a:lnTo>
                  <a:lnTo>
                    <a:pt x="228" y="295"/>
                  </a:lnTo>
                  <a:lnTo>
                    <a:pt x="228" y="295"/>
                  </a:lnTo>
                  <a:lnTo>
                    <a:pt x="228" y="295"/>
                  </a:lnTo>
                  <a:lnTo>
                    <a:pt x="228" y="295"/>
                  </a:lnTo>
                  <a:lnTo>
                    <a:pt x="228" y="295"/>
                  </a:lnTo>
                  <a:lnTo>
                    <a:pt x="223" y="295"/>
                  </a:lnTo>
                  <a:lnTo>
                    <a:pt x="223" y="295"/>
                  </a:lnTo>
                  <a:lnTo>
                    <a:pt x="223" y="295"/>
                  </a:lnTo>
                  <a:lnTo>
                    <a:pt x="223" y="295"/>
                  </a:lnTo>
                  <a:lnTo>
                    <a:pt x="223" y="295"/>
                  </a:lnTo>
                  <a:lnTo>
                    <a:pt x="218" y="300"/>
                  </a:lnTo>
                  <a:lnTo>
                    <a:pt x="218" y="300"/>
                  </a:lnTo>
                  <a:lnTo>
                    <a:pt x="218" y="300"/>
                  </a:lnTo>
                  <a:lnTo>
                    <a:pt x="218" y="304"/>
                  </a:lnTo>
                  <a:lnTo>
                    <a:pt x="218" y="309"/>
                  </a:lnTo>
                  <a:lnTo>
                    <a:pt x="218" y="314"/>
                  </a:lnTo>
                  <a:lnTo>
                    <a:pt x="213" y="314"/>
                  </a:lnTo>
                  <a:lnTo>
                    <a:pt x="213" y="319"/>
                  </a:lnTo>
                  <a:lnTo>
                    <a:pt x="213" y="319"/>
                  </a:lnTo>
                  <a:lnTo>
                    <a:pt x="213" y="319"/>
                  </a:lnTo>
                  <a:lnTo>
                    <a:pt x="213" y="319"/>
                  </a:lnTo>
                  <a:lnTo>
                    <a:pt x="208" y="319"/>
                  </a:lnTo>
                  <a:lnTo>
                    <a:pt x="208" y="314"/>
                  </a:lnTo>
                  <a:lnTo>
                    <a:pt x="203" y="314"/>
                  </a:lnTo>
                  <a:lnTo>
                    <a:pt x="203" y="314"/>
                  </a:lnTo>
                  <a:lnTo>
                    <a:pt x="203" y="314"/>
                  </a:lnTo>
                  <a:lnTo>
                    <a:pt x="199" y="314"/>
                  </a:lnTo>
                  <a:lnTo>
                    <a:pt x="199" y="314"/>
                  </a:lnTo>
                  <a:lnTo>
                    <a:pt x="199" y="314"/>
                  </a:lnTo>
                  <a:lnTo>
                    <a:pt x="199" y="314"/>
                  </a:lnTo>
                  <a:lnTo>
                    <a:pt x="199" y="319"/>
                  </a:lnTo>
                  <a:lnTo>
                    <a:pt x="199" y="319"/>
                  </a:lnTo>
                  <a:lnTo>
                    <a:pt x="199" y="319"/>
                  </a:lnTo>
                  <a:lnTo>
                    <a:pt x="199" y="324"/>
                  </a:lnTo>
                  <a:lnTo>
                    <a:pt x="199" y="324"/>
                  </a:lnTo>
                  <a:lnTo>
                    <a:pt x="199" y="324"/>
                  </a:lnTo>
                  <a:lnTo>
                    <a:pt x="199" y="324"/>
                  </a:lnTo>
                  <a:lnTo>
                    <a:pt x="199" y="329"/>
                  </a:lnTo>
                  <a:lnTo>
                    <a:pt x="194" y="329"/>
                  </a:lnTo>
                  <a:lnTo>
                    <a:pt x="194" y="329"/>
                  </a:lnTo>
                  <a:lnTo>
                    <a:pt x="194" y="329"/>
                  </a:lnTo>
                  <a:lnTo>
                    <a:pt x="194" y="324"/>
                  </a:lnTo>
                  <a:lnTo>
                    <a:pt x="189" y="324"/>
                  </a:lnTo>
                  <a:lnTo>
                    <a:pt x="189" y="324"/>
                  </a:lnTo>
                  <a:lnTo>
                    <a:pt x="189" y="319"/>
                  </a:lnTo>
                  <a:lnTo>
                    <a:pt x="189" y="319"/>
                  </a:lnTo>
                  <a:lnTo>
                    <a:pt x="189" y="314"/>
                  </a:lnTo>
                  <a:lnTo>
                    <a:pt x="184" y="314"/>
                  </a:lnTo>
                  <a:lnTo>
                    <a:pt x="184" y="314"/>
                  </a:lnTo>
                  <a:lnTo>
                    <a:pt x="184" y="309"/>
                  </a:lnTo>
                  <a:lnTo>
                    <a:pt x="184" y="309"/>
                  </a:lnTo>
                  <a:lnTo>
                    <a:pt x="184" y="309"/>
                  </a:lnTo>
                  <a:lnTo>
                    <a:pt x="184" y="309"/>
                  </a:lnTo>
                  <a:lnTo>
                    <a:pt x="184" y="309"/>
                  </a:lnTo>
                  <a:lnTo>
                    <a:pt x="184" y="309"/>
                  </a:lnTo>
                  <a:lnTo>
                    <a:pt x="184" y="309"/>
                  </a:lnTo>
                  <a:lnTo>
                    <a:pt x="179" y="314"/>
                  </a:lnTo>
                  <a:lnTo>
                    <a:pt x="179" y="314"/>
                  </a:lnTo>
                  <a:lnTo>
                    <a:pt x="179" y="314"/>
                  </a:lnTo>
                  <a:lnTo>
                    <a:pt x="179" y="319"/>
                  </a:lnTo>
                  <a:lnTo>
                    <a:pt x="179" y="319"/>
                  </a:lnTo>
                  <a:lnTo>
                    <a:pt x="179" y="319"/>
                  </a:lnTo>
                  <a:lnTo>
                    <a:pt x="179" y="319"/>
                  </a:lnTo>
                  <a:lnTo>
                    <a:pt x="174" y="324"/>
                  </a:lnTo>
                  <a:lnTo>
                    <a:pt x="174" y="324"/>
                  </a:lnTo>
                  <a:lnTo>
                    <a:pt x="174" y="324"/>
                  </a:lnTo>
                  <a:lnTo>
                    <a:pt x="170" y="324"/>
                  </a:lnTo>
                  <a:lnTo>
                    <a:pt x="170" y="324"/>
                  </a:lnTo>
                  <a:lnTo>
                    <a:pt x="170" y="324"/>
                  </a:lnTo>
                  <a:lnTo>
                    <a:pt x="165" y="329"/>
                  </a:lnTo>
                  <a:lnTo>
                    <a:pt x="165" y="329"/>
                  </a:lnTo>
                  <a:lnTo>
                    <a:pt x="160" y="329"/>
                  </a:lnTo>
                  <a:lnTo>
                    <a:pt x="155" y="329"/>
                  </a:lnTo>
                  <a:lnTo>
                    <a:pt x="155" y="333"/>
                  </a:lnTo>
                  <a:lnTo>
                    <a:pt x="150" y="333"/>
                  </a:lnTo>
                  <a:lnTo>
                    <a:pt x="150" y="333"/>
                  </a:lnTo>
                  <a:lnTo>
                    <a:pt x="145" y="333"/>
                  </a:lnTo>
                  <a:lnTo>
                    <a:pt x="145" y="333"/>
                  </a:lnTo>
                  <a:lnTo>
                    <a:pt x="145" y="333"/>
                  </a:lnTo>
                  <a:lnTo>
                    <a:pt x="141" y="333"/>
                  </a:lnTo>
                  <a:lnTo>
                    <a:pt x="141" y="333"/>
                  </a:lnTo>
                  <a:lnTo>
                    <a:pt x="141" y="333"/>
                  </a:lnTo>
                  <a:lnTo>
                    <a:pt x="141" y="338"/>
                  </a:lnTo>
                  <a:lnTo>
                    <a:pt x="141" y="338"/>
                  </a:lnTo>
                  <a:lnTo>
                    <a:pt x="141" y="338"/>
                  </a:lnTo>
                  <a:lnTo>
                    <a:pt x="141" y="338"/>
                  </a:lnTo>
                  <a:lnTo>
                    <a:pt x="145" y="338"/>
                  </a:lnTo>
                  <a:lnTo>
                    <a:pt x="145" y="338"/>
                  </a:lnTo>
                  <a:lnTo>
                    <a:pt x="145" y="343"/>
                  </a:lnTo>
                  <a:lnTo>
                    <a:pt x="150" y="343"/>
                  </a:lnTo>
                  <a:lnTo>
                    <a:pt x="150" y="343"/>
                  </a:lnTo>
                  <a:lnTo>
                    <a:pt x="150" y="343"/>
                  </a:lnTo>
                  <a:lnTo>
                    <a:pt x="150" y="348"/>
                  </a:lnTo>
                  <a:lnTo>
                    <a:pt x="150" y="348"/>
                  </a:lnTo>
                  <a:lnTo>
                    <a:pt x="145" y="348"/>
                  </a:lnTo>
                  <a:lnTo>
                    <a:pt x="145" y="348"/>
                  </a:lnTo>
                  <a:lnTo>
                    <a:pt x="145" y="348"/>
                  </a:lnTo>
                  <a:lnTo>
                    <a:pt x="141" y="343"/>
                  </a:lnTo>
                  <a:lnTo>
                    <a:pt x="141" y="343"/>
                  </a:lnTo>
                  <a:lnTo>
                    <a:pt x="136" y="338"/>
                  </a:lnTo>
                  <a:lnTo>
                    <a:pt x="136" y="338"/>
                  </a:lnTo>
                  <a:lnTo>
                    <a:pt x="131" y="333"/>
                  </a:lnTo>
                  <a:lnTo>
                    <a:pt x="126" y="333"/>
                  </a:lnTo>
                  <a:lnTo>
                    <a:pt x="121" y="329"/>
                  </a:lnTo>
                  <a:lnTo>
                    <a:pt x="121" y="324"/>
                  </a:lnTo>
                  <a:lnTo>
                    <a:pt x="116" y="324"/>
                  </a:lnTo>
                  <a:lnTo>
                    <a:pt x="116" y="324"/>
                  </a:lnTo>
                  <a:lnTo>
                    <a:pt x="112" y="324"/>
                  </a:lnTo>
                  <a:lnTo>
                    <a:pt x="112" y="324"/>
                  </a:lnTo>
                  <a:lnTo>
                    <a:pt x="107" y="324"/>
                  </a:lnTo>
                  <a:lnTo>
                    <a:pt x="107" y="329"/>
                  </a:lnTo>
                  <a:lnTo>
                    <a:pt x="107" y="329"/>
                  </a:lnTo>
                  <a:lnTo>
                    <a:pt x="107" y="329"/>
                  </a:lnTo>
                  <a:lnTo>
                    <a:pt x="107" y="329"/>
                  </a:lnTo>
                  <a:lnTo>
                    <a:pt x="107" y="333"/>
                  </a:lnTo>
                  <a:lnTo>
                    <a:pt x="107" y="333"/>
                  </a:lnTo>
                  <a:lnTo>
                    <a:pt x="107" y="338"/>
                  </a:lnTo>
                  <a:lnTo>
                    <a:pt x="107" y="338"/>
                  </a:lnTo>
                  <a:lnTo>
                    <a:pt x="112" y="343"/>
                  </a:lnTo>
                  <a:lnTo>
                    <a:pt x="112" y="343"/>
                  </a:lnTo>
                  <a:lnTo>
                    <a:pt x="112" y="348"/>
                  </a:lnTo>
                  <a:lnTo>
                    <a:pt x="112" y="348"/>
                  </a:lnTo>
                  <a:lnTo>
                    <a:pt x="112" y="348"/>
                  </a:lnTo>
                  <a:lnTo>
                    <a:pt x="107" y="348"/>
                  </a:lnTo>
                  <a:lnTo>
                    <a:pt x="107" y="353"/>
                  </a:lnTo>
                  <a:lnTo>
                    <a:pt x="102" y="353"/>
                  </a:lnTo>
                  <a:lnTo>
                    <a:pt x="102" y="353"/>
                  </a:lnTo>
                  <a:lnTo>
                    <a:pt x="97" y="353"/>
                  </a:lnTo>
                  <a:lnTo>
                    <a:pt x="97" y="353"/>
                  </a:lnTo>
                  <a:lnTo>
                    <a:pt x="97" y="353"/>
                  </a:lnTo>
                  <a:lnTo>
                    <a:pt x="97" y="358"/>
                  </a:lnTo>
                  <a:lnTo>
                    <a:pt x="97" y="358"/>
                  </a:lnTo>
                  <a:lnTo>
                    <a:pt x="102" y="358"/>
                  </a:lnTo>
                  <a:lnTo>
                    <a:pt x="102" y="362"/>
                  </a:lnTo>
                  <a:lnTo>
                    <a:pt x="102" y="362"/>
                  </a:lnTo>
                  <a:lnTo>
                    <a:pt x="107" y="362"/>
                  </a:lnTo>
                  <a:lnTo>
                    <a:pt x="107" y="362"/>
                  </a:lnTo>
                  <a:lnTo>
                    <a:pt x="102" y="362"/>
                  </a:lnTo>
                  <a:lnTo>
                    <a:pt x="102" y="362"/>
                  </a:lnTo>
                  <a:lnTo>
                    <a:pt x="102" y="362"/>
                  </a:lnTo>
                  <a:lnTo>
                    <a:pt x="102" y="362"/>
                  </a:lnTo>
                  <a:lnTo>
                    <a:pt x="97" y="362"/>
                  </a:lnTo>
                  <a:lnTo>
                    <a:pt x="97" y="362"/>
                  </a:lnTo>
                  <a:lnTo>
                    <a:pt x="97" y="362"/>
                  </a:lnTo>
                  <a:lnTo>
                    <a:pt x="92" y="362"/>
                  </a:lnTo>
                  <a:lnTo>
                    <a:pt x="92" y="362"/>
                  </a:lnTo>
                  <a:lnTo>
                    <a:pt x="92" y="362"/>
                  </a:lnTo>
                  <a:lnTo>
                    <a:pt x="92" y="362"/>
                  </a:lnTo>
                  <a:lnTo>
                    <a:pt x="87" y="362"/>
                  </a:lnTo>
                  <a:lnTo>
                    <a:pt x="87" y="362"/>
                  </a:lnTo>
                  <a:lnTo>
                    <a:pt x="87" y="362"/>
                  </a:lnTo>
                  <a:lnTo>
                    <a:pt x="87" y="362"/>
                  </a:lnTo>
                  <a:lnTo>
                    <a:pt x="82" y="362"/>
                  </a:lnTo>
                  <a:lnTo>
                    <a:pt x="82" y="362"/>
                  </a:lnTo>
                  <a:lnTo>
                    <a:pt x="82" y="362"/>
                  </a:lnTo>
                  <a:lnTo>
                    <a:pt x="78" y="362"/>
                  </a:lnTo>
                  <a:lnTo>
                    <a:pt x="78" y="362"/>
                  </a:lnTo>
                  <a:lnTo>
                    <a:pt x="73" y="362"/>
                  </a:lnTo>
                  <a:lnTo>
                    <a:pt x="68" y="362"/>
                  </a:lnTo>
                  <a:lnTo>
                    <a:pt x="68" y="362"/>
                  </a:lnTo>
                  <a:lnTo>
                    <a:pt x="68" y="362"/>
                  </a:lnTo>
                  <a:lnTo>
                    <a:pt x="63" y="362"/>
                  </a:lnTo>
                  <a:lnTo>
                    <a:pt x="63" y="362"/>
                  </a:lnTo>
                  <a:lnTo>
                    <a:pt x="63" y="358"/>
                  </a:lnTo>
                  <a:lnTo>
                    <a:pt x="63" y="358"/>
                  </a:lnTo>
                  <a:lnTo>
                    <a:pt x="63" y="358"/>
                  </a:lnTo>
                  <a:lnTo>
                    <a:pt x="58" y="353"/>
                  </a:lnTo>
                  <a:lnTo>
                    <a:pt x="58" y="348"/>
                  </a:lnTo>
                  <a:lnTo>
                    <a:pt x="58" y="348"/>
                  </a:lnTo>
                  <a:lnTo>
                    <a:pt x="53" y="343"/>
                  </a:lnTo>
                  <a:lnTo>
                    <a:pt x="53" y="343"/>
                  </a:lnTo>
                  <a:lnTo>
                    <a:pt x="53" y="343"/>
                  </a:lnTo>
                  <a:lnTo>
                    <a:pt x="49" y="343"/>
                  </a:lnTo>
                  <a:lnTo>
                    <a:pt x="49" y="343"/>
                  </a:lnTo>
                  <a:lnTo>
                    <a:pt x="44" y="343"/>
                  </a:lnTo>
                  <a:lnTo>
                    <a:pt x="39" y="343"/>
                  </a:lnTo>
                  <a:lnTo>
                    <a:pt x="34" y="343"/>
                  </a:lnTo>
                  <a:lnTo>
                    <a:pt x="34" y="343"/>
                  </a:lnTo>
                  <a:lnTo>
                    <a:pt x="34" y="343"/>
                  </a:lnTo>
                  <a:lnTo>
                    <a:pt x="34" y="338"/>
                  </a:lnTo>
                  <a:lnTo>
                    <a:pt x="39" y="338"/>
                  </a:lnTo>
                  <a:lnTo>
                    <a:pt x="39" y="333"/>
                  </a:lnTo>
                  <a:lnTo>
                    <a:pt x="44" y="329"/>
                  </a:lnTo>
                  <a:lnTo>
                    <a:pt x="44" y="329"/>
                  </a:lnTo>
                  <a:lnTo>
                    <a:pt x="44" y="329"/>
                  </a:lnTo>
                  <a:lnTo>
                    <a:pt x="49" y="324"/>
                  </a:lnTo>
                  <a:lnTo>
                    <a:pt x="49" y="324"/>
                  </a:lnTo>
                  <a:lnTo>
                    <a:pt x="49" y="324"/>
                  </a:lnTo>
                  <a:lnTo>
                    <a:pt x="49" y="324"/>
                  </a:lnTo>
                  <a:lnTo>
                    <a:pt x="49" y="319"/>
                  </a:lnTo>
                  <a:lnTo>
                    <a:pt x="49" y="319"/>
                  </a:lnTo>
                  <a:lnTo>
                    <a:pt x="49" y="319"/>
                  </a:lnTo>
                  <a:lnTo>
                    <a:pt x="44" y="314"/>
                  </a:lnTo>
                  <a:lnTo>
                    <a:pt x="39" y="314"/>
                  </a:lnTo>
                  <a:lnTo>
                    <a:pt x="39" y="314"/>
                  </a:lnTo>
                  <a:lnTo>
                    <a:pt x="39" y="314"/>
                  </a:lnTo>
                  <a:lnTo>
                    <a:pt x="39" y="314"/>
                  </a:lnTo>
                  <a:lnTo>
                    <a:pt x="39" y="309"/>
                  </a:lnTo>
                  <a:lnTo>
                    <a:pt x="39" y="309"/>
                  </a:lnTo>
                  <a:lnTo>
                    <a:pt x="39" y="304"/>
                  </a:lnTo>
                  <a:lnTo>
                    <a:pt x="39" y="304"/>
                  </a:lnTo>
                  <a:lnTo>
                    <a:pt x="39" y="300"/>
                  </a:lnTo>
                  <a:lnTo>
                    <a:pt x="39" y="300"/>
                  </a:lnTo>
                  <a:lnTo>
                    <a:pt x="39" y="300"/>
                  </a:lnTo>
                  <a:lnTo>
                    <a:pt x="39" y="295"/>
                  </a:lnTo>
                  <a:lnTo>
                    <a:pt x="39" y="295"/>
                  </a:lnTo>
                  <a:lnTo>
                    <a:pt x="39" y="295"/>
                  </a:lnTo>
                  <a:lnTo>
                    <a:pt x="39" y="290"/>
                  </a:lnTo>
                  <a:lnTo>
                    <a:pt x="39" y="290"/>
                  </a:lnTo>
                  <a:lnTo>
                    <a:pt x="44" y="290"/>
                  </a:lnTo>
                  <a:lnTo>
                    <a:pt x="44" y="290"/>
                  </a:lnTo>
                  <a:lnTo>
                    <a:pt x="44" y="290"/>
                  </a:lnTo>
                  <a:lnTo>
                    <a:pt x="44" y="285"/>
                  </a:lnTo>
                  <a:lnTo>
                    <a:pt x="44" y="285"/>
                  </a:lnTo>
                  <a:lnTo>
                    <a:pt x="44" y="280"/>
                  </a:lnTo>
                  <a:lnTo>
                    <a:pt x="49" y="280"/>
                  </a:lnTo>
                  <a:lnTo>
                    <a:pt x="49" y="275"/>
                  </a:lnTo>
                  <a:lnTo>
                    <a:pt x="49" y="271"/>
                  </a:lnTo>
                  <a:lnTo>
                    <a:pt x="49" y="266"/>
                  </a:lnTo>
                  <a:lnTo>
                    <a:pt x="49" y="266"/>
                  </a:lnTo>
                  <a:lnTo>
                    <a:pt x="49" y="261"/>
                  </a:lnTo>
                  <a:lnTo>
                    <a:pt x="49" y="256"/>
                  </a:lnTo>
                  <a:lnTo>
                    <a:pt x="49" y="256"/>
                  </a:lnTo>
                  <a:lnTo>
                    <a:pt x="49" y="251"/>
                  </a:lnTo>
                  <a:lnTo>
                    <a:pt x="49" y="251"/>
                  </a:lnTo>
                  <a:lnTo>
                    <a:pt x="49" y="251"/>
                  </a:lnTo>
                  <a:lnTo>
                    <a:pt x="49" y="251"/>
                  </a:lnTo>
                  <a:lnTo>
                    <a:pt x="53" y="246"/>
                  </a:lnTo>
                  <a:lnTo>
                    <a:pt x="53" y="246"/>
                  </a:lnTo>
                  <a:lnTo>
                    <a:pt x="53" y="246"/>
                  </a:lnTo>
                  <a:lnTo>
                    <a:pt x="53" y="246"/>
                  </a:lnTo>
                  <a:lnTo>
                    <a:pt x="53" y="246"/>
                  </a:lnTo>
                  <a:lnTo>
                    <a:pt x="53" y="241"/>
                  </a:lnTo>
                  <a:lnTo>
                    <a:pt x="53" y="241"/>
                  </a:lnTo>
                  <a:lnTo>
                    <a:pt x="58" y="237"/>
                  </a:lnTo>
                  <a:lnTo>
                    <a:pt x="58" y="232"/>
                  </a:lnTo>
                  <a:lnTo>
                    <a:pt x="58" y="232"/>
                  </a:lnTo>
                  <a:lnTo>
                    <a:pt x="58" y="227"/>
                  </a:lnTo>
                  <a:lnTo>
                    <a:pt x="58" y="227"/>
                  </a:lnTo>
                  <a:lnTo>
                    <a:pt x="53" y="227"/>
                  </a:lnTo>
                  <a:lnTo>
                    <a:pt x="53" y="227"/>
                  </a:lnTo>
                  <a:lnTo>
                    <a:pt x="53" y="227"/>
                  </a:lnTo>
                  <a:lnTo>
                    <a:pt x="53" y="222"/>
                  </a:lnTo>
                  <a:lnTo>
                    <a:pt x="53" y="222"/>
                  </a:lnTo>
                  <a:lnTo>
                    <a:pt x="53" y="222"/>
                  </a:lnTo>
                  <a:lnTo>
                    <a:pt x="53" y="222"/>
                  </a:lnTo>
                  <a:lnTo>
                    <a:pt x="53" y="217"/>
                  </a:lnTo>
                  <a:lnTo>
                    <a:pt x="58" y="217"/>
                  </a:lnTo>
                  <a:lnTo>
                    <a:pt x="58" y="212"/>
                  </a:lnTo>
                  <a:lnTo>
                    <a:pt x="58" y="212"/>
                  </a:lnTo>
                  <a:lnTo>
                    <a:pt x="58" y="208"/>
                  </a:lnTo>
                  <a:lnTo>
                    <a:pt x="58" y="208"/>
                  </a:lnTo>
                  <a:lnTo>
                    <a:pt x="58" y="208"/>
                  </a:lnTo>
                  <a:lnTo>
                    <a:pt x="63" y="208"/>
                  </a:lnTo>
                  <a:lnTo>
                    <a:pt x="63" y="208"/>
                  </a:lnTo>
                  <a:lnTo>
                    <a:pt x="63" y="208"/>
                  </a:lnTo>
                  <a:lnTo>
                    <a:pt x="63" y="208"/>
                  </a:lnTo>
                  <a:lnTo>
                    <a:pt x="63" y="208"/>
                  </a:lnTo>
                  <a:lnTo>
                    <a:pt x="68" y="208"/>
                  </a:lnTo>
                  <a:lnTo>
                    <a:pt x="68" y="208"/>
                  </a:lnTo>
                  <a:lnTo>
                    <a:pt x="68" y="208"/>
                  </a:lnTo>
                  <a:lnTo>
                    <a:pt x="68" y="208"/>
                  </a:lnTo>
                  <a:lnTo>
                    <a:pt x="68" y="208"/>
                  </a:lnTo>
                  <a:lnTo>
                    <a:pt x="73" y="208"/>
                  </a:lnTo>
                  <a:lnTo>
                    <a:pt x="73" y="203"/>
                  </a:lnTo>
                  <a:lnTo>
                    <a:pt x="73" y="203"/>
                  </a:lnTo>
                  <a:lnTo>
                    <a:pt x="73" y="203"/>
                  </a:lnTo>
                  <a:lnTo>
                    <a:pt x="73" y="203"/>
                  </a:lnTo>
                  <a:lnTo>
                    <a:pt x="78" y="203"/>
                  </a:lnTo>
                  <a:lnTo>
                    <a:pt x="78" y="203"/>
                  </a:lnTo>
                  <a:lnTo>
                    <a:pt x="78" y="203"/>
                  </a:lnTo>
                  <a:lnTo>
                    <a:pt x="78" y="203"/>
                  </a:lnTo>
                  <a:lnTo>
                    <a:pt x="78" y="203"/>
                  </a:lnTo>
                  <a:lnTo>
                    <a:pt x="78" y="203"/>
                  </a:lnTo>
                  <a:lnTo>
                    <a:pt x="78" y="203"/>
                  </a:lnTo>
                  <a:lnTo>
                    <a:pt x="78" y="198"/>
                  </a:lnTo>
                  <a:lnTo>
                    <a:pt x="73" y="198"/>
                  </a:lnTo>
                  <a:lnTo>
                    <a:pt x="73" y="198"/>
                  </a:lnTo>
                  <a:lnTo>
                    <a:pt x="78" y="198"/>
                  </a:lnTo>
                  <a:lnTo>
                    <a:pt x="78" y="198"/>
                  </a:lnTo>
                  <a:lnTo>
                    <a:pt x="78" y="193"/>
                  </a:lnTo>
                  <a:lnTo>
                    <a:pt x="78" y="193"/>
                  </a:lnTo>
                  <a:lnTo>
                    <a:pt x="73" y="193"/>
                  </a:lnTo>
                  <a:lnTo>
                    <a:pt x="73" y="193"/>
                  </a:lnTo>
                  <a:lnTo>
                    <a:pt x="73" y="193"/>
                  </a:lnTo>
                  <a:lnTo>
                    <a:pt x="73" y="193"/>
                  </a:lnTo>
                  <a:lnTo>
                    <a:pt x="73" y="193"/>
                  </a:lnTo>
                  <a:lnTo>
                    <a:pt x="68" y="193"/>
                  </a:lnTo>
                  <a:lnTo>
                    <a:pt x="68" y="193"/>
                  </a:lnTo>
                  <a:lnTo>
                    <a:pt x="63" y="193"/>
                  </a:lnTo>
                  <a:lnTo>
                    <a:pt x="63" y="193"/>
                  </a:lnTo>
                  <a:lnTo>
                    <a:pt x="63" y="193"/>
                  </a:lnTo>
                  <a:lnTo>
                    <a:pt x="58" y="193"/>
                  </a:lnTo>
                  <a:lnTo>
                    <a:pt x="53" y="193"/>
                  </a:lnTo>
                  <a:lnTo>
                    <a:pt x="49" y="193"/>
                  </a:lnTo>
                  <a:lnTo>
                    <a:pt x="49" y="193"/>
                  </a:lnTo>
                  <a:lnTo>
                    <a:pt x="44" y="193"/>
                  </a:lnTo>
                  <a:lnTo>
                    <a:pt x="44" y="193"/>
                  </a:lnTo>
                  <a:lnTo>
                    <a:pt x="39" y="188"/>
                  </a:lnTo>
                  <a:lnTo>
                    <a:pt x="39" y="183"/>
                  </a:lnTo>
                  <a:lnTo>
                    <a:pt x="34" y="183"/>
                  </a:lnTo>
                  <a:lnTo>
                    <a:pt x="34" y="179"/>
                  </a:lnTo>
                  <a:lnTo>
                    <a:pt x="34" y="179"/>
                  </a:lnTo>
                  <a:lnTo>
                    <a:pt x="34" y="179"/>
                  </a:lnTo>
                  <a:lnTo>
                    <a:pt x="34" y="179"/>
                  </a:lnTo>
                  <a:lnTo>
                    <a:pt x="24" y="179"/>
                  </a:lnTo>
                  <a:lnTo>
                    <a:pt x="15" y="179"/>
                  </a:lnTo>
                  <a:lnTo>
                    <a:pt x="15" y="179"/>
                  </a:lnTo>
                  <a:lnTo>
                    <a:pt x="10" y="179"/>
                  </a:lnTo>
                  <a:lnTo>
                    <a:pt x="10" y="179"/>
                  </a:lnTo>
                  <a:lnTo>
                    <a:pt x="10" y="179"/>
                  </a:lnTo>
                  <a:lnTo>
                    <a:pt x="5" y="179"/>
                  </a:lnTo>
                  <a:lnTo>
                    <a:pt x="0" y="179"/>
                  </a:lnTo>
                  <a:lnTo>
                    <a:pt x="0" y="179"/>
                  </a:lnTo>
                  <a:lnTo>
                    <a:pt x="0" y="179"/>
                  </a:lnTo>
                  <a:lnTo>
                    <a:pt x="0" y="179"/>
                  </a:lnTo>
                  <a:lnTo>
                    <a:pt x="0" y="179"/>
                  </a:lnTo>
                  <a:lnTo>
                    <a:pt x="0" y="174"/>
                  </a:lnTo>
                  <a:lnTo>
                    <a:pt x="0" y="169"/>
                  </a:lnTo>
                  <a:lnTo>
                    <a:pt x="5" y="164"/>
                  </a:lnTo>
                  <a:lnTo>
                    <a:pt x="5" y="164"/>
                  </a:lnTo>
                  <a:lnTo>
                    <a:pt x="10" y="159"/>
                  </a:lnTo>
                  <a:lnTo>
                    <a:pt x="10" y="159"/>
                  </a:lnTo>
                  <a:lnTo>
                    <a:pt x="5" y="159"/>
                  </a:lnTo>
                  <a:lnTo>
                    <a:pt x="5" y="154"/>
                  </a:lnTo>
                  <a:lnTo>
                    <a:pt x="5" y="154"/>
                  </a:lnTo>
                  <a:lnTo>
                    <a:pt x="5" y="154"/>
                  </a:lnTo>
                  <a:lnTo>
                    <a:pt x="5" y="154"/>
                  </a:lnTo>
                  <a:lnTo>
                    <a:pt x="5" y="154"/>
                  </a:lnTo>
                  <a:lnTo>
                    <a:pt x="10" y="150"/>
                  </a:lnTo>
                  <a:lnTo>
                    <a:pt x="10" y="150"/>
                  </a:lnTo>
                  <a:lnTo>
                    <a:pt x="10" y="150"/>
                  </a:lnTo>
                  <a:lnTo>
                    <a:pt x="10" y="150"/>
                  </a:lnTo>
                  <a:lnTo>
                    <a:pt x="10" y="150"/>
                  </a:lnTo>
                  <a:lnTo>
                    <a:pt x="10" y="145"/>
                  </a:lnTo>
                  <a:lnTo>
                    <a:pt x="10" y="145"/>
                  </a:lnTo>
                  <a:lnTo>
                    <a:pt x="10" y="145"/>
                  </a:lnTo>
                  <a:lnTo>
                    <a:pt x="10" y="145"/>
                  </a:lnTo>
                  <a:lnTo>
                    <a:pt x="5" y="145"/>
                  </a:lnTo>
                  <a:lnTo>
                    <a:pt x="5" y="145"/>
                  </a:lnTo>
                  <a:lnTo>
                    <a:pt x="5" y="145"/>
                  </a:lnTo>
                  <a:lnTo>
                    <a:pt x="5" y="145"/>
                  </a:lnTo>
                  <a:lnTo>
                    <a:pt x="5" y="145"/>
                  </a:lnTo>
                  <a:lnTo>
                    <a:pt x="5" y="140"/>
                  </a:lnTo>
                  <a:lnTo>
                    <a:pt x="5" y="140"/>
                  </a:lnTo>
                  <a:lnTo>
                    <a:pt x="5" y="140"/>
                  </a:lnTo>
                  <a:lnTo>
                    <a:pt x="5" y="140"/>
                  </a:lnTo>
                  <a:lnTo>
                    <a:pt x="0" y="140"/>
                  </a:lnTo>
                  <a:lnTo>
                    <a:pt x="0" y="135"/>
                  </a:lnTo>
                  <a:lnTo>
                    <a:pt x="0" y="135"/>
                  </a:lnTo>
                  <a:lnTo>
                    <a:pt x="0" y="135"/>
                  </a:lnTo>
                  <a:lnTo>
                    <a:pt x="0" y="135"/>
                  </a:lnTo>
                  <a:lnTo>
                    <a:pt x="0" y="135"/>
                  </a:lnTo>
                  <a:lnTo>
                    <a:pt x="0" y="135"/>
                  </a:lnTo>
                  <a:lnTo>
                    <a:pt x="5" y="135"/>
                  </a:lnTo>
                  <a:lnTo>
                    <a:pt x="5" y="135"/>
                  </a:lnTo>
                  <a:lnTo>
                    <a:pt x="5" y="135"/>
                  </a:lnTo>
                  <a:lnTo>
                    <a:pt x="5" y="135"/>
                  </a:lnTo>
                  <a:lnTo>
                    <a:pt x="10" y="135"/>
                  </a:lnTo>
                  <a:lnTo>
                    <a:pt x="10" y="135"/>
                  </a:lnTo>
                  <a:lnTo>
                    <a:pt x="10" y="135"/>
                  </a:lnTo>
                  <a:lnTo>
                    <a:pt x="10" y="135"/>
                  </a:lnTo>
                  <a:lnTo>
                    <a:pt x="10" y="135"/>
                  </a:lnTo>
                  <a:lnTo>
                    <a:pt x="10" y="135"/>
                  </a:lnTo>
                  <a:lnTo>
                    <a:pt x="15" y="130"/>
                  </a:lnTo>
                  <a:lnTo>
                    <a:pt x="15" y="130"/>
                  </a:lnTo>
                  <a:lnTo>
                    <a:pt x="15" y="130"/>
                  </a:lnTo>
                  <a:lnTo>
                    <a:pt x="15" y="135"/>
                  </a:lnTo>
                  <a:lnTo>
                    <a:pt x="15" y="135"/>
                  </a:lnTo>
                  <a:lnTo>
                    <a:pt x="20" y="135"/>
                  </a:lnTo>
                  <a:lnTo>
                    <a:pt x="20" y="135"/>
                  </a:lnTo>
                  <a:lnTo>
                    <a:pt x="20" y="135"/>
                  </a:lnTo>
                  <a:lnTo>
                    <a:pt x="20" y="135"/>
                  </a:lnTo>
                  <a:lnTo>
                    <a:pt x="20" y="135"/>
                  </a:lnTo>
                  <a:lnTo>
                    <a:pt x="24" y="135"/>
                  </a:lnTo>
                  <a:lnTo>
                    <a:pt x="24" y="135"/>
                  </a:lnTo>
                  <a:lnTo>
                    <a:pt x="24" y="135"/>
                  </a:lnTo>
                  <a:lnTo>
                    <a:pt x="24" y="135"/>
                  </a:lnTo>
                  <a:lnTo>
                    <a:pt x="24" y="135"/>
                  </a:lnTo>
                  <a:lnTo>
                    <a:pt x="29" y="135"/>
                  </a:lnTo>
                  <a:lnTo>
                    <a:pt x="29" y="135"/>
                  </a:lnTo>
                  <a:lnTo>
                    <a:pt x="29" y="135"/>
                  </a:lnTo>
                  <a:lnTo>
                    <a:pt x="29" y="130"/>
                  </a:lnTo>
                  <a:lnTo>
                    <a:pt x="34" y="130"/>
                  </a:lnTo>
                  <a:lnTo>
                    <a:pt x="34" y="130"/>
                  </a:lnTo>
                  <a:lnTo>
                    <a:pt x="34" y="135"/>
                  </a:lnTo>
                  <a:lnTo>
                    <a:pt x="34" y="135"/>
                  </a:lnTo>
                  <a:lnTo>
                    <a:pt x="34" y="135"/>
                  </a:lnTo>
                  <a:lnTo>
                    <a:pt x="34" y="135"/>
                  </a:lnTo>
                  <a:lnTo>
                    <a:pt x="34" y="140"/>
                  </a:lnTo>
                  <a:lnTo>
                    <a:pt x="39" y="140"/>
                  </a:lnTo>
                  <a:lnTo>
                    <a:pt x="39" y="140"/>
                  </a:lnTo>
                  <a:lnTo>
                    <a:pt x="39" y="140"/>
                  </a:lnTo>
                  <a:lnTo>
                    <a:pt x="39" y="140"/>
                  </a:lnTo>
                  <a:lnTo>
                    <a:pt x="39" y="135"/>
                  </a:lnTo>
                  <a:lnTo>
                    <a:pt x="39" y="135"/>
                  </a:lnTo>
                  <a:lnTo>
                    <a:pt x="39" y="135"/>
                  </a:lnTo>
                  <a:lnTo>
                    <a:pt x="39" y="135"/>
                  </a:lnTo>
                  <a:lnTo>
                    <a:pt x="39" y="135"/>
                  </a:lnTo>
                  <a:lnTo>
                    <a:pt x="44" y="130"/>
                  </a:lnTo>
                  <a:lnTo>
                    <a:pt x="44" y="130"/>
                  </a:lnTo>
                  <a:lnTo>
                    <a:pt x="44" y="130"/>
                  </a:lnTo>
                  <a:lnTo>
                    <a:pt x="44" y="130"/>
                  </a:lnTo>
                  <a:lnTo>
                    <a:pt x="44" y="130"/>
                  </a:lnTo>
                  <a:lnTo>
                    <a:pt x="44" y="130"/>
                  </a:lnTo>
                  <a:lnTo>
                    <a:pt x="44" y="125"/>
                  </a:lnTo>
                  <a:lnTo>
                    <a:pt x="49" y="125"/>
                  </a:lnTo>
                  <a:lnTo>
                    <a:pt x="49" y="130"/>
                  </a:lnTo>
                  <a:lnTo>
                    <a:pt x="49" y="130"/>
                  </a:lnTo>
                  <a:lnTo>
                    <a:pt x="49" y="130"/>
                  </a:lnTo>
                  <a:lnTo>
                    <a:pt x="49" y="130"/>
                  </a:lnTo>
                  <a:lnTo>
                    <a:pt x="53" y="130"/>
                  </a:lnTo>
                  <a:lnTo>
                    <a:pt x="53" y="130"/>
                  </a:lnTo>
                  <a:lnTo>
                    <a:pt x="53" y="125"/>
                  </a:lnTo>
                  <a:lnTo>
                    <a:pt x="53" y="125"/>
                  </a:lnTo>
                  <a:lnTo>
                    <a:pt x="53" y="125"/>
                  </a:lnTo>
                  <a:lnTo>
                    <a:pt x="53" y="125"/>
                  </a:lnTo>
                  <a:lnTo>
                    <a:pt x="53" y="125"/>
                  </a:lnTo>
                  <a:lnTo>
                    <a:pt x="53" y="125"/>
                  </a:lnTo>
                  <a:lnTo>
                    <a:pt x="53" y="121"/>
                  </a:lnTo>
                  <a:lnTo>
                    <a:pt x="58" y="121"/>
                  </a:lnTo>
                  <a:lnTo>
                    <a:pt x="58" y="121"/>
                  </a:lnTo>
                  <a:lnTo>
                    <a:pt x="58" y="121"/>
                  </a:lnTo>
                  <a:lnTo>
                    <a:pt x="63" y="121"/>
                  </a:lnTo>
                  <a:lnTo>
                    <a:pt x="63" y="121"/>
                  </a:lnTo>
                  <a:lnTo>
                    <a:pt x="63" y="121"/>
                  </a:lnTo>
                  <a:lnTo>
                    <a:pt x="63" y="125"/>
                  </a:lnTo>
                  <a:lnTo>
                    <a:pt x="63" y="125"/>
                  </a:lnTo>
                  <a:lnTo>
                    <a:pt x="63" y="125"/>
                  </a:lnTo>
                  <a:lnTo>
                    <a:pt x="63" y="125"/>
                  </a:lnTo>
                  <a:lnTo>
                    <a:pt x="63" y="125"/>
                  </a:lnTo>
                  <a:lnTo>
                    <a:pt x="63" y="130"/>
                  </a:lnTo>
                  <a:lnTo>
                    <a:pt x="68" y="130"/>
                  </a:lnTo>
                  <a:lnTo>
                    <a:pt x="68" y="130"/>
                  </a:lnTo>
                  <a:lnTo>
                    <a:pt x="68" y="130"/>
                  </a:lnTo>
                  <a:lnTo>
                    <a:pt x="68" y="130"/>
                  </a:lnTo>
                  <a:lnTo>
                    <a:pt x="68" y="130"/>
                  </a:lnTo>
                  <a:lnTo>
                    <a:pt x="68" y="125"/>
                  </a:lnTo>
                  <a:lnTo>
                    <a:pt x="68" y="125"/>
                  </a:lnTo>
                  <a:lnTo>
                    <a:pt x="68" y="125"/>
                  </a:lnTo>
                  <a:lnTo>
                    <a:pt x="73" y="125"/>
                  </a:lnTo>
                  <a:lnTo>
                    <a:pt x="73" y="125"/>
                  </a:lnTo>
                  <a:lnTo>
                    <a:pt x="73" y="121"/>
                  </a:lnTo>
                  <a:lnTo>
                    <a:pt x="73" y="121"/>
                  </a:lnTo>
                  <a:lnTo>
                    <a:pt x="73" y="121"/>
                  </a:lnTo>
                  <a:lnTo>
                    <a:pt x="73" y="121"/>
                  </a:lnTo>
                  <a:lnTo>
                    <a:pt x="73" y="121"/>
                  </a:lnTo>
                  <a:lnTo>
                    <a:pt x="73" y="121"/>
                  </a:lnTo>
                  <a:lnTo>
                    <a:pt x="78" y="121"/>
                  </a:lnTo>
                  <a:lnTo>
                    <a:pt x="73" y="121"/>
                  </a:lnTo>
                  <a:lnTo>
                    <a:pt x="73" y="121"/>
                  </a:lnTo>
                  <a:lnTo>
                    <a:pt x="73" y="121"/>
                  </a:lnTo>
                  <a:lnTo>
                    <a:pt x="73" y="116"/>
                  </a:lnTo>
                  <a:lnTo>
                    <a:pt x="73" y="116"/>
                  </a:lnTo>
                  <a:lnTo>
                    <a:pt x="73" y="116"/>
                  </a:lnTo>
                  <a:lnTo>
                    <a:pt x="73" y="116"/>
                  </a:lnTo>
                  <a:lnTo>
                    <a:pt x="73" y="116"/>
                  </a:lnTo>
                  <a:close/>
                </a:path>
              </a:pathLst>
            </a:custGeom>
            <a:solidFill>
              <a:srgbClr val="00FF00"/>
            </a:solidFill>
            <a:ln w="3175">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109">
              <a:extLst>
                <a:ext uri="{FF2B5EF4-FFF2-40B4-BE49-F238E27FC236}">
                  <a16:creationId xmlns:a16="http://schemas.microsoft.com/office/drawing/2014/main" xmlns="" id="{B4C8667A-EFF4-4053-9033-261BFDB7878B}"/>
                </a:ext>
              </a:extLst>
            </p:cNvPr>
            <p:cNvSpPr>
              <a:spLocks/>
            </p:cNvSpPr>
            <p:nvPr/>
          </p:nvSpPr>
          <p:spPr bwMode="auto">
            <a:xfrm>
              <a:off x="9639724" y="3084789"/>
              <a:ext cx="1089169" cy="1065011"/>
            </a:xfrm>
            <a:custGeom>
              <a:avLst/>
              <a:gdLst>
                <a:gd name="T0" fmla="*/ 320 w 1138"/>
                <a:gd name="T1" fmla="*/ 305 h 1248"/>
                <a:gd name="T2" fmla="*/ 354 w 1138"/>
                <a:gd name="T3" fmla="*/ 319 h 1248"/>
                <a:gd name="T4" fmla="*/ 378 w 1138"/>
                <a:gd name="T5" fmla="*/ 290 h 1248"/>
                <a:gd name="T6" fmla="*/ 402 w 1138"/>
                <a:gd name="T7" fmla="*/ 295 h 1248"/>
                <a:gd name="T8" fmla="*/ 436 w 1138"/>
                <a:gd name="T9" fmla="*/ 290 h 1248"/>
                <a:gd name="T10" fmla="*/ 475 w 1138"/>
                <a:gd name="T11" fmla="*/ 266 h 1248"/>
                <a:gd name="T12" fmla="*/ 508 w 1138"/>
                <a:gd name="T13" fmla="*/ 256 h 1248"/>
                <a:gd name="T14" fmla="*/ 542 w 1138"/>
                <a:gd name="T15" fmla="*/ 227 h 1248"/>
                <a:gd name="T16" fmla="*/ 581 w 1138"/>
                <a:gd name="T17" fmla="*/ 208 h 1248"/>
                <a:gd name="T18" fmla="*/ 615 w 1138"/>
                <a:gd name="T19" fmla="*/ 203 h 1248"/>
                <a:gd name="T20" fmla="*/ 639 w 1138"/>
                <a:gd name="T21" fmla="*/ 213 h 1248"/>
                <a:gd name="T22" fmla="*/ 644 w 1138"/>
                <a:gd name="T23" fmla="*/ 198 h 1248"/>
                <a:gd name="T24" fmla="*/ 663 w 1138"/>
                <a:gd name="T25" fmla="*/ 193 h 1248"/>
                <a:gd name="T26" fmla="*/ 707 w 1138"/>
                <a:gd name="T27" fmla="*/ 184 h 1248"/>
                <a:gd name="T28" fmla="*/ 736 w 1138"/>
                <a:gd name="T29" fmla="*/ 179 h 1248"/>
                <a:gd name="T30" fmla="*/ 765 w 1138"/>
                <a:gd name="T31" fmla="*/ 159 h 1248"/>
                <a:gd name="T32" fmla="*/ 809 w 1138"/>
                <a:gd name="T33" fmla="*/ 140 h 1248"/>
                <a:gd name="T34" fmla="*/ 818 w 1138"/>
                <a:gd name="T35" fmla="*/ 111 h 1248"/>
                <a:gd name="T36" fmla="*/ 852 w 1138"/>
                <a:gd name="T37" fmla="*/ 82 h 1248"/>
                <a:gd name="T38" fmla="*/ 842 w 1138"/>
                <a:gd name="T39" fmla="*/ 58 h 1248"/>
                <a:gd name="T40" fmla="*/ 871 w 1138"/>
                <a:gd name="T41" fmla="*/ 34 h 1248"/>
                <a:gd name="T42" fmla="*/ 896 w 1138"/>
                <a:gd name="T43" fmla="*/ 19 h 1248"/>
                <a:gd name="T44" fmla="*/ 934 w 1138"/>
                <a:gd name="T45" fmla="*/ 0 h 1248"/>
                <a:gd name="T46" fmla="*/ 963 w 1138"/>
                <a:gd name="T47" fmla="*/ 19 h 1248"/>
                <a:gd name="T48" fmla="*/ 1012 w 1138"/>
                <a:gd name="T49" fmla="*/ 24 h 1248"/>
                <a:gd name="T50" fmla="*/ 1041 w 1138"/>
                <a:gd name="T51" fmla="*/ 92 h 1248"/>
                <a:gd name="T52" fmla="*/ 1080 w 1138"/>
                <a:gd name="T53" fmla="*/ 140 h 1248"/>
                <a:gd name="T54" fmla="*/ 1104 w 1138"/>
                <a:gd name="T55" fmla="*/ 174 h 1248"/>
                <a:gd name="T56" fmla="*/ 1113 w 1138"/>
                <a:gd name="T57" fmla="*/ 222 h 1248"/>
                <a:gd name="T58" fmla="*/ 1065 w 1138"/>
                <a:gd name="T59" fmla="*/ 276 h 1248"/>
                <a:gd name="T60" fmla="*/ 1089 w 1138"/>
                <a:gd name="T61" fmla="*/ 324 h 1248"/>
                <a:gd name="T62" fmla="*/ 1138 w 1138"/>
                <a:gd name="T63" fmla="*/ 319 h 1248"/>
                <a:gd name="T64" fmla="*/ 1099 w 1138"/>
                <a:gd name="T65" fmla="*/ 367 h 1248"/>
                <a:gd name="T66" fmla="*/ 1070 w 1138"/>
                <a:gd name="T67" fmla="*/ 396 h 1248"/>
                <a:gd name="T68" fmla="*/ 973 w 1138"/>
                <a:gd name="T69" fmla="*/ 396 h 1248"/>
                <a:gd name="T70" fmla="*/ 891 w 1138"/>
                <a:gd name="T71" fmla="*/ 406 h 1248"/>
                <a:gd name="T72" fmla="*/ 838 w 1138"/>
                <a:gd name="T73" fmla="*/ 435 h 1248"/>
                <a:gd name="T74" fmla="*/ 842 w 1138"/>
                <a:gd name="T75" fmla="*/ 484 h 1248"/>
                <a:gd name="T76" fmla="*/ 881 w 1138"/>
                <a:gd name="T77" fmla="*/ 479 h 1248"/>
                <a:gd name="T78" fmla="*/ 968 w 1138"/>
                <a:gd name="T79" fmla="*/ 633 h 1248"/>
                <a:gd name="T80" fmla="*/ 813 w 1138"/>
                <a:gd name="T81" fmla="*/ 803 h 1248"/>
                <a:gd name="T82" fmla="*/ 658 w 1138"/>
                <a:gd name="T83" fmla="*/ 1011 h 1248"/>
                <a:gd name="T84" fmla="*/ 494 w 1138"/>
                <a:gd name="T85" fmla="*/ 1195 h 1248"/>
                <a:gd name="T86" fmla="*/ 194 w 1138"/>
                <a:gd name="T87" fmla="*/ 1219 h 1248"/>
                <a:gd name="T88" fmla="*/ 87 w 1138"/>
                <a:gd name="T89" fmla="*/ 1175 h 1248"/>
                <a:gd name="T90" fmla="*/ 34 w 1138"/>
                <a:gd name="T91" fmla="*/ 1016 h 1248"/>
                <a:gd name="T92" fmla="*/ 29 w 1138"/>
                <a:gd name="T93" fmla="*/ 745 h 1248"/>
                <a:gd name="T94" fmla="*/ 78 w 1138"/>
                <a:gd name="T95" fmla="*/ 575 h 1248"/>
                <a:gd name="T96" fmla="*/ 78 w 1138"/>
                <a:gd name="T97" fmla="*/ 532 h 1248"/>
                <a:gd name="T98" fmla="*/ 87 w 1138"/>
                <a:gd name="T99" fmla="*/ 479 h 1248"/>
                <a:gd name="T100" fmla="*/ 49 w 1138"/>
                <a:gd name="T101" fmla="*/ 517 h 1248"/>
                <a:gd name="T102" fmla="*/ 15 w 1138"/>
                <a:gd name="T103" fmla="*/ 459 h 1248"/>
                <a:gd name="T104" fmla="*/ 0 w 1138"/>
                <a:gd name="T105" fmla="*/ 454 h 1248"/>
                <a:gd name="T106" fmla="*/ 0 w 1138"/>
                <a:gd name="T107" fmla="*/ 387 h 1248"/>
                <a:gd name="T108" fmla="*/ 5 w 1138"/>
                <a:gd name="T109" fmla="*/ 367 h 1248"/>
                <a:gd name="T110" fmla="*/ 49 w 1138"/>
                <a:gd name="T111" fmla="*/ 343 h 1248"/>
                <a:gd name="T112" fmla="*/ 82 w 1138"/>
                <a:gd name="T113" fmla="*/ 309 h 1248"/>
                <a:gd name="T114" fmla="*/ 126 w 1138"/>
                <a:gd name="T115" fmla="*/ 295 h 1248"/>
                <a:gd name="T116" fmla="*/ 150 w 1138"/>
                <a:gd name="T117" fmla="*/ 276 h 1248"/>
                <a:gd name="T118" fmla="*/ 208 w 1138"/>
                <a:gd name="T119" fmla="*/ 266 h 1248"/>
                <a:gd name="T120" fmla="*/ 266 w 1138"/>
                <a:gd name="T121" fmla="*/ 290 h 1248"/>
                <a:gd name="T122" fmla="*/ 276 w 1138"/>
                <a:gd name="T123" fmla="*/ 305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8" h="1248">
                  <a:moveTo>
                    <a:pt x="291" y="314"/>
                  </a:moveTo>
                  <a:lnTo>
                    <a:pt x="291" y="314"/>
                  </a:lnTo>
                  <a:lnTo>
                    <a:pt x="291" y="314"/>
                  </a:lnTo>
                  <a:lnTo>
                    <a:pt x="291" y="314"/>
                  </a:lnTo>
                  <a:lnTo>
                    <a:pt x="291" y="319"/>
                  </a:lnTo>
                  <a:lnTo>
                    <a:pt x="291" y="319"/>
                  </a:lnTo>
                  <a:lnTo>
                    <a:pt x="295" y="319"/>
                  </a:lnTo>
                  <a:lnTo>
                    <a:pt x="295" y="319"/>
                  </a:lnTo>
                  <a:lnTo>
                    <a:pt x="295" y="319"/>
                  </a:lnTo>
                  <a:lnTo>
                    <a:pt x="295" y="319"/>
                  </a:lnTo>
                  <a:lnTo>
                    <a:pt x="295" y="319"/>
                  </a:lnTo>
                  <a:lnTo>
                    <a:pt x="300" y="319"/>
                  </a:lnTo>
                  <a:lnTo>
                    <a:pt x="300" y="314"/>
                  </a:lnTo>
                  <a:lnTo>
                    <a:pt x="300" y="314"/>
                  </a:lnTo>
                  <a:lnTo>
                    <a:pt x="300" y="314"/>
                  </a:lnTo>
                  <a:lnTo>
                    <a:pt x="305" y="314"/>
                  </a:lnTo>
                  <a:lnTo>
                    <a:pt x="305" y="314"/>
                  </a:lnTo>
                  <a:lnTo>
                    <a:pt x="305" y="314"/>
                  </a:lnTo>
                  <a:lnTo>
                    <a:pt x="305" y="314"/>
                  </a:lnTo>
                  <a:lnTo>
                    <a:pt x="305" y="314"/>
                  </a:lnTo>
                  <a:lnTo>
                    <a:pt x="305" y="309"/>
                  </a:lnTo>
                  <a:lnTo>
                    <a:pt x="305" y="309"/>
                  </a:lnTo>
                  <a:lnTo>
                    <a:pt x="305" y="309"/>
                  </a:lnTo>
                  <a:lnTo>
                    <a:pt x="305" y="305"/>
                  </a:lnTo>
                  <a:lnTo>
                    <a:pt x="305" y="305"/>
                  </a:lnTo>
                  <a:lnTo>
                    <a:pt x="310" y="305"/>
                  </a:lnTo>
                  <a:lnTo>
                    <a:pt x="310" y="305"/>
                  </a:lnTo>
                  <a:lnTo>
                    <a:pt x="310" y="305"/>
                  </a:lnTo>
                  <a:lnTo>
                    <a:pt x="310" y="305"/>
                  </a:lnTo>
                  <a:lnTo>
                    <a:pt x="310" y="305"/>
                  </a:lnTo>
                  <a:lnTo>
                    <a:pt x="315" y="305"/>
                  </a:lnTo>
                  <a:lnTo>
                    <a:pt x="315" y="305"/>
                  </a:lnTo>
                  <a:lnTo>
                    <a:pt x="315" y="305"/>
                  </a:lnTo>
                  <a:lnTo>
                    <a:pt x="315" y="305"/>
                  </a:lnTo>
                  <a:lnTo>
                    <a:pt x="320" y="305"/>
                  </a:lnTo>
                  <a:lnTo>
                    <a:pt x="320" y="305"/>
                  </a:lnTo>
                  <a:lnTo>
                    <a:pt x="320" y="300"/>
                  </a:lnTo>
                  <a:lnTo>
                    <a:pt x="324" y="300"/>
                  </a:lnTo>
                  <a:lnTo>
                    <a:pt x="324" y="300"/>
                  </a:lnTo>
                  <a:lnTo>
                    <a:pt x="324" y="300"/>
                  </a:lnTo>
                  <a:lnTo>
                    <a:pt x="324" y="300"/>
                  </a:lnTo>
                  <a:lnTo>
                    <a:pt x="329" y="300"/>
                  </a:lnTo>
                  <a:lnTo>
                    <a:pt x="329" y="300"/>
                  </a:lnTo>
                  <a:lnTo>
                    <a:pt x="329" y="300"/>
                  </a:lnTo>
                  <a:lnTo>
                    <a:pt x="329" y="300"/>
                  </a:lnTo>
                  <a:lnTo>
                    <a:pt x="334" y="300"/>
                  </a:lnTo>
                  <a:lnTo>
                    <a:pt x="334" y="300"/>
                  </a:lnTo>
                  <a:lnTo>
                    <a:pt x="334" y="300"/>
                  </a:lnTo>
                  <a:lnTo>
                    <a:pt x="334" y="300"/>
                  </a:lnTo>
                  <a:lnTo>
                    <a:pt x="339" y="305"/>
                  </a:lnTo>
                  <a:lnTo>
                    <a:pt x="339" y="305"/>
                  </a:lnTo>
                  <a:lnTo>
                    <a:pt x="339" y="305"/>
                  </a:lnTo>
                  <a:lnTo>
                    <a:pt x="339" y="305"/>
                  </a:lnTo>
                  <a:lnTo>
                    <a:pt x="344" y="305"/>
                  </a:lnTo>
                  <a:lnTo>
                    <a:pt x="344" y="305"/>
                  </a:lnTo>
                  <a:lnTo>
                    <a:pt x="344" y="305"/>
                  </a:lnTo>
                  <a:lnTo>
                    <a:pt x="344" y="305"/>
                  </a:lnTo>
                  <a:lnTo>
                    <a:pt x="349" y="309"/>
                  </a:lnTo>
                  <a:lnTo>
                    <a:pt x="349" y="309"/>
                  </a:lnTo>
                  <a:lnTo>
                    <a:pt x="349" y="309"/>
                  </a:lnTo>
                  <a:lnTo>
                    <a:pt x="349" y="309"/>
                  </a:lnTo>
                  <a:lnTo>
                    <a:pt x="349" y="309"/>
                  </a:lnTo>
                  <a:lnTo>
                    <a:pt x="349" y="309"/>
                  </a:lnTo>
                  <a:lnTo>
                    <a:pt x="349" y="309"/>
                  </a:lnTo>
                  <a:lnTo>
                    <a:pt x="349" y="314"/>
                  </a:lnTo>
                  <a:lnTo>
                    <a:pt x="349" y="314"/>
                  </a:lnTo>
                  <a:lnTo>
                    <a:pt x="349" y="314"/>
                  </a:lnTo>
                  <a:lnTo>
                    <a:pt x="349" y="314"/>
                  </a:lnTo>
                  <a:lnTo>
                    <a:pt x="349" y="314"/>
                  </a:lnTo>
                  <a:lnTo>
                    <a:pt x="354" y="319"/>
                  </a:lnTo>
                  <a:lnTo>
                    <a:pt x="354" y="319"/>
                  </a:lnTo>
                  <a:lnTo>
                    <a:pt x="354" y="319"/>
                  </a:lnTo>
                  <a:lnTo>
                    <a:pt x="354" y="319"/>
                  </a:lnTo>
                  <a:lnTo>
                    <a:pt x="358" y="319"/>
                  </a:lnTo>
                  <a:lnTo>
                    <a:pt x="358" y="319"/>
                  </a:lnTo>
                  <a:lnTo>
                    <a:pt x="358" y="324"/>
                  </a:lnTo>
                  <a:lnTo>
                    <a:pt x="358" y="324"/>
                  </a:lnTo>
                  <a:lnTo>
                    <a:pt x="358" y="324"/>
                  </a:lnTo>
                  <a:lnTo>
                    <a:pt x="358" y="324"/>
                  </a:lnTo>
                  <a:lnTo>
                    <a:pt x="363" y="319"/>
                  </a:lnTo>
                  <a:lnTo>
                    <a:pt x="363" y="319"/>
                  </a:lnTo>
                  <a:lnTo>
                    <a:pt x="363" y="319"/>
                  </a:lnTo>
                  <a:lnTo>
                    <a:pt x="363" y="319"/>
                  </a:lnTo>
                  <a:lnTo>
                    <a:pt x="363" y="319"/>
                  </a:lnTo>
                  <a:lnTo>
                    <a:pt x="363" y="314"/>
                  </a:lnTo>
                  <a:lnTo>
                    <a:pt x="363" y="314"/>
                  </a:lnTo>
                  <a:lnTo>
                    <a:pt x="363" y="314"/>
                  </a:lnTo>
                  <a:lnTo>
                    <a:pt x="363" y="314"/>
                  </a:lnTo>
                  <a:lnTo>
                    <a:pt x="363" y="314"/>
                  </a:lnTo>
                  <a:lnTo>
                    <a:pt x="368" y="314"/>
                  </a:lnTo>
                  <a:lnTo>
                    <a:pt x="368" y="309"/>
                  </a:lnTo>
                  <a:lnTo>
                    <a:pt x="373" y="309"/>
                  </a:lnTo>
                  <a:lnTo>
                    <a:pt x="373" y="305"/>
                  </a:lnTo>
                  <a:lnTo>
                    <a:pt x="378" y="305"/>
                  </a:lnTo>
                  <a:lnTo>
                    <a:pt x="378" y="305"/>
                  </a:lnTo>
                  <a:lnTo>
                    <a:pt x="378" y="300"/>
                  </a:lnTo>
                  <a:lnTo>
                    <a:pt x="383" y="300"/>
                  </a:lnTo>
                  <a:lnTo>
                    <a:pt x="383" y="300"/>
                  </a:lnTo>
                  <a:lnTo>
                    <a:pt x="383" y="300"/>
                  </a:lnTo>
                  <a:lnTo>
                    <a:pt x="383" y="295"/>
                  </a:lnTo>
                  <a:lnTo>
                    <a:pt x="383" y="295"/>
                  </a:lnTo>
                  <a:lnTo>
                    <a:pt x="383" y="295"/>
                  </a:lnTo>
                  <a:lnTo>
                    <a:pt x="383" y="290"/>
                  </a:lnTo>
                  <a:lnTo>
                    <a:pt x="378" y="290"/>
                  </a:lnTo>
                  <a:lnTo>
                    <a:pt x="378" y="290"/>
                  </a:lnTo>
                  <a:lnTo>
                    <a:pt x="383" y="290"/>
                  </a:lnTo>
                  <a:lnTo>
                    <a:pt x="383" y="285"/>
                  </a:lnTo>
                  <a:lnTo>
                    <a:pt x="383" y="285"/>
                  </a:lnTo>
                  <a:lnTo>
                    <a:pt x="383" y="285"/>
                  </a:lnTo>
                  <a:lnTo>
                    <a:pt x="383" y="285"/>
                  </a:lnTo>
                  <a:lnTo>
                    <a:pt x="383" y="285"/>
                  </a:lnTo>
                  <a:lnTo>
                    <a:pt x="383" y="285"/>
                  </a:lnTo>
                  <a:lnTo>
                    <a:pt x="383" y="285"/>
                  </a:lnTo>
                  <a:lnTo>
                    <a:pt x="387" y="280"/>
                  </a:lnTo>
                  <a:lnTo>
                    <a:pt x="387" y="280"/>
                  </a:lnTo>
                  <a:lnTo>
                    <a:pt x="387" y="280"/>
                  </a:lnTo>
                  <a:lnTo>
                    <a:pt x="387" y="280"/>
                  </a:lnTo>
                  <a:lnTo>
                    <a:pt x="387" y="280"/>
                  </a:lnTo>
                  <a:lnTo>
                    <a:pt x="387" y="280"/>
                  </a:lnTo>
                  <a:lnTo>
                    <a:pt x="387" y="280"/>
                  </a:lnTo>
                  <a:lnTo>
                    <a:pt x="392" y="285"/>
                  </a:lnTo>
                  <a:lnTo>
                    <a:pt x="392" y="285"/>
                  </a:lnTo>
                  <a:lnTo>
                    <a:pt x="392" y="285"/>
                  </a:lnTo>
                  <a:lnTo>
                    <a:pt x="392" y="285"/>
                  </a:lnTo>
                  <a:lnTo>
                    <a:pt x="397" y="285"/>
                  </a:lnTo>
                  <a:lnTo>
                    <a:pt x="397" y="285"/>
                  </a:lnTo>
                  <a:lnTo>
                    <a:pt x="397" y="285"/>
                  </a:lnTo>
                  <a:lnTo>
                    <a:pt x="402" y="290"/>
                  </a:lnTo>
                  <a:lnTo>
                    <a:pt x="402" y="290"/>
                  </a:lnTo>
                  <a:lnTo>
                    <a:pt x="402" y="290"/>
                  </a:lnTo>
                  <a:lnTo>
                    <a:pt x="402" y="295"/>
                  </a:lnTo>
                  <a:lnTo>
                    <a:pt x="402" y="295"/>
                  </a:lnTo>
                  <a:lnTo>
                    <a:pt x="397" y="295"/>
                  </a:lnTo>
                  <a:lnTo>
                    <a:pt x="397" y="295"/>
                  </a:lnTo>
                  <a:lnTo>
                    <a:pt x="397" y="300"/>
                  </a:lnTo>
                  <a:lnTo>
                    <a:pt x="402" y="300"/>
                  </a:lnTo>
                  <a:lnTo>
                    <a:pt x="402" y="300"/>
                  </a:lnTo>
                  <a:lnTo>
                    <a:pt x="402" y="300"/>
                  </a:lnTo>
                  <a:lnTo>
                    <a:pt x="402" y="300"/>
                  </a:lnTo>
                  <a:lnTo>
                    <a:pt x="402" y="295"/>
                  </a:lnTo>
                  <a:lnTo>
                    <a:pt x="407" y="295"/>
                  </a:lnTo>
                  <a:lnTo>
                    <a:pt x="407" y="295"/>
                  </a:lnTo>
                  <a:lnTo>
                    <a:pt x="407" y="295"/>
                  </a:lnTo>
                  <a:lnTo>
                    <a:pt x="407" y="295"/>
                  </a:lnTo>
                  <a:lnTo>
                    <a:pt x="407" y="290"/>
                  </a:lnTo>
                  <a:lnTo>
                    <a:pt x="412" y="290"/>
                  </a:lnTo>
                  <a:lnTo>
                    <a:pt x="412" y="290"/>
                  </a:lnTo>
                  <a:lnTo>
                    <a:pt x="412" y="290"/>
                  </a:lnTo>
                  <a:lnTo>
                    <a:pt x="416" y="290"/>
                  </a:lnTo>
                  <a:lnTo>
                    <a:pt x="416" y="290"/>
                  </a:lnTo>
                  <a:lnTo>
                    <a:pt x="416" y="290"/>
                  </a:lnTo>
                  <a:lnTo>
                    <a:pt x="421" y="290"/>
                  </a:lnTo>
                  <a:lnTo>
                    <a:pt x="421" y="290"/>
                  </a:lnTo>
                  <a:lnTo>
                    <a:pt x="421" y="285"/>
                  </a:lnTo>
                  <a:lnTo>
                    <a:pt x="421" y="285"/>
                  </a:lnTo>
                  <a:lnTo>
                    <a:pt x="421" y="285"/>
                  </a:lnTo>
                  <a:lnTo>
                    <a:pt x="421" y="285"/>
                  </a:lnTo>
                  <a:lnTo>
                    <a:pt x="421" y="280"/>
                  </a:lnTo>
                  <a:lnTo>
                    <a:pt x="421" y="280"/>
                  </a:lnTo>
                  <a:lnTo>
                    <a:pt x="426" y="280"/>
                  </a:lnTo>
                  <a:lnTo>
                    <a:pt x="426" y="280"/>
                  </a:lnTo>
                  <a:lnTo>
                    <a:pt x="426" y="280"/>
                  </a:lnTo>
                  <a:lnTo>
                    <a:pt x="426" y="280"/>
                  </a:lnTo>
                  <a:lnTo>
                    <a:pt x="426" y="280"/>
                  </a:lnTo>
                  <a:lnTo>
                    <a:pt x="426" y="280"/>
                  </a:lnTo>
                  <a:lnTo>
                    <a:pt x="426" y="280"/>
                  </a:lnTo>
                  <a:lnTo>
                    <a:pt x="426" y="280"/>
                  </a:lnTo>
                  <a:lnTo>
                    <a:pt x="431" y="280"/>
                  </a:lnTo>
                  <a:lnTo>
                    <a:pt x="431" y="280"/>
                  </a:lnTo>
                  <a:lnTo>
                    <a:pt x="431" y="280"/>
                  </a:lnTo>
                  <a:lnTo>
                    <a:pt x="431" y="285"/>
                  </a:lnTo>
                  <a:lnTo>
                    <a:pt x="436" y="285"/>
                  </a:lnTo>
                  <a:lnTo>
                    <a:pt x="436" y="285"/>
                  </a:lnTo>
                  <a:lnTo>
                    <a:pt x="436" y="285"/>
                  </a:lnTo>
                  <a:lnTo>
                    <a:pt x="436" y="290"/>
                  </a:lnTo>
                  <a:lnTo>
                    <a:pt x="441" y="290"/>
                  </a:lnTo>
                  <a:lnTo>
                    <a:pt x="441" y="290"/>
                  </a:lnTo>
                  <a:lnTo>
                    <a:pt x="441" y="290"/>
                  </a:lnTo>
                  <a:lnTo>
                    <a:pt x="441" y="290"/>
                  </a:lnTo>
                  <a:lnTo>
                    <a:pt x="441" y="290"/>
                  </a:lnTo>
                  <a:lnTo>
                    <a:pt x="441" y="290"/>
                  </a:lnTo>
                  <a:lnTo>
                    <a:pt x="441" y="285"/>
                  </a:lnTo>
                  <a:lnTo>
                    <a:pt x="441" y="285"/>
                  </a:lnTo>
                  <a:lnTo>
                    <a:pt x="441" y="285"/>
                  </a:lnTo>
                  <a:lnTo>
                    <a:pt x="441" y="285"/>
                  </a:lnTo>
                  <a:lnTo>
                    <a:pt x="441" y="280"/>
                  </a:lnTo>
                  <a:lnTo>
                    <a:pt x="441" y="280"/>
                  </a:lnTo>
                  <a:lnTo>
                    <a:pt x="441" y="280"/>
                  </a:lnTo>
                  <a:lnTo>
                    <a:pt x="441" y="276"/>
                  </a:lnTo>
                  <a:lnTo>
                    <a:pt x="441" y="276"/>
                  </a:lnTo>
                  <a:lnTo>
                    <a:pt x="441" y="276"/>
                  </a:lnTo>
                  <a:lnTo>
                    <a:pt x="445" y="271"/>
                  </a:lnTo>
                  <a:lnTo>
                    <a:pt x="445" y="271"/>
                  </a:lnTo>
                  <a:lnTo>
                    <a:pt x="445" y="271"/>
                  </a:lnTo>
                  <a:lnTo>
                    <a:pt x="445" y="266"/>
                  </a:lnTo>
                  <a:lnTo>
                    <a:pt x="450" y="266"/>
                  </a:lnTo>
                  <a:lnTo>
                    <a:pt x="450" y="266"/>
                  </a:lnTo>
                  <a:lnTo>
                    <a:pt x="450" y="266"/>
                  </a:lnTo>
                  <a:lnTo>
                    <a:pt x="450" y="261"/>
                  </a:lnTo>
                  <a:lnTo>
                    <a:pt x="455" y="261"/>
                  </a:lnTo>
                  <a:lnTo>
                    <a:pt x="455" y="261"/>
                  </a:lnTo>
                  <a:lnTo>
                    <a:pt x="455" y="261"/>
                  </a:lnTo>
                  <a:lnTo>
                    <a:pt x="460" y="261"/>
                  </a:lnTo>
                  <a:lnTo>
                    <a:pt x="460" y="261"/>
                  </a:lnTo>
                  <a:lnTo>
                    <a:pt x="465" y="261"/>
                  </a:lnTo>
                  <a:lnTo>
                    <a:pt x="465" y="261"/>
                  </a:lnTo>
                  <a:lnTo>
                    <a:pt x="470" y="266"/>
                  </a:lnTo>
                  <a:lnTo>
                    <a:pt x="470" y="266"/>
                  </a:lnTo>
                  <a:lnTo>
                    <a:pt x="475" y="266"/>
                  </a:lnTo>
                  <a:lnTo>
                    <a:pt x="475" y="266"/>
                  </a:lnTo>
                  <a:lnTo>
                    <a:pt x="475" y="266"/>
                  </a:lnTo>
                  <a:lnTo>
                    <a:pt x="475" y="266"/>
                  </a:lnTo>
                  <a:lnTo>
                    <a:pt x="475" y="266"/>
                  </a:lnTo>
                  <a:lnTo>
                    <a:pt x="475" y="266"/>
                  </a:lnTo>
                  <a:lnTo>
                    <a:pt x="475" y="266"/>
                  </a:lnTo>
                  <a:lnTo>
                    <a:pt x="475" y="266"/>
                  </a:lnTo>
                  <a:lnTo>
                    <a:pt x="475" y="266"/>
                  </a:lnTo>
                  <a:lnTo>
                    <a:pt x="475" y="261"/>
                  </a:lnTo>
                  <a:lnTo>
                    <a:pt x="475" y="261"/>
                  </a:lnTo>
                  <a:lnTo>
                    <a:pt x="475" y="261"/>
                  </a:lnTo>
                  <a:lnTo>
                    <a:pt x="479" y="261"/>
                  </a:lnTo>
                  <a:lnTo>
                    <a:pt x="479" y="256"/>
                  </a:lnTo>
                  <a:lnTo>
                    <a:pt x="479" y="256"/>
                  </a:lnTo>
                  <a:lnTo>
                    <a:pt x="484" y="256"/>
                  </a:lnTo>
                  <a:lnTo>
                    <a:pt x="484" y="256"/>
                  </a:lnTo>
                  <a:lnTo>
                    <a:pt x="484" y="256"/>
                  </a:lnTo>
                  <a:lnTo>
                    <a:pt x="489" y="256"/>
                  </a:lnTo>
                  <a:lnTo>
                    <a:pt x="489" y="256"/>
                  </a:lnTo>
                  <a:lnTo>
                    <a:pt x="489" y="256"/>
                  </a:lnTo>
                  <a:lnTo>
                    <a:pt x="489" y="256"/>
                  </a:lnTo>
                  <a:lnTo>
                    <a:pt x="494" y="256"/>
                  </a:lnTo>
                  <a:lnTo>
                    <a:pt x="494" y="261"/>
                  </a:lnTo>
                  <a:lnTo>
                    <a:pt x="494" y="261"/>
                  </a:lnTo>
                  <a:lnTo>
                    <a:pt x="494" y="261"/>
                  </a:lnTo>
                  <a:lnTo>
                    <a:pt x="494" y="261"/>
                  </a:lnTo>
                  <a:lnTo>
                    <a:pt x="494" y="261"/>
                  </a:lnTo>
                  <a:lnTo>
                    <a:pt x="499" y="261"/>
                  </a:lnTo>
                  <a:lnTo>
                    <a:pt x="499" y="261"/>
                  </a:lnTo>
                  <a:lnTo>
                    <a:pt x="504" y="261"/>
                  </a:lnTo>
                  <a:lnTo>
                    <a:pt x="504" y="256"/>
                  </a:lnTo>
                  <a:lnTo>
                    <a:pt x="504" y="256"/>
                  </a:lnTo>
                  <a:lnTo>
                    <a:pt x="508" y="256"/>
                  </a:lnTo>
                  <a:lnTo>
                    <a:pt x="508" y="256"/>
                  </a:lnTo>
                  <a:lnTo>
                    <a:pt x="508" y="256"/>
                  </a:lnTo>
                  <a:lnTo>
                    <a:pt x="508" y="256"/>
                  </a:lnTo>
                  <a:lnTo>
                    <a:pt x="513" y="256"/>
                  </a:lnTo>
                  <a:lnTo>
                    <a:pt x="513" y="256"/>
                  </a:lnTo>
                  <a:lnTo>
                    <a:pt x="513" y="256"/>
                  </a:lnTo>
                  <a:lnTo>
                    <a:pt x="513" y="256"/>
                  </a:lnTo>
                  <a:lnTo>
                    <a:pt x="518" y="256"/>
                  </a:lnTo>
                  <a:lnTo>
                    <a:pt x="518" y="256"/>
                  </a:lnTo>
                  <a:lnTo>
                    <a:pt x="518" y="256"/>
                  </a:lnTo>
                  <a:lnTo>
                    <a:pt x="518" y="256"/>
                  </a:lnTo>
                  <a:lnTo>
                    <a:pt x="518" y="256"/>
                  </a:lnTo>
                  <a:lnTo>
                    <a:pt x="518" y="251"/>
                  </a:lnTo>
                  <a:lnTo>
                    <a:pt x="523" y="251"/>
                  </a:lnTo>
                  <a:lnTo>
                    <a:pt x="523" y="251"/>
                  </a:lnTo>
                  <a:lnTo>
                    <a:pt x="523" y="251"/>
                  </a:lnTo>
                  <a:lnTo>
                    <a:pt x="523" y="251"/>
                  </a:lnTo>
                  <a:lnTo>
                    <a:pt x="523" y="246"/>
                  </a:lnTo>
                  <a:lnTo>
                    <a:pt x="528" y="246"/>
                  </a:lnTo>
                  <a:lnTo>
                    <a:pt x="528" y="246"/>
                  </a:lnTo>
                  <a:lnTo>
                    <a:pt x="528" y="246"/>
                  </a:lnTo>
                  <a:lnTo>
                    <a:pt x="528" y="242"/>
                  </a:lnTo>
                  <a:lnTo>
                    <a:pt x="528" y="242"/>
                  </a:lnTo>
                  <a:lnTo>
                    <a:pt x="533" y="242"/>
                  </a:lnTo>
                  <a:lnTo>
                    <a:pt x="528" y="237"/>
                  </a:lnTo>
                  <a:lnTo>
                    <a:pt x="528" y="232"/>
                  </a:lnTo>
                  <a:lnTo>
                    <a:pt x="528" y="232"/>
                  </a:lnTo>
                  <a:lnTo>
                    <a:pt x="528" y="232"/>
                  </a:lnTo>
                  <a:lnTo>
                    <a:pt x="528" y="227"/>
                  </a:lnTo>
                  <a:lnTo>
                    <a:pt x="528" y="227"/>
                  </a:lnTo>
                  <a:lnTo>
                    <a:pt x="533" y="227"/>
                  </a:lnTo>
                  <a:lnTo>
                    <a:pt x="533" y="227"/>
                  </a:lnTo>
                  <a:lnTo>
                    <a:pt x="533" y="227"/>
                  </a:lnTo>
                  <a:lnTo>
                    <a:pt x="533" y="222"/>
                  </a:lnTo>
                  <a:lnTo>
                    <a:pt x="537" y="222"/>
                  </a:lnTo>
                  <a:lnTo>
                    <a:pt x="542" y="227"/>
                  </a:lnTo>
                  <a:lnTo>
                    <a:pt x="542" y="227"/>
                  </a:lnTo>
                  <a:lnTo>
                    <a:pt x="542" y="227"/>
                  </a:lnTo>
                  <a:lnTo>
                    <a:pt x="547" y="227"/>
                  </a:lnTo>
                  <a:lnTo>
                    <a:pt x="547" y="227"/>
                  </a:lnTo>
                  <a:lnTo>
                    <a:pt x="552" y="232"/>
                  </a:lnTo>
                  <a:lnTo>
                    <a:pt x="552" y="232"/>
                  </a:lnTo>
                  <a:lnTo>
                    <a:pt x="552" y="232"/>
                  </a:lnTo>
                  <a:lnTo>
                    <a:pt x="552" y="232"/>
                  </a:lnTo>
                  <a:lnTo>
                    <a:pt x="557" y="237"/>
                  </a:lnTo>
                  <a:lnTo>
                    <a:pt x="557" y="237"/>
                  </a:lnTo>
                  <a:lnTo>
                    <a:pt x="557" y="237"/>
                  </a:lnTo>
                  <a:lnTo>
                    <a:pt x="557" y="242"/>
                  </a:lnTo>
                  <a:lnTo>
                    <a:pt x="562" y="242"/>
                  </a:lnTo>
                  <a:lnTo>
                    <a:pt x="562" y="242"/>
                  </a:lnTo>
                  <a:lnTo>
                    <a:pt x="562" y="242"/>
                  </a:lnTo>
                  <a:lnTo>
                    <a:pt x="562" y="242"/>
                  </a:lnTo>
                  <a:lnTo>
                    <a:pt x="567" y="237"/>
                  </a:lnTo>
                  <a:lnTo>
                    <a:pt x="567" y="237"/>
                  </a:lnTo>
                  <a:lnTo>
                    <a:pt x="567" y="232"/>
                  </a:lnTo>
                  <a:lnTo>
                    <a:pt x="567" y="232"/>
                  </a:lnTo>
                  <a:lnTo>
                    <a:pt x="567" y="232"/>
                  </a:lnTo>
                  <a:lnTo>
                    <a:pt x="567" y="227"/>
                  </a:lnTo>
                  <a:lnTo>
                    <a:pt x="567" y="227"/>
                  </a:lnTo>
                  <a:lnTo>
                    <a:pt x="567" y="227"/>
                  </a:lnTo>
                  <a:lnTo>
                    <a:pt x="567" y="222"/>
                  </a:lnTo>
                  <a:lnTo>
                    <a:pt x="571" y="222"/>
                  </a:lnTo>
                  <a:lnTo>
                    <a:pt x="571" y="222"/>
                  </a:lnTo>
                  <a:lnTo>
                    <a:pt x="571" y="222"/>
                  </a:lnTo>
                  <a:lnTo>
                    <a:pt x="576" y="222"/>
                  </a:lnTo>
                  <a:lnTo>
                    <a:pt x="576" y="217"/>
                  </a:lnTo>
                  <a:lnTo>
                    <a:pt x="576" y="217"/>
                  </a:lnTo>
                  <a:lnTo>
                    <a:pt x="576" y="213"/>
                  </a:lnTo>
                  <a:lnTo>
                    <a:pt x="581" y="213"/>
                  </a:lnTo>
                  <a:lnTo>
                    <a:pt x="581" y="213"/>
                  </a:lnTo>
                  <a:lnTo>
                    <a:pt x="581" y="208"/>
                  </a:lnTo>
                  <a:lnTo>
                    <a:pt x="581" y="208"/>
                  </a:lnTo>
                  <a:lnTo>
                    <a:pt x="581" y="208"/>
                  </a:lnTo>
                  <a:lnTo>
                    <a:pt x="581" y="208"/>
                  </a:lnTo>
                  <a:lnTo>
                    <a:pt x="581" y="208"/>
                  </a:lnTo>
                  <a:lnTo>
                    <a:pt x="581" y="208"/>
                  </a:lnTo>
                  <a:lnTo>
                    <a:pt x="586" y="208"/>
                  </a:lnTo>
                  <a:lnTo>
                    <a:pt x="586" y="208"/>
                  </a:lnTo>
                  <a:lnTo>
                    <a:pt x="591" y="208"/>
                  </a:lnTo>
                  <a:lnTo>
                    <a:pt x="596" y="208"/>
                  </a:lnTo>
                  <a:lnTo>
                    <a:pt x="596" y="203"/>
                  </a:lnTo>
                  <a:lnTo>
                    <a:pt x="600" y="203"/>
                  </a:lnTo>
                  <a:lnTo>
                    <a:pt x="600" y="203"/>
                  </a:lnTo>
                  <a:lnTo>
                    <a:pt x="600" y="208"/>
                  </a:lnTo>
                  <a:lnTo>
                    <a:pt x="605" y="208"/>
                  </a:lnTo>
                  <a:lnTo>
                    <a:pt x="605" y="208"/>
                  </a:lnTo>
                  <a:lnTo>
                    <a:pt x="605" y="208"/>
                  </a:lnTo>
                  <a:lnTo>
                    <a:pt x="605" y="213"/>
                  </a:lnTo>
                  <a:lnTo>
                    <a:pt x="605" y="213"/>
                  </a:lnTo>
                  <a:lnTo>
                    <a:pt x="605" y="217"/>
                  </a:lnTo>
                  <a:lnTo>
                    <a:pt x="605" y="217"/>
                  </a:lnTo>
                  <a:lnTo>
                    <a:pt x="605" y="217"/>
                  </a:lnTo>
                  <a:lnTo>
                    <a:pt x="605" y="217"/>
                  </a:lnTo>
                  <a:lnTo>
                    <a:pt x="610" y="217"/>
                  </a:lnTo>
                  <a:lnTo>
                    <a:pt x="610" y="217"/>
                  </a:lnTo>
                  <a:lnTo>
                    <a:pt x="615" y="217"/>
                  </a:lnTo>
                  <a:lnTo>
                    <a:pt x="615" y="217"/>
                  </a:lnTo>
                  <a:lnTo>
                    <a:pt x="615" y="217"/>
                  </a:lnTo>
                  <a:lnTo>
                    <a:pt x="615" y="217"/>
                  </a:lnTo>
                  <a:lnTo>
                    <a:pt x="615" y="217"/>
                  </a:lnTo>
                  <a:lnTo>
                    <a:pt x="615" y="213"/>
                  </a:lnTo>
                  <a:lnTo>
                    <a:pt x="615" y="213"/>
                  </a:lnTo>
                  <a:lnTo>
                    <a:pt x="615" y="213"/>
                  </a:lnTo>
                  <a:lnTo>
                    <a:pt x="615" y="208"/>
                  </a:lnTo>
                  <a:lnTo>
                    <a:pt x="615" y="208"/>
                  </a:lnTo>
                  <a:lnTo>
                    <a:pt x="615" y="203"/>
                  </a:lnTo>
                  <a:lnTo>
                    <a:pt x="615" y="203"/>
                  </a:lnTo>
                  <a:lnTo>
                    <a:pt x="615" y="203"/>
                  </a:lnTo>
                  <a:lnTo>
                    <a:pt x="615" y="198"/>
                  </a:lnTo>
                  <a:lnTo>
                    <a:pt x="615" y="198"/>
                  </a:lnTo>
                  <a:lnTo>
                    <a:pt x="620" y="198"/>
                  </a:lnTo>
                  <a:lnTo>
                    <a:pt x="620" y="203"/>
                  </a:lnTo>
                  <a:lnTo>
                    <a:pt x="620" y="203"/>
                  </a:lnTo>
                  <a:lnTo>
                    <a:pt x="625" y="203"/>
                  </a:lnTo>
                  <a:lnTo>
                    <a:pt x="625" y="203"/>
                  </a:lnTo>
                  <a:lnTo>
                    <a:pt x="629" y="203"/>
                  </a:lnTo>
                  <a:lnTo>
                    <a:pt x="629" y="203"/>
                  </a:lnTo>
                  <a:lnTo>
                    <a:pt x="629" y="203"/>
                  </a:lnTo>
                  <a:lnTo>
                    <a:pt x="629" y="203"/>
                  </a:lnTo>
                  <a:lnTo>
                    <a:pt x="629" y="208"/>
                  </a:lnTo>
                  <a:lnTo>
                    <a:pt x="629" y="208"/>
                  </a:lnTo>
                  <a:lnTo>
                    <a:pt x="629" y="213"/>
                  </a:lnTo>
                  <a:lnTo>
                    <a:pt x="629" y="213"/>
                  </a:lnTo>
                  <a:lnTo>
                    <a:pt x="629" y="213"/>
                  </a:lnTo>
                  <a:lnTo>
                    <a:pt x="629" y="217"/>
                  </a:lnTo>
                  <a:lnTo>
                    <a:pt x="629" y="217"/>
                  </a:lnTo>
                  <a:lnTo>
                    <a:pt x="629" y="217"/>
                  </a:lnTo>
                  <a:lnTo>
                    <a:pt x="629" y="222"/>
                  </a:lnTo>
                  <a:lnTo>
                    <a:pt x="629" y="222"/>
                  </a:lnTo>
                  <a:lnTo>
                    <a:pt x="629" y="227"/>
                  </a:lnTo>
                  <a:lnTo>
                    <a:pt x="629" y="227"/>
                  </a:lnTo>
                  <a:lnTo>
                    <a:pt x="629" y="227"/>
                  </a:lnTo>
                  <a:lnTo>
                    <a:pt x="634" y="227"/>
                  </a:lnTo>
                  <a:lnTo>
                    <a:pt x="634" y="227"/>
                  </a:lnTo>
                  <a:lnTo>
                    <a:pt x="634" y="227"/>
                  </a:lnTo>
                  <a:lnTo>
                    <a:pt x="634" y="227"/>
                  </a:lnTo>
                  <a:lnTo>
                    <a:pt x="639" y="227"/>
                  </a:lnTo>
                  <a:lnTo>
                    <a:pt x="639" y="222"/>
                  </a:lnTo>
                  <a:lnTo>
                    <a:pt x="639" y="222"/>
                  </a:lnTo>
                  <a:lnTo>
                    <a:pt x="639" y="217"/>
                  </a:lnTo>
                  <a:lnTo>
                    <a:pt x="639" y="217"/>
                  </a:lnTo>
                  <a:lnTo>
                    <a:pt x="639" y="213"/>
                  </a:lnTo>
                  <a:lnTo>
                    <a:pt x="639" y="213"/>
                  </a:lnTo>
                  <a:lnTo>
                    <a:pt x="639" y="213"/>
                  </a:lnTo>
                  <a:lnTo>
                    <a:pt x="639" y="208"/>
                  </a:lnTo>
                  <a:lnTo>
                    <a:pt x="639" y="208"/>
                  </a:lnTo>
                  <a:lnTo>
                    <a:pt x="639" y="208"/>
                  </a:lnTo>
                  <a:lnTo>
                    <a:pt x="639" y="208"/>
                  </a:lnTo>
                  <a:lnTo>
                    <a:pt x="639" y="208"/>
                  </a:lnTo>
                  <a:lnTo>
                    <a:pt x="639" y="208"/>
                  </a:lnTo>
                  <a:lnTo>
                    <a:pt x="644" y="208"/>
                  </a:lnTo>
                  <a:lnTo>
                    <a:pt x="644" y="213"/>
                  </a:lnTo>
                  <a:lnTo>
                    <a:pt x="644" y="213"/>
                  </a:lnTo>
                  <a:lnTo>
                    <a:pt x="649" y="213"/>
                  </a:lnTo>
                  <a:lnTo>
                    <a:pt x="649" y="217"/>
                  </a:lnTo>
                  <a:lnTo>
                    <a:pt x="649" y="217"/>
                  </a:lnTo>
                  <a:lnTo>
                    <a:pt x="649" y="217"/>
                  </a:lnTo>
                  <a:lnTo>
                    <a:pt x="649" y="217"/>
                  </a:lnTo>
                  <a:lnTo>
                    <a:pt x="654" y="222"/>
                  </a:lnTo>
                  <a:lnTo>
                    <a:pt x="654" y="222"/>
                  </a:lnTo>
                  <a:lnTo>
                    <a:pt x="654" y="222"/>
                  </a:lnTo>
                  <a:lnTo>
                    <a:pt x="658" y="222"/>
                  </a:lnTo>
                  <a:lnTo>
                    <a:pt x="658" y="222"/>
                  </a:lnTo>
                  <a:lnTo>
                    <a:pt x="658" y="222"/>
                  </a:lnTo>
                  <a:lnTo>
                    <a:pt x="658" y="217"/>
                  </a:lnTo>
                  <a:lnTo>
                    <a:pt x="658" y="217"/>
                  </a:lnTo>
                  <a:lnTo>
                    <a:pt x="658" y="217"/>
                  </a:lnTo>
                  <a:lnTo>
                    <a:pt x="658" y="217"/>
                  </a:lnTo>
                  <a:lnTo>
                    <a:pt x="658" y="217"/>
                  </a:lnTo>
                  <a:lnTo>
                    <a:pt x="658" y="213"/>
                  </a:lnTo>
                  <a:lnTo>
                    <a:pt x="654" y="213"/>
                  </a:lnTo>
                  <a:lnTo>
                    <a:pt x="654" y="208"/>
                  </a:lnTo>
                  <a:lnTo>
                    <a:pt x="649" y="208"/>
                  </a:lnTo>
                  <a:lnTo>
                    <a:pt x="649" y="203"/>
                  </a:lnTo>
                  <a:lnTo>
                    <a:pt x="649" y="203"/>
                  </a:lnTo>
                  <a:lnTo>
                    <a:pt x="644" y="203"/>
                  </a:lnTo>
                  <a:lnTo>
                    <a:pt x="644" y="203"/>
                  </a:lnTo>
                  <a:lnTo>
                    <a:pt x="644" y="198"/>
                  </a:lnTo>
                  <a:lnTo>
                    <a:pt x="644" y="198"/>
                  </a:lnTo>
                  <a:lnTo>
                    <a:pt x="639" y="198"/>
                  </a:lnTo>
                  <a:lnTo>
                    <a:pt x="639" y="198"/>
                  </a:lnTo>
                  <a:lnTo>
                    <a:pt x="639" y="193"/>
                  </a:lnTo>
                  <a:lnTo>
                    <a:pt x="639" y="193"/>
                  </a:lnTo>
                  <a:lnTo>
                    <a:pt x="639" y="193"/>
                  </a:lnTo>
                  <a:lnTo>
                    <a:pt x="639" y="188"/>
                  </a:lnTo>
                  <a:lnTo>
                    <a:pt x="639" y="188"/>
                  </a:lnTo>
                  <a:lnTo>
                    <a:pt x="639" y="188"/>
                  </a:lnTo>
                  <a:lnTo>
                    <a:pt x="639" y="188"/>
                  </a:lnTo>
                  <a:lnTo>
                    <a:pt x="639" y="188"/>
                  </a:lnTo>
                  <a:lnTo>
                    <a:pt x="639" y="188"/>
                  </a:lnTo>
                  <a:lnTo>
                    <a:pt x="644" y="188"/>
                  </a:lnTo>
                  <a:lnTo>
                    <a:pt x="644" y="188"/>
                  </a:lnTo>
                  <a:lnTo>
                    <a:pt x="644" y="188"/>
                  </a:lnTo>
                  <a:lnTo>
                    <a:pt x="644" y="188"/>
                  </a:lnTo>
                  <a:lnTo>
                    <a:pt x="649" y="193"/>
                  </a:lnTo>
                  <a:lnTo>
                    <a:pt x="649" y="193"/>
                  </a:lnTo>
                  <a:lnTo>
                    <a:pt x="649" y="193"/>
                  </a:lnTo>
                  <a:lnTo>
                    <a:pt x="649" y="193"/>
                  </a:lnTo>
                  <a:lnTo>
                    <a:pt x="649" y="188"/>
                  </a:lnTo>
                  <a:lnTo>
                    <a:pt x="654" y="188"/>
                  </a:lnTo>
                  <a:lnTo>
                    <a:pt x="654" y="188"/>
                  </a:lnTo>
                  <a:lnTo>
                    <a:pt x="654" y="188"/>
                  </a:lnTo>
                  <a:lnTo>
                    <a:pt x="654" y="188"/>
                  </a:lnTo>
                  <a:lnTo>
                    <a:pt x="654" y="188"/>
                  </a:lnTo>
                  <a:lnTo>
                    <a:pt x="654" y="193"/>
                  </a:lnTo>
                  <a:lnTo>
                    <a:pt x="654" y="193"/>
                  </a:lnTo>
                  <a:lnTo>
                    <a:pt x="658" y="193"/>
                  </a:lnTo>
                  <a:lnTo>
                    <a:pt x="658" y="193"/>
                  </a:lnTo>
                  <a:lnTo>
                    <a:pt x="658" y="193"/>
                  </a:lnTo>
                  <a:lnTo>
                    <a:pt x="658" y="193"/>
                  </a:lnTo>
                  <a:lnTo>
                    <a:pt x="663" y="193"/>
                  </a:lnTo>
                  <a:lnTo>
                    <a:pt x="663" y="193"/>
                  </a:lnTo>
                  <a:lnTo>
                    <a:pt x="663" y="193"/>
                  </a:lnTo>
                  <a:lnTo>
                    <a:pt x="668" y="188"/>
                  </a:lnTo>
                  <a:lnTo>
                    <a:pt x="668" y="188"/>
                  </a:lnTo>
                  <a:lnTo>
                    <a:pt x="668" y="188"/>
                  </a:lnTo>
                  <a:lnTo>
                    <a:pt x="668" y="188"/>
                  </a:lnTo>
                  <a:lnTo>
                    <a:pt x="668" y="188"/>
                  </a:lnTo>
                  <a:lnTo>
                    <a:pt x="668" y="188"/>
                  </a:lnTo>
                  <a:lnTo>
                    <a:pt x="673" y="188"/>
                  </a:lnTo>
                  <a:lnTo>
                    <a:pt x="673" y="193"/>
                  </a:lnTo>
                  <a:lnTo>
                    <a:pt x="673" y="193"/>
                  </a:lnTo>
                  <a:lnTo>
                    <a:pt x="673" y="198"/>
                  </a:lnTo>
                  <a:lnTo>
                    <a:pt x="673" y="198"/>
                  </a:lnTo>
                  <a:lnTo>
                    <a:pt x="673" y="198"/>
                  </a:lnTo>
                  <a:lnTo>
                    <a:pt x="673" y="198"/>
                  </a:lnTo>
                  <a:lnTo>
                    <a:pt x="678" y="198"/>
                  </a:lnTo>
                  <a:lnTo>
                    <a:pt x="678" y="198"/>
                  </a:lnTo>
                  <a:lnTo>
                    <a:pt x="683" y="198"/>
                  </a:lnTo>
                  <a:lnTo>
                    <a:pt x="688" y="198"/>
                  </a:lnTo>
                  <a:lnTo>
                    <a:pt x="688" y="198"/>
                  </a:lnTo>
                  <a:lnTo>
                    <a:pt x="692" y="198"/>
                  </a:lnTo>
                  <a:lnTo>
                    <a:pt x="692" y="198"/>
                  </a:lnTo>
                  <a:lnTo>
                    <a:pt x="697" y="198"/>
                  </a:lnTo>
                  <a:lnTo>
                    <a:pt x="697" y="198"/>
                  </a:lnTo>
                  <a:lnTo>
                    <a:pt x="697" y="198"/>
                  </a:lnTo>
                  <a:lnTo>
                    <a:pt x="697" y="193"/>
                  </a:lnTo>
                  <a:lnTo>
                    <a:pt x="697" y="193"/>
                  </a:lnTo>
                  <a:lnTo>
                    <a:pt x="702" y="188"/>
                  </a:lnTo>
                  <a:lnTo>
                    <a:pt x="702" y="188"/>
                  </a:lnTo>
                  <a:lnTo>
                    <a:pt x="702" y="184"/>
                  </a:lnTo>
                  <a:lnTo>
                    <a:pt x="702" y="184"/>
                  </a:lnTo>
                  <a:lnTo>
                    <a:pt x="702" y="184"/>
                  </a:lnTo>
                  <a:lnTo>
                    <a:pt x="702" y="184"/>
                  </a:lnTo>
                  <a:lnTo>
                    <a:pt x="702" y="184"/>
                  </a:lnTo>
                  <a:lnTo>
                    <a:pt x="702" y="184"/>
                  </a:lnTo>
                  <a:lnTo>
                    <a:pt x="707" y="184"/>
                  </a:lnTo>
                  <a:lnTo>
                    <a:pt x="707" y="184"/>
                  </a:lnTo>
                  <a:lnTo>
                    <a:pt x="707" y="184"/>
                  </a:lnTo>
                  <a:lnTo>
                    <a:pt x="707" y="184"/>
                  </a:lnTo>
                  <a:lnTo>
                    <a:pt x="707" y="184"/>
                  </a:lnTo>
                  <a:lnTo>
                    <a:pt x="707" y="188"/>
                  </a:lnTo>
                  <a:lnTo>
                    <a:pt x="707" y="188"/>
                  </a:lnTo>
                  <a:lnTo>
                    <a:pt x="707" y="188"/>
                  </a:lnTo>
                  <a:lnTo>
                    <a:pt x="707" y="188"/>
                  </a:lnTo>
                  <a:lnTo>
                    <a:pt x="707" y="188"/>
                  </a:lnTo>
                  <a:lnTo>
                    <a:pt x="712" y="193"/>
                  </a:lnTo>
                  <a:lnTo>
                    <a:pt x="712" y="193"/>
                  </a:lnTo>
                  <a:lnTo>
                    <a:pt x="717" y="193"/>
                  </a:lnTo>
                  <a:lnTo>
                    <a:pt x="717" y="198"/>
                  </a:lnTo>
                  <a:lnTo>
                    <a:pt x="721" y="198"/>
                  </a:lnTo>
                  <a:lnTo>
                    <a:pt x="721" y="198"/>
                  </a:lnTo>
                  <a:lnTo>
                    <a:pt x="721" y="198"/>
                  </a:lnTo>
                  <a:lnTo>
                    <a:pt x="721" y="198"/>
                  </a:lnTo>
                  <a:lnTo>
                    <a:pt x="726" y="198"/>
                  </a:lnTo>
                  <a:lnTo>
                    <a:pt x="726" y="198"/>
                  </a:lnTo>
                  <a:lnTo>
                    <a:pt x="726" y="198"/>
                  </a:lnTo>
                  <a:lnTo>
                    <a:pt x="731" y="198"/>
                  </a:lnTo>
                  <a:lnTo>
                    <a:pt x="731" y="198"/>
                  </a:lnTo>
                  <a:lnTo>
                    <a:pt x="731" y="198"/>
                  </a:lnTo>
                  <a:lnTo>
                    <a:pt x="731" y="198"/>
                  </a:lnTo>
                  <a:lnTo>
                    <a:pt x="736" y="198"/>
                  </a:lnTo>
                  <a:lnTo>
                    <a:pt x="736" y="193"/>
                  </a:lnTo>
                  <a:lnTo>
                    <a:pt x="736" y="193"/>
                  </a:lnTo>
                  <a:lnTo>
                    <a:pt x="736" y="193"/>
                  </a:lnTo>
                  <a:lnTo>
                    <a:pt x="736" y="193"/>
                  </a:lnTo>
                  <a:lnTo>
                    <a:pt x="736" y="193"/>
                  </a:lnTo>
                  <a:lnTo>
                    <a:pt x="736" y="188"/>
                  </a:lnTo>
                  <a:lnTo>
                    <a:pt x="736" y="184"/>
                  </a:lnTo>
                  <a:lnTo>
                    <a:pt x="736" y="184"/>
                  </a:lnTo>
                  <a:lnTo>
                    <a:pt x="736" y="179"/>
                  </a:lnTo>
                  <a:lnTo>
                    <a:pt x="736" y="179"/>
                  </a:lnTo>
                  <a:lnTo>
                    <a:pt x="736" y="179"/>
                  </a:lnTo>
                  <a:lnTo>
                    <a:pt x="736" y="179"/>
                  </a:lnTo>
                  <a:lnTo>
                    <a:pt x="736" y="174"/>
                  </a:lnTo>
                  <a:lnTo>
                    <a:pt x="736" y="174"/>
                  </a:lnTo>
                  <a:lnTo>
                    <a:pt x="736" y="174"/>
                  </a:lnTo>
                  <a:lnTo>
                    <a:pt x="736" y="174"/>
                  </a:lnTo>
                  <a:lnTo>
                    <a:pt x="736" y="174"/>
                  </a:lnTo>
                  <a:lnTo>
                    <a:pt x="736" y="174"/>
                  </a:lnTo>
                  <a:lnTo>
                    <a:pt x="736" y="169"/>
                  </a:lnTo>
                  <a:lnTo>
                    <a:pt x="736" y="169"/>
                  </a:lnTo>
                  <a:lnTo>
                    <a:pt x="731" y="169"/>
                  </a:lnTo>
                  <a:lnTo>
                    <a:pt x="731" y="169"/>
                  </a:lnTo>
                  <a:lnTo>
                    <a:pt x="731" y="169"/>
                  </a:lnTo>
                  <a:lnTo>
                    <a:pt x="731" y="164"/>
                  </a:lnTo>
                  <a:lnTo>
                    <a:pt x="731" y="164"/>
                  </a:lnTo>
                  <a:lnTo>
                    <a:pt x="731" y="164"/>
                  </a:lnTo>
                  <a:lnTo>
                    <a:pt x="731" y="164"/>
                  </a:lnTo>
                  <a:lnTo>
                    <a:pt x="731" y="164"/>
                  </a:lnTo>
                  <a:lnTo>
                    <a:pt x="736" y="164"/>
                  </a:lnTo>
                  <a:lnTo>
                    <a:pt x="736" y="164"/>
                  </a:lnTo>
                  <a:lnTo>
                    <a:pt x="736" y="169"/>
                  </a:lnTo>
                  <a:lnTo>
                    <a:pt x="736" y="169"/>
                  </a:lnTo>
                  <a:lnTo>
                    <a:pt x="736" y="169"/>
                  </a:lnTo>
                  <a:lnTo>
                    <a:pt x="741" y="169"/>
                  </a:lnTo>
                  <a:lnTo>
                    <a:pt x="741" y="169"/>
                  </a:lnTo>
                  <a:lnTo>
                    <a:pt x="741" y="169"/>
                  </a:lnTo>
                  <a:lnTo>
                    <a:pt x="741" y="169"/>
                  </a:lnTo>
                  <a:lnTo>
                    <a:pt x="741" y="169"/>
                  </a:lnTo>
                  <a:lnTo>
                    <a:pt x="746" y="169"/>
                  </a:lnTo>
                  <a:lnTo>
                    <a:pt x="746" y="169"/>
                  </a:lnTo>
                  <a:lnTo>
                    <a:pt x="746" y="169"/>
                  </a:lnTo>
                  <a:lnTo>
                    <a:pt x="746" y="169"/>
                  </a:lnTo>
                  <a:lnTo>
                    <a:pt x="750" y="169"/>
                  </a:lnTo>
                  <a:lnTo>
                    <a:pt x="750" y="164"/>
                  </a:lnTo>
                  <a:lnTo>
                    <a:pt x="750" y="164"/>
                  </a:lnTo>
                  <a:lnTo>
                    <a:pt x="765" y="159"/>
                  </a:lnTo>
                  <a:lnTo>
                    <a:pt x="765" y="159"/>
                  </a:lnTo>
                  <a:lnTo>
                    <a:pt x="770" y="159"/>
                  </a:lnTo>
                  <a:lnTo>
                    <a:pt x="775" y="159"/>
                  </a:lnTo>
                  <a:lnTo>
                    <a:pt x="775" y="159"/>
                  </a:lnTo>
                  <a:lnTo>
                    <a:pt x="779" y="159"/>
                  </a:lnTo>
                  <a:lnTo>
                    <a:pt x="779" y="159"/>
                  </a:lnTo>
                  <a:lnTo>
                    <a:pt x="779" y="159"/>
                  </a:lnTo>
                  <a:lnTo>
                    <a:pt x="784" y="159"/>
                  </a:lnTo>
                  <a:lnTo>
                    <a:pt x="784" y="159"/>
                  </a:lnTo>
                  <a:lnTo>
                    <a:pt x="784" y="159"/>
                  </a:lnTo>
                  <a:lnTo>
                    <a:pt x="784" y="159"/>
                  </a:lnTo>
                  <a:lnTo>
                    <a:pt x="784" y="159"/>
                  </a:lnTo>
                  <a:lnTo>
                    <a:pt x="784" y="159"/>
                  </a:lnTo>
                  <a:lnTo>
                    <a:pt x="789" y="159"/>
                  </a:lnTo>
                  <a:lnTo>
                    <a:pt x="789" y="159"/>
                  </a:lnTo>
                  <a:lnTo>
                    <a:pt x="789" y="155"/>
                  </a:lnTo>
                  <a:lnTo>
                    <a:pt x="794" y="155"/>
                  </a:lnTo>
                  <a:lnTo>
                    <a:pt x="794" y="150"/>
                  </a:lnTo>
                  <a:lnTo>
                    <a:pt x="799" y="150"/>
                  </a:lnTo>
                  <a:lnTo>
                    <a:pt x="799" y="145"/>
                  </a:lnTo>
                  <a:lnTo>
                    <a:pt x="799" y="145"/>
                  </a:lnTo>
                  <a:lnTo>
                    <a:pt x="804" y="145"/>
                  </a:lnTo>
                  <a:lnTo>
                    <a:pt x="804" y="145"/>
                  </a:lnTo>
                  <a:lnTo>
                    <a:pt x="804" y="145"/>
                  </a:lnTo>
                  <a:lnTo>
                    <a:pt x="804" y="145"/>
                  </a:lnTo>
                  <a:lnTo>
                    <a:pt x="804" y="145"/>
                  </a:lnTo>
                  <a:lnTo>
                    <a:pt x="804" y="145"/>
                  </a:lnTo>
                  <a:lnTo>
                    <a:pt x="804" y="145"/>
                  </a:lnTo>
                  <a:lnTo>
                    <a:pt x="809" y="145"/>
                  </a:lnTo>
                  <a:lnTo>
                    <a:pt x="809" y="145"/>
                  </a:lnTo>
                  <a:lnTo>
                    <a:pt x="809" y="145"/>
                  </a:lnTo>
                  <a:lnTo>
                    <a:pt x="809" y="140"/>
                  </a:lnTo>
                  <a:lnTo>
                    <a:pt x="809" y="140"/>
                  </a:lnTo>
                  <a:lnTo>
                    <a:pt x="809" y="140"/>
                  </a:lnTo>
                  <a:lnTo>
                    <a:pt x="809" y="140"/>
                  </a:lnTo>
                  <a:lnTo>
                    <a:pt x="809" y="140"/>
                  </a:lnTo>
                  <a:lnTo>
                    <a:pt x="809" y="135"/>
                  </a:lnTo>
                  <a:lnTo>
                    <a:pt x="809" y="135"/>
                  </a:lnTo>
                  <a:lnTo>
                    <a:pt x="809" y="135"/>
                  </a:lnTo>
                  <a:lnTo>
                    <a:pt x="809" y="135"/>
                  </a:lnTo>
                  <a:lnTo>
                    <a:pt x="809" y="135"/>
                  </a:lnTo>
                  <a:lnTo>
                    <a:pt x="809" y="135"/>
                  </a:lnTo>
                  <a:lnTo>
                    <a:pt x="804" y="135"/>
                  </a:lnTo>
                  <a:lnTo>
                    <a:pt x="804" y="130"/>
                  </a:lnTo>
                  <a:lnTo>
                    <a:pt x="804" y="130"/>
                  </a:lnTo>
                  <a:lnTo>
                    <a:pt x="804" y="130"/>
                  </a:lnTo>
                  <a:lnTo>
                    <a:pt x="804" y="130"/>
                  </a:lnTo>
                  <a:lnTo>
                    <a:pt x="804" y="130"/>
                  </a:lnTo>
                  <a:lnTo>
                    <a:pt x="809" y="126"/>
                  </a:lnTo>
                  <a:lnTo>
                    <a:pt x="809" y="126"/>
                  </a:lnTo>
                  <a:lnTo>
                    <a:pt x="809" y="126"/>
                  </a:lnTo>
                  <a:lnTo>
                    <a:pt x="813" y="126"/>
                  </a:lnTo>
                  <a:lnTo>
                    <a:pt x="813" y="126"/>
                  </a:lnTo>
                  <a:lnTo>
                    <a:pt x="813" y="126"/>
                  </a:lnTo>
                  <a:lnTo>
                    <a:pt x="813" y="126"/>
                  </a:lnTo>
                  <a:lnTo>
                    <a:pt x="818" y="126"/>
                  </a:lnTo>
                  <a:lnTo>
                    <a:pt x="818" y="126"/>
                  </a:lnTo>
                  <a:lnTo>
                    <a:pt x="818" y="126"/>
                  </a:lnTo>
                  <a:lnTo>
                    <a:pt x="818" y="126"/>
                  </a:lnTo>
                  <a:lnTo>
                    <a:pt x="818" y="121"/>
                  </a:lnTo>
                  <a:lnTo>
                    <a:pt x="818" y="121"/>
                  </a:lnTo>
                  <a:lnTo>
                    <a:pt x="813" y="121"/>
                  </a:lnTo>
                  <a:lnTo>
                    <a:pt x="813" y="116"/>
                  </a:lnTo>
                  <a:lnTo>
                    <a:pt x="813" y="116"/>
                  </a:lnTo>
                  <a:lnTo>
                    <a:pt x="813" y="116"/>
                  </a:lnTo>
                  <a:lnTo>
                    <a:pt x="813" y="116"/>
                  </a:lnTo>
                  <a:lnTo>
                    <a:pt x="818" y="116"/>
                  </a:lnTo>
                  <a:lnTo>
                    <a:pt x="818" y="116"/>
                  </a:lnTo>
                  <a:lnTo>
                    <a:pt x="818" y="116"/>
                  </a:lnTo>
                  <a:lnTo>
                    <a:pt x="818" y="111"/>
                  </a:lnTo>
                  <a:lnTo>
                    <a:pt x="818" y="111"/>
                  </a:lnTo>
                  <a:lnTo>
                    <a:pt x="818" y="111"/>
                  </a:lnTo>
                  <a:lnTo>
                    <a:pt x="818" y="111"/>
                  </a:lnTo>
                  <a:lnTo>
                    <a:pt x="818" y="106"/>
                  </a:lnTo>
                  <a:lnTo>
                    <a:pt x="818" y="106"/>
                  </a:lnTo>
                  <a:lnTo>
                    <a:pt x="818" y="106"/>
                  </a:lnTo>
                  <a:lnTo>
                    <a:pt x="818" y="101"/>
                  </a:lnTo>
                  <a:lnTo>
                    <a:pt x="823" y="101"/>
                  </a:lnTo>
                  <a:lnTo>
                    <a:pt x="823" y="97"/>
                  </a:lnTo>
                  <a:lnTo>
                    <a:pt x="823" y="97"/>
                  </a:lnTo>
                  <a:lnTo>
                    <a:pt x="823" y="92"/>
                  </a:lnTo>
                  <a:lnTo>
                    <a:pt x="823" y="92"/>
                  </a:lnTo>
                  <a:lnTo>
                    <a:pt x="823" y="92"/>
                  </a:lnTo>
                  <a:lnTo>
                    <a:pt x="823" y="92"/>
                  </a:lnTo>
                  <a:lnTo>
                    <a:pt x="823" y="92"/>
                  </a:lnTo>
                  <a:lnTo>
                    <a:pt x="823" y="92"/>
                  </a:lnTo>
                  <a:lnTo>
                    <a:pt x="828" y="92"/>
                  </a:lnTo>
                  <a:lnTo>
                    <a:pt x="828" y="92"/>
                  </a:lnTo>
                  <a:lnTo>
                    <a:pt x="828" y="92"/>
                  </a:lnTo>
                  <a:lnTo>
                    <a:pt x="833" y="97"/>
                  </a:lnTo>
                  <a:lnTo>
                    <a:pt x="833" y="97"/>
                  </a:lnTo>
                  <a:lnTo>
                    <a:pt x="838" y="97"/>
                  </a:lnTo>
                  <a:lnTo>
                    <a:pt x="842" y="92"/>
                  </a:lnTo>
                  <a:lnTo>
                    <a:pt x="842" y="92"/>
                  </a:lnTo>
                  <a:lnTo>
                    <a:pt x="842" y="92"/>
                  </a:lnTo>
                  <a:lnTo>
                    <a:pt x="842" y="92"/>
                  </a:lnTo>
                  <a:lnTo>
                    <a:pt x="847" y="92"/>
                  </a:lnTo>
                  <a:lnTo>
                    <a:pt x="847" y="92"/>
                  </a:lnTo>
                  <a:lnTo>
                    <a:pt x="847" y="92"/>
                  </a:lnTo>
                  <a:lnTo>
                    <a:pt x="852" y="87"/>
                  </a:lnTo>
                  <a:lnTo>
                    <a:pt x="852" y="87"/>
                  </a:lnTo>
                  <a:lnTo>
                    <a:pt x="852" y="87"/>
                  </a:lnTo>
                  <a:lnTo>
                    <a:pt x="852" y="82"/>
                  </a:lnTo>
                  <a:lnTo>
                    <a:pt x="852" y="82"/>
                  </a:lnTo>
                  <a:lnTo>
                    <a:pt x="852" y="82"/>
                  </a:lnTo>
                  <a:lnTo>
                    <a:pt x="852" y="82"/>
                  </a:lnTo>
                  <a:lnTo>
                    <a:pt x="847" y="82"/>
                  </a:lnTo>
                  <a:lnTo>
                    <a:pt x="847" y="82"/>
                  </a:lnTo>
                  <a:lnTo>
                    <a:pt x="847" y="82"/>
                  </a:lnTo>
                  <a:lnTo>
                    <a:pt x="847" y="82"/>
                  </a:lnTo>
                  <a:lnTo>
                    <a:pt x="847" y="82"/>
                  </a:lnTo>
                  <a:lnTo>
                    <a:pt x="847" y="82"/>
                  </a:lnTo>
                  <a:lnTo>
                    <a:pt x="842" y="77"/>
                  </a:lnTo>
                  <a:lnTo>
                    <a:pt x="842" y="77"/>
                  </a:lnTo>
                  <a:lnTo>
                    <a:pt x="842" y="77"/>
                  </a:lnTo>
                  <a:lnTo>
                    <a:pt x="842" y="77"/>
                  </a:lnTo>
                  <a:lnTo>
                    <a:pt x="842" y="72"/>
                  </a:lnTo>
                  <a:lnTo>
                    <a:pt x="842" y="72"/>
                  </a:lnTo>
                  <a:lnTo>
                    <a:pt x="842" y="72"/>
                  </a:lnTo>
                  <a:lnTo>
                    <a:pt x="838" y="68"/>
                  </a:lnTo>
                  <a:lnTo>
                    <a:pt x="838" y="68"/>
                  </a:lnTo>
                  <a:lnTo>
                    <a:pt x="838" y="68"/>
                  </a:lnTo>
                  <a:lnTo>
                    <a:pt x="838" y="68"/>
                  </a:lnTo>
                  <a:lnTo>
                    <a:pt x="838" y="68"/>
                  </a:lnTo>
                  <a:lnTo>
                    <a:pt x="833" y="68"/>
                  </a:lnTo>
                  <a:lnTo>
                    <a:pt x="833" y="68"/>
                  </a:lnTo>
                  <a:lnTo>
                    <a:pt x="833" y="63"/>
                  </a:lnTo>
                  <a:lnTo>
                    <a:pt x="833" y="63"/>
                  </a:lnTo>
                  <a:lnTo>
                    <a:pt x="828" y="63"/>
                  </a:lnTo>
                  <a:lnTo>
                    <a:pt x="828" y="63"/>
                  </a:lnTo>
                  <a:lnTo>
                    <a:pt x="833" y="63"/>
                  </a:lnTo>
                  <a:lnTo>
                    <a:pt x="833" y="58"/>
                  </a:lnTo>
                  <a:lnTo>
                    <a:pt x="833" y="58"/>
                  </a:lnTo>
                  <a:lnTo>
                    <a:pt x="833" y="58"/>
                  </a:lnTo>
                  <a:lnTo>
                    <a:pt x="838" y="58"/>
                  </a:lnTo>
                  <a:lnTo>
                    <a:pt x="838" y="58"/>
                  </a:lnTo>
                  <a:lnTo>
                    <a:pt x="838" y="58"/>
                  </a:lnTo>
                  <a:lnTo>
                    <a:pt x="838" y="58"/>
                  </a:lnTo>
                  <a:lnTo>
                    <a:pt x="838" y="58"/>
                  </a:lnTo>
                  <a:lnTo>
                    <a:pt x="842" y="58"/>
                  </a:lnTo>
                  <a:lnTo>
                    <a:pt x="842" y="53"/>
                  </a:lnTo>
                  <a:lnTo>
                    <a:pt x="838" y="53"/>
                  </a:lnTo>
                  <a:lnTo>
                    <a:pt x="838" y="53"/>
                  </a:lnTo>
                  <a:lnTo>
                    <a:pt x="838" y="53"/>
                  </a:lnTo>
                  <a:lnTo>
                    <a:pt x="838" y="48"/>
                  </a:lnTo>
                  <a:lnTo>
                    <a:pt x="842" y="48"/>
                  </a:lnTo>
                  <a:lnTo>
                    <a:pt x="842" y="48"/>
                  </a:lnTo>
                  <a:lnTo>
                    <a:pt x="838" y="48"/>
                  </a:lnTo>
                  <a:lnTo>
                    <a:pt x="838" y="48"/>
                  </a:lnTo>
                  <a:lnTo>
                    <a:pt x="838" y="43"/>
                  </a:lnTo>
                  <a:lnTo>
                    <a:pt x="838" y="43"/>
                  </a:lnTo>
                  <a:lnTo>
                    <a:pt x="842" y="43"/>
                  </a:lnTo>
                  <a:lnTo>
                    <a:pt x="842" y="43"/>
                  </a:lnTo>
                  <a:lnTo>
                    <a:pt x="842" y="43"/>
                  </a:lnTo>
                  <a:lnTo>
                    <a:pt x="842" y="43"/>
                  </a:lnTo>
                  <a:lnTo>
                    <a:pt x="842" y="43"/>
                  </a:lnTo>
                  <a:lnTo>
                    <a:pt x="847" y="38"/>
                  </a:lnTo>
                  <a:lnTo>
                    <a:pt x="847" y="38"/>
                  </a:lnTo>
                  <a:lnTo>
                    <a:pt x="847" y="38"/>
                  </a:lnTo>
                  <a:lnTo>
                    <a:pt x="847" y="38"/>
                  </a:lnTo>
                  <a:lnTo>
                    <a:pt x="847" y="34"/>
                  </a:lnTo>
                  <a:lnTo>
                    <a:pt x="852" y="34"/>
                  </a:lnTo>
                  <a:lnTo>
                    <a:pt x="852" y="34"/>
                  </a:lnTo>
                  <a:lnTo>
                    <a:pt x="852" y="34"/>
                  </a:lnTo>
                  <a:lnTo>
                    <a:pt x="852" y="34"/>
                  </a:lnTo>
                  <a:lnTo>
                    <a:pt x="857" y="34"/>
                  </a:lnTo>
                  <a:lnTo>
                    <a:pt x="857" y="34"/>
                  </a:lnTo>
                  <a:lnTo>
                    <a:pt x="857" y="34"/>
                  </a:lnTo>
                  <a:lnTo>
                    <a:pt x="857" y="34"/>
                  </a:lnTo>
                  <a:lnTo>
                    <a:pt x="862" y="34"/>
                  </a:lnTo>
                  <a:lnTo>
                    <a:pt x="862" y="38"/>
                  </a:lnTo>
                  <a:lnTo>
                    <a:pt x="867" y="38"/>
                  </a:lnTo>
                  <a:lnTo>
                    <a:pt x="867" y="38"/>
                  </a:lnTo>
                  <a:lnTo>
                    <a:pt x="871" y="38"/>
                  </a:lnTo>
                  <a:lnTo>
                    <a:pt x="871" y="34"/>
                  </a:lnTo>
                  <a:lnTo>
                    <a:pt x="871" y="34"/>
                  </a:lnTo>
                  <a:lnTo>
                    <a:pt x="876" y="29"/>
                  </a:lnTo>
                  <a:lnTo>
                    <a:pt x="876" y="29"/>
                  </a:lnTo>
                  <a:lnTo>
                    <a:pt x="876" y="29"/>
                  </a:lnTo>
                  <a:lnTo>
                    <a:pt x="876" y="29"/>
                  </a:lnTo>
                  <a:lnTo>
                    <a:pt x="881" y="29"/>
                  </a:lnTo>
                  <a:lnTo>
                    <a:pt x="881" y="34"/>
                  </a:lnTo>
                  <a:lnTo>
                    <a:pt x="881" y="34"/>
                  </a:lnTo>
                  <a:lnTo>
                    <a:pt x="881" y="34"/>
                  </a:lnTo>
                  <a:lnTo>
                    <a:pt x="881" y="34"/>
                  </a:lnTo>
                  <a:lnTo>
                    <a:pt x="881" y="34"/>
                  </a:lnTo>
                  <a:lnTo>
                    <a:pt x="881" y="34"/>
                  </a:lnTo>
                  <a:lnTo>
                    <a:pt x="881" y="34"/>
                  </a:lnTo>
                  <a:lnTo>
                    <a:pt x="881" y="34"/>
                  </a:lnTo>
                  <a:lnTo>
                    <a:pt x="881" y="34"/>
                  </a:lnTo>
                  <a:lnTo>
                    <a:pt x="881" y="38"/>
                  </a:lnTo>
                  <a:lnTo>
                    <a:pt x="881" y="38"/>
                  </a:lnTo>
                  <a:lnTo>
                    <a:pt x="886" y="38"/>
                  </a:lnTo>
                  <a:lnTo>
                    <a:pt x="886" y="34"/>
                  </a:lnTo>
                  <a:lnTo>
                    <a:pt x="886" y="34"/>
                  </a:lnTo>
                  <a:lnTo>
                    <a:pt x="886" y="34"/>
                  </a:lnTo>
                  <a:lnTo>
                    <a:pt x="886" y="34"/>
                  </a:lnTo>
                  <a:lnTo>
                    <a:pt x="886" y="29"/>
                  </a:lnTo>
                  <a:lnTo>
                    <a:pt x="886" y="29"/>
                  </a:lnTo>
                  <a:lnTo>
                    <a:pt x="886" y="29"/>
                  </a:lnTo>
                  <a:lnTo>
                    <a:pt x="886" y="24"/>
                  </a:lnTo>
                  <a:lnTo>
                    <a:pt x="886" y="24"/>
                  </a:lnTo>
                  <a:lnTo>
                    <a:pt x="891" y="24"/>
                  </a:lnTo>
                  <a:lnTo>
                    <a:pt x="891" y="19"/>
                  </a:lnTo>
                  <a:lnTo>
                    <a:pt x="891" y="19"/>
                  </a:lnTo>
                  <a:lnTo>
                    <a:pt x="896" y="19"/>
                  </a:lnTo>
                  <a:lnTo>
                    <a:pt x="896" y="19"/>
                  </a:lnTo>
                  <a:lnTo>
                    <a:pt x="896" y="19"/>
                  </a:lnTo>
                  <a:lnTo>
                    <a:pt x="896" y="19"/>
                  </a:lnTo>
                  <a:lnTo>
                    <a:pt x="896" y="19"/>
                  </a:lnTo>
                  <a:lnTo>
                    <a:pt x="896" y="14"/>
                  </a:lnTo>
                  <a:lnTo>
                    <a:pt x="896" y="14"/>
                  </a:lnTo>
                  <a:lnTo>
                    <a:pt x="896" y="14"/>
                  </a:lnTo>
                  <a:lnTo>
                    <a:pt x="900" y="14"/>
                  </a:lnTo>
                  <a:lnTo>
                    <a:pt x="900" y="14"/>
                  </a:lnTo>
                  <a:lnTo>
                    <a:pt x="900" y="14"/>
                  </a:lnTo>
                  <a:lnTo>
                    <a:pt x="900" y="14"/>
                  </a:lnTo>
                  <a:lnTo>
                    <a:pt x="900" y="14"/>
                  </a:lnTo>
                  <a:lnTo>
                    <a:pt x="900" y="14"/>
                  </a:lnTo>
                  <a:lnTo>
                    <a:pt x="905" y="14"/>
                  </a:lnTo>
                  <a:lnTo>
                    <a:pt x="905" y="14"/>
                  </a:lnTo>
                  <a:lnTo>
                    <a:pt x="905" y="14"/>
                  </a:lnTo>
                  <a:lnTo>
                    <a:pt x="910" y="14"/>
                  </a:lnTo>
                  <a:lnTo>
                    <a:pt x="910" y="14"/>
                  </a:lnTo>
                  <a:lnTo>
                    <a:pt x="910" y="14"/>
                  </a:lnTo>
                  <a:lnTo>
                    <a:pt x="915" y="14"/>
                  </a:lnTo>
                  <a:lnTo>
                    <a:pt x="915" y="14"/>
                  </a:lnTo>
                  <a:lnTo>
                    <a:pt x="915" y="14"/>
                  </a:lnTo>
                  <a:lnTo>
                    <a:pt x="920" y="14"/>
                  </a:lnTo>
                  <a:lnTo>
                    <a:pt x="920" y="14"/>
                  </a:lnTo>
                  <a:lnTo>
                    <a:pt x="920" y="14"/>
                  </a:lnTo>
                  <a:lnTo>
                    <a:pt x="920" y="14"/>
                  </a:lnTo>
                  <a:lnTo>
                    <a:pt x="920" y="14"/>
                  </a:lnTo>
                  <a:lnTo>
                    <a:pt x="920" y="9"/>
                  </a:lnTo>
                  <a:lnTo>
                    <a:pt x="920" y="9"/>
                  </a:lnTo>
                  <a:lnTo>
                    <a:pt x="920" y="9"/>
                  </a:lnTo>
                  <a:lnTo>
                    <a:pt x="925" y="9"/>
                  </a:lnTo>
                  <a:lnTo>
                    <a:pt x="925" y="5"/>
                  </a:lnTo>
                  <a:lnTo>
                    <a:pt x="925" y="5"/>
                  </a:lnTo>
                  <a:lnTo>
                    <a:pt x="930" y="5"/>
                  </a:lnTo>
                  <a:lnTo>
                    <a:pt x="930" y="5"/>
                  </a:lnTo>
                  <a:lnTo>
                    <a:pt x="930" y="0"/>
                  </a:lnTo>
                  <a:lnTo>
                    <a:pt x="930" y="0"/>
                  </a:lnTo>
                  <a:lnTo>
                    <a:pt x="934" y="0"/>
                  </a:lnTo>
                  <a:lnTo>
                    <a:pt x="934" y="0"/>
                  </a:lnTo>
                  <a:lnTo>
                    <a:pt x="934" y="5"/>
                  </a:lnTo>
                  <a:lnTo>
                    <a:pt x="934" y="5"/>
                  </a:lnTo>
                  <a:lnTo>
                    <a:pt x="934" y="5"/>
                  </a:lnTo>
                  <a:lnTo>
                    <a:pt x="939" y="5"/>
                  </a:lnTo>
                  <a:lnTo>
                    <a:pt x="939" y="9"/>
                  </a:lnTo>
                  <a:lnTo>
                    <a:pt x="944" y="9"/>
                  </a:lnTo>
                  <a:lnTo>
                    <a:pt x="944" y="9"/>
                  </a:lnTo>
                  <a:lnTo>
                    <a:pt x="949" y="9"/>
                  </a:lnTo>
                  <a:lnTo>
                    <a:pt x="949" y="9"/>
                  </a:lnTo>
                  <a:lnTo>
                    <a:pt x="949" y="9"/>
                  </a:lnTo>
                  <a:lnTo>
                    <a:pt x="949" y="9"/>
                  </a:lnTo>
                  <a:lnTo>
                    <a:pt x="954" y="5"/>
                  </a:lnTo>
                  <a:lnTo>
                    <a:pt x="954" y="5"/>
                  </a:lnTo>
                  <a:lnTo>
                    <a:pt x="954" y="5"/>
                  </a:lnTo>
                  <a:lnTo>
                    <a:pt x="954" y="5"/>
                  </a:lnTo>
                  <a:lnTo>
                    <a:pt x="959" y="9"/>
                  </a:lnTo>
                  <a:lnTo>
                    <a:pt x="959" y="9"/>
                  </a:lnTo>
                  <a:lnTo>
                    <a:pt x="959" y="9"/>
                  </a:lnTo>
                  <a:lnTo>
                    <a:pt x="959" y="9"/>
                  </a:lnTo>
                  <a:lnTo>
                    <a:pt x="959" y="5"/>
                  </a:lnTo>
                  <a:lnTo>
                    <a:pt x="959" y="5"/>
                  </a:lnTo>
                  <a:lnTo>
                    <a:pt x="959" y="5"/>
                  </a:lnTo>
                  <a:lnTo>
                    <a:pt x="963" y="5"/>
                  </a:lnTo>
                  <a:lnTo>
                    <a:pt x="963" y="5"/>
                  </a:lnTo>
                  <a:lnTo>
                    <a:pt x="963" y="5"/>
                  </a:lnTo>
                  <a:lnTo>
                    <a:pt x="963" y="5"/>
                  </a:lnTo>
                  <a:lnTo>
                    <a:pt x="963" y="5"/>
                  </a:lnTo>
                  <a:lnTo>
                    <a:pt x="963" y="9"/>
                  </a:lnTo>
                  <a:lnTo>
                    <a:pt x="963" y="9"/>
                  </a:lnTo>
                  <a:lnTo>
                    <a:pt x="963" y="14"/>
                  </a:lnTo>
                  <a:lnTo>
                    <a:pt x="963" y="14"/>
                  </a:lnTo>
                  <a:lnTo>
                    <a:pt x="963" y="14"/>
                  </a:lnTo>
                  <a:lnTo>
                    <a:pt x="963" y="14"/>
                  </a:lnTo>
                  <a:lnTo>
                    <a:pt x="963" y="19"/>
                  </a:lnTo>
                  <a:lnTo>
                    <a:pt x="963" y="19"/>
                  </a:lnTo>
                  <a:lnTo>
                    <a:pt x="963" y="19"/>
                  </a:lnTo>
                  <a:lnTo>
                    <a:pt x="963" y="19"/>
                  </a:lnTo>
                  <a:lnTo>
                    <a:pt x="968" y="19"/>
                  </a:lnTo>
                  <a:lnTo>
                    <a:pt x="968" y="14"/>
                  </a:lnTo>
                  <a:lnTo>
                    <a:pt x="973" y="14"/>
                  </a:lnTo>
                  <a:lnTo>
                    <a:pt x="978" y="9"/>
                  </a:lnTo>
                  <a:lnTo>
                    <a:pt x="978" y="9"/>
                  </a:lnTo>
                  <a:lnTo>
                    <a:pt x="978" y="9"/>
                  </a:lnTo>
                  <a:lnTo>
                    <a:pt x="978" y="9"/>
                  </a:lnTo>
                  <a:lnTo>
                    <a:pt x="978" y="14"/>
                  </a:lnTo>
                  <a:lnTo>
                    <a:pt x="978" y="14"/>
                  </a:lnTo>
                  <a:lnTo>
                    <a:pt x="978" y="14"/>
                  </a:lnTo>
                  <a:lnTo>
                    <a:pt x="983" y="19"/>
                  </a:lnTo>
                  <a:lnTo>
                    <a:pt x="983" y="19"/>
                  </a:lnTo>
                  <a:lnTo>
                    <a:pt x="983" y="19"/>
                  </a:lnTo>
                  <a:lnTo>
                    <a:pt x="983" y="19"/>
                  </a:lnTo>
                  <a:lnTo>
                    <a:pt x="983" y="19"/>
                  </a:lnTo>
                  <a:lnTo>
                    <a:pt x="988" y="19"/>
                  </a:lnTo>
                  <a:lnTo>
                    <a:pt x="988" y="19"/>
                  </a:lnTo>
                  <a:lnTo>
                    <a:pt x="988" y="9"/>
                  </a:lnTo>
                  <a:lnTo>
                    <a:pt x="988" y="9"/>
                  </a:lnTo>
                  <a:lnTo>
                    <a:pt x="988" y="9"/>
                  </a:lnTo>
                  <a:lnTo>
                    <a:pt x="988" y="5"/>
                  </a:lnTo>
                  <a:lnTo>
                    <a:pt x="992" y="5"/>
                  </a:lnTo>
                  <a:lnTo>
                    <a:pt x="992" y="5"/>
                  </a:lnTo>
                  <a:lnTo>
                    <a:pt x="997" y="5"/>
                  </a:lnTo>
                  <a:lnTo>
                    <a:pt x="997" y="9"/>
                  </a:lnTo>
                  <a:lnTo>
                    <a:pt x="1002" y="9"/>
                  </a:lnTo>
                  <a:lnTo>
                    <a:pt x="1002" y="14"/>
                  </a:lnTo>
                  <a:lnTo>
                    <a:pt x="1002" y="14"/>
                  </a:lnTo>
                  <a:lnTo>
                    <a:pt x="1007" y="14"/>
                  </a:lnTo>
                  <a:lnTo>
                    <a:pt x="1007" y="19"/>
                  </a:lnTo>
                  <a:lnTo>
                    <a:pt x="1007" y="19"/>
                  </a:lnTo>
                  <a:lnTo>
                    <a:pt x="1007" y="19"/>
                  </a:lnTo>
                  <a:lnTo>
                    <a:pt x="1012" y="24"/>
                  </a:lnTo>
                  <a:lnTo>
                    <a:pt x="1012" y="24"/>
                  </a:lnTo>
                  <a:lnTo>
                    <a:pt x="1017" y="24"/>
                  </a:lnTo>
                  <a:lnTo>
                    <a:pt x="1017" y="24"/>
                  </a:lnTo>
                  <a:lnTo>
                    <a:pt x="1012" y="29"/>
                  </a:lnTo>
                  <a:lnTo>
                    <a:pt x="1012" y="29"/>
                  </a:lnTo>
                  <a:lnTo>
                    <a:pt x="1007" y="34"/>
                  </a:lnTo>
                  <a:lnTo>
                    <a:pt x="1007" y="38"/>
                  </a:lnTo>
                  <a:lnTo>
                    <a:pt x="1007" y="38"/>
                  </a:lnTo>
                  <a:lnTo>
                    <a:pt x="1007" y="38"/>
                  </a:lnTo>
                  <a:lnTo>
                    <a:pt x="1012" y="43"/>
                  </a:lnTo>
                  <a:lnTo>
                    <a:pt x="1012" y="48"/>
                  </a:lnTo>
                  <a:lnTo>
                    <a:pt x="1012" y="48"/>
                  </a:lnTo>
                  <a:lnTo>
                    <a:pt x="1012" y="53"/>
                  </a:lnTo>
                  <a:lnTo>
                    <a:pt x="1012" y="58"/>
                  </a:lnTo>
                  <a:lnTo>
                    <a:pt x="1012" y="63"/>
                  </a:lnTo>
                  <a:lnTo>
                    <a:pt x="1012" y="63"/>
                  </a:lnTo>
                  <a:lnTo>
                    <a:pt x="1012" y="68"/>
                  </a:lnTo>
                  <a:lnTo>
                    <a:pt x="1017" y="68"/>
                  </a:lnTo>
                  <a:lnTo>
                    <a:pt x="1017" y="72"/>
                  </a:lnTo>
                  <a:lnTo>
                    <a:pt x="1017" y="72"/>
                  </a:lnTo>
                  <a:lnTo>
                    <a:pt x="1017" y="72"/>
                  </a:lnTo>
                  <a:lnTo>
                    <a:pt x="1017" y="77"/>
                  </a:lnTo>
                  <a:lnTo>
                    <a:pt x="1021" y="77"/>
                  </a:lnTo>
                  <a:lnTo>
                    <a:pt x="1021" y="77"/>
                  </a:lnTo>
                  <a:lnTo>
                    <a:pt x="1021" y="77"/>
                  </a:lnTo>
                  <a:lnTo>
                    <a:pt x="1021" y="77"/>
                  </a:lnTo>
                  <a:lnTo>
                    <a:pt x="1021" y="77"/>
                  </a:lnTo>
                  <a:lnTo>
                    <a:pt x="1026" y="82"/>
                  </a:lnTo>
                  <a:lnTo>
                    <a:pt x="1026" y="82"/>
                  </a:lnTo>
                  <a:lnTo>
                    <a:pt x="1026" y="87"/>
                  </a:lnTo>
                  <a:lnTo>
                    <a:pt x="1031" y="87"/>
                  </a:lnTo>
                  <a:lnTo>
                    <a:pt x="1031" y="87"/>
                  </a:lnTo>
                  <a:lnTo>
                    <a:pt x="1031" y="92"/>
                  </a:lnTo>
                  <a:lnTo>
                    <a:pt x="1036" y="92"/>
                  </a:lnTo>
                  <a:lnTo>
                    <a:pt x="1041" y="92"/>
                  </a:lnTo>
                  <a:lnTo>
                    <a:pt x="1046" y="92"/>
                  </a:lnTo>
                  <a:lnTo>
                    <a:pt x="1046" y="97"/>
                  </a:lnTo>
                  <a:lnTo>
                    <a:pt x="1046" y="97"/>
                  </a:lnTo>
                  <a:lnTo>
                    <a:pt x="1051" y="97"/>
                  </a:lnTo>
                  <a:lnTo>
                    <a:pt x="1051" y="101"/>
                  </a:lnTo>
                  <a:lnTo>
                    <a:pt x="1055" y="101"/>
                  </a:lnTo>
                  <a:lnTo>
                    <a:pt x="1060" y="106"/>
                  </a:lnTo>
                  <a:lnTo>
                    <a:pt x="1060" y="106"/>
                  </a:lnTo>
                  <a:lnTo>
                    <a:pt x="1060" y="106"/>
                  </a:lnTo>
                  <a:lnTo>
                    <a:pt x="1060" y="111"/>
                  </a:lnTo>
                  <a:lnTo>
                    <a:pt x="1060" y="116"/>
                  </a:lnTo>
                  <a:lnTo>
                    <a:pt x="1060" y="116"/>
                  </a:lnTo>
                  <a:lnTo>
                    <a:pt x="1060" y="116"/>
                  </a:lnTo>
                  <a:lnTo>
                    <a:pt x="1060" y="121"/>
                  </a:lnTo>
                  <a:lnTo>
                    <a:pt x="1065" y="121"/>
                  </a:lnTo>
                  <a:lnTo>
                    <a:pt x="1065" y="121"/>
                  </a:lnTo>
                  <a:lnTo>
                    <a:pt x="1070" y="121"/>
                  </a:lnTo>
                  <a:lnTo>
                    <a:pt x="1070" y="121"/>
                  </a:lnTo>
                  <a:lnTo>
                    <a:pt x="1075" y="121"/>
                  </a:lnTo>
                  <a:lnTo>
                    <a:pt x="1075" y="126"/>
                  </a:lnTo>
                  <a:lnTo>
                    <a:pt x="1080" y="126"/>
                  </a:lnTo>
                  <a:lnTo>
                    <a:pt x="1080" y="126"/>
                  </a:lnTo>
                  <a:lnTo>
                    <a:pt x="1084" y="126"/>
                  </a:lnTo>
                  <a:lnTo>
                    <a:pt x="1084" y="126"/>
                  </a:lnTo>
                  <a:lnTo>
                    <a:pt x="1084" y="126"/>
                  </a:lnTo>
                  <a:lnTo>
                    <a:pt x="1084" y="126"/>
                  </a:lnTo>
                  <a:lnTo>
                    <a:pt x="1084" y="130"/>
                  </a:lnTo>
                  <a:lnTo>
                    <a:pt x="1080" y="130"/>
                  </a:lnTo>
                  <a:lnTo>
                    <a:pt x="1080" y="130"/>
                  </a:lnTo>
                  <a:lnTo>
                    <a:pt x="1080" y="130"/>
                  </a:lnTo>
                  <a:lnTo>
                    <a:pt x="1080" y="135"/>
                  </a:lnTo>
                  <a:lnTo>
                    <a:pt x="1080" y="135"/>
                  </a:lnTo>
                  <a:lnTo>
                    <a:pt x="1080" y="135"/>
                  </a:lnTo>
                  <a:lnTo>
                    <a:pt x="1080" y="135"/>
                  </a:lnTo>
                  <a:lnTo>
                    <a:pt x="1080" y="140"/>
                  </a:lnTo>
                  <a:lnTo>
                    <a:pt x="1080" y="140"/>
                  </a:lnTo>
                  <a:lnTo>
                    <a:pt x="1080" y="140"/>
                  </a:lnTo>
                  <a:lnTo>
                    <a:pt x="1080" y="145"/>
                  </a:lnTo>
                  <a:lnTo>
                    <a:pt x="1080" y="145"/>
                  </a:lnTo>
                  <a:lnTo>
                    <a:pt x="1080" y="150"/>
                  </a:lnTo>
                  <a:lnTo>
                    <a:pt x="1080" y="150"/>
                  </a:lnTo>
                  <a:lnTo>
                    <a:pt x="1080" y="150"/>
                  </a:lnTo>
                  <a:lnTo>
                    <a:pt x="1080" y="155"/>
                  </a:lnTo>
                  <a:lnTo>
                    <a:pt x="1080" y="155"/>
                  </a:lnTo>
                  <a:lnTo>
                    <a:pt x="1080" y="155"/>
                  </a:lnTo>
                  <a:lnTo>
                    <a:pt x="1084" y="155"/>
                  </a:lnTo>
                  <a:lnTo>
                    <a:pt x="1084" y="155"/>
                  </a:lnTo>
                  <a:lnTo>
                    <a:pt x="1089" y="155"/>
                  </a:lnTo>
                  <a:lnTo>
                    <a:pt x="1089" y="155"/>
                  </a:lnTo>
                  <a:lnTo>
                    <a:pt x="1094" y="155"/>
                  </a:lnTo>
                  <a:lnTo>
                    <a:pt x="1094" y="155"/>
                  </a:lnTo>
                  <a:lnTo>
                    <a:pt x="1094" y="155"/>
                  </a:lnTo>
                  <a:lnTo>
                    <a:pt x="1094" y="159"/>
                  </a:lnTo>
                  <a:lnTo>
                    <a:pt x="1099" y="159"/>
                  </a:lnTo>
                  <a:lnTo>
                    <a:pt x="1099" y="159"/>
                  </a:lnTo>
                  <a:lnTo>
                    <a:pt x="1099" y="164"/>
                  </a:lnTo>
                  <a:lnTo>
                    <a:pt x="1104" y="164"/>
                  </a:lnTo>
                  <a:lnTo>
                    <a:pt x="1104" y="164"/>
                  </a:lnTo>
                  <a:lnTo>
                    <a:pt x="1109" y="164"/>
                  </a:lnTo>
                  <a:lnTo>
                    <a:pt x="1109" y="169"/>
                  </a:lnTo>
                  <a:lnTo>
                    <a:pt x="1109" y="169"/>
                  </a:lnTo>
                  <a:lnTo>
                    <a:pt x="1109" y="169"/>
                  </a:lnTo>
                  <a:lnTo>
                    <a:pt x="1109" y="169"/>
                  </a:lnTo>
                  <a:lnTo>
                    <a:pt x="1109" y="169"/>
                  </a:lnTo>
                  <a:lnTo>
                    <a:pt x="1109" y="169"/>
                  </a:lnTo>
                  <a:lnTo>
                    <a:pt x="1109" y="169"/>
                  </a:lnTo>
                  <a:lnTo>
                    <a:pt x="1109" y="174"/>
                  </a:lnTo>
                  <a:lnTo>
                    <a:pt x="1109" y="174"/>
                  </a:lnTo>
                  <a:lnTo>
                    <a:pt x="1104" y="174"/>
                  </a:lnTo>
                  <a:lnTo>
                    <a:pt x="1104" y="174"/>
                  </a:lnTo>
                  <a:lnTo>
                    <a:pt x="1104" y="174"/>
                  </a:lnTo>
                  <a:lnTo>
                    <a:pt x="1104" y="179"/>
                  </a:lnTo>
                  <a:lnTo>
                    <a:pt x="1104" y="179"/>
                  </a:lnTo>
                  <a:lnTo>
                    <a:pt x="1099" y="179"/>
                  </a:lnTo>
                  <a:lnTo>
                    <a:pt x="1099" y="179"/>
                  </a:lnTo>
                  <a:lnTo>
                    <a:pt x="1099" y="179"/>
                  </a:lnTo>
                  <a:lnTo>
                    <a:pt x="1099" y="184"/>
                  </a:lnTo>
                  <a:lnTo>
                    <a:pt x="1099" y="184"/>
                  </a:lnTo>
                  <a:lnTo>
                    <a:pt x="1104" y="184"/>
                  </a:lnTo>
                  <a:lnTo>
                    <a:pt x="1104" y="188"/>
                  </a:lnTo>
                  <a:lnTo>
                    <a:pt x="1104" y="188"/>
                  </a:lnTo>
                  <a:lnTo>
                    <a:pt x="1109" y="188"/>
                  </a:lnTo>
                  <a:lnTo>
                    <a:pt x="1109" y="188"/>
                  </a:lnTo>
                  <a:lnTo>
                    <a:pt x="1109" y="188"/>
                  </a:lnTo>
                  <a:lnTo>
                    <a:pt x="1109" y="188"/>
                  </a:lnTo>
                  <a:lnTo>
                    <a:pt x="1109" y="188"/>
                  </a:lnTo>
                  <a:lnTo>
                    <a:pt x="1109" y="188"/>
                  </a:lnTo>
                  <a:lnTo>
                    <a:pt x="1109" y="193"/>
                  </a:lnTo>
                  <a:lnTo>
                    <a:pt x="1113" y="193"/>
                  </a:lnTo>
                  <a:lnTo>
                    <a:pt x="1113" y="193"/>
                  </a:lnTo>
                  <a:lnTo>
                    <a:pt x="1113" y="193"/>
                  </a:lnTo>
                  <a:lnTo>
                    <a:pt x="1113" y="193"/>
                  </a:lnTo>
                  <a:lnTo>
                    <a:pt x="1113" y="193"/>
                  </a:lnTo>
                  <a:lnTo>
                    <a:pt x="1113" y="198"/>
                  </a:lnTo>
                  <a:lnTo>
                    <a:pt x="1113" y="198"/>
                  </a:lnTo>
                  <a:lnTo>
                    <a:pt x="1113" y="203"/>
                  </a:lnTo>
                  <a:lnTo>
                    <a:pt x="1113" y="203"/>
                  </a:lnTo>
                  <a:lnTo>
                    <a:pt x="1113" y="203"/>
                  </a:lnTo>
                  <a:lnTo>
                    <a:pt x="1113" y="208"/>
                  </a:lnTo>
                  <a:lnTo>
                    <a:pt x="1113" y="213"/>
                  </a:lnTo>
                  <a:lnTo>
                    <a:pt x="1113" y="213"/>
                  </a:lnTo>
                  <a:lnTo>
                    <a:pt x="1113" y="217"/>
                  </a:lnTo>
                  <a:lnTo>
                    <a:pt x="1113" y="217"/>
                  </a:lnTo>
                  <a:lnTo>
                    <a:pt x="1113" y="217"/>
                  </a:lnTo>
                  <a:lnTo>
                    <a:pt x="1113" y="222"/>
                  </a:lnTo>
                  <a:lnTo>
                    <a:pt x="1113" y="222"/>
                  </a:lnTo>
                  <a:lnTo>
                    <a:pt x="1109" y="227"/>
                  </a:lnTo>
                  <a:lnTo>
                    <a:pt x="1109" y="227"/>
                  </a:lnTo>
                  <a:lnTo>
                    <a:pt x="1104" y="232"/>
                  </a:lnTo>
                  <a:lnTo>
                    <a:pt x="1099" y="237"/>
                  </a:lnTo>
                  <a:lnTo>
                    <a:pt x="1099" y="237"/>
                  </a:lnTo>
                  <a:lnTo>
                    <a:pt x="1099" y="237"/>
                  </a:lnTo>
                  <a:lnTo>
                    <a:pt x="1094" y="242"/>
                  </a:lnTo>
                  <a:lnTo>
                    <a:pt x="1094" y="242"/>
                  </a:lnTo>
                  <a:lnTo>
                    <a:pt x="1089" y="242"/>
                  </a:lnTo>
                  <a:lnTo>
                    <a:pt x="1089" y="246"/>
                  </a:lnTo>
                  <a:lnTo>
                    <a:pt x="1084" y="246"/>
                  </a:lnTo>
                  <a:lnTo>
                    <a:pt x="1080" y="246"/>
                  </a:lnTo>
                  <a:lnTo>
                    <a:pt x="1075" y="251"/>
                  </a:lnTo>
                  <a:lnTo>
                    <a:pt x="1070" y="251"/>
                  </a:lnTo>
                  <a:lnTo>
                    <a:pt x="1070" y="251"/>
                  </a:lnTo>
                  <a:lnTo>
                    <a:pt x="1065" y="256"/>
                  </a:lnTo>
                  <a:lnTo>
                    <a:pt x="1065" y="256"/>
                  </a:lnTo>
                  <a:lnTo>
                    <a:pt x="1065" y="256"/>
                  </a:lnTo>
                  <a:lnTo>
                    <a:pt x="1065" y="256"/>
                  </a:lnTo>
                  <a:lnTo>
                    <a:pt x="1065" y="261"/>
                  </a:lnTo>
                  <a:lnTo>
                    <a:pt x="1065" y="261"/>
                  </a:lnTo>
                  <a:lnTo>
                    <a:pt x="1065" y="261"/>
                  </a:lnTo>
                  <a:lnTo>
                    <a:pt x="1065" y="266"/>
                  </a:lnTo>
                  <a:lnTo>
                    <a:pt x="1065" y="266"/>
                  </a:lnTo>
                  <a:lnTo>
                    <a:pt x="1065" y="266"/>
                  </a:lnTo>
                  <a:lnTo>
                    <a:pt x="1065" y="266"/>
                  </a:lnTo>
                  <a:lnTo>
                    <a:pt x="1065" y="266"/>
                  </a:lnTo>
                  <a:lnTo>
                    <a:pt x="1065" y="266"/>
                  </a:lnTo>
                  <a:lnTo>
                    <a:pt x="1065" y="271"/>
                  </a:lnTo>
                  <a:lnTo>
                    <a:pt x="1065" y="271"/>
                  </a:lnTo>
                  <a:lnTo>
                    <a:pt x="1065" y="271"/>
                  </a:lnTo>
                  <a:lnTo>
                    <a:pt x="1065" y="271"/>
                  </a:lnTo>
                  <a:lnTo>
                    <a:pt x="1065" y="271"/>
                  </a:lnTo>
                  <a:lnTo>
                    <a:pt x="1065" y="276"/>
                  </a:lnTo>
                  <a:lnTo>
                    <a:pt x="1065" y="276"/>
                  </a:lnTo>
                  <a:lnTo>
                    <a:pt x="1060" y="276"/>
                  </a:lnTo>
                  <a:lnTo>
                    <a:pt x="1060" y="276"/>
                  </a:lnTo>
                  <a:lnTo>
                    <a:pt x="1060" y="280"/>
                  </a:lnTo>
                  <a:lnTo>
                    <a:pt x="1060" y="280"/>
                  </a:lnTo>
                  <a:lnTo>
                    <a:pt x="1060" y="280"/>
                  </a:lnTo>
                  <a:lnTo>
                    <a:pt x="1060" y="285"/>
                  </a:lnTo>
                  <a:lnTo>
                    <a:pt x="1060" y="285"/>
                  </a:lnTo>
                  <a:lnTo>
                    <a:pt x="1060" y="290"/>
                  </a:lnTo>
                  <a:lnTo>
                    <a:pt x="1060" y="290"/>
                  </a:lnTo>
                  <a:lnTo>
                    <a:pt x="1060" y="300"/>
                  </a:lnTo>
                  <a:lnTo>
                    <a:pt x="1060" y="305"/>
                  </a:lnTo>
                  <a:lnTo>
                    <a:pt x="1065" y="309"/>
                  </a:lnTo>
                  <a:lnTo>
                    <a:pt x="1065" y="314"/>
                  </a:lnTo>
                  <a:lnTo>
                    <a:pt x="1065" y="314"/>
                  </a:lnTo>
                  <a:lnTo>
                    <a:pt x="1070" y="319"/>
                  </a:lnTo>
                  <a:lnTo>
                    <a:pt x="1070" y="319"/>
                  </a:lnTo>
                  <a:lnTo>
                    <a:pt x="1075" y="319"/>
                  </a:lnTo>
                  <a:lnTo>
                    <a:pt x="1075" y="319"/>
                  </a:lnTo>
                  <a:lnTo>
                    <a:pt x="1075" y="319"/>
                  </a:lnTo>
                  <a:lnTo>
                    <a:pt x="1080" y="319"/>
                  </a:lnTo>
                  <a:lnTo>
                    <a:pt x="1080" y="319"/>
                  </a:lnTo>
                  <a:lnTo>
                    <a:pt x="1080" y="319"/>
                  </a:lnTo>
                  <a:lnTo>
                    <a:pt x="1080" y="319"/>
                  </a:lnTo>
                  <a:lnTo>
                    <a:pt x="1080" y="324"/>
                  </a:lnTo>
                  <a:lnTo>
                    <a:pt x="1080" y="324"/>
                  </a:lnTo>
                  <a:lnTo>
                    <a:pt x="1080" y="324"/>
                  </a:lnTo>
                  <a:lnTo>
                    <a:pt x="1084" y="324"/>
                  </a:lnTo>
                  <a:lnTo>
                    <a:pt x="1084" y="324"/>
                  </a:lnTo>
                  <a:lnTo>
                    <a:pt x="1084" y="324"/>
                  </a:lnTo>
                  <a:lnTo>
                    <a:pt x="1084" y="324"/>
                  </a:lnTo>
                  <a:lnTo>
                    <a:pt x="1084" y="324"/>
                  </a:lnTo>
                  <a:lnTo>
                    <a:pt x="1089" y="324"/>
                  </a:lnTo>
                  <a:lnTo>
                    <a:pt x="1089" y="324"/>
                  </a:lnTo>
                  <a:lnTo>
                    <a:pt x="1089" y="324"/>
                  </a:lnTo>
                  <a:lnTo>
                    <a:pt x="1089" y="319"/>
                  </a:lnTo>
                  <a:lnTo>
                    <a:pt x="1094" y="319"/>
                  </a:lnTo>
                  <a:lnTo>
                    <a:pt x="1094" y="319"/>
                  </a:lnTo>
                  <a:lnTo>
                    <a:pt x="1094" y="319"/>
                  </a:lnTo>
                  <a:lnTo>
                    <a:pt x="1099" y="319"/>
                  </a:lnTo>
                  <a:lnTo>
                    <a:pt x="1099" y="319"/>
                  </a:lnTo>
                  <a:lnTo>
                    <a:pt x="1099" y="319"/>
                  </a:lnTo>
                  <a:lnTo>
                    <a:pt x="1099" y="319"/>
                  </a:lnTo>
                  <a:lnTo>
                    <a:pt x="1104" y="324"/>
                  </a:lnTo>
                  <a:lnTo>
                    <a:pt x="1104" y="324"/>
                  </a:lnTo>
                  <a:lnTo>
                    <a:pt x="1104" y="324"/>
                  </a:lnTo>
                  <a:lnTo>
                    <a:pt x="1104" y="324"/>
                  </a:lnTo>
                  <a:lnTo>
                    <a:pt x="1104" y="324"/>
                  </a:lnTo>
                  <a:lnTo>
                    <a:pt x="1104" y="329"/>
                  </a:lnTo>
                  <a:lnTo>
                    <a:pt x="1109" y="329"/>
                  </a:lnTo>
                  <a:lnTo>
                    <a:pt x="1109" y="329"/>
                  </a:lnTo>
                  <a:lnTo>
                    <a:pt x="1109" y="329"/>
                  </a:lnTo>
                  <a:lnTo>
                    <a:pt x="1113" y="329"/>
                  </a:lnTo>
                  <a:lnTo>
                    <a:pt x="1113" y="324"/>
                  </a:lnTo>
                  <a:lnTo>
                    <a:pt x="1113" y="329"/>
                  </a:lnTo>
                  <a:lnTo>
                    <a:pt x="1118" y="329"/>
                  </a:lnTo>
                  <a:lnTo>
                    <a:pt x="1118" y="329"/>
                  </a:lnTo>
                  <a:lnTo>
                    <a:pt x="1118" y="329"/>
                  </a:lnTo>
                  <a:lnTo>
                    <a:pt x="1123" y="329"/>
                  </a:lnTo>
                  <a:lnTo>
                    <a:pt x="1123" y="324"/>
                  </a:lnTo>
                  <a:lnTo>
                    <a:pt x="1128" y="324"/>
                  </a:lnTo>
                  <a:lnTo>
                    <a:pt x="1128" y="324"/>
                  </a:lnTo>
                  <a:lnTo>
                    <a:pt x="1128" y="324"/>
                  </a:lnTo>
                  <a:lnTo>
                    <a:pt x="1128" y="324"/>
                  </a:lnTo>
                  <a:lnTo>
                    <a:pt x="1128" y="324"/>
                  </a:lnTo>
                  <a:lnTo>
                    <a:pt x="1133" y="324"/>
                  </a:lnTo>
                  <a:lnTo>
                    <a:pt x="1133" y="324"/>
                  </a:lnTo>
                  <a:lnTo>
                    <a:pt x="1133" y="324"/>
                  </a:lnTo>
                  <a:lnTo>
                    <a:pt x="1138" y="319"/>
                  </a:lnTo>
                  <a:lnTo>
                    <a:pt x="1138" y="319"/>
                  </a:lnTo>
                  <a:lnTo>
                    <a:pt x="1138" y="319"/>
                  </a:lnTo>
                  <a:lnTo>
                    <a:pt x="1138" y="324"/>
                  </a:lnTo>
                  <a:lnTo>
                    <a:pt x="1138" y="324"/>
                  </a:lnTo>
                  <a:lnTo>
                    <a:pt x="1138" y="329"/>
                  </a:lnTo>
                  <a:lnTo>
                    <a:pt x="1138" y="329"/>
                  </a:lnTo>
                  <a:lnTo>
                    <a:pt x="1138" y="334"/>
                  </a:lnTo>
                  <a:lnTo>
                    <a:pt x="1138" y="334"/>
                  </a:lnTo>
                  <a:lnTo>
                    <a:pt x="1138" y="334"/>
                  </a:lnTo>
                  <a:lnTo>
                    <a:pt x="1133" y="334"/>
                  </a:lnTo>
                  <a:lnTo>
                    <a:pt x="1133" y="338"/>
                  </a:lnTo>
                  <a:lnTo>
                    <a:pt x="1133" y="338"/>
                  </a:lnTo>
                  <a:lnTo>
                    <a:pt x="1133" y="338"/>
                  </a:lnTo>
                  <a:lnTo>
                    <a:pt x="1128" y="338"/>
                  </a:lnTo>
                  <a:lnTo>
                    <a:pt x="1128" y="338"/>
                  </a:lnTo>
                  <a:lnTo>
                    <a:pt x="1128" y="343"/>
                  </a:lnTo>
                  <a:lnTo>
                    <a:pt x="1128" y="343"/>
                  </a:lnTo>
                  <a:lnTo>
                    <a:pt x="1123" y="343"/>
                  </a:lnTo>
                  <a:lnTo>
                    <a:pt x="1123" y="343"/>
                  </a:lnTo>
                  <a:lnTo>
                    <a:pt x="1118" y="348"/>
                  </a:lnTo>
                  <a:lnTo>
                    <a:pt x="1118" y="348"/>
                  </a:lnTo>
                  <a:lnTo>
                    <a:pt x="1113" y="348"/>
                  </a:lnTo>
                  <a:lnTo>
                    <a:pt x="1113" y="348"/>
                  </a:lnTo>
                  <a:lnTo>
                    <a:pt x="1113" y="348"/>
                  </a:lnTo>
                  <a:lnTo>
                    <a:pt x="1113" y="348"/>
                  </a:lnTo>
                  <a:lnTo>
                    <a:pt x="1113" y="348"/>
                  </a:lnTo>
                  <a:lnTo>
                    <a:pt x="1109" y="353"/>
                  </a:lnTo>
                  <a:lnTo>
                    <a:pt x="1109" y="353"/>
                  </a:lnTo>
                  <a:lnTo>
                    <a:pt x="1104" y="358"/>
                  </a:lnTo>
                  <a:lnTo>
                    <a:pt x="1104" y="358"/>
                  </a:lnTo>
                  <a:lnTo>
                    <a:pt x="1099" y="358"/>
                  </a:lnTo>
                  <a:lnTo>
                    <a:pt x="1099" y="363"/>
                  </a:lnTo>
                  <a:lnTo>
                    <a:pt x="1099" y="363"/>
                  </a:lnTo>
                  <a:lnTo>
                    <a:pt x="1099" y="367"/>
                  </a:lnTo>
                  <a:lnTo>
                    <a:pt x="1099" y="367"/>
                  </a:lnTo>
                  <a:lnTo>
                    <a:pt x="1099" y="367"/>
                  </a:lnTo>
                  <a:lnTo>
                    <a:pt x="1099" y="372"/>
                  </a:lnTo>
                  <a:lnTo>
                    <a:pt x="1099" y="372"/>
                  </a:lnTo>
                  <a:lnTo>
                    <a:pt x="1094" y="377"/>
                  </a:lnTo>
                  <a:lnTo>
                    <a:pt x="1094" y="377"/>
                  </a:lnTo>
                  <a:lnTo>
                    <a:pt x="1094" y="377"/>
                  </a:lnTo>
                  <a:lnTo>
                    <a:pt x="1094" y="377"/>
                  </a:lnTo>
                  <a:lnTo>
                    <a:pt x="1099" y="377"/>
                  </a:lnTo>
                  <a:lnTo>
                    <a:pt x="1099" y="382"/>
                  </a:lnTo>
                  <a:lnTo>
                    <a:pt x="1099" y="382"/>
                  </a:lnTo>
                  <a:lnTo>
                    <a:pt x="1099" y="382"/>
                  </a:lnTo>
                  <a:lnTo>
                    <a:pt x="1104" y="382"/>
                  </a:lnTo>
                  <a:lnTo>
                    <a:pt x="1109" y="382"/>
                  </a:lnTo>
                  <a:lnTo>
                    <a:pt x="1113" y="382"/>
                  </a:lnTo>
                  <a:lnTo>
                    <a:pt x="1118" y="382"/>
                  </a:lnTo>
                  <a:lnTo>
                    <a:pt x="1123" y="382"/>
                  </a:lnTo>
                  <a:lnTo>
                    <a:pt x="1123" y="382"/>
                  </a:lnTo>
                  <a:lnTo>
                    <a:pt x="1128" y="382"/>
                  </a:lnTo>
                  <a:lnTo>
                    <a:pt x="1128" y="382"/>
                  </a:lnTo>
                  <a:lnTo>
                    <a:pt x="1128" y="382"/>
                  </a:lnTo>
                  <a:lnTo>
                    <a:pt x="1128" y="382"/>
                  </a:lnTo>
                  <a:lnTo>
                    <a:pt x="1128" y="382"/>
                  </a:lnTo>
                  <a:lnTo>
                    <a:pt x="1128" y="387"/>
                  </a:lnTo>
                  <a:lnTo>
                    <a:pt x="1128" y="387"/>
                  </a:lnTo>
                  <a:lnTo>
                    <a:pt x="1128" y="392"/>
                  </a:lnTo>
                  <a:lnTo>
                    <a:pt x="1128" y="392"/>
                  </a:lnTo>
                  <a:lnTo>
                    <a:pt x="1128" y="396"/>
                  </a:lnTo>
                  <a:lnTo>
                    <a:pt x="1118" y="396"/>
                  </a:lnTo>
                  <a:lnTo>
                    <a:pt x="1113" y="396"/>
                  </a:lnTo>
                  <a:lnTo>
                    <a:pt x="1104" y="401"/>
                  </a:lnTo>
                  <a:lnTo>
                    <a:pt x="1094" y="401"/>
                  </a:lnTo>
                  <a:lnTo>
                    <a:pt x="1089" y="401"/>
                  </a:lnTo>
                  <a:lnTo>
                    <a:pt x="1080" y="396"/>
                  </a:lnTo>
                  <a:lnTo>
                    <a:pt x="1080" y="396"/>
                  </a:lnTo>
                  <a:lnTo>
                    <a:pt x="1075" y="396"/>
                  </a:lnTo>
                  <a:lnTo>
                    <a:pt x="1070" y="396"/>
                  </a:lnTo>
                  <a:lnTo>
                    <a:pt x="1070" y="392"/>
                  </a:lnTo>
                  <a:lnTo>
                    <a:pt x="1065" y="392"/>
                  </a:lnTo>
                  <a:lnTo>
                    <a:pt x="1060" y="387"/>
                  </a:lnTo>
                  <a:lnTo>
                    <a:pt x="1060" y="387"/>
                  </a:lnTo>
                  <a:lnTo>
                    <a:pt x="1055" y="387"/>
                  </a:lnTo>
                  <a:lnTo>
                    <a:pt x="1051" y="382"/>
                  </a:lnTo>
                  <a:lnTo>
                    <a:pt x="1046" y="382"/>
                  </a:lnTo>
                  <a:lnTo>
                    <a:pt x="1036" y="382"/>
                  </a:lnTo>
                  <a:lnTo>
                    <a:pt x="1031" y="382"/>
                  </a:lnTo>
                  <a:lnTo>
                    <a:pt x="1026" y="387"/>
                  </a:lnTo>
                  <a:lnTo>
                    <a:pt x="1017" y="387"/>
                  </a:lnTo>
                  <a:lnTo>
                    <a:pt x="1012" y="387"/>
                  </a:lnTo>
                  <a:lnTo>
                    <a:pt x="1007" y="387"/>
                  </a:lnTo>
                  <a:lnTo>
                    <a:pt x="1002" y="387"/>
                  </a:lnTo>
                  <a:lnTo>
                    <a:pt x="997" y="387"/>
                  </a:lnTo>
                  <a:lnTo>
                    <a:pt x="997" y="387"/>
                  </a:lnTo>
                  <a:lnTo>
                    <a:pt x="992" y="382"/>
                  </a:lnTo>
                  <a:lnTo>
                    <a:pt x="992" y="387"/>
                  </a:lnTo>
                  <a:lnTo>
                    <a:pt x="992" y="387"/>
                  </a:lnTo>
                  <a:lnTo>
                    <a:pt x="992" y="387"/>
                  </a:lnTo>
                  <a:lnTo>
                    <a:pt x="992" y="387"/>
                  </a:lnTo>
                  <a:lnTo>
                    <a:pt x="992" y="392"/>
                  </a:lnTo>
                  <a:lnTo>
                    <a:pt x="988" y="392"/>
                  </a:lnTo>
                  <a:lnTo>
                    <a:pt x="988" y="392"/>
                  </a:lnTo>
                  <a:lnTo>
                    <a:pt x="983" y="392"/>
                  </a:lnTo>
                  <a:lnTo>
                    <a:pt x="983" y="392"/>
                  </a:lnTo>
                  <a:lnTo>
                    <a:pt x="983" y="392"/>
                  </a:lnTo>
                  <a:lnTo>
                    <a:pt x="978" y="392"/>
                  </a:lnTo>
                  <a:lnTo>
                    <a:pt x="978" y="392"/>
                  </a:lnTo>
                  <a:lnTo>
                    <a:pt x="978" y="392"/>
                  </a:lnTo>
                  <a:lnTo>
                    <a:pt x="978" y="392"/>
                  </a:lnTo>
                  <a:lnTo>
                    <a:pt x="973" y="392"/>
                  </a:lnTo>
                  <a:lnTo>
                    <a:pt x="973" y="392"/>
                  </a:lnTo>
                  <a:lnTo>
                    <a:pt x="973" y="396"/>
                  </a:lnTo>
                  <a:lnTo>
                    <a:pt x="973" y="396"/>
                  </a:lnTo>
                  <a:lnTo>
                    <a:pt x="973" y="396"/>
                  </a:lnTo>
                  <a:lnTo>
                    <a:pt x="978" y="396"/>
                  </a:lnTo>
                  <a:lnTo>
                    <a:pt x="973" y="396"/>
                  </a:lnTo>
                  <a:lnTo>
                    <a:pt x="973" y="401"/>
                  </a:lnTo>
                  <a:lnTo>
                    <a:pt x="973" y="401"/>
                  </a:lnTo>
                  <a:lnTo>
                    <a:pt x="968" y="401"/>
                  </a:lnTo>
                  <a:lnTo>
                    <a:pt x="968" y="406"/>
                  </a:lnTo>
                  <a:lnTo>
                    <a:pt x="963" y="406"/>
                  </a:lnTo>
                  <a:lnTo>
                    <a:pt x="959" y="406"/>
                  </a:lnTo>
                  <a:lnTo>
                    <a:pt x="959" y="406"/>
                  </a:lnTo>
                  <a:lnTo>
                    <a:pt x="959" y="406"/>
                  </a:lnTo>
                  <a:lnTo>
                    <a:pt x="959" y="406"/>
                  </a:lnTo>
                  <a:lnTo>
                    <a:pt x="954" y="406"/>
                  </a:lnTo>
                  <a:lnTo>
                    <a:pt x="954" y="406"/>
                  </a:lnTo>
                  <a:lnTo>
                    <a:pt x="949" y="406"/>
                  </a:lnTo>
                  <a:lnTo>
                    <a:pt x="949" y="406"/>
                  </a:lnTo>
                  <a:lnTo>
                    <a:pt x="944" y="406"/>
                  </a:lnTo>
                  <a:lnTo>
                    <a:pt x="944" y="406"/>
                  </a:lnTo>
                  <a:lnTo>
                    <a:pt x="944" y="406"/>
                  </a:lnTo>
                  <a:lnTo>
                    <a:pt x="939" y="406"/>
                  </a:lnTo>
                  <a:lnTo>
                    <a:pt x="939" y="406"/>
                  </a:lnTo>
                  <a:lnTo>
                    <a:pt x="934" y="406"/>
                  </a:lnTo>
                  <a:lnTo>
                    <a:pt x="930" y="406"/>
                  </a:lnTo>
                  <a:lnTo>
                    <a:pt x="925" y="406"/>
                  </a:lnTo>
                  <a:lnTo>
                    <a:pt x="920" y="406"/>
                  </a:lnTo>
                  <a:lnTo>
                    <a:pt x="920" y="406"/>
                  </a:lnTo>
                  <a:lnTo>
                    <a:pt x="915" y="406"/>
                  </a:lnTo>
                  <a:lnTo>
                    <a:pt x="910" y="406"/>
                  </a:lnTo>
                  <a:lnTo>
                    <a:pt x="910" y="406"/>
                  </a:lnTo>
                  <a:lnTo>
                    <a:pt x="910" y="406"/>
                  </a:lnTo>
                  <a:lnTo>
                    <a:pt x="905" y="411"/>
                  </a:lnTo>
                  <a:lnTo>
                    <a:pt x="905" y="411"/>
                  </a:lnTo>
                  <a:lnTo>
                    <a:pt x="900" y="406"/>
                  </a:lnTo>
                  <a:lnTo>
                    <a:pt x="896" y="406"/>
                  </a:lnTo>
                  <a:lnTo>
                    <a:pt x="891" y="406"/>
                  </a:lnTo>
                  <a:lnTo>
                    <a:pt x="891" y="401"/>
                  </a:lnTo>
                  <a:lnTo>
                    <a:pt x="886" y="401"/>
                  </a:lnTo>
                  <a:lnTo>
                    <a:pt x="886" y="396"/>
                  </a:lnTo>
                  <a:lnTo>
                    <a:pt x="886" y="396"/>
                  </a:lnTo>
                  <a:lnTo>
                    <a:pt x="886" y="396"/>
                  </a:lnTo>
                  <a:lnTo>
                    <a:pt x="881" y="392"/>
                  </a:lnTo>
                  <a:lnTo>
                    <a:pt x="881" y="396"/>
                  </a:lnTo>
                  <a:lnTo>
                    <a:pt x="881" y="396"/>
                  </a:lnTo>
                  <a:lnTo>
                    <a:pt x="881" y="396"/>
                  </a:lnTo>
                  <a:lnTo>
                    <a:pt x="876" y="396"/>
                  </a:lnTo>
                  <a:lnTo>
                    <a:pt x="876" y="401"/>
                  </a:lnTo>
                  <a:lnTo>
                    <a:pt x="871" y="401"/>
                  </a:lnTo>
                  <a:lnTo>
                    <a:pt x="867" y="401"/>
                  </a:lnTo>
                  <a:lnTo>
                    <a:pt x="862" y="401"/>
                  </a:lnTo>
                  <a:lnTo>
                    <a:pt x="857" y="406"/>
                  </a:lnTo>
                  <a:lnTo>
                    <a:pt x="857" y="406"/>
                  </a:lnTo>
                  <a:lnTo>
                    <a:pt x="852" y="406"/>
                  </a:lnTo>
                  <a:lnTo>
                    <a:pt x="852" y="406"/>
                  </a:lnTo>
                  <a:lnTo>
                    <a:pt x="847" y="411"/>
                  </a:lnTo>
                  <a:lnTo>
                    <a:pt x="847" y="411"/>
                  </a:lnTo>
                  <a:lnTo>
                    <a:pt x="842" y="416"/>
                  </a:lnTo>
                  <a:lnTo>
                    <a:pt x="842" y="416"/>
                  </a:lnTo>
                  <a:lnTo>
                    <a:pt x="842" y="416"/>
                  </a:lnTo>
                  <a:lnTo>
                    <a:pt x="838" y="421"/>
                  </a:lnTo>
                  <a:lnTo>
                    <a:pt x="838" y="421"/>
                  </a:lnTo>
                  <a:lnTo>
                    <a:pt x="833" y="425"/>
                  </a:lnTo>
                  <a:lnTo>
                    <a:pt x="833" y="425"/>
                  </a:lnTo>
                  <a:lnTo>
                    <a:pt x="833" y="425"/>
                  </a:lnTo>
                  <a:lnTo>
                    <a:pt x="833" y="430"/>
                  </a:lnTo>
                  <a:lnTo>
                    <a:pt x="838" y="430"/>
                  </a:lnTo>
                  <a:lnTo>
                    <a:pt x="838" y="430"/>
                  </a:lnTo>
                  <a:lnTo>
                    <a:pt x="838" y="430"/>
                  </a:lnTo>
                  <a:lnTo>
                    <a:pt x="838" y="430"/>
                  </a:lnTo>
                  <a:lnTo>
                    <a:pt x="838" y="430"/>
                  </a:lnTo>
                  <a:lnTo>
                    <a:pt x="838" y="435"/>
                  </a:lnTo>
                  <a:lnTo>
                    <a:pt x="833" y="435"/>
                  </a:lnTo>
                  <a:lnTo>
                    <a:pt x="833" y="435"/>
                  </a:lnTo>
                  <a:lnTo>
                    <a:pt x="833" y="435"/>
                  </a:lnTo>
                  <a:lnTo>
                    <a:pt x="833" y="440"/>
                  </a:lnTo>
                  <a:lnTo>
                    <a:pt x="833" y="440"/>
                  </a:lnTo>
                  <a:lnTo>
                    <a:pt x="833" y="445"/>
                  </a:lnTo>
                  <a:lnTo>
                    <a:pt x="838" y="445"/>
                  </a:lnTo>
                  <a:lnTo>
                    <a:pt x="838" y="445"/>
                  </a:lnTo>
                  <a:lnTo>
                    <a:pt x="838" y="445"/>
                  </a:lnTo>
                  <a:lnTo>
                    <a:pt x="838" y="450"/>
                  </a:lnTo>
                  <a:lnTo>
                    <a:pt x="838" y="450"/>
                  </a:lnTo>
                  <a:lnTo>
                    <a:pt x="838" y="450"/>
                  </a:lnTo>
                  <a:lnTo>
                    <a:pt x="838" y="450"/>
                  </a:lnTo>
                  <a:lnTo>
                    <a:pt x="838" y="450"/>
                  </a:lnTo>
                  <a:lnTo>
                    <a:pt x="842" y="454"/>
                  </a:lnTo>
                  <a:lnTo>
                    <a:pt x="842" y="454"/>
                  </a:lnTo>
                  <a:lnTo>
                    <a:pt x="842" y="454"/>
                  </a:lnTo>
                  <a:lnTo>
                    <a:pt x="842" y="459"/>
                  </a:lnTo>
                  <a:lnTo>
                    <a:pt x="842" y="459"/>
                  </a:lnTo>
                  <a:lnTo>
                    <a:pt x="842" y="464"/>
                  </a:lnTo>
                  <a:lnTo>
                    <a:pt x="847" y="464"/>
                  </a:lnTo>
                  <a:lnTo>
                    <a:pt x="847" y="464"/>
                  </a:lnTo>
                  <a:lnTo>
                    <a:pt x="847" y="469"/>
                  </a:lnTo>
                  <a:lnTo>
                    <a:pt x="847" y="469"/>
                  </a:lnTo>
                  <a:lnTo>
                    <a:pt x="847" y="469"/>
                  </a:lnTo>
                  <a:lnTo>
                    <a:pt x="842" y="474"/>
                  </a:lnTo>
                  <a:lnTo>
                    <a:pt x="842" y="474"/>
                  </a:lnTo>
                  <a:lnTo>
                    <a:pt x="842" y="474"/>
                  </a:lnTo>
                  <a:lnTo>
                    <a:pt x="842" y="479"/>
                  </a:lnTo>
                  <a:lnTo>
                    <a:pt x="842" y="479"/>
                  </a:lnTo>
                  <a:lnTo>
                    <a:pt x="842" y="479"/>
                  </a:lnTo>
                  <a:lnTo>
                    <a:pt x="842" y="484"/>
                  </a:lnTo>
                  <a:lnTo>
                    <a:pt x="842" y="484"/>
                  </a:lnTo>
                  <a:lnTo>
                    <a:pt x="842" y="484"/>
                  </a:lnTo>
                  <a:lnTo>
                    <a:pt x="842" y="484"/>
                  </a:lnTo>
                  <a:lnTo>
                    <a:pt x="842" y="484"/>
                  </a:lnTo>
                  <a:lnTo>
                    <a:pt x="847" y="484"/>
                  </a:lnTo>
                  <a:lnTo>
                    <a:pt x="847" y="488"/>
                  </a:lnTo>
                  <a:lnTo>
                    <a:pt x="852" y="488"/>
                  </a:lnTo>
                  <a:lnTo>
                    <a:pt x="857" y="488"/>
                  </a:lnTo>
                  <a:lnTo>
                    <a:pt x="862" y="493"/>
                  </a:lnTo>
                  <a:lnTo>
                    <a:pt x="862" y="493"/>
                  </a:lnTo>
                  <a:lnTo>
                    <a:pt x="862" y="498"/>
                  </a:lnTo>
                  <a:lnTo>
                    <a:pt x="862" y="498"/>
                  </a:lnTo>
                  <a:lnTo>
                    <a:pt x="862" y="498"/>
                  </a:lnTo>
                  <a:lnTo>
                    <a:pt x="867" y="503"/>
                  </a:lnTo>
                  <a:lnTo>
                    <a:pt x="867" y="503"/>
                  </a:lnTo>
                  <a:lnTo>
                    <a:pt x="867" y="503"/>
                  </a:lnTo>
                  <a:lnTo>
                    <a:pt x="871" y="503"/>
                  </a:lnTo>
                  <a:lnTo>
                    <a:pt x="876" y="503"/>
                  </a:lnTo>
                  <a:lnTo>
                    <a:pt x="876" y="503"/>
                  </a:lnTo>
                  <a:lnTo>
                    <a:pt x="876" y="498"/>
                  </a:lnTo>
                  <a:lnTo>
                    <a:pt x="876" y="498"/>
                  </a:lnTo>
                  <a:lnTo>
                    <a:pt x="876" y="498"/>
                  </a:lnTo>
                  <a:lnTo>
                    <a:pt x="881" y="498"/>
                  </a:lnTo>
                  <a:lnTo>
                    <a:pt x="881" y="498"/>
                  </a:lnTo>
                  <a:lnTo>
                    <a:pt x="881" y="498"/>
                  </a:lnTo>
                  <a:lnTo>
                    <a:pt x="881" y="493"/>
                  </a:lnTo>
                  <a:lnTo>
                    <a:pt x="881" y="493"/>
                  </a:lnTo>
                  <a:lnTo>
                    <a:pt x="886" y="493"/>
                  </a:lnTo>
                  <a:lnTo>
                    <a:pt x="886" y="488"/>
                  </a:lnTo>
                  <a:lnTo>
                    <a:pt x="886" y="488"/>
                  </a:lnTo>
                  <a:lnTo>
                    <a:pt x="886" y="488"/>
                  </a:lnTo>
                  <a:lnTo>
                    <a:pt x="881" y="488"/>
                  </a:lnTo>
                  <a:lnTo>
                    <a:pt x="881" y="484"/>
                  </a:lnTo>
                  <a:lnTo>
                    <a:pt x="881" y="484"/>
                  </a:lnTo>
                  <a:lnTo>
                    <a:pt x="881" y="479"/>
                  </a:lnTo>
                  <a:lnTo>
                    <a:pt x="881" y="479"/>
                  </a:lnTo>
                  <a:lnTo>
                    <a:pt x="881" y="479"/>
                  </a:lnTo>
                  <a:lnTo>
                    <a:pt x="881" y="479"/>
                  </a:lnTo>
                  <a:lnTo>
                    <a:pt x="881" y="479"/>
                  </a:lnTo>
                  <a:lnTo>
                    <a:pt x="881" y="479"/>
                  </a:lnTo>
                  <a:lnTo>
                    <a:pt x="881" y="479"/>
                  </a:lnTo>
                  <a:lnTo>
                    <a:pt x="886" y="484"/>
                  </a:lnTo>
                  <a:lnTo>
                    <a:pt x="886" y="484"/>
                  </a:lnTo>
                  <a:lnTo>
                    <a:pt x="886" y="488"/>
                  </a:lnTo>
                  <a:lnTo>
                    <a:pt x="886" y="488"/>
                  </a:lnTo>
                  <a:lnTo>
                    <a:pt x="891" y="488"/>
                  </a:lnTo>
                  <a:lnTo>
                    <a:pt x="891" y="488"/>
                  </a:lnTo>
                  <a:lnTo>
                    <a:pt x="896" y="493"/>
                  </a:lnTo>
                  <a:lnTo>
                    <a:pt x="896" y="493"/>
                  </a:lnTo>
                  <a:lnTo>
                    <a:pt x="896" y="493"/>
                  </a:lnTo>
                  <a:lnTo>
                    <a:pt x="900" y="493"/>
                  </a:lnTo>
                  <a:lnTo>
                    <a:pt x="900" y="488"/>
                  </a:lnTo>
                  <a:lnTo>
                    <a:pt x="900" y="488"/>
                  </a:lnTo>
                  <a:lnTo>
                    <a:pt x="905" y="488"/>
                  </a:lnTo>
                  <a:lnTo>
                    <a:pt x="905" y="488"/>
                  </a:lnTo>
                  <a:lnTo>
                    <a:pt x="905" y="488"/>
                  </a:lnTo>
                  <a:lnTo>
                    <a:pt x="910" y="488"/>
                  </a:lnTo>
                  <a:lnTo>
                    <a:pt x="910" y="493"/>
                  </a:lnTo>
                  <a:lnTo>
                    <a:pt x="915" y="503"/>
                  </a:lnTo>
                  <a:lnTo>
                    <a:pt x="925" y="517"/>
                  </a:lnTo>
                  <a:lnTo>
                    <a:pt x="930" y="527"/>
                  </a:lnTo>
                  <a:lnTo>
                    <a:pt x="934" y="542"/>
                  </a:lnTo>
                  <a:lnTo>
                    <a:pt x="934" y="542"/>
                  </a:lnTo>
                  <a:lnTo>
                    <a:pt x="939" y="556"/>
                  </a:lnTo>
                  <a:lnTo>
                    <a:pt x="939" y="566"/>
                  </a:lnTo>
                  <a:lnTo>
                    <a:pt x="939" y="571"/>
                  </a:lnTo>
                  <a:lnTo>
                    <a:pt x="944" y="580"/>
                  </a:lnTo>
                  <a:lnTo>
                    <a:pt x="949" y="595"/>
                  </a:lnTo>
                  <a:lnTo>
                    <a:pt x="959" y="609"/>
                  </a:lnTo>
                  <a:lnTo>
                    <a:pt x="959" y="619"/>
                  </a:lnTo>
                  <a:lnTo>
                    <a:pt x="959" y="624"/>
                  </a:lnTo>
                  <a:lnTo>
                    <a:pt x="963" y="629"/>
                  </a:lnTo>
                  <a:lnTo>
                    <a:pt x="968" y="633"/>
                  </a:lnTo>
                  <a:lnTo>
                    <a:pt x="968" y="643"/>
                  </a:lnTo>
                  <a:lnTo>
                    <a:pt x="973" y="643"/>
                  </a:lnTo>
                  <a:lnTo>
                    <a:pt x="973" y="648"/>
                  </a:lnTo>
                  <a:lnTo>
                    <a:pt x="968" y="653"/>
                  </a:lnTo>
                  <a:lnTo>
                    <a:pt x="968" y="653"/>
                  </a:lnTo>
                  <a:lnTo>
                    <a:pt x="963" y="653"/>
                  </a:lnTo>
                  <a:lnTo>
                    <a:pt x="959" y="653"/>
                  </a:lnTo>
                  <a:lnTo>
                    <a:pt x="954" y="658"/>
                  </a:lnTo>
                  <a:lnTo>
                    <a:pt x="949" y="658"/>
                  </a:lnTo>
                  <a:lnTo>
                    <a:pt x="939" y="658"/>
                  </a:lnTo>
                  <a:lnTo>
                    <a:pt x="930" y="662"/>
                  </a:lnTo>
                  <a:lnTo>
                    <a:pt x="925" y="662"/>
                  </a:lnTo>
                  <a:lnTo>
                    <a:pt x="915" y="667"/>
                  </a:lnTo>
                  <a:lnTo>
                    <a:pt x="910" y="667"/>
                  </a:lnTo>
                  <a:lnTo>
                    <a:pt x="900" y="672"/>
                  </a:lnTo>
                  <a:lnTo>
                    <a:pt x="891" y="682"/>
                  </a:lnTo>
                  <a:lnTo>
                    <a:pt x="891" y="682"/>
                  </a:lnTo>
                  <a:lnTo>
                    <a:pt x="886" y="687"/>
                  </a:lnTo>
                  <a:lnTo>
                    <a:pt x="876" y="696"/>
                  </a:lnTo>
                  <a:lnTo>
                    <a:pt x="871" y="706"/>
                  </a:lnTo>
                  <a:lnTo>
                    <a:pt x="867" y="711"/>
                  </a:lnTo>
                  <a:lnTo>
                    <a:pt x="857" y="721"/>
                  </a:lnTo>
                  <a:lnTo>
                    <a:pt x="857" y="725"/>
                  </a:lnTo>
                  <a:lnTo>
                    <a:pt x="847" y="730"/>
                  </a:lnTo>
                  <a:lnTo>
                    <a:pt x="842" y="735"/>
                  </a:lnTo>
                  <a:lnTo>
                    <a:pt x="838" y="745"/>
                  </a:lnTo>
                  <a:lnTo>
                    <a:pt x="833" y="745"/>
                  </a:lnTo>
                  <a:lnTo>
                    <a:pt x="828" y="754"/>
                  </a:lnTo>
                  <a:lnTo>
                    <a:pt x="823" y="764"/>
                  </a:lnTo>
                  <a:lnTo>
                    <a:pt x="823" y="769"/>
                  </a:lnTo>
                  <a:lnTo>
                    <a:pt x="818" y="774"/>
                  </a:lnTo>
                  <a:lnTo>
                    <a:pt x="818" y="779"/>
                  </a:lnTo>
                  <a:lnTo>
                    <a:pt x="813" y="788"/>
                  </a:lnTo>
                  <a:lnTo>
                    <a:pt x="813" y="798"/>
                  </a:lnTo>
                  <a:lnTo>
                    <a:pt x="813" y="803"/>
                  </a:lnTo>
                  <a:lnTo>
                    <a:pt x="813" y="808"/>
                  </a:lnTo>
                  <a:lnTo>
                    <a:pt x="809" y="817"/>
                  </a:lnTo>
                  <a:lnTo>
                    <a:pt x="804" y="817"/>
                  </a:lnTo>
                  <a:lnTo>
                    <a:pt x="804" y="822"/>
                  </a:lnTo>
                  <a:lnTo>
                    <a:pt x="804" y="822"/>
                  </a:lnTo>
                  <a:lnTo>
                    <a:pt x="804" y="827"/>
                  </a:lnTo>
                  <a:lnTo>
                    <a:pt x="799" y="832"/>
                  </a:lnTo>
                  <a:lnTo>
                    <a:pt x="799" y="837"/>
                  </a:lnTo>
                  <a:lnTo>
                    <a:pt x="799" y="841"/>
                  </a:lnTo>
                  <a:lnTo>
                    <a:pt x="794" y="846"/>
                  </a:lnTo>
                  <a:lnTo>
                    <a:pt x="794" y="851"/>
                  </a:lnTo>
                  <a:lnTo>
                    <a:pt x="789" y="856"/>
                  </a:lnTo>
                  <a:lnTo>
                    <a:pt x="784" y="866"/>
                  </a:lnTo>
                  <a:lnTo>
                    <a:pt x="784" y="875"/>
                  </a:lnTo>
                  <a:lnTo>
                    <a:pt x="779" y="880"/>
                  </a:lnTo>
                  <a:lnTo>
                    <a:pt x="779" y="885"/>
                  </a:lnTo>
                  <a:lnTo>
                    <a:pt x="775" y="895"/>
                  </a:lnTo>
                  <a:lnTo>
                    <a:pt x="770" y="904"/>
                  </a:lnTo>
                  <a:lnTo>
                    <a:pt x="770" y="909"/>
                  </a:lnTo>
                  <a:lnTo>
                    <a:pt x="770" y="914"/>
                  </a:lnTo>
                  <a:lnTo>
                    <a:pt x="765" y="919"/>
                  </a:lnTo>
                  <a:lnTo>
                    <a:pt x="765" y="919"/>
                  </a:lnTo>
                  <a:lnTo>
                    <a:pt x="760" y="924"/>
                  </a:lnTo>
                  <a:lnTo>
                    <a:pt x="750" y="933"/>
                  </a:lnTo>
                  <a:lnTo>
                    <a:pt x="741" y="943"/>
                  </a:lnTo>
                  <a:lnTo>
                    <a:pt x="731" y="953"/>
                  </a:lnTo>
                  <a:lnTo>
                    <a:pt x="721" y="962"/>
                  </a:lnTo>
                  <a:lnTo>
                    <a:pt x="717" y="967"/>
                  </a:lnTo>
                  <a:lnTo>
                    <a:pt x="707" y="972"/>
                  </a:lnTo>
                  <a:lnTo>
                    <a:pt x="697" y="982"/>
                  </a:lnTo>
                  <a:lnTo>
                    <a:pt x="688" y="991"/>
                  </a:lnTo>
                  <a:lnTo>
                    <a:pt x="678" y="996"/>
                  </a:lnTo>
                  <a:lnTo>
                    <a:pt x="673" y="1001"/>
                  </a:lnTo>
                  <a:lnTo>
                    <a:pt x="668" y="1006"/>
                  </a:lnTo>
                  <a:lnTo>
                    <a:pt x="658" y="1011"/>
                  </a:lnTo>
                  <a:lnTo>
                    <a:pt x="658" y="1011"/>
                  </a:lnTo>
                  <a:lnTo>
                    <a:pt x="649" y="1020"/>
                  </a:lnTo>
                  <a:lnTo>
                    <a:pt x="644" y="1025"/>
                  </a:lnTo>
                  <a:lnTo>
                    <a:pt x="639" y="1035"/>
                  </a:lnTo>
                  <a:lnTo>
                    <a:pt x="629" y="1040"/>
                  </a:lnTo>
                  <a:lnTo>
                    <a:pt x="625" y="1045"/>
                  </a:lnTo>
                  <a:lnTo>
                    <a:pt x="620" y="1049"/>
                  </a:lnTo>
                  <a:lnTo>
                    <a:pt x="615" y="1054"/>
                  </a:lnTo>
                  <a:lnTo>
                    <a:pt x="610" y="1059"/>
                  </a:lnTo>
                  <a:lnTo>
                    <a:pt x="605" y="1064"/>
                  </a:lnTo>
                  <a:lnTo>
                    <a:pt x="600" y="1069"/>
                  </a:lnTo>
                  <a:lnTo>
                    <a:pt x="596" y="1074"/>
                  </a:lnTo>
                  <a:lnTo>
                    <a:pt x="596" y="1079"/>
                  </a:lnTo>
                  <a:lnTo>
                    <a:pt x="591" y="1088"/>
                  </a:lnTo>
                  <a:lnTo>
                    <a:pt x="586" y="1093"/>
                  </a:lnTo>
                  <a:lnTo>
                    <a:pt x="586" y="1098"/>
                  </a:lnTo>
                  <a:lnTo>
                    <a:pt x="586" y="1108"/>
                  </a:lnTo>
                  <a:lnTo>
                    <a:pt x="581" y="1117"/>
                  </a:lnTo>
                  <a:lnTo>
                    <a:pt x="581" y="1122"/>
                  </a:lnTo>
                  <a:lnTo>
                    <a:pt x="576" y="1132"/>
                  </a:lnTo>
                  <a:lnTo>
                    <a:pt x="576" y="1146"/>
                  </a:lnTo>
                  <a:lnTo>
                    <a:pt x="576" y="1151"/>
                  </a:lnTo>
                  <a:lnTo>
                    <a:pt x="576" y="1156"/>
                  </a:lnTo>
                  <a:lnTo>
                    <a:pt x="576" y="1161"/>
                  </a:lnTo>
                  <a:lnTo>
                    <a:pt x="571" y="1166"/>
                  </a:lnTo>
                  <a:lnTo>
                    <a:pt x="567" y="1170"/>
                  </a:lnTo>
                  <a:lnTo>
                    <a:pt x="567" y="1175"/>
                  </a:lnTo>
                  <a:lnTo>
                    <a:pt x="562" y="1175"/>
                  </a:lnTo>
                  <a:lnTo>
                    <a:pt x="557" y="1175"/>
                  </a:lnTo>
                  <a:lnTo>
                    <a:pt x="552" y="1180"/>
                  </a:lnTo>
                  <a:lnTo>
                    <a:pt x="542" y="1180"/>
                  </a:lnTo>
                  <a:lnTo>
                    <a:pt x="523" y="1185"/>
                  </a:lnTo>
                  <a:lnTo>
                    <a:pt x="513" y="1190"/>
                  </a:lnTo>
                  <a:lnTo>
                    <a:pt x="508" y="1190"/>
                  </a:lnTo>
                  <a:lnTo>
                    <a:pt x="494" y="1195"/>
                  </a:lnTo>
                  <a:lnTo>
                    <a:pt x="484" y="1199"/>
                  </a:lnTo>
                  <a:lnTo>
                    <a:pt x="475" y="1199"/>
                  </a:lnTo>
                  <a:lnTo>
                    <a:pt x="460" y="1204"/>
                  </a:lnTo>
                  <a:lnTo>
                    <a:pt x="445" y="1209"/>
                  </a:lnTo>
                  <a:lnTo>
                    <a:pt x="436" y="1209"/>
                  </a:lnTo>
                  <a:lnTo>
                    <a:pt x="426" y="1209"/>
                  </a:lnTo>
                  <a:lnTo>
                    <a:pt x="421" y="1209"/>
                  </a:lnTo>
                  <a:lnTo>
                    <a:pt x="412" y="1214"/>
                  </a:lnTo>
                  <a:lnTo>
                    <a:pt x="402" y="1214"/>
                  </a:lnTo>
                  <a:lnTo>
                    <a:pt x="392" y="1219"/>
                  </a:lnTo>
                  <a:lnTo>
                    <a:pt x="383" y="1219"/>
                  </a:lnTo>
                  <a:lnTo>
                    <a:pt x="378" y="1219"/>
                  </a:lnTo>
                  <a:lnTo>
                    <a:pt x="373" y="1219"/>
                  </a:lnTo>
                  <a:lnTo>
                    <a:pt x="363" y="1214"/>
                  </a:lnTo>
                  <a:lnTo>
                    <a:pt x="354" y="1214"/>
                  </a:lnTo>
                  <a:lnTo>
                    <a:pt x="349" y="1214"/>
                  </a:lnTo>
                  <a:lnTo>
                    <a:pt x="339" y="1209"/>
                  </a:lnTo>
                  <a:lnTo>
                    <a:pt x="334" y="1209"/>
                  </a:lnTo>
                  <a:lnTo>
                    <a:pt x="324" y="1209"/>
                  </a:lnTo>
                  <a:lnTo>
                    <a:pt x="315" y="1209"/>
                  </a:lnTo>
                  <a:lnTo>
                    <a:pt x="305" y="1214"/>
                  </a:lnTo>
                  <a:lnTo>
                    <a:pt x="291" y="1214"/>
                  </a:lnTo>
                  <a:lnTo>
                    <a:pt x="276" y="1214"/>
                  </a:lnTo>
                  <a:lnTo>
                    <a:pt x="266" y="1214"/>
                  </a:lnTo>
                  <a:lnTo>
                    <a:pt x="257" y="1214"/>
                  </a:lnTo>
                  <a:lnTo>
                    <a:pt x="247" y="1214"/>
                  </a:lnTo>
                  <a:lnTo>
                    <a:pt x="237" y="1214"/>
                  </a:lnTo>
                  <a:lnTo>
                    <a:pt x="233" y="1214"/>
                  </a:lnTo>
                  <a:lnTo>
                    <a:pt x="228" y="1214"/>
                  </a:lnTo>
                  <a:lnTo>
                    <a:pt x="228" y="1214"/>
                  </a:lnTo>
                  <a:lnTo>
                    <a:pt x="223" y="1214"/>
                  </a:lnTo>
                  <a:lnTo>
                    <a:pt x="213" y="1214"/>
                  </a:lnTo>
                  <a:lnTo>
                    <a:pt x="208" y="1219"/>
                  </a:lnTo>
                  <a:lnTo>
                    <a:pt x="199" y="1219"/>
                  </a:lnTo>
                  <a:lnTo>
                    <a:pt x="194" y="1219"/>
                  </a:lnTo>
                  <a:lnTo>
                    <a:pt x="184" y="1224"/>
                  </a:lnTo>
                  <a:lnTo>
                    <a:pt x="174" y="1224"/>
                  </a:lnTo>
                  <a:lnTo>
                    <a:pt x="165" y="1224"/>
                  </a:lnTo>
                  <a:lnTo>
                    <a:pt x="160" y="1228"/>
                  </a:lnTo>
                  <a:lnTo>
                    <a:pt x="160" y="1228"/>
                  </a:lnTo>
                  <a:lnTo>
                    <a:pt x="155" y="1228"/>
                  </a:lnTo>
                  <a:lnTo>
                    <a:pt x="145" y="1228"/>
                  </a:lnTo>
                  <a:lnTo>
                    <a:pt x="141" y="1233"/>
                  </a:lnTo>
                  <a:lnTo>
                    <a:pt x="141" y="1233"/>
                  </a:lnTo>
                  <a:lnTo>
                    <a:pt x="136" y="1233"/>
                  </a:lnTo>
                  <a:lnTo>
                    <a:pt x="131" y="1233"/>
                  </a:lnTo>
                  <a:lnTo>
                    <a:pt x="126" y="1238"/>
                  </a:lnTo>
                  <a:lnTo>
                    <a:pt x="116" y="1238"/>
                  </a:lnTo>
                  <a:lnTo>
                    <a:pt x="112" y="1238"/>
                  </a:lnTo>
                  <a:lnTo>
                    <a:pt x="107" y="1243"/>
                  </a:lnTo>
                  <a:lnTo>
                    <a:pt x="102" y="1243"/>
                  </a:lnTo>
                  <a:lnTo>
                    <a:pt x="102" y="1243"/>
                  </a:lnTo>
                  <a:lnTo>
                    <a:pt x="97" y="1248"/>
                  </a:lnTo>
                  <a:lnTo>
                    <a:pt x="97" y="1248"/>
                  </a:lnTo>
                  <a:lnTo>
                    <a:pt x="97" y="1238"/>
                  </a:lnTo>
                  <a:lnTo>
                    <a:pt x="97" y="1238"/>
                  </a:lnTo>
                  <a:lnTo>
                    <a:pt x="97" y="1233"/>
                  </a:lnTo>
                  <a:lnTo>
                    <a:pt x="97" y="1228"/>
                  </a:lnTo>
                  <a:lnTo>
                    <a:pt x="97" y="1224"/>
                  </a:lnTo>
                  <a:lnTo>
                    <a:pt x="92" y="1219"/>
                  </a:lnTo>
                  <a:lnTo>
                    <a:pt x="92" y="1214"/>
                  </a:lnTo>
                  <a:lnTo>
                    <a:pt x="92" y="1209"/>
                  </a:lnTo>
                  <a:lnTo>
                    <a:pt x="92" y="1209"/>
                  </a:lnTo>
                  <a:lnTo>
                    <a:pt x="92" y="1204"/>
                  </a:lnTo>
                  <a:lnTo>
                    <a:pt x="92" y="1199"/>
                  </a:lnTo>
                  <a:lnTo>
                    <a:pt x="92" y="1195"/>
                  </a:lnTo>
                  <a:lnTo>
                    <a:pt x="92" y="1190"/>
                  </a:lnTo>
                  <a:lnTo>
                    <a:pt x="87" y="1185"/>
                  </a:lnTo>
                  <a:lnTo>
                    <a:pt x="87" y="1180"/>
                  </a:lnTo>
                  <a:lnTo>
                    <a:pt x="87" y="1175"/>
                  </a:lnTo>
                  <a:lnTo>
                    <a:pt x="82" y="1170"/>
                  </a:lnTo>
                  <a:lnTo>
                    <a:pt x="82" y="1161"/>
                  </a:lnTo>
                  <a:lnTo>
                    <a:pt x="82" y="1156"/>
                  </a:lnTo>
                  <a:lnTo>
                    <a:pt x="82" y="1151"/>
                  </a:lnTo>
                  <a:lnTo>
                    <a:pt x="78" y="1146"/>
                  </a:lnTo>
                  <a:lnTo>
                    <a:pt x="78" y="1141"/>
                  </a:lnTo>
                  <a:lnTo>
                    <a:pt x="78" y="1137"/>
                  </a:lnTo>
                  <a:lnTo>
                    <a:pt x="78" y="1132"/>
                  </a:lnTo>
                  <a:lnTo>
                    <a:pt x="78" y="1132"/>
                  </a:lnTo>
                  <a:lnTo>
                    <a:pt x="78" y="1127"/>
                  </a:lnTo>
                  <a:lnTo>
                    <a:pt x="73" y="1117"/>
                  </a:lnTo>
                  <a:lnTo>
                    <a:pt x="73" y="1117"/>
                  </a:lnTo>
                  <a:lnTo>
                    <a:pt x="73" y="1108"/>
                  </a:lnTo>
                  <a:lnTo>
                    <a:pt x="68" y="1103"/>
                  </a:lnTo>
                  <a:lnTo>
                    <a:pt x="68" y="1103"/>
                  </a:lnTo>
                  <a:lnTo>
                    <a:pt x="68" y="1098"/>
                  </a:lnTo>
                  <a:lnTo>
                    <a:pt x="68" y="1093"/>
                  </a:lnTo>
                  <a:lnTo>
                    <a:pt x="63" y="1088"/>
                  </a:lnTo>
                  <a:lnTo>
                    <a:pt x="63" y="1083"/>
                  </a:lnTo>
                  <a:lnTo>
                    <a:pt x="63" y="1083"/>
                  </a:lnTo>
                  <a:lnTo>
                    <a:pt x="63" y="1079"/>
                  </a:lnTo>
                  <a:lnTo>
                    <a:pt x="63" y="1074"/>
                  </a:lnTo>
                  <a:lnTo>
                    <a:pt x="63" y="1069"/>
                  </a:lnTo>
                  <a:lnTo>
                    <a:pt x="58" y="1064"/>
                  </a:lnTo>
                  <a:lnTo>
                    <a:pt x="58" y="1064"/>
                  </a:lnTo>
                  <a:lnTo>
                    <a:pt x="58" y="1059"/>
                  </a:lnTo>
                  <a:lnTo>
                    <a:pt x="58" y="1054"/>
                  </a:lnTo>
                  <a:lnTo>
                    <a:pt x="53" y="1049"/>
                  </a:lnTo>
                  <a:lnTo>
                    <a:pt x="53" y="1049"/>
                  </a:lnTo>
                  <a:lnTo>
                    <a:pt x="49" y="1045"/>
                  </a:lnTo>
                  <a:lnTo>
                    <a:pt x="44" y="1040"/>
                  </a:lnTo>
                  <a:lnTo>
                    <a:pt x="39" y="1030"/>
                  </a:lnTo>
                  <a:lnTo>
                    <a:pt x="34" y="1025"/>
                  </a:lnTo>
                  <a:lnTo>
                    <a:pt x="34" y="1020"/>
                  </a:lnTo>
                  <a:lnTo>
                    <a:pt x="34" y="1016"/>
                  </a:lnTo>
                  <a:lnTo>
                    <a:pt x="29" y="1006"/>
                  </a:lnTo>
                  <a:lnTo>
                    <a:pt x="29" y="1001"/>
                  </a:lnTo>
                  <a:lnTo>
                    <a:pt x="29" y="991"/>
                  </a:lnTo>
                  <a:lnTo>
                    <a:pt x="24" y="991"/>
                  </a:lnTo>
                  <a:lnTo>
                    <a:pt x="24" y="982"/>
                  </a:lnTo>
                  <a:lnTo>
                    <a:pt x="24" y="972"/>
                  </a:lnTo>
                  <a:lnTo>
                    <a:pt x="24" y="967"/>
                  </a:lnTo>
                  <a:lnTo>
                    <a:pt x="24" y="967"/>
                  </a:lnTo>
                  <a:lnTo>
                    <a:pt x="24" y="962"/>
                  </a:lnTo>
                  <a:lnTo>
                    <a:pt x="24" y="958"/>
                  </a:lnTo>
                  <a:lnTo>
                    <a:pt x="24" y="953"/>
                  </a:lnTo>
                  <a:lnTo>
                    <a:pt x="24" y="943"/>
                  </a:lnTo>
                  <a:lnTo>
                    <a:pt x="24" y="938"/>
                  </a:lnTo>
                  <a:lnTo>
                    <a:pt x="24" y="938"/>
                  </a:lnTo>
                  <a:lnTo>
                    <a:pt x="24" y="929"/>
                  </a:lnTo>
                  <a:lnTo>
                    <a:pt x="24" y="919"/>
                  </a:lnTo>
                  <a:lnTo>
                    <a:pt x="24" y="909"/>
                  </a:lnTo>
                  <a:lnTo>
                    <a:pt x="24" y="900"/>
                  </a:lnTo>
                  <a:lnTo>
                    <a:pt x="24" y="890"/>
                  </a:lnTo>
                  <a:lnTo>
                    <a:pt x="24" y="885"/>
                  </a:lnTo>
                  <a:lnTo>
                    <a:pt x="24" y="880"/>
                  </a:lnTo>
                  <a:lnTo>
                    <a:pt x="20" y="871"/>
                  </a:lnTo>
                  <a:lnTo>
                    <a:pt x="20" y="861"/>
                  </a:lnTo>
                  <a:lnTo>
                    <a:pt x="20" y="856"/>
                  </a:lnTo>
                  <a:lnTo>
                    <a:pt x="15" y="846"/>
                  </a:lnTo>
                  <a:lnTo>
                    <a:pt x="15" y="837"/>
                  </a:lnTo>
                  <a:lnTo>
                    <a:pt x="15" y="827"/>
                  </a:lnTo>
                  <a:lnTo>
                    <a:pt x="15" y="817"/>
                  </a:lnTo>
                  <a:lnTo>
                    <a:pt x="15" y="808"/>
                  </a:lnTo>
                  <a:lnTo>
                    <a:pt x="15" y="798"/>
                  </a:lnTo>
                  <a:lnTo>
                    <a:pt x="15" y="788"/>
                  </a:lnTo>
                  <a:lnTo>
                    <a:pt x="15" y="779"/>
                  </a:lnTo>
                  <a:lnTo>
                    <a:pt x="20" y="774"/>
                  </a:lnTo>
                  <a:lnTo>
                    <a:pt x="24" y="759"/>
                  </a:lnTo>
                  <a:lnTo>
                    <a:pt x="29" y="745"/>
                  </a:lnTo>
                  <a:lnTo>
                    <a:pt x="29" y="735"/>
                  </a:lnTo>
                  <a:lnTo>
                    <a:pt x="29" y="730"/>
                  </a:lnTo>
                  <a:lnTo>
                    <a:pt x="34" y="721"/>
                  </a:lnTo>
                  <a:lnTo>
                    <a:pt x="34" y="716"/>
                  </a:lnTo>
                  <a:lnTo>
                    <a:pt x="39" y="711"/>
                  </a:lnTo>
                  <a:lnTo>
                    <a:pt x="39" y="701"/>
                  </a:lnTo>
                  <a:lnTo>
                    <a:pt x="44" y="696"/>
                  </a:lnTo>
                  <a:lnTo>
                    <a:pt x="44" y="692"/>
                  </a:lnTo>
                  <a:lnTo>
                    <a:pt x="49" y="682"/>
                  </a:lnTo>
                  <a:lnTo>
                    <a:pt x="58" y="677"/>
                  </a:lnTo>
                  <a:lnTo>
                    <a:pt x="63" y="677"/>
                  </a:lnTo>
                  <a:lnTo>
                    <a:pt x="63" y="672"/>
                  </a:lnTo>
                  <a:lnTo>
                    <a:pt x="68" y="667"/>
                  </a:lnTo>
                  <a:lnTo>
                    <a:pt x="68" y="662"/>
                  </a:lnTo>
                  <a:lnTo>
                    <a:pt x="73" y="658"/>
                  </a:lnTo>
                  <a:lnTo>
                    <a:pt x="73" y="653"/>
                  </a:lnTo>
                  <a:lnTo>
                    <a:pt x="78" y="643"/>
                  </a:lnTo>
                  <a:lnTo>
                    <a:pt x="78" y="638"/>
                  </a:lnTo>
                  <a:lnTo>
                    <a:pt x="82" y="629"/>
                  </a:lnTo>
                  <a:lnTo>
                    <a:pt x="82" y="624"/>
                  </a:lnTo>
                  <a:lnTo>
                    <a:pt x="87" y="619"/>
                  </a:lnTo>
                  <a:lnTo>
                    <a:pt x="87" y="614"/>
                  </a:lnTo>
                  <a:lnTo>
                    <a:pt x="87" y="609"/>
                  </a:lnTo>
                  <a:lnTo>
                    <a:pt x="87" y="604"/>
                  </a:lnTo>
                  <a:lnTo>
                    <a:pt x="87" y="600"/>
                  </a:lnTo>
                  <a:lnTo>
                    <a:pt x="82" y="595"/>
                  </a:lnTo>
                  <a:lnTo>
                    <a:pt x="82" y="590"/>
                  </a:lnTo>
                  <a:lnTo>
                    <a:pt x="82" y="585"/>
                  </a:lnTo>
                  <a:lnTo>
                    <a:pt x="78" y="585"/>
                  </a:lnTo>
                  <a:lnTo>
                    <a:pt x="78" y="585"/>
                  </a:lnTo>
                  <a:lnTo>
                    <a:pt x="78" y="580"/>
                  </a:lnTo>
                  <a:lnTo>
                    <a:pt x="73" y="580"/>
                  </a:lnTo>
                  <a:lnTo>
                    <a:pt x="73" y="580"/>
                  </a:lnTo>
                  <a:lnTo>
                    <a:pt x="73" y="575"/>
                  </a:lnTo>
                  <a:lnTo>
                    <a:pt x="78" y="575"/>
                  </a:lnTo>
                  <a:lnTo>
                    <a:pt x="78" y="575"/>
                  </a:lnTo>
                  <a:lnTo>
                    <a:pt x="82" y="575"/>
                  </a:lnTo>
                  <a:lnTo>
                    <a:pt x="87" y="575"/>
                  </a:lnTo>
                  <a:lnTo>
                    <a:pt x="87" y="575"/>
                  </a:lnTo>
                  <a:lnTo>
                    <a:pt x="87" y="575"/>
                  </a:lnTo>
                  <a:lnTo>
                    <a:pt x="87" y="571"/>
                  </a:lnTo>
                  <a:lnTo>
                    <a:pt x="87" y="571"/>
                  </a:lnTo>
                  <a:lnTo>
                    <a:pt x="87" y="566"/>
                  </a:lnTo>
                  <a:lnTo>
                    <a:pt x="87" y="566"/>
                  </a:lnTo>
                  <a:lnTo>
                    <a:pt x="87" y="561"/>
                  </a:lnTo>
                  <a:lnTo>
                    <a:pt x="87" y="561"/>
                  </a:lnTo>
                  <a:lnTo>
                    <a:pt x="87" y="561"/>
                  </a:lnTo>
                  <a:lnTo>
                    <a:pt x="87" y="561"/>
                  </a:lnTo>
                  <a:lnTo>
                    <a:pt x="87" y="561"/>
                  </a:lnTo>
                  <a:lnTo>
                    <a:pt x="82" y="561"/>
                  </a:lnTo>
                  <a:lnTo>
                    <a:pt x="82" y="561"/>
                  </a:lnTo>
                  <a:lnTo>
                    <a:pt x="82" y="561"/>
                  </a:lnTo>
                  <a:lnTo>
                    <a:pt x="82" y="561"/>
                  </a:lnTo>
                  <a:lnTo>
                    <a:pt x="82" y="556"/>
                  </a:lnTo>
                  <a:lnTo>
                    <a:pt x="82" y="556"/>
                  </a:lnTo>
                  <a:lnTo>
                    <a:pt x="82" y="551"/>
                  </a:lnTo>
                  <a:lnTo>
                    <a:pt x="82" y="551"/>
                  </a:lnTo>
                  <a:lnTo>
                    <a:pt x="82" y="551"/>
                  </a:lnTo>
                  <a:lnTo>
                    <a:pt x="82" y="551"/>
                  </a:lnTo>
                  <a:lnTo>
                    <a:pt x="87" y="551"/>
                  </a:lnTo>
                  <a:lnTo>
                    <a:pt x="87" y="546"/>
                  </a:lnTo>
                  <a:lnTo>
                    <a:pt x="92" y="546"/>
                  </a:lnTo>
                  <a:lnTo>
                    <a:pt x="92" y="542"/>
                  </a:lnTo>
                  <a:lnTo>
                    <a:pt x="92" y="542"/>
                  </a:lnTo>
                  <a:lnTo>
                    <a:pt x="87" y="537"/>
                  </a:lnTo>
                  <a:lnTo>
                    <a:pt x="87" y="537"/>
                  </a:lnTo>
                  <a:lnTo>
                    <a:pt x="82" y="532"/>
                  </a:lnTo>
                  <a:lnTo>
                    <a:pt x="78" y="532"/>
                  </a:lnTo>
                  <a:lnTo>
                    <a:pt x="78" y="532"/>
                  </a:lnTo>
                  <a:lnTo>
                    <a:pt x="78" y="532"/>
                  </a:lnTo>
                  <a:lnTo>
                    <a:pt x="73" y="532"/>
                  </a:lnTo>
                  <a:lnTo>
                    <a:pt x="73" y="527"/>
                  </a:lnTo>
                  <a:lnTo>
                    <a:pt x="73" y="527"/>
                  </a:lnTo>
                  <a:lnTo>
                    <a:pt x="78" y="527"/>
                  </a:lnTo>
                  <a:lnTo>
                    <a:pt x="78" y="527"/>
                  </a:lnTo>
                  <a:lnTo>
                    <a:pt x="78" y="522"/>
                  </a:lnTo>
                  <a:lnTo>
                    <a:pt x="82" y="522"/>
                  </a:lnTo>
                  <a:lnTo>
                    <a:pt x="82" y="522"/>
                  </a:lnTo>
                  <a:lnTo>
                    <a:pt x="82" y="517"/>
                  </a:lnTo>
                  <a:lnTo>
                    <a:pt x="82" y="517"/>
                  </a:lnTo>
                  <a:lnTo>
                    <a:pt x="82" y="517"/>
                  </a:lnTo>
                  <a:lnTo>
                    <a:pt x="82" y="517"/>
                  </a:lnTo>
                  <a:lnTo>
                    <a:pt x="87" y="517"/>
                  </a:lnTo>
                  <a:lnTo>
                    <a:pt x="87" y="517"/>
                  </a:lnTo>
                  <a:lnTo>
                    <a:pt x="92" y="517"/>
                  </a:lnTo>
                  <a:lnTo>
                    <a:pt x="92" y="513"/>
                  </a:lnTo>
                  <a:lnTo>
                    <a:pt x="92" y="513"/>
                  </a:lnTo>
                  <a:lnTo>
                    <a:pt x="87" y="508"/>
                  </a:lnTo>
                  <a:lnTo>
                    <a:pt x="87" y="508"/>
                  </a:lnTo>
                  <a:lnTo>
                    <a:pt x="87" y="503"/>
                  </a:lnTo>
                  <a:lnTo>
                    <a:pt x="87" y="503"/>
                  </a:lnTo>
                  <a:lnTo>
                    <a:pt x="92" y="498"/>
                  </a:lnTo>
                  <a:lnTo>
                    <a:pt x="92" y="498"/>
                  </a:lnTo>
                  <a:lnTo>
                    <a:pt x="92" y="498"/>
                  </a:lnTo>
                  <a:lnTo>
                    <a:pt x="97" y="493"/>
                  </a:lnTo>
                  <a:lnTo>
                    <a:pt x="97" y="493"/>
                  </a:lnTo>
                  <a:lnTo>
                    <a:pt x="102" y="493"/>
                  </a:lnTo>
                  <a:lnTo>
                    <a:pt x="102" y="488"/>
                  </a:lnTo>
                  <a:lnTo>
                    <a:pt x="102" y="488"/>
                  </a:lnTo>
                  <a:lnTo>
                    <a:pt x="102" y="484"/>
                  </a:lnTo>
                  <a:lnTo>
                    <a:pt x="102" y="484"/>
                  </a:lnTo>
                  <a:lnTo>
                    <a:pt x="97" y="479"/>
                  </a:lnTo>
                  <a:lnTo>
                    <a:pt x="92" y="479"/>
                  </a:lnTo>
                  <a:lnTo>
                    <a:pt x="87" y="479"/>
                  </a:lnTo>
                  <a:lnTo>
                    <a:pt x="87" y="479"/>
                  </a:lnTo>
                  <a:lnTo>
                    <a:pt x="87" y="479"/>
                  </a:lnTo>
                  <a:lnTo>
                    <a:pt x="82" y="484"/>
                  </a:lnTo>
                  <a:lnTo>
                    <a:pt x="78" y="484"/>
                  </a:lnTo>
                  <a:lnTo>
                    <a:pt x="78" y="484"/>
                  </a:lnTo>
                  <a:lnTo>
                    <a:pt x="73" y="484"/>
                  </a:lnTo>
                  <a:lnTo>
                    <a:pt x="73" y="488"/>
                  </a:lnTo>
                  <a:lnTo>
                    <a:pt x="73" y="488"/>
                  </a:lnTo>
                  <a:lnTo>
                    <a:pt x="68" y="493"/>
                  </a:lnTo>
                  <a:lnTo>
                    <a:pt x="68" y="498"/>
                  </a:lnTo>
                  <a:lnTo>
                    <a:pt x="63" y="503"/>
                  </a:lnTo>
                  <a:lnTo>
                    <a:pt x="63" y="503"/>
                  </a:lnTo>
                  <a:lnTo>
                    <a:pt x="63" y="503"/>
                  </a:lnTo>
                  <a:lnTo>
                    <a:pt x="58" y="503"/>
                  </a:lnTo>
                  <a:lnTo>
                    <a:pt x="58" y="503"/>
                  </a:lnTo>
                  <a:lnTo>
                    <a:pt x="58" y="503"/>
                  </a:lnTo>
                  <a:lnTo>
                    <a:pt x="58" y="508"/>
                  </a:lnTo>
                  <a:lnTo>
                    <a:pt x="58" y="508"/>
                  </a:lnTo>
                  <a:lnTo>
                    <a:pt x="58" y="508"/>
                  </a:lnTo>
                  <a:lnTo>
                    <a:pt x="58" y="508"/>
                  </a:lnTo>
                  <a:lnTo>
                    <a:pt x="58" y="508"/>
                  </a:lnTo>
                  <a:lnTo>
                    <a:pt x="58" y="508"/>
                  </a:lnTo>
                  <a:lnTo>
                    <a:pt x="53" y="508"/>
                  </a:lnTo>
                  <a:lnTo>
                    <a:pt x="53" y="513"/>
                  </a:lnTo>
                  <a:lnTo>
                    <a:pt x="53" y="513"/>
                  </a:lnTo>
                  <a:lnTo>
                    <a:pt x="53" y="513"/>
                  </a:lnTo>
                  <a:lnTo>
                    <a:pt x="53" y="513"/>
                  </a:lnTo>
                  <a:lnTo>
                    <a:pt x="53" y="513"/>
                  </a:lnTo>
                  <a:lnTo>
                    <a:pt x="53" y="513"/>
                  </a:lnTo>
                  <a:lnTo>
                    <a:pt x="53" y="513"/>
                  </a:lnTo>
                  <a:lnTo>
                    <a:pt x="53" y="513"/>
                  </a:lnTo>
                  <a:lnTo>
                    <a:pt x="53" y="517"/>
                  </a:lnTo>
                  <a:lnTo>
                    <a:pt x="53" y="517"/>
                  </a:lnTo>
                  <a:lnTo>
                    <a:pt x="53" y="517"/>
                  </a:lnTo>
                  <a:lnTo>
                    <a:pt x="49" y="517"/>
                  </a:lnTo>
                  <a:lnTo>
                    <a:pt x="49" y="517"/>
                  </a:lnTo>
                  <a:lnTo>
                    <a:pt x="49" y="517"/>
                  </a:lnTo>
                  <a:lnTo>
                    <a:pt x="44" y="517"/>
                  </a:lnTo>
                  <a:lnTo>
                    <a:pt x="44" y="517"/>
                  </a:lnTo>
                  <a:lnTo>
                    <a:pt x="44" y="517"/>
                  </a:lnTo>
                  <a:lnTo>
                    <a:pt x="44" y="513"/>
                  </a:lnTo>
                  <a:lnTo>
                    <a:pt x="44" y="513"/>
                  </a:lnTo>
                  <a:lnTo>
                    <a:pt x="44" y="508"/>
                  </a:lnTo>
                  <a:lnTo>
                    <a:pt x="39" y="508"/>
                  </a:lnTo>
                  <a:lnTo>
                    <a:pt x="39" y="508"/>
                  </a:lnTo>
                  <a:lnTo>
                    <a:pt x="39" y="508"/>
                  </a:lnTo>
                  <a:lnTo>
                    <a:pt x="39" y="508"/>
                  </a:lnTo>
                  <a:lnTo>
                    <a:pt x="39" y="503"/>
                  </a:lnTo>
                  <a:lnTo>
                    <a:pt x="39" y="503"/>
                  </a:lnTo>
                  <a:lnTo>
                    <a:pt x="39" y="503"/>
                  </a:lnTo>
                  <a:lnTo>
                    <a:pt x="34" y="503"/>
                  </a:lnTo>
                  <a:lnTo>
                    <a:pt x="34" y="498"/>
                  </a:lnTo>
                  <a:lnTo>
                    <a:pt x="29" y="498"/>
                  </a:lnTo>
                  <a:lnTo>
                    <a:pt x="29" y="498"/>
                  </a:lnTo>
                  <a:lnTo>
                    <a:pt x="29" y="493"/>
                  </a:lnTo>
                  <a:lnTo>
                    <a:pt x="29" y="493"/>
                  </a:lnTo>
                  <a:lnTo>
                    <a:pt x="29" y="493"/>
                  </a:lnTo>
                  <a:lnTo>
                    <a:pt x="29" y="488"/>
                  </a:lnTo>
                  <a:lnTo>
                    <a:pt x="29" y="488"/>
                  </a:lnTo>
                  <a:lnTo>
                    <a:pt x="29" y="488"/>
                  </a:lnTo>
                  <a:lnTo>
                    <a:pt x="29" y="488"/>
                  </a:lnTo>
                  <a:lnTo>
                    <a:pt x="24" y="484"/>
                  </a:lnTo>
                  <a:lnTo>
                    <a:pt x="24" y="484"/>
                  </a:lnTo>
                  <a:lnTo>
                    <a:pt x="20" y="479"/>
                  </a:lnTo>
                  <a:lnTo>
                    <a:pt x="20" y="474"/>
                  </a:lnTo>
                  <a:lnTo>
                    <a:pt x="20" y="474"/>
                  </a:lnTo>
                  <a:lnTo>
                    <a:pt x="20" y="474"/>
                  </a:lnTo>
                  <a:lnTo>
                    <a:pt x="20" y="469"/>
                  </a:lnTo>
                  <a:lnTo>
                    <a:pt x="20" y="464"/>
                  </a:lnTo>
                  <a:lnTo>
                    <a:pt x="20" y="464"/>
                  </a:lnTo>
                  <a:lnTo>
                    <a:pt x="15" y="459"/>
                  </a:lnTo>
                  <a:lnTo>
                    <a:pt x="15" y="459"/>
                  </a:lnTo>
                  <a:lnTo>
                    <a:pt x="15" y="454"/>
                  </a:lnTo>
                  <a:lnTo>
                    <a:pt x="15" y="454"/>
                  </a:lnTo>
                  <a:lnTo>
                    <a:pt x="15" y="454"/>
                  </a:lnTo>
                  <a:lnTo>
                    <a:pt x="15" y="454"/>
                  </a:lnTo>
                  <a:lnTo>
                    <a:pt x="10" y="454"/>
                  </a:lnTo>
                  <a:lnTo>
                    <a:pt x="10" y="454"/>
                  </a:lnTo>
                  <a:lnTo>
                    <a:pt x="10" y="454"/>
                  </a:lnTo>
                  <a:lnTo>
                    <a:pt x="10" y="454"/>
                  </a:lnTo>
                  <a:lnTo>
                    <a:pt x="10" y="454"/>
                  </a:lnTo>
                  <a:lnTo>
                    <a:pt x="10" y="454"/>
                  </a:lnTo>
                  <a:lnTo>
                    <a:pt x="10" y="454"/>
                  </a:lnTo>
                  <a:lnTo>
                    <a:pt x="10" y="454"/>
                  </a:lnTo>
                  <a:lnTo>
                    <a:pt x="10" y="454"/>
                  </a:lnTo>
                  <a:lnTo>
                    <a:pt x="10" y="454"/>
                  </a:lnTo>
                  <a:lnTo>
                    <a:pt x="10" y="454"/>
                  </a:lnTo>
                  <a:lnTo>
                    <a:pt x="10" y="450"/>
                  </a:lnTo>
                  <a:lnTo>
                    <a:pt x="10" y="450"/>
                  </a:lnTo>
                  <a:lnTo>
                    <a:pt x="10" y="450"/>
                  </a:lnTo>
                  <a:lnTo>
                    <a:pt x="10" y="450"/>
                  </a:lnTo>
                  <a:lnTo>
                    <a:pt x="10" y="445"/>
                  </a:lnTo>
                  <a:lnTo>
                    <a:pt x="10" y="445"/>
                  </a:lnTo>
                  <a:lnTo>
                    <a:pt x="10" y="445"/>
                  </a:lnTo>
                  <a:lnTo>
                    <a:pt x="10" y="445"/>
                  </a:lnTo>
                  <a:lnTo>
                    <a:pt x="10" y="445"/>
                  </a:lnTo>
                  <a:lnTo>
                    <a:pt x="10" y="445"/>
                  </a:lnTo>
                  <a:lnTo>
                    <a:pt x="10" y="445"/>
                  </a:lnTo>
                  <a:lnTo>
                    <a:pt x="5" y="450"/>
                  </a:lnTo>
                  <a:lnTo>
                    <a:pt x="5" y="450"/>
                  </a:lnTo>
                  <a:lnTo>
                    <a:pt x="5" y="450"/>
                  </a:lnTo>
                  <a:lnTo>
                    <a:pt x="5" y="450"/>
                  </a:lnTo>
                  <a:lnTo>
                    <a:pt x="5" y="454"/>
                  </a:lnTo>
                  <a:lnTo>
                    <a:pt x="5" y="454"/>
                  </a:lnTo>
                  <a:lnTo>
                    <a:pt x="0" y="454"/>
                  </a:lnTo>
                  <a:lnTo>
                    <a:pt x="0" y="454"/>
                  </a:lnTo>
                  <a:lnTo>
                    <a:pt x="0" y="454"/>
                  </a:lnTo>
                  <a:lnTo>
                    <a:pt x="0" y="454"/>
                  </a:lnTo>
                  <a:lnTo>
                    <a:pt x="0" y="450"/>
                  </a:lnTo>
                  <a:lnTo>
                    <a:pt x="5" y="445"/>
                  </a:lnTo>
                  <a:lnTo>
                    <a:pt x="10" y="445"/>
                  </a:lnTo>
                  <a:lnTo>
                    <a:pt x="10" y="440"/>
                  </a:lnTo>
                  <a:lnTo>
                    <a:pt x="10" y="435"/>
                  </a:lnTo>
                  <a:lnTo>
                    <a:pt x="15" y="435"/>
                  </a:lnTo>
                  <a:lnTo>
                    <a:pt x="15" y="430"/>
                  </a:lnTo>
                  <a:lnTo>
                    <a:pt x="15" y="425"/>
                  </a:lnTo>
                  <a:lnTo>
                    <a:pt x="10" y="425"/>
                  </a:lnTo>
                  <a:lnTo>
                    <a:pt x="10" y="425"/>
                  </a:lnTo>
                  <a:lnTo>
                    <a:pt x="10" y="425"/>
                  </a:lnTo>
                  <a:lnTo>
                    <a:pt x="10" y="421"/>
                  </a:lnTo>
                  <a:lnTo>
                    <a:pt x="10" y="421"/>
                  </a:lnTo>
                  <a:lnTo>
                    <a:pt x="10" y="421"/>
                  </a:lnTo>
                  <a:lnTo>
                    <a:pt x="15" y="421"/>
                  </a:lnTo>
                  <a:lnTo>
                    <a:pt x="15" y="421"/>
                  </a:lnTo>
                  <a:lnTo>
                    <a:pt x="15" y="421"/>
                  </a:lnTo>
                  <a:lnTo>
                    <a:pt x="15" y="416"/>
                  </a:lnTo>
                  <a:lnTo>
                    <a:pt x="15" y="416"/>
                  </a:lnTo>
                  <a:lnTo>
                    <a:pt x="15" y="416"/>
                  </a:lnTo>
                  <a:lnTo>
                    <a:pt x="15" y="411"/>
                  </a:lnTo>
                  <a:lnTo>
                    <a:pt x="15" y="411"/>
                  </a:lnTo>
                  <a:lnTo>
                    <a:pt x="15" y="411"/>
                  </a:lnTo>
                  <a:lnTo>
                    <a:pt x="10" y="406"/>
                  </a:lnTo>
                  <a:lnTo>
                    <a:pt x="5" y="401"/>
                  </a:lnTo>
                  <a:lnTo>
                    <a:pt x="0" y="396"/>
                  </a:lnTo>
                  <a:lnTo>
                    <a:pt x="0" y="396"/>
                  </a:lnTo>
                  <a:lnTo>
                    <a:pt x="0" y="396"/>
                  </a:lnTo>
                  <a:lnTo>
                    <a:pt x="0" y="392"/>
                  </a:lnTo>
                  <a:lnTo>
                    <a:pt x="0" y="392"/>
                  </a:lnTo>
                  <a:lnTo>
                    <a:pt x="0" y="392"/>
                  </a:lnTo>
                  <a:lnTo>
                    <a:pt x="0" y="392"/>
                  </a:lnTo>
                  <a:lnTo>
                    <a:pt x="0" y="387"/>
                  </a:lnTo>
                  <a:lnTo>
                    <a:pt x="0" y="387"/>
                  </a:lnTo>
                  <a:lnTo>
                    <a:pt x="5" y="387"/>
                  </a:lnTo>
                  <a:lnTo>
                    <a:pt x="5" y="387"/>
                  </a:lnTo>
                  <a:lnTo>
                    <a:pt x="5" y="387"/>
                  </a:lnTo>
                  <a:lnTo>
                    <a:pt x="10" y="392"/>
                  </a:lnTo>
                  <a:lnTo>
                    <a:pt x="10" y="392"/>
                  </a:lnTo>
                  <a:lnTo>
                    <a:pt x="10" y="392"/>
                  </a:lnTo>
                  <a:lnTo>
                    <a:pt x="15" y="392"/>
                  </a:lnTo>
                  <a:lnTo>
                    <a:pt x="15" y="392"/>
                  </a:lnTo>
                  <a:lnTo>
                    <a:pt x="15" y="396"/>
                  </a:lnTo>
                  <a:lnTo>
                    <a:pt x="20" y="396"/>
                  </a:lnTo>
                  <a:lnTo>
                    <a:pt x="20" y="396"/>
                  </a:lnTo>
                  <a:lnTo>
                    <a:pt x="24" y="396"/>
                  </a:lnTo>
                  <a:lnTo>
                    <a:pt x="24" y="396"/>
                  </a:lnTo>
                  <a:lnTo>
                    <a:pt x="24" y="396"/>
                  </a:lnTo>
                  <a:lnTo>
                    <a:pt x="24" y="396"/>
                  </a:lnTo>
                  <a:lnTo>
                    <a:pt x="29" y="396"/>
                  </a:lnTo>
                  <a:lnTo>
                    <a:pt x="29" y="392"/>
                  </a:lnTo>
                  <a:lnTo>
                    <a:pt x="29" y="392"/>
                  </a:lnTo>
                  <a:lnTo>
                    <a:pt x="29" y="392"/>
                  </a:lnTo>
                  <a:lnTo>
                    <a:pt x="29" y="387"/>
                  </a:lnTo>
                  <a:lnTo>
                    <a:pt x="29" y="387"/>
                  </a:lnTo>
                  <a:lnTo>
                    <a:pt x="29" y="387"/>
                  </a:lnTo>
                  <a:lnTo>
                    <a:pt x="29" y="387"/>
                  </a:lnTo>
                  <a:lnTo>
                    <a:pt x="24" y="382"/>
                  </a:lnTo>
                  <a:lnTo>
                    <a:pt x="24" y="382"/>
                  </a:lnTo>
                  <a:lnTo>
                    <a:pt x="24" y="377"/>
                  </a:lnTo>
                  <a:lnTo>
                    <a:pt x="20" y="377"/>
                  </a:lnTo>
                  <a:lnTo>
                    <a:pt x="20" y="377"/>
                  </a:lnTo>
                  <a:lnTo>
                    <a:pt x="15" y="372"/>
                  </a:lnTo>
                  <a:lnTo>
                    <a:pt x="15" y="372"/>
                  </a:lnTo>
                  <a:lnTo>
                    <a:pt x="10" y="372"/>
                  </a:lnTo>
                  <a:lnTo>
                    <a:pt x="5" y="367"/>
                  </a:lnTo>
                  <a:lnTo>
                    <a:pt x="5" y="367"/>
                  </a:lnTo>
                  <a:lnTo>
                    <a:pt x="5" y="367"/>
                  </a:lnTo>
                  <a:lnTo>
                    <a:pt x="5" y="363"/>
                  </a:lnTo>
                  <a:lnTo>
                    <a:pt x="5" y="363"/>
                  </a:lnTo>
                  <a:lnTo>
                    <a:pt x="5" y="363"/>
                  </a:lnTo>
                  <a:lnTo>
                    <a:pt x="5" y="363"/>
                  </a:lnTo>
                  <a:lnTo>
                    <a:pt x="5" y="358"/>
                  </a:lnTo>
                  <a:lnTo>
                    <a:pt x="10" y="353"/>
                  </a:lnTo>
                  <a:lnTo>
                    <a:pt x="10" y="353"/>
                  </a:lnTo>
                  <a:lnTo>
                    <a:pt x="15" y="348"/>
                  </a:lnTo>
                  <a:lnTo>
                    <a:pt x="15" y="348"/>
                  </a:lnTo>
                  <a:lnTo>
                    <a:pt x="15" y="348"/>
                  </a:lnTo>
                  <a:lnTo>
                    <a:pt x="15" y="348"/>
                  </a:lnTo>
                  <a:lnTo>
                    <a:pt x="15" y="348"/>
                  </a:lnTo>
                  <a:lnTo>
                    <a:pt x="20" y="348"/>
                  </a:lnTo>
                  <a:lnTo>
                    <a:pt x="20" y="348"/>
                  </a:lnTo>
                  <a:lnTo>
                    <a:pt x="20" y="348"/>
                  </a:lnTo>
                  <a:lnTo>
                    <a:pt x="20" y="348"/>
                  </a:lnTo>
                  <a:lnTo>
                    <a:pt x="24" y="348"/>
                  </a:lnTo>
                  <a:lnTo>
                    <a:pt x="24" y="348"/>
                  </a:lnTo>
                  <a:lnTo>
                    <a:pt x="24" y="348"/>
                  </a:lnTo>
                  <a:lnTo>
                    <a:pt x="29" y="348"/>
                  </a:lnTo>
                  <a:lnTo>
                    <a:pt x="29" y="348"/>
                  </a:lnTo>
                  <a:lnTo>
                    <a:pt x="29" y="343"/>
                  </a:lnTo>
                  <a:lnTo>
                    <a:pt x="34" y="343"/>
                  </a:lnTo>
                  <a:lnTo>
                    <a:pt x="34" y="343"/>
                  </a:lnTo>
                  <a:lnTo>
                    <a:pt x="34" y="343"/>
                  </a:lnTo>
                  <a:lnTo>
                    <a:pt x="39" y="343"/>
                  </a:lnTo>
                  <a:lnTo>
                    <a:pt x="39" y="343"/>
                  </a:lnTo>
                  <a:lnTo>
                    <a:pt x="39" y="343"/>
                  </a:lnTo>
                  <a:lnTo>
                    <a:pt x="39" y="343"/>
                  </a:lnTo>
                  <a:lnTo>
                    <a:pt x="44" y="343"/>
                  </a:lnTo>
                  <a:lnTo>
                    <a:pt x="44" y="343"/>
                  </a:lnTo>
                  <a:lnTo>
                    <a:pt x="44" y="343"/>
                  </a:lnTo>
                  <a:lnTo>
                    <a:pt x="44" y="343"/>
                  </a:lnTo>
                  <a:lnTo>
                    <a:pt x="44" y="343"/>
                  </a:lnTo>
                  <a:lnTo>
                    <a:pt x="49" y="343"/>
                  </a:lnTo>
                  <a:lnTo>
                    <a:pt x="49" y="343"/>
                  </a:lnTo>
                  <a:lnTo>
                    <a:pt x="53" y="343"/>
                  </a:lnTo>
                  <a:lnTo>
                    <a:pt x="53" y="338"/>
                  </a:lnTo>
                  <a:lnTo>
                    <a:pt x="58" y="338"/>
                  </a:lnTo>
                  <a:lnTo>
                    <a:pt x="58" y="338"/>
                  </a:lnTo>
                  <a:lnTo>
                    <a:pt x="58" y="338"/>
                  </a:lnTo>
                  <a:lnTo>
                    <a:pt x="58" y="338"/>
                  </a:lnTo>
                  <a:lnTo>
                    <a:pt x="63" y="338"/>
                  </a:lnTo>
                  <a:lnTo>
                    <a:pt x="63" y="338"/>
                  </a:lnTo>
                  <a:lnTo>
                    <a:pt x="63" y="338"/>
                  </a:lnTo>
                  <a:lnTo>
                    <a:pt x="68" y="338"/>
                  </a:lnTo>
                  <a:lnTo>
                    <a:pt x="68" y="338"/>
                  </a:lnTo>
                  <a:lnTo>
                    <a:pt x="68" y="334"/>
                  </a:lnTo>
                  <a:lnTo>
                    <a:pt x="68" y="334"/>
                  </a:lnTo>
                  <a:lnTo>
                    <a:pt x="73" y="334"/>
                  </a:lnTo>
                  <a:lnTo>
                    <a:pt x="73" y="334"/>
                  </a:lnTo>
                  <a:lnTo>
                    <a:pt x="73" y="334"/>
                  </a:lnTo>
                  <a:lnTo>
                    <a:pt x="78" y="334"/>
                  </a:lnTo>
                  <a:lnTo>
                    <a:pt x="78" y="334"/>
                  </a:lnTo>
                  <a:lnTo>
                    <a:pt x="78" y="329"/>
                  </a:lnTo>
                  <a:lnTo>
                    <a:pt x="82" y="329"/>
                  </a:lnTo>
                  <a:lnTo>
                    <a:pt x="82" y="329"/>
                  </a:lnTo>
                  <a:lnTo>
                    <a:pt x="82" y="329"/>
                  </a:lnTo>
                  <a:lnTo>
                    <a:pt x="82" y="329"/>
                  </a:lnTo>
                  <a:lnTo>
                    <a:pt x="82" y="324"/>
                  </a:lnTo>
                  <a:lnTo>
                    <a:pt x="82" y="324"/>
                  </a:lnTo>
                  <a:lnTo>
                    <a:pt x="82" y="324"/>
                  </a:lnTo>
                  <a:lnTo>
                    <a:pt x="82" y="319"/>
                  </a:lnTo>
                  <a:lnTo>
                    <a:pt x="82" y="319"/>
                  </a:lnTo>
                  <a:lnTo>
                    <a:pt x="82" y="319"/>
                  </a:lnTo>
                  <a:lnTo>
                    <a:pt x="82" y="314"/>
                  </a:lnTo>
                  <a:lnTo>
                    <a:pt x="82" y="314"/>
                  </a:lnTo>
                  <a:lnTo>
                    <a:pt x="82" y="314"/>
                  </a:lnTo>
                  <a:lnTo>
                    <a:pt x="82" y="314"/>
                  </a:lnTo>
                  <a:lnTo>
                    <a:pt x="82" y="309"/>
                  </a:lnTo>
                  <a:lnTo>
                    <a:pt x="82" y="309"/>
                  </a:lnTo>
                  <a:lnTo>
                    <a:pt x="82" y="309"/>
                  </a:lnTo>
                  <a:lnTo>
                    <a:pt x="82" y="309"/>
                  </a:lnTo>
                  <a:lnTo>
                    <a:pt x="82" y="309"/>
                  </a:lnTo>
                  <a:lnTo>
                    <a:pt x="87" y="309"/>
                  </a:lnTo>
                  <a:lnTo>
                    <a:pt x="87" y="309"/>
                  </a:lnTo>
                  <a:lnTo>
                    <a:pt x="87" y="309"/>
                  </a:lnTo>
                  <a:lnTo>
                    <a:pt x="87" y="305"/>
                  </a:lnTo>
                  <a:lnTo>
                    <a:pt x="87" y="305"/>
                  </a:lnTo>
                  <a:lnTo>
                    <a:pt x="87" y="305"/>
                  </a:lnTo>
                  <a:lnTo>
                    <a:pt x="87" y="305"/>
                  </a:lnTo>
                  <a:lnTo>
                    <a:pt x="92" y="305"/>
                  </a:lnTo>
                  <a:lnTo>
                    <a:pt x="92" y="305"/>
                  </a:lnTo>
                  <a:lnTo>
                    <a:pt x="92" y="300"/>
                  </a:lnTo>
                  <a:lnTo>
                    <a:pt x="92" y="300"/>
                  </a:lnTo>
                  <a:lnTo>
                    <a:pt x="92" y="300"/>
                  </a:lnTo>
                  <a:lnTo>
                    <a:pt x="97" y="295"/>
                  </a:lnTo>
                  <a:lnTo>
                    <a:pt x="97" y="295"/>
                  </a:lnTo>
                  <a:lnTo>
                    <a:pt x="97" y="295"/>
                  </a:lnTo>
                  <a:lnTo>
                    <a:pt x="97" y="290"/>
                  </a:lnTo>
                  <a:lnTo>
                    <a:pt x="97" y="290"/>
                  </a:lnTo>
                  <a:lnTo>
                    <a:pt x="102" y="290"/>
                  </a:lnTo>
                  <a:lnTo>
                    <a:pt x="102" y="290"/>
                  </a:lnTo>
                  <a:lnTo>
                    <a:pt x="102" y="290"/>
                  </a:lnTo>
                  <a:lnTo>
                    <a:pt x="102" y="290"/>
                  </a:lnTo>
                  <a:lnTo>
                    <a:pt x="107" y="290"/>
                  </a:lnTo>
                  <a:lnTo>
                    <a:pt x="112" y="290"/>
                  </a:lnTo>
                  <a:lnTo>
                    <a:pt x="116" y="290"/>
                  </a:lnTo>
                  <a:lnTo>
                    <a:pt x="121" y="295"/>
                  </a:lnTo>
                  <a:lnTo>
                    <a:pt x="121" y="295"/>
                  </a:lnTo>
                  <a:lnTo>
                    <a:pt x="121" y="295"/>
                  </a:lnTo>
                  <a:lnTo>
                    <a:pt x="121" y="295"/>
                  </a:lnTo>
                  <a:lnTo>
                    <a:pt x="121" y="295"/>
                  </a:lnTo>
                  <a:lnTo>
                    <a:pt x="126" y="295"/>
                  </a:lnTo>
                  <a:lnTo>
                    <a:pt x="126" y="295"/>
                  </a:lnTo>
                  <a:lnTo>
                    <a:pt x="126" y="300"/>
                  </a:lnTo>
                  <a:lnTo>
                    <a:pt x="126" y="300"/>
                  </a:lnTo>
                  <a:lnTo>
                    <a:pt x="126" y="300"/>
                  </a:lnTo>
                  <a:lnTo>
                    <a:pt x="126" y="300"/>
                  </a:lnTo>
                  <a:lnTo>
                    <a:pt x="131" y="300"/>
                  </a:lnTo>
                  <a:lnTo>
                    <a:pt x="131" y="300"/>
                  </a:lnTo>
                  <a:lnTo>
                    <a:pt x="131" y="300"/>
                  </a:lnTo>
                  <a:lnTo>
                    <a:pt x="131" y="300"/>
                  </a:lnTo>
                  <a:lnTo>
                    <a:pt x="136" y="300"/>
                  </a:lnTo>
                  <a:lnTo>
                    <a:pt x="136" y="295"/>
                  </a:lnTo>
                  <a:lnTo>
                    <a:pt x="136" y="295"/>
                  </a:lnTo>
                  <a:lnTo>
                    <a:pt x="136" y="295"/>
                  </a:lnTo>
                  <a:lnTo>
                    <a:pt x="136" y="290"/>
                  </a:lnTo>
                  <a:lnTo>
                    <a:pt x="136" y="290"/>
                  </a:lnTo>
                  <a:lnTo>
                    <a:pt x="136" y="290"/>
                  </a:lnTo>
                  <a:lnTo>
                    <a:pt x="141" y="290"/>
                  </a:lnTo>
                  <a:lnTo>
                    <a:pt x="141" y="290"/>
                  </a:lnTo>
                  <a:lnTo>
                    <a:pt x="141" y="285"/>
                  </a:lnTo>
                  <a:lnTo>
                    <a:pt x="141" y="285"/>
                  </a:lnTo>
                  <a:lnTo>
                    <a:pt x="141" y="285"/>
                  </a:lnTo>
                  <a:lnTo>
                    <a:pt x="141" y="285"/>
                  </a:lnTo>
                  <a:lnTo>
                    <a:pt x="141" y="285"/>
                  </a:lnTo>
                  <a:lnTo>
                    <a:pt x="145" y="290"/>
                  </a:lnTo>
                  <a:lnTo>
                    <a:pt x="145" y="290"/>
                  </a:lnTo>
                  <a:lnTo>
                    <a:pt x="145" y="290"/>
                  </a:lnTo>
                  <a:lnTo>
                    <a:pt x="145" y="290"/>
                  </a:lnTo>
                  <a:lnTo>
                    <a:pt x="145" y="290"/>
                  </a:lnTo>
                  <a:lnTo>
                    <a:pt x="145" y="285"/>
                  </a:lnTo>
                  <a:lnTo>
                    <a:pt x="145" y="285"/>
                  </a:lnTo>
                  <a:lnTo>
                    <a:pt x="145" y="285"/>
                  </a:lnTo>
                  <a:lnTo>
                    <a:pt x="145" y="280"/>
                  </a:lnTo>
                  <a:lnTo>
                    <a:pt x="145" y="280"/>
                  </a:lnTo>
                  <a:lnTo>
                    <a:pt x="150" y="280"/>
                  </a:lnTo>
                  <a:lnTo>
                    <a:pt x="150" y="276"/>
                  </a:lnTo>
                  <a:lnTo>
                    <a:pt x="150" y="276"/>
                  </a:lnTo>
                  <a:lnTo>
                    <a:pt x="150" y="276"/>
                  </a:lnTo>
                  <a:lnTo>
                    <a:pt x="150" y="276"/>
                  </a:lnTo>
                  <a:lnTo>
                    <a:pt x="155" y="276"/>
                  </a:lnTo>
                  <a:lnTo>
                    <a:pt x="155" y="276"/>
                  </a:lnTo>
                  <a:lnTo>
                    <a:pt x="155" y="276"/>
                  </a:lnTo>
                  <a:lnTo>
                    <a:pt x="155" y="276"/>
                  </a:lnTo>
                  <a:lnTo>
                    <a:pt x="155" y="280"/>
                  </a:lnTo>
                  <a:lnTo>
                    <a:pt x="155" y="280"/>
                  </a:lnTo>
                  <a:lnTo>
                    <a:pt x="155" y="280"/>
                  </a:lnTo>
                  <a:lnTo>
                    <a:pt x="155" y="280"/>
                  </a:lnTo>
                  <a:lnTo>
                    <a:pt x="155" y="285"/>
                  </a:lnTo>
                  <a:lnTo>
                    <a:pt x="155" y="285"/>
                  </a:lnTo>
                  <a:lnTo>
                    <a:pt x="155" y="285"/>
                  </a:lnTo>
                  <a:lnTo>
                    <a:pt x="155" y="285"/>
                  </a:lnTo>
                  <a:lnTo>
                    <a:pt x="160" y="285"/>
                  </a:lnTo>
                  <a:lnTo>
                    <a:pt x="160" y="285"/>
                  </a:lnTo>
                  <a:lnTo>
                    <a:pt x="160" y="285"/>
                  </a:lnTo>
                  <a:lnTo>
                    <a:pt x="160" y="285"/>
                  </a:lnTo>
                  <a:lnTo>
                    <a:pt x="160" y="280"/>
                  </a:lnTo>
                  <a:lnTo>
                    <a:pt x="165" y="280"/>
                  </a:lnTo>
                  <a:lnTo>
                    <a:pt x="165" y="280"/>
                  </a:lnTo>
                  <a:lnTo>
                    <a:pt x="165" y="280"/>
                  </a:lnTo>
                  <a:lnTo>
                    <a:pt x="170" y="276"/>
                  </a:lnTo>
                  <a:lnTo>
                    <a:pt x="170" y="276"/>
                  </a:lnTo>
                  <a:lnTo>
                    <a:pt x="174" y="276"/>
                  </a:lnTo>
                  <a:lnTo>
                    <a:pt x="179" y="276"/>
                  </a:lnTo>
                  <a:lnTo>
                    <a:pt x="184" y="271"/>
                  </a:lnTo>
                  <a:lnTo>
                    <a:pt x="189" y="271"/>
                  </a:lnTo>
                  <a:lnTo>
                    <a:pt x="194" y="271"/>
                  </a:lnTo>
                  <a:lnTo>
                    <a:pt x="194" y="271"/>
                  </a:lnTo>
                  <a:lnTo>
                    <a:pt x="199" y="266"/>
                  </a:lnTo>
                  <a:lnTo>
                    <a:pt x="199" y="266"/>
                  </a:lnTo>
                  <a:lnTo>
                    <a:pt x="203" y="266"/>
                  </a:lnTo>
                  <a:lnTo>
                    <a:pt x="208" y="266"/>
                  </a:lnTo>
                  <a:lnTo>
                    <a:pt x="208" y="266"/>
                  </a:lnTo>
                  <a:lnTo>
                    <a:pt x="213" y="266"/>
                  </a:lnTo>
                  <a:lnTo>
                    <a:pt x="213" y="266"/>
                  </a:lnTo>
                  <a:lnTo>
                    <a:pt x="218" y="266"/>
                  </a:lnTo>
                  <a:lnTo>
                    <a:pt x="218" y="271"/>
                  </a:lnTo>
                  <a:lnTo>
                    <a:pt x="218" y="271"/>
                  </a:lnTo>
                  <a:lnTo>
                    <a:pt x="218" y="276"/>
                  </a:lnTo>
                  <a:lnTo>
                    <a:pt x="218" y="276"/>
                  </a:lnTo>
                  <a:lnTo>
                    <a:pt x="218" y="276"/>
                  </a:lnTo>
                  <a:lnTo>
                    <a:pt x="218" y="280"/>
                  </a:lnTo>
                  <a:lnTo>
                    <a:pt x="223" y="280"/>
                  </a:lnTo>
                  <a:lnTo>
                    <a:pt x="223" y="285"/>
                  </a:lnTo>
                  <a:lnTo>
                    <a:pt x="223" y="285"/>
                  </a:lnTo>
                  <a:lnTo>
                    <a:pt x="223" y="285"/>
                  </a:lnTo>
                  <a:lnTo>
                    <a:pt x="223" y="290"/>
                  </a:lnTo>
                  <a:lnTo>
                    <a:pt x="223" y="290"/>
                  </a:lnTo>
                  <a:lnTo>
                    <a:pt x="223" y="290"/>
                  </a:lnTo>
                  <a:lnTo>
                    <a:pt x="228" y="290"/>
                  </a:lnTo>
                  <a:lnTo>
                    <a:pt x="228" y="290"/>
                  </a:lnTo>
                  <a:lnTo>
                    <a:pt x="233" y="290"/>
                  </a:lnTo>
                  <a:lnTo>
                    <a:pt x="233" y="290"/>
                  </a:lnTo>
                  <a:lnTo>
                    <a:pt x="237" y="290"/>
                  </a:lnTo>
                  <a:lnTo>
                    <a:pt x="237" y="295"/>
                  </a:lnTo>
                  <a:lnTo>
                    <a:pt x="237" y="295"/>
                  </a:lnTo>
                  <a:lnTo>
                    <a:pt x="237" y="295"/>
                  </a:lnTo>
                  <a:lnTo>
                    <a:pt x="242" y="295"/>
                  </a:lnTo>
                  <a:lnTo>
                    <a:pt x="242" y="295"/>
                  </a:lnTo>
                  <a:lnTo>
                    <a:pt x="247" y="295"/>
                  </a:lnTo>
                  <a:lnTo>
                    <a:pt x="247" y="295"/>
                  </a:lnTo>
                  <a:lnTo>
                    <a:pt x="252" y="295"/>
                  </a:lnTo>
                  <a:lnTo>
                    <a:pt x="252" y="295"/>
                  </a:lnTo>
                  <a:lnTo>
                    <a:pt x="252" y="295"/>
                  </a:lnTo>
                  <a:lnTo>
                    <a:pt x="257" y="295"/>
                  </a:lnTo>
                  <a:lnTo>
                    <a:pt x="257" y="295"/>
                  </a:lnTo>
                  <a:lnTo>
                    <a:pt x="262" y="290"/>
                  </a:lnTo>
                  <a:lnTo>
                    <a:pt x="266" y="290"/>
                  </a:lnTo>
                  <a:lnTo>
                    <a:pt x="266" y="290"/>
                  </a:lnTo>
                  <a:lnTo>
                    <a:pt x="266" y="290"/>
                  </a:lnTo>
                  <a:lnTo>
                    <a:pt x="266" y="285"/>
                  </a:lnTo>
                  <a:lnTo>
                    <a:pt x="266" y="285"/>
                  </a:lnTo>
                  <a:lnTo>
                    <a:pt x="271" y="285"/>
                  </a:lnTo>
                  <a:lnTo>
                    <a:pt x="271" y="285"/>
                  </a:lnTo>
                  <a:lnTo>
                    <a:pt x="271" y="285"/>
                  </a:lnTo>
                  <a:lnTo>
                    <a:pt x="271" y="285"/>
                  </a:lnTo>
                  <a:lnTo>
                    <a:pt x="271" y="285"/>
                  </a:lnTo>
                  <a:lnTo>
                    <a:pt x="271" y="285"/>
                  </a:lnTo>
                  <a:lnTo>
                    <a:pt x="271" y="285"/>
                  </a:lnTo>
                  <a:lnTo>
                    <a:pt x="276" y="285"/>
                  </a:lnTo>
                  <a:lnTo>
                    <a:pt x="276" y="290"/>
                  </a:lnTo>
                  <a:lnTo>
                    <a:pt x="276" y="290"/>
                  </a:lnTo>
                  <a:lnTo>
                    <a:pt x="276" y="295"/>
                  </a:lnTo>
                  <a:lnTo>
                    <a:pt x="271" y="295"/>
                  </a:lnTo>
                  <a:lnTo>
                    <a:pt x="271" y="300"/>
                  </a:lnTo>
                  <a:lnTo>
                    <a:pt x="271" y="300"/>
                  </a:lnTo>
                  <a:lnTo>
                    <a:pt x="271" y="305"/>
                  </a:lnTo>
                  <a:lnTo>
                    <a:pt x="266" y="305"/>
                  </a:lnTo>
                  <a:lnTo>
                    <a:pt x="266" y="305"/>
                  </a:lnTo>
                  <a:lnTo>
                    <a:pt x="266" y="309"/>
                  </a:lnTo>
                  <a:lnTo>
                    <a:pt x="266" y="309"/>
                  </a:lnTo>
                  <a:lnTo>
                    <a:pt x="266" y="309"/>
                  </a:lnTo>
                  <a:lnTo>
                    <a:pt x="266" y="309"/>
                  </a:lnTo>
                  <a:lnTo>
                    <a:pt x="266" y="309"/>
                  </a:lnTo>
                  <a:lnTo>
                    <a:pt x="266" y="314"/>
                  </a:lnTo>
                  <a:lnTo>
                    <a:pt x="266" y="314"/>
                  </a:lnTo>
                  <a:lnTo>
                    <a:pt x="266" y="309"/>
                  </a:lnTo>
                  <a:lnTo>
                    <a:pt x="266" y="309"/>
                  </a:lnTo>
                  <a:lnTo>
                    <a:pt x="271" y="309"/>
                  </a:lnTo>
                  <a:lnTo>
                    <a:pt x="271" y="305"/>
                  </a:lnTo>
                  <a:lnTo>
                    <a:pt x="271" y="305"/>
                  </a:lnTo>
                  <a:lnTo>
                    <a:pt x="271" y="305"/>
                  </a:lnTo>
                  <a:lnTo>
                    <a:pt x="276" y="305"/>
                  </a:lnTo>
                  <a:lnTo>
                    <a:pt x="276" y="305"/>
                  </a:lnTo>
                  <a:lnTo>
                    <a:pt x="276" y="305"/>
                  </a:lnTo>
                  <a:lnTo>
                    <a:pt x="276" y="305"/>
                  </a:lnTo>
                  <a:lnTo>
                    <a:pt x="276" y="309"/>
                  </a:lnTo>
                  <a:lnTo>
                    <a:pt x="281" y="309"/>
                  </a:lnTo>
                  <a:lnTo>
                    <a:pt x="281" y="309"/>
                  </a:lnTo>
                  <a:lnTo>
                    <a:pt x="281" y="309"/>
                  </a:lnTo>
                  <a:lnTo>
                    <a:pt x="286" y="309"/>
                  </a:lnTo>
                  <a:lnTo>
                    <a:pt x="286" y="314"/>
                  </a:lnTo>
                  <a:lnTo>
                    <a:pt x="286" y="314"/>
                  </a:lnTo>
                  <a:lnTo>
                    <a:pt x="286" y="314"/>
                  </a:lnTo>
                  <a:lnTo>
                    <a:pt x="286" y="309"/>
                  </a:lnTo>
                  <a:lnTo>
                    <a:pt x="286" y="309"/>
                  </a:lnTo>
                  <a:lnTo>
                    <a:pt x="291" y="309"/>
                  </a:lnTo>
                  <a:lnTo>
                    <a:pt x="291" y="309"/>
                  </a:lnTo>
                  <a:lnTo>
                    <a:pt x="291" y="309"/>
                  </a:lnTo>
                  <a:lnTo>
                    <a:pt x="291" y="314"/>
                  </a:lnTo>
                  <a:lnTo>
                    <a:pt x="291" y="314"/>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110">
              <a:extLst>
                <a:ext uri="{FF2B5EF4-FFF2-40B4-BE49-F238E27FC236}">
                  <a16:creationId xmlns:a16="http://schemas.microsoft.com/office/drawing/2014/main" xmlns="" id="{59107115-CF25-424F-A4E3-56D7A3B56D02}"/>
                </a:ext>
              </a:extLst>
            </p:cNvPr>
            <p:cNvSpPr>
              <a:spLocks noEditPoints="1"/>
            </p:cNvSpPr>
            <p:nvPr/>
          </p:nvSpPr>
          <p:spPr bwMode="auto">
            <a:xfrm>
              <a:off x="8972632" y="3431258"/>
              <a:ext cx="764715" cy="763770"/>
            </a:xfrm>
            <a:custGeom>
              <a:avLst/>
              <a:gdLst>
                <a:gd name="T0" fmla="*/ 697 w 799"/>
                <a:gd name="T1" fmla="*/ 48 h 895"/>
                <a:gd name="T2" fmla="*/ 707 w 799"/>
                <a:gd name="T3" fmla="*/ 44 h 895"/>
                <a:gd name="T4" fmla="*/ 712 w 799"/>
                <a:gd name="T5" fmla="*/ 53 h 895"/>
                <a:gd name="T6" fmla="*/ 726 w 799"/>
                <a:gd name="T7" fmla="*/ 92 h 895"/>
                <a:gd name="T8" fmla="*/ 746 w 799"/>
                <a:gd name="T9" fmla="*/ 111 h 895"/>
                <a:gd name="T10" fmla="*/ 755 w 799"/>
                <a:gd name="T11" fmla="*/ 102 h 895"/>
                <a:gd name="T12" fmla="*/ 789 w 799"/>
                <a:gd name="T13" fmla="*/ 73 h 895"/>
                <a:gd name="T14" fmla="*/ 789 w 799"/>
                <a:gd name="T15" fmla="*/ 111 h 895"/>
                <a:gd name="T16" fmla="*/ 779 w 799"/>
                <a:gd name="T17" fmla="*/ 126 h 895"/>
                <a:gd name="T18" fmla="*/ 784 w 799"/>
                <a:gd name="T19" fmla="*/ 155 h 895"/>
                <a:gd name="T20" fmla="*/ 775 w 799"/>
                <a:gd name="T21" fmla="*/ 174 h 895"/>
                <a:gd name="T22" fmla="*/ 765 w 799"/>
                <a:gd name="T23" fmla="*/ 261 h 895"/>
                <a:gd name="T24" fmla="*/ 712 w 799"/>
                <a:gd name="T25" fmla="*/ 392 h 895"/>
                <a:gd name="T26" fmla="*/ 721 w 799"/>
                <a:gd name="T27" fmla="*/ 537 h 895"/>
                <a:gd name="T28" fmla="*/ 750 w 799"/>
                <a:gd name="T29" fmla="*/ 643 h 895"/>
                <a:gd name="T30" fmla="*/ 770 w 799"/>
                <a:gd name="T31" fmla="*/ 711 h 895"/>
                <a:gd name="T32" fmla="*/ 789 w 799"/>
                <a:gd name="T33" fmla="*/ 803 h 895"/>
                <a:gd name="T34" fmla="*/ 712 w 799"/>
                <a:gd name="T35" fmla="*/ 876 h 895"/>
                <a:gd name="T36" fmla="*/ 542 w 799"/>
                <a:gd name="T37" fmla="*/ 818 h 895"/>
                <a:gd name="T38" fmla="*/ 508 w 799"/>
                <a:gd name="T39" fmla="*/ 726 h 895"/>
                <a:gd name="T40" fmla="*/ 363 w 799"/>
                <a:gd name="T41" fmla="*/ 706 h 895"/>
                <a:gd name="T42" fmla="*/ 233 w 799"/>
                <a:gd name="T43" fmla="*/ 784 h 895"/>
                <a:gd name="T44" fmla="*/ 155 w 799"/>
                <a:gd name="T45" fmla="*/ 745 h 895"/>
                <a:gd name="T46" fmla="*/ 92 w 799"/>
                <a:gd name="T47" fmla="*/ 673 h 895"/>
                <a:gd name="T48" fmla="*/ 68 w 799"/>
                <a:gd name="T49" fmla="*/ 619 h 895"/>
                <a:gd name="T50" fmla="*/ 78 w 799"/>
                <a:gd name="T51" fmla="*/ 605 h 895"/>
                <a:gd name="T52" fmla="*/ 63 w 799"/>
                <a:gd name="T53" fmla="*/ 581 h 895"/>
                <a:gd name="T54" fmla="*/ 63 w 799"/>
                <a:gd name="T55" fmla="*/ 561 h 895"/>
                <a:gd name="T56" fmla="*/ 49 w 799"/>
                <a:gd name="T57" fmla="*/ 542 h 895"/>
                <a:gd name="T58" fmla="*/ 53 w 799"/>
                <a:gd name="T59" fmla="*/ 523 h 895"/>
                <a:gd name="T60" fmla="*/ 44 w 799"/>
                <a:gd name="T61" fmla="*/ 503 h 895"/>
                <a:gd name="T62" fmla="*/ 39 w 799"/>
                <a:gd name="T63" fmla="*/ 494 h 895"/>
                <a:gd name="T64" fmla="*/ 15 w 799"/>
                <a:gd name="T65" fmla="*/ 479 h 895"/>
                <a:gd name="T66" fmla="*/ 15 w 799"/>
                <a:gd name="T67" fmla="*/ 455 h 895"/>
                <a:gd name="T68" fmla="*/ 29 w 799"/>
                <a:gd name="T69" fmla="*/ 474 h 895"/>
                <a:gd name="T70" fmla="*/ 58 w 799"/>
                <a:gd name="T71" fmla="*/ 455 h 895"/>
                <a:gd name="T72" fmla="*/ 87 w 799"/>
                <a:gd name="T73" fmla="*/ 435 h 895"/>
                <a:gd name="T74" fmla="*/ 141 w 799"/>
                <a:gd name="T75" fmla="*/ 421 h 895"/>
                <a:gd name="T76" fmla="*/ 155 w 799"/>
                <a:gd name="T77" fmla="*/ 382 h 895"/>
                <a:gd name="T78" fmla="*/ 199 w 799"/>
                <a:gd name="T79" fmla="*/ 377 h 895"/>
                <a:gd name="T80" fmla="*/ 203 w 799"/>
                <a:gd name="T81" fmla="*/ 348 h 895"/>
                <a:gd name="T82" fmla="*/ 213 w 799"/>
                <a:gd name="T83" fmla="*/ 319 h 895"/>
                <a:gd name="T84" fmla="*/ 252 w 799"/>
                <a:gd name="T85" fmla="*/ 324 h 895"/>
                <a:gd name="T86" fmla="*/ 271 w 799"/>
                <a:gd name="T87" fmla="*/ 305 h 895"/>
                <a:gd name="T88" fmla="*/ 266 w 799"/>
                <a:gd name="T89" fmla="*/ 281 h 895"/>
                <a:gd name="T90" fmla="*/ 281 w 799"/>
                <a:gd name="T91" fmla="*/ 276 h 895"/>
                <a:gd name="T92" fmla="*/ 310 w 799"/>
                <a:gd name="T93" fmla="*/ 271 h 895"/>
                <a:gd name="T94" fmla="*/ 324 w 799"/>
                <a:gd name="T95" fmla="*/ 237 h 895"/>
                <a:gd name="T96" fmla="*/ 358 w 799"/>
                <a:gd name="T97" fmla="*/ 232 h 895"/>
                <a:gd name="T98" fmla="*/ 378 w 799"/>
                <a:gd name="T99" fmla="*/ 242 h 895"/>
                <a:gd name="T100" fmla="*/ 392 w 799"/>
                <a:gd name="T101" fmla="*/ 203 h 895"/>
                <a:gd name="T102" fmla="*/ 349 w 799"/>
                <a:gd name="T103" fmla="*/ 179 h 895"/>
                <a:gd name="T104" fmla="*/ 387 w 799"/>
                <a:gd name="T105" fmla="*/ 169 h 895"/>
                <a:gd name="T106" fmla="*/ 436 w 799"/>
                <a:gd name="T107" fmla="*/ 169 h 895"/>
                <a:gd name="T108" fmla="*/ 445 w 799"/>
                <a:gd name="T109" fmla="*/ 155 h 895"/>
                <a:gd name="T110" fmla="*/ 465 w 799"/>
                <a:gd name="T111" fmla="*/ 150 h 895"/>
                <a:gd name="T112" fmla="*/ 484 w 799"/>
                <a:gd name="T113" fmla="*/ 136 h 895"/>
                <a:gd name="T114" fmla="*/ 528 w 799"/>
                <a:gd name="T115" fmla="*/ 102 h 895"/>
                <a:gd name="T116" fmla="*/ 576 w 799"/>
                <a:gd name="T117" fmla="*/ 73 h 895"/>
                <a:gd name="T118" fmla="*/ 605 w 799"/>
                <a:gd name="T119" fmla="*/ 58 h 895"/>
                <a:gd name="T120" fmla="*/ 644 w 799"/>
                <a:gd name="T121" fmla="*/ 10 h 895"/>
                <a:gd name="T122" fmla="*/ 678 w 799"/>
                <a:gd name="T123" fmla="*/ 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9" h="895">
                  <a:moveTo>
                    <a:pt x="15" y="537"/>
                  </a:moveTo>
                  <a:lnTo>
                    <a:pt x="20" y="532"/>
                  </a:lnTo>
                  <a:lnTo>
                    <a:pt x="20" y="532"/>
                  </a:lnTo>
                  <a:lnTo>
                    <a:pt x="20" y="537"/>
                  </a:lnTo>
                  <a:lnTo>
                    <a:pt x="20" y="537"/>
                  </a:lnTo>
                  <a:lnTo>
                    <a:pt x="15" y="537"/>
                  </a:lnTo>
                  <a:close/>
                  <a:moveTo>
                    <a:pt x="707" y="19"/>
                  </a:moveTo>
                  <a:lnTo>
                    <a:pt x="707" y="19"/>
                  </a:lnTo>
                  <a:lnTo>
                    <a:pt x="712" y="19"/>
                  </a:lnTo>
                  <a:lnTo>
                    <a:pt x="712" y="24"/>
                  </a:lnTo>
                  <a:lnTo>
                    <a:pt x="712" y="29"/>
                  </a:lnTo>
                  <a:lnTo>
                    <a:pt x="707" y="29"/>
                  </a:lnTo>
                  <a:lnTo>
                    <a:pt x="707" y="34"/>
                  </a:lnTo>
                  <a:lnTo>
                    <a:pt x="707" y="39"/>
                  </a:lnTo>
                  <a:lnTo>
                    <a:pt x="702" y="39"/>
                  </a:lnTo>
                  <a:lnTo>
                    <a:pt x="697" y="44"/>
                  </a:lnTo>
                  <a:lnTo>
                    <a:pt x="697" y="48"/>
                  </a:lnTo>
                  <a:lnTo>
                    <a:pt x="697" y="48"/>
                  </a:lnTo>
                  <a:lnTo>
                    <a:pt x="697" y="48"/>
                  </a:lnTo>
                  <a:lnTo>
                    <a:pt x="697" y="48"/>
                  </a:lnTo>
                  <a:lnTo>
                    <a:pt x="702" y="48"/>
                  </a:lnTo>
                  <a:lnTo>
                    <a:pt x="702" y="48"/>
                  </a:lnTo>
                  <a:lnTo>
                    <a:pt x="702" y="44"/>
                  </a:lnTo>
                  <a:lnTo>
                    <a:pt x="702" y="44"/>
                  </a:lnTo>
                  <a:lnTo>
                    <a:pt x="702" y="44"/>
                  </a:lnTo>
                  <a:lnTo>
                    <a:pt x="702" y="44"/>
                  </a:lnTo>
                  <a:lnTo>
                    <a:pt x="707" y="39"/>
                  </a:lnTo>
                  <a:lnTo>
                    <a:pt x="707" y="39"/>
                  </a:lnTo>
                  <a:lnTo>
                    <a:pt x="707" y="39"/>
                  </a:lnTo>
                  <a:lnTo>
                    <a:pt x="707" y="39"/>
                  </a:lnTo>
                  <a:lnTo>
                    <a:pt x="707" y="39"/>
                  </a:lnTo>
                  <a:lnTo>
                    <a:pt x="707" y="39"/>
                  </a:lnTo>
                  <a:lnTo>
                    <a:pt x="707" y="39"/>
                  </a:lnTo>
                  <a:lnTo>
                    <a:pt x="707" y="44"/>
                  </a:lnTo>
                  <a:lnTo>
                    <a:pt x="707" y="44"/>
                  </a:lnTo>
                  <a:lnTo>
                    <a:pt x="707" y="44"/>
                  </a:lnTo>
                  <a:lnTo>
                    <a:pt x="707" y="44"/>
                  </a:lnTo>
                  <a:lnTo>
                    <a:pt x="707" y="48"/>
                  </a:lnTo>
                  <a:lnTo>
                    <a:pt x="707" y="48"/>
                  </a:lnTo>
                  <a:lnTo>
                    <a:pt x="707" y="48"/>
                  </a:lnTo>
                  <a:lnTo>
                    <a:pt x="707" y="48"/>
                  </a:lnTo>
                  <a:lnTo>
                    <a:pt x="707" y="48"/>
                  </a:lnTo>
                  <a:lnTo>
                    <a:pt x="707" y="48"/>
                  </a:lnTo>
                  <a:lnTo>
                    <a:pt x="707" y="48"/>
                  </a:lnTo>
                  <a:lnTo>
                    <a:pt x="707" y="48"/>
                  </a:lnTo>
                  <a:lnTo>
                    <a:pt x="707" y="48"/>
                  </a:lnTo>
                  <a:lnTo>
                    <a:pt x="707" y="48"/>
                  </a:lnTo>
                  <a:lnTo>
                    <a:pt x="707" y="48"/>
                  </a:lnTo>
                  <a:lnTo>
                    <a:pt x="712" y="48"/>
                  </a:lnTo>
                  <a:lnTo>
                    <a:pt x="712" y="48"/>
                  </a:lnTo>
                  <a:lnTo>
                    <a:pt x="712" y="48"/>
                  </a:lnTo>
                  <a:lnTo>
                    <a:pt x="712" y="48"/>
                  </a:lnTo>
                  <a:lnTo>
                    <a:pt x="712" y="53"/>
                  </a:lnTo>
                  <a:lnTo>
                    <a:pt x="712" y="53"/>
                  </a:lnTo>
                  <a:lnTo>
                    <a:pt x="717" y="58"/>
                  </a:lnTo>
                  <a:lnTo>
                    <a:pt x="717" y="58"/>
                  </a:lnTo>
                  <a:lnTo>
                    <a:pt x="717" y="63"/>
                  </a:lnTo>
                  <a:lnTo>
                    <a:pt x="717" y="68"/>
                  </a:lnTo>
                  <a:lnTo>
                    <a:pt x="717" y="68"/>
                  </a:lnTo>
                  <a:lnTo>
                    <a:pt x="717" y="68"/>
                  </a:lnTo>
                  <a:lnTo>
                    <a:pt x="717" y="73"/>
                  </a:lnTo>
                  <a:lnTo>
                    <a:pt x="721" y="78"/>
                  </a:lnTo>
                  <a:lnTo>
                    <a:pt x="721" y="78"/>
                  </a:lnTo>
                  <a:lnTo>
                    <a:pt x="726" y="82"/>
                  </a:lnTo>
                  <a:lnTo>
                    <a:pt x="726" y="82"/>
                  </a:lnTo>
                  <a:lnTo>
                    <a:pt x="726" y="82"/>
                  </a:lnTo>
                  <a:lnTo>
                    <a:pt x="726" y="82"/>
                  </a:lnTo>
                  <a:lnTo>
                    <a:pt x="726" y="87"/>
                  </a:lnTo>
                  <a:lnTo>
                    <a:pt x="726" y="87"/>
                  </a:lnTo>
                  <a:lnTo>
                    <a:pt x="726" y="87"/>
                  </a:lnTo>
                  <a:lnTo>
                    <a:pt x="726" y="92"/>
                  </a:lnTo>
                  <a:lnTo>
                    <a:pt x="726" y="92"/>
                  </a:lnTo>
                  <a:lnTo>
                    <a:pt x="731" y="92"/>
                  </a:lnTo>
                  <a:lnTo>
                    <a:pt x="731" y="97"/>
                  </a:lnTo>
                  <a:lnTo>
                    <a:pt x="736" y="97"/>
                  </a:lnTo>
                  <a:lnTo>
                    <a:pt x="736" y="97"/>
                  </a:lnTo>
                  <a:lnTo>
                    <a:pt x="736" y="97"/>
                  </a:lnTo>
                  <a:lnTo>
                    <a:pt x="736" y="102"/>
                  </a:lnTo>
                  <a:lnTo>
                    <a:pt x="736" y="102"/>
                  </a:lnTo>
                  <a:lnTo>
                    <a:pt x="736" y="102"/>
                  </a:lnTo>
                  <a:lnTo>
                    <a:pt x="736" y="102"/>
                  </a:lnTo>
                  <a:lnTo>
                    <a:pt x="741" y="102"/>
                  </a:lnTo>
                  <a:lnTo>
                    <a:pt x="741" y="107"/>
                  </a:lnTo>
                  <a:lnTo>
                    <a:pt x="741" y="107"/>
                  </a:lnTo>
                  <a:lnTo>
                    <a:pt x="741" y="111"/>
                  </a:lnTo>
                  <a:lnTo>
                    <a:pt x="741" y="111"/>
                  </a:lnTo>
                  <a:lnTo>
                    <a:pt x="741" y="111"/>
                  </a:lnTo>
                  <a:lnTo>
                    <a:pt x="746" y="111"/>
                  </a:lnTo>
                  <a:lnTo>
                    <a:pt x="746" y="111"/>
                  </a:lnTo>
                  <a:lnTo>
                    <a:pt x="746" y="111"/>
                  </a:lnTo>
                  <a:lnTo>
                    <a:pt x="750" y="111"/>
                  </a:lnTo>
                  <a:lnTo>
                    <a:pt x="750" y="111"/>
                  </a:lnTo>
                  <a:lnTo>
                    <a:pt x="750" y="111"/>
                  </a:lnTo>
                  <a:lnTo>
                    <a:pt x="750" y="107"/>
                  </a:lnTo>
                  <a:lnTo>
                    <a:pt x="750" y="107"/>
                  </a:lnTo>
                  <a:lnTo>
                    <a:pt x="750" y="107"/>
                  </a:lnTo>
                  <a:lnTo>
                    <a:pt x="750" y="107"/>
                  </a:lnTo>
                  <a:lnTo>
                    <a:pt x="750" y="107"/>
                  </a:lnTo>
                  <a:lnTo>
                    <a:pt x="750" y="107"/>
                  </a:lnTo>
                  <a:lnTo>
                    <a:pt x="750" y="107"/>
                  </a:lnTo>
                  <a:lnTo>
                    <a:pt x="750" y="107"/>
                  </a:lnTo>
                  <a:lnTo>
                    <a:pt x="750" y="102"/>
                  </a:lnTo>
                  <a:lnTo>
                    <a:pt x="755" y="102"/>
                  </a:lnTo>
                  <a:lnTo>
                    <a:pt x="755" y="102"/>
                  </a:lnTo>
                  <a:lnTo>
                    <a:pt x="755" y="102"/>
                  </a:lnTo>
                  <a:lnTo>
                    <a:pt x="755" y="102"/>
                  </a:lnTo>
                  <a:lnTo>
                    <a:pt x="755" y="102"/>
                  </a:lnTo>
                  <a:lnTo>
                    <a:pt x="755" y="102"/>
                  </a:lnTo>
                  <a:lnTo>
                    <a:pt x="755" y="97"/>
                  </a:lnTo>
                  <a:lnTo>
                    <a:pt x="755" y="97"/>
                  </a:lnTo>
                  <a:lnTo>
                    <a:pt x="755" y="97"/>
                  </a:lnTo>
                  <a:lnTo>
                    <a:pt x="760" y="97"/>
                  </a:lnTo>
                  <a:lnTo>
                    <a:pt x="760" y="97"/>
                  </a:lnTo>
                  <a:lnTo>
                    <a:pt x="760" y="97"/>
                  </a:lnTo>
                  <a:lnTo>
                    <a:pt x="765" y="92"/>
                  </a:lnTo>
                  <a:lnTo>
                    <a:pt x="765" y="87"/>
                  </a:lnTo>
                  <a:lnTo>
                    <a:pt x="770" y="82"/>
                  </a:lnTo>
                  <a:lnTo>
                    <a:pt x="770" y="82"/>
                  </a:lnTo>
                  <a:lnTo>
                    <a:pt x="770" y="78"/>
                  </a:lnTo>
                  <a:lnTo>
                    <a:pt x="775" y="78"/>
                  </a:lnTo>
                  <a:lnTo>
                    <a:pt x="775" y="78"/>
                  </a:lnTo>
                  <a:lnTo>
                    <a:pt x="779" y="78"/>
                  </a:lnTo>
                  <a:lnTo>
                    <a:pt x="784" y="73"/>
                  </a:lnTo>
                  <a:lnTo>
                    <a:pt x="784" y="73"/>
                  </a:lnTo>
                  <a:lnTo>
                    <a:pt x="784" y="73"/>
                  </a:lnTo>
                  <a:lnTo>
                    <a:pt x="789" y="73"/>
                  </a:lnTo>
                  <a:lnTo>
                    <a:pt x="794" y="73"/>
                  </a:lnTo>
                  <a:lnTo>
                    <a:pt x="799" y="78"/>
                  </a:lnTo>
                  <a:lnTo>
                    <a:pt x="799" y="78"/>
                  </a:lnTo>
                  <a:lnTo>
                    <a:pt x="799" y="82"/>
                  </a:lnTo>
                  <a:lnTo>
                    <a:pt x="799" y="82"/>
                  </a:lnTo>
                  <a:lnTo>
                    <a:pt x="799" y="87"/>
                  </a:lnTo>
                  <a:lnTo>
                    <a:pt x="794" y="87"/>
                  </a:lnTo>
                  <a:lnTo>
                    <a:pt x="794" y="87"/>
                  </a:lnTo>
                  <a:lnTo>
                    <a:pt x="789" y="92"/>
                  </a:lnTo>
                  <a:lnTo>
                    <a:pt x="789" y="92"/>
                  </a:lnTo>
                  <a:lnTo>
                    <a:pt x="789" y="92"/>
                  </a:lnTo>
                  <a:lnTo>
                    <a:pt x="784" y="97"/>
                  </a:lnTo>
                  <a:lnTo>
                    <a:pt x="784" y="97"/>
                  </a:lnTo>
                  <a:lnTo>
                    <a:pt x="784" y="102"/>
                  </a:lnTo>
                  <a:lnTo>
                    <a:pt x="784" y="102"/>
                  </a:lnTo>
                  <a:lnTo>
                    <a:pt x="789" y="107"/>
                  </a:lnTo>
                  <a:lnTo>
                    <a:pt x="789" y="107"/>
                  </a:lnTo>
                  <a:lnTo>
                    <a:pt x="789" y="111"/>
                  </a:lnTo>
                  <a:lnTo>
                    <a:pt x="784" y="111"/>
                  </a:lnTo>
                  <a:lnTo>
                    <a:pt x="784" y="111"/>
                  </a:lnTo>
                  <a:lnTo>
                    <a:pt x="779" y="111"/>
                  </a:lnTo>
                  <a:lnTo>
                    <a:pt x="779" y="111"/>
                  </a:lnTo>
                  <a:lnTo>
                    <a:pt x="779" y="111"/>
                  </a:lnTo>
                  <a:lnTo>
                    <a:pt x="779" y="111"/>
                  </a:lnTo>
                  <a:lnTo>
                    <a:pt x="779" y="116"/>
                  </a:lnTo>
                  <a:lnTo>
                    <a:pt x="779" y="116"/>
                  </a:lnTo>
                  <a:lnTo>
                    <a:pt x="775" y="116"/>
                  </a:lnTo>
                  <a:lnTo>
                    <a:pt x="775" y="121"/>
                  </a:lnTo>
                  <a:lnTo>
                    <a:pt x="775" y="121"/>
                  </a:lnTo>
                  <a:lnTo>
                    <a:pt x="770" y="121"/>
                  </a:lnTo>
                  <a:lnTo>
                    <a:pt x="770" y="121"/>
                  </a:lnTo>
                  <a:lnTo>
                    <a:pt x="770" y="126"/>
                  </a:lnTo>
                  <a:lnTo>
                    <a:pt x="775" y="126"/>
                  </a:lnTo>
                  <a:lnTo>
                    <a:pt x="775" y="126"/>
                  </a:lnTo>
                  <a:lnTo>
                    <a:pt x="775" y="126"/>
                  </a:lnTo>
                  <a:lnTo>
                    <a:pt x="779" y="126"/>
                  </a:lnTo>
                  <a:lnTo>
                    <a:pt x="784" y="131"/>
                  </a:lnTo>
                  <a:lnTo>
                    <a:pt x="784" y="131"/>
                  </a:lnTo>
                  <a:lnTo>
                    <a:pt x="789" y="136"/>
                  </a:lnTo>
                  <a:lnTo>
                    <a:pt x="789" y="136"/>
                  </a:lnTo>
                  <a:lnTo>
                    <a:pt x="789" y="140"/>
                  </a:lnTo>
                  <a:lnTo>
                    <a:pt x="784" y="140"/>
                  </a:lnTo>
                  <a:lnTo>
                    <a:pt x="784" y="145"/>
                  </a:lnTo>
                  <a:lnTo>
                    <a:pt x="779" y="145"/>
                  </a:lnTo>
                  <a:lnTo>
                    <a:pt x="779" y="145"/>
                  </a:lnTo>
                  <a:lnTo>
                    <a:pt x="779" y="145"/>
                  </a:lnTo>
                  <a:lnTo>
                    <a:pt x="779" y="145"/>
                  </a:lnTo>
                  <a:lnTo>
                    <a:pt x="779" y="150"/>
                  </a:lnTo>
                  <a:lnTo>
                    <a:pt x="779" y="150"/>
                  </a:lnTo>
                  <a:lnTo>
                    <a:pt x="779" y="155"/>
                  </a:lnTo>
                  <a:lnTo>
                    <a:pt x="779" y="155"/>
                  </a:lnTo>
                  <a:lnTo>
                    <a:pt x="779" y="155"/>
                  </a:lnTo>
                  <a:lnTo>
                    <a:pt x="779" y="155"/>
                  </a:lnTo>
                  <a:lnTo>
                    <a:pt x="784" y="155"/>
                  </a:lnTo>
                  <a:lnTo>
                    <a:pt x="784" y="155"/>
                  </a:lnTo>
                  <a:lnTo>
                    <a:pt x="784" y="155"/>
                  </a:lnTo>
                  <a:lnTo>
                    <a:pt x="784" y="155"/>
                  </a:lnTo>
                  <a:lnTo>
                    <a:pt x="784" y="155"/>
                  </a:lnTo>
                  <a:lnTo>
                    <a:pt x="784" y="160"/>
                  </a:lnTo>
                  <a:lnTo>
                    <a:pt x="784" y="160"/>
                  </a:lnTo>
                  <a:lnTo>
                    <a:pt x="784" y="165"/>
                  </a:lnTo>
                  <a:lnTo>
                    <a:pt x="784" y="165"/>
                  </a:lnTo>
                  <a:lnTo>
                    <a:pt x="784" y="169"/>
                  </a:lnTo>
                  <a:lnTo>
                    <a:pt x="784" y="169"/>
                  </a:lnTo>
                  <a:lnTo>
                    <a:pt x="784" y="169"/>
                  </a:lnTo>
                  <a:lnTo>
                    <a:pt x="779" y="169"/>
                  </a:lnTo>
                  <a:lnTo>
                    <a:pt x="775" y="169"/>
                  </a:lnTo>
                  <a:lnTo>
                    <a:pt x="775" y="169"/>
                  </a:lnTo>
                  <a:lnTo>
                    <a:pt x="770" y="169"/>
                  </a:lnTo>
                  <a:lnTo>
                    <a:pt x="770" y="174"/>
                  </a:lnTo>
                  <a:lnTo>
                    <a:pt x="770" y="174"/>
                  </a:lnTo>
                  <a:lnTo>
                    <a:pt x="775" y="174"/>
                  </a:lnTo>
                  <a:lnTo>
                    <a:pt x="775" y="179"/>
                  </a:lnTo>
                  <a:lnTo>
                    <a:pt x="775" y="179"/>
                  </a:lnTo>
                  <a:lnTo>
                    <a:pt x="779" y="179"/>
                  </a:lnTo>
                  <a:lnTo>
                    <a:pt x="779" y="184"/>
                  </a:lnTo>
                  <a:lnTo>
                    <a:pt x="779" y="189"/>
                  </a:lnTo>
                  <a:lnTo>
                    <a:pt x="784" y="194"/>
                  </a:lnTo>
                  <a:lnTo>
                    <a:pt x="784" y="198"/>
                  </a:lnTo>
                  <a:lnTo>
                    <a:pt x="784" y="203"/>
                  </a:lnTo>
                  <a:lnTo>
                    <a:pt x="784" y="208"/>
                  </a:lnTo>
                  <a:lnTo>
                    <a:pt x="784" y="213"/>
                  </a:lnTo>
                  <a:lnTo>
                    <a:pt x="779" y="218"/>
                  </a:lnTo>
                  <a:lnTo>
                    <a:pt x="779" y="223"/>
                  </a:lnTo>
                  <a:lnTo>
                    <a:pt x="775" y="232"/>
                  </a:lnTo>
                  <a:lnTo>
                    <a:pt x="775" y="237"/>
                  </a:lnTo>
                  <a:lnTo>
                    <a:pt x="770" y="247"/>
                  </a:lnTo>
                  <a:lnTo>
                    <a:pt x="770" y="252"/>
                  </a:lnTo>
                  <a:lnTo>
                    <a:pt x="765" y="256"/>
                  </a:lnTo>
                  <a:lnTo>
                    <a:pt x="765" y="261"/>
                  </a:lnTo>
                  <a:lnTo>
                    <a:pt x="760" y="266"/>
                  </a:lnTo>
                  <a:lnTo>
                    <a:pt x="760" y="271"/>
                  </a:lnTo>
                  <a:lnTo>
                    <a:pt x="755" y="271"/>
                  </a:lnTo>
                  <a:lnTo>
                    <a:pt x="746" y="276"/>
                  </a:lnTo>
                  <a:lnTo>
                    <a:pt x="741" y="286"/>
                  </a:lnTo>
                  <a:lnTo>
                    <a:pt x="741" y="290"/>
                  </a:lnTo>
                  <a:lnTo>
                    <a:pt x="736" y="295"/>
                  </a:lnTo>
                  <a:lnTo>
                    <a:pt x="736" y="305"/>
                  </a:lnTo>
                  <a:lnTo>
                    <a:pt x="731" y="310"/>
                  </a:lnTo>
                  <a:lnTo>
                    <a:pt x="731" y="315"/>
                  </a:lnTo>
                  <a:lnTo>
                    <a:pt x="726" y="324"/>
                  </a:lnTo>
                  <a:lnTo>
                    <a:pt x="726" y="329"/>
                  </a:lnTo>
                  <a:lnTo>
                    <a:pt x="726" y="339"/>
                  </a:lnTo>
                  <a:lnTo>
                    <a:pt x="721" y="353"/>
                  </a:lnTo>
                  <a:lnTo>
                    <a:pt x="717" y="368"/>
                  </a:lnTo>
                  <a:lnTo>
                    <a:pt x="712" y="373"/>
                  </a:lnTo>
                  <a:lnTo>
                    <a:pt x="712" y="382"/>
                  </a:lnTo>
                  <a:lnTo>
                    <a:pt x="712" y="392"/>
                  </a:lnTo>
                  <a:lnTo>
                    <a:pt x="712" y="402"/>
                  </a:lnTo>
                  <a:lnTo>
                    <a:pt x="712" y="411"/>
                  </a:lnTo>
                  <a:lnTo>
                    <a:pt x="712" y="421"/>
                  </a:lnTo>
                  <a:lnTo>
                    <a:pt x="712" y="431"/>
                  </a:lnTo>
                  <a:lnTo>
                    <a:pt x="712" y="440"/>
                  </a:lnTo>
                  <a:lnTo>
                    <a:pt x="717" y="450"/>
                  </a:lnTo>
                  <a:lnTo>
                    <a:pt x="717" y="455"/>
                  </a:lnTo>
                  <a:lnTo>
                    <a:pt x="717" y="465"/>
                  </a:lnTo>
                  <a:lnTo>
                    <a:pt x="721" y="474"/>
                  </a:lnTo>
                  <a:lnTo>
                    <a:pt x="721" y="479"/>
                  </a:lnTo>
                  <a:lnTo>
                    <a:pt x="721" y="484"/>
                  </a:lnTo>
                  <a:lnTo>
                    <a:pt x="721" y="494"/>
                  </a:lnTo>
                  <a:lnTo>
                    <a:pt x="721" y="503"/>
                  </a:lnTo>
                  <a:lnTo>
                    <a:pt x="721" y="513"/>
                  </a:lnTo>
                  <a:lnTo>
                    <a:pt x="721" y="523"/>
                  </a:lnTo>
                  <a:lnTo>
                    <a:pt x="721" y="532"/>
                  </a:lnTo>
                  <a:lnTo>
                    <a:pt x="721" y="532"/>
                  </a:lnTo>
                  <a:lnTo>
                    <a:pt x="721" y="537"/>
                  </a:lnTo>
                  <a:lnTo>
                    <a:pt x="721" y="547"/>
                  </a:lnTo>
                  <a:lnTo>
                    <a:pt x="721" y="552"/>
                  </a:lnTo>
                  <a:lnTo>
                    <a:pt x="721" y="556"/>
                  </a:lnTo>
                  <a:lnTo>
                    <a:pt x="721" y="561"/>
                  </a:lnTo>
                  <a:lnTo>
                    <a:pt x="721" y="561"/>
                  </a:lnTo>
                  <a:lnTo>
                    <a:pt x="721" y="566"/>
                  </a:lnTo>
                  <a:lnTo>
                    <a:pt x="721" y="576"/>
                  </a:lnTo>
                  <a:lnTo>
                    <a:pt x="721" y="585"/>
                  </a:lnTo>
                  <a:lnTo>
                    <a:pt x="726" y="585"/>
                  </a:lnTo>
                  <a:lnTo>
                    <a:pt x="726" y="595"/>
                  </a:lnTo>
                  <a:lnTo>
                    <a:pt x="726" y="600"/>
                  </a:lnTo>
                  <a:lnTo>
                    <a:pt x="731" y="610"/>
                  </a:lnTo>
                  <a:lnTo>
                    <a:pt x="731" y="614"/>
                  </a:lnTo>
                  <a:lnTo>
                    <a:pt x="731" y="619"/>
                  </a:lnTo>
                  <a:lnTo>
                    <a:pt x="736" y="624"/>
                  </a:lnTo>
                  <a:lnTo>
                    <a:pt x="741" y="634"/>
                  </a:lnTo>
                  <a:lnTo>
                    <a:pt x="746" y="639"/>
                  </a:lnTo>
                  <a:lnTo>
                    <a:pt x="750" y="643"/>
                  </a:lnTo>
                  <a:lnTo>
                    <a:pt x="750" y="643"/>
                  </a:lnTo>
                  <a:lnTo>
                    <a:pt x="755" y="648"/>
                  </a:lnTo>
                  <a:lnTo>
                    <a:pt x="755" y="653"/>
                  </a:lnTo>
                  <a:lnTo>
                    <a:pt x="755" y="658"/>
                  </a:lnTo>
                  <a:lnTo>
                    <a:pt x="755" y="658"/>
                  </a:lnTo>
                  <a:lnTo>
                    <a:pt x="760" y="663"/>
                  </a:lnTo>
                  <a:lnTo>
                    <a:pt x="760" y="668"/>
                  </a:lnTo>
                  <a:lnTo>
                    <a:pt x="760" y="673"/>
                  </a:lnTo>
                  <a:lnTo>
                    <a:pt x="760" y="677"/>
                  </a:lnTo>
                  <a:lnTo>
                    <a:pt x="760" y="677"/>
                  </a:lnTo>
                  <a:lnTo>
                    <a:pt x="760" y="682"/>
                  </a:lnTo>
                  <a:lnTo>
                    <a:pt x="765" y="687"/>
                  </a:lnTo>
                  <a:lnTo>
                    <a:pt x="765" y="692"/>
                  </a:lnTo>
                  <a:lnTo>
                    <a:pt x="765" y="697"/>
                  </a:lnTo>
                  <a:lnTo>
                    <a:pt x="765" y="697"/>
                  </a:lnTo>
                  <a:lnTo>
                    <a:pt x="770" y="702"/>
                  </a:lnTo>
                  <a:lnTo>
                    <a:pt x="770" y="711"/>
                  </a:lnTo>
                  <a:lnTo>
                    <a:pt x="770" y="711"/>
                  </a:lnTo>
                  <a:lnTo>
                    <a:pt x="775" y="721"/>
                  </a:lnTo>
                  <a:lnTo>
                    <a:pt x="775" y="726"/>
                  </a:lnTo>
                  <a:lnTo>
                    <a:pt x="775" y="726"/>
                  </a:lnTo>
                  <a:lnTo>
                    <a:pt x="775" y="731"/>
                  </a:lnTo>
                  <a:lnTo>
                    <a:pt x="775" y="735"/>
                  </a:lnTo>
                  <a:lnTo>
                    <a:pt x="775" y="740"/>
                  </a:lnTo>
                  <a:lnTo>
                    <a:pt x="779" y="745"/>
                  </a:lnTo>
                  <a:lnTo>
                    <a:pt x="779" y="750"/>
                  </a:lnTo>
                  <a:lnTo>
                    <a:pt x="779" y="755"/>
                  </a:lnTo>
                  <a:lnTo>
                    <a:pt x="779" y="764"/>
                  </a:lnTo>
                  <a:lnTo>
                    <a:pt x="784" y="769"/>
                  </a:lnTo>
                  <a:lnTo>
                    <a:pt x="784" y="774"/>
                  </a:lnTo>
                  <a:lnTo>
                    <a:pt x="784" y="779"/>
                  </a:lnTo>
                  <a:lnTo>
                    <a:pt x="789" y="784"/>
                  </a:lnTo>
                  <a:lnTo>
                    <a:pt x="789" y="789"/>
                  </a:lnTo>
                  <a:lnTo>
                    <a:pt x="789" y="793"/>
                  </a:lnTo>
                  <a:lnTo>
                    <a:pt x="789" y="798"/>
                  </a:lnTo>
                  <a:lnTo>
                    <a:pt x="789" y="803"/>
                  </a:lnTo>
                  <a:lnTo>
                    <a:pt x="789" y="803"/>
                  </a:lnTo>
                  <a:lnTo>
                    <a:pt x="789" y="808"/>
                  </a:lnTo>
                  <a:lnTo>
                    <a:pt x="789" y="813"/>
                  </a:lnTo>
                  <a:lnTo>
                    <a:pt x="794" y="818"/>
                  </a:lnTo>
                  <a:lnTo>
                    <a:pt x="794" y="822"/>
                  </a:lnTo>
                  <a:lnTo>
                    <a:pt x="794" y="827"/>
                  </a:lnTo>
                  <a:lnTo>
                    <a:pt x="794" y="832"/>
                  </a:lnTo>
                  <a:lnTo>
                    <a:pt x="794" y="832"/>
                  </a:lnTo>
                  <a:lnTo>
                    <a:pt x="794" y="842"/>
                  </a:lnTo>
                  <a:lnTo>
                    <a:pt x="789" y="842"/>
                  </a:lnTo>
                  <a:lnTo>
                    <a:pt x="789" y="842"/>
                  </a:lnTo>
                  <a:lnTo>
                    <a:pt x="789" y="842"/>
                  </a:lnTo>
                  <a:lnTo>
                    <a:pt x="779" y="847"/>
                  </a:lnTo>
                  <a:lnTo>
                    <a:pt x="765" y="856"/>
                  </a:lnTo>
                  <a:lnTo>
                    <a:pt x="750" y="861"/>
                  </a:lnTo>
                  <a:lnTo>
                    <a:pt x="736" y="871"/>
                  </a:lnTo>
                  <a:lnTo>
                    <a:pt x="721" y="876"/>
                  </a:lnTo>
                  <a:lnTo>
                    <a:pt x="712" y="876"/>
                  </a:lnTo>
                  <a:lnTo>
                    <a:pt x="707" y="881"/>
                  </a:lnTo>
                  <a:lnTo>
                    <a:pt x="688" y="885"/>
                  </a:lnTo>
                  <a:lnTo>
                    <a:pt x="673" y="890"/>
                  </a:lnTo>
                  <a:lnTo>
                    <a:pt x="658" y="895"/>
                  </a:lnTo>
                  <a:lnTo>
                    <a:pt x="644" y="895"/>
                  </a:lnTo>
                  <a:lnTo>
                    <a:pt x="639" y="895"/>
                  </a:lnTo>
                  <a:lnTo>
                    <a:pt x="634" y="890"/>
                  </a:lnTo>
                  <a:lnTo>
                    <a:pt x="625" y="890"/>
                  </a:lnTo>
                  <a:lnTo>
                    <a:pt x="610" y="885"/>
                  </a:lnTo>
                  <a:lnTo>
                    <a:pt x="596" y="881"/>
                  </a:lnTo>
                  <a:lnTo>
                    <a:pt x="586" y="881"/>
                  </a:lnTo>
                  <a:lnTo>
                    <a:pt x="581" y="876"/>
                  </a:lnTo>
                  <a:lnTo>
                    <a:pt x="576" y="871"/>
                  </a:lnTo>
                  <a:lnTo>
                    <a:pt x="566" y="856"/>
                  </a:lnTo>
                  <a:lnTo>
                    <a:pt x="557" y="847"/>
                  </a:lnTo>
                  <a:lnTo>
                    <a:pt x="557" y="837"/>
                  </a:lnTo>
                  <a:lnTo>
                    <a:pt x="547" y="827"/>
                  </a:lnTo>
                  <a:lnTo>
                    <a:pt x="542" y="818"/>
                  </a:lnTo>
                  <a:lnTo>
                    <a:pt x="542" y="813"/>
                  </a:lnTo>
                  <a:lnTo>
                    <a:pt x="537" y="803"/>
                  </a:lnTo>
                  <a:lnTo>
                    <a:pt x="537" y="793"/>
                  </a:lnTo>
                  <a:lnTo>
                    <a:pt x="537" y="789"/>
                  </a:lnTo>
                  <a:lnTo>
                    <a:pt x="537" y="779"/>
                  </a:lnTo>
                  <a:lnTo>
                    <a:pt x="537" y="769"/>
                  </a:lnTo>
                  <a:lnTo>
                    <a:pt x="537" y="764"/>
                  </a:lnTo>
                  <a:lnTo>
                    <a:pt x="537" y="764"/>
                  </a:lnTo>
                  <a:lnTo>
                    <a:pt x="537" y="760"/>
                  </a:lnTo>
                  <a:lnTo>
                    <a:pt x="537" y="755"/>
                  </a:lnTo>
                  <a:lnTo>
                    <a:pt x="533" y="750"/>
                  </a:lnTo>
                  <a:lnTo>
                    <a:pt x="528" y="750"/>
                  </a:lnTo>
                  <a:lnTo>
                    <a:pt x="528" y="745"/>
                  </a:lnTo>
                  <a:lnTo>
                    <a:pt x="523" y="740"/>
                  </a:lnTo>
                  <a:lnTo>
                    <a:pt x="518" y="735"/>
                  </a:lnTo>
                  <a:lnTo>
                    <a:pt x="513" y="731"/>
                  </a:lnTo>
                  <a:lnTo>
                    <a:pt x="513" y="731"/>
                  </a:lnTo>
                  <a:lnTo>
                    <a:pt x="508" y="726"/>
                  </a:lnTo>
                  <a:lnTo>
                    <a:pt x="504" y="721"/>
                  </a:lnTo>
                  <a:lnTo>
                    <a:pt x="499" y="716"/>
                  </a:lnTo>
                  <a:lnTo>
                    <a:pt x="489" y="711"/>
                  </a:lnTo>
                  <a:lnTo>
                    <a:pt x="484" y="706"/>
                  </a:lnTo>
                  <a:lnTo>
                    <a:pt x="479" y="702"/>
                  </a:lnTo>
                  <a:lnTo>
                    <a:pt x="475" y="702"/>
                  </a:lnTo>
                  <a:lnTo>
                    <a:pt x="465" y="697"/>
                  </a:lnTo>
                  <a:lnTo>
                    <a:pt x="455" y="697"/>
                  </a:lnTo>
                  <a:lnTo>
                    <a:pt x="450" y="697"/>
                  </a:lnTo>
                  <a:lnTo>
                    <a:pt x="445" y="697"/>
                  </a:lnTo>
                  <a:lnTo>
                    <a:pt x="436" y="697"/>
                  </a:lnTo>
                  <a:lnTo>
                    <a:pt x="426" y="697"/>
                  </a:lnTo>
                  <a:lnTo>
                    <a:pt x="412" y="702"/>
                  </a:lnTo>
                  <a:lnTo>
                    <a:pt x="397" y="706"/>
                  </a:lnTo>
                  <a:lnTo>
                    <a:pt x="387" y="706"/>
                  </a:lnTo>
                  <a:lnTo>
                    <a:pt x="378" y="706"/>
                  </a:lnTo>
                  <a:lnTo>
                    <a:pt x="368" y="706"/>
                  </a:lnTo>
                  <a:lnTo>
                    <a:pt x="363" y="706"/>
                  </a:lnTo>
                  <a:lnTo>
                    <a:pt x="358" y="706"/>
                  </a:lnTo>
                  <a:lnTo>
                    <a:pt x="354" y="706"/>
                  </a:lnTo>
                  <a:lnTo>
                    <a:pt x="349" y="711"/>
                  </a:lnTo>
                  <a:lnTo>
                    <a:pt x="344" y="716"/>
                  </a:lnTo>
                  <a:lnTo>
                    <a:pt x="334" y="726"/>
                  </a:lnTo>
                  <a:lnTo>
                    <a:pt x="329" y="731"/>
                  </a:lnTo>
                  <a:lnTo>
                    <a:pt x="324" y="735"/>
                  </a:lnTo>
                  <a:lnTo>
                    <a:pt x="320" y="740"/>
                  </a:lnTo>
                  <a:lnTo>
                    <a:pt x="310" y="745"/>
                  </a:lnTo>
                  <a:lnTo>
                    <a:pt x="300" y="755"/>
                  </a:lnTo>
                  <a:lnTo>
                    <a:pt x="291" y="760"/>
                  </a:lnTo>
                  <a:lnTo>
                    <a:pt x="276" y="769"/>
                  </a:lnTo>
                  <a:lnTo>
                    <a:pt x="271" y="774"/>
                  </a:lnTo>
                  <a:lnTo>
                    <a:pt x="262" y="779"/>
                  </a:lnTo>
                  <a:lnTo>
                    <a:pt x="252" y="789"/>
                  </a:lnTo>
                  <a:lnTo>
                    <a:pt x="247" y="789"/>
                  </a:lnTo>
                  <a:lnTo>
                    <a:pt x="242" y="789"/>
                  </a:lnTo>
                  <a:lnTo>
                    <a:pt x="233" y="784"/>
                  </a:lnTo>
                  <a:lnTo>
                    <a:pt x="228" y="784"/>
                  </a:lnTo>
                  <a:lnTo>
                    <a:pt x="223" y="784"/>
                  </a:lnTo>
                  <a:lnTo>
                    <a:pt x="218" y="784"/>
                  </a:lnTo>
                  <a:lnTo>
                    <a:pt x="213" y="779"/>
                  </a:lnTo>
                  <a:lnTo>
                    <a:pt x="208" y="779"/>
                  </a:lnTo>
                  <a:lnTo>
                    <a:pt x="203" y="779"/>
                  </a:lnTo>
                  <a:lnTo>
                    <a:pt x="199" y="779"/>
                  </a:lnTo>
                  <a:lnTo>
                    <a:pt x="199" y="774"/>
                  </a:lnTo>
                  <a:lnTo>
                    <a:pt x="189" y="764"/>
                  </a:lnTo>
                  <a:lnTo>
                    <a:pt x="184" y="764"/>
                  </a:lnTo>
                  <a:lnTo>
                    <a:pt x="184" y="760"/>
                  </a:lnTo>
                  <a:lnTo>
                    <a:pt x="179" y="760"/>
                  </a:lnTo>
                  <a:lnTo>
                    <a:pt x="174" y="755"/>
                  </a:lnTo>
                  <a:lnTo>
                    <a:pt x="170" y="755"/>
                  </a:lnTo>
                  <a:lnTo>
                    <a:pt x="160" y="750"/>
                  </a:lnTo>
                  <a:lnTo>
                    <a:pt x="155" y="750"/>
                  </a:lnTo>
                  <a:lnTo>
                    <a:pt x="155" y="750"/>
                  </a:lnTo>
                  <a:lnTo>
                    <a:pt x="155" y="745"/>
                  </a:lnTo>
                  <a:lnTo>
                    <a:pt x="150" y="740"/>
                  </a:lnTo>
                  <a:lnTo>
                    <a:pt x="145" y="735"/>
                  </a:lnTo>
                  <a:lnTo>
                    <a:pt x="145" y="735"/>
                  </a:lnTo>
                  <a:lnTo>
                    <a:pt x="145" y="731"/>
                  </a:lnTo>
                  <a:lnTo>
                    <a:pt x="141" y="731"/>
                  </a:lnTo>
                  <a:lnTo>
                    <a:pt x="141" y="726"/>
                  </a:lnTo>
                  <a:lnTo>
                    <a:pt x="141" y="726"/>
                  </a:lnTo>
                  <a:lnTo>
                    <a:pt x="136" y="721"/>
                  </a:lnTo>
                  <a:lnTo>
                    <a:pt x="131" y="716"/>
                  </a:lnTo>
                  <a:lnTo>
                    <a:pt x="131" y="716"/>
                  </a:lnTo>
                  <a:lnTo>
                    <a:pt x="126" y="711"/>
                  </a:lnTo>
                  <a:lnTo>
                    <a:pt x="126" y="711"/>
                  </a:lnTo>
                  <a:lnTo>
                    <a:pt x="121" y="706"/>
                  </a:lnTo>
                  <a:lnTo>
                    <a:pt x="116" y="702"/>
                  </a:lnTo>
                  <a:lnTo>
                    <a:pt x="111" y="697"/>
                  </a:lnTo>
                  <a:lnTo>
                    <a:pt x="107" y="692"/>
                  </a:lnTo>
                  <a:lnTo>
                    <a:pt x="102" y="682"/>
                  </a:lnTo>
                  <a:lnTo>
                    <a:pt x="92" y="673"/>
                  </a:lnTo>
                  <a:lnTo>
                    <a:pt x="87" y="668"/>
                  </a:lnTo>
                  <a:lnTo>
                    <a:pt x="87" y="668"/>
                  </a:lnTo>
                  <a:lnTo>
                    <a:pt x="87" y="663"/>
                  </a:lnTo>
                  <a:lnTo>
                    <a:pt x="87" y="663"/>
                  </a:lnTo>
                  <a:lnTo>
                    <a:pt x="87" y="658"/>
                  </a:lnTo>
                  <a:lnTo>
                    <a:pt x="82" y="658"/>
                  </a:lnTo>
                  <a:lnTo>
                    <a:pt x="82" y="653"/>
                  </a:lnTo>
                  <a:lnTo>
                    <a:pt x="73" y="639"/>
                  </a:lnTo>
                  <a:lnTo>
                    <a:pt x="68" y="639"/>
                  </a:lnTo>
                  <a:lnTo>
                    <a:pt x="68" y="639"/>
                  </a:lnTo>
                  <a:lnTo>
                    <a:pt x="68" y="639"/>
                  </a:lnTo>
                  <a:lnTo>
                    <a:pt x="68" y="634"/>
                  </a:lnTo>
                  <a:lnTo>
                    <a:pt x="73" y="634"/>
                  </a:lnTo>
                  <a:lnTo>
                    <a:pt x="73" y="629"/>
                  </a:lnTo>
                  <a:lnTo>
                    <a:pt x="73" y="629"/>
                  </a:lnTo>
                  <a:lnTo>
                    <a:pt x="73" y="624"/>
                  </a:lnTo>
                  <a:lnTo>
                    <a:pt x="68" y="624"/>
                  </a:lnTo>
                  <a:lnTo>
                    <a:pt x="68" y="619"/>
                  </a:lnTo>
                  <a:lnTo>
                    <a:pt x="68" y="619"/>
                  </a:lnTo>
                  <a:lnTo>
                    <a:pt x="68" y="614"/>
                  </a:lnTo>
                  <a:lnTo>
                    <a:pt x="68" y="614"/>
                  </a:lnTo>
                  <a:lnTo>
                    <a:pt x="68" y="614"/>
                  </a:lnTo>
                  <a:lnTo>
                    <a:pt x="68" y="614"/>
                  </a:lnTo>
                  <a:lnTo>
                    <a:pt x="68" y="619"/>
                  </a:lnTo>
                  <a:lnTo>
                    <a:pt x="68" y="619"/>
                  </a:lnTo>
                  <a:lnTo>
                    <a:pt x="68" y="619"/>
                  </a:lnTo>
                  <a:lnTo>
                    <a:pt x="63" y="619"/>
                  </a:lnTo>
                  <a:lnTo>
                    <a:pt x="63" y="619"/>
                  </a:lnTo>
                  <a:lnTo>
                    <a:pt x="63" y="619"/>
                  </a:lnTo>
                  <a:lnTo>
                    <a:pt x="68" y="614"/>
                  </a:lnTo>
                  <a:lnTo>
                    <a:pt x="68" y="610"/>
                  </a:lnTo>
                  <a:lnTo>
                    <a:pt x="73" y="610"/>
                  </a:lnTo>
                  <a:lnTo>
                    <a:pt x="73" y="610"/>
                  </a:lnTo>
                  <a:lnTo>
                    <a:pt x="73" y="610"/>
                  </a:lnTo>
                  <a:lnTo>
                    <a:pt x="73" y="605"/>
                  </a:lnTo>
                  <a:lnTo>
                    <a:pt x="78" y="605"/>
                  </a:lnTo>
                  <a:lnTo>
                    <a:pt x="78" y="600"/>
                  </a:lnTo>
                  <a:lnTo>
                    <a:pt x="78" y="600"/>
                  </a:lnTo>
                  <a:lnTo>
                    <a:pt x="78" y="600"/>
                  </a:lnTo>
                  <a:lnTo>
                    <a:pt x="73" y="595"/>
                  </a:lnTo>
                  <a:lnTo>
                    <a:pt x="73" y="595"/>
                  </a:lnTo>
                  <a:lnTo>
                    <a:pt x="73" y="595"/>
                  </a:lnTo>
                  <a:lnTo>
                    <a:pt x="68" y="590"/>
                  </a:lnTo>
                  <a:lnTo>
                    <a:pt x="68" y="590"/>
                  </a:lnTo>
                  <a:lnTo>
                    <a:pt x="68" y="590"/>
                  </a:lnTo>
                  <a:lnTo>
                    <a:pt x="68" y="590"/>
                  </a:lnTo>
                  <a:lnTo>
                    <a:pt x="68" y="585"/>
                  </a:lnTo>
                  <a:lnTo>
                    <a:pt x="68" y="585"/>
                  </a:lnTo>
                  <a:lnTo>
                    <a:pt x="68" y="585"/>
                  </a:lnTo>
                  <a:lnTo>
                    <a:pt x="68" y="585"/>
                  </a:lnTo>
                  <a:lnTo>
                    <a:pt x="68" y="585"/>
                  </a:lnTo>
                  <a:lnTo>
                    <a:pt x="63" y="581"/>
                  </a:lnTo>
                  <a:lnTo>
                    <a:pt x="63" y="581"/>
                  </a:lnTo>
                  <a:lnTo>
                    <a:pt x="63" y="581"/>
                  </a:lnTo>
                  <a:lnTo>
                    <a:pt x="63" y="576"/>
                  </a:lnTo>
                  <a:lnTo>
                    <a:pt x="63" y="576"/>
                  </a:lnTo>
                  <a:lnTo>
                    <a:pt x="63" y="576"/>
                  </a:lnTo>
                  <a:lnTo>
                    <a:pt x="63" y="576"/>
                  </a:lnTo>
                  <a:lnTo>
                    <a:pt x="63" y="571"/>
                  </a:lnTo>
                  <a:lnTo>
                    <a:pt x="63" y="571"/>
                  </a:lnTo>
                  <a:lnTo>
                    <a:pt x="63" y="571"/>
                  </a:lnTo>
                  <a:lnTo>
                    <a:pt x="63" y="571"/>
                  </a:lnTo>
                  <a:lnTo>
                    <a:pt x="63" y="566"/>
                  </a:lnTo>
                  <a:lnTo>
                    <a:pt x="63" y="566"/>
                  </a:lnTo>
                  <a:lnTo>
                    <a:pt x="63" y="566"/>
                  </a:lnTo>
                  <a:lnTo>
                    <a:pt x="63" y="566"/>
                  </a:lnTo>
                  <a:lnTo>
                    <a:pt x="63" y="566"/>
                  </a:lnTo>
                  <a:lnTo>
                    <a:pt x="63" y="566"/>
                  </a:lnTo>
                  <a:lnTo>
                    <a:pt x="63" y="566"/>
                  </a:lnTo>
                  <a:lnTo>
                    <a:pt x="63" y="561"/>
                  </a:lnTo>
                  <a:lnTo>
                    <a:pt x="63" y="561"/>
                  </a:lnTo>
                  <a:lnTo>
                    <a:pt x="63" y="561"/>
                  </a:lnTo>
                  <a:lnTo>
                    <a:pt x="63" y="561"/>
                  </a:lnTo>
                  <a:lnTo>
                    <a:pt x="63" y="561"/>
                  </a:lnTo>
                  <a:lnTo>
                    <a:pt x="63" y="556"/>
                  </a:lnTo>
                  <a:lnTo>
                    <a:pt x="63" y="556"/>
                  </a:lnTo>
                  <a:lnTo>
                    <a:pt x="63" y="561"/>
                  </a:lnTo>
                  <a:lnTo>
                    <a:pt x="58" y="561"/>
                  </a:lnTo>
                  <a:lnTo>
                    <a:pt x="58" y="561"/>
                  </a:lnTo>
                  <a:lnTo>
                    <a:pt x="58" y="556"/>
                  </a:lnTo>
                  <a:lnTo>
                    <a:pt x="53" y="556"/>
                  </a:lnTo>
                  <a:lnTo>
                    <a:pt x="53" y="556"/>
                  </a:lnTo>
                  <a:lnTo>
                    <a:pt x="53" y="556"/>
                  </a:lnTo>
                  <a:lnTo>
                    <a:pt x="53" y="556"/>
                  </a:lnTo>
                  <a:lnTo>
                    <a:pt x="53" y="552"/>
                  </a:lnTo>
                  <a:lnTo>
                    <a:pt x="53" y="552"/>
                  </a:lnTo>
                  <a:lnTo>
                    <a:pt x="53" y="547"/>
                  </a:lnTo>
                  <a:lnTo>
                    <a:pt x="49" y="542"/>
                  </a:lnTo>
                  <a:lnTo>
                    <a:pt x="49" y="542"/>
                  </a:lnTo>
                  <a:lnTo>
                    <a:pt x="49" y="542"/>
                  </a:lnTo>
                  <a:lnTo>
                    <a:pt x="49" y="542"/>
                  </a:lnTo>
                  <a:lnTo>
                    <a:pt x="49" y="537"/>
                  </a:lnTo>
                  <a:lnTo>
                    <a:pt x="49" y="537"/>
                  </a:lnTo>
                  <a:lnTo>
                    <a:pt x="49" y="537"/>
                  </a:lnTo>
                  <a:lnTo>
                    <a:pt x="49" y="537"/>
                  </a:lnTo>
                  <a:lnTo>
                    <a:pt x="49" y="532"/>
                  </a:lnTo>
                  <a:lnTo>
                    <a:pt x="49" y="532"/>
                  </a:lnTo>
                  <a:lnTo>
                    <a:pt x="53" y="532"/>
                  </a:lnTo>
                  <a:lnTo>
                    <a:pt x="53" y="532"/>
                  </a:lnTo>
                  <a:lnTo>
                    <a:pt x="53" y="527"/>
                  </a:lnTo>
                  <a:lnTo>
                    <a:pt x="53" y="527"/>
                  </a:lnTo>
                  <a:lnTo>
                    <a:pt x="53" y="527"/>
                  </a:lnTo>
                  <a:lnTo>
                    <a:pt x="53" y="527"/>
                  </a:lnTo>
                  <a:lnTo>
                    <a:pt x="53" y="527"/>
                  </a:lnTo>
                  <a:lnTo>
                    <a:pt x="53" y="527"/>
                  </a:lnTo>
                  <a:lnTo>
                    <a:pt x="53" y="523"/>
                  </a:lnTo>
                  <a:lnTo>
                    <a:pt x="53" y="523"/>
                  </a:lnTo>
                  <a:lnTo>
                    <a:pt x="53" y="523"/>
                  </a:lnTo>
                  <a:lnTo>
                    <a:pt x="53" y="518"/>
                  </a:lnTo>
                  <a:lnTo>
                    <a:pt x="53" y="518"/>
                  </a:lnTo>
                  <a:lnTo>
                    <a:pt x="53" y="518"/>
                  </a:lnTo>
                  <a:lnTo>
                    <a:pt x="53" y="513"/>
                  </a:lnTo>
                  <a:lnTo>
                    <a:pt x="53" y="513"/>
                  </a:lnTo>
                  <a:lnTo>
                    <a:pt x="53" y="513"/>
                  </a:lnTo>
                  <a:lnTo>
                    <a:pt x="53" y="513"/>
                  </a:lnTo>
                  <a:lnTo>
                    <a:pt x="53" y="508"/>
                  </a:lnTo>
                  <a:lnTo>
                    <a:pt x="53" y="508"/>
                  </a:lnTo>
                  <a:lnTo>
                    <a:pt x="53" y="508"/>
                  </a:lnTo>
                  <a:lnTo>
                    <a:pt x="53" y="508"/>
                  </a:lnTo>
                  <a:lnTo>
                    <a:pt x="49" y="503"/>
                  </a:lnTo>
                  <a:lnTo>
                    <a:pt x="49" y="503"/>
                  </a:lnTo>
                  <a:lnTo>
                    <a:pt x="49" y="503"/>
                  </a:lnTo>
                  <a:lnTo>
                    <a:pt x="49" y="503"/>
                  </a:lnTo>
                  <a:lnTo>
                    <a:pt x="44" y="503"/>
                  </a:lnTo>
                  <a:lnTo>
                    <a:pt x="44" y="503"/>
                  </a:lnTo>
                  <a:lnTo>
                    <a:pt x="44" y="503"/>
                  </a:lnTo>
                  <a:lnTo>
                    <a:pt x="44" y="503"/>
                  </a:lnTo>
                  <a:lnTo>
                    <a:pt x="44" y="503"/>
                  </a:lnTo>
                  <a:lnTo>
                    <a:pt x="39" y="498"/>
                  </a:lnTo>
                  <a:lnTo>
                    <a:pt x="39" y="498"/>
                  </a:lnTo>
                  <a:lnTo>
                    <a:pt x="39" y="498"/>
                  </a:lnTo>
                  <a:lnTo>
                    <a:pt x="39" y="498"/>
                  </a:lnTo>
                  <a:lnTo>
                    <a:pt x="39" y="498"/>
                  </a:lnTo>
                  <a:lnTo>
                    <a:pt x="39" y="503"/>
                  </a:lnTo>
                  <a:lnTo>
                    <a:pt x="39" y="503"/>
                  </a:lnTo>
                  <a:lnTo>
                    <a:pt x="39" y="503"/>
                  </a:lnTo>
                  <a:lnTo>
                    <a:pt x="39" y="503"/>
                  </a:lnTo>
                  <a:lnTo>
                    <a:pt x="39" y="498"/>
                  </a:lnTo>
                  <a:lnTo>
                    <a:pt x="39" y="498"/>
                  </a:lnTo>
                  <a:lnTo>
                    <a:pt x="39" y="498"/>
                  </a:lnTo>
                  <a:lnTo>
                    <a:pt x="39" y="498"/>
                  </a:lnTo>
                  <a:lnTo>
                    <a:pt x="39" y="498"/>
                  </a:lnTo>
                  <a:lnTo>
                    <a:pt x="39" y="494"/>
                  </a:lnTo>
                  <a:lnTo>
                    <a:pt x="39" y="494"/>
                  </a:lnTo>
                  <a:lnTo>
                    <a:pt x="39" y="494"/>
                  </a:lnTo>
                  <a:lnTo>
                    <a:pt x="39" y="494"/>
                  </a:lnTo>
                  <a:lnTo>
                    <a:pt x="34" y="494"/>
                  </a:lnTo>
                  <a:lnTo>
                    <a:pt x="34" y="494"/>
                  </a:lnTo>
                  <a:lnTo>
                    <a:pt x="34" y="494"/>
                  </a:lnTo>
                  <a:lnTo>
                    <a:pt x="34" y="494"/>
                  </a:lnTo>
                  <a:lnTo>
                    <a:pt x="24" y="494"/>
                  </a:lnTo>
                  <a:lnTo>
                    <a:pt x="24" y="494"/>
                  </a:lnTo>
                  <a:lnTo>
                    <a:pt x="24" y="494"/>
                  </a:lnTo>
                  <a:lnTo>
                    <a:pt x="20" y="494"/>
                  </a:lnTo>
                  <a:lnTo>
                    <a:pt x="20" y="494"/>
                  </a:lnTo>
                  <a:lnTo>
                    <a:pt x="20" y="489"/>
                  </a:lnTo>
                  <a:lnTo>
                    <a:pt x="20" y="489"/>
                  </a:lnTo>
                  <a:lnTo>
                    <a:pt x="15" y="484"/>
                  </a:lnTo>
                  <a:lnTo>
                    <a:pt x="15" y="484"/>
                  </a:lnTo>
                  <a:lnTo>
                    <a:pt x="15" y="484"/>
                  </a:lnTo>
                  <a:lnTo>
                    <a:pt x="15" y="484"/>
                  </a:lnTo>
                  <a:lnTo>
                    <a:pt x="15" y="479"/>
                  </a:lnTo>
                  <a:lnTo>
                    <a:pt x="15" y="479"/>
                  </a:lnTo>
                  <a:lnTo>
                    <a:pt x="10" y="479"/>
                  </a:lnTo>
                  <a:lnTo>
                    <a:pt x="5" y="474"/>
                  </a:lnTo>
                  <a:lnTo>
                    <a:pt x="5" y="469"/>
                  </a:lnTo>
                  <a:lnTo>
                    <a:pt x="5" y="469"/>
                  </a:lnTo>
                  <a:lnTo>
                    <a:pt x="0" y="469"/>
                  </a:lnTo>
                  <a:lnTo>
                    <a:pt x="0" y="465"/>
                  </a:lnTo>
                  <a:lnTo>
                    <a:pt x="0" y="465"/>
                  </a:lnTo>
                  <a:lnTo>
                    <a:pt x="0" y="460"/>
                  </a:lnTo>
                  <a:lnTo>
                    <a:pt x="0" y="460"/>
                  </a:lnTo>
                  <a:lnTo>
                    <a:pt x="0" y="455"/>
                  </a:lnTo>
                  <a:lnTo>
                    <a:pt x="0" y="455"/>
                  </a:lnTo>
                  <a:lnTo>
                    <a:pt x="5" y="455"/>
                  </a:lnTo>
                  <a:lnTo>
                    <a:pt x="5" y="455"/>
                  </a:lnTo>
                  <a:lnTo>
                    <a:pt x="5" y="455"/>
                  </a:lnTo>
                  <a:lnTo>
                    <a:pt x="10" y="455"/>
                  </a:lnTo>
                  <a:lnTo>
                    <a:pt x="10" y="455"/>
                  </a:lnTo>
                  <a:lnTo>
                    <a:pt x="15" y="455"/>
                  </a:lnTo>
                  <a:lnTo>
                    <a:pt x="15" y="460"/>
                  </a:lnTo>
                  <a:lnTo>
                    <a:pt x="15" y="460"/>
                  </a:lnTo>
                  <a:lnTo>
                    <a:pt x="20" y="460"/>
                  </a:lnTo>
                  <a:lnTo>
                    <a:pt x="20" y="460"/>
                  </a:lnTo>
                  <a:lnTo>
                    <a:pt x="20" y="460"/>
                  </a:lnTo>
                  <a:lnTo>
                    <a:pt x="20" y="460"/>
                  </a:lnTo>
                  <a:lnTo>
                    <a:pt x="15" y="465"/>
                  </a:lnTo>
                  <a:lnTo>
                    <a:pt x="15" y="465"/>
                  </a:lnTo>
                  <a:lnTo>
                    <a:pt x="15" y="465"/>
                  </a:lnTo>
                  <a:lnTo>
                    <a:pt x="15" y="465"/>
                  </a:lnTo>
                  <a:lnTo>
                    <a:pt x="15" y="465"/>
                  </a:lnTo>
                  <a:lnTo>
                    <a:pt x="20" y="469"/>
                  </a:lnTo>
                  <a:lnTo>
                    <a:pt x="20" y="474"/>
                  </a:lnTo>
                  <a:lnTo>
                    <a:pt x="20" y="474"/>
                  </a:lnTo>
                  <a:lnTo>
                    <a:pt x="24" y="474"/>
                  </a:lnTo>
                  <a:lnTo>
                    <a:pt x="24" y="474"/>
                  </a:lnTo>
                  <a:lnTo>
                    <a:pt x="24" y="474"/>
                  </a:lnTo>
                  <a:lnTo>
                    <a:pt x="29" y="474"/>
                  </a:lnTo>
                  <a:lnTo>
                    <a:pt x="29" y="469"/>
                  </a:lnTo>
                  <a:lnTo>
                    <a:pt x="34" y="469"/>
                  </a:lnTo>
                  <a:lnTo>
                    <a:pt x="34" y="469"/>
                  </a:lnTo>
                  <a:lnTo>
                    <a:pt x="34" y="465"/>
                  </a:lnTo>
                  <a:lnTo>
                    <a:pt x="39" y="465"/>
                  </a:lnTo>
                  <a:lnTo>
                    <a:pt x="39" y="465"/>
                  </a:lnTo>
                  <a:lnTo>
                    <a:pt x="39" y="460"/>
                  </a:lnTo>
                  <a:lnTo>
                    <a:pt x="39" y="460"/>
                  </a:lnTo>
                  <a:lnTo>
                    <a:pt x="39" y="460"/>
                  </a:lnTo>
                  <a:lnTo>
                    <a:pt x="39" y="460"/>
                  </a:lnTo>
                  <a:lnTo>
                    <a:pt x="39" y="460"/>
                  </a:lnTo>
                  <a:lnTo>
                    <a:pt x="44" y="455"/>
                  </a:lnTo>
                  <a:lnTo>
                    <a:pt x="44" y="455"/>
                  </a:lnTo>
                  <a:lnTo>
                    <a:pt x="49" y="455"/>
                  </a:lnTo>
                  <a:lnTo>
                    <a:pt x="49" y="455"/>
                  </a:lnTo>
                  <a:lnTo>
                    <a:pt x="53" y="455"/>
                  </a:lnTo>
                  <a:lnTo>
                    <a:pt x="58" y="455"/>
                  </a:lnTo>
                  <a:lnTo>
                    <a:pt x="58" y="455"/>
                  </a:lnTo>
                  <a:lnTo>
                    <a:pt x="63" y="455"/>
                  </a:lnTo>
                  <a:lnTo>
                    <a:pt x="63" y="455"/>
                  </a:lnTo>
                  <a:lnTo>
                    <a:pt x="68" y="450"/>
                  </a:lnTo>
                  <a:lnTo>
                    <a:pt x="68" y="450"/>
                  </a:lnTo>
                  <a:lnTo>
                    <a:pt x="68" y="450"/>
                  </a:lnTo>
                  <a:lnTo>
                    <a:pt x="68" y="450"/>
                  </a:lnTo>
                  <a:lnTo>
                    <a:pt x="73" y="445"/>
                  </a:lnTo>
                  <a:lnTo>
                    <a:pt x="73" y="445"/>
                  </a:lnTo>
                  <a:lnTo>
                    <a:pt x="78" y="445"/>
                  </a:lnTo>
                  <a:lnTo>
                    <a:pt x="78" y="445"/>
                  </a:lnTo>
                  <a:lnTo>
                    <a:pt x="78" y="445"/>
                  </a:lnTo>
                  <a:lnTo>
                    <a:pt x="78" y="440"/>
                  </a:lnTo>
                  <a:lnTo>
                    <a:pt x="82" y="440"/>
                  </a:lnTo>
                  <a:lnTo>
                    <a:pt x="82" y="440"/>
                  </a:lnTo>
                  <a:lnTo>
                    <a:pt x="82" y="435"/>
                  </a:lnTo>
                  <a:lnTo>
                    <a:pt x="82" y="435"/>
                  </a:lnTo>
                  <a:lnTo>
                    <a:pt x="87" y="435"/>
                  </a:lnTo>
                  <a:lnTo>
                    <a:pt x="87" y="435"/>
                  </a:lnTo>
                  <a:lnTo>
                    <a:pt x="87" y="435"/>
                  </a:lnTo>
                  <a:lnTo>
                    <a:pt x="92" y="435"/>
                  </a:lnTo>
                  <a:lnTo>
                    <a:pt x="92" y="440"/>
                  </a:lnTo>
                  <a:lnTo>
                    <a:pt x="97" y="440"/>
                  </a:lnTo>
                  <a:lnTo>
                    <a:pt x="97" y="440"/>
                  </a:lnTo>
                  <a:lnTo>
                    <a:pt x="102" y="445"/>
                  </a:lnTo>
                  <a:lnTo>
                    <a:pt x="102" y="445"/>
                  </a:lnTo>
                  <a:lnTo>
                    <a:pt x="107" y="445"/>
                  </a:lnTo>
                  <a:lnTo>
                    <a:pt x="107" y="445"/>
                  </a:lnTo>
                  <a:lnTo>
                    <a:pt x="111" y="445"/>
                  </a:lnTo>
                  <a:lnTo>
                    <a:pt x="116" y="445"/>
                  </a:lnTo>
                  <a:lnTo>
                    <a:pt x="121" y="440"/>
                  </a:lnTo>
                  <a:lnTo>
                    <a:pt x="126" y="435"/>
                  </a:lnTo>
                  <a:lnTo>
                    <a:pt x="131" y="431"/>
                  </a:lnTo>
                  <a:lnTo>
                    <a:pt x="136" y="431"/>
                  </a:lnTo>
                  <a:lnTo>
                    <a:pt x="136" y="426"/>
                  </a:lnTo>
                  <a:lnTo>
                    <a:pt x="141" y="426"/>
                  </a:lnTo>
                  <a:lnTo>
                    <a:pt x="141" y="421"/>
                  </a:lnTo>
                  <a:lnTo>
                    <a:pt x="141" y="421"/>
                  </a:lnTo>
                  <a:lnTo>
                    <a:pt x="141" y="416"/>
                  </a:lnTo>
                  <a:lnTo>
                    <a:pt x="145" y="416"/>
                  </a:lnTo>
                  <a:lnTo>
                    <a:pt x="145" y="411"/>
                  </a:lnTo>
                  <a:lnTo>
                    <a:pt x="145" y="406"/>
                  </a:lnTo>
                  <a:lnTo>
                    <a:pt x="145" y="406"/>
                  </a:lnTo>
                  <a:lnTo>
                    <a:pt x="145" y="402"/>
                  </a:lnTo>
                  <a:lnTo>
                    <a:pt x="145" y="402"/>
                  </a:lnTo>
                  <a:lnTo>
                    <a:pt x="145" y="397"/>
                  </a:lnTo>
                  <a:lnTo>
                    <a:pt x="145" y="392"/>
                  </a:lnTo>
                  <a:lnTo>
                    <a:pt x="150" y="392"/>
                  </a:lnTo>
                  <a:lnTo>
                    <a:pt x="150" y="387"/>
                  </a:lnTo>
                  <a:lnTo>
                    <a:pt x="150" y="387"/>
                  </a:lnTo>
                  <a:lnTo>
                    <a:pt x="150" y="387"/>
                  </a:lnTo>
                  <a:lnTo>
                    <a:pt x="155" y="382"/>
                  </a:lnTo>
                  <a:lnTo>
                    <a:pt x="155" y="382"/>
                  </a:lnTo>
                  <a:lnTo>
                    <a:pt x="155" y="382"/>
                  </a:lnTo>
                  <a:lnTo>
                    <a:pt x="155" y="382"/>
                  </a:lnTo>
                  <a:lnTo>
                    <a:pt x="160" y="387"/>
                  </a:lnTo>
                  <a:lnTo>
                    <a:pt x="165" y="387"/>
                  </a:lnTo>
                  <a:lnTo>
                    <a:pt x="165" y="392"/>
                  </a:lnTo>
                  <a:lnTo>
                    <a:pt x="170" y="392"/>
                  </a:lnTo>
                  <a:lnTo>
                    <a:pt x="170" y="397"/>
                  </a:lnTo>
                  <a:lnTo>
                    <a:pt x="174" y="397"/>
                  </a:lnTo>
                  <a:lnTo>
                    <a:pt x="174" y="397"/>
                  </a:lnTo>
                  <a:lnTo>
                    <a:pt x="174" y="397"/>
                  </a:lnTo>
                  <a:lnTo>
                    <a:pt x="179" y="397"/>
                  </a:lnTo>
                  <a:lnTo>
                    <a:pt x="179" y="397"/>
                  </a:lnTo>
                  <a:lnTo>
                    <a:pt x="184" y="392"/>
                  </a:lnTo>
                  <a:lnTo>
                    <a:pt x="184" y="387"/>
                  </a:lnTo>
                  <a:lnTo>
                    <a:pt x="184" y="387"/>
                  </a:lnTo>
                  <a:lnTo>
                    <a:pt x="189" y="382"/>
                  </a:lnTo>
                  <a:lnTo>
                    <a:pt x="189" y="382"/>
                  </a:lnTo>
                  <a:lnTo>
                    <a:pt x="194" y="377"/>
                  </a:lnTo>
                  <a:lnTo>
                    <a:pt x="199" y="377"/>
                  </a:lnTo>
                  <a:lnTo>
                    <a:pt x="199" y="377"/>
                  </a:lnTo>
                  <a:lnTo>
                    <a:pt x="203" y="373"/>
                  </a:lnTo>
                  <a:lnTo>
                    <a:pt x="208" y="368"/>
                  </a:lnTo>
                  <a:lnTo>
                    <a:pt x="208" y="368"/>
                  </a:lnTo>
                  <a:lnTo>
                    <a:pt x="213" y="368"/>
                  </a:lnTo>
                  <a:lnTo>
                    <a:pt x="213" y="363"/>
                  </a:lnTo>
                  <a:lnTo>
                    <a:pt x="213" y="363"/>
                  </a:lnTo>
                  <a:lnTo>
                    <a:pt x="218" y="363"/>
                  </a:lnTo>
                  <a:lnTo>
                    <a:pt x="218" y="358"/>
                  </a:lnTo>
                  <a:lnTo>
                    <a:pt x="218" y="358"/>
                  </a:lnTo>
                  <a:lnTo>
                    <a:pt x="218" y="353"/>
                  </a:lnTo>
                  <a:lnTo>
                    <a:pt x="218" y="353"/>
                  </a:lnTo>
                  <a:lnTo>
                    <a:pt x="218" y="353"/>
                  </a:lnTo>
                  <a:lnTo>
                    <a:pt x="218" y="353"/>
                  </a:lnTo>
                  <a:lnTo>
                    <a:pt x="218" y="353"/>
                  </a:lnTo>
                  <a:lnTo>
                    <a:pt x="213" y="348"/>
                  </a:lnTo>
                  <a:lnTo>
                    <a:pt x="208" y="348"/>
                  </a:lnTo>
                  <a:lnTo>
                    <a:pt x="208" y="348"/>
                  </a:lnTo>
                  <a:lnTo>
                    <a:pt x="203" y="348"/>
                  </a:lnTo>
                  <a:lnTo>
                    <a:pt x="199" y="344"/>
                  </a:lnTo>
                  <a:lnTo>
                    <a:pt x="194" y="344"/>
                  </a:lnTo>
                  <a:lnTo>
                    <a:pt x="194" y="344"/>
                  </a:lnTo>
                  <a:lnTo>
                    <a:pt x="194" y="344"/>
                  </a:lnTo>
                  <a:lnTo>
                    <a:pt x="194" y="344"/>
                  </a:lnTo>
                  <a:lnTo>
                    <a:pt x="194" y="344"/>
                  </a:lnTo>
                  <a:lnTo>
                    <a:pt x="194" y="339"/>
                  </a:lnTo>
                  <a:lnTo>
                    <a:pt x="194" y="339"/>
                  </a:lnTo>
                  <a:lnTo>
                    <a:pt x="194" y="339"/>
                  </a:lnTo>
                  <a:lnTo>
                    <a:pt x="199" y="334"/>
                  </a:lnTo>
                  <a:lnTo>
                    <a:pt x="203" y="329"/>
                  </a:lnTo>
                  <a:lnTo>
                    <a:pt x="203" y="329"/>
                  </a:lnTo>
                  <a:lnTo>
                    <a:pt x="208" y="324"/>
                  </a:lnTo>
                  <a:lnTo>
                    <a:pt x="208" y="324"/>
                  </a:lnTo>
                  <a:lnTo>
                    <a:pt x="208" y="319"/>
                  </a:lnTo>
                  <a:lnTo>
                    <a:pt x="208" y="319"/>
                  </a:lnTo>
                  <a:lnTo>
                    <a:pt x="213" y="319"/>
                  </a:lnTo>
                  <a:lnTo>
                    <a:pt x="213" y="319"/>
                  </a:lnTo>
                  <a:lnTo>
                    <a:pt x="218" y="319"/>
                  </a:lnTo>
                  <a:lnTo>
                    <a:pt x="218" y="319"/>
                  </a:lnTo>
                  <a:lnTo>
                    <a:pt x="218" y="319"/>
                  </a:lnTo>
                  <a:lnTo>
                    <a:pt x="223" y="319"/>
                  </a:lnTo>
                  <a:lnTo>
                    <a:pt x="223" y="319"/>
                  </a:lnTo>
                  <a:lnTo>
                    <a:pt x="228" y="319"/>
                  </a:lnTo>
                  <a:lnTo>
                    <a:pt x="228" y="319"/>
                  </a:lnTo>
                  <a:lnTo>
                    <a:pt x="228" y="319"/>
                  </a:lnTo>
                  <a:lnTo>
                    <a:pt x="233" y="324"/>
                  </a:lnTo>
                  <a:lnTo>
                    <a:pt x="233" y="324"/>
                  </a:lnTo>
                  <a:lnTo>
                    <a:pt x="237" y="324"/>
                  </a:lnTo>
                  <a:lnTo>
                    <a:pt x="237" y="324"/>
                  </a:lnTo>
                  <a:lnTo>
                    <a:pt x="237" y="324"/>
                  </a:lnTo>
                  <a:lnTo>
                    <a:pt x="242" y="324"/>
                  </a:lnTo>
                  <a:lnTo>
                    <a:pt x="242" y="324"/>
                  </a:lnTo>
                  <a:lnTo>
                    <a:pt x="242" y="324"/>
                  </a:lnTo>
                  <a:lnTo>
                    <a:pt x="247" y="324"/>
                  </a:lnTo>
                  <a:lnTo>
                    <a:pt x="252" y="324"/>
                  </a:lnTo>
                  <a:lnTo>
                    <a:pt x="252" y="324"/>
                  </a:lnTo>
                  <a:lnTo>
                    <a:pt x="257" y="324"/>
                  </a:lnTo>
                  <a:lnTo>
                    <a:pt x="257" y="324"/>
                  </a:lnTo>
                  <a:lnTo>
                    <a:pt x="262" y="324"/>
                  </a:lnTo>
                  <a:lnTo>
                    <a:pt x="262" y="324"/>
                  </a:lnTo>
                  <a:lnTo>
                    <a:pt x="262" y="319"/>
                  </a:lnTo>
                  <a:lnTo>
                    <a:pt x="262" y="319"/>
                  </a:lnTo>
                  <a:lnTo>
                    <a:pt x="266" y="319"/>
                  </a:lnTo>
                  <a:lnTo>
                    <a:pt x="266" y="315"/>
                  </a:lnTo>
                  <a:lnTo>
                    <a:pt x="266" y="315"/>
                  </a:lnTo>
                  <a:lnTo>
                    <a:pt x="266" y="315"/>
                  </a:lnTo>
                  <a:lnTo>
                    <a:pt x="266" y="315"/>
                  </a:lnTo>
                  <a:lnTo>
                    <a:pt x="266" y="310"/>
                  </a:lnTo>
                  <a:lnTo>
                    <a:pt x="266" y="310"/>
                  </a:lnTo>
                  <a:lnTo>
                    <a:pt x="266" y="310"/>
                  </a:lnTo>
                  <a:lnTo>
                    <a:pt x="266" y="305"/>
                  </a:lnTo>
                  <a:lnTo>
                    <a:pt x="271" y="305"/>
                  </a:lnTo>
                  <a:lnTo>
                    <a:pt x="271" y="305"/>
                  </a:lnTo>
                  <a:lnTo>
                    <a:pt x="271" y="300"/>
                  </a:lnTo>
                  <a:lnTo>
                    <a:pt x="271" y="300"/>
                  </a:lnTo>
                  <a:lnTo>
                    <a:pt x="276" y="295"/>
                  </a:lnTo>
                  <a:lnTo>
                    <a:pt x="276" y="295"/>
                  </a:lnTo>
                  <a:lnTo>
                    <a:pt x="276" y="295"/>
                  </a:lnTo>
                  <a:lnTo>
                    <a:pt x="276" y="290"/>
                  </a:lnTo>
                  <a:lnTo>
                    <a:pt x="276" y="290"/>
                  </a:lnTo>
                  <a:lnTo>
                    <a:pt x="276" y="290"/>
                  </a:lnTo>
                  <a:lnTo>
                    <a:pt x="276" y="290"/>
                  </a:lnTo>
                  <a:lnTo>
                    <a:pt x="276" y="290"/>
                  </a:lnTo>
                  <a:lnTo>
                    <a:pt x="276" y="286"/>
                  </a:lnTo>
                  <a:lnTo>
                    <a:pt x="271" y="286"/>
                  </a:lnTo>
                  <a:lnTo>
                    <a:pt x="271" y="286"/>
                  </a:lnTo>
                  <a:lnTo>
                    <a:pt x="266" y="281"/>
                  </a:lnTo>
                  <a:lnTo>
                    <a:pt x="266" y="281"/>
                  </a:lnTo>
                  <a:lnTo>
                    <a:pt x="266" y="281"/>
                  </a:lnTo>
                  <a:lnTo>
                    <a:pt x="266" y="281"/>
                  </a:lnTo>
                  <a:lnTo>
                    <a:pt x="266" y="281"/>
                  </a:lnTo>
                  <a:lnTo>
                    <a:pt x="266" y="276"/>
                  </a:lnTo>
                  <a:lnTo>
                    <a:pt x="266" y="276"/>
                  </a:lnTo>
                  <a:lnTo>
                    <a:pt x="266" y="276"/>
                  </a:lnTo>
                  <a:lnTo>
                    <a:pt x="266" y="276"/>
                  </a:lnTo>
                  <a:lnTo>
                    <a:pt x="266" y="276"/>
                  </a:lnTo>
                  <a:lnTo>
                    <a:pt x="271" y="276"/>
                  </a:lnTo>
                  <a:lnTo>
                    <a:pt x="271" y="276"/>
                  </a:lnTo>
                  <a:lnTo>
                    <a:pt x="271" y="276"/>
                  </a:lnTo>
                  <a:lnTo>
                    <a:pt x="271" y="281"/>
                  </a:lnTo>
                  <a:lnTo>
                    <a:pt x="276" y="281"/>
                  </a:lnTo>
                  <a:lnTo>
                    <a:pt x="276" y="281"/>
                  </a:lnTo>
                  <a:lnTo>
                    <a:pt x="276" y="281"/>
                  </a:lnTo>
                  <a:lnTo>
                    <a:pt x="281" y="281"/>
                  </a:lnTo>
                  <a:lnTo>
                    <a:pt x="281" y="281"/>
                  </a:lnTo>
                  <a:lnTo>
                    <a:pt x="281" y="281"/>
                  </a:lnTo>
                  <a:lnTo>
                    <a:pt x="281" y="276"/>
                  </a:lnTo>
                  <a:lnTo>
                    <a:pt x="281" y="276"/>
                  </a:lnTo>
                  <a:lnTo>
                    <a:pt x="281" y="276"/>
                  </a:lnTo>
                  <a:lnTo>
                    <a:pt x="281" y="271"/>
                  </a:lnTo>
                  <a:lnTo>
                    <a:pt x="276" y="271"/>
                  </a:lnTo>
                  <a:lnTo>
                    <a:pt x="276" y="271"/>
                  </a:lnTo>
                  <a:lnTo>
                    <a:pt x="276" y="271"/>
                  </a:lnTo>
                  <a:lnTo>
                    <a:pt x="276" y="266"/>
                  </a:lnTo>
                  <a:lnTo>
                    <a:pt x="281" y="271"/>
                  </a:lnTo>
                  <a:lnTo>
                    <a:pt x="281" y="271"/>
                  </a:lnTo>
                  <a:lnTo>
                    <a:pt x="286" y="271"/>
                  </a:lnTo>
                  <a:lnTo>
                    <a:pt x="291" y="271"/>
                  </a:lnTo>
                  <a:lnTo>
                    <a:pt x="291" y="271"/>
                  </a:lnTo>
                  <a:lnTo>
                    <a:pt x="295" y="271"/>
                  </a:lnTo>
                  <a:lnTo>
                    <a:pt x="295" y="271"/>
                  </a:lnTo>
                  <a:lnTo>
                    <a:pt x="300" y="271"/>
                  </a:lnTo>
                  <a:lnTo>
                    <a:pt x="300" y="271"/>
                  </a:lnTo>
                  <a:lnTo>
                    <a:pt x="305" y="271"/>
                  </a:lnTo>
                  <a:lnTo>
                    <a:pt x="305" y="271"/>
                  </a:lnTo>
                  <a:lnTo>
                    <a:pt x="305" y="271"/>
                  </a:lnTo>
                  <a:lnTo>
                    <a:pt x="310" y="271"/>
                  </a:lnTo>
                  <a:lnTo>
                    <a:pt x="310" y="266"/>
                  </a:lnTo>
                  <a:lnTo>
                    <a:pt x="315" y="266"/>
                  </a:lnTo>
                  <a:lnTo>
                    <a:pt x="320" y="261"/>
                  </a:lnTo>
                  <a:lnTo>
                    <a:pt x="320" y="261"/>
                  </a:lnTo>
                  <a:lnTo>
                    <a:pt x="320" y="256"/>
                  </a:lnTo>
                  <a:lnTo>
                    <a:pt x="324" y="256"/>
                  </a:lnTo>
                  <a:lnTo>
                    <a:pt x="320" y="252"/>
                  </a:lnTo>
                  <a:lnTo>
                    <a:pt x="320" y="252"/>
                  </a:lnTo>
                  <a:lnTo>
                    <a:pt x="315" y="247"/>
                  </a:lnTo>
                  <a:lnTo>
                    <a:pt x="315" y="242"/>
                  </a:lnTo>
                  <a:lnTo>
                    <a:pt x="315" y="242"/>
                  </a:lnTo>
                  <a:lnTo>
                    <a:pt x="310" y="242"/>
                  </a:lnTo>
                  <a:lnTo>
                    <a:pt x="315" y="242"/>
                  </a:lnTo>
                  <a:lnTo>
                    <a:pt x="315" y="242"/>
                  </a:lnTo>
                  <a:lnTo>
                    <a:pt x="315" y="242"/>
                  </a:lnTo>
                  <a:lnTo>
                    <a:pt x="320" y="242"/>
                  </a:lnTo>
                  <a:lnTo>
                    <a:pt x="320" y="237"/>
                  </a:lnTo>
                  <a:lnTo>
                    <a:pt x="324" y="237"/>
                  </a:lnTo>
                  <a:lnTo>
                    <a:pt x="324" y="237"/>
                  </a:lnTo>
                  <a:lnTo>
                    <a:pt x="329" y="237"/>
                  </a:lnTo>
                  <a:lnTo>
                    <a:pt x="329" y="237"/>
                  </a:lnTo>
                  <a:lnTo>
                    <a:pt x="329" y="237"/>
                  </a:lnTo>
                  <a:lnTo>
                    <a:pt x="334" y="237"/>
                  </a:lnTo>
                  <a:lnTo>
                    <a:pt x="334" y="237"/>
                  </a:lnTo>
                  <a:lnTo>
                    <a:pt x="339" y="237"/>
                  </a:lnTo>
                  <a:lnTo>
                    <a:pt x="339" y="237"/>
                  </a:lnTo>
                  <a:lnTo>
                    <a:pt x="344" y="237"/>
                  </a:lnTo>
                  <a:lnTo>
                    <a:pt x="344" y="237"/>
                  </a:lnTo>
                  <a:lnTo>
                    <a:pt x="349" y="237"/>
                  </a:lnTo>
                  <a:lnTo>
                    <a:pt x="349" y="237"/>
                  </a:lnTo>
                  <a:lnTo>
                    <a:pt x="354" y="232"/>
                  </a:lnTo>
                  <a:lnTo>
                    <a:pt x="354" y="232"/>
                  </a:lnTo>
                  <a:lnTo>
                    <a:pt x="358" y="232"/>
                  </a:lnTo>
                  <a:lnTo>
                    <a:pt x="358" y="232"/>
                  </a:lnTo>
                  <a:lnTo>
                    <a:pt x="358" y="232"/>
                  </a:lnTo>
                  <a:lnTo>
                    <a:pt x="358" y="232"/>
                  </a:lnTo>
                  <a:lnTo>
                    <a:pt x="363" y="232"/>
                  </a:lnTo>
                  <a:lnTo>
                    <a:pt x="363" y="237"/>
                  </a:lnTo>
                  <a:lnTo>
                    <a:pt x="363" y="237"/>
                  </a:lnTo>
                  <a:lnTo>
                    <a:pt x="363" y="237"/>
                  </a:lnTo>
                  <a:lnTo>
                    <a:pt x="363" y="237"/>
                  </a:lnTo>
                  <a:lnTo>
                    <a:pt x="363" y="242"/>
                  </a:lnTo>
                  <a:lnTo>
                    <a:pt x="363" y="242"/>
                  </a:lnTo>
                  <a:lnTo>
                    <a:pt x="363" y="242"/>
                  </a:lnTo>
                  <a:lnTo>
                    <a:pt x="363" y="247"/>
                  </a:lnTo>
                  <a:lnTo>
                    <a:pt x="368" y="247"/>
                  </a:lnTo>
                  <a:lnTo>
                    <a:pt x="368" y="247"/>
                  </a:lnTo>
                  <a:lnTo>
                    <a:pt x="368" y="247"/>
                  </a:lnTo>
                  <a:lnTo>
                    <a:pt x="373" y="247"/>
                  </a:lnTo>
                  <a:lnTo>
                    <a:pt x="373" y="247"/>
                  </a:lnTo>
                  <a:lnTo>
                    <a:pt x="373" y="247"/>
                  </a:lnTo>
                  <a:lnTo>
                    <a:pt x="378" y="247"/>
                  </a:lnTo>
                  <a:lnTo>
                    <a:pt x="378" y="242"/>
                  </a:lnTo>
                  <a:lnTo>
                    <a:pt x="378" y="242"/>
                  </a:lnTo>
                  <a:lnTo>
                    <a:pt x="378" y="242"/>
                  </a:lnTo>
                  <a:lnTo>
                    <a:pt x="378" y="237"/>
                  </a:lnTo>
                  <a:lnTo>
                    <a:pt x="383" y="237"/>
                  </a:lnTo>
                  <a:lnTo>
                    <a:pt x="383" y="232"/>
                  </a:lnTo>
                  <a:lnTo>
                    <a:pt x="383" y="232"/>
                  </a:lnTo>
                  <a:lnTo>
                    <a:pt x="387" y="223"/>
                  </a:lnTo>
                  <a:lnTo>
                    <a:pt x="387" y="223"/>
                  </a:lnTo>
                  <a:lnTo>
                    <a:pt x="392" y="218"/>
                  </a:lnTo>
                  <a:lnTo>
                    <a:pt x="392" y="218"/>
                  </a:lnTo>
                  <a:lnTo>
                    <a:pt x="392" y="218"/>
                  </a:lnTo>
                  <a:lnTo>
                    <a:pt x="392" y="208"/>
                  </a:lnTo>
                  <a:lnTo>
                    <a:pt x="392" y="208"/>
                  </a:lnTo>
                  <a:lnTo>
                    <a:pt x="392" y="208"/>
                  </a:lnTo>
                  <a:lnTo>
                    <a:pt x="392" y="203"/>
                  </a:lnTo>
                  <a:lnTo>
                    <a:pt x="392" y="203"/>
                  </a:lnTo>
                  <a:lnTo>
                    <a:pt x="392" y="203"/>
                  </a:lnTo>
                  <a:lnTo>
                    <a:pt x="392" y="203"/>
                  </a:lnTo>
                  <a:lnTo>
                    <a:pt x="392" y="203"/>
                  </a:lnTo>
                  <a:lnTo>
                    <a:pt x="392" y="198"/>
                  </a:lnTo>
                  <a:lnTo>
                    <a:pt x="397" y="198"/>
                  </a:lnTo>
                  <a:lnTo>
                    <a:pt x="397" y="198"/>
                  </a:lnTo>
                  <a:lnTo>
                    <a:pt x="397" y="194"/>
                  </a:lnTo>
                  <a:lnTo>
                    <a:pt x="392" y="194"/>
                  </a:lnTo>
                  <a:lnTo>
                    <a:pt x="392" y="194"/>
                  </a:lnTo>
                  <a:lnTo>
                    <a:pt x="387" y="189"/>
                  </a:lnTo>
                  <a:lnTo>
                    <a:pt x="387" y="189"/>
                  </a:lnTo>
                  <a:lnTo>
                    <a:pt x="378" y="189"/>
                  </a:lnTo>
                  <a:lnTo>
                    <a:pt x="373" y="184"/>
                  </a:lnTo>
                  <a:lnTo>
                    <a:pt x="368" y="184"/>
                  </a:lnTo>
                  <a:lnTo>
                    <a:pt x="363" y="184"/>
                  </a:lnTo>
                  <a:lnTo>
                    <a:pt x="358" y="184"/>
                  </a:lnTo>
                  <a:lnTo>
                    <a:pt x="354" y="184"/>
                  </a:lnTo>
                  <a:lnTo>
                    <a:pt x="354" y="184"/>
                  </a:lnTo>
                  <a:lnTo>
                    <a:pt x="349" y="184"/>
                  </a:lnTo>
                  <a:lnTo>
                    <a:pt x="349" y="179"/>
                  </a:lnTo>
                  <a:lnTo>
                    <a:pt x="349" y="179"/>
                  </a:lnTo>
                  <a:lnTo>
                    <a:pt x="349" y="179"/>
                  </a:lnTo>
                  <a:lnTo>
                    <a:pt x="354" y="179"/>
                  </a:lnTo>
                  <a:lnTo>
                    <a:pt x="354" y="174"/>
                  </a:lnTo>
                  <a:lnTo>
                    <a:pt x="354" y="174"/>
                  </a:lnTo>
                  <a:lnTo>
                    <a:pt x="358" y="174"/>
                  </a:lnTo>
                  <a:lnTo>
                    <a:pt x="358" y="174"/>
                  </a:lnTo>
                  <a:lnTo>
                    <a:pt x="363" y="174"/>
                  </a:lnTo>
                  <a:lnTo>
                    <a:pt x="363" y="174"/>
                  </a:lnTo>
                  <a:lnTo>
                    <a:pt x="363" y="169"/>
                  </a:lnTo>
                  <a:lnTo>
                    <a:pt x="363" y="169"/>
                  </a:lnTo>
                  <a:lnTo>
                    <a:pt x="368" y="169"/>
                  </a:lnTo>
                  <a:lnTo>
                    <a:pt x="368" y="169"/>
                  </a:lnTo>
                  <a:lnTo>
                    <a:pt x="368" y="169"/>
                  </a:lnTo>
                  <a:lnTo>
                    <a:pt x="373" y="169"/>
                  </a:lnTo>
                  <a:lnTo>
                    <a:pt x="378" y="169"/>
                  </a:lnTo>
                  <a:lnTo>
                    <a:pt x="383" y="169"/>
                  </a:lnTo>
                  <a:lnTo>
                    <a:pt x="387" y="169"/>
                  </a:lnTo>
                  <a:lnTo>
                    <a:pt x="387" y="169"/>
                  </a:lnTo>
                  <a:lnTo>
                    <a:pt x="392" y="169"/>
                  </a:lnTo>
                  <a:lnTo>
                    <a:pt x="397" y="174"/>
                  </a:lnTo>
                  <a:lnTo>
                    <a:pt x="402" y="174"/>
                  </a:lnTo>
                  <a:lnTo>
                    <a:pt x="402" y="174"/>
                  </a:lnTo>
                  <a:lnTo>
                    <a:pt x="407" y="174"/>
                  </a:lnTo>
                  <a:lnTo>
                    <a:pt x="407" y="174"/>
                  </a:lnTo>
                  <a:lnTo>
                    <a:pt x="412" y="174"/>
                  </a:lnTo>
                  <a:lnTo>
                    <a:pt x="412" y="174"/>
                  </a:lnTo>
                  <a:lnTo>
                    <a:pt x="416" y="174"/>
                  </a:lnTo>
                  <a:lnTo>
                    <a:pt x="416" y="174"/>
                  </a:lnTo>
                  <a:lnTo>
                    <a:pt x="421" y="174"/>
                  </a:lnTo>
                  <a:lnTo>
                    <a:pt x="426" y="174"/>
                  </a:lnTo>
                  <a:lnTo>
                    <a:pt x="426" y="174"/>
                  </a:lnTo>
                  <a:lnTo>
                    <a:pt x="431" y="174"/>
                  </a:lnTo>
                  <a:lnTo>
                    <a:pt x="431" y="174"/>
                  </a:lnTo>
                  <a:lnTo>
                    <a:pt x="436" y="174"/>
                  </a:lnTo>
                  <a:lnTo>
                    <a:pt x="436" y="169"/>
                  </a:lnTo>
                  <a:lnTo>
                    <a:pt x="436" y="169"/>
                  </a:lnTo>
                  <a:lnTo>
                    <a:pt x="436" y="169"/>
                  </a:lnTo>
                  <a:lnTo>
                    <a:pt x="436" y="169"/>
                  </a:lnTo>
                  <a:lnTo>
                    <a:pt x="436" y="169"/>
                  </a:lnTo>
                  <a:lnTo>
                    <a:pt x="436" y="169"/>
                  </a:lnTo>
                  <a:lnTo>
                    <a:pt x="441" y="169"/>
                  </a:lnTo>
                  <a:lnTo>
                    <a:pt x="441" y="169"/>
                  </a:lnTo>
                  <a:lnTo>
                    <a:pt x="441" y="169"/>
                  </a:lnTo>
                  <a:lnTo>
                    <a:pt x="441" y="169"/>
                  </a:lnTo>
                  <a:lnTo>
                    <a:pt x="441" y="169"/>
                  </a:lnTo>
                  <a:lnTo>
                    <a:pt x="445" y="169"/>
                  </a:lnTo>
                  <a:lnTo>
                    <a:pt x="445" y="169"/>
                  </a:lnTo>
                  <a:lnTo>
                    <a:pt x="445" y="169"/>
                  </a:lnTo>
                  <a:lnTo>
                    <a:pt x="450" y="169"/>
                  </a:lnTo>
                  <a:lnTo>
                    <a:pt x="450" y="169"/>
                  </a:lnTo>
                  <a:lnTo>
                    <a:pt x="450" y="165"/>
                  </a:lnTo>
                  <a:lnTo>
                    <a:pt x="450" y="160"/>
                  </a:lnTo>
                  <a:lnTo>
                    <a:pt x="450" y="160"/>
                  </a:lnTo>
                  <a:lnTo>
                    <a:pt x="445" y="155"/>
                  </a:lnTo>
                  <a:lnTo>
                    <a:pt x="445" y="155"/>
                  </a:lnTo>
                  <a:lnTo>
                    <a:pt x="445" y="150"/>
                  </a:lnTo>
                  <a:lnTo>
                    <a:pt x="445" y="150"/>
                  </a:lnTo>
                  <a:lnTo>
                    <a:pt x="445" y="150"/>
                  </a:lnTo>
                  <a:lnTo>
                    <a:pt x="441" y="145"/>
                  </a:lnTo>
                  <a:lnTo>
                    <a:pt x="441" y="145"/>
                  </a:lnTo>
                  <a:lnTo>
                    <a:pt x="445" y="145"/>
                  </a:lnTo>
                  <a:lnTo>
                    <a:pt x="445" y="145"/>
                  </a:lnTo>
                  <a:lnTo>
                    <a:pt x="445" y="140"/>
                  </a:lnTo>
                  <a:lnTo>
                    <a:pt x="445" y="140"/>
                  </a:lnTo>
                  <a:lnTo>
                    <a:pt x="450" y="140"/>
                  </a:lnTo>
                  <a:lnTo>
                    <a:pt x="450" y="140"/>
                  </a:lnTo>
                  <a:lnTo>
                    <a:pt x="450" y="140"/>
                  </a:lnTo>
                  <a:lnTo>
                    <a:pt x="450" y="140"/>
                  </a:lnTo>
                  <a:lnTo>
                    <a:pt x="455" y="140"/>
                  </a:lnTo>
                  <a:lnTo>
                    <a:pt x="455" y="136"/>
                  </a:lnTo>
                  <a:lnTo>
                    <a:pt x="460" y="150"/>
                  </a:lnTo>
                  <a:lnTo>
                    <a:pt x="465" y="150"/>
                  </a:lnTo>
                  <a:lnTo>
                    <a:pt x="470" y="155"/>
                  </a:lnTo>
                  <a:lnTo>
                    <a:pt x="470" y="155"/>
                  </a:lnTo>
                  <a:lnTo>
                    <a:pt x="475" y="155"/>
                  </a:lnTo>
                  <a:lnTo>
                    <a:pt x="475" y="155"/>
                  </a:lnTo>
                  <a:lnTo>
                    <a:pt x="475" y="155"/>
                  </a:lnTo>
                  <a:lnTo>
                    <a:pt x="475" y="150"/>
                  </a:lnTo>
                  <a:lnTo>
                    <a:pt x="479" y="150"/>
                  </a:lnTo>
                  <a:lnTo>
                    <a:pt x="479" y="150"/>
                  </a:lnTo>
                  <a:lnTo>
                    <a:pt x="479" y="150"/>
                  </a:lnTo>
                  <a:lnTo>
                    <a:pt x="484" y="150"/>
                  </a:lnTo>
                  <a:lnTo>
                    <a:pt x="484" y="145"/>
                  </a:lnTo>
                  <a:lnTo>
                    <a:pt x="484" y="145"/>
                  </a:lnTo>
                  <a:lnTo>
                    <a:pt x="484" y="145"/>
                  </a:lnTo>
                  <a:lnTo>
                    <a:pt x="479" y="145"/>
                  </a:lnTo>
                  <a:lnTo>
                    <a:pt x="479" y="145"/>
                  </a:lnTo>
                  <a:lnTo>
                    <a:pt x="479" y="140"/>
                  </a:lnTo>
                  <a:lnTo>
                    <a:pt x="479" y="140"/>
                  </a:lnTo>
                  <a:lnTo>
                    <a:pt x="484" y="136"/>
                  </a:lnTo>
                  <a:lnTo>
                    <a:pt x="489" y="136"/>
                  </a:lnTo>
                  <a:lnTo>
                    <a:pt x="494" y="131"/>
                  </a:lnTo>
                  <a:lnTo>
                    <a:pt x="499" y="131"/>
                  </a:lnTo>
                  <a:lnTo>
                    <a:pt x="504" y="126"/>
                  </a:lnTo>
                  <a:lnTo>
                    <a:pt x="508" y="126"/>
                  </a:lnTo>
                  <a:lnTo>
                    <a:pt x="508" y="126"/>
                  </a:lnTo>
                  <a:lnTo>
                    <a:pt x="508" y="126"/>
                  </a:lnTo>
                  <a:lnTo>
                    <a:pt x="513" y="126"/>
                  </a:lnTo>
                  <a:lnTo>
                    <a:pt x="513" y="126"/>
                  </a:lnTo>
                  <a:lnTo>
                    <a:pt x="513" y="131"/>
                  </a:lnTo>
                  <a:lnTo>
                    <a:pt x="513" y="131"/>
                  </a:lnTo>
                  <a:lnTo>
                    <a:pt x="518" y="126"/>
                  </a:lnTo>
                  <a:lnTo>
                    <a:pt x="518" y="126"/>
                  </a:lnTo>
                  <a:lnTo>
                    <a:pt x="518" y="121"/>
                  </a:lnTo>
                  <a:lnTo>
                    <a:pt x="523" y="121"/>
                  </a:lnTo>
                  <a:lnTo>
                    <a:pt x="523" y="111"/>
                  </a:lnTo>
                  <a:lnTo>
                    <a:pt x="528" y="107"/>
                  </a:lnTo>
                  <a:lnTo>
                    <a:pt x="528" y="102"/>
                  </a:lnTo>
                  <a:lnTo>
                    <a:pt x="528" y="102"/>
                  </a:lnTo>
                  <a:lnTo>
                    <a:pt x="528" y="102"/>
                  </a:lnTo>
                  <a:lnTo>
                    <a:pt x="533" y="97"/>
                  </a:lnTo>
                  <a:lnTo>
                    <a:pt x="533" y="97"/>
                  </a:lnTo>
                  <a:lnTo>
                    <a:pt x="537" y="97"/>
                  </a:lnTo>
                  <a:lnTo>
                    <a:pt x="547" y="97"/>
                  </a:lnTo>
                  <a:lnTo>
                    <a:pt x="557" y="97"/>
                  </a:lnTo>
                  <a:lnTo>
                    <a:pt x="562" y="97"/>
                  </a:lnTo>
                  <a:lnTo>
                    <a:pt x="562" y="92"/>
                  </a:lnTo>
                  <a:lnTo>
                    <a:pt x="566" y="92"/>
                  </a:lnTo>
                  <a:lnTo>
                    <a:pt x="566" y="92"/>
                  </a:lnTo>
                  <a:lnTo>
                    <a:pt x="566" y="92"/>
                  </a:lnTo>
                  <a:lnTo>
                    <a:pt x="571" y="87"/>
                  </a:lnTo>
                  <a:lnTo>
                    <a:pt x="571" y="87"/>
                  </a:lnTo>
                  <a:lnTo>
                    <a:pt x="571" y="82"/>
                  </a:lnTo>
                  <a:lnTo>
                    <a:pt x="571" y="78"/>
                  </a:lnTo>
                  <a:lnTo>
                    <a:pt x="576" y="78"/>
                  </a:lnTo>
                  <a:lnTo>
                    <a:pt x="576" y="73"/>
                  </a:lnTo>
                  <a:lnTo>
                    <a:pt x="576" y="68"/>
                  </a:lnTo>
                  <a:lnTo>
                    <a:pt x="581" y="68"/>
                  </a:lnTo>
                  <a:lnTo>
                    <a:pt x="581" y="63"/>
                  </a:lnTo>
                  <a:lnTo>
                    <a:pt x="581" y="63"/>
                  </a:lnTo>
                  <a:lnTo>
                    <a:pt x="586" y="58"/>
                  </a:lnTo>
                  <a:lnTo>
                    <a:pt x="586" y="58"/>
                  </a:lnTo>
                  <a:lnTo>
                    <a:pt x="586" y="58"/>
                  </a:lnTo>
                  <a:lnTo>
                    <a:pt x="586" y="58"/>
                  </a:lnTo>
                  <a:lnTo>
                    <a:pt x="591" y="58"/>
                  </a:lnTo>
                  <a:lnTo>
                    <a:pt x="591" y="58"/>
                  </a:lnTo>
                  <a:lnTo>
                    <a:pt x="596" y="58"/>
                  </a:lnTo>
                  <a:lnTo>
                    <a:pt x="596" y="58"/>
                  </a:lnTo>
                  <a:lnTo>
                    <a:pt x="596" y="58"/>
                  </a:lnTo>
                  <a:lnTo>
                    <a:pt x="600" y="58"/>
                  </a:lnTo>
                  <a:lnTo>
                    <a:pt x="600" y="58"/>
                  </a:lnTo>
                  <a:lnTo>
                    <a:pt x="600" y="58"/>
                  </a:lnTo>
                  <a:lnTo>
                    <a:pt x="605" y="58"/>
                  </a:lnTo>
                  <a:lnTo>
                    <a:pt x="605" y="58"/>
                  </a:lnTo>
                  <a:lnTo>
                    <a:pt x="605" y="63"/>
                  </a:lnTo>
                  <a:lnTo>
                    <a:pt x="605" y="63"/>
                  </a:lnTo>
                  <a:lnTo>
                    <a:pt x="610" y="63"/>
                  </a:lnTo>
                  <a:lnTo>
                    <a:pt x="610" y="58"/>
                  </a:lnTo>
                  <a:lnTo>
                    <a:pt x="610" y="58"/>
                  </a:lnTo>
                  <a:lnTo>
                    <a:pt x="610" y="53"/>
                  </a:lnTo>
                  <a:lnTo>
                    <a:pt x="615" y="53"/>
                  </a:lnTo>
                  <a:lnTo>
                    <a:pt x="620" y="44"/>
                  </a:lnTo>
                  <a:lnTo>
                    <a:pt x="625" y="34"/>
                  </a:lnTo>
                  <a:lnTo>
                    <a:pt x="625" y="29"/>
                  </a:lnTo>
                  <a:lnTo>
                    <a:pt x="629" y="24"/>
                  </a:lnTo>
                  <a:lnTo>
                    <a:pt x="629" y="19"/>
                  </a:lnTo>
                  <a:lnTo>
                    <a:pt x="634" y="15"/>
                  </a:lnTo>
                  <a:lnTo>
                    <a:pt x="634" y="10"/>
                  </a:lnTo>
                  <a:lnTo>
                    <a:pt x="634" y="10"/>
                  </a:lnTo>
                  <a:lnTo>
                    <a:pt x="639" y="10"/>
                  </a:lnTo>
                  <a:lnTo>
                    <a:pt x="639" y="10"/>
                  </a:lnTo>
                  <a:lnTo>
                    <a:pt x="644" y="10"/>
                  </a:lnTo>
                  <a:lnTo>
                    <a:pt x="644" y="10"/>
                  </a:lnTo>
                  <a:lnTo>
                    <a:pt x="649" y="15"/>
                  </a:lnTo>
                  <a:lnTo>
                    <a:pt x="649" y="15"/>
                  </a:lnTo>
                  <a:lnTo>
                    <a:pt x="654" y="15"/>
                  </a:lnTo>
                  <a:lnTo>
                    <a:pt x="658" y="15"/>
                  </a:lnTo>
                  <a:lnTo>
                    <a:pt x="663" y="19"/>
                  </a:lnTo>
                  <a:lnTo>
                    <a:pt x="668" y="19"/>
                  </a:lnTo>
                  <a:lnTo>
                    <a:pt x="668" y="19"/>
                  </a:lnTo>
                  <a:lnTo>
                    <a:pt x="668" y="15"/>
                  </a:lnTo>
                  <a:lnTo>
                    <a:pt x="668" y="15"/>
                  </a:lnTo>
                  <a:lnTo>
                    <a:pt x="668" y="10"/>
                  </a:lnTo>
                  <a:lnTo>
                    <a:pt x="668" y="5"/>
                  </a:lnTo>
                  <a:lnTo>
                    <a:pt x="668" y="5"/>
                  </a:lnTo>
                  <a:lnTo>
                    <a:pt x="668" y="5"/>
                  </a:lnTo>
                  <a:lnTo>
                    <a:pt x="673" y="0"/>
                  </a:lnTo>
                  <a:lnTo>
                    <a:pt x="673" y="0"/>
                  </a:lnTo>
                  <a:lnTo>
                    <a:pt x="678" y="0"/>
                  </a:lnTo>
                  <a:lnTo>
                    <a:pt x="678" y="5"/>
                  </a:lnTo>
                  <a:lnTo>
                    <a:pt x="683" y="5"/>
                  </a:lnTo>
                  <a:lnTo>
                    <a:pt x="688" y="5"/>
                  </a:lnTo>
                  <a:lnTo>
                    <a:pt x="692" y="10"/>
                  </a:lnTo>
                  <a:lnTo>
                    <a:pt x="707" y="15"/>
                  </a:lnTo>
                  <a:lnTo>
                    <a:pt x="707" y="19"/>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111">
              <a:extLst>
                <a:ext uri="{FF2B5EF4-FFF2-40B4-BE49-F238E27FC236}">
                  <a16:creationId xmlns:a16="http://schemas.microsoft.com/office/drawing/2014/main" xmlns="" id="{40D16870-2B22-4FED-B62A-99DA53DFFACF}"/>
                </a:ext>
              </a:extLst>
            </p:cNvPr>
            <p:cNvSpPr>
              <a:spLocks/>
            </p:cNvSpPr>
            <p:nvPr/>
          </p:nvSpPr>
          <p:spPr bwMode="auto">
            <a:xfrm>
              <a:off x="10436980" y="2865472"/>
              <a:ext cx="954219" cy="772303"/>
            </a:xfrm>
            <a:custGeom>
              <a:avLst/>
              <a:gdLst>
                <a:gd name="T0" fmla="*/ 474 w 997"/>
                <a:gd name="T1" fmla="*/ 658 h 905"/>
                <a:gd name="T2" fmla="*/ 339 w 997"/>
                <a:gd name="T3" fmla="*/ 818 h 905"/>
                <a:gd name="T4" fmla="*/ 101 w 997"/>
                <a:gd name="T5" fmla="*/ 799 h 905"/>
                <a:gd name="T6" fmla="*/ 48 w 997"/>
                <a:gd name="T7" fmla="*/ 736 h 905"/>
                <a:gd name="T8" fmla="*/ 29 w 997"/>
                <a:gd name="T9" fmla="*/ 750 h 905"/>
                <a:gd name="T10" fmla="*/ 9 w 997"/>
                <a:gd name="T11" fmla="*/ 711 h 905"/>
                <a:gd name="T12" fmla="*/ 5 w 997"/>
                <a:gd name="T13" fmla="*/ 678 h 905"/>
                <a:gd name="T14" fmla="*/ 63 w 997"/>
                <a:gd name="T15" fmla="*/ 663 h 905"/>
                <a:gd name="T16" fmla="*/ 130 w 997"/>
                <a:gd name="T17" fmla="*/ 663 h 905"/>
                <a:gd name="T18" fmla="*/ 159 w 997"/>
                <a:gd name="T19" fmla="*/ 639 h 905"/>
                <a:gd name="T20" fmla="*/ 295 w 997"/>
                <a:gd name="T21" fmla="*/ 653 h 905"/>
                <a:gd name="T22" fmla="*/ 266 w 997"/>
                <a:gd name="T23" fmla="*/ 624 h 905"/>
                <a:gd name="T24" fmla="*/ 300 w 997"/>
                <a:gd name="T25" fmla="*/ 591 h 905"/>
                <a:gd name="T26" fmla="*/ 280 w 997"/>
                <a:gd name="T27" fmla="*/ 586 h 905"/>
                <a:gd name="T28" fmla="*/ 247 w 997"/>
                <a:gd name="T29" fmla="*/ 581 h 905"/>
                <a:gd name="T30" fmla="*/ 232 w 997"/>
                <a:gd name="T31" fmla="*/ 533 h 905"/>
                <a:gd name="T32" fmla="*/ 256 w 997"/>
                <a:gd name="T33" fmla="*/ 499 h 905"/>
                <a:gd name="T34" fmla="*/ 280 w 997"/>
                <a:gd name="T35" fmla="*/ 450 h 905"/>
                <a:gd name="T36" fmla="*/ 276 w 997"/>
                <a:gd name="T37" fmla="*/ 426 h 905"/>
                <a:gd name="T38" fmla="*/ 247 w 997"/>
                <a:gd name="T39" fmla="*/ 397 h 905"/>
                <a:gd name="T40" fmla="*/ 227 w 997"/>
                <a:gd name="T41" fmla="*/ 373 h 905"/>
                <a:gd name="T42" fmla="*/ 184 w 997"/>
                <a:gd name="T43" fmla="*/ 329 h 905"/>
                <a:gd name="T44" fmla="*/ 188 w 997"/>
                <a:gd name="T45" fmla="*/ 271 h 905"/>
                <a:gd name="T46" fmla="*/ 237 w 997"/>
                <a:gd name="T47" fmla="*/ 252 h 905"/>
                <a:gd name="T48" fmla="*/ 247 w 997"/>
                <a:gd name="T49" fmla="*/ 233 h 905"/>
                <a:gd name="T50" fmla="*/ 276 w 997"/>
                <a:gd name="T51" fmla="*/ 228 h 905"/>
                <a:gd name="T52" fmla="*/ 290 w 997"/>
                <a:gd name="T53" fmla="*/ 208 h 905"/>
                <a:gd name="T54" fmla="*/ 324 w 997"/>
                <a:gd name="T55" fmla="*/ 199 h 905"/>
                <a:gd name="T56" fmla="*/ 353 w 997"/>
                <a:gd name="T57" fmla="*/ 194 h 905"/>
                <a:gd name="T58" fmla="*/ 397 w 997"/>
                <a:gd name="T59" fmla="*/ 208 h 905"/>
                <a:gd name="T60" fmla="*/ 416 w 997"/>
                <a:gd name="T61" fmla="*/ 204 h 905"/>
                <a:gd name="T62" fmla="*/ 440 w 997"/>
                <a:gd name="T63" fmla="*/ 170 h 905"/>
                <a:gd name="T64" fmla="*/ 464 w 997"/>
                <a:gd name="T65" fmla="*/ 179 h 905"/>
                <a:gd name="T66" fmla="*/ 503 w 997"/>
                <a:gd name="T67" fmla="*/ 155 h 905"/>
                <a:gd name="T68" fmla="*/ 518 w 997"/>
                <a:gd name="T69" fmla="*/ 160 h 905"/>
                <a:gd name="T70" fmla="*/ 547 w 997"/>
                <a:gd name="T71" fmla="*/ 141 h 905"/>
                <a:gd name="T72" fmla="*/ 556 w 997"/>
                <a:gd name="T73" fmla="*/ 136 h 905"/>
                <a:gd name="T74" fmla="*/ 566 w 997"/>
                <a:gd name="T75" fmla="*/ 121 h 905"/>
                <a:gd name="T76" fmla="*/ 581 w 997"/>
                <a:gd name="T77" fmla="*/ 131 h 905"/>
                <a:gd name="T78" fmla="*/ 600 w 997"/>
                <a:gd name="T79" fmla="*/ 126 h 905"/>
                <a:gd name="T80" fmla="*/ 624 w 997"/>
                <a:gd name="T81" fmla="*/ 150 h 905"/>
                <a:gd name="T82" fmla="*/ 624 w 997"/>
                <a:gd name="T83" fmla="*/ 117 h 905"/>
                <a:gd name="T84" fmla="*/ 639 w 997"/>
                <a:gd name="T85" fmla="*/ 107 h 905"/>
                <a:gd name="T86" fmla="*/ 658 w 997"/>
                <a:gd name="T87" fmla="*/ 97 h 905"/>
                <a:gd name="T88" fmla="*/ 663 w 997"/>
                <a:gd name="T89" fmla="*/ 97 h 905"/>
                <a:gd name="T90" fmla="*/ 677 w 997"/>
                <a:gd name="T91" fmla="*/ 97 h 905"/>
                <a:gd name="T92" fmla="*/ 682 w 997"/>
                <a:gd name="T93" fmla="*/ 73 h 905"/>
                <a:gd name="T94" fmla="*/ 692 w 997"/>
                <a:gd name="T95" fmla="*/ 83 h 905"/>
                <a:gd name="T96" fmla="*/ 706 w 997"/>
                <a:gd name="T97" fmla="*/ 63 h 905"/>
                <a:gd name="T98" fmla="*/ 731 w 997"/>
                <a:gd name="T99" fmla="*/ 49 h 905"/>
                <a:gd name="T100" fmla="*/ 740 w 997"/>
                <a:gd name="T101" fmla="*/ 44 h 905"/>
                <a:gd name="T102" fmla="*/ 779 w 997"/>
                <a:gd name="T103" fmla="*/ 44 h 905"/>
                <a:gd name="T104" fmla="*/ 818 w 997"/>
                <a:gd name="T105" fmla="*/ 44 h 905"/>
                <a:gd name="T106" fmla="*/ 852 w 997"/>
                <a:gd name="T107" fmla="*/ 29 h 905"/>
                <a:gd name="T108" fmla="*/ 856 w 997"/>
                <a:gd name="T109" fmla="*/ 15 h 905"/>
                <a:gd name="T110" fmla="*/ 886 w 997"/>
                <a:gd name="T111" fmla="*/ 15 h 905"/>
                <a:gd name="T112" fmla="*/ 905 w 997"/>
                <a:gd name="T113" fmla="*/ 25 h 905"/>
                <a:gd name="T114" fmla="*/ 929 w 997"/>
                <a:gd name="T115" fmla="*/ 10 h 905"/>
                <a:gd name="T116" fmla="*/ 997 w 997"/>
                <a:gd name="T117" fmla="*/ 102 h 905"/>
                <a:gd name="T118" fmla="*/ 910 w 997"/>
                <a:gd name="T119" fmla="*/ 179 h 905"/>
                <a:gd name="T120" fmla="*/ 750 w 997"/>
                <a:gd name="T121" fmla="*/ 228 h 905"/>
                <a:gd name="T122" fmla="*/ 629 w 997"/>
                <a:gd name="T123" fmla="*/ 354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7" h="905">
                  <a:moveTo>
                    <a:pt x="576" y="484"/>
                  </a:moveTo>
                  <a:lnTo>
                    <a:pt x="513" y="571"/>
                  </a:lnTo>
                  <a:lnTo>
                    <a:pt x="513" y="571"/>
                  </a:lnTo>
                  <a:lnTo>
                    <a:pt x="513" y="571"/>
                  </a:lnTo>
                  <a:lnTo>
                    <a:pt x="513" y="571"/>
                  </a:lnTo>
                  <a:lnTo>
                    <a:pt x="513" y="571"/>
                  </a:lnTo>
                  <a:lnTo>
                    <a:pt x="513" y="576"/>
                  </a:lnTo>
                  <a:lnTo>
                    <a:pt x="508" y="581"/>
                  </a:lnTo>
                  <a:lnTo>
                    <a:pt x="508" y="581"/>
                  </a:lnTo>
                  <a:lnTo>
                    <a:pt x="508" y="586"/>
                  </a:lnTo>
                  <a:lnTo>
                    <a:pt x="508" y="586"/>
                  </a:lnTo>
                  <a:lnTo>
                    <a:pt x="508" y="591"/>
                  </a:lnTo>
                  <a:lnTo>
                    <a:pt x="503" y="591"/>
                  </a:lnTo>
                  <a:lnTo>
                    <a:pt x="503" y="595"/>
                  </a:lnTo>
                  <a:lnTo>
                    <a:pt x="503" y="600"/>
                  </a:lnTo>
                  <a:lnTo>
                    <a:pt x="498" y="605"/>
                  </a:lnTo>
                  <a:lnTo>
                    <a:pt x="498" y="605"/>
                  </a:lnTo>
                  <a:lnTo>
                    <a:pt x="493" y="615"/>
                  </a:lnTo>
                  <a:lnTo>
                    <a:pt x="489" y="620"/>
                  </a:lnTo>
                  <a:lnTo>
                    <a:pt x="484" y="634"/>
                  </a:lnTo>
                  <a:lnTo>
                    <a:pt x="484" y="634"/>
                  </a:lnTo>
                  <a:lnTo>
                    <a:pt x="479" y="639"/>
                  </a:lnTo>
                  <a:lnTo>
                    <a:pt x="479" y="644"/>
                  </a:lnTo>
                  <a:lnTo>
                    <a:pt x="479" y="649"/>
                  </a:lnTo>
                  <a:lnTo>
                    <a:pt x="474" y="653"/>
                  </a:lnTo>
                  <a:lnTo>
                    <a:pt x="474" y="658"/>
                  </a:lnTo>
                  <a:lnTo>
                    <a:pt x="469" y="663"/>
                  </a:lnTo>
                  <a:lnTo>
                    <a:pt x="469" y="668"/>
                  </a:lnTo>
                  <a:lnTo>
                    <a:pt x="464" y="668"/>
                  </a:lnTo>
                  <a:lnTo>
                    <a:pt x="460" y="673"/>
                  </a:lnTo>
                  <a:lnTo>
                    <a:pt x="455" y="678"/>
                  </a:lnTo>
                  <a:lnTo>
                    <a:pt x="450" y="682"/>
                  </a:lnTo>
                  <a:lnTo>
                    <a:pt x="445" y="687"/>
                  </a:lnTo>
                  <a:lnTo>
                    <a:pt x="440" y="697"/>
                  </a:lnTo>
                  <a:lnTo>
                    <a:pt x="431" y="721"/>
                  </a:lnTo>
                  <a:lnTo>
                    <a:pt x="421" y="736"/>
                  </a:lnTo>
                  <a:lnTo>
                    <a:pt x="416" y="750"/>
                  </a:lnTo>
                  <a:lnTo>
                    <a:pt x="411" y="755"/>
                  </a:lnTo>
                  <a:lnTo>
                    <a:pt x="406" y="765"/>
                  </a:lnTo>
                  <a:lnTo>
                    <a:pt x="401" y="774"/>
                  </a:lnTo>
                  <a:lnTo>
                    <a:pt x="397" y="784"/>
                  </a:lnTo>
                  <a:lnTo>
                    <a:pt x="397" y="789"/>
                  </a:lnTo>
                  <a:lnTo>
                    <a:pt x="397" y="794"/>
                  </a:lnTo>
                  <a:lnTo>
                    <a:pt x="392" y="799"/>
                  </a:lnTo>
                  <a:lnTo>
                    <a:pt x="392" y="799"/>
                  </a:lnTo>
                  <a:lnTo>
                    <a:pt x="382" y="803"/>
                  </a:lnTo>
                  <a:lnTo>
                    <a:pt x="377" y="808"/>
                  </a:lnTo>
                  <a:lnTo>
                    <a:pt x="368" y="813"/>
                  </a:lnTo>
                  <a:lnTo>
                    <a:pt x="363" y="813"/>
                  </a:lnTo>
                  <a:lnTo>
                    <a:pt x="358" y="813"/>
                  </a:lnTo>
                  <a:lnTo>
                    <a:pt x="348" y="818"/>
                  </a:lnTo>
                  <a:lnTo>
                    <a:pt x="339" y="818"/>
                  </a:lnTo>
                  <a:lnTo>
                    <a:pt x="324" y="823"/>
                  </a:lnTo>
                  <a:lnTo>
                    <a:pt x="314" y="828"/>
                  </a:lnTo>
                  <a:lnTo>
                    <a:pt x="295" y="832"/>
                  </a:lnTo>
                  <a:lnTo>
                    <a:pt x="280" y="837"/>
                  </a:lnTo>
                  <a:lnTo>
                    <a:pt x="266" y="842"/>
                  </a:lnTo>
                  <a:lnTo>
                    <a:pt x="256" y="847"/>
                  </a:lnTo>
                  <a:lnTo>
                    <a:pt x="242" y="852"/>
                  </a:lnTo>
                  <a:lnTo>
                    <a:pt x="232" y="857"/>
                  </a:lnTo>
                  <a:lnTo>
                    <a:pt x="208" y="871"/>
                  </a:lnTo>
                  <a:lnTo>
                    <a:pt x="174" y="890"/>
                  </a:lnTo>
                  <a:lnTo>
                    <a:pt x="150" y="900"/>
                  </a:lnTo>
                  <a:lnTo>
                    <a:pt x="140" y="905"/>
                  </a:lnTo>
                  <a:lnTo>
                    <a:pt x="140" y="900"/>
                  </a:lnTo>
                  <a:lnTo>
                    <a:pt x="135" y="900"/>
                  </a:lnTo>
                  <a:lnTo>
                    <a:pt x="135" y="890"/>
                  </a:lnTo>
                  <a:lnTo>
                    <a:pt x="130" y="886"/>
                  </a:lnTo>
                  <a:lnTo>
                    <a:pt x="126" y="881"/>
                  </a:lnTo>
                  <a:lnTo>
                    <a:pt x="126" y="876"/>
                  </a:lnTo>
                  <a:lnTo>
                    <a:pt x="126" y="866"/>
                  </a:lnTo>
                  <a:lnTo>
                    <a:pt x="116" y="852"/>
                  </a:lnTo>
                  <a:lnTo>
                    <a:pt x="111" y="837"/>
                  </a:lnTo>
                  <a:lnTo>
                    <a:pt x="106" y="828"/>
                  </a:lnTo>
                  <a:lnTo>
                    <a:pt x="106" y="823"/>
                  </a:lnTo>
                  <a:lnTo>
                    <a:pt x="106" y="813"/>
                  </a:lnTo>
                  <a:lnTo>
                    <a:pt x="101" y="799"/>
                  </a:lnTo>
                  <a:lnTo>
                    <a:pt x="101" y="799"/>
                  </a:lnTo>
                  <a:lnTo>
                    <a:pt x="97" y="784"/>
                  </a:lnTo>
                  <a:lnTo>
                    <a:pt x="92" y="774"/>
                  </a:lnTo>
                  <a:lnTo>
                    <a:pt x="82" y="760"/>
                  </a:lnTo>
                  <a:lnTo>
                    <a:pt x="77" y="750"/>
                  </a:lnTo>
                  <a:lnTo>
                    <a:pt x="77" y="745"/>
                  </a:lnTo>
                  <a:lnTo>
                    <a:pt x="72" y="745"/>
                  </a:lnTo>
                  <a:lnTo>
                    <a:pt x="72" y="745"/>
                  </a:lnTo>
                  <a:lnTo>
                    <a:pt x="72" y="745"/>
                  </a:lnTo>
                  <a:lnTo>
                    <a:pt x="67" y="745"/>
                  </a:lnTo>
                  <a:lnTo>
                    <a:pt x="67" y="745"/>
                  </a:lnTo>
                  <a:lnTo>
                    <a:pt x="67" y="750"/>
                  </a:lnTo>
                  <a:lnTo>
                    <a:pt x="63" y="750"/>
                  </a:lnTo>
                  <a:lnTo>
                    <a:pt x="63" y="750"/>
                  </a:lnTo>
                  <a:lnTo>
                    <a:pt x="63" y="750"/>
                  </a:lnTo>
                  <a:lnTo>
                    <a:pt x="58" y="745"/>
                  </a:lnTo>
                  <a:lnTo>
                    <a:pt x="58" y="745"/>
                  </a:lnTo>
                  <a:lnTo>
                    <a:pt x="53" y="745"/>
                  </a:lnTo>
                  <a:lnTo>
                    <a:pt x="53" y="745"/>
                  </a:lnTo>
                  <a:lnTo>
                    <a:pt x="53" y="741"/>
                  </a:lnTo>
                  <a:lnTo>
                    <a:pt x="53" y="741"/>
                  </a:lnTo>
                  <a:lnTo>
                    <a:pt x="48" y="736"/>
                  </a:lnTo>
                  <a:lnTo>
                    <a:pt x="48" y="736"/>
                  </a:lnTo>
                  <a:lnTo>
                    <a:pt x="48" y="736"/>
                  </a:lnTo>
                  <a:lnTo>
                    <a:pt x="48" y="736"/>
                  </a:lnTo>
                  <a:lnTo>
                    <a:pt x="48" y="736"/>
                  </a:lnTo>
                  <a:lnTo>
                    <a:pt x="48" y="736"/>
                  </a:lnTo>
                  <a:lnTo>
                    <a:pt x="48" y="736"/>
                  </a:lnTo>
                  <a:lnTo>
                    <a:pt x="48" y="741"/>
                  </a:lnTo>
                  <a:lnTo>
                    <a:pt x="48" y="741"/>
                  </a:lnTo>
                  <a:lnTo>
                    <a:pt x="48" y="745"/>
                  </a:lnTo>
                  <a:lnTo>
                    <a:pt x="53" y="745"/>
                  </a:lnTo>
                  <a:lnTo>
                    <a:pt x="53" y="745"/>
                  </a:lnTo>
                  <a:lnTo>
                    <a:pt x="53" y="745"/>
                  </a:lnTo>
                  <a:lnTo>
                    <a:pt x="53" y="750"/>
                  </a:lnTo>
                  <a:lnTo>
                    <a:pt x="48" y="750"/>
                  </a:lnTo>
                  <a:lnTo>
                    <a:pt x="48" y="750"/>
                  </a:lnTo>
                  <a:lnTo>
                    <a:pt x="48" y="755"/>
                  </a:lnTo>
                  <a:lnTo>
                    <a:pt x="48" y="755"/>
                  </a:lnTo>
                  <a:lnTo>
                    <a:pt x="48" y="755"/>
                  </a:lnTo>
                  <a:lnTo>
                    <a:pt x="43" y="755"/>
                  </a:lnTo>
                  <a:lnTo>
                    <a:pt x="43" y="755"/>
                  </a:lnTo>
                  <a:lnTo>
                    <a:pt x="43" y="755"/>
                  </a:lnTo>
                  <a:lnTo>
                    <a:pt x="43" y="760"/>
                  </a:lnTo>
                  <a:lnTo>
                    <a:pt x="43" y="760"/>
                  </a:lnTo>
                  <a:lnTo>
                    <a:pt x="38" y="760"/>
                  </a:lnTo>
                  <a:lnTo>
                    <a:pt x="34" y="760"/>
                  </a:lnTo>
                  <a:lnTo>
                    <a:pt x="34" y="760"/>
                  </a:lnTo>
                  <a:lnTo>
                    <a:pt x="34" y="760"/>
                  </a:lnTo>
                  <a:lnTo>
                    <a:pt x="29" y="755"/>
                  </a:lnTo>
                  <a:lnTo>
                    <a:pt x="29" y="755"/>
                  </a:lnTo>
                  <a:lnTo>
                    <a:pt x="29" y="755"/>
                  </a:lnTo>
                  <a:lnTo>
                    <a:pt x="29" y="750"/>
                  </a:lnTo>
                  <a:lnTo>
                    <a:pt x="29" y="750"/>
                  </a:lnTo>
                  <a:lnTo>
                    <a:pt x="24" y="745"/>
                  </a:lnTo>
                  <a:lnTo>
                    <a:pt x="19" y="745"/>
                  </a:lnTo>
                  <a:lnTo>
                    <a:pt x="14" y="745"/>
                  </a:lnTo>
                  <a:lnTo>
                    <a:pt x="14" y="741"/>
                  </a:lnTo>
                  <a:lnTo>
                    <a:pt x="9" y="741"/>
                  </a:lnTo>
                  <a:lnTo>
                    <a:pt x="9" y="741"/>
                  </a:lnTo>
                  <a:lnTo>
                    <a:pt x="9" y="741"/>
                  </a:lnTo>
                  <a:lnTo>
                    <a:pt x="9" y="741"/>
                  </a:lnTo>
                  <a:lnTo>
                    <a:pt x="9" y="741"/>
                  </a:lnTo>
                  <a:lnTo>
                    <a:pt x="9" y="736"/>
                  </a:lnTo>
                  <a:lnTo>
                    <a:pt x="9" y="736"/>
                  </a:lnTo>
                  <a:lnTo>
                    <a:pt x="9" y="736"/>
                  </a:lnTo>
                  <a:lnTo>
                    <a:pt x="9" y="731"/>
                  </a:lnTo>
                  <a:lnTo>
                    <a:pt x="9" y="731"/>
                  </a:lnTo>
                  <a:lnTo>
                    <a:pt x="9" y="731"/>
                  </a:lnTo>
                  <a:lnTo>
                    <a:pt x="14" y="726"/>
                  </a:lnTo>
                  <a:lnTo>
                    <a:pt x="14" y="726"/>
                  </a:lnTo>
                  <a:lnTo>
                    <a:pt x="14" y="726"/>
                  </a:lnTo>
                  <a:lnTo>
                    <a:pt x="14" y="721"/>
                  </a:lnTo>
                  <a:lnTo>
                    <a:pt x="14" y="721"/>
                  </a:lnTo>
                  <a:lnTo>
                    <a:pt x="9" y="721"/>
                  </a:lnTo>
                  <a:lnTo>
                    <a:pt x="9" y="716"/>
                  </a:lnTo>
                  <a:lnTo>
                    <a:pt x="9" y="716"/>
                  </a:lnTo>
                  <a:lnTo>
                    <a:pt x="9" y="711"/>
                  </a:lnTo>
                  <a:lnTo>
                    <a:pt x="9" y="711"/>
                  </a:lnTo>
                  <a:lnTo>
                    <a:pt x="9" y="711"/>
                  </a:lnTo>
                  <a:lnTo>
                    <a:pt x="5" y="707"/>
                  </a:lnTo>
                  <a:lnTo>
                    <a:pt x="5" y="707"/>
                  </a:lnTo>
                  <a:lnTo>
                    <a:pt x="5" y="707"/>
                  </a:lnTo>
                  <a:lnTo>
                    <a:pt x="5" y="707"/>
                  </a:lnTo>
                  <a:lnTo>
                    <a:pt x="5" y="707"/>
                  </a:lnTo>
                  <a:lnTo>
                    <a:pt x="5" y="702"/>
                  </a:lnTo>
                  <a:lnTo>
                    <a:pt x="5" y="702"/>
                  </a:lnTo>
                  <a:lnTo>
                    <a:pt x="5" y="702"/>
                  </a:lnTo>
                  <a:lnTo>
                    <a:pt x="0" y="702"/>
                  </a:lnTo>
                  <a:lnTo>
                    <a:pt x="0" y="697"/>
                  </a:lnTo>
                  <a:lnTo>
                    <a:pt x="0" y="697"/>
                  </a:lnTo>
                  <a:lnTo>
                    <a:pt x="0" y="692"/>
                  </a:lnTo>
                  <a:lnTo>
                    <a:pt x="0" y="692"/>
                  </a:lnTo>
                  <a:lnTo>
                    <a:pt x="0" y="692"/>
                  </a:lnTo>
                  <a:lnTo>
                    <a:pt x="5" y="692"/>
                  </a:lnTo>
                  <a:lnTo>
                    <a:pt x="5" y="687"/>
                  </a:lnTo>
                  <a:lnTo>
                    <a:pt x="5" y="687"/>
                  </a:lnTo>
                  <a:lnTo>
                    <a:pt x="5" y="687"/>
                  </a:lnTo>
                  <a:lnTo>
                    <a:pt x="5" y="687"/>
                  </a:lnTo>
                  <a:lnTo>
                    <a:pt x="5" y="687"/>
                  </a:lnTo>
                  <a:lnTo>
                    <a:pt x="0" y="687"/>
                  </a:lnTo>
                  <a:lnTo>
                    <a:pt x="0" y="682"/>
                  </a:lnTo>
                  <a:lnTo>
                    <a:pt x="0" y="682"/>
                  </a:lnTo>
                  <a:lnTo>
                    <a:pt x="0" y="682"/>
                  </a:lnTo>
                  <a:lnTo>
                    <a:pt x="5" y="678"/>
                  </a:lnTo>
                  <a:lnTo>
                    <a:pt x="5" y="678"/>
                  </a:lnTo>
                  <a:lnTo>
                    <a:pt x="9" y="673"/>
                  </a:lnTo>
                  <a:lnTo>
                    <a:pt x="9" y="673"/>
                  </a:lnTo>
                  <a:lnTo>
                    <a:pt x="9" y="673"/>
                  </a:lnTo>
                  <a:lnTo>
                    <a:pt x="14" y="668"/>
                  </a:lnTo>
                  <a:lnTo>
                    <a:pt x="14" y="668"/>
                  </a:lnTo>
                  <a:lnTo>
                    <a:pt x="19" y="663"/>
                  </a:lnTo>
                  <a:lnTo>
                    <a:pt x="19" y="663"/>
                  </a:lnTo>
                  <a:lnTo>
                    <a:pt x="24" y="663"/>
                  </a:lnTo>
                  <a:lnTo>
                    <a:pt x="24" y="663"/>
                  </a:lnTo>
                  <a:lnTo>
                    <a:pt x="29" y="658"/>
                  </a:lnTo>
                  <a:lnTo>
                    <a:pt x="34" y="658"/>
                  </a:lnTo>
                  <a:lnTo>
                    <a:pt x="38" y="658"/>
                  </a:lnTo>
                  <a:lnTo>
                    <a:pt x="43" y="658"/>
                  </a:lnTo>
                  <a:lnTo>
                    <a:pt x="43" y="653"/>
                  </a:lnTo>
                  <a:lnTo>
                    <a:pt x="48" y="653"/>
                  </a:lnTo>
                  <a:lnTo>
                    <a:pt x="48" y="653"/>
                  </a:lnTo>
                  <a:lnTo>
                    <a:pt x="48" y="653"/>
                  </a:lnTo>
                  <a:lnTo>
                    <a:pt x="48" y="649"/>
                  </a:lnTo>
                  <a:lnTo>
                    <a:pt x="53" y="653"/>
                  </a:lnTo>
                  <a:lnTo>
                    <a:pt x="53" y="653"/>
                  </a:lnTo>
                  <a:lnTo>
                    <a:pt x="53" y="653"/>
                  </a:lnTo>
                  <a:lnTo>
                    <a:pt x="53" y="658"/>
                  </a:lnTo>
                  <a:lnTo>
                    <a:pt x="58" y="658"/>
                  </a:lnTo>
                  <a:lnTo>
                    <a:pt x="58" y="663"/>
                  </a:lnTo>
                  <a:lnTo>
                    <a:pt x="63" y="663"/>
                  </a:lnTo>
                  <a:lnTo>
                    <a:pt x="67" y="663"/>
                  </a:lnTo>
                  <a:lnTo>
                    <a:pt x="72" y="668"/>
                  </a:lnTo>
                  <a:lnTo>
                    <a:pt x="72" y="668"/>
                  </a:lnTo>
                  <a:lnTo>
                    <a:pt x="77" y="663"/>
                  </a:lnTo>
                  <a:lnTo>
                    <a:pt x="77" y="663"/>
                  </a:lnTo>
                  <a:lnTo>
                    <a:pt x="77" y="663"/>
                  </a:lnTo>
                  <a:lnTo>
                    <a:pt x="82" y="663"/>
                  </a:lnTo>
                  <a:lnTo>
                    <a:pt x="87" y="663"/>
                  </a:lnTo>
                  <a:lnTo>
                    <a:pt x="87" y="663"/>
                  </a:lnTo>
                  <a:lnTo>
                    <a:pt x="92" y="663"/>
                  </a:lnTo>
                  <a:lnTo>
                    <a:pt x="97" y="663"/>
                  </a:lnTo>
                  <a:lnTo>
                    <a:pt x="101" y="663"/>
                  </a:lnTo>
                  <a:lnTo>
                    <a:pt x="106" y="663"/>
                  </a:lnTo>
                  <a:lnTo>
                    <a:pt x="106" y="663"/>
                  </a:lnTo>
                  <a:lnTo>
                    <a:pt x="111" y="663"/>
                  </a:lnTo>
                  <a:lnTo>
                    <a:pt x="111" y="663"/>
                  </a:lnTo>
                  <a:lnTo>
                    <a:pt x="111" y="663"/>
                  </a:lnTo>
                  <a:lnTo>
                    <a:pt x="116" y="663"/>
                  </a:lnTo>
                  <a:lnTo>
                    <a:pt x="116" y="663"/>
                  </a:lnTo>
                  <a:lnTo>
                    <a:pt x="121" y="663"/>
                  </a:lnTo>
                  <a:lnTo>
                    <a:pt x="121" y="663"/>
                  </a:lnTo>
                  <a:lnTo>
                    <a:pt x="126" y="663"/>
                  </a:lnTo>
                  <a:lnTo>
                    <a:pt x="126" y="663"/>
                  </a:lnTo>
                  <a:lnTo>
                    <a:pt x="126" y="663"/>
                  </a:lnTo>
                  <a:lnTo>
                    <a:pt x="126" y="663"/>
                  </a:lnTo>
                  <a:lnTo>
                    <a:pt x="130" y="663"/>
                  </a:lnTo>
                  <a:lnTo>
                    <a:pt x="135" y="663"/>
                  </a:lnTo>
                  <a:lnTo>
                    <a:pt x="135" y="658"/>
                  </a:lnTo>
                  <a:lnTo>
                    <a:pt x="140" y="658"/>
                  </a:lnTo>
                  <a:lnTo>
                    <a:pt x="140" y="658"/>
                  </a:lnTo>
                  <a:lnTo>
                    <a:pt x="140" y="653"/>
                  </a:lnTo>
                  <a:lnTo>
                    <a:pt x="145" y="653"/>
                  </a:lnTo>
                  <a:lnTo>
                    <a:pt x="140" y="653"/>
                  </a:lnTo>
                  <a:lnTo>
                    <a:pt x="140" y="653"/>
                  </a:lnTo>
                  <a:lnTo>
                    <a:pt x="140" y="653"/>
                  </a:lnTo>
                  <a:lnTo>
                    <a:pt x="140" y="649"/>
                  </a:lnTo>
                  <a:lnTo>
                    <a:pt x="140" y="649"/>
                  </a:lnTo>
                  <a:lnTo>
                    <a:pt x="145" y="649"/>
                  </a:lnTo>
                  <a:lnTo>
                    <a:pt x="145" y="649"/>
                  </a:lnTo>
                  <a:lnTo>
                    <a:pt x="145" y="649"/>
                  </a:lnTo>
                  <a:lnTo>
                    <a:pt x="145" y="649"/>
                  </a:lnTo>
                  <a:lnTo>
                    <a:pt x="150" y="649"/>
                  </a:lnTo>
                  <a:lnTo>
                    <a:pt x="150" y="649"/>
                  </a:lnTo>
                  <a:lnTo>
                    <a:pt x="150" y="649"/>
                  </a:lnTo>
                  <a:lnTo>
                    <a:pt x="155" y="649"/>
                  </a:lnTo>
                  <a:lnTo>
                    <a:pt x="155" y="649"/>
                  </a:lnTo>
                  <a:lnTo>
                    <a:pt x="159" y="649"/>
                  </a:lnTo>
                  <a:lnTo>
                    <a:pt x="159" y="644"/>
                  </a:lnTo>
                  <a:lnTo>
                    <a:pt x="159" y="644"/>
                  </a:lnTo>
                  <a:lnTo>
                    <a:pt x="159" y="644"/>
                  </a:lnTo>
                  <a:lnTo>
                    <a:pt x="159" y="644"/>
                  </a:lnTo>
                  <a:lnTo>
                    <a:pt x="159" y="639"/>
                  </a:lnTo>
                  <a:lnTo>
                    <a:pt x="164" y="644"/>
                  </a:lnTo>
                  <a:lnTo>
                    <a:pt x="164" y="644"/>
                  </a:lnTo>
                  <a:lnTo>
                    <a:pt x="169" y="644"/>
                  </a:lnTo>
                  <a:lnTo>
                    <a:pt x="174" y="644"/>
                  </a:lnTo>
                  <a:lnTo>
                    <a:pt x="179" y="644"/>
                  </a:lnTo>
                  <a:lnTo>
                    <a:pt x="184" y="644"/>
                  </a:lnTo>
                  <a:lnTo>
                    <a:pt x="193" y="644"/>
                  </a:lnTo>
                  <a:lnTo>
                    <a:pt x="198" y="639"/>
                  </a:lnTo>
                  <a:lnTo>
                    <a:pt x="203" y="639"/>
                  </a:lnTo>
                  <a:lnTo>
                    <a:pt x="213" y="639"/>
                  </a:lnTo>
                  <a:lnTo>
                    <a:pt x="218" y="639"/>
                  </a:lnTo>
                  <a:lnTo>
                    <a:pt x="222" y="644"/>
                  </a:lnTo>
                  <a:lnTo>
                    <a:pt x="227" y="644"/>
                  </a:lnTo>
                  <a:lnTo>
                    <a:pt x="227" y="644"/>
                  </a:lnTo>
                  <a:lnTo>
                    <a:pt x="232" y="649"/>
                  </a:lnTo>
                  <a:lnTo>
                    <a:pt x="237" y="649"/>
                  </a:lnTo>
                  <a:lnTo>
                    <a:pt x="237" y="653"/>
                  </a:lnTo>
                  <a:lnTo>
                    <a:pt x="242" y="653"/>
                  </a:lnTo>
                  <a:lnTo>
                    <a:pt x="247" y="653"/>
                  </a:lnTo>
                  <a:lnTo>
                    <a:pt x="247" y="653"/>
                  </a:lnTo>
                  <a:lnTo>
                    <a:pt x="256" y="658"/>
                  </a:lnTo>
                  <a:lnTo>
                    <a:pt x="261" y="658"/>
                  </a:lnTo>
                  <a:lnTo>
                    <a:pt x="271" y="658"/>
                  </a:lnTo>
                  <a:lnTo>
                    <a:pt x="280" y="653"/>
                  </a:lnTo>
                  <a:lnTo>
                    <a:pt x="285" y="653"/>
                  </a:lnTo>
                  <a:lnTo>
                    <a:pt x="295" y="653"/>
                  </a:lnTo>
                  <a:lnTo>
                    <a:pt x="295" y="649"/>
                  </a:lnTo>
                  <a:lnTo>
                    <a:pt x="295" y="649"/>
                  </a:lnTo>
                  <a:lnTo>
                    <a:pt x="295" y="644"/>
                  </a:lnTo>
                  <a:lnTo>
                    <a:pt x="295" y="644"/>
                  </a:lnTo>
                  <a:lnTo>
                    <a:pt x="295" y="639"/>
                  </a:lnTo>
                  <a:lnTo>
                    <a:pt x="295" y="639"/>
                  </a:lnTo>
                  <a:lnTo>
                    <a:pt x="295" y="639"/>
                  </a:lnTo>
                  <a:lnTo>
                    <a:pt x="295" y="639"/>
                  </a:lnTo>
                  <a:lnTo>
                    <a:pt x="295" y="639"/>
                  </a:lnTo>
                  <a:lnTo>
                    <a:pt x="290" y="639"/>
                  </a:lnTo>
                  <a:lnTo>
                    <a:pt x="290" y="639"/>
                  </a:lnTo>
                  <a:lnTo>
                    <a:pt x="285" y="639"/>
                  </a:lnTo>
                  <a:lnTo>
                    <a:pt x="280" y="639"/>
                  </a:lnTo>
                  <a:lnTo>
                    <a:pt x="276" y="639"/>
                  </a:lnTo>
                  <a:lnTo>
                    <a:pt x="271" y="639"/>
                  </a:lnTo>
                  <a:lnTo>
                    <a:pt x="266" y="639"/>
                  </a:lnTo>
                  <a:lnTo>
                    <a:pt x="266" y="639"/>
                  </a:lnTo>
                  <a:lnTo>
                    <a:pt x="266" y="639"/>
                  </a:lnTo>
                  <a:lnTo>
                    <a:pt x="266" y="634"/>
                  </a:lnTo>
                  <a:lnTo>
                    <a:pt x="261" y="634"/>
                  </a:lnTo>
                  <a:lnTo>
                    <a:pt x="261" y="634"/>
                  </a:lnTo>
                  <a:lnTo>
                    <a:pt x="261" y="634"/>
                  </a:lnTo>
                  <a:lnTo>
                    <a:pt x="261" y="634"/>
                  </a:lnTo>
                  <a:lnTo>
                    <a:pt x="266" y="629"/>
                  </a:lnTo>
                  <a:lnTo>
                    <a:pt x="266" y="629"/>
                  </a:lnTo>
                  <a:lnTo>
                    <a:pt x="266" y="624"/>
                  </a:lnTo>
                  <a:lnTo>
                    <a:pt x="266" y="624"/>
                  </a:lnTo>
                  <a:lnTo>
                    <a:pt x="266" y="624"/>
                  </a:lnTo>
                  <a:lnTo>
                    <a:pt x="266" y="620"/>
                  </a:lnTo>
                  <a:lnTo>
                    <a:pt x="266" y="620"/>
                  </a:lnTo>
                  <a:lnTo>
                    <a:pt x="266" y="615"/>
                  </a:lnTo>
                  <a:lnTo>
                    <a:pt x="271" y="615"/>
                  </a:lnTo>
                  <a:lnTo>
                    <a:pt x="271" y="615"/>
                  </a:lnTo>
                  <a:lnTo>
                    <a:pt x="276" y="610"/>
                  </a:lnTo>
                  <a:lnTo>
                    <a:pt x="276" y="610"/>
                  </a:lnTo>
                  <a:lnTo>
                    <a:pt x="280" y="605"/>
                  </a:lnTo>
                  <a:lnTo>
                    <a:pt x="280" y="605"/>
                  </a:lnTo>
                  <a:lnTo>
                    <a:pt x="280" y="605"/>
                  </a:lnTo>
                  <a:lnTo>
                    <a:pt x="280" y="605"/>
                  </a:lnTo>
                  <a:lnTo>
                    <a:pt x="280" y="605"/>
                  </a:lnTo>
                  <a:lnTo>
                    <a:pt x="285" y="605"/>
                  </a:lnTo>
                  <a:lnTo>
                    <a:pt x="285" y="605"/>
                  </a:lnTo>
                  <a:lnTo>
                    <a:pt x="290" y="600"/>
                  </a:lnTo>
                  <a:lnTo>
                    <a:pt x="290" y="600"/>
                  </a:lnTo>
                  <a:lnTo>
                    <a:pt x="295" y="600"/>
                  </a:lnTo>
                  <a:lnTo>
                    <a:pt x="295" y="600"/>
                  </a:lnTo>
                  <a:lnTo>
                    <a:pt x="295" y="595"/>
                  </a:lnTo>
                  <a:lnTo>
                    <a:pt x="295" y="595"/>
                  </a:lnTo>
                  <a:lnTo>
                    <a:pt x="300" y="595"/>
                  </a:lnTo>
                  <a:lnTo>
                    <a:pt x="300" y="595"/>
                  </a:lnTo>
                  <a:lnTo>
                    <a:pt x="300" y="595"/>
                  </a:lnTo>
                  <a:lnTo>
                    <a:pt x="300" y="591"/>
                  </a:lnTo>
                  <a:lnTo>
                    <a:pt x="305" y="591"/>
                  </a:lnTo>
                  <a:lnTo>
                    <a:pt x="305" y="591"/>
                  </a:lnTo>
                  <a:lnTo>
                    <a:pt x="305" y="591"/>
                  </a:lnTo>
                  <a:lnTo>
                    <a:pt x="305" y="586"/>
                  </a:lnTo>
                  <a:lnTo>
                    <a:pt x="305" y="586"/>
                  </a:lnTo>
                  <a:lnTo>
                    <a:pt x="305" y="581"/>
                  </a:lnTo>
                  <a:lnTo>
                    <a:pt x="305" y="581"/>
                  </a:lnTo>
                  <a:lnTo>
                    <a:pt x="305" y="576"/>
                  </a:lnTo>
                  <a:lnTo>
                    <a:pt x="305" y="576"/>
                  </a:lnTo>
                  <a:lnTo>
                    <a:pt x="305" y="576"/>
                  </a:lnTo>
                  <a:lnTo>
                    <a:pt x="300" y="581"/>
                  </a:lnTo>
                  <a:lnTo>
                    <a:pt x="300" y="581"/>
                  </a:lnTo>
                  <a:lnTo>
                    <a:pt x="300" y="581"/>
                  </a:lnTo>
                  <a:lnTo>
                    <a:pt x="295" y="581"/>
                  </a:lnTo>
                  <a:lnTo>
                    <a:pt x="295" y="581"/>
                  </a:lnTo>
                  <a:lnTo>
                    <a:pt x="295" y="581"/>
                  </a:lnTo>
                  <a:lnTo>
                    <a:pt x="295" y="581"/>
                  </a:lnTo>
                  <a:lnTo>
                    <a:pt x="295" y="581"/>
                  </a:lnTo>
                  <a:lnTo>
                    <a:pt x="290" y="581"/>
                  </a:lnTo>
                  <a:lnTo>
                    <a:pt x="290" y="586"/>
                  </a:lnTo>
                  <a:lnTo>
                    <a:pt x="285" y="586"/>
                  </a:lnTo>
                  <a:lnTo>
                    <a:pt x="285" y="586"/>
                  </a:lnTo>
                  <a:lnTo>
                    <a:pt x="285" y="586"/>
                  </a:lnTo>
                  <a:lnTo>
                    <a:pt x="280" y="586"/>
                  </a:lnTo>
                  <a:lnTo>
                    <a:pt x="280" y="581"/>
                  </a:lnTo>
                  <a:lnTo>
                    <a:pt x="280" y="586"/>
                  </a:lnTo>
                  <a:lnTo>
                    <a:pt x="276" y="586"/>
                  </a:lnTo>
                  <a:lnTo>
                    <a:pt x="276" y="586"/>
                  </a:lnTo>
                  <a:lnTo>
                    <a:pt x="276" y="586"/>
                  </a:lnTo>
                  <a:lnTo>
                    <a:pt x="271" y="586"/>
                  </a:lnTo>
                  <a:lnTo>
                    <a:pt x="271" y="581"/>
                  </a:lnTo>
                  <a:lnTo>
                    <a:pt x="271" y="581"/>
                  </a:lnTo>
                  <a:lnTo>
                    <a:pt x="271" y="581"/>
                  </a:lnTo>
                  <a:lnTo>
                    <a:pt x="271" y="581"/>
                  </a:lnTo>
                  <a:lnTo>
                    <a:pt x="271" y="581"/>
                  </a:lnTo>
                  <a:lnTo>
                    <a:pt x="266" y="576"/>
                  </a:lnTo>
                  <a:lnTo>
                    <a:pt x="266" y="576"/>
                  </a:lnTo>
                  <a:lnTo>
                    <a:pt x="266" y="576"/>
                  </a:lnTo>
                  <a:lnTo>
                    <a:pt x="266" y="576"/>
                  </a:lnTo>
                  <a:lnTo>
                    <a:pt x="261" y="576"/>
                  </a:lnTo>
                  <a:lnTo>
                    <a:pt x="261" y="576"/>
                  </a:lnTo>
                  <a:lnTo>
                    <a:pt x="261" y="576"/>
                  </a:lnTo>
                  <a:lnTo>
                    <a:pt x="256" y="576"/>
                  </a:lnTo>
                  <a:lnTo>
                    <a:pt x="256" y="581"/>
                  </a:lnTo>
                  <a:lnTo>
                    <a:pt x="256" y="581"/>
                  </a:lnTo>
                  <a:lnTo>
                    <a:pt x="256" y="581"/>
                  </a:lnTo>
                  <a:lnTo>
                    <a:pt x="251" y="581"/>
                  </a:lnTo>
                  <a:lnTo>
                    <a:pt x="251" y="581"/>
                  </a:lnTo>
                  <a:lnTo>
                    <a:pt x="251" y="581"/>
                  </a:lnTo>
                  <a:lnTo>
                    <a:pt x="251" y="581"/>
                  </a:lnTo>
                  <a:lnTo>
                    <a:pt x="251" y="581"/>
                  </a:lnTo>
                  <a:lnTo>
                    <a:pt x="247" y="581"/>
                  </a:lnTo>
                  <a:lnTo>
                    <a:pt x="247" y="581"/>
                  </a:lnTo>
                  <a:lnTo>
                    <a:pt x="247" y="581"/>
                  </a:lnTo>
                  <a:lnTo>
                    <a:pt x="247" y="576"/>
                  </a:lnTo>
                  <a:lnTo>
                    <a:pt x="247" y="576"/>
                  </a:lnTo>
                  <a:lnTo>
                    <a:pt x="247" y="576"/>
                  </a:lnTo>
                  <a:lnTo>
                    <a:pt x="247" y="576"/>
                  </a:lnTo>
                  <a:lnTo>
                    <a:pt x="242" y="576"/>
                  </a:lnTo>
                  <a:lnTo>
                    <a:pt x="242" y="576"/>
                  </a:lnTo>
                  <a:lnTo>
                    <a:pt x="242" y="576"/>
                  </a:lnTo>
                  <a:lnTo>
                    <a:pt x="237" y="576"/>
                  </a:lnTo>
                  <a:lnTo>
                    <a:pt x="237" y="576"/>
                  </a:lnTo>
                  <a:lnTo>
                    <a:pt x="232" y="571"/>
                  </a:lnTo>
                  <a:lnTo>
                    <a:pt x="232" y="571"/>
                  </a:lnTo>
                  <a:lnTo>
                    <a:pt x="232" y="566"/>
                  </a:lnTo>
                  <a:lnTo>
                    <a:pt x="227" y="562"/>
                  </a:lnTo>
                  <a:lnTo>
                    <a:pt x="227" y="557"/>
                  </a:lnTo>
                  <a:lnTo>
                    <a:pt x="227" y="547"/>
                  </a:lnTo>
                  <a:lnTo>
                    <a:pt x="227" y="547"/>
                  </a:lnTo>
                  <a:lnTo>
                    <a:pt x="227" y="542"/>
                  </a:lnTo>
                  <a:lnTo>
                    <a:pt x="227" y="542"/>
                  </a:lnTo>
                  <a:lnTo>
                    <a:pt x="227" y="537"/>
                  </a:lnTo>
                  <a:lnTo>
                    <a:pt x="227" y="537"/>
                  </a:lnTo>
                  <a:lnTo>
                    <a:pt x="227" y="537"/>
                  </a:lnTo>
                  <a:lnTo>
                    <a:pt x="227" y="533"/>
                  </a:lnTo>
                  <a:lnTo>
                    <a:pt x="227" y="533"/>
                  </a:lnTo>
                  <a:lnTo>
                    <a:pt x="232" y="533"/>
                  </a:lnTo>
                  <a:lnTo>
                    <a:pt x="232" y="533"/>
                  </a:lnTo>
                  <a:lnTo>
                    <a:pt x="232" y="528"/>
                  </a:lnTo>
                  <a:lnTo>
                    <a:pt x="232" y="528"/>
                  </a:lnTo>
                  <a:lnTo>
                    <a:pt x="232" y="528"/>
                  </a:lnTo>
                  <a:lnTo>
                    <a:pt x="232" y="528"/>
                  </a:lnTo>
                  <a:lnTo>
                    <a:pt x="232" y="528"/>
                  </a:lnTo>
                  <a:lnTo>
                    <a:pt x="232" y="523"/>
                  </a:lnTo>
                  <a:lnTo>
                    <a:pt x="232" y="523"/>
                  </a:lnTo>
                  <a:lnTo>
                    <a:pt x="232" y="523"/>
                  </a:lnTo>
                  <a:lnTo>
                    <a:pt x="232" y="523"/>
                  </a:lnTo>
                  <a:lnTo>
                    <a:pt x="232" y="523"/>
                  </a:lnTo>
                  <a:lnTo>
                    <a:pt x="232" y="523"/>
                  </a:lnTo>
                  <a:lnTo>
                    <a:pt x="232" y="518"/>
                  </a:lnTo>
                  <a:lnTo>
                    <a:pt x="232" y="518"/>
                  </a:lnTo>
                  <a:lnTo>
                    <a:pt x="232" y="518"/>
                  </a:lnTo>
                  <a:lnTo>
                    <a:pt x="232" y="513"/>
                  </a:lnTo>
                  <a:lnTo>
                    <a:pt x="232" y="513"/>
                  </a:lnTo>
                  <a:lnTo>
                    <a:pt x="232" y="513"/>
                  </a:lnTo>
                  <a:lnTo>
                    <a:pt x="232" y="513"/>
                  </a:lnTo>
                  <a:lnTo>
                    <a:pt x="237" y="508"/>
                  </a:lnTo>
                  <a:lnTo>
                    <a:pt x="237" y="508"/>
                  </a:lnTo>
                  <a:lnTo>
                    <a:pt x="242" y="508"/>
                  </a:lnTo>
                  <a:lnTo>
                    <a:pt x="247" y="503"/>
                  </a:lnTo>
                  <a:lnTo>
                    <a:pt x="251" y="503"/>
                  </a:lnTo>
                  <a:lnTo>
                    <a:pt x="256" y="503"/>
                  </a:lnTo>
                  <a:lnTo>
                    <a:pt x="256" y="499"/>
                  </a:lnTo>
                  <a:lnTo>
                    <a:pt x="261" y="499"/>
                  </a:lnTo>
                  <a:lnTo>
                    <a:pt x="261" y="499"/>
                  </a:lnTo>
                  <a:lnTo>
                    <a:pt x="266" y="494"/>
                  </a:lnTo>
                  <a:lnTo>
                    <a:pt x="266" y="494"/>
                  </a:lnTo>
                  <a:lnTo>
                    <a:pt x="266" y="494"/>
                  </a:lnTo>
                  <a:lnTo>
                    <a:pt x="271" y="489"/>
                  </a:lnTo>
                  <a:lnTo>
                    <a:pt x="276" y="484"/>
                  </a:lnTo>
                  <a:lnTo>
                    <a:pt x="276" y="484"/>
                  </a:lnTo>
                  <a:lnTo>
                    <a:pt x="280" y="479"/>
                  </a:lnTo>
                  <a:lnTo>
                    <a:pt x="280" y="479"/>
                  </a:lnTo>
                  <a:lnTo>
                    <a:pt x="280" y="474"/>
                  </a:lnTo>
                  <a:lnTo>
                    <a:pt x="280" y="474"/>
                  </a:lnTo>
                  <a:lnTo>
                    <a:pt x="280" y="474"/>
                  </a:lnTo>
                  <a:lnTo>
                    <a:pt x="280" y="470"/>
                  </a:lnTo>
                  <a:lnTo>
                    <a:pt x="280" y="470"/>
                  </a:lnTo>
                  <a:lnTo>
                    <a:pt x="280" y="465"/>
                  </a:lnTo>
                  <a:lnTo>
                    <a:pt x="280" y="460"/>
                  </a:lnTo>
                  <a:lnTo>
                    <a:pt x="280" y="460"/>
                  </a:lnTo>
                  <a:lnTo>
                    <a:pt x="280" y="460"/>
                  </a:lnTo>
                  <a:lnTo>
                    <a:pt x="280" y="455"/>
                  </a:lnTo>
                  <a:lnTo>
                    <a:pt x="280" y="455"/>
                  </a:lnTo>
                  <a:lnTo>
                    <a:pt x="280" y="450"/>
                  </a:lnTo>
                  <a:lnTo>
                    <a:pt x="280" y="450"/>
                  </a:lnTo>
                  <a:lnTo>
                    <a:pt x="280" y="450"/>
                  </a:lnTo>
                  <a:lnTo>
                    <a:pt x="280" y="450"/>
                  </a:lnTo>
                  <a:lnTo>
                    <a:pt x="280" y="450"/>
                  </a:lnTo>
                  <a:lnTo>
                    <a:pt x="276" y="450"/>
                  </a:lnTo>
                  <a:lnTo>
                    <a:pt x="276" y="445"/>
                  </a:lnTo>
                  <a:lnTo>
                    <a:pt x="276" y="445"/>
                  </a:lnTo>
                  <a:lnTo>
                    <a:pt x="276" y="445"/>
                  </a:lnTo>
                  <a:lnTo>
                    <a:pt x="276" y="445"/>
                  </a:lnTo>
                  <a:lnTo>
                    <a:pt x="276" y="445"/>
                  </a:lnTo>
                  <a:lnTo>
                    <a:pt x="276" y="445"/>
                  </a:lnTo>
                  <a:lnTo>
                    <a:pt x="271" y="445"/>
                  </a:lnTo>
                  <a:lnTo>
                    <a:pt x="271" y="445"/>
                  </a:lnTo>
                  <a:lnTo>
                    <a:pt x="271" y="441"/>
                  </a:lnTo>
                  <a:lnTo>
                    <a:pt x="266" y="441"/>
                  </a:lnTo>
                  <a:lnTo>
                    <a:pt x="266" y="441"/>
                  </a:lnTo>
                  <a:lnTo>
                    <a:pt x="266" y="436"/>
                  </a:lnTo>
                  <a:lnTo>
                    <a:pt x="266" y="436"/>
                  </a:lnTo>
                  <a:lnTo>
                    <a:pt x="266" y="436"/>
                  </a:lnTo>
                  <a:lnTo>
                    <a:pt x="271" y="436"/>
                  </a:lnTo>
                  <a:lnTo>
                    <a:pt x="271" y="436"/>
                  </a:lnTo>
                  <a:lnTo>
                    <a:pt x="271" y="431"/>
                  </a:lnTo>
                  <a:lnTo>
                    <a:pt x="271" y="431"/>
                  </a:lnTo>
                  <a:lnTo>
                    <a:pt x="271" y="431"/>
                  </a:lnTo>
                  <a:lnTo>
                    <a:pt x="276" y="431"/>
                  </a:lnTo>
                  <a:lnTo>
                    <a:pt x="276" y="431"/>
                  </a:lnTo>
                  <a:lnTo>
                    <a:pt x="276" y="426"/>
                  </a:lnTo>
                  <a:lnTo>
                    <a:pt x="276" y="426"/>
                  </a:lnTo>
                  <a:lnTo>
                    <a:pt x="276" y="426"/>
                  </a:lnTo>
                  <a:lnTo>
                    <a:pt x="276" y="426"/>
                  </a:lnTo>
                  <a:lnTo>
                    <a:pt x="276" y="426"/>
                  </a:lnTo>
                  <a:lnTo>
                    <a:pt x="276" y="426"/>
                  </a:lnTo>
                  <a:lnTo>
                    <a:pt x="276" y="426"/>
                  </a:lnTo>
                  <a:lnTo>
                    <a:pt x="276" y="421"/>
                  </a:lnTo>
                  <a:lnTo>
                    <a:pt x="271" y="421"/>
                  </a:lnTo>
                  <a:lnTo>
                    <a:pt x="271" y="421"/>
                  </a:lnTo>
                  <a:lnTo>
                    <a:pt x="266" y="421"/>
                  </a:lnTo>
                  <a:lnTo>
                    <a:pt x="266" y="416"/>
                  </a:lnTo>
                  <a:lnTo>
                    <a:pt x="266" y="416"/>
                  </a:lnTo>
                  <a:lnTo>
                    <a:pt x="261" y="416"/>
                  </a:lnTo>
                  <a:lnTo>
                    <a:pt x="261" y="412"/>
                  </a:lnTo>
                  <a:lnTo>
                    <a:pt x="261" y="412"/>
                  </a:lnTo>
                  <a:lnTo>
                    <a:pt x="261" y="412"/>
                  </a:lnTo>
                  <a:lnTo>
                    <a:pt x="256" y="412"/>
                  </a:lnTo>
                  <a:lnTo>
                    <a:pt x="256" y="412"/>
                  </a:lnTo>
                  <a:lnTo>
                    <a:pt x="251" y="412"/>
                  </a:lnTo>
                  <a:lnTo>
                    <a:pt x="251" y="412"/>
                  </a:lnTo>
                  <a:lnTo>
                    <a:pt x="247" y="412"/>
                  </a:lnTo>
                  <a:lnTo>
                    <a:pt x="247" y="412"/>
                  </a:lnTo>
                  <a:lnTo>
                    <a:pt x="247" y="412"/>
                  </a:lnTo>
                  <a:lnTo>
                    <a:pt x="247" y="407"/>
                  </a:lnTo>
                  <a:lnTo>
                    <a:pt x="247" y="407"/>
                  </a:lnTo>
                  <a:lnTo>
                    <a:pt x="247" y="407"/>
                  </a:lnTo>
                  <a:lnTo>
                    <a:pt x="247" y="402"/>
                  </a:lnTo>
                  <a:lnTo>
                    <a:pt x="247" y="402"/>
                  </a:lnTo>
                  <a:lnTo>
                    <a:pt x="247" y="397"/>
                  </a:lnTo>
                  <a:lnTo>
                    <a:pt x="247" y="397"/>
                  </a:lnTo>
                  <a:lnTo>
                    <a:pt x="247" y="397"/>
                  </a:lnTo>
                  <a:lnTo>
                    <a:pt x="247" y="392"/>
                  </a:lnTo>
                  <a:lnTo>
                    <a:pt x="247" y="392"/>
                  </a:lnTo>
                  <a:lnTo>
                    <a:pt x="247" y="392"/>
                  </a:lnTo>
                  <a:lnTo>
                    <a:pt x="247" y="392"/>
                  </a:lnTo>
                  <a:lnTo>
                    <a:pt x="247" y="387"/>
                  </a:lnTo>
                  <a:lnTo>
                    <a:pt x="247" y="387"/>
                  </a:lnTo>
                  <a:lnTo>
                    <a:pt x="247" y="387"/>
                  </a:lnTo>
                  <a:lnTo>
                    <a:pt x="251" y="387"/>
                  </a:lnTo>
                  <a:lnTo>
                    <a:pt x="251" y="383"/>
                  </a:lnTo>
                  <a:lnTo>
                    <a:pt x="251" y="383"/>
                  </a:lnTo>
                  <a:lnTo>
                    <a:pt x="251" y="383"/>
                  </a:lnTo>
                  <a:lnTo>
                    <a:pt x="251" y="383"/>
                  </a:lnTo>
                  <a:lnTo>
                    <a:pt x="247" y="383"/>
                  </a:lnTo>
                  <a:lnTo>
                    <a:pt x="247" y="383"/>
                  </a:lnTo>
                  <a:lnTo>
                    <a:pt x="242" y="383"/>
                  </a:lnTo>
                  <a:lnTo>
                    <a:pt x="242" y="378"/>
                  </a:lnTo>
                  <a:lnTo>
                    <a:pt x="237" y="378"/>
                  </a:lnTo>
                  <a:lnTo>
                    <a:pt x="237" y="378"/>
                  </a:lnTo>
                  <a:lnTo>
                    <a:pt x="232" y="378"/>
                  </a:lnTo>
                  <a:lnTo>
                    <a:pt x="232" y="378"/>
                  </a:lnTo>
                  <a:lnTo>
                    <a:pt x="227" y="378"/>
                  </a:lnTo>
                  <a:lnTo>
                    <a:pt x="227" y="373"/>
                  </a:lnTo>
                  <a:lnTo>
                    <a:pt x="227" y="373"/>
                  </a:lnTo>
                  <a:lnTo>
                    <a:pt x="227" y="373"/>
                  </a:lnTo>
                  <a:lnTo>
                    <a:pt x="227" y="368"/>
                  </a:lnTo>
                  <a:lnTo>
                    <a:pt x="227" y="363"/>
                  </a:lnTo>
                  <a:lnTo>
                    <a:pt x="227" y="363"/>
                  </a:lnTo>
                  <a:lnTo>
                    <a:pt x="227" y="363"/>
                  </a:lnTo>
                  <a:lnTo>
                    <a:pt x="222" y="358"/>
                  </a:lnTo>
                  <a:lnTo>
                    <a:pt x="218" y="358"/>
                  </a:lnTo>
                  <a:lnTo>
                    <a:pt x="218" y="354"/>
                  </a:lnTo>
                  <a:lnTo>
                    <a:pt x="213" y="354"/>
                  </a:lnTo>
                  <a:lnTo>
                    <a:pt x="213" y="354"/>
                  </a:lnTo>
                  <a:lnTo>
                    <a:pt x="213" y="349"/>
                  </a:lnTo>
                  <a:lnTo>
                    <a:pt x="208" y="349"/>
                  </a:lnTo>
                  <a:lnTo>
                    <a:pt x="203" y="349"/>
                  </a:lnTo>
                  <a:lnTo>
                    <a:pt x="198" y="349"/>
                  </a:lnTo>
                  <a:lnTo>
                    <a:pt x="198" y="344"/>
                  </a:lnTo>
                  <a:lnTo>
                    <a:pt x="198" y="344"/>
                  </a:lnTo>
                  <a:lnTo>
                    <a:pt x="193" y="344"/>
                  </a:lnTo>
                  <a:lnTo>
                    <a:pt x="193" y="339"/>
                  </a:lnTo>
                  <a:lnTo>
                    <a:pt x="193" y="339"/>
                  </a:lnTo>
                  <a:lnTo>
                    <a:pt x="188" y="334"/>
                  </a:lnTo>
                  <a:lnTo>
                    <a:pt x="188" y="334"/>
                  </a:lnTo>
                  <a:lnTo>
                    <a:pt x="188" y="334"/>
                  </a:lnTo>
                  <a:lnTo>
                    <a:pt x="188" y="334"/>
                  </a:lnTo>
                  <a:lnTo>
                    <a:pt x="188" y="334"/>
                  </a:lnTo>
                  <a:lnTo>
                    <a:pt x="184" y="334"/>
                  </a:lnTo>
                  <a:lnTo>
                    <a:pt x="184" y="329"/>
                  </a:lnTo>
                  <a:lnTo>
                    <a:pt x="184" y="329"/>
                  </a:lnTo>
                  <a:lnTo>
                    <a:pt x="184" y="329"/>
                  </a:lnTo>
                  <a:lnTo>
                    <a:pt x="184" y="325"/>
                  </a:lnTo>
                  <a:lnTo>
                    <a:pt x="179" y="325"/>
                  </a:lnTo>
                  <a:lnTo>
                    <a:pt x="179" y="320"/>
                  </a:lnTo>
                  <a:lnTo>
                    <a:pt x="179" y="320"/>
                  </a:lnTo>
                  <a:lnTo>
                    <a:pt x="179" y="315"/>
                  </a:lnTo>
                  <a:lnTo>
                    <a:pt x="179" y="310"/>
                  </a:lnTo>
                  <a:lnTo>
                    <a:pt x="179" y="305"/>
                  </a:lnTo>
                  <a:lnTo>
                    <a:pt x="179" y="305"/>
                  </a:lnTo>
                  <a:lnTo>
                    <a:pt x="179" y="300"/>
                  </a:lnTo>
                  <a:lnTo>
                    <a:pt x="174" y="295"/>
                  </a:lnTo>
                  <a:lnTo>
                    <a:pt x="174" y="295"/>
                  </a:lnTo>
                  <a:lnTo>
                    <a:pt x="174" y="295"/>
                  </a:lnTo>
                  <a:lnTo>
                    <a:pt x="174" y="291"/>
                  </a:lnTo>
                  <a:lnTo>
                    <a:pt x="179" y="286"/>
                  </a:lnTo>
                  <a:lnTo>
                    <a:pt x="179" y="286"/>
                  </a:lnTo>
                  <a:lnTo>
                    <a:pt x="184" y="281"/>
                  </a:lnTo>
                  <a:lnTo>
                    <a:pt x="184" y="281"/>
                  </a:lnTo>
                  <a:lnTo>
                    <a:pt x="184" y="276"/>
                  </a:lnTo>
                  <a:lnTo>
                    <a:pt x="184" y="276"/>
                  </a:lnTo>
                  <a:lnTo>
                    <a:pt x="184" y="276"/>
                  </a:lnTo>
                  <a:lnTo>
                    <a:pt x="184" y="271"/>
                  </a:lnTo>
                  <a:lnTo>
                    <a:pt x="184" y="271"/>
                  </a:lnTo>
                  <a:lnTo>
                    <a:pt x="184" y="271"/>
                  </a:lnTo>
                  <a:lnTo>
                    <a:pt x="184" y="271"/>
                  </a:lnTo>
                  <a:lnTo>
                    <a:pt x="188" y="271"/>
                  </a:lnTo>
                  <a:lnTo>
                    <a:pt x="188" y="271"/>
                  </a:lnTo>
                  <a:lnTo>
                    <a:pt x="193" y="271"/>
                  </a:lnTo>
                  <a:lnTo>
                    <a:pt x="198" y="271"/>
                  </a:lnTo>
                  <a:lnTo>
                    <a:pt x="198" y="271"/>
                  </a:lnTo>
                  <a:lnTo>
                    <a:pt x="203" y="271"/>
                  </a:lnTo>
                  <a:lnTo>
                    <a:pt x="203" y="266"/>
                  </a:lnTo>
                  <a:lnTo>
                    <a:pt x="208" y="266"/>
                  </a:lnTo>
                  <a:lnTo>
                    <a:pt x="208" y="266"/>
                  </a:lnTo>
                  <a:lnTo>
                    <a:pt x="208" y="262"/>
                  </a:lnTo>
                  <a:lnTo>
                    <a:pt x="208" y="262"/>
                  </a:lnTo>
                  <a:lnTo>
                    <a:pt x="208" y="262"/>
                  </a:lnTo>
                  <a:lnTo>
                    <a:pt x="213" y="262"/>
                  </a:lnTo>
                  <a:lnTo>
                    <a:pt x="213" y="262"/>
                  </a:lnTo>
                  <a:lnTo>
                    <a:pt x="213" y="257"/>
                  </a:lnTo>
                  <a:lnTo>
                    <a:pt x="218" y="257"/>
                  </a:lnTo>
                  <a:lnTo>
                    <a:pt x="218" y="257"/>
                  </a:lnTo>
                  <a:lnTo>
                    <a:pt x="222" y="257"/>
                  </a:lnTo>
                  <a:lnTo>
                    <a:pt x="222" y="257"/>
                  </a:lnTo>
                  <a:lnTo>
                    <a:pt x="227" y="257"/>
                  </a:lnTo>
                  <a:lnTo>
                    <a:pt x="227" y="257"/>
                  </a:lnTo>
                  <a:lnTo>
                    <a:pt x="227" y="252"/>
                  </a:lnTo>
                  <a:lnTo>
                    <a:pt x="232" y="252"/>
                  </a:lnTo>
                  <a:lnTo>
                    <a:pt x="232" y="252"/>
                  </a:lnTo>
                  <a:lnTo>
                    <a:pt x="232" y="252"/>
                  </a:lnTo>
                  <a:lnTo>
                    <a:pt x="237" y="252"/>
                  </a:lnTo>
                  <a:lnTo>
                    <a:pt x="237" y="252"/>
                  </a:lnTo>
                  <a:lnTo>
                    <a:pt x="237" y="252"/>
                  </a:lnTo>
                  <a:lnTo>
                    <a:pt x="237" y="252"/>
                  </a:lnTo>
                  <a:lnTo>
                    <a:pt x="242" y="252"/>
                  </a:lnTo>
                  <a:lnTo>
                    <a:pt x="242" y="252"/>
                  </a:lnTo>
                  <a:lnTo>
                    <a:pt x="242" y="252"/>
                  </a:lnTo>
                  <a:lnTo>
                    <a:pt x="242" y="257"/>
                  </a:lnTo>
                  <a:lnTo>
                    <a:pt x="247" y="257"/>
                  </a:lnTo>
                  <a:lnTo>
                    <a:pt x="247" y="257"/>
                  </a:lnTo>
                  <a:lnTo>
                    <a:pt x="247" y="257"/>
                  </a:lnTo>
                  <a:lnTo>
                    <a:pt x="247" y="257"/>
                  </a:lnTo>
                  <a:lnTo>
                    <a:pt x="247" y="257"/>
                  </a:lnTo>
                  <a:lnTo>
                    <a:pt x="251" y="252"/>
                  </a:lnTo>
                  <a:lnTo>
                    <a:pt x="251" y="247"/>
                  </a:lnTo>
                  <a:lnTo>
                    <a:pt x="251" y="247"/>
                  </a:lnTo>
                  <a:lnTo>
                    <a:pt x="251" y="247"/>
                  </a:lnTo>
                  <a:lnTo>
                    <a:pt x="251" y="242"/>
                  </a:lnTo>
                  <a:lnTo>
                    <a:pt x="247" y="242"/>
                  </a:lnTo>
                  <a:lnTo>
                    <a:pt x="247" y="242"/>
                  </a:lnTo>
                  <a:lnTo>
                    <a:pt x="242" y="237"/>
                  </a:lnTo>
                  <a:lnTo>
                    <a:pt x="242" y="237"/>
                  </a:lnTo>
                  <a:lnTo>
                    <a:pt x="242" y="233"/>
                  </a:lnTo>
                  <a:lnTo>
                    <a:pt x="247" y="233"/>
                  </a:lnTo>
                  <a:lnTo>
                    <a:pt x="247" y="233"/>
                  </a:lnTo>
                  <a:lnTo>
                    <a:pt x="247" y="233"/>
                  </a:lnTo>
                  <a:lnTo>
                    <a:pt x="247" y="233"/>
                  </a:lnTo>
                  <a:lnTo>
                    <a:pt x="247" y="233"/>
                  </a:lnTo>
                  <a:lnTo>
                    <a:pt x="247" y="237"/>
                  </a:lnTo>
                  <a:lnTo>
                    <a:pt x="251" y="237"/>
                  </a:lnTo>
                  <a:lnTo>
                    <a:pt x="251" y="237"/>
                  </a:lnTo>
                  <a:lnTo>
                    <a:pt x="251" y="237"/>
                  </a:lnTo>
                  <a:lnTo>
                    <a:pt x="251" y="237"/>
                  </a:lnTo>
                  <a:lnTo>
                    <a:pt x="251" y="237"/>
                  </a:lnTo>
                  <a:lnTo>
                    <a:pt x="251" y="237"/>
                  </a:lnTo>
                  <a:lnTo>
                    <a:pt x="251" y="233"/>
                  </a:lnTo>
                  <a:lnTo>
                    <a:pt x="251" y="233"/>
                  </a:lnTo>
                  <a:lnTo>
                    <a:pt x="251" y="228"/>
                  </a:lnTo>
                  <a:lnTo>
                    <a:pt x="251" y="228"/>
                  </a:lnTo>
                  <a:lnTo>
                    <a:pt x="251" y="228"/>
                  </a:lnTo>
                  <a:lnTo>
                    <a:pt x="256" y="228"/>
                  </a:lnTo>
                  <a:lnTo>
                    <a:pt x="256" y="228"/>
                  </a:lnTo>
                  <a:lnTo>
                    <a:pt x="256" y="223"/>
                  </a:lnTo>
                  <a:lnTo>
                    <a:pt x="261" y="218"/>
                  </a:lnTo>
                  <a:lnTo>
                    <a:pt x="266" y="218"/>
                  </a:lnTo>
                  <a:lnTo>
                    <a:pt x="266" y="218"/>
                  </a:lnTo>
                  <a:lnTo>
                    <a:pt x="271" y="218"/>
                  </a:lnTo>
                  <a:lnTo>
                    <a:pt x="271" y="218"/>
                  </a:lnTo>
                  <a:lnTo>
                    <a:pt x="271" y="218"/>
                  </a:lnTo>
                  <a:lnTo>
                    <a:pt x="271" y="218"/>
                  </a:lnTo>
                  <a:lnTo>
                    <a:pt x="271" y="218"/>
                  </a:lnTo>
                  <a:lnTo>
                    <a:pt x="271" y="223"/>
                  </a:lnTo>
                  <a:lnTo>
                    <a:pt x="276" y="223"/>
                  </a:lnTo>
                  <a:lnTo>
                    <a:pt x="276" y="228"/>
                  </a:lnTo>
                  <a:lnTo>
                    <a:pt x="276" y="228"/>
                  </a:lnTo>
                  <a:lnTo>
                    <a:pt x="276" y="228"/>
                  </a:lnTo>
                  <a:lnTo>
                    <a:pt x="276" y="228"/>
                  </a:lnTo>
                  <a:lnTo>
                    <a:pt x="280" y="233"/>
                  </a:lnTo>
                  <a:lnTo>
                    <a:pt x="280" y="233"/>
                  </a:lnTo>
                  <a:lnTo>
                    <a:pt x="285" y="233"/>
                  </a:lnTo>
                  <a:lnTo>
                    <a:pt x="285" y="233"/>
                  </a:lnTo>
                  <a:lnTo>
                    <a:pt x="285" y="233"/>
                  </a:lnTo>
                  <a:lnTo>
                    <a:pt x="290" y="228"/>
                  </a:lnTo>
                  <a:lnTo>
                    <a:pt x="290" y="228"/>
                  </a:lnTo>
                  <a:lnTo>
                    <a:pt x="290" y="228"/>
                  </a:lnTo>
                  <a:lnTo>
                    <a:pt x="290" y="228"/>
                  </a:lnTo>
                  <a:lnTo>
                    <a:pt x="290" y="223"/>
                  </a:lnTo>
                  <a:lnTo>
                    <a:pt x="285" y="223"/>
                  </a:lnTo>
                  <a:lnTo>
                    <a:pt x="285" y="223"/>
                  </a:lnTo>
                  <a:lnTo>
                    <a:pt x="285" y="218"/>
                  </a:lnTo>
                  <a:lnTo>
                    <a:pt x="285" y="218"/>
                  </a:lnTo>
                  <a:lnTo>
                    <a:pt x="285" y="218"/>
                  </a:lnTo>
                  <a:lnTo>
                    <a:pt x="285" y="218"/>
                  </a:lnTo>
                  <a:lnTo>
                    <a:pt x="285" y="213"/>
                  </a:lnTo>
                  <a:lnTo>
                    <a:pt x="285" y="213"/>
                  </a:lnTo>
                  <a:lnTo>
                    <a:pt x="290" y="213"/>
                  </a:lnTo>
                  <a:lnTo>
                    <a:pt x="290" y="208"/>
                  </a:lnTo>
                  <a:lnTo>
                    <a:pt x="290" y="208"/>
                  </a:lnTo>
                  <a:lnTo>
                    <a:pt x="290" y="208"/>
                  </a:lnTo>
                  <a:lnTo>
                    <a:pt x="290" y="208"/>
                  </a:lnTo>
                  <a:lnTo>
                    <a:pt x="290" y="204"/>
                  </a:lnTo>
                  <a:lnTo>
                    <a:pt x="285" y="204"/>
                  </a:lnTo>
                  <a:lnTo>
                    <a:pt x="285" y="199"/>
                  </a:lnTo>
                  <a:lnTo>
                    <a:pt x="285" y="199"/>
                  </a:lnTo>
                  <a:lnTo>
                    <a:pt x="285" y="199"/>
                  </a:lnTo>
                  <a:lnTo>
                    <a:pt x="285" y="194"/>
                  </a:lnTo>
                  <a:lnTo>
                    <a:pt x="290" y="194"/>
                  </a:lnTo>
                  <a:lnTo>
                    <a:pt x="290" y="194"/>
                  </a:lnTo>
                  <a:lnTo>
                    <a:pt x="295" y="189"/>
                  </a:lnTo>
                  <a:lnTo>
                    <a:pt x="295" y="189"/>
                  </a:lnTo>
                  <a:lnTo>
                    <a:pt x="300" y="189"/>
                  </a:lnTo>
                  <a:lnTo>
                    <a:pt x="300" y="189"/>
                  </a:lnTo>
                  <a:lnTo>
                    <a:pt x="305" y="189"/>
                  </a:lnTo>
                  <a:lnTo>
                    <a:pt x="310" y="189"/>
                  </a:lnTo>
                  <a:lnTo>
                    <a:pt x="310" y="189"/>
                  </a:lnTo>
                  <a:lnTo>
                    <a:pt x="314" y="189"/>
                  </a:lnTo>
                  <a:lnTo>
                    <a:pt x="314" y="189"/>
                  </a:lnTo>
                  <a:lnTo>
                    <a:pt x="319" y="189"/>
                  </a:lnTo>
                  <a:lnTo>
                    <a:pt x="319" y="189"/>
                  </a:lnTo>
                  <a:lnTo>
                    <a:pt x="319" y="194"/>
                  </a:lnTo>
                  <a:lnTo>
                    <a:pt x="319" y="194"/>
                  </a:lnTo>
                  <a:lnTo>
                    <a:pt x="319" y="194"/>
                  </a:lnTo>
                  <a:lnTo>
                    <a:pt x="319" y="194"/>
                  </a:lnTo>
                  <a:lnTo>
                    <a:pt x="324" y="194"/>
                  </a:lnTo>
                  <a:lnTo>
                    <a:pt x="324" y="199"/>
                  </a:lnTo>
                  <a:lnTo>
                    <a:pt x="324" y="199"/>
                  </a:lnTo>
                  <a:lnTo>
                    <a:pt x="324" y="204"/>
                  </a:lnTo>
                  <a:lnTo>
                    <a:pt x="324" y="204"/>
                  </a:lnTo>
                  <a:lnTo>
                    <a:pt x="324" y="208"/>
                  </a:lnTo>
                  <a:lnTo>
                    <a:pt x="324" y="208"/>
                  </a:lnTo>
                  <a:lnTo>
                    <a:pt x="329" y="208"/>
                  </a:lnTo>
                  <a:lnTo>
                    <a:pt x="329" y="208"/>
                  </a:lnTo>
                  <a:lnTo>
                    <a:pt x="329" y="208"/>
                  </a:lnTo>
                  <a:lnTo>
                    <a:pt x="334" y="208"/>
                  </a:lnTo>
                  <a:lnTo>
                    <a:pt x="334" y="208"/>
                  </a:lnTo>
                  <a:lnTo>
                    <a:pt x="339" y="208"/>
                  </a:lnTo>
                  <a:lnTo>
                    <a:pt x="339" y="208"/>
                  </a:lnTo>
                  <a:lnTo>
                    <a:pt x="343" y="208"/>
                  </a:lnTo>
                  <a:lnTo>
                    <a:pt x="343" y="208"/>
                  </a:lnTo>
                  <a:lnTo>
                    <a:pt x="343" y="208"/>
                  </a:lnTo>
                  <a:lnTo>
                    <a:pt x="343" y="204"/>
                  </a:lnTo>
                  <a:lnTo>
                    <a:pt x="348" y="204"/>
                  </a:lnTo>
                  <a:lnTo>
                    <a:pt x="348" y="204"/>
                  </a:lnTo>
                  <a:lnTo>
                    <a:pt x="348" y="204"/>
                  </a:lnTo>
                  <a:lnTo>
                    <a:pt x="348" y="204"/>
                  </a:lnTo>
                  <a:lnTo>
                    <a:pt x="348" y="204"/>
                  </a:lnTo>
                  <a:lnTo>
                    <a:pt x="348" y="199"/>
                  </a:lnTo>
                  <a:lnTo>
                    <a:pt x="348" y="199"/>
                  </a:lnTo>
                  <a:lnTo>
                    <a:pt x="348" y="199"/>
                  </a:lnTo>
                  <a:lnTo>
                    <a:pt x="348" y="194"/>
                  </a:lnTo>
                  <a:lnTo>
                    <a:pt x="353" y="194"/>
                  </a:lnTo>
                  <a:lnTo>
                    <a:pt x="353" y="194"/>
                  </a:lnTo>
                  <a:lnTo>
                    <a:pt x="353" y="194"/>
                  </a:lnTo>
                  <a:lnTo>
                    <a:pt x="358" y="194"/>
                  </a:lnTo>
                  <a:lnTo>
                    <a:pt x="358" y="194"/>
                  </a:lnTo>
                  <a:lnTo>
                    <a:pt x="358" y="189"/>
                  </a:lnTo>
                  <a:lnTo>
                    <a:pt x="358" y="189"/>
                  </a:lnTo>
                  <a:lnTo>
                    <a:pt x="353" y="189"/>
                  </a:lnTo>
                  <a:lnTo>
                    <a:pt x="358" y="189"/>
                  </a:lnTo>
                  <a:lnTo>
                    <a:pt x="363" y="189"/>
                  </a:lnTo>
                  <a:lnTo>
                    <a:pt x="368" y="189"/>
                  </a:lnTo>
                  <a:lnTo>
                    <a:pt x="368" y="189"/>
                  </a:lnTo>
                  <a:lnTo>
                    <a:pt x="372" y="189"/>
                  </a:lnTo>
                  <a:lnTo>
                    <a:pt x="372" y="189"/>
                  </a:lnTo>
                  <a:lnTo>
                    <a:pt x="372" y="189"/>
                  </a:lnTo>
                  <a:lnTo>
                    <a:pt x="377" y="194"/>
                  </a:lnTo>
                  <a:lnTo>
                    <a:pt x="377" y="194"/>
                  </a:lnTo>
                  <a:lnTo>
                    <a:pt x="377" y="199"/>
                  </a:lnTo>
                  <a:lnTo>
                    <a:pt x="382" y="204"/>
                  </a:lnTo>
                  <a:lnTo>
                    <a:pt x="382" y="204"/>
                  </a:lnTo>
                  <a:lnTo>
                    <a:pt x="382" y="204"/>
                  </a:lnTo>
                  <a:lnTo>
                    <a:pt x="382" y="208"/>
                  </a:lnTo>
                  <a:lnTo>
                    <a:pt x="382" y="208"/>
                  </a:lnTo>
                  <a:lnTo>
                    <a:pt x="387" y="208"/>
                  </a:lnTo>
                  <a:lnTo>
                    <a:pt x="387" y="208"/>
                  </a:lnTo>
                  <a:lnTo>
                    <a:pt x="387" y="208"/>
                  </a:lnTo>
                  <a:lnTo>
                    <a:pt x="392" y="208"/>
                  </a:lnTo>
                  <a:lnTo>
                    <a:pt x="397" y="208"/>
                  </a:lnTo>
                  <a:lnTo>
                    <a:pt x="397" y="208"/>
                  </a:lnTo>
                  <a:lnTo>
                    <a:pt x="401" y="208"/>
                  </a:lnTo>
                  <a:lnTo>
                    <a:pt x="401" y="208"/>
                  </a:lnTo>
                  <a:lnTo>
                    <a:pt x="401" y="208"/>
                  </a:lnTo>
                  <a:lnTo>
                    <a:pt x="406" y="208"/>
                  </a:lnTo>
                  <a:lnTo>
                    <a:pt x="406" y="208"/>
                  </a:lnTo>
                  <a:lnTo>
                    <a:pt x="406" y="208"/>
                  </a:lnTo>
                  <a:lnTo>
                    <a:pt x="406" y="208"/>
                  </a:lnTo>
                  <a:lnTo>
                    <a:pt x="411" y="208"/>
                  </a:lnTo>
                  <a:lnTo>
                    <a:pt x="411" y="208"/>
                  </a:lnTo>
                  <a:lnTo>
                    <a:pt x="411" y="208"/>
                  </a:lnTo>
                  <a:lnTo>
                    <a:pt x="411" y="208"/>
                  </a:lnTo>
                  <a:lnTo>
                    <a:pt x="416" y="208"/>
                  </a:lnTo>
                  <a:lnTo>
                    <a:pt x="416" y="208"/>
                  </a:lnTo>
                  <a:lnTo>
                    <a:pt x="416" y="208"/>
                  </a:lnTo>
                  <a:lnTo>
                    <a:pt x="421" y="208"/>
                  </a:lnTo>
                  <a:lnTo>
                    <a:pt x="421" y="208"/>
                  </a:lnTo>
                  <a:lnTo>
                    <a:pt x="421" y="208"/>
                  </a:lnTo>
                  <a:lnTo>
                    <a:pt x="421" y="208"/>
                  </a:lnTo>
                  <a:lnTo>
                    <a:pt x="426" y="208"/>
                  </a:lnTo>
                  <a:lnTo>
                    <a:pt x="426" y="208"/>
                  </a:lnTo>
                  <a:lnTo>
                    <a:pt x="421" y="208"/>
                  </a:lnTo>
                  <a:lnTo>
                    <a:pt x="421" y="208"/>
                  </a:lnTo>
                  <a:lnTo>
                    <a:pt x="421" y="204"/>
                  </a:lnTo>
                  <a:lnTo>
                    <a:pt x="416" y="204"/>
                  </a:lnTo>
                  <a:lnTo>
                    <a:pt x="416" y="204"/>
                  </a:lnTo>
                  <a:lnTo>
                    <a:pt x="416" y="199"/>
                  </a:lnTo>
                  <a:lnTo>
                    <a:pt x="416" y="199"/>
                  </a:lnTo>
                  <a:lnTo>
                    <a:pt x="416" y="199"/>
                  </a:lnTo>
                  <a:lnTo>
                    <a:pt x="421" y="199"/>
                  </a:lnTo>
                  <a:lnTo>
                    <a:pt x="421" y="199"/>
                  </a:lnTo>
                  <a:lnTo>
                    <a:pt x="426" y="199"/>
                  </a:lnTo>
                  <a:lnTo>
                    <a:pt x="426" y="194"/>
                  </a:lnTo>
                  <a:lnTo>
                    <a:pt x="431" y="194"/>
                  </a:lnTo>
                  <a:lnTo>
                    <a:pt x="431" y="194"/>
                  </a:lnTo>
                  <a:lnTo>
                    <a:pt x="431" y="194"/>
                  </a:lnTo>
                  <a:lnTo>
                    <a:pt x="431" y="189"/>
                  </a:lnTo>
                  <a:lnTo>
                    <a:pt x="431" y="189"/>
                  </a:lnTo>
                  <a:lnTo>
                    <a:pt x="426" y="184"/>
                  </a:lnTo>
                  <a:lnTo>
                    <a:pt x="426" y="184"/>
                  </a:lnTo>
                  <a:lnTo>
                    <a:pt x="426" y="179"/>
                  </a:lnTo>
                  <a:lnTo>
                    <a:pt x="426" y="179"/>
                  </a:lnTo>
                  <a:lnTo>
                    <a:pt x="426" y="175"/>
                  </a:lnTo>
                  <a:lnTo>
                    <a:pt x="426" y="175"/>
                  </a:lnTo>
                  <a:lnTo>
                    <a:pt x="426" y="175"/>
                  </a:lnTo>
                  <a:lnTo>
                    <a:pt x="426" y="175"/>
                  </a:lnTo>
                  <a:lnTo>
                    <a:pt x="426" y="170"/>
                  </a:lnTo>
                  <a:lnTo>
                    <a:pt x="431" y="170"/>
                  </a:lnTo>
                  <a:lnTo>
                    <a:pt x="431" y="170"/>
                  </a:lnTo>
                  <a:lnTo>
                    <a:pt x="435" y="170"/>
                  </a:lnTo>
                  <a:lnTo>
                    <a:pt x="435" y="170"/>
                  </a:lnTo>
                  <a:lnTo>
                    <a:pt x="440" y="170"/>
                  </a:lnTo>
                  <a:lnTo>
                    <a:pt x="440" y="175"/>
                  </a:lnTo>
                  <a:lnTo>
                    <a:pt x="445" y="179"/>
                  </a:lnTo>
                  <a:lnTo>
                    <a:pt x="450" y="179"/>
                  </a:lnTo>
                  <a:lnTo>
                    <a:pt x="455" y="184"/>
                  </a:lnTo>
                  <a:lnTo>
                    <a:pt x="455" y="184"/>
                  </a:lnTo>
                  <a:lnTo>
                    <a:pt x="460" y="189"/>
                  </a:lnTo>
                  <a:lnTo>
                    <a:pt x="460" y="189"/>
                  </a:lnTo>
                  <a:lnTo>
                    <a:pt x="464" y="194"/>
                  </a:lnTo>
                  <a:lnTo>
                    <a:pt x="464" y="194"/>
                  </a:lnTo>
                  <a:lnTo>
                    <a:pt x="464" y="194"/>
                  </a:lnTo>
                  <a:lnTo>
                    <a:pt x="469" y="194"/>
                  </a:lnTo>
                  <a:lnTo>
                    <a:pt x="469" y="194"/>
                  </a:lnTo>
                  <a:lnTo>
                    <a:pt x="469" y="189"/>
                  </a:lnTo>
                  <a:lnTo>
                    <a:pt x="469" y="189"/>
                  </a:lnTo>
                  <a:lnTo>
                    <a:pt x="469" y="189"/>
                  </a:lnTo>
                  <a:lnTo>
                    <a:pt x="464" y="189"/>
                  </a:lnTo>
                  <a:lnTo>
                    <a:pt x="464" y="184"/>
                  </a:lnTo>
                  <a:lnTo>
                    <a:pt x="464" y="184"/>
                  </a:lnTo>
                  <a:lnTo>
                    <a:pt x="460" y="184"/>
                  </a:lnTo>
                  <a:lnTo>
                    <a:pt x="460" y="184"/>
                  </a:lnTo>
                  <a:lnTo>
                    <a:pt x="460" y="184"/>
                  </a:lnTo>
                  <a:lnTo>
                    <a:pt x="460" y="184"/>
                  </a:lnTo>
                  <a:lnTo>
                    <a:pt x="460" y="179"/>
                  </a:lnTo>
                  <a:lnTo>
                    <a:pt x="460" y="179"/>
                  </a:lnTo>
                  <a:lnTo>
                    <a:pt x="460" y="179"/>
                  </a:lnTo>
                  <a:lnTo>
                    <a:pt x="464" y="179"/>
                  </a:lnTo>
                  <a:lnTo>
                    <a:pt x="464" y="179"/>
                  </a:lnTo>
                  <a:lnTo>
                    <a:pt x="464" y="179"/>
                  </a:lnTo>
                  <a:lnTo>
                    <a:pt x="469" y="179"/>
                  </a:lnTo>
                  <a:lnTo>
                    <a:pt x="469" y="179"/>
                  </a:lnTo>
                  <a:lnTo>
                    <a:pt x="474" y="179"/>
                  </a:lnTo>
                  <a:lnTo>
                    <a:pt x="474" y="175"/>
                  </a:lnTo>
                  <a:lnTo>
                    <a:pt x="479" y="175"/>
                  </a:lnTo>
                  <a:lnTo>
                    <a:pt x="484" y="175"/>
                  </a:lnTo>
                  <a:lnTo>
                    <a:pt x="484" y="175"/>
                  </a:lnTo>
                  <a:lnTo>
                    <a:pt x="489" y="170"/>
                  </a:lnTo>
                  <a:lnTo>
                    <a:pt x="489" y="170"/>
                  </a:lnTo>
                  <a:lnTo>
                    <a:pt x="489" y="170"/>
                  </a:lnTo>
                  <a:lnTo>
                    <a:pt x="493" y="170"/>
                  </a:lnTo>
                  <a:lnTo>
                    <a:pt x="493" y="170"/>
                  </a:lnTo>
                  <a:lnTo>
                    <a:pt x="493" y="170"/>
                  </a:lnTo>
                  <a:lnTo>
                    <a:pt x="498" y="165"/>
                  </a:lnTo>
                  <a:lnTo>
                    <a:pt x="498" y="165"/>
                  </a:lnTo>
                  <a:lnTo>
                    <a:pt x="498" y="165"/>
                  </a:lnTo>
                  <a:lnTo>
                    <a:pt x="498" y="165"/>
                  </a:lnTo>
                  <a:lnTo>
                    <a:pt x="498" y="160"/>
                  </a:lnTo>
                  <a:lnTo>
                    <a:pt x="498" y="160"/>
                  </a:lnTo>
                  <a:lnTo>
                    <a:pt x="498" y="160"/>
                  </a:lnTo>
                  <a:lnTo>
                    <a:pt x="503" y="155"/>
                  </a:lnTo>
                  <a:lnTo>
                    <a:pt x="503" y="155"/>
                  </a:lnTo>
                  <a:lnTo>
                    <a:pt x="503" y="155"/>
                  </a:lnTo>
                  <a:lnTo>
                    <a:pt x="503" y="155"/>
                  </a:lnTo>
                  <a:lnTo>
                    <a:pt x="503" y="155"/>
                  </a:lnTo>
                  <a:lnTo>
                    <a:pt x="503" y="155"/>
                  </a:lnTo>
                  <a:lnTo>
                    <a:pt x="503" y="155"/>
                  </a:lnTo>
                  <a:lnTo>
                    <a:pt x="503" y="160"/>
                  </a:lnTo>
                  <a:lnTo>
                    <a:pt x="503" y="160"/>
                  </a:lnTo>
                  <a:lnTo>
                    <a:pt x="508" y="160"/>
                  </a:lnTo>
                  <a:lnTo>
                    <a:pt x="508" y="165"/>
                  </a:lnTo>
                  <a:lnTo>
                    <a:pt x="508" y="165"/>
                  </a:lnTo>
                  <a:lnTo>
                    <a:pt x="508" y="170"/>
                  </a:lnTo>
                  <a:lnTo>
                    <a:pt x="508" y="170"/>
                  </a:lnTo>
                  <a:lnTo>
                    <a:pt x="513" y="170"/>
                  </a:lnTo>
                  <a:lnTo>
                    <a:pt x="513" y="175"/>
                  </a:lnTo>
                  <a:lnTo>
                    <a:pt x="513" y="175"/>
                  </a:lnTo>
                  <a:lnTo>
                    <a:pt x="513" y="175"/>
                  </a:lnTo>
                  <a:lnTo>
                    <a:pt x="518" y="175"/>
                  </a:lnTo>
                  <a:lnTo>
                    <a:pt x="518" y="170"/>
                  </a:lnTo>
                  <a:lnTo>
                    <a:pt x="518" y="170"/>
                  </a:lnTo>
                  <a:lnTo>
                    <a:pt x="518" y="170"/>
                  </a:lnTo>
                  <a:lnTo>
                    <a:pt x="518" y="170"/>
                  </a:lnTo>
                  <a:lnTo>
                    <a:pt x="518" y="165"/>
                  </a:lnTo>
                  <a:lnTo>
                    <a:pt x="518" y="165"/>
                  </a:lnTo>
                  <a:lnTo>
                    <a:pt x="518" y="165"/>
                  </a:lnTo>
                  <a:lnTo>
                    <a:pt x="518" y="160"/>
                  </a:lnTo>
                  <a:lnTo>
                    <a:pt x="518" y="160"/>
                  </a:lnTo>
                  <a:lnTo>
                    <a:pt x="518" y="160"/>
                  </a:lnTo>
                  <a:lnTo>
                    <a:pt x="518" y="160"/>
                  </a:lnTo>
                  <a:lnTo>
                    <a:pt x="522" y="160"/>
                  </a:lnTo>
                  <a:lnTo>
                    <a:pt x="522" y="160"/>
                  </a:lnTo>
                  <a:lnTo>
                    <a:pt x="522" y="160"/>
                  </a:lnTo>
                  <a:lnTo>
                    <a:pt x="527" y="160"/>
                  </a:lnTo>
                  <a:lnTo>
                    <a:pt x="527" y="165"/>
                  </a:lnTo>
                  <a:lnTo>
                    <a:pt x="532" y="165"/>
                  </a:lnTo>
                  <a:lnTo>
                    <a:pt x="532" y="165"/>
                  </a:lnTo>
                  <a:lnTo>
                    <a:pt x="532" y="165"/>
                  </a:lnTo>
                  <a:lnTo>
                    <a:pt x="532" y="165"/>
                  </a:lnTo>
                  <a:lnTo>
                    <a:pt x="532" y="160"/>
                  </a:lnTo>
                  <a:lnTo>
                    <a:pt x="537" y="160"/>
                  </a:lnTo>
                  <a:lnTo>
                    <a:pt x="537" y="155"/>
                  </a:lnTo>
                  <a:lnTo>
                    <a:pt x="537" y="150"/>
                  </a:lnTo>
                  <a:lnTo>
                    <a:pt x="537" y="146"/>
                  </a:lnTo>
                  <a:lnTo>
                    <a:pt x="537" y="146"/>
                  </a:lnTo>
                  <a:lnTo>
                    <a:pt x="537" y="146"/>
                  </a:lnTo>
                  <a:lnTo>
                    <a:pt x="542" y="141"/>
                  </a:lnTo>
                  <a:lnTo>
                    <a:pt x="542" y="141"/>
                  </a:lnTo>
                  <a:lnTo>
                    <a:pt x="542" y="141"/>
                  </a:lnTo>
                  <a:lnTo>
                    <a:pt x="542" y="141"/>
                  </a:lnTo>
                  <a:lnTo>
                    <a:pt x="542" y="141"/>
                  </a:lnTo>
                  <a:lnTo>
                    <a:pt x="547" y="141"/>
                  </a:lnTo>
                  <a:lnTo>
                    <a:pt x="547" y="141"/>
                  </a:lnTo>
                  <a:lnTo>
                    <a:pt x="547" y="141"/>
                  </a:lnTo>
                  <a:lnTo>
                    <a:pt x="547" y="141"/>
                  </a:lnTo>
                  <a:lnTo>
                    <a:pt x="547" y="141"/>
                  </a:lnTo>
                  <a:lnTo>
                    <a:pt x="547" y="146"/>
                  </a:lnTo>
                  <a:lnTo>
                    <a:pt x="547" y="146"/>
                  </a:lnTo>
                  <a:lnTo>
                    <a:pt x="547" y="146"/>
                  </a:lnTo>
                  <a:lnTo>
                    <a:pt x="547" y="146"/>
                  </a:lnTo>
                  <a:lnTo>
                    <a:pt x="547" y="146"/>
                  </a:lnTo>
                  <a:lnTo>
                    <a:pt x="547" y="146"/>
                  </a:lnTo>
                  <a:lnTo>
                    <a:pt x="547" y="146"/>
                  </a:lnTo>
                  <a:lnTo>
                    <a:pt x="547" y="150"/>
                  </a:lnTo>
                  <a:lnTo>
                    <a:pt x="547" y="150"/>
                  </a:lnTo>
                  <a:lnTo>
                    <a:pt x="547" y="150"/>
                  </a:lnTo>
                  <a:lnTo>
                    <a:pt x="552" y="150"/>
                  </a:lnTo>
                  <a:lnTo>
                    <a:pt x="552" y="146"/>
                  </a:lnTo>
                  <a:lnTo>
                    <a:pt x="552" y="146"/>
                  </a:lnTo>
                  <a:lnTo>
                    <a:pt x="552" y="146"/>
                  </a:lnTo>
                  <a:lnTo>
                    <a:pt x="556" y="146"/>
                  </a:lnTo>
                  <a:lnTo>
                    <a:pt x="556" y="146"/>
                  </a:lnTo>
                  <a:lnTo>
                    <a:pt x="556" y="146"/>
                  </a:lnTo>
                  <a:lnTo>
                    <a:pt x="552" y="146"/>
                  </a:lnTo>
                  <a:lnTo>
                    <a:pt x="552" y="141"/>
                  </a:lnTo>
                  <a:lnTo>
                    <a:pt x="552" y="141"/>
                  </a:lnTo>
                  <a:lnTo>
                    <a:pt x="552" y="141"/>
                  </a:lnTo>
                  <a:lnTo>
                    <a:pt x="552" y="141"/>
                  </a:lnTo>
                  <a:lnTo>
                    <a:pt x="552" y="141"/>
                  </a:lnTo>
                  <a:lnTo>
                    <a:pt x="552" y="141"/>
                  </a:lnTo>
                  <a:lnTo>
                    <a:pt x="556" y="141"/>
                  </a:lnTo>
                  <a:lnTo>
                    <a:pt x="556" y="136"/>
                  </a:lnTo>
                  <a:lnTo>
                    <a:pt x="556" y="136"/>
                  </a:lnTo>
                  <a:lnTo>
                    <a:pt x="556" y="136"/>
                  </a:lnTo>
                  <a:lnTo>
                    <a:pt x="556" y="136"/>
                  </a:lnTo>
                  <a:lnTo>
                    <a:pt x="561" y="136"/>
                  </a:lnTo>
                  <a:lnTo>
                    <a:pt x="561" y="136"/>
                  </a:lnTo>
                  <a:lnTo>
                    <a:pt x="561" y="136"/>
                  </a:lnTo>
                  <a:lnTo>
                    <a:pt x="566" y="131"/>
                  </a:lnTo>
                  <a:lnTo>
                    <a:pt x="566" y="131"/>
                  </a:lnTo>
                  <a:lnTo>
                    <a:pt x="566" y="131"/>
                  </a:lnTo>
                  <a:lnTo>
                    <a:pt x="566" y="131"/>
                  </a:lnTo>
                  <a:lnTo>
                    <a:pt x="566" y="131"/>
                  </a:lnTo>
                  <a:lnTo>
                    <a:pt x="566" y="131"/>
                  </a:lnTo>
                  <a:lnTo>
                    <a:pt x="561" y="126"/>
                  </a:lnTo>
                  <a:lnTo>
                    <a:pt x="561" y="126"/>
                  </a:lnTo>
                  <a:lnTo>
                    <a:pt x="561" y="126"/>
                  </a:lnTo>
                  <a:lnTo>
                    <a:pt x="561" y="126"/>
                  </a:lnTo>
                  <a:lnTo>
                    <a:pt x="561" y="126"/>
                  </a:lnTo>
                  <a:lnTo>
                    <a:pt x="561" y="121"/>
                  </a:lnTo>
                  <a:lnTo>
                    <a:pt x="561" y="121"/>
                  </a:lnTo>
                  <a:lnTo>
                    <a:pt x="561" y="121"/>
                  </a:lnTo>
                  <a:lnTo>
                    <a:pt x="561" y="121"/>
                  </a:lnTo>
                  <a:lnTo>
                    <a:pt x="561" y="121"/>
                  </a:lnTo>
                  <a:lnTo>
                    <a:pt x="566" y="121"/>
                  </a:lnTo>
                  <a:lnTo>
                    <a:pt x="566" y="121"/>
                  </a:lnTo>
                  <a:lnTo>
                    <a:pt x="566" y="121"/>
                  </a:lnTo>
                  <a:lnTo>
                    <a:pt x="566" y="121"/>
                  </a:lnTo>
                  <a:lnTo>
                    <a:pt x="571" y="121"/>
                  </a:lnTo>
                  <a:lnTo>
                    <a:pt x="571" y="121"/>
                  </a:lnTo>
                  <a:lnTo>
                    <a:pt x="571" y="126"/>
                  </a:lnTo>
                  <a:lnTo>
                    <a:pt x="571" y="126"/>
                  </a:lnTo>
                  <a:lnTo>
                    <a:pt x="571" y="126"/>
                  </a:lnTo>
                  <a:lnTo>
                    <a:pt x="571" y="126"/>
                  </a:lnTo>
                  <a:lnTo>
                    <a:pt x="571" y="126"/>
                  </a:lnTo>
                  <a:lnTo>
                    <a:pt x="571" y="126"/>
                  </a:lnTo>
                  <a:lnTo>
                    <a:pt x="571" y="131"/>
                  </a:lnTo>
                  <a:lnTo>
                    <a:pt x="571" y="131"/>
                  </a:lnTo>
                  <a:lnTo>
                    <a:pt x="571" y="131"/>
                  </a:lnTo>
                  <a:lnTo>
                    <a:pt x="571" y="131"/>
                  </a:lnTo>
                  <a:lnTo>
                    <a:pt x="571" y="131"/>
                  </a:lnTo>
                  <a:lnTo>
                    <a:pt x="571" y="131"/>
                  </a:lnTo>
                  <a:lnTo>
                    <a:pt x="571" y="136"/>
                  </a:lnTo>
                  <a:lnTo>
                    <a:pt x="571" y="136"/>
                  </a:lnTo>
                  <a:lnTo>
                    <a:pt x="571" y="136"/>
                  </a:lnTo>
                  <a:lnTo>
                    <a:pt x="571" y="136"/>
                  </a:lnTo>
                  <a:lnTo>
                    <a:pt x="571" y="136"/>
                  </a:lnTo>
                  <a:lnTo>
                    <a:pt x="571" y="131"/>
                  </a:lnTo>
                  <a:lnTo>
                    <a:pt x="576" y="131"/>
                  </a:lnTo>
                  <a:lnTo>
                    <a:pt x="576" y="131"/>
                  </a:lnTo>
                  <a:lnTo>
                    <a:pt x="576" y="131"/>
                  </a:lnTo>
                  <a:lnTo>
                    <a:pt x="581" y="131"/>
                  </a:lnTo>
                  <a:lnTo>
                    <a:pt x="581" y="131"/>
                  </a:lnTo>
                  <a:lnTo>
                    <a:pt x="581" y="131"/>
                  </a:lnTo>
                  <a:lnTo>
                    <a:pt x="581" y="131"/>
                  </a:lnTo>
                  <a:lnTo>
                    <a:pt x="581" y="131"/>
                  </a:lnTo>
                  <a:lnTo>
                    <a:pt x="581" y="131"/>
                  </a:lnTo>
                  <a:lnTo>
                    <a:pt x="581" y="131"/>
                  </a:lnTo>
                  <a:lnTo>
                    <a:pt x="581" y="136"/>
                  </a:lnTo>
                  <a:lnTo>
                    <a:pt x="581" y="136"/>
                  </a:lnTo>
                  <a:lnTo>
                    <a:pt x="581" y="136"/>
                  </a:lnTo>
                  <a:lnTo>
                    <a:pt x="585" y="136"/>
                  </a:lnTo>
                  <a:lnTo>
                    <a:pt x="585" y="136"/>
                  </a:lnTo>
                  <a:lnTo>
                    <a:pt x="585" y="136"/>
                  </a:lnTo>
                  <a:lnTo>
                    <a:pt x="585" y="136"/>
                  </a:lnTo>
                  <a:lnTo>
                    <a:pt x="585" y="131"/>
                  </a:lnTo>
                  <a:lnTo>
                    <a:pt x="590" y="131"/>
                  </a:lnTo>
                  <a:lnTo>
                    <a:pt x="590" y="131"/>
                  </a:lnTo>
                  <a:lnTo>
                    <a:pt x="590" y="131"/>
                  </a:lnTo>
                  <a:lnTo>
                    <a:pt x="590" y="131"/>
                  </a:lnTo>
                  <a:lnTo>
                    <a:pt x="590" y="131"/>
                  </a:lnTo>
                  <a:lnTo>
                    <a:pt x="595" y="131"/>
                  </a:lnTo>
                  <a:lnTo>
                    <a:pt x="595" y="131"/>
                  </a:lnTo>
                  <a:lnTo>
                    <a:pt x="595" y="131"/>
                  </a:lnTo>
                  <a:lnTo>
                    <a:pt x="600" y="131"/>
                  </a:lnTo>
                  <a:lnTo>
                    <a:pt x="600" y="131"/>
                  </a:lnTo>
                  <a:lnTo>
                    <a:pt x="600" y="131"/>
                  </a:lnTo>
                  <a:lnTo>
                    <a:pt x="600" y="126"/>
                  </a:lnTo>
                  <a:lnTo>
                    <a:pt x="600" y="126"/>
                  </a:lnTo>
                  <a:lnTo>
                    <a:pt x="600" y="126"/>
                  </a:lnTo>
                  <a:lnTo>
                    <a:pt x="605" y="126"/>
                  </a:lnTo>
                  <a:lnTo>
                    <a:pt x="605" y="131"/>
                  </a:lnTo>
                  <a:lnTo>
                    <a:pt x="610" y="131"/>
                  </a:lnTo>
                  <a:lnTo>
                    <a:pt x="610" y="131"/>
                  </a:lnTo>
                  <a:lnTo>
                    <a:pt x="610" y="131"/>
                  </a:lnTo>
                  <a:lnTo>
                    <a:pt x="610" y="131"/>
                  </a:lnTo>
                  <a:lnTo>
                    <a:pt x="614" y="131"/>
                  </a:lnTo>
                  <a:lnTo>
                    <a:pt x="614" y="131"/>
                  </a:lnTo>
                  <a:lnTo>
                    <a:pt x="614" y="131"/>
                  </a:lnTo>
                  <a:lnTo>
                    <a:pt x="614" y="131"/>
                  </a:lnTo>
                  <a:lnTo>
                    <a:pt x="619" y="131"/>
                  </a:lnTo>
                  <a:lnTo>
                    <a:pt x="619" y="131"/>
                  </a:lnTo>
                  <a:lnTo>
                    <a:pt x="619" y="136"/>
                  </a:lnTo>
                  <a:lnTo>
                    <a:pt x="619" y="136"/>
                  </a:lnTo>
                  <a:lnTo>
                    <a:pt x="619" y="141"/>
                  </a:lnTo>
                  <a:lnTo>
                    <a:pt x="619" y="141"/>
                  </a:lnTo>
                  <a:lnTo>
                    <a:pt x="619" y="141"/>
                  </a:lnTo>
                  <a:lnTo>
                    <a:pt x="619" y="141"/>
                  </a:lnTo>
                  <a:lnTo>
                    <a:pt x="624" y="146"/>
                  </a:lnTo>
                  <a:lnTo>
                    <a:pt x="624" y="146"/>
                  </a:lnTo>
                  <a:lnTo>
                    <a:pt x="624" y="146"/>
                  </a:lnTo>
                  <a:lnTo>
                    <a:pt x="624" y="150"/>
                  </a:lnTo>
                  <a:lnTo>
                    <a:pt x="624" y="150"/>
                  </a:lnTo>
                  <a:lnTo>
                    <a:pt x="624" y="150"/>
                  </a:lnTo>
                  <a:lnTo>
                    <a:pt x="624" y="150"/>
                  </a:lnTo>
                  <a:lnTo>
                    <a:pt x="624" y="150"/>
                  </a:lnTo>
                  <a:lnTo>
                    <a:pt x="624" y="150"/>
                  </a:lnTo>
                  <a:lnTo>
                    <a:pt x="629" y="150"/>
                  </a:lnTo>
                  <a:lnTo>
                    <a:pt x="629" y="150"/>
                  </a:lnTo>
                  <a:lnTo>
                    <a:pt x="629" y="146"/>
                  </a:lnTo>
                  <a:lnTo>
                    <a:pt x="629" y="146"/>
                  </a:lnTo>
                  <a:lnTo>
                    <a:pt x="629" y="146"/>
                  </a:lnTo>
                  <a:lnTo>
                    <a:pt x="629" y="141"/>
                  </a:lnTo>
                  <a:lnTo>
                    <a:pt x="629" y="141"/>
                  </a:lnTo>
                  <a:lnTo>
                    <a:pt x="629" y="141"/>
                  </a:lnTo>
                  <a:lnTo>
                    <a:pt x="629" y="136"/>
                  </a:lnTo>
                  <a:lnTo>
                    <a:pt x="629" y="136"/>
                  </a:lnTo>
                  <a:lnTo>
                    <a:pt x="629" y="136"/>
                  </a:lnTo>
                  <a:lnTo>
                    <a:pt x="624" y="131"/>
                  </a:lnTo>
                  <a:lnTo>
                    <a:pt x="624" y="131"/>
                  </a:lnTo>
                  <a:lnTo>
                    <a:pt x="624" y="126"/>
                  </a:lnTo>
                  <a:lnTo>
                    <a:pt x="624" y="126"/>
                  </a:lnTo>
                  <a:lnTo>
                    <a:pt x="624" y="126"/>
                  </a:lnTo>
                  <a:lnTo>
                    <a:pt x="624" y="121"/>
                  </a:lnTo>
                  <a:lnTo>
                    <a:pt x="624" y="121"/>
                  </a:lnTo>
                  <a:lnTo>
                    <a:pt x="624" y="121"/>
                  </a:lnTo>
                  <a:lnTo>
                    <a:pt x="624" y="121"/>
                  </a:lnTo>
                  <a:lnTo>
                    <a:pt x="624" y="121"/>
                  </a:lnTo>
                  <a:lnTo>
                    <a:pt x="624" y="121"/>
                  </a:lnTo>
                  <a:lnTo>
                    <a:pt x="624" y="121"/>
                  </a:lnTo>
                  <a:lnTo>
                    <a:pt x="624" y="117"/>
                  </a:lnTo>
                  <a:lnTo>
                    <a:pt x="624" y="117"/>
                  </a:lnTo>
                  <a:lnTo>
                    <a:pt x="624" y="117"/>
                  </a:lnTo>
                  <a:lnTo>
                    <a:pt x="624" y="117"/>
                  </a:lnTo>
                  <a:lnTo>
                    <a:pt x="624" y="117"/>
                  </a:lnTo>
                  <a:lnTo>
                    <a:pt x="624" y="117"/>
                  </a:lnTo>
                  <a:lnTo>
                    <a:pt x="624" y="117"/>
                  </a:lnTo>
                  <a:lnTo>
                    <a:pt x="629" y="117"/>
                  </a:lnTo>
                  <a:lnTo>
                    <a:pt x="629" y="117"/>
                  </a:lnTo>
                  <a:lnTo>
                    <a:pt x="629" y="117"/>
                  </a:lnTo>
                  <a:lnTo>
                    <a:pt x="629" y="112"/>
                  </a:lnTo>
                  <a:lnTo>
                    <a:pt x="634" y="112"/>
                  </a:lnTo>
                  <a:lnTo>
                    <a:pt x="634" y="112"/>
                  </a:lnTo>
                  <a:lnTo>
                    <a:pt x="634" y="112"/>
                  </a:lnTo>
                  <a:lnTo>
                    <a:pt x="634" y="112"/>
                  </a:lnTo>
                  <a:lnTo>
                    <a:pt x="629" y="107"/>
                  </a:lnTo>
                  <a:lnTo>
                    <a:pt x="629" y="107"/>
                  </a:lnTo>
                  <a:lnTo>
                    <a:pt x="629" y="107"/>
                  </a:lnTo>
                  <a:lnTo>
                    <a:pt x="629" y="102"/>
                  </a:lnTo>
                  <a:lnTo>
                    <a:pt x="634" y="102"/>
                  </a:lnTo>
                  <a:lnTo>
                    <a:pt x="634" y="102"/>
                  </a:lnTo>
                  <a:lnTo>
                    <a:pt x="634" y="102"/>
                  </a:lnTo>
                  <a:lnTo>
                    <a:pt x="639" y="102"/>
                  </a:lnTo>
                  <a:lnTo>
                    <a:pt x="639" y="102"/>
                  </a:lnTo>
                  <a:lnTo>
                    <a:pt x="639" y="102"/>
                  </a:lnTo>
                  <a:lnTo>
                    <a:pt x="639" y="102"/>
                  </a:lnTo>
                  <a:lnTo>
                    <a:pt x="639" y="102"/>
                  </a:lnTo>
                  <a:lnTo>
                    <a:pt x="639" y="107"/>
                  </a:lnTo>
                  <a:lnTo>
                    <a:pt x="639" y="107"/>
                  </a:lnTo>
                  <a:lnTo>
                    <a:pt x="639" y="107"/>
                  </a:lnTo>
                  <a:lnTo>
                    <a:pt x="643" y="107"/>
                  </a:lnTo>
                  <a:lnTo>
                    <a:pt x="643" y="107"/>
                  </a:lnTo>
                  <a:lnTo>
                    <a:pt x="643" y="107"/>
                  </a:lnTo>
                  <a:lnTo>
                    <a:pt x="643" y="107"/>
                  </a:lnTo>
                  <a:lnTo>
                    <a:pt x="643" y="107"/>
                  </a:lnTo>
                  <a:lnTo>
                    <a:pt x="648" y="107"/>
                  </a:lnTo>
                  <a:lnTo>
                    <a:pt x="648" y="107"/>
                  </a:lnTo>
                  <a:lnTo>
                    <a:pt x="648" y="107"/>
                  </a:lnTo>
                  <a:lnTo>
                    <a:pt x="648" y="102"/>
                  </a:lnTo>
                  <a:lnTo>
                    <a:pt x="648" y="102"/>
                  </a:lnTo>
                  <a:lnTo>
                    <a:pt x="648" y="102"/>
                  </a:lnTo>
                  <a:lnTo>
                    <a:pt x="648" y="97"/>
                  </a:lnTo>
                  <a:lnTo>
                    <a:pt x="648" y="97"/>
                  </a:lnTo>
                  <a:lnTo>
                    <a:pt x="648" y="97"/>
                  </a:lnTo>
                  <a:lnTo>
                    <a:pt x="648" y="97"/>
                  </a:lnTo>
                  <a:lnTo>
                    <a:pt x="648" y="97"/>
                  </a:lnTo>
                  <a:lnTo>
                    <a:pt x="648" y="97"/>
                  </a:lnTo>
                  <a:lnTo>
                    <a:pt x="648" y="97"/>
                  </a:lnTo>
                  <a:lnTo>
                    <a:pt x="648" y="97"/>
                  </a:lnTo>
                  <a:lnTo>
                    <a:pt x="653" y="97"/>
                  </a:lnTo>
                  <a:lnTo>
                    <a:pt x="653" y="97"/>
                  </a:lnTo>
                  <a:lnTo>
                    <a:pt x="653" y="97"/>
                  </a:lnTo>
                  <a:lnTo>
                    <a:pt x="653" y="97"/>
                  </a:lnTo>
                  <a:lnTo>
                    <a:pt x="658" y="97"/>
                  </a:lnTo>
                  <a:lnTo>
                    <a:pt x="658" y="97"/>
                  </a:lnTo>
                  <a:lnTo>
                    <a:pt x="658" y="97"/>
                  </a:lnTo>
                  <a:lnTo>
                    <a:pt x="658" y="102"/>
                  </a:lnTo>
                  <a:lnTo>
                    <a:pt x="658" y="102"/>
                  </a:lnTo>
                  <a:lnTo>
                    <a:pt x="658" y="102"/>
                  </a:lnTo>
                  <a:lnTo>
                    <a:pt x="658" y="102"/>
                  </a:lnTo>
                  <a:lnTo>
                    <a:pt x="658" y="102"/>
                  </a:lnTo>
                  <a:lnTo>
                    <a:pt x="663" y="102"/>
                  </a:lnTo>
                  <a:lnTo>
                    <a:pt x="663" y="107"/>
                  </a:lnTo>
                  <a:lnTo>
                    <a:pt x="663" y="107"/>
                  </a:lnTo>
                  <a:lnTo>
                    <a:pt x="663" y="107"/>
                  </a:lnTo>
                  <a:lnTo>
                    <a:pt x="668" y="107"/>
                  </a:lnTo>
                  <a:lnTo>
                    <a:pt x="668" y="107"/>
                  </a:lnTo>
                  <a:lnTo>
                    <a:pt x="668" y="107"/>
                  </a:lnTo>
                  <a:lnTo>
                    <a:pt x="673" y="107"/>
                  </a:lnTo>
                  <a:lnTo>
                    <a:pt x="673" y="107"/>
                  </a:lnTo>
                  <a:lnTo>
                    <a:pt x="673" y="107"/>
                  </a:lnTo>
                  <a:lnTo>
                    <a:pt x="673" y="107"/>
                  </a:lnTo>
                  <a:lnTo>
                    <a:pt x="673" y="102"/>
                  </a:lnTo>
                  <a:lnTo>
                    <a:pt x="673" y="102"/>
                  </a:lnTo>
                  <a:lnTo>
                    <a:pt x="673" y="102"/>
                  </a:lnTo>
                  <a:lnTo>
                    <a:pt x="673" y="102"/>
                  </a:lnTo>
                  <a:lnTo>
                    <a:pt x="673" y="102"/>
                  </a:lnTo>
                  <a:lnTo>
                    <a:pt x="668" y="97"/>
                  </a:lnTo>
                  <a:lnTo>
                    <a:pt x="668" y="97"/>
                  </a:lnTo>
                  <a:lnTo>
                    <a:pt x="663" y="97"/>
                  </a:lnTo>
                  <a:lnTo>
                    <a:pt x="663" y="97"/>
                  </a:lnTo>
                  <a:lnTo>
                    <a:pt x="663" y="97"/>
                  </a:lnTo>
                  <a:lnTo>
                    <a:pt x="663" y="97"/>
                  </a:lnTo>
                  <a:lnTo>
                    <a:pt x="663" y="92"/>
                  </a:lnTo>
                  <a:lnTo>
                    <a:pt x="668" y="92"/>
                  </a:lnTo>
                  <a:lnTo>
                    <a:pt x="668" y="92"/>
                  </a:lnTo>
                  <a:lnTo>
                    <a:pt x="668" y="92"/>
                  </a:lnTo>
                  <a:lnTo>
                    <a:pt x="668" y="92"/>
                  </a:lnTo>
                  <a:lnTo>
                    <a:pt x="668" y="92"/>
                  </a:lnTo>
                  <a:lnTo>
                    <a:pt x="668" y="92"/>
                  </a:lnTo>
                  <a:lnTo>
                    <a:pt x="668" y="92"/>
                  </a:lnTo>
                  <a:lnTo>
                    <a:pt x="668" y="92"/>
                  </a:lnTo>
                  <a:lnTo>
                    <a:pt x="668" y="92"/>
                  </a:lnTo>
                  <a:lnTo>
                    <a:pt x="673" y="92"/>
                  </a:lnTo>
                  <a:lnTo>
                    <a:pt x="673" y="97"/>
                  </a:lnTo>
                  <a:lnTo>
                    <a:pt x="673" y="97"/>
                  </a:lnTo>
                  <a:lnTo>
                    <a:pt x="673" y="97"/>
                  </a:lnTo>
                  <a:lnTo>
                    <a:pt x="673" y="97"/>
                  </a:lnTo>
                  <a:lnTo>
                    <a:pt x="673" y="97"/>
                  </a:lnTo>
                  <a:lnTo>
                    <a:pt x="673" y="97"/>
                  </a:lnTo>
                  <a:lnTo>
                    <a:pt x="677" y="97"/>
                  </a:lnTo>
                  <a:lnTo>
                    <a:pt x="677" y="97"/>
                  </a:lnTo>
                  <a:lnTo>
                    <a:pt x="677" y="97"/>
                  </a:lnTo>
                  <a:lnTo>
                    <a:pt x="677" y="97"/>
                  </a:lnTo>
                  <a:lnTo>
                    <a:pt x="677" y="97"/>
                  </a:lnTo>
                  <a:lnTo>
                    <a:pt x="677" y="97"/>
                  </a:lnTo>
                  <a:lnTo>
                    <a:pt x="677" y="92"/>
                  </a:lnTo>
                  <a:lnTo>
                    <a:pt x="677" y="92"/>
                  </a:lnTo>
                  <a:lnTo>
                    <a:pt x="677" y="92"/>
                  </a:lnTo>
                  <a:lnTo>
                    <a:pt x="677" y="87"/>
                  </a:lnTo>
                  <a:lnTo>
                    <a:pt x="673" y="87"/>
                  </a:lnTo>
                  <a:lnTo>
                    <a:pt x="673" y="83"/>
                  </a:lnTo>
                  <a:lnTo>
                    <a:pt x="673" y="83"/>
                  </a:lnTo>
                  <a:lnTo>
                    <a:pt x="673" y="83"/>
                  </a:lnTo>
                  <a:lnTo>
                    <a:pt x="673" y="78"/>
                  </a:lnTo>
                  <a:lnTo>
                    <a:pt x="668" y="78"/>
                  </a:lnTo>
                  <a:lnTo>
                    <a:pt x="668" y="78"/>
                  </a:lnTo>
                  <a:lnTo>
                    <a:pt x="673" y="78"/>
                  </a:lnTo>
                  <a:lnTo>
                    <a:pt x="673" y="73"/>
                  </a:lnTo>
                  <a:lnTo>
                    <a:pt x="673" y="73"/>
                  </a:lnTo>
                  <a:lnTo>
                    <a:pt x="673" y="73"/>
                  </a:lnTo>
                  <a:lnTo>
                    <a:pt x="673" y="73"/>
                  </a:lnTo>
                  <a:lnTo>
                    <a:pt x="677" y="73"/>
                  </a:lnTo>
                  <a:lnTo>
                    <a:pt x="677" y="73"/>
                  </a:lnTo>
                  <a:lnTo>
                    <a:pt x="677" y="73"/>
                  </a:lnTo>
                  <a:lnTo>
                    <a:pt x="677" y="73"/>
                  </a:lnTo>
                  <a:lnTo>
                    <a:pt x="682" y="73"/>
                  </a:lnTo>
                  <a:lnTo>
                    <a:pt x="682" y="73"/>
                  </a:lnTo>
                  <a:lnTo>
                    <a:pt x="682" y="73"/>
                  </a:lnTo>
                  <a:lnTo>
                    <a:pt x="682" y="73"/>
                  </a:lnTo>
                  <a:lnTo>
                    <a:pt x="682" y="73"/>
                  </a:lnTo>
                  <a:lnTo>
                    <a:pt x="682" y="73"/>
                  </a:lnTo>
                  <a:lnTo>
                    <a:pt x="682" y="73"/>
                  </a:lnTo>
                  <a:lnTo>
                    <a:pt x="682" y="73"/>
                  </a:lnTo>
                  <a:lnTo>
                    <a:pt x="682" y="73"/>
                  </a:lnTo>
                  <a:lnTo>
                    <a:pt x="682" y="78"/>
                  </a:lnTo>
                  <a:lnTo>
                    <a:pt x="682" y="78"/>
                  </a:lnTo>
                  <a:lnTo>
                    <a:pt x="682" y="78"/>
                  </a:lnTo>
                  <a:lnTo>
                    <a:pt x="687" y="78"/>
                  </a:lnTo>
                  <a:lnTo>
                    <a:pt x="682" y="83"/>
                  </a:lnTo>
                  <a:lnTo>
                    <a:pt x="682" y="87"/>
                  </a:lnTo>
                  <a:lnTo>
                    <a:pt x="682" y="87"/>
                  </a:lnTo>
                  <a:lnTo>
                    <a:pt x="682" y="87"/>
                  </a:lnTo>
                  <a:lnTo>
                    <a:pt x="682" y="92"/>
                  </a:lnTo>
                  <a:lnTo>
                    <a:pt x="682" y="92"/>
                  </a:lnTo>
                  <a:lnTo>
                    <a:pt x="682" y="92"/>
                  </a:lnTo>
                  <a:lnTo>
                    <a:pt x="682" y="92"/>
                  </a:lnTo>
                  <a:lnTo>
                    <a:pt x="682" y="92"/>
                  </a:lnTo>
                  <a:lnTo>
                    <a:pt x="687" y="92"/>
                  </a:lnTo>
                  <a:lnTo>
                    <a:pt x="687" y="92"/>
                  </a:lnTo>
                  <a:lnTo>
                    <a:pt x="687" y="92"/>
                  </a:lnTo>
                  <a:lnTo>
                    <a:pt x="687" y="92"/>
                  </a:lnTo>
                  <a:lnTo>
                    <a:pt x="687" y="92"/>
                  </a:lnTo>
                  <a:lnTo>
                    <a:pt x="687" y="92"/>
                  </a:lnTo>
                  <a:lnTo>
                    <a:pt x="687" y="87"/>
                  </a:lnTo>
                  <a:lnTo>
                    <a:pt x="687" y="87"/>
                  </a:lnTo>
                  <a:lnTo>
                    <a:pt x="692" y="87"/>
                  </a:lnTo>
                  <a:lnTo>
                    <a:pt x="692" y="83"/>
                  </a:lnTo>
                  <a:lnTo>
                    <a:pt x="692" y="83"/>
                  </a:lnTo>
                  <a:lnTo>
                    <a:pt x="687" y="78"/>
                  </a:lnTo>
                  <a:lnTo>
                    <a:pt x="687" y="78"/>
                  </a:lnTo>
                  <a:lnTo>
                    <a:pt x="687" y="73"/>
                  </a:lnTo>
                  <a:lnTo>
                    <a:pt x="687" y="73"/>
                  </a:lnTo>
                  <a:lnTo>
                    <a:pt x="692" y="73"/>
                  </a:lnTo>
                  <a:lnTo>
                    <a:pt x="692" y="73"/>
                  </a:lnTo>
                  <a:lnTo>
                    <a:pt x="692" y="73"/>
                  </a:lnTo>
                  <a:lnTo>
                    <a:pt x="692" y="73"/>
                  </a:lnTo>
                  <a:lnTo>
                    <a:pt x="692" y="73"/>
                  </a:lnTo>
                  <a:lnTo>
                    <a:pt x="692" y="73"/>
                  </a:lnTo>
                  <a:lnTo>
                    <a:pt x="692" y="73"/>
                  </a:lnTo>
                  <a:lnTo>
                    <a:pt x="697" y="73"/>
                  </a:lnTo>
                  <a:lnTo>
                    <a:pt x="697" y="73"/>
                  </a:lnTo>
                  <a:lnTo>
                    <a:pt x="697" y="73"/>
                  </a:lnTo>
                  <a:lnTo>
                    <a:pt x="697" y="73"/>
                  </a:lnTo>
                  <a:lnTo>
                    <a:pt x="697" y="73"/>
                  </a:lnTo>
                  <a:lnTo>
                    <a:pt x="697" y="73"/>
                  </a:lnTo>
                  <a:lnTo>
                    <a:pt x="697" y="68"/>
                  </a:lnTo>
                  <a:lnTo>
                    <a:pt x="702" y="68"/>
                  </a:lnTo>
                  <a:lnTo>
                    <a:pt x="702" y="68"/>
                  </a:lnTo>
                  <a:lnTo>
                    <a:pt x="702" y="63"/>
                  </a:lnTo>
                  <a:lnTo>
                    <a:pt x="702" y="63"/>
                  </a:lnTo>
                  <a:lnTo>
                    <a:pt x="702" y="63"/>
                  </a:lnTo>
                  <a:lnTo>
                    <a:pt x="706" y="63"/>
                  </a:lnTo>
                  <a:lnTo>
                    <a:pt x="706" y="63"/>
                  </a:lnTo>
                  <a:lnTo>
                    <a:pt x="706" y="63"/>
                  </a:lnTo>
                  <a:lnTo>
                    <a:pt x="711" y="63"/>
                  </a:lnTo>
                  <a:lnTo>
                    <a:pt x="711" y="58"/>
                  </a:lnTo>
                  <a:lnTo>
                    <a:pt x="716" y="58"/>
                  </a:lnTo>
                  <a:lnTo>
                    <a:pt x="716" y="58"/>
                  </a:lnTo>
                  <a:lnTo>
                    <a:pt x="716" y="58"/>
                  </a:lnTo>
                  <a:lnTo>
                    <a:pt x="716" y="54"/>
                  </a:lnTo>
                  <a:lnTo>
                    <a:pt x="716" y="54"/>
                  </a:lnTo>
                  <a:lnTo>
                    <a:pt x="716" y="54"/>
                  </a:lnTo>
                  <a:lnTo>
                    <a:pt x="716" y="54"/>
                  </a:lnTo>
                  <a:lnTo>
                    <a:pt x="716" y="54"/>
                  </a:lnTo>
                  <a:lnTo>
                    <a:pt x="716" y="54"/>
                  </a:lnTo>
                  <a:lnTo>
                    <a:pt x="716" y="54"/>
                  </a:lnTo>
                  <a:lnTo>
                    <a:pt x="721" y="54"/>
                  </a:lnTo>
                  <a:lnTo>
                    <a:pt x="721" y="54"/>
                  </a:lnTo>
                  <a:lnTo>
                    <a:pt x="721" y="54"/>
                  </a:lnTo>
                  <a:lnTo>
                    <a:pt x="721" y="54"/>
                  </a:lnTo>
                  <a:lnTo>
                    <a:pt x="726" y="54"/>
                  </a:lnTo>
                  <a:lnTo>
                    <a:pt x="726" y="54"/>
                  </a:lnTo>
                  <a:lnTo>
                    <a:pt x="726" y="49"/>
                  </a:lnTo>
                  <a:lnTo>
                    <a:pt x="726" y="49"/>
                  </a:lnTo>
                  <a:lnTo>
                    <a:pt x="726" y="49"/>
                  </a:lnTo>
                  <a:lnTo>
                    <a:pt x="726" y="49"/>
                  </a:lnTo>
                  <a:lnTo>
                    <a:pt x="726" y="49"/>
                  </a:lnTo>
                  <a:lnTo>
                    <a:pt x="731" y="49"/>
                  </a:lnTo>
                  <a:lnTo>
                    <a:pt x="731" y="49"/>
                  </a:lnTo>
                  <a:lnTo>
                    <a:pt x="731" y="49"/>
                  </a:lnTo>
                  <a:lnTo>
                    <a:pt x="731" y="49"/>
                  </a:lnTo>
                  <a:lnTo>
                    <a:pt x="731" y="49"/>
                  </a:lnTo>
                  <a:lnTo>
                    <a:pt x="735" y="49"/>
                  </a:lnTo>
                  <a:lnTo>
                    <a:pt x="735" y="49"/>
                  </a:lnTo>
                  <a:lnTo>
                    <a:pt x="735" y="54"/>
                  </a:lnTo>
                  <a:lnTo>
                    <a:pt x="735" y="54"/>
                  </a:lnTo>
                  <a:lnTo>
                    <a:pt x="735" y="54"/>
                  </a:lnTo>
                  <a:lnTo>
                    <a:pt x="735" y="54"/>
                  </a:lnTo>
                  <a:lnTo>
                    <a:pt x="735" y="54"/>
                  </a:lnTo>
                  <a:lnTo>
                    <a:pt x="735" y="58"/>
                  </a:lnTo>
                  <a:lnTo>
                    <a:pt x="740" y="58"/>
                  </a:lnTo>
                  <a:lnTo>
                    <a:pt x="740" y="58"/>
                  </a:lnTo>
                  <a:lnTo>
                    <a:pt x="740" y="58"/>
                  </a:lnTo>
                  <a:lnTo>
                    <a:pt x="740" y="54"/>
                  </a:lnTo>
                  <a:lnTo>
                    <a:pt x="740" y="54"/>
                  </a:lnTo>
                  <a:lnTo>
                    <a:pt x="740" y="54"/>
                  </a:lnTo>
                  <a:lnTo>
                    <a:pt x="740" y="54"/>
                  </a:lnTo>
                  <a:lnTo>
                    <a:pt x="740" y="54"/>
                  </a:lnTo>
                  <a:lnTo>
                    <a:pt x="740" y="49"/>
                  </a:lnTo>
                  <a:lnTo>
                    <a:pt x="740" y="49"/>
                  </a:lnTo>
                  <a:lnTo>
                    <a:pt x="740" y="49"/>
                  </a:lnTo>
                  <a:lnTo>
                    <a:pt x="740" y="49"/>
                  </a:lnTo>
                  <a:lnTo>
                    <a:pt x="740" y="44"/>
                  </a:lnTo>
                  <a:lnTo>
                    <a:pt x="740" y="44"/>
                  </a:lnTo>
                  <a:lnTo>
                    <a:pt x="740" y="44"/>
                  </a:lnTo>
                  <a:lnTo>
                    <a:pt x="740" y="44"/>
                  </a:lnTo>
                  <a:lnTo>
                    <a:pt x="745" y="44"/>
                  </a:lnTo>
                  <a:lnTo>
                    <a:pt x="745" y="44"/>
                  </a:lnTo>
                  <a:lnTo>
                    <a:pt x="750" y="44"/>
                  </a:lnTo>
                  <a:lnTo>
                    <a:pt x="750" y="44"/>
                  </a:lnTo>
                  <a:lnTo>
                    <a:pt x="755" y="44"/>
                  </a:lnTo>
                  <a:lnTo>
                    <a:pt x="755" y="44"/>
                  </a:lnTo>
                  <a:lnTo>
                    <a:pt x="755" y="44"/>
                  </a:lnTo>
                  <a:lnTo>
                    <a:pt x="755" y="44"/>
                  </a:lnTo>
                  <a:lnTo>
                    <a:pt x="755" y="44"/>
                  </a:lnTo>
                  <a:lnTo>
                    <a:pt x="755" y="39"/>
                  </a:lnTo>
                  <a:lnTo>
                    <a:pt x="755" y="39"/>
                  </a:lnTo>
                  <a:lnTo>
                    <a:pt x="755" y="39"/>
                  </a:lnTo>
                  <a:lnTo>
                    <a:pt x="755" y="39"/>
                  </a:lnTo>
                  <a:lnTo>
                    <a:pt x="755" y="39"/>
                  </a:lnTo>
                  <a:lnTo>
                    <a:pt x="755" y="39"/>
                  </a:lnTo>
                  <a:lnTo>
                    <a:pt x="764" y="39"/>
                  </a:lnTo>
                  <a:lnTo>
                    <a:pt x="764" y="39"/>
                  </a:lnTo>
                  <a:lnTo>
                    <a:pt x="774" y="34"/>
                  </a:lnTo>
                  <a:lnTo>
                    <a:pt x="779" y="34"/>
                  </a:lnTo>
                  <a:lnTo>
                    <a:pt x="779" y="34"/>
                  </a:lnTo>
                  <a:lnTo>
                    <a:pt x="784" y="34"/>
                  </a:lnTo>
                  <a:lnTo>
                    <a:pt x="784" y="34"/>
                  </a:lnTo>
                  <a:lnTo>
                    <a:pt x="784" y="39"/>
                  </a:lnTo>
                  <a:lnTo>
                    <a:pt x="784" y="39"/>
                  </a:lnTo>
                  <a:lnTo>
                    <a:pt x="779" y="44"/>
                  </a:lnTo>
                  <a:lnTo>
                    <a:pt x="779" y="44"/>
                  </a:lnTo>
                  <a:lnTo>
                    <a:pt x="779" y="49"/>
                  </a:lnTo>
                  <a:lnTo>
                    <a:pt x="779" y="49"/>
                  </a:lnTo>
                  <a:lnTo>
                    <a:pt x="779" y="54"/>
                  </a:lnTo>
                  <a:lnTo>
                    <a:pt x="784" y="54"/>
                  </a:lnTo>
                  <a:lnTo>
                    <a:pt x="784" y="54"/>
                  </a:lnTo>
                  <a:lnTo>
                    <a:pt x="784" y="54"/>
                  </a:lnTo>
                  <a:lnTo>
                    <a:pt x="789" y="54"/>
                  </a:lnTo>
                  <a:lnTo>
                    <a:pt x="789" y="54"/>
                  </a:lnTo>
                  <a:lnTo>
                    <a:pt x="789" y="49"/>
                  </a:lnTo>
                  <a:lnTo>
                    <a:pt x="794" y="44"/>
                  </a:lnTo>
                  <a:lnTo>
                    <a:pt x="794" y="39"/>
                  </a:lnTo>
                  <a:lnTo>
                    <a:pt x="794" y="39"/>
                  </a:lnTo>
                  <a:lnTo>
                    <a:pt x="794" y="39"/>
                  </a:lnTo>
                  <a:lnTo>
                    <a:pt x="794" y="34"/>
                  </a:lnTo>
                  <a:lnTo>
                    <a:pt x="798" y="34"/>
                  </a:lnTo>
                  <a:lnTo>
                    <a:pt x="803" y="39"/>
                  </a:lnTo>
                  <a:lnTo>
                    <a:pt x="803" y="39"/>
                  </a:lnTo>
                  <a:lnTo>
                    <a:pt x="808" y="39"/>
                  </a:lnTo>
                  <a:lnTo>
                    <a:pt x="808" y="39"/>
                  </a:lnTo>
                  <a:lnTo>
                    <a:pt x="808" y="44"/>
                  </a:lnTo>
                  <a:lnTo>
                    <a:pt x="808" y="44"/>
                  </a:lnTo>
                  <a:lnTo>
                    <a:pt x="813" y="44"/>
                  </a:lnTo>
                  <a:lnTo>
                    <a:pt x="813" y="44"/>
                  </a:lnTo>
                  <a:lnTo>
                    <a:pt x="818" y="44"/>
                  </a:lnTo>
                  <a:lnTo>
                    <a:pt x="818" y="44"/>
                  </a:lnTo>
                  <a:lnTo>
                    <a:pt x="818" y="44"/>
                  </a:lnTo>
                  <a:lnTo>
                    <a:pt x="818" y="39"/>
                  </a:lnTo>
                  <a:lnTo>
                    <a:pt x="818" y="39"/>
                  </a:lnTo>
                  <a:lnTo>
                    <a:pt x="823" y="39"/>
                  </a:lnTo>
                  <a:lnTo>
                    <a:pt x="823" y="39"/>
                  </a:lnTo>
                  <a:lnTo>
                    <a:pt x="823" y="44"/>
                  </a:lnTo>
                  <a:lnTo>
                    <a:pt x="823" y="44"/>
                  </a:lnTo>
                  <a:lnTo>
                    <a:pt x="823" y="44"/>
                  </a:lnTo>
                  <a:lnTo>
                    <a:pt x="827" y="44"/>
                  </a:lnTo>
                  <a:lnTo>
                    <a:pt x="827" y="44"/>
                  </a:lnTo>
                  <a:lnTo>
                    <a:pt x="827" y="44"/>
                  </a:lnTo>
                  <a:lnTo>
                    <a:pt x="827" y="44"/>
                  </a:lnTo>
                  <a:lnTo>
                    <a:pt x="827" y="44"/>
                  </a:lnTo>
                  <a:lnTo>
                    <a:pt x="827" y="39"/>
                  </a:lnTo>
                  <a:lnTo>
                    <a:pt x="827" y="39"/>
                  </a:lnTo>
                  <a:lnTo>
                    <a:pt x="832" y="39"/>
                  </a:lnTo>
                  <a:lnTo>
                    <a:pt x="832" y="39"/>
                  </a:lnTo>
                  <a:lnTo>
                    <a:pt x="837" y="39"/>
                  </a:lnTo>
                  <a:lnTo>
                    <a:pt x="842" y="34"/>
                  </a:lnTo>
                  <a:lnTo>
                    <a:pt x="842" y="34"/>
                  </a:lnTo>
                  <a:lnTo>
                    <a:pt x="847" y="29"/>
                  </a:lnTo>
                  <a:lnTo>
                    <a:pt x="847" y="29"/>
                  </a:lnTo>
                  <a:lnTo>
                    <a:pt x="852" y="29"/>
                  </a:lnTo>
                  <a:lnTo>
                    <a:pt x="852" y="29"/>
                  </a:lnTo>
                  <a:lnTo>
                    <a:pt x="852" y="29"/>
                  </a:lnTo>
                  <a:lnTo>
                    <a:pt x="852" y="29"/>
                  </a:lnTo>
                  <a:lnTo>
                    <a:pt x="856" y="29"/>
                  </a:lnTo>
                  <a:lnTo>
                    <a:pt x="856" y="29"/>
                  </a:lnTo>
                  <a:lnTo>
                    <a:pt x="861" y="29"/>
                  </a:lnTo>
                  <a:lnTo>
                    <a:pt x="861" y="29"/>
                  </a:lnTo>
                  <a:lnTo>
                    <a:pt x="861" y="29"/>
                  </a:lnTo>
                  <a:lnTo>
                    <a:pt x="861" y="29"/>
                  </a:lnTo>
                  <a:lnTo>
                    <a:pt x="861" y="25"/>
                  </a:lnTo>
                  <a:lnTo>
                    <a:pt x="861" y="25"/>
                  </a:lnTo>
                  <a:lnTo>
                    <a:pt x="861" y="25"/>
                  </a:lnTo>
                  <a:lnTo>
                    <a:pt x="861" y="25"/>
                  </a:lnTo>
                  <a:lnTo>
                    <a:pt x="861" y="25"/>
                  </a:lnTo>
                  <a:lnTo>
                    <a:pt x="856" y="25"/>
                  </a:lnTo>
                  <a:lnTo>
                    <a:pt x="856" y="25"/>
                  </a:lnTo>
                  <a:lnTo>
                    <a:pt x="856" y="25"/>
                  </a:lnTo>
                  <a:lnTo>
                    <a:pt x="856" y="25"/>
                  </a:lnTo>
                  <a:lnTo>
                    <a:pt x="856" y="20"/>
                  </a:lnTo>
                  <a:lnTo>
                    <a:pt x="856" y="20"/>
                  </a:lnTo>
                  <a:lnTo>
                    <a:pt x="861" y="20"/>
                  </a:lnTo>
                  <a:lnTo>
                    <a:pt x="861" y="20"/>
                  </a:lnTo>
                  <a:lnTo>
                    <a:pt x="861" y="15"/>
                  </a:lnTo>
                  <a:lnTo>
                    <a:pt x="861" y="15"/>
                  </a:lnTo>
                  <a:lnTo>
                    <a:pt x="861" y="15"/>
                  </a:lnTo>
                  <a:lnTo>
                    <a:pt x="861" y="15"/>
                  </a:lnTo>
                  <a:lnTo>
                    <a:pt x="861" y="15"/>
                  </a:lnTo>
                  <a:lnTo>
                    <a:pt x="856" y="15"/>
                  </a:lnTo>
                  <a:lnTo>
                    <a:pt x="856" y="15"/>
                  </a:lnTo>
                  <a:lnTo>
                    <a:pt x="856" y="15"/>
                  </a:lnTo>
                  <a:lnTo>
                    <a:pt x="856" y="10"/>
                  </a:lnTo>
                  <a:lnTo>
                    <a:pt x="856" y="10"/>
                  </a:lnTo>
                  <a:lnTo>
                    <a:pt x="861" y="10"/>
                  </a:lnTo>
                  <a:lnTo>
                    <a:pt x="861" y="10"/>
                  </a:lnTo>
                  <a:lnTo>
                    <a:pt x="861" y="10"/>
                  </a:lnTo>
                  <a:lnTo>
                    <a:pt x="866" y="10"/>
                  </a:lnTo>
                  <a:lnTo>
                    <a:pt x="866" y="5"/>
                  </a:lnTo>
                  <a:lnTo>
                    <a:pt x="866" y="5"/>
                  </a:lnTo>
                  <a:lnTo>
                    <a:pt x="871" y="10"/>
                  </a:lnTo>
                  <a:lnTo>
                    <a:pt x="871" y="10"/>
                  </a:lnTo>
                  <a:lnTo>
                    <a:pt x="871" y="10"/>
                  </a:lnTo>
                  <a:lnTo>
                    <a:pt x="871" y="10"/>
                  </a:lnTo>
                  <a:lnTo>
                    <a:pt x="876" y="10"/>
                  </a:lnTo>
                  <a:lnTo>
                    <a:pt x="876" y="15"/>
                  </a:lnTo>
                  <a:lnTo>
                    <a:pt x="876" y="15"/>
                  </a:lnTo>
                  <a:lnTo>
                    <a:pt x="876" y="15"/>
                  </a:lnTo>
                  <a:lnTo>
                    <a:pt x="876" y="15"/>
                  </a:lnTo>
                  <a:lnTo>
                    <a:pt x="881" y="15"/>
                  </a:lnTo>
                  <a:lnTo>
                    <a:pt x="881" y="10"/>
                  </a:lnTo>
                  <a:lnTo>
                    <a:pt x="881" y="10"/>
                  </a:lnTo>
                  <a:lnTo>
                    <a:pt x="881" y="10"/>
                  </a:lnTo>
                  <a:lnTo>
                    <a:pt x="886" y="10"/>
                  </a:lnTo>
                  <a:lnTo>
                    <a:pt x="886" y="15"/>
                  </a:lnTo>
                  <a:lnTo>
                    <a:pt x="886" y="15"/>
                  </a:lnTo>
                  <a:lnTo>
                    <a:pt x="886" y="15"/>
                  </a:lnTo>
                  <a:lnTo>
                    <a:pt x="886" y="15"/>
                  </a:lnTo>
                  <a:lnTo>
                    <a:pt x="886" y="15"/>
                  </a:lnTo>
                  <a:lnTo>
                    <a:pt x="886" y="20"/>
                  </a:lnTo>
                  <a:lnTo>
                    <a:pt x="890" y="20"/>
                  </a:lnTo>
                  <a:lnTo>
                    <a:pt x="895" y="20"/>
                  </a:lnTo>
                  <a:lnTo>
                    <a:pt x="895" y="20"/>
                  </a:lnTo>
                  <a:lnTo>
                    <a:pt x="895" y="15"/>
                  </a:lnTo>
                  <a:lnTo>
                    <a:pt x="895" y="15"/>
                  </a:lnTo>
                  <a:lnTo>
                    <a:pt x="900" y="15"/>
                  </a:lnTo>
                  <a:lnTo>
                    <a:pt x="900" y="15"/>
                  </a:lnTo>
                  <a:lnTo>
                    <a:pt x="900" y="15"/>
                  </a:lnTo>
                  <a:lnTo>
                    <a:pt x="900" y="15"/>
                  </a:lnTo>
                  <a:lnTo>
                    <a:pt x="900" y="15"/>
                  </a:lnTo>
                  <a:lnTo>
                    <a:pt x="900" y="15"/>
                  </a:lnTo>
                  <a:lnTo>
                    <a:pt x="900" y="20"/>
                  </a:lnTo>
                  <a:lnTo>
                    <a:pt x="900" y="20"/>
                  </a:lnTo>
                  <a:lnTo>
                    <a:pt x="900" y="20"/>
                  </a:lnTo>
                  <a:lnTo>
                    <a:pt x="900" y="20"/>
                  </a:lnTo>
                  <a:lnTo>
                    <a:pt x="900" y="25"/>
                  </a:lnTo>
                  <a:lnTo>
                    <a:pt x="900" y="25"/>
                  </a:lnTo>
                  <a:lnTo>
                    <a:pt x="900" y="25"/>
                  </a:lnTo>
                  <a:lnTo>
                    <a:pt x="900" y="25"/>
                  </a:lnTo>
                  <a:lnTo>
                    <a:pt x="900" y="25"/>
                  </a:lnTo>
                  <a:lnTo>
                    <a:pt x="900" y="25"/>
                  </a:lnTo>
                  <a:lnTo>
                    <a:pt x="905" y="25"/>
                  </a:lnTo>
                  <a:lnTo>
                    <a:pt x="905" y="25"/>
                  </a:lnTo>
                  <a:lnTo>
                    <a:pt x="910" y="25"/>
                  </a:lnTo>
                  <a:lnTo>
                    <a:pt x="910" y="25"/>
                  </a:lnTo>
                  <a:lnTo>
                    <a:pt x="910" y="20"/>
                  </a:lnTo>
                  <a:lnTo>
                    <a:pt x="905" y="20"/>
                  </a:lnTo>
                  <a:lnTo>
                    <a:pt x="905" y="15"/>
                  </a:lnTo>
                  <a:lnTo>
                    <a:pt x="905" y="15"/>
                  </a:lnTo>
                  <a:lnTo>
                    <a:pt x="905" y="10"/>
                  </a:lnTo>
                  <a:lnTo>
                    <a:pt x="905" y="10"/>
                  </a:lnTo>
                  <a:lnTo>
                    <a:pt x="905" y="10"/>
                  </a:lnTo>
                  <a:lnTo>
                    <a:pt x="905" y="10"/>
                  </a:lnTo>
                  <a:lnTo>
                    <a:pt x="910" y="10"/>
                  </a:lnTo>
                  <a:lnTo>
                    <a:pt x="910" y="10"/>
                  </a:lnTo>
                  <a:lnTo>
                    <a:pt x="915" y="10"/>
                  </a:lnTo>
                  <a:lnTo>
                    <a:pt x="919" y="10"/>
                  </a:lnTo>
                  <a:lnTo>
                    <a:pt x="924" y="5"/>
                  </a:lnTo>
                  <a:lnTo>
                    <a:pt x="924" y="5"/>
                  </a:lnTo>
                  <a:lnTo>
                    <a:pt x="929" y="0"/>
                  </a:lnTo>
                  <a:lnTo>
                    <a:pt x="929" y="0"/>
                  </a:lnTo>
                  <a:lnTo>
                    <a:pt x="929" y="0"/>
                  </a:lnTo>
                  <a:lnTo>
                    <a:pt x="929" y="5"/>
                  </a:lnTo>
                  <a:lnTo>
                    <a:pt x="929" y="5"/>
                  </a:lnTo>
                  <a:lnTo>
                    <a:pt x="929" y="5"/>
                  </a:lnTo>
                  <a:lnTo>
                    <a:pt x="929" y="5"/>
                  </a:lnTo>
                  <a:lnTo>
                    <a:pt x="929" y="10"/>
                  </a:lnTo>
                  <a:lnTo>
                    <a:pt x="929" y="10"/>
                  </a:lnTo>
                  <a:lnTo>
                    <a:pt x="929" y="10"/>
                  </a:lnTo>
                  <a:lnTo>
                    <a:pt x="929" y="10"/>
                  </a:lnTo>
                  <a:lnTo>
                    <a:pt x="934" y="15"/>
                  </a:lnTo>
                  <a:lnTo>
                    <a:pt x="934" y="15"/>
                  </a:lnTo>
                  <a:lnTo>
                    <a:pt x="934" y="10"/>
                  </a:lnTo>
                  <a:lnTo>
                    <a:pt x="939" y="10"/>
                  </a:lnTo>
                  <a:lnTo>
                    <a:pt x="944" y="10"/>
                  </a:lnTo>
                  <a:lnTo>
                    <a:pt x="944" y="10"/>
                  </a:lnTo>
                  <a:lnTo>
                    <a:pt x="948" y="10"/>
                  </a:lnTo>
                  <a:lnTo>
                    <a:pt x="953" y="15"/>
                  </a:lnTo>
                  <a:lnTo>
                    <a:pt x="958" y="20"/>
                  </a:lnTo>
                  <a:lnTo>
                    <a:pt x="968" y="25"/>
                  </a:lnTo>
                  <a:lnTo>
                    <a:pt x="973" y="34"/>
                  </a:lnTo>
                  <a:lnTo>
                    <a:pt x="973" y="39"/>
                  </a:lnTo>
                  <a:lnTo>
                    <a:pt x="977" y="39"/>
                  </a:lnTo>
                  <a:lnTo>
                    <a:pt x="982" y="49"/>
                  </a:lnTo>
                  <a:lnTo>
                    <a:pt x="982" y="49"/>
                  </a:lnTo>
                  <a:lnTo>
                    <a:pt x="987" y="54"/>
                  </a:lnTo>
                  <a:lnTo>
                    <a:pt x="987" y="58"/>
                  </a:lnTo>
                  <a:lnTo>
                    <a:pt x="992" y="63"/>
                  </a:lnTo>
                  <a:lnTo>
                    <a:pt x="997" y="68"/>
                  </a:lnTo>
                  <a:lnTo>
                    <a:pt x="997" y="73"/>
                  </a:lnTo>
                  <a:lnTo>
                    <a:pt x="997" y="78"/>
                  </a:lnTo>
                  <a:lnTo>
                    <a:pt x="997" y="83"/>
                  </a:lnTo>
                  <a:lnTo>
                    <a:pt x="997" y="92"/>
                  </a:lnTo>
                  <a:lnTo>
                    <a:pt x="997" y="97"/>
                  </a:lnTo>
                  <a:lnTo>
                    <a:pt x="997" y="102"/>
                  </a:lnTo>
                  <a:lnTo>
                    <a:pt x="997" y="107"/>
                  </a:lnTo>
                  <a:lnTo>
                    <a:pt x="997" y="112"/>
                  </a:lnTo>
                  <a:lnTo>
                    <a:pt x="997" y="112"/>
                  </a:lnTo>
                  <a:lnTo>
                    <a:pt x="992" y="117"/>
                  </a:lnTo>
                  <a:lnTo>
                    <a:pt x="992" y="117"/>
                  </a:lnTo>
                  <a:lnTo>
                    <a:pt x="982" y="121"/>
                  </a:lnTo>
                  <a:lnTo>
                    <a:pt x="977" y="126"/>
                  </a:lnTo>
                  <a:lnTo>
                    <a:pt x="973" y="131"/>
                  </a:lnTo>
                  <a:lnTo>
                    <a:pt x="963" y="136"/>
                  </a:lnTo>
                  <a:lnTo>
                    <a:pt x="963" y="141"/>
                  </a:lnTo>
                  <a:lnTo>
                    <a:pt x="958" y="141"/>
                  </a:lnTo>
                  <a:lnTo>
                    <a:pt x="953" y="146"/>
                  </a:lnTo>
                  <a:lnTo>
                    <a:pt x="953" y="150"/>
                  </a:lnTo>
                  <a:lnTo>
                    <a:pt x="944" y="150"/>
                  </a:lnTo>
                  <a:lnTo>
                    <a:pt x="944" y="155"/>
                  </a:lnTo>
                  <a:lnTo>
                    <a:pt x="939" y="155"/>
                  </a:lnTo>
                  <a:lnTo>
                    <a:pt x="934" y="160"/>
                  </a:lnTo>
                  <a:lnTo>
                    <a:pt x="934" y="160"/>
                  </a:lnTo>
                  <a:lnTo>
                    <a:pt x="929" y="165"/>
                  </a:lnTo>
                  <a:lnTo>
                    <a:pt x="929" y="165"/>
                  </a:lnTo>
                  <a:lnTo>
                    <a:pt x="924" y="170"/>
                  </a:lnTo>
                  <a:lnTo>
                    <a:pt x="919" y="175"/>
                  </a:lnTo>
                  <a:lnTo>
                    <a:pt x="919" y="175"/>
                  </a:lnTo>
                  <a:lnTo>
                    <a:pt x="915" y="175"/>
                  </a:lnTo>
                  <a:lnTo>
                    <a:pt x="915" y="179"/>
                  </a:lnTo>
                  <a:lnTo>
                    <a:pt x="910" y="179"/>
                  </a:lnTo>
                  <a:lnTo>
                    <a:pt x="905" y="184"/>
                  </a:lnTo>
                  <a:lnTo>
                    <a:pt x="900" y="189"/>
                  </a:lnTo>
                  <a:lnTo>
                    <a:pt x="895" y="189"/>
                  </a:lnTo>
                  <a:lnTo>
                    <a:pt x="895" y="189"/>
                  </a:lnTo>
                  <a:lnTo>
                    <a:pt x="890" y="189"/>
                  </a:lnTo>
                  <a:lnTo>
                    <a:pt x="886" y="194"/>
                  </a:lnTo>
                  <a:lnTo>
                    <a:pt x="881" y="194"/>
                  </a:lnTo>
                  <a:lnTo>
                    <a:pt x="876" y="194"/>
                  </a:lnTo>
                  <a:lnTo>
                    <a:pt x="866" y="194"/>
                  </a:lnTo>
                  <a:lnTo>
                    <a:pt x="861" y="199"/>
                  </a:lnTo>
                  <a:lnTo>
                    <a:pt x="856" y="199"/>
                  </a:lnTo>
                  <a:lnTo>
                    <a:pt x="852" y="199"/>
                  </a:lnTo>
                  <a:lnTo>
                    <a:pt x="847" y="199"/>
                  </a:lnTo>
                  <a:lnTo>
                    <a:pt x="837" y="204"/>
                  </a:lnTo>
                  <a:lnTo>
                    <a:pt x="827" y="204"/>
                  </a:lnTo>
                  <a:lnTo>
                    <a:pt x="827" y="204"/>
                  </a:lnTo>
                  <a:lnTo>
                    <a:pt x="818" y="204"/>
                  </a:lnTo>
                  <a:lnTo>
                    <a:pt x="813" y="208"/>
                  </a:lnTo>
                  <a:lnTo>
                    <a:pt x="808" y="208"/>
                  </a:lnTo>
                  <a:lnTo>
                    <a:pt x="798" y="213"/>
                  </a:lnTo>
                  <a:lnTo>
                    <a:pt x="794" y="213"/>
                  </a:lnTo>
                  <a:lnTo>
                    <a:pt x="784" y="218"/>
                  </a:lnTo>
                  <a:lnTo>
                    <a:pt x="779" y="218"/>
                  </a:lnTo>
                  <a:lnTo>
                    <a:pt x="769" y="218"/>
                  </a:lnTo>
                  <a:lnTo>
                    <a:pt x="760" y="223"/>
                  </a:lnTo>
                  <a:lnTo>
                    <a:pt x="750" y="228"/>
                  </a:lnTo>
                  <a:lnTo>
                    <a:pt x="750" y="228"/>
                  </a:lnTo>
                  <a:lnTo>
                    <a:pt x="745" y="228"/>
                  </a:lnTo>
                  <a:lnTo>
                    <a:pt x="740" y="233"/>
                  </a:lnTo>
                  <a:lnTo>
                    <a:pt x="735" y="233"/>
                  </a:lnTo>
                  <a:lnTo>
                    <a:pt x="731" y="237"/>
                  </a:lnTo>
                  <a:lnTo>
                    <a:pt x="716" y="242"/>
                  </a:lnTo>
                  <a:lnTo>
                    <a:pt x="706" y="247"/>
                  </a:lnTo>
                  <a:lnTo>
                    <a:pt x="702" y="247"/>
                  </a:lnTo>
                  <a:lnTo>
                    <a:pt x="697" y="252"/>
                  </a:lnTo>
                  <a:lnTo>
                    <a:pt x="687" y="252"/>
                  </a:lnTo>
                  <a:lnTo>
                    <a:pt x="677" y="257"/>
                  </a:lnTo>
                  <a:lnTo>
                    <a:pt x="668" y="257"/>
                  </a:lnTo>
                  <a:lnTo>
                    <a:pt x="663" y="257"/>
                  </a:lnTo>
                  <a:lnTo>
                    <a:pt x="663" y="262"/>
                  </a:lnTo>
                  <a:lnTo>
                    <a:pt x="658" y="262"/>
                  </a:lnTo>
                  <a:lnTo>
                    <a:pt x="658" y="262"/>
                  </a:lnTo>
                  <a:lnTo>
                    <a:pt x="658" y="266"/>
                  </a:lnTo>
                  <a:lnTo>
                    <a:pt x="653" y="271"/>
                  </a:lnTo>
                  <a:lnTo>
                    <a:pt x="653" y="281"/>
                  </a:lnTo>
                  <a:lnTo>
                    <a:pt x="648" y="295"/>
                  </a:lnTo>
                  <a:lnTo>
                    <a:pt x="643" y="305"/>
                  </a:lnTo>
                  <a:lnTo>
                    <a:pt x="639" y="320"/>
                  </a:lnTo>
                  <a:lnTo>
                    <a:pt x="639" y="325"/>
                  </a:lnTo>
                  <a:lnTo>
                    <a:pt x="634" y="334"/>
                  </a:lnTo>
                  <a:lnTo>
                    <a:pt x="634" y="344"/>
                  </a:lnTo>
                  <a:lnTo>
                    <a:pt x="629" y="354"/>
                  </a:lnTo>
                  <a:lnTo>
                    <a:pt x="629" y="363"/>
                  </a:lnTo>
                  <a:lnTo>
                    <a:pt x="624" y="378"/>
                  </a:lnTo>
                  <a:lnTo>
                    <a:pt x="619" y="387"/>
                  </a:lnTo>
                  <a:lnTo>
                    <a:pt x="619" y="392"/>
                  </a:lnTo>
                  <a:lnTo>
                    <a:pt x="614" y="402"/>
                  </a:lnTo>
                  <a:lnTo>
                    <a:pt x="614" y="407"/>
                  </a:lnTo>
                  <a:lnTo>
                    <a:pt x="610" y="412"/>
                  </a:lnTo>
                  <a:lnTo>
                    <a:pt x="610" y="426"/>
                  </a:lnTo>
                  <a:lnTo>
                    <a:pt x="605" y="436"/>
                  </a:lnTo>
                  <a:lnTo>
                    <a:pt x="600" y="441"/>
                  </a:lnTo>
                  <a:lnTo>
                    <a:pt x="600" y="441"/>
                  </a:lnTo>
                  <a:lnTo>
                    <a:pt x="600" y="445"/>
                  </a:lnTo>
                  <a:lnTo>
                    <a:pt x="600" y="450"/>
                  </a:lnTo>
                  <a:lnTo>
                    <a:pt x="595" y="460"/>
                  </a:lnTo>
                  <a:lnTo>
                    <a:pt x="595" y="460"/>
                  </a:lnTo>
                  <a:lnTo>
                    <a:pt x="590" y="470"/>
                  </a:lnTo>
                  <a:lnTo>
                    <a:pt x="585" y="474"/>
                  </a:lnTo>
                  <a:lnTo>
                    <a:pt x="585" y="479"/>
                  </a:lnTo>
                  <a:lnTo>
                    <a:pt x="581" y="479"/>
                  </a:lnTo>
                  <a:lnTo>
                    <a:pt x="581" y="484"/>
                  </a:lnTo>
                  <a:lnTo>
                    <a:pt x="576" y="484"/>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112">
              <a:extLst>
                <a:ext uri="{FF2B5EF4-FFF2-40B4-BE49-F238E27FC236}">
                  <a16:creationId xmlns:a16="http://schemas.microsoft.com/office/drawing/2014/main" xmlns="" id="{AC57BDD3-F7B4-4D12-9229-6F58E039F641}"/>
                </a:ext>
              </a:extLst>
            </p:cNvPr>
            <p:cNvSpPr>
              <a:spLocks/>
            </p:cNvSpPr>
            <p:nvPr/>
          </p:nvSpPr>
          <p:spPr bwMode="auto">
            <a:xfrm>
              <a:off x="9071212" y="2395263"/>
              <a:ext cx="556070" cy="849960"/>
            </a:xfrm>
            <a:custGeom>
              <a:avLst/>
              <a:gdLst>
                <a:gd name="T0" fmla="*/ 421 w 581"/>
                <a:gd name="T1" fmla="*/ 10 h 996"/>
                <a:gd name="T2" fmla="*/ 469 w 581"/>
                <a:gd name="T3" fmla="*/ 14 h 996"/>
                <a:gd name="T4" fmla="*/ 513 w 581"/>
                <a:gd name="T5" fmla="*/ 19 h 996"/>
                <a:gd name="T6" fmla="*/ 518 w 581"/>
                <a:gd name="T7" fmla="*/ 53 h 996"/>
                <a:gd name="T8" fmla="*/ 532 w 581"/>
                <a:gd name="T9" fmla="*/ 116 h 996"/>
                <a:gd name="T10" fmla="*/ 542 w 581"/>
                <a:gd name="T11" fmla="*/ 150 h 996"/>
                <a:gd name="T12" fmla="*/ 532 w 581"/>
                <a:gd name="T13" fmla="*/ 208 h 996"/>
                <a:gd name="T14" fmla="*/ 537 w 581"/>
                <a:gd name="T15" fmla="*/ 227 h 996"/>
                <a:gd name="T16" fmla="*/ 537 w 581"/>
                <a:gd name="T17" fmla="*/ 261 h 996"/>
                <a:gd name="T18" fmla="*/ 523 w 581"/>
                <a:gd name="T19" fmla="*/ 285 h 996"/>
                <a:gd name="T20" fmla="*/ 513 w 581"/>
                <a:gd name="T21" fmla="*/ 310 h 996"/>
                <a:gd name="T22" fmla="*/ 537 w 581"/>
                <a:gd name="T23" fmla="*/ 343 h 996"/>
                <a:gd name="T24" fmla="*/ 542 w 581"/>
                <a:gd name="T25" fmla="*/ 406 h 996"/>
                <a:gd name="T26" fmla="*/ 542 w 581"/>
                <a:gd name="T27" fmla="*/ 426 h 996"/>
                <a:gd name="T28" fmla="*/ 537 w 581"/>
                <a:gd name="T29" fmla="*/ 455 h 996"/>
                <a:gd name="T30" fmla="*/ 547 w 581"/>
                <a:gd name="T31" fmla="*/ 489 h 996"/>
                <a:gd name="T32" fmla="*/ 566 w 581"/>
                <a:gd name="T33" fmla="*/ 508 h 996"/>
                <a:gd name="T34" fmla="*/ 537 w 581"/>
                <a:gd name="T35" fmla="*/ 518 h 996"/>
                <a:gd name="T36" fmla="*/ 532 w 581"/>
                <a:gd name="T37" fmla="*/ 542 h 996"/>
                <a:gd name="T38" fmla="*/ 537 w 581"/>
                <a:gd name="T39" fmla="*/ 561 h 996"/>
                <a:gd name="T40" fmla="*/ 537 w 581"/>
                <a:gd name="T41" fmla="*/ 580 h 996"/>
                <a:gd name="T42" fmla="*/ 542 w 581"/>
                <a:gd name="T43" fmla="*/ 619 h 996"/>
                <a:gd name="T44" fmla="*/ 547 w 581"/>
                <a:gd name="T45" fmla="*/ 653 h 996"/>
                <a:gd name="T46" fmla="*/ 561 w 581"/>
                <a:gd name="T47" fmla="*/ 663 h 996"/>
                <a:gd name="T48" fmla="*/ 561 w 581"/>
                <a:gd name="T49" fmla="*/ 697 h 996"/>
                <a:gd name="T50" fmla="*/ 542 w 581"/>
                <a:gd name="T51" fmla="*/ 716 h 996"/>
                <a:gd name="T52" fmla="*/ 542 w 581"/>
                <a:gd name="T53" fmla="*/ 735 h 996"/>
                <a:gd name="T54" fmla="*/ 552 w 581"/>
                <a:gd name="T55" fmla="*/ 759 h 996"/>
                <a:gd name="T56" fmla="*/ 557 w 581"/>
                <a:gd name="T57" fmla="*/ 784 h 996"/>
                <a:gd name="T58" fmla="*/ 581 w 581"/>
                <a:gd name="T59" fmla="*/ 798 h 996"/>
                <a:gd name="T60" fmla="*/ 552 w 581"/>
                <a:gd name="T61" fmla="*/ 813 h 996"/>
                <a:gd name="T62" fmla="*/ 557 w 581"/>
                <a:gd name="T63" fmla="*/ 832 h 996"/>
                <a:gd name="T64" fmla="*/ 547 w 581"/>
                <a:gd name="T65" fmla="*/ 856 h 996"/>
                <a:gd name="T66" fmla="*/ 542 w 581"/>
                <a:gd name="T67" fmla="*/ 876 h 996"/>
                <a:gd name="T68" fmla="*/ 523 w 581"/>
                <a:gd name="T69" fmla="*/ 895 h 996"/>
                <a:gd name="T70" fmla="*/ 484 w 581"/>
                <a:gd name="T71" fmla="*/ 934 h 996"/>
                <a:gd name="T72" fmla="*/ 484 w 581"/>
                <a:gd name="T73" fmla="*/ 953 h 996"/>
                <a:gd name="T74" fmla="*/ 455 w 581"/>
                <a:gd name="T75" fmla="*/ 938 h 996"/>
                <a:gd name="T76" fmla="*/ 440 w 581"/>
                <a:gd name="T77" fmla="*/ 919 h 996"/>
                <a:gd name="T78" fmla="*/ 411 w 581"/>
                <a:gd name="T79" fmla="*/ 890 h 996"/>
                <a:gd name="T80" fmla="*/ 387 w 581"/>
                <a:gd name="T81" fmla="*/ 905 h 996"/>
                <a:gd name="T82" fmla="*/ 382 w 581"/>
                <a:gd name="T83" fmla="*/ 943 h 996"/>
                <a:gd name="T84" fmla="*/ 358 w 581"/>
                <a:gd name="T85" fmla="*/ 972 h 996"/>
                <a:gd name="T86" fmla="*/ 319 w 581"/>
                <a:gd name="T87" fmla="*/ 992 h 996"/>
                <a:gd name="T88" fmla="*/ 300 w 581"/>
                <a:gd name="T89" fmla="*/ 987 h 996"/>
                <a:gd name="T90" fmla="*/ 290 w 581"/>
                <a:gd name="T91" fmla="*/ 972 h 996"/>
                <a:gd name="T92" fmla="*/ 281 w 581"/>
                <a:gd name="T93" fmla="*/ 953 h 996"/>
                <a:gd name="T94" fmla="*/ 266 w 581"/>
                <a:gd name="T95" fmla="*/ 909 h 996"/>
                <a:gd name="T96" fmla="*/ 179 w 581"/>
                <a:gd name="T97" fmla="*/ 895 h 996"/>
                <a:gd name="T98" fmla="*/ 29 w 581"/>
                <a:gd name="T99" fmla="*/ 740 h 996"/>
                <a:gd name="T100" fmla="*/ 58 w 581"/>
                <a:gd name="T101" fmla="*/ 677 h 996"/>
                <a:gd name="T102" fmla="*/ 87 w 581"/>
                <a:gd name="T103" fmla="*/ 634 h 996"/>
                <a:gd name="T104" fmla="*/ 73 w 581"/>
                <a:gd name="T105" fmla="*/ 605 h 996"/>
                <a:gd name="T106" fmla="*/ 53 w 581"/>
                <a:gd name="T107" fmla="*/ 590 h 996"/>
                <a:gd name="T108" fmla="*/ 58 w 581"/>
                <a:gd name="T109" fmla="*/ 547 h 996"/>
                <a:gd name="T110" fmla="*/ 102 w 581"/>
                <a:gd name="T111" fmla="*/ 440 h 996"/>
                <a:gd name="T112" fmla="*/ 121 w 581"/>
                <a:gd name="T113" fmla="*/ 339 h 996"/>
                <a:gd name="T114" fmla="*/ 160 w 581"/>
                <a:gd name="T115" fmla="*/ 314 h 996"/>
                <a:gd name="T116" fmla="*/ 218 w 581"/>
                <a:gd name="T117" fmla="*/ 271 h 996"/>
                <a:gd name="T118" fmla="*/ 218 w 581"/>
                <a:gd name="T119" fmla="*/ 169 h 996"/>
                <a:gd name="T120" fmla="*/ 276 w 581"/>
                <a:gd name="T121" fmla="*/ 68 h 996"/>
                <a:gd name="T122" fmla="*/ 348 w 581"/>
                <a:gd name="T123" fmla="*/ 24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1" h="996">
                  <a:moveTo>
                    <a:pt x="378" y="5"/>
                  </a:moveTo>
                  <a:lnTo>
                    <a:pt x="378" y="5"/>
                  </a:lnTo>
                  <a:lnTo>
                    <a:pt x="382" y="5"/>
                  </a:lnTo>
                  <a:lnTo>
                    <a:pt x="382" y="5"/>
                  </a:lnTo>
                  <a:lnTo>
                    <a:pt x="387" y="5"/>
                  </a:lnTo>
                  <a:lnTo>
                    <a:pt x="392" y="5"/>
                  </a:lnTo>
                  <a:lnTo>
                    <a:pt x="392" y="0"/>
                  </a:lnTo>
                  <a:lnTo>
                    <a:pt x="397" y="0"/>
                  </a:lnTo>
                  <a:lnTo>
                    <a:pt x="397" y="0"/>
                  </a:lnTo>
                  <a:lnTo>
                    <a:pt x="402" y="0"/>
                  </a:lnTo>
                  <a:lnTo>
                    <a:pt x="402" y="0"/>
                  </a:lnTo>
                  <a:lnTo>
                    <a:pt x="407" y="5"/>
                  </a:lnTo>
                  <a:lnTo>
                    <a:pt x="411" y="5"/>
                  </a:lnTo>
                  <a:lnTo>
                    <a:pt x="416" y="5"/>
                  </a:lnTo>
                  <a:lnTo>
                    <a:pt x="421" y="10"/>
                  </a:lnTo>
                  <a:lnTo>
                    <a:pt x="421" y="10"/>
                  </a:lnTo>
                  <a:lnTo>
                    <a:pt x="421" y="10"/>
                  </a:lnTo>
                  <a:lnTo>
                    <a:pt x="421" y="10"/>
                  </a:lnTo>
                  <a:lnTo>
                    <a:pt x="426" y="10"/>
                  </a:lnTo>
                  <a:lnTo>
                    <a:pt x="426" y="14"/>
                  </a:lnTo>
                  <a:lnTo>
                    <a:pt x="426" y="10"/>
                  </a:lnTo>
                  <a:lnTo>
                    <a:pt x="426" y="10"/>
                  </a:lnTo>
                  <a:lnTo>
                    <a:pt x="426" y="10"/>
                  </a:lnTo>
                  <a:lnTo>
                    <a:pt x="431" y="10"/>
                  </a:lnTo>
                  <a:lnTo>
                    <a:pt x="431" y="10"/>
                  </a:lnTo>
                  <a:lnTo>
                    <a:pt x="431" y="10"/>
                  </a:lnTo>
                  <a:lnTo>
                    <a:pt x="436" y="10"/>
                  </a:lnTo>
                  <a:lnTo>
                    <a:pt x="436" y="14"/>
                  </a:lnTo>
                  <a:lnTo>
                    <a:pt x="440" y="14"/>
                  </a:lnTo>
                  <a:lnTo>
                    <a:pt x="445" y="14"/>
                  </a:lnTo>
                  <a:lnTo>
                    <a:pt x="450" y="14"/>
                  </a:lnTo>
                  <a:lnTo>
                    <a:pt x="460" y="14"/>
                  </a:lnTo>
                  <a:lnTo>
                    <a:pt x="465" y="14"/>
                  </a:lnTo>
                  <a:lnTo>
                    <a:pt x="465" y="14"/>
                  </a:lnTo>
                  <a:lnTo>
                    <a:pt x="465" y="14"/>
                  </a:lnTo>
                  <a:lnTo>
                    <a:pt x="469" y="14"/>
                  </a:lnTo>
                  <a:lnTo>
                    <a:pt x="469" y="10"/>
                  </a:lnTo>
                  <a:lnTo>
                    <a:pt x="474" y="5"/>
                  </a:lnTo>
                  <a:lnTo>
                    <a:pt x="479" y="5"/>
                  </a:lnTo>
                  <a:lnTo>
                    <a:pt x="479" y="0"/>
                  </a:lnTo>
                  <a:lnTo>
                    <a:pt x="484" y="0"/>
                  </a:lnTo>
                  <a:lnTo>
                    <a:pt x="489" y="0"/>
                  </a:lnTo>
                  <a:lnTo>
                    <a:pt x="494" y="0"/>
                  </a:lnTo>
                  <a:lnTo>
                    <a:pt x="499" y="5"/>
                  </a:lnTo>
                  <a:lnTo>
                    <a:pt x="499" y="5"/>
                  </a:lnTo>
                  <a:lnTo>
                    <a:pt x="499" y="5"/>
                  </a:lnTo>
                  <a:lnTo>
                    <a:pt x="503" y="5"/>
                  </a:lnTo>
                  <a:lnTo>
                    <a:pt x="503" y="5"/>
                  </a:lnTo>
                  <a:lnTo>
                    <a:pt x="503" y="5"/>
                  </a:lnTo>
                  <a:lnTo>
                    <a:pt x="503" y="10"/>
                  </a:lnTo>
                  <a:lnTo>
                    <a:pt x="503" y="14"/>
                  </a:lnTo>
                  <a:lnTo>
                    <a:pt x="503" y="14"/>
                  </a:lnTo>
                  <a:lnTo>
                    <a:pt x="508" y="14"/>
                  </a:lnTo>
                  <a:lnTo>
                    <a:pt x="513" y="19"/>
                  </a:lnTo>
                  <a:lnTo>
                    <a:pt x="513" y="19"/>
                  </a:lnTo>
                  <a:lnTo>
                    <a:pt x="513" y="19"/>
                  </a:lnTo>
                  <a:lnTo>
                    <a:pt x="513" y="24"/>
                  </a:lnTo>
                  <a:lnTo>
                    <a:pt x="513" y="24"/>
                  </a:lnTo>
                  <a:lnTo>
                    <a:pt x="513" y="24"/>
                  </a:lnTo>
                  <a:lnTo>
                    <a:pt x="508" y="29"/>
                  </a:lnTo>
                  <a:lnTo>
                    <a:pt x="508" y="29"/>
                  </a:lnTo>
                  <a:lnTo>
                    <a:pt x="508" y="29"/>
                  </a:lnTo>
                  <a:lnTo>
                    <a:pt x="508" y="34"/>
                  </a:lnTo>
                  <a:lnTo>
                    <a:pt x="513" y="34"/>
                  </a:lnTo>
                  <a:lnTo>
                    <a:pt x="513" y="34"/>
                  </a:lnTo>
                  <a:lnTo>
                    <a:pt x="518" y="39"/>
                  </a:lnTo>
                  <a:lnTo>
                    <a:pt x="518" y="39"/>
                  </a:lnTo>
                  <a:lnTo>
                    <a:pt x="518" y="44"/>
                  </a:lnTo>
                  <a:lnTo>
                    <a:pt x="518" y="44"/>
                  </a:lnTo>
                  <a:lnTo>
                    <a:pt x="518" y="48"/>
                  </a:lnTo>
                  <a:lnTo>
                    <a:pt x="518" y="53"/>
                  </a:lnTo>
                  <a:lnTo>
                    <a:pt x="518" y="53"/>
                  </a:lnTo>
                  <a:lnTo>
                    <a:pt x="523" y="58"/>
                  </a:lnTo>
                  <a:lnTo>
                    <a:pt x="523" y="63"/>
                  </a:lnTo>
                  <a:lnTo>
                    <a:pt x="523" y="63"/>
                  </a:lnTo>
                  <a:lnTo>
                    <a:pt x="523" y="68"/>
                  </a:lnTo>
                  <a:lnTo>
                    <a:pt x="523" y="73"/>
                  </a:lnTo>
                  <a:lnTo>
                    <a:pt x="523" y="77"/>
                  </a:lnTo>
                  <a:lnTo>
                    <a:pt x="523" y="77"/>
                  </a:lnTo>
                  <a:lnTo>
                    <a:pt x="523" y="82"/>
                  </a:lnTo>
                  <a:lnTo>
                    <a:pt x="523" y="82"/>
                  </a:lnTo>
                  <a:lnTo>
                    <a:pt x="523" y="87"/>
                  </a:lnTo>
                  <a:lnTo>
                    <a:pt x="523" y="87"/>
                  </a:lnTo>
                  <a:lnTo>
                    <a:pt x="523" y="92"/>
                  </a:lnTo>
                  <a:lnTo>
                    <a:pt x="528" y="97"/>
                  </a:lnTo>
                  <a:lnTo>
                    <a:pt x="528" y="102"/>
                  </a:lnTo>
                  <a:lnTo>
                    <a:pt x="528" y="102"/>
                  </a:lnTo>
                  <a:lnTo>
                    <a:pt x="532" y="106"/>
                  </a:lnTo>
                  <a:lnTo>
                    <a:pt x="532" y="111"/>
                  </a:lnTo>
                  <a:lnTo>
                    <a:pt x="532" y="116"/>
                  </a:lnTo>
                  <a:lnTo>
                    <a:pt x="532" y="121"/>
                  </a:lnTo>
                  <a:lnTo>
                    <a:pt x="532" y="126"/>
                  </a:lnTo>
                  <a:lnTo>
                    <a:pt x="537" y="126"/>
                  </a:lnTo>
                  <a:lnTo>
                    <a:pt x="537" y="131"/>
                  </a:lnTo>
                  <a:lnTo>
                    <a:pt x="537" y="131"/>
                  </a:lnTo>
                  <a:lnTo>
                    <a:pt x="537" y="131"/>
                  </a:lnTo>
                  <a:lnTo>
                    <a:pt x="542" y="131"/>
                  </a:lnTo>
                  <a:lnTo>
                    <a:pt x="542" y="131"/>
                  </a:lnTo>
                  <a:lnTo>
                    <a:pt x="547" y="131"/>
                  </a:lnTo>
                  <a:lnTo>
                    <a:pt x="547" y="135"/>
                  </a:lnTo>
                  <a:lnTo>
                    <a:pt x="547" y="135"/>
                  </a:lnTo>
                  <a:lnTo>
                    <a:pt x="547" y="135"/>
                  </a:lnTo>
                  <a:lnTo>
                    <a:pt x="547" y="140"/>
                  </a:lnTo>
                  <a:lnTo>
                    <a:pt x="547" y="140"/>
                  </a:lnTo>
                  <a:lnTo>
                    <a:pt x="542" y="140"/>
                  </a:lnTo>
                  <a:lnTo>
                    <a:pt x="542" y="145"/>
                  </a:lnTo>
                  <a:lnTo>
                    <a:pt x="542" y="150"/>
                  </a:lnTo>
                  <a:lnTo>
                    <a:pt x="542" y="150"/>
                  </a:lnTo>
                  <a:lnTo>
                    <a:pt x="542" y="155"/>
                  </a:lnTo>
                  <a:lnTo>
                    <a:pt x="542" y="164"/>
                  </a:lnTo>
                  <a:lnTo>
                    <a:pt x="542" y="164"/>
                  </a:lnTo>
                  <a:lnTo>
                    <a:pt x="542" y="169"/>
                  </a:lnTo>
                  <a:lnTo>
                    <a:pt x="542" y="174"/>
                  </a:lnTo>
                  <a:lnTo>
                    <a:pt x="542" y="179"/>
                  </a:lnTo>
                  <a:lnTo>
                    <a:pt x="542" y="179"/>
                  </a:lnTo>
                  <a:lnTo>
                    <a:pt x="542" y="184"/>
                  </a:lnTo>
                  <a:lnTo>
                    <a:pt x="542" y="184"/>
                  </a:lnTo>
                  <a:lnTo>
                    <a:pt x="542" y="189"/>
                  </a:lnTo>
                  <a:lnTo>
                    <a:pt x="537" y="193"/>
                  </a:lnTo>
                  <a:lnTo>
                    <a:pt x="537" y="198"/>
                  </a:lnTo>
                  <a:lnTo>
                    <a:pt x="532" y="198"/>
                  </a:lnTo>
                  <a:lnTo>
                    <a:pt x="532" y="203"/>
                  </a:lnTo>
                  <a:lnTo>
                    <a:pt x="532" y="203"/>
                  </a:lnTo>
                  <a:lnTo>
                    <a:pt x="532" y="208"/>
                  </a:lnTo>
                  <a:lnTo>
                    <a:pt x="532" y="208"/>
                  </a:lnTo>
                  <a:lnTo>
                    <a:pt x="532" y="208"/>
                  </a:lnTo>
                  <a:lnTo>
                    <a:pt x="537" y="208"/>
                  </a:lnTo>
                  <a:lnTo>
                    <a:pt x="537" y="208"/>
                  </a:lnTo>
                  <a:lnTo>
                    <a:pt x="542" y="208"/>
                  </a:lnTo>
                  <a:lnTo>
                    <a:pt x="542" y="213"/>
                  </a:lnTo>
                  <a:lnTo>
                    <a:pt x="542" y="213"/>
                  </a:lnTo>
                  <a:lnTo>
                    <a:pt x="542" y="213"/>
                  </a:lnTo>
                  <a:lnTo>
                    <a:pt x="542" y="213"/>
                  </a:lnTo>
                  <a:lnTo>
                    <a:pt x="542" y="218"/>
                  </a:lnTo>
                  <a:lnTo>
                    <a:pt x="542" y="218"/>
                  </a:lnTo>
                  <a:lnTo>
                    <a:pt x="542" y="218"/>
                  </a:lnTo>
                  <a:lnTo>
                    <a:pt x="542" y="222"/>
                  </a:lnTo>
                  <a:lnTo>
                    <a:pt x="537" y="222"/>
                  </a:lnTo>
                  <a:lnTo>
                    <a:pt x="537" y="222"/>
                  </a:lnTo>
                  <a:lnTo>
                    <a:pt x="537" y="222"/>
                  </a:lnTo>
                  <a:lnTo>
                    <a:pt x="537" y="222"/>
                  </a:lnTo>
                  <a:lnTo>
                    <a:pt x="537" y="227"/>
                  </a:lnTo>
                  <a:lnTo>
                    <a:pt x="537" y="227"/>
                  </a:lnTo>
                  <a:lnTo>
                    <a:pt x="537" y="227"/>
                  </a:lnTo>
                  <a:lnTo>
                    <a:pt x="537" y="227"/>
                  </a:lnTo>
                  <a:lnTo>
                    <a:pt x="532" y="232"/>
                  </a:lnTo>
                  <a:lnTo>
                    <a:pt x="532" y="232"/>
                  </a:lnTo>
                  <a:lnTo>
                    <a:pt x="532" y="232"/>
                  </a:lnTo>
                  <a:lnTo>
                    <a:pt x="532" y="232"/>
                  </a:lnTo>
                  <a:lnTo>
                    <a:pt x="528" y="237"/>
                  </a:lnTo>
                  <a:lnTo>
                    <a:pt x="528" y="242"/>
                  </a:lnTo>
                  <a:lnTo>
                    <a:pt x="528" y="242"/>
                  </a:lnTo>
                  <a:lnTo>
                    <a:pt x="528" y="247"/>
                  </a:lnTo>
                  <a:lnTo>
                    <a:pt x="528" y="247"/>
                  </a:lnTo>
                  <a:lnTo>
                    <a:pt x="528" y="252"/>
                  </a:lnTo>
                  <a:lnTo>
                    <a:pt x="528" y="252"/>
                  </a:lnTo>
                  <a:lnTo>
                    <a:pt x="528" y="252"/>
                  </a:lnTo>
                  <a:lnTo>
                    <a:pt x="528" y="256"/>
                  </a:lnTo>
                  <a:lnTo>
                    <a:pt x="528" y="256"/>
                  </a:lnTo>
                  <a:lnTo>
                    <a:pt x="528" y="256"/>
                  </a:lnTo>
                  <a:lnTo>
                    <a:pt x="532" y="261"/>
                  </a:lnTo>
                  <a:lnTo>
                    <a:pt x="537" y="261"/>
                  </a:lnTo>
                  <a:lnTo>
                    <a:pt x="537" y="261"/>
                  </a:lnTo>
                  <a:lnTo>
                    <a:pt x="537" y="261"/>
                  </a:lnTo>
                  <a:lnTo>
                    <a:pt x="537" y="266"/>
                  </a:lnTo>
                  <a:lnTo>
                    <a:pt x="537" y="266"/>
                  </a:lnTo>
                  <a:lnTo>
                    <a:pt x="537" y="271"/>
                  </a:lnTo>
                  <a:lnTo>
                    <a:pt x="537" y="271"/>
                  </a:lnTo>
                  <a:lnTo>
                    <a:pt x="537" y="271"/>
                  </a:lnTo>
                  <a:lnTo>
                    <a:pt x="532" y="271"/>
                  </a:lnTo>
                  <a:lnTo>
                    <a:pt x="532" y="276"/>
                  </a:lnTo>
                  <a:lnTo>
                    <a:pt x="532" y="276"/>
                  </a:lnTo>
                  <a:lnTo>
                    <a:pt x="532" y="276"/>
                  </a:lnTo>
                  <a:lnTo>
                    <a:pt x="532" y="281"/>
                  </a:lnTo>
                  <a:lnTo>
                    <a:pt x="532" y="281"/>
                  </a:lnTo>
                  <a:lnTo>
                    <a:pt x="532" y="281"/>
                  </a:lnTo>
                  <a:lnTo>
                    <a:pt x="532" y="281"/>
                  </a:lnTo>
                  <a:lnTo>
                    <a:pt x="528" y="281"/>
                  </a:lnTo>
                  <a:lnTo>
                    <a:pt x="523" y="285"/>
                  </a:lnTo>
                  <a:lnTo>
                    <a:pt x="523" y="285"/>
                  </a:lnTo>
                  <a:lnTo>
                    <a:pt x="518" y="285"/>
                  </a:lnTo>
                  <a:lnTo>
                    <a:pt x="518" y="285"/>
                  </a:lnTo>
                  <a:lnTo>
                    <a:pt x="513" y="285"/>
                  </a:lnTo>
                  <a:lnTo>
                    <a:pt x="513" y="285"/>
                  </a:lnTo>
                  <a:lnTo>
                    <a:pt x="513" y="285"/>
                  </a:lnTo>
                  <a:lnTo>
                    <a:pt x="513" y="285"/>
                  </a:lnTo>
                  <a:lnTo>
                    <a:pt x="513" y="285"/>
                  </a:lnTo>
                  <a:lnTo>
                    <a:pt x="513" y="285"/>
                  </a:lnTo>
                  <a:lnTo>
                    <a:pt x="513" y="285"/>
                  </a:lnTo>
                  <a:lnTo>
                    <a:pt x="513" y="290"/>
                  </a:lnTo>
                  <a:lnTo>
                    <a:pt x="513" y="290"/>
                  </a:lnTo>
                  <a:lnTo>
                    <a:pt x="513" y="295"/>
                  </a:lnTo>
                  <a:lnTo>
                    <a:pt x="513" y="295"/>
                  </a:lnTo>
                  <a:lnTo>
                    <a:pt x="513" y="300"/>
                  </a:lnTo>
                  <a:lnTo>
                    <a:pt x="513" y="300"/>
                  </a:lnTo>
                  <a:lnTo>
                    <a:pt x="513" y="305"/>
                  </a:lnTo>
                  <a:lnTo>
                    <a:pt x="513" y="310"/>
                  </a:lnTo>
                  <a:lnTo>
                    <a:pt x="513" y="310"/>
                  </a:lnTo>
                  <a:lnTo>
                    <a:pt x="513" y="314"/>
                  </a:lnTo>
                  <a:lnTo>
                    <a:pt x="508" y="319"/>
                  </a:lnTo>
                  <a:lnTo>
                    <a:pt x="508" y="324"/>
                  </a:lnTo>
                  <a:lnTo>
                    <a:pt x="508" y="324"/>
                  </a:lnTo>
                  <a:lnTo>
                    <a:pt x="513" y="324"/>
                  </a:lnTo>
                  <a:lnTo>
                    <a:pt x="513" y="324"/>
                  </a:lnTo>
                  <a:lnTo>
                    <a:pt x="518" y="329"/>
                  </a:lnTo>
                  <a:lnTo>
                    <a:pt x="523" y="329"/>
                  </a:lnTo>
                  <a:lnTo>
                    <a:pt x="528" y="329"/>
                  </a:lnTo>
                  <a:lnTo>
                    <a:pt x="528" y="329"/>
                  </a:lnTo>
                  <a:lnTo>
                    <a:pt x="532" y="329"/>
                  </a:lnTo>
                  <a:lnTo>
                    <a:pt x="532" y="334"/>
                  </a:lnTo>
                  <a:lnTo>
                    <a:pt x="532" y="334"/>
                  </a:lnTo>
                  <a:lnTo>
                    <a:pt x="537" y="334"/>
                  </a:lnTo>
                  <a:lnTo>
                    <a:pt x="537" y="334"/>
                  </a:lnTo>
                  <a:lnTo>
                    <a:pt x="537" y="339"/>
                  </a:lnTo>
                  <a:lnTo>
                    <a:pt x="537" y="339"/>
                  </a:lnTo>
                  <a:lnTo>
                    <a:pt x="537" y="343"/>
                  </a:lnTo>
                  <a:lnTo>
                    <a:pt x="537" y="348"/>
                  </a:lnTo>
                  <a:lnTo>
                    <a:pt x="537" y="353"/>
                  </a:lnTo>
                  <a:lnTo>
                    <a:pt x="537" y="358"/>
                  </a:lnTo>
                  <a:lnTo>
                    <a:pt x="537" y="363"/>
                  </a:lnTo>
                  <a:lnTo>
                    <a:pt x="537" y="372"/>
                  </a:lnTo>
                  <a:lnTo>
                    <a:pt x="537" y="377"/>
                  </a:lnTo>
                  <a:lnTo>
                    <a:pt x="537" y="382"/>
                  </a:lnTo>
                  <a:lnTo>
                    <a:pt x="537" y="387"/>
                  </a:lnTo>
                  <a:lnTo>
                    <a:pt x="537" y="392"/>
                  </a:lnTo>
                  <a:lnTo>
                    <a:pt x="537" y="392"/>
                  </a:lnTo>
                  <a:lnTo>
                    <a:pt x="542" y="392"/>
                  </a:lnTo>
                  <a:lnTo>
                    <a:pt x="542" y="397"/>
                  </a:lnTo>
                  <a:lnTo>
                    <a:pt x="542" y="397"/>
                  </a:lnTo>
                  <a:lnTo>
                    <a:pt x="542" y="401"/>
                  </a:lnTo>
                  <a:lnTo>
                    <a:pt x="542" y="401"/>
                  </a:lnTo>
                  <a:lnTo>
                    <a:pt x="542" y="401"/>
                  </a:lnTo>
                  <a:lnTo>
                    <a:pt x="542" y="406"/>
                  </a:lnTo>
                  <a:lnTo>
                    <a:pt x="542" y="406"/>
                  </a:lnTo>
                  <a:lnTo>
                    <a:pt x="542" y="406"/>
                  </a:lnTo>
                  <a:lnTo>
                    <a:pt x="542" y="406"/>
                  </a:lnTo>
                  <a:lnTo>
                    <a:pt x="547" y="411"/>
                  </a:lnTo>
                  <a:lnTo>
                    <a:pt x="547" y="411"/>
                  </a:lnTo>
                  <a:lnTo>
                    <a:pt x="547" y="416"/>
                  </a:lnTo>
                  <a:lnTo>
                    <a:pt x="547" y="416"/>
                  </a:lnTo>
                  <a:lnTo>
                    <a:pt x="547" y="416"/>
                  </a:lnTo>
                  <a:lnTo>
                    <a:pt x="547" y="421"/>
                  </a:lnTo>
                  <a:lnTo>
                    <a:pt x="547" y="421"/>
                  </a:lnTo>
                  <a:lnTo>
                    <a:pt x="547" y="421"/>
                  </a:lnTo>
                  <a:lnTo>
                    <a:pt x="547" y="421"/>
                  </a:lnTo>
                  <a:lnTo>
                    <a:pt x="547" y="421"/>
                  </a:lnTo>
                  <a:lnTo>
                    <a:pt x="547" y="421"/>
                  </a:lnTo>
                  <a:lnTo>
                    <a:pt x="547" y="421"/>
                  </a:lnTo>
                  <a:lnTo>
                    <a:pt x="542" y="426"/>
                  </a:lnTo>
                  <a:lnTo>
                    <a:pt x="542" y="426"/>
                  </a:lnTo>
                  <a:lnTo>
                    <a:pt x="542" y="426"/>
                  </a:lnTo>
                  <a:lnTo>
                    <a:pt x="542" y="426"/>
                  </a:lnTo>
                  <a:lnTo>
                    <a:pt x="542" y="430"/>
                  </a:lnTo>
                  <a:lnTo>
                    <a:pt x="542" y="435"/>
                  </a:lnTo>
                  <a:lnTo>
                    <a:pt x="542" y="435"/>
                  </a:lnTo>
                  <a:lnTo>
                    <a:pt x="542" y="440"/>
                  </a:lnTo>
                  <a:lnTo>
                    <a:pt x="542" y="440"/>
                  </a:lnTo>
                  <a:lnTo>
                    <a:pt x="542" y="440"/>
                  </a:lnTo>
                  <a:lnTo>
                    <a:pt x="547" y="440"/>
                  </a:lnTo>
                  <a:lnTo>
                    <a:pt x="547" y="440"/>
                  </a:lnTo>
                  <a:lnTo>
                    <a:pt x="547" y="440"/>
                  </a:lnTo>
                  <a:lnTo>
                    <a:pt x="547" y="440"/>
                  </a:lnTo>
                  <a:lnTo>
                    <a:pt x="547" y="440"/>
                  </a:lnTo>
                  <a:lnTo>
                    <a:pt x="547" y="445"/>
                  </a:lnTo>
                  <a:lnTo>
                    <a:pt x="547" y="445"/>
                  </a:lnTo>
                  <a:lnTo>
                    <a:pt x="542" y="445"/>
                  </a:lnTo>
                  <a:lnTo>
                    <a:pt x="542" y="450"/>
                  </a:lnTo>
                  <a:lnTo>
                    <a:pt x="542" y="450"/>
                  </a:lnTo>
                  <a:lnTo>
                    <a:pt x="537" y="450"/>
                  </a:lnTo>
                  <a:lnTo>
                    <a:pt x="537" y="455"/>
                  </a:lnTo>
                  <a:lnTo>
                    <a:pt x="537" y="455"/>
                  </a:lnTo>
                  <a:lnTo>
                    <a:pt x="537" y="455"/>
                  </a:lnTo>
                  <a:lnTo>
                    <a:pt x="542" y="460"/>
                  </a:lnTo>
                  <a:lnTo>
                    <a:pt x="542" y="460"/>
                  </a:lnTo>
                  <a:lnTo>
                    <a:pt x="542" y="464"/>
                  </a:lnTo>
                  <a:lnTo>
                    <a:pt x="542" y="469"/>
                  </a:lnTo>
                  <a:lnTo>
                    <a:pt x="542" y="469"/>
                  </a:lnTo>
                  <a:lnTo>
                    <a:pt x="542" y="469"/>
                  </a:lnTo>
                  <a:lnTo>
                    <a:pt x="542" y="474"/>
                  </a:lnTo>
                  <a:lnTo>
                    <a:pt x="542" y="474"/>
                  </a:lnTo>
                  <a:lnTo>
                    <a:pt x="542" y="474"/>
                  </a:lnTo>
                  <a:lnTo>
                    <a:pt x="547" y="474"/>
                  </a:lnTo>
                  <a:lnTo>
                    <a:pt x="547" y="474"/>
                  </a:lnTo>
                  <a:lnTo>
                    <a:pt x="547" y="474"/>
                  </a:lnTo>
                  <a:lnTo>
                    <a:pt x="547" y="479"/>
                  </a:lnTo>
                  <a:lnTo>
                    <a:pt x="547" y="484"/>
                  </a:lnTo>
                  <a:lnTo>
                    <a:pt x="547" y="489"/>
                  </a:lnTo>
                  <a:lnTo>
                    <a:pt x="547" y="489"/>
                  </a:lnTo>
                  <a:lnTo>
                    <a:pt x="547" y="493"/>
                  </a:lnTo>
                  <a:lnTo>
                    <a:pt x="552" y="493"/>
                  </a:lnTo>
                  <a:lnTo>
                    <a:pt x="552" y="493"/>
                  </a:lnTo>
                  <a:lnTo>
                    <a:pt x="552" y="493"/>
                  </a:lnTo>
                  <a:lnTo>
                    <a:pt x="552" y="493"/>
                  </a:lnTo>
                  <a:lnTo>
                    <a:pt x="557" y="493"/>
                  </a:lnTo>
                  <a:lnTo>
                    <a:pt x="557" y="498"/>
                  </a:lnTo>
                  <a:lnTo>
                    <a:pt x="557" y="498"/>
                  </a:lnTo>
                  <a:lnTo>
                    <a:pt x="557" y="498"/>
                  </a:lnTo>
                  <a:lnTo>
                    <a:pt x="561" y="498"/>
                  </a:lnTo>
                  <a:lnTo>
                    <a:pt x="561" y="498"/>
                  </a:lnTo>
                  <a:lnTo>
                    <a:pt x="561" y="498"/>
                  </a:lnTo>
                  <a:lnTo>
                    <a:pt x="566" y="498"/>
                  </a:lnTo>
                  <a:lnTo>
                    <a:pt x="566" y="498"/>
                  </a:lnTo>
                  <a:lnTo>
                    <a:pt x="566" y="498"/>
                  </a:lnTo>
                  <a:lnTo>
                    <a:pt x="566" y="503"/>
                  </a:lnTo>
                  <a:lnTo>
                    <a:pt x="566" y="503"/>
                  </a:lnTo>
                  <a:lnTo>
                    <a:pt x="566" y="508"/>
                  </a:lnTo>
                  <a:lnTo>
                    <a:pt x="566" y="508"/>
                  </a:lnTo>
                  <a:lnTo>
                    <a:pt x="566" y="513"/>
                  </a:lnTo>
                  <a:lnTo>
                    <a:pt x="566" y="513"/>
                  </a:lnTo>
                  <a:lnTo>
                    <a:pt x="566" y="518"/>
                  </a:lnTo>
                  <a:lnTo>
                    <a:pt x="566" y="518"/>
                  </a:lnTo>
                  <a:lnTo>
                    <a:pt x="566" y="518"/>
                  </a:lnTo>
                  <a:lnTo>
                    <a:pt x="561" y="518"/>
                  </a:lnTo>
                  <a:lnTo>
                    <a:pt x="561" y="518"/>
                  </a:lnTo>
                  <a:lnTo>
                    <a:pt x="557" y="518"/>
                  </a:lnTo>
                  <a:lnTo>
                    <a:pt x="552" y="518"/>
                  </a:lnTo>
                  <a:lnTo>
                    <a:pt x="552" y="518"/>
                  </a:lnTo>
                  <a:lnTo>
                    <a:pt x="547" y="518"/>
                  </a:lnTo>
                  <a:lnTo>
                    <a:pt x="542" y="518"/>
                  </a:lnTo>
                  <a:lnTo>
                    <a:pt x="537" y="518"/>
                  </a:lnTo>
                  <a:lnTo>
                    <a:pt x="537" y="518"/>
                  </a:lnTo>
                  <a:lnTo>
                    <a:pt x="537" y="518"/>
                  </a:lnTo>
                  <a:lnTo>
                    <a:pt x="537" y="518"/>
                  </a:lnTo>
                  <a:lnTo>
                    <a:pt x="537" y="518"/>
                  </a:lnTo>
                  <a:lnTo>
                    <a:pt x="537" y="522"/>
                  </a:lnTo>
                  <a:lnTo>
                    <a:pt x="537" y="522"/>
                  </a:lnTo>
                  <a:lnTo>
                    <a:pt x="537" y="527"/>
                  </a:lnTo>
                  <a:lnTo>
                    <a:pt x="542" y="527"/>
                  </a:lnTo>
                  <a:lnTo>
                    <a:pt x="542" y="532"/>
                  </a:lnTo>
                  <a:lnTo>
                    <a:pt x="542" y="532"/>
                  </a:lnTo>
                  <a:lnTo>
                    <a:pt x="542" y="532"/>
                  </a:lnTo>
                  <a:lnTo>
                    <a:pt x="537" y="537"/>
                  </a:lnTo>
                  <a:lnTo>
                    <a:pt x="537" y="537"/>
                  </a:lnTo>
                  <a:lnTo>
                    <a:pt x="537" y="537"/>
                  </a:lnTo>
                  <a:lnTo>
                    <a:pt x="537" y="537"/>
                  </a:lnTo>
                  <a:lnTo>
                    <a:pt x="532" y="542"/>
                  </a:lnTo>
                  <a:lnTo>
                    <a:pt x="532" y="542"/>
                  </a:lnTo>
                  <a:lnTo>
                    <a:pt x="532" y="542"/>
                  </a:lnTo>
                  <a:lnTo>
                    <a:pt x="532" y="542"/>
                  </a:lnTo>
                  <a:lnTo>
                    <a:pt x="532" y="542"/>
                  </a:lnTo>
                  <a:lnTo>
                    <a:pt x="532" y="542"/>
                  </a:lnTo>
                  <a:lnTo>
                    <a:pt x="532" y="542"/>
                  </a:lnTo>
                  <a:lnTo>
                    <a:pt x="532" y="542"/>
                  </a:lnTo>
                  <a:lnTo>
                    <a:pt x="528" y="542"/>
                  </a:lnTo>
                  <a:lnTo>
                    <a:pt x="528" y="542"/>
                  </a:lnTo>
                  <a:lnTo>
                    <a:pt x="528" y="547"/>
                  </a:lnTo>
                  <a:lnTo>
                    <a:pt x="528" y="547"/>
                  </a:lnTo>
                  <a:lnTo>
                    <a:pt x="528" y="547"/>
                  </a:lnTo>
                  <a:lnTo>
                    <a:pt x="528" y="551"/>
                  </a:lnTo>
                  <a:lnTo>
                    <a:pt x="528" y="551"/>
                  </a:lnTo>
                  <a:lnTo>
                    <a:pt x="532" y="551"/>
                  </a:lnTo>
                  <a:lnTo>
                    <a:pt x="537" y="551"/>
                  </a:lnTo>
                  <a:lnTo>
                    <a:pt x="537" y="551"/>
                  </a:lnTo>
                  <a:lnTo>
                    <a:pt x="537" y="551"/>
                  </a:lnTo>
                  <a:lnTo>
                    <a:pt x="537" y="551"/>
                  </a:lnTo>
                  <a:lnTo>
                    <a:pt x="537" y="556"/>
                  </a:lnTo>
                  <a:lnTo>
                    <a:pt x="537" y="556"/>
                  </a:lnTo>
                  <a:lnTo>
                    <a:pt x="537" y="556"/>
                  </a:lnTo>
                  <a:lnTo>
                    <a:pt x="537" y="556"/>
                  </a:lnTo>
                  <a:lnTo>
                    <a:pt x="537" y="561"/>
                  </a:lnTo>
                  <a:lnTo>
                    <a:pt x="537" y="561"/>
                  </a:lnTo>
                  <a:lnTo>
                    <a:pt x="542" y="561"/>
                  </a:lnTo>
                  <a:lnTo>
                    <a:pt x="542" y="561"/>
                  </a:lnTo>
                  <a:lnTo>
                    <a:pt x="547" y="561"/>
                  </a:lnTo>
                  <a:lnTo>
                    <a:pt x="547" y="561"/>
                  </a:lnTo>
                  <a:lnTo>
                    <a:pt x="547" y="566"/>
                  </a:lnTo>
                  <a:lnTo>
                    <a:pt x="542" y="566"/>
                  </a:lnTo>
                  <a:lnTo>
                    <a:pt x="542" y="571"/>
                  </a:lnTo>
                  <a:lnTo>
                    <a:pt x="542" y="576"/>
                  </a:lnTo>
                  <a:lnTo>
                    <a:pt x="542" y="576"/>
                  </a:lnTo>
                  <a:lnTo>
                    <a:pt x="542" y="580"/>
                  </a:lnTo>
                  <a:lnTo>
                    <a:pt x="542" y="580"/>
                  </a:lnTo>
                  <a:lnTo>
                    <a:pt x="542" y="580"/>
                  </a:lnTo>
                  <a:lnTo>
                    <a:pt x="542" y="580"/>
                  </a:lnTo>
                  <a:lnTo>
                    <a:pt x="542" y="580"/>
                  </a:lnTo>
                  <a:lnTo>
                    <a:pt x="542" y="580"/>
                  </a:lnTo>
                  <a:lnTo>
                    <a:pt x="542" y="580"/>
                  </a:lnTo>
                  <a:lnTo>
                    <a:pt x="537" y="580"/>
                  </a:lnTo>
                  <a:lnTo>
                    <a:pt x="537" y="585"/>
                  </a:lnTo>
                  <a:lnTo>
                    <a:pt x="537" y="585"/>
                  </a:lnTo>
                  <a:lnTo>
                    <a:pt x="537" y="585"/>
                  </a:lnTo>
                  <a:lnTo>
                    <a:pt x="537" y="585"/>
                  </a:lnTo>
                  <a:lnTo>
                    <a:pt x="537" y="590"/>
                  </a:lnTo>
                  <a:lnTo>
                    <a:pt x="537" y="590"/>
                  </a:lnTo>
                  <a:lnTo>
                    <a:pt x="537" y="595"/>
                  </a:lnTo>
                  <a:lnTo>
                    <a:pt x="537" y="595"/>
                  </a:lnTo>
                  <a:lnTo>
                    <a:pt x="532" y="595"/>
                  </a:lnTo>
                  <a:lnTo>
                    <a:pt x="532" y="600"/>
                  </a:lnTo>
                  <a:lnTo>
                    <a:pt x="532" y="600"/>
                  </a:lnTo>
                  <a:lnTo>
                    <a:pt x="537" y="600"/>
                  </a:lnTo>
                  <a:lnTo>
                    <a:pt x="537" y="605"/>
                  </a:lnTo>
                  <a:lnTo>
                    <a:pt x="537" y="605"/>
                  </a:lnTo>
                  <a:lnTo>
                    <a:pt x="542" y="609"/>
                  </a:lnTo>
                  <a:lnTo>
                    <a:pt x="542" y="614"/>
                  </a:lnTo>
                  <a:lnTo>
                    <a:pt x="542" y="614"/>
                  </a:lnTo>
                  <a:lnTo>
                    <a:pt x="542" y="619"/>
                  </a:lnTo>
                  <a:lnTo>
                    <a:pt x="537" y="624"/>
                  </a:lnTo>
                  <a:lnTo>
                    <a:pt x="537" y="629"/>
                  </a:lnTo>
                  <a:lnTo>
                    <a:pt x="537" y="629"/>
                  </a:lnTo>
                  <a:lnTo>
                    <a:pt x="537" y="634"/>
                  </a:lnTo>
                  <a:lnTo>
                    <a:pt x="537" y="634"/>
                  </a:lnTo>
                  <a:lnTo>
                    <a:pt x="542" y="638"/>
                  </a:lnTo>
                  <a:lnTo>
                    <a:pt x="542" y="638"/>
                  </a:lnTo>
                  <a:lnTo>
                    <a:pt x="542" y="638"/>
                  </a:lnTo>
                  <a:lnTo>
                    <a:pt x="542" y="638"/>
                  </a:lnTo>
                  <a:lnTo>
                    <a:pt x="547" y="638"/>
                  </a:lnTo>
                  <a:lnTo>
                    <a:pt x="547" y="638"/>
                  </a:lnTo>
                  <a:lnTo>
                    <a:pt x="547" y="643"/>
                  </a:lnTo>
                  <a:lnTo>
                    <a:pt x="547" y="643"/>
                  </a:lnTo>
                  <a:lnTo>
                    <a:pt x="542" y="648"/>
                  </a:lnTo>
                  <a:lnTo>
                    <a:pt x="542" y="653"/>
                  </a:lnTo>
                  <a:lnTo>
                    <a:pt x="542" y="653"/>
                  </a:lnTo>
                  <a:lnTo>
                    <a:pt x="542" y="653"/>
                  </a:lnTo>
                  <a:lnTo>
                    <a:pt x="547" y="653"/>
                  </a:lnTo>
                  <a:lnTo>
                    <a:pt x="547" y="653"/>
                  </a:lnTo>
                  <a:lnTo>
                    <a:pt x="547" y="648"/>
                  </a:lnTo>
                  <a:lnTo>
                    <a:pt x="552" y="648"/>
                  </a:lnTo>
                  <a:lnTo>
                    <a:pt x="552" y="648"/>
                  </a:lnTo>
                  <a:lnTo>
                    <a:pt x="552" y="648"/>
                  </a:lnTo>
                  <a:lnTo>
                    <a:pt x="552" y="653"/>
                  </a:lnTo>
                  <a:lnTo>
                    <a:pt x="552" y="653"/>
                  </a:lnTo>
                  <a:lnTo>
                    <a:pt x="552" y="653"/>
                  </a:lnTo>
                  <a:lnTo>
                    <a:pt x="552" y="658"/>
                  </a:lnTo>
                  <a:lnTo>
                    <a:pt x="557" y="658"/>
                  </a:lnTo>
                  <a:lnTo>
                    <a:pt x="557" y="663"/>
                  </a:lnTo>
                  <a:lnTo>
                    <a:pt x="557" y="663"/>
                  </a:lnTo>
                  <a:lnTo>
                    <a:pt x="557" y="663"/>
                  </a:lnTo>
                  <a:lnTo>
                    <a:pt x="557" y="663"/>
                  </a:lnTo>
                  <a:lnTo>
                    <a:pt x="561" y="663"/>
                  </a:lnTo>
                  <a:lnTo>
                    <a:pt x="561" y="663"/>
                  </a:lnTo>
                  <a:lnTo>
                    <a:pt x="561" y="663"/>
                  </a:lnTo>
                  <a:lnTo>
                    <a:pt x="561" y="663"/>
                  </a:lnTo>
                  <a:lnTo>
                    <a:pt x="561" y="663"/>
                  </a:lnTo>
                  <a:lnTo>
                    <a:pt x="561" y="663"/>
                  </a:lnTo>
                  <a:lnTo>
                    <a:pt x="561" y="663"/>
                  </a:lnTo>
                  <a:lnTo>
                    <a:pt x="561" y="668"/>
                  </a:lnTo>
                  <a:lnTo>
                    <a:pt x="561" y="668"/>
                  </a:lnTo>
                  <a:lnTo>
                    <a:pt x="561" y="668"/>
                  </a:lnTo>
                  <a:lnTo>
                    <a:pt x="561" y="672"/>
                  </a:lnTo>
                  <a:lnTo>
                    <a:pt x="561" y="672"/>
                  </a:lnTo>
                  <a:lnTo>
                    <a:pt x="561" y="672"/>
                  </a:lnTo>
                  <a:lnTo>
                    <a:pt x="561" y="677"/>
                  </a:lnTo>
                  <a:lnTo>
                    <a:pt x="557" y="677"/>
                  </a:lnTo>
                  <a:lnTo>
                    <a:pt x="557" y="682"/>
                  </a:lnTo>
                  <a:lnTo>
                    <a:pt x="557" y="682"/>
                  </a:lnTo>
                  <a:lnTo>
                    <a:pt x="557" y="682"/>
                  </a:lnTo>
                  <a:lnTo>
                    <a:pt x="557" y="687"/>
                  </a:lnTo>
                  <a:lnTo>
                    <a:pt x="557" y="687"/>
                  </a:lnTo>
                  <a:lnTo>
                    <a:pt x="561" y="692"/>
                  </a:lnTo>
                  <a:lnTo>
                    <a:pt x="561" y="697"/>
                  </a:lnTo>
                  <a:lnTo>
                    <a:pt x="566" y="706"/>
                  </a:lnTo>
                  <a:lnTo>
                    <a:pt x="561" y="706"/>
                  </a:lnTo>
                  <a:lnTo>
                    <a:pt x="561" y="706"/>
                  </a:lnTo>
                  <a:lnTo>
                    <a:pt x="561" y="706"/>
                  </a:lnTo>
                  <a:lnTo>
                    <a:pt x="561" y="706"/>
                  </a:lnTo>
                  <a:lnTo>
                    <a:pt x="561" y="706"/>
                  </a:lnTo>
                  <a:lnTo>
                    <a:pt x="561" y="711"/>
                  </a:lnTo>
                  <a:lnTo>
                    <a:pt x="566" y="711"/>
                  </a:lnTo>
                  <a:lnTo>
                    <a:pt x="561" y="711"/>
                  </a:lnTo>
                  <a:lnTo>
                    <a:pt x="561" y="711"/>
                  </a:lnTo>
                  <a:lnTo>
                    <a:pt x="557" y="711"/>
                  </a:lnTo>
                  <a:lnTo>
                    <a:pt x="557" y="711"/>
                  </a:lnTo>
                  <a:lnTo>
                    <a:pt x="537" y="711"/>
                  </a:lnTo>
                  <a:lnTo>
                    <a:pt x="537" y="711"/>
                  </a:lnTo>
                  <a:lnTo>
                    <a:pt x="537" y="716"/>
                  </a:lnTo>
                  <a:lnTo>
                    <a:pt x="537" y="716"/>
                  </a:lnTo>
                  <a:lnTo>
                    <a:pt x="542" y="716"/>
                  </a:lnTo>
                  <a:lnTo>
                    <a:pt x="542" y="716"/>
                  </a:lnTo>
                  <a:lnTo>
                    <a:pt x="547" y="721"/>
                  </a:lnTo>
                  <a:lnTo>
                    <a:pt x="547" y="721"/>
                  </a:lnTo>
                  <a:lnTo>
                    <a:pt x="547" y="721"/>
                  </a:lnTo>
                  <a:lnTo>
                    <a:pt x="552" y="721"/>
                  </a:lnTo>
                  <a:lnTo>
                    <a:pt x="552" y="726"/>
                  </a:lnTo>
                  <a:lnTo>
                    <a:pt x="552" y="726"/>
                  </a:lnTo>
                  <a:lnTo>
                    <a:pt x="552" y="726"/>
                  </a:lnTo>
                  <a:lnTo>
                    <a:pt x="552" y="730"/>
                  </a:lnTo>
                  <a:lnTo>
                    <a:pt x="552" y="730"/>
                  </a:lnTo>
                  <a:lnTo>
                    <a:pt x="552" y="730"/>
                  </a:lnTo>
                  <a:lnTo>
                    <a:pt x="547" y="730"/>
                  </a:lnTo>
                  <a:lnTo>
                    <a:pt x="547" y="730"/>
                  </a:lnTo>
                  <a:lnTo>
                    <a:pt x="542" y="730"/>
                  </a:lnTo>
                  <a:lnTo>
                    <a:pt x="542" y="730"/>
                  </a:lnTo>
                  <a:lnTo>
                    <a:pt x="542" y="730"/>
                  </a:lnTo>
                  <a:lnTo>
                    <a:pt x="542" y="730"/>
                  </a:lnTo>
                  <a:lnTo>
                    <a:pt x="542" y="735"/>
                  </a:lnTo>
                  <a:lnTo>
                    <a:pt x="542" y="735"/>
                  </a:lnTo>
                  <a:lnTo>
                    <a:pt x="542" y="735"/>
                  </a:lnTo>
                  <a:lnTo>
                    <a:pt x="542" y="740"/>
                  </a:lnTo>
                  <a:lnTo>
                    <a:pt x="542" y="740"/>
                  </a:lnTo>
                  <a:lnTo>
                    <a:pt x="542" y="740"/>
                  </a:lnTo>
                  <a:lnTo>
                    <a:pt x="542" y="740"/>
                  </a:lnTo>
                  <a:lnTo>
                    <a:pt x="542" y="740"/>
                  </a:lnTo>
                  <a:lnTo>
                    <a:pt x="547" y="740"/>
                  </a:lnTo>
                  <a:lnTo>
                    <a:pt x="547" y="745"/>
                  </a:lnTo>
                  <a:lnTo>
                    <a:pt x="547" y="745"/>
                  </a:lnTo>
                  <a:lnTo>
                    <a:pt x="547" y="745"/>
                  </a:lnTo>
                  <a:lnTo>
                    <a:pt x="547" y="750"/>
                  </a:lnTo>
                  <a:lnTo>
                    <a:pt x="547" y="750"/>
                  </a:lnTo>
                  <a:lnTo>
                    <a:pt x="547" y="750"/>
                  </a:lnTo>
                  <a:lnTo>
                    <a:pt x="547" y="750"/>
                  </a:lnTo>
                  <a:lnTo>
                    <a:pt x="547" y="755"/>
                  </a:lnTo>
                  <a:lnTo>
                    <a:pt x="552" y="755"/>
                  </a:lnTo>
                  <a:lnTo>
                    <a:pt x="552" y="755"/>
                  </a:lnTo>
                  <a:lnTo>
                    <a:pt x="552" y="759"/>
                  </a:lnTo>
                  <a:lnTo>
                    <a:pt x="552" y="759"/>
                  </a:lnTo>
                  <a:lnTo>
                    <a:pt x="552" y="759"/>
                  </a:lnTo>
                  <a:lnTo>
                    <a:pt x="552" y="764"/>
                  </a:lnTo>
                  <a:lnTo>
                    <a:pt x="552" y="764"/>
                  </a:lnTo>
                  <a:lnTo>
                    <a:pt x="552" y="769"/>
                  </a:lnTo>
                  <a:lnTo>
                    <a:pt x="547" y="769"/>
                  </a:lnTo>
                  <a:lnTo>
                    <a:pt x="547" y="774"/>
                  </a:lnTo>
                  <a:lnTo>
                    <a:pt x="547" y="774"/>
                  </a:lnTo>
                  <a:lnTo>
                    <a:pt x="547" y="774"/>
                  </a:lnTo>
                  <a:lnTo>
                    <a:pt x="542" y="774"/>
                  </a:lnTo>
                  <a:lnTo>
                    <a:pt x="542" y="779"/>
                  </a:lnTo>
                  <a:lnTo>
                    <a:pt x="542" y="779"/>
                  </a:lnTo>
                  <a:lnTo>
                    <a:pt x="547" y="779"/>
                  </a:lnTo>
                  <a:lnTo>
                    <a:pt x="547" y="779"/>
                  </a:lnTo>
                  <a:lnTo>
                    <a:pt x="552" y="784"/>
                  </a:lnTo>
                  <a:lnTo>
                    <a:pt x="552" y="784"/>
                  </a:lnTo>
                  <a:lnTo>
                    <a:pt x="552" y="784"/>
                  </a:lnTo>
                  <a:lnTo>
                    <a:pt x="557" y="784"/>
                  </a:lnTo>
                  <a:lnTo>
                    <a:pt x="557" y="788"/>
                  </a:lnTo>
                  <a:lnTo>
                    <a:pt x="557" y="788"/>
                  </a:lnTo>
                  <a:lnTo>
                    <a:pt x="557" y="788"/>
                  </a:lnTo>
                  <a:lnTo>
                    <a:pt x="557" y="788"/>
                  </a:lnTo>
                  <a:lnTo>
                    <a:pt x="561" y="793"/>
                  </a:lnTo>
                  <a:lnTo>
                    <a:pt x="561" y="793"/>
                  </a:lnTo>
                  <a:lnTo>
                    <a:pt x="561" y="793"/>
                  </a:lnTo>
                  <a:lnTo>
                    <a:pt x="566" y="793"/>
                  </a:lnTo>
                  <a:lnTo>
                    <a:pt x="566" y="793"/>
                  </a:lnTo>
                  <a:lnTo>
                    <a:pt x="566" y="793"/>
                  </a:lnTo>
                  <a:lnTo>
                    <a:pt x="571" y="793"/>
                  </a:lnTo>
                  <a:lnTo>
                    <a:pt x="576" y="793"/>
                  </a:lnTo>
                  <a:lnTo>
                    <a:pt x="576" y="793"/>
                  </a:lnTo>
                  <a:lnTo>
                    <a:pt x="576" y="793"/>
                  </a:lnTo>
                  <a:lnTo>
                    <a:pt x="581" y="793"/>
                  </a:lnTo>
                  <a:lnTo>
                    <a:pt x="581" y="798"/>
                  </a:lnTo>
                  <a:lnTo>
                    <a:pt x="581" y="798"/>
                  </a:lnTo>
                  <a:lnTo>
                    <a:pt x="581" y="798"/>
                  </a:lnTo>
                  <a:lnTo>
                    <a:pt x="581" y="803"/>
                  </a:lnTo>
                  <a:lnTo>
                    <a:pt x="581" y="808"/>
                  </a:lnTo>
                  <a:lnTo>
                    <a:pt x="581" y="808"/>
                  </a:lnTo>
                  <a:lnTo>
                    <a:pt x="576" y="808"/>
                  </a:lnTo>
                  <a:lnTo>
                    <a:pt x="576" y="813"/>
                  </a:lnTo>
                  <a:lnTo>
                    <a:pt x="576" y="813"/>
                  </a:lnTo>
                  <a:lnTo>
                    <a:pt x="571" y="813"/>
                  </a:lnTo>
                  <a:lnTo>
                    <a:pt x="571" y="813"/>
                  </a:lnTo>
                  <a:lnTo>
                    <a:pt x="566" y="813"/>
                  </a:lnTo>
                  <a:lnTo>
                    <a:pt x="566" y="813"/>
                  </a:lnTo>
                  <a:lnTo>
                    <a:pt x="561" y="813"/>
                  </a:lnTo>
                  <a:lnTo>
                    <a:pt x="557" y="813"/>
                  </a:lnTo>
                  <a:lnTo>
                    <a:pt x="557" y="813"/>
                  </a:lnTo>
                  <a:lnTo>
                    <a:pt x="557" y="813"/>
                  </a:lnTo>
                  <a:lnTo>
                    <a:pt x="557" y="813"/>
                  </a:lnTo>
                  <a:lnTo>
                    <a:pt x="552" y="813"/>
                  </a:lnTo>
                  <a:lnTo>
                    <a:pt x="552" y="813"/>
                  </a:lnTo>
                  <a:lnTo>
                    <a:pt x="552" y="813"/>
                  </a:lnTo>
                  <a:lnTo>
                    <a:pt x="552" y="817"/>
                  </a:lnTo>
                  <a:lnTo>
                    <a:pt x="552" y="817"/>
                  </a:lnTo>
                  <a:lnTo>
                    <a:pt x="552" y="817"/>
                  </a:lnTo>
                  <a:lnTo>
                    <a:pt x="547" y="822"/>
                  </a:lnTo>
                  <a:lnTo>
                    <a:pt x="547" y="822"/>
                  </a:lnTo>
                  <a:lnTo>
                    <a:pt x="542" y="822"/>
                  </a:lnTo>
                  <a:lnTo>
                    <a:pt x="542" y="827"/>
                  </a:lnTo>
                  <a:lnTo>
                    <a:pt x="542" y="827"/>
                  </a:lnTo>
                  <a:lnTo>
                    <a:pt x="542" y="827"/>
                  </a:lnTo>
                  <a:lnTo>
                    <a:pt x="542" y="827"/>
                  </a:lnTo>
                  <a:lnTo>
                    <a:pt x="542" y="832"/>
                  </a:lnTo>
                  <a:lnTo>
                    <a:pt x="542" y="832"/>
                  </a:lnTo>
                  <a:lnTo>
                    <a:pt x="547" y="832"/>
                  </a:lnTo>
                  <a:lnTo>
                    <a:pt x="547" y="832"/>
                  </a:lnTo>
                  <a:lnTo>
                    <a:pt x="552" y="832"/>
                  </a:lnTo>
                  <a:lnTo>
                    <a:pt x="552" y="832"/>
                  </a:lnTo>
                  <a:lnTo>
                    <a:pt x="552" y="832"/>
                  </a:lnTo>
                  <a:lnTo>
                    <a:pt x="557" y="832"/>
                  </a:lnTo>
                  <a:lnTo>
                    <a:pt x="557" y="832"/>
                  </a:lnTo>
                  <a:lnTo>
                    <a:pt x="557" y="837"/>
                  </a:lnTo>
                  <a:lnTo>
                    <a:pt x="557" y="837"/>
                  </a:lnTo>
                  <a:lnTo>
                    <a:pt x="557" y="837"/>
                  </a:lnTo>
                  <a:lnTo>
                    <a:pt x="557" y="842"/>
                  </a:lnTo>
                  <a:lnTo>
                    <a:pt x="557" y="842"/>
                  </a:lnTo>
                  <a:lnTo>
                    <a:pt x="557" y="842"/>
                  </a:lnTo>
                  <a:lnTo>
                    <a:pt x="557" y="846"/>
                  </a:lnTo>
                  <a:lnTo>
                    <a:pt x="557" y="846"/>
                  </a:lnTo>
                  <a:lnTo>
                    <a:pt x="552" y="846"/>
                  </a:lnTo>
                  <a:lnTo>
                    <a:pt x="552" y="851"/>
                  </a:lnTo>
                  <a:lnTo>
                    <a:pt x="552" y="851"/>
                  </a:lnTo>
                  <a:lnTo>
                    <a:pt x="552" y="851"/>
                  </a:lnTo>
                  <a:lnTo>
                    <a:pt x="547" y="851"/>
                  </a:lnTo>
                  <a:lnTo>
                    <a:pt x="547" y="851"/>
                  </a:lnTo>
                  <a:lnTo>
                    <a:pt x="547" y="851"/>
                  </a:lnTo>
                  <a:lnTo>
                    <a:pt x="547" y="856"/>
                  </a:lnTo>
                  <a:lnTo>
                    <a:pt x="547" y="856"/>
                  </a:lnTo>
                  <a:lnTo>
                    <a:pt x="547" y="856"/>
                  </a:lnTo>
                  <a:lnTo>
                    <a:pt x="547" y="856"/>
                  </a:lnTo>
                  <a:lnTo>
                    <a:pt x="547" y="856"/>
                  </a:lnTo>
                  <a:lnTo>
                    <a:pt x="547" y="856"/>
                  </a:lnTo>
                  <a:lnTo>
                    <a:pt x="547" y="861"/>
                  </a:lnTo>
                  <a:lnTo>
                    <a:pt x="552" y="861"/>
                  </a:lnTo>
                  <a:lnTo>
                    <a:pt x="552" y="861"/>
                  </a:lnTo>
                  <a:lnTo>
                    <a:pt x="552" y="861"/>
                  </a:lnTo>
                  <a:lnTo>
                    <a:pt x="552" y="866"/>
                  </a:lnTo>
                  <a:lnTo>
                    <a:pt x="552" y="866"/>
                  </a:lnTo>
                  <a:lnTo>
                    <a:pt x="552" y="866"/>
                  </a:lnTo>
                  <a:lnTo>
                    <a:pt x="552" y="871"/>
                  </a:lnTo>
                  <a:lnTo>
                    <a:pt x="547" y="871"/>
                  </a:lnTo>
                  <a:lnTo>
                    <a:pt x="547" y="871"/>
                  </a:lnTo>
                  <a:lnTo>
                    <a:pt x="547" y="876"/>
                  </a:lnTo>
                  <a:lnTo>
                    <a:pt x="542" y="876"/>
                  </a:lnTo>
                  <a:lnTo>
                    <a:pt x="542" y="876"/>
                  </a:lnTo>
                  <a:lnTo>
                    <a:pt x="542" y="876"/>
                  </a:lnTo>
                  <a:lnTo>
                    <a:pt x="542" y="876"/>
                  </a:lnTo>
                  <a:lnTo>
                    <a:pt x="537" y="876"/>
                  </a:lnTo>
                  <a:lnTo>
                    <a:pt x="537" y="880"/>
                  </a:lnTo>
                  <a:lnTo>
                    <a:pt x="537" y="880"/>
                  </a:lnTo>
                  <a:lnTo>
                    <a:pt x="537" y="880"/>
                  </a:lnTo>
                  <a:lnTo>
                    <a:pt x="542" y="880"/>
                  </a:lnTo>
                  <a:lnTo>
                    <a:pt x="537" y="885"/>
                  </a:lnTo>
                  <a:lnTo>
                    <a:pt x="537" y="885"/>
                  </a:lnTo>
                  <a:lnTo>
                    <a:pt x="537" y="885"/>
                  </a:lnTo>
                  <a:lnTo>
                    <a:pt x="537" y="890"/>
                  </a:lnTo>
                  <a:lnTo>
                    <a:pt x="532" y="890"/>
                  </a:lnTo>
                  <a:lnTo>
                    <a:pt x="532" y="895"/>
                  </a:lnTo>
                  <a:lnTo>
                    <a:pt x="528" y="895"/>
                  </a:lnTo>
                  <a:lnTo>
                    <a:pt x="528" y="895"/>
                  </a:lnTo>
                  <a:lnTo>
                    <a:pt x="523" y="895"/>
                  </a:lnTo>
                  <a:lnTo>
                    <a:pt x="523" y="895"/>
                  </a:lnTo>
                  <a:lnTo>
                    <a:pt x="523" y="895"/>
                  </a:lnTo>
                  <a:lnTo>
                    <a:pt x="523" y="895"/>
                  </a:lnTo>
                  <a:lnTo>
                    <a:pt x="523" y="900"/>
                  </a:lnTo>
                  <a:lnTo>
                    <a:pt x="518" y="900"/>
                  </a:lnTo>
                  <a:lnTo>
                    <a:pt x="518" y="900"/>
                  </a:lnTo>
                  <a:lnTo>
                    <a:pt x="518" y="900"/>
                  </a:lnTo>
                  <a:lnTo>
                    <a:pt x="518" y="900"/>
                  </a:lnTo>
                  <a:lnTo>
                    <a:pt x="513" y="900"/>
                  </a:lnTo>
                  <a:lnTo>
                    <a:pt x="513" y="900"/>
                  </a:lnTo>
                  <a:lnTo>
                    <a:pt x="513" y="905"/>
                  </a:lnTo>
                  <a:lnTo>
                    <a:pt x="513" y="905"/>
                  </a:lnTo>
                  <a:lnTo>
                    <a:pt x="508" y="909"/>
                  </a:lnTo>
                  <a:lnTo>
                    <a:pt x="503" y="914"/>
                  </a:lnTo>
                  <a:lnTo>
                    <a:pt x="503" y="914"/>
                  </a:lnTo>
                  <a:lnTo>
                    <a:pt x="499" y="919"/>
                  </a:lnTo>
                  <a:lnTo>
                    <a:pt x="494" y="929"/>
                  </a:lnTo>
                  <a:lnTo>
                    <a:pt x="489" y="934"/>
                  </a:lnTo>
                  <a:lnTo>
                    <a:pt x="489" y="938"/>
                  </a:lnTo>
                  <a:lnTo>
                    <a:pt x="484" y="938"/>
                  </a:lnTo>
                  <a:lnTo>
                    <a:pt x="484" y="934"/>
                  </a:lnTo>
                  <a:lnTo>
                    <a:pt x="484" y="934"/>
                  </a:lnTo>
                  <a:lnTo>
                    <a:pt x="484" y="934"/>
                  </a:lnTo>
                  <a:lnTo>
                    <a:pt x="479" y="938"/>
                  </a:lnTo>
                  <a:lnTo>
                    <a:pt x="479" y="938"/>
                  </a:lnTo>
                  <a:lnTo>
                    <a:pt x="479" y="938"/>
                  </a:lnTo>
                  <a:lnTo>
                    <a:pt x="479" y="938"/>
                  </a:lnTo>
                  <a:lnTo>
                    <a:pt x="479" y="943"/>
                  </a:lnTo>
                  <a:lnTo>
                    <a:pt x="479" y="943"/>
                  </a:lnTo>
                  <a:lnTo>
                    <a:pt x="479" y="943"/>
                  </a:lnTo>
                  <a:lnTo>
                    <a:pt x="479" y="943"/>
                  </a:lnTo>
                  <a:lnTo>
                    <a:pt x="479" y="948"/>
                  </a:lnTo>
                  <a:lnTo>
                    <a:pt x="484" y="948"/>
                  </a:lnTo>
                  <a:lnTo>
                    <a:pt x="484" y="948"/>
                  </a:lnTo>
                  <a:lnTo>
                    <a:pt x="484" y="948"/>
                  </a:lnTo>
                  <a:lnTo>
                    <a:pt x="484" y="948"/>
                  </a:lnTo>
                  <a:lnTo>
                    <a:pt x="484" y="953"/>
                  </a:lnTo>
                  <a:lnTo>
                    <a:pt x="484" y="953"/>
                  </a:lnTo>
                  <a:lnTo>
                    <a:pt x="484" y="953"/>
                  </a:lnTo>
                  <a:lnTo>
                    <a:pt x="469" y="948"/>
                  </a:lnTo>
                  <a:lnTo>
                    <a:pt x="465" y="948"/>
                  </a:lnTo>
                  <a:lnTo>
                    <a:pt x="465" y="948"/>
                  </a:lnTo>
                  <a:lnTo>
                    <a:pt x="465" y="948"/>
                  </a:lnTo>
                  <a:lnTo>
                    <a:pt x="465" y="943"/>
                  </a:lnTo>
                  <a:lnTo>
                    <a:pt x="465" y="943"/>
                  </a:lnTo>
                  <a:lnTo>
                    <a:pt x="465" y="938"/>
                  </a:lnTo>
                  <a:lnTo>
                    <a:pt x="465" y="938"/>
                  </a:lnTo>
                  <a:lnTo>
                    <a:pt x="465" y="938"/>
                  </a:lnTo>
                  <a:lnTo>
                    <a:pt x="465" y="934"/>
                  </a:lnTo>
                  <a:lnTo>
                    <a:pt x="460" y="934"/>
                  </a:lnTo>
                  <a:lnTo>
                    <a:pt x="460" y="929"/>
                  </a:lnTo>
                  <a:lnTo>
                    <a:pt x="460" y="929"/>
                  </a:lnTo>
                  <a:lnTo>
                    <a:pt x="455" y="934"/>
                  </a:lnTo>
                  <a:lnTo>
                    <a:pt x="455" y="934"/>
                  </a:lnTo>
                  <a:lnTo>
                    <a:pt x="455" y="934"/>
                  </a:lnTo>
                  <a:lnTo>
                    <a:pt x="455" y="938"/>
                  </a:lnTo>
                  <a:lnTo>
                    <a:pt x="455" y="938"/>
                  </a:lnTo>
                  <a:lnTo>
                    <a:pt x="450" y="934"/>
                  </a:lnTo>
                  <a:lnTo>
                    <a:pt x="450" y="934"/>
                  </a:lnTo>
                  <a:lnTo>
                    <a:pt x="450" y="934"/>
                  </a:lnTo>
                  <a:lnTo>
                    <a:pt x="450" y="929"/>
                  </a:lnTo>
                  <a:lnTo>
                    <a:pt x="450" y="929"/>
                  </a:lnTo>
                  <a:lnTo>
                    <a:pt x="450" y="929"/>
                  </a:lnTo>
                  <a:lnTo>
                    <a:pt x="450" y="929"/>
                  </a:lnTo>
                  <a:lnTo>
                    <a:pt x="450" y="929"/>
                  </a:lnTo>
                  <a:lnTo>
                    <a:pt x="445" y="929"/>
                  </a:lnTo>
                  <a:lnTo>
                    <a:pt x="445" y="929"/>
                  </a:lnTo>
                  <a:lnTo>
                    <a:pt x="440" y="934"/>
                  </a:lnTo>
                  <a:lnTo>
                    <a:pt x="440" y="929"/>
                  </a:lnTo>
                  <a:lnTo>
                    <a:pt x="436" y="929"/>
                  </a:lnTo>
                  <a:lnTo>
                    <a:pt x="436" y="929"/>
                  </a:lnTo>
                  <a:lnTo>
                    <a:pt x="436" y="924"/>
                  </a:lnTo>
                  <a:lnTo>
                    <a:pt x="436" y="924"/>
                  </a:lnTo>
                  <a:lnTo>
                    <a:pt x="440" y="919"/>
                  </a:lnTo>
                  <a:lnTo>
                    <a:pt x="440" y="919"/>
                  </a:lnTo>
                  <a:lnTo>
                    <a:pt x="440" y="914"/>
                  </a:lnTo>
                  <a:lnTo>
                    <a:pt x="440" y="914"/>
                  </a:lnTo>
                  <a:lnTo>
                    <a:pt x="445" y="909"/>
                  </a:lnTo>
                  <a:lnTo>
                    <a:pt x="445" y="909"/>
                  </a:lnTo>
                  <a:lnTo>
                    <a:pt x="445" y="909"/>
                  </a:lnTo>
                  <a:lnTo>
                    <a:pt x="445" y="905"/>
                  </a:lnTo>
                  <a:lnTo>
                    <a:pt x="445" y="905"/>
                  </a:lnTo>
                  <a:lnTo>
                    <a:pt x="440" y="905"/>
                  </a:lnTo>
                  <a:lnTo>
                    <a:pt x="436" y="900"/>
                  </a:lnTo>
                  <a:lnTo>
                    <a:pt x="431" y="895"/>
                  </a:lnTo>
                  <a:lnTo>
                    <a:pt x="426" y="895"/>
                  </a:lnTo>
                  <a:lnTo>
                    <a:pt x="421" y="890"/>
                  </a:lnTo>
                  <a:lnTo>
                    <a:pt x="416" y="890"/>
                  </a:lnTo>
                  <a:lnTo>
                    <a:pt x="411" y="890"/>
                  </a:lnTo>
                  <a:lnTo>
                    <a:pt x="411" y="890"/>
                  </a:lnTo>
                  <a:lnTo>
                    <a:pt x="411" y="890"/>
                  </a:lnTo>
                  <a:lnTo>
                    <a:pt x="411" y="890"/>
                  </a:lnTo>
                  <a:lnTo>
                    <a:pt x="411" y="890"/>
                  </a:lnTo>
                  <a:lnTo>
                    <a:pt x="407" y="890"/>
                  </a:lnTo>
                  <a:lnTo>
                    <a:pt x="407" y="890"/>
                  </a:lnTo>
                  <a:lnTo>
                    <a:pt x="407" y="890"/>
                  </a:lnTo>
                  <a:lnTo>
                    <a:pt x="402" y="890"/>
                  </a:lnTo>
                  <a:lnTo>
                    <a:pt x="402" y="890"/>
                  </a:lnTo>
                  <a:lnTo>
                    <a:pt x="402" y="895"/>
                  </a:lnTo>
                  <a:lnTo>
                    <a:pt x="397" y="895"/>
                  </a:lnTo>
                  <a:lnTo>
                    <a:pt x="397" y="895"/>
                  </a:lnTo>
                  <a:lnTo>
                    <a:pt x="397" y="895"/>
                  </a:lnTo>
                  <a:lnTo>
                    <a:pt x="397" y="900"/>
                  </a:lnTo>
                  <a:lnTo>
                    <a:pt x="392" y="900"/>
                  </a:lnTo>
                  <a:lnTo>
                    <a:pt x="392" y="900"/>
                  </a:lnTo>
                  <a:lnTo>
                    <a:pt x="392" y="900"/>
                  </a:lnTo>
                  <a:lnTo>
                    <a:pt x="392" y="900"/>
                  </a:lnTo>
                  <a:lnTo>
                    <a:pt x="392" y="905"/>
                  </a:lnTo>
                  <a:lnTo>
                    <a:pt x="387" y="905"/>
                  </a:lnTo>
                  <a:lnTo>
                    <a:pt x="387" y="905"/>
                  </a:lnTo>
                  <a:lnTo>
                    <a:pt x="387" y="905"/>
                  </a:lnTo>
                  <a:lnTo>
                    <a:pt x="387" y="909"/>
                  </a:lnTo>
                  <a:lnTo>
                    <a:pt x="387" y="909"/>
                  </a:lnTo>
                  <a:lnTo>
                    <a:pt x="387" y="909"/>
                  </a:lnTo>
                  <a:lnTo>
                    <a:pt x="387" y="909"/>
                  </a:lnTo>
                  <a:lnTo>
                    <a:pt x="387" y="914"/>
                  </a:lnTo>
                  <a:lnTo>
                    <a:pt x="387" y="919"/>
                  </a:lnTo>
                  <a:lnTo>
                    <a:pt x="387" y="919"/>
                  </a:lnTo>
                  <a:lnTo>
                    <a:pt x="387" y="924"/>
                  </a:lnTo>
                  <a:lnTo>
                    <a:pt x="387" y="924"/>
                  </a:lnTo>
                  <a:lnTo>
                    <a:pt x="387" y="929"/>
                  </a:lnTo>
                  <a:lnTo>
                    <a:pt x="387" y="929"/>
                  </a:lnTo>
                  <a:lnTo>
                    <a:pt x="387" y="929"/>
                  </a:lnTo>
                  <a:lnTo>
                    <a:pt x="382" y="934"/>
                  </a:lnTo>
                  <a:lnTo>
                    <a:pt x="382" y="934"/>
                  </a:lnTo>
                  <a:lnTo>
                    <a:pt x="382" y="934"/>
                  </a:lnTo>
                  <a:lnTo>
                    <a:pt x="382" y="938"/>
                  </a:lnTo>
                  <a:lnTo>
                    <a:pt x="382" y="938"/>
                  </a:lnTo>
                  <a:lnTo>
                    <a:pt x="382" y="943"/>
                  </a:lnTo>
                  <a:lnTo>
                    <a:pt x="378" y="943"/>
                  </a:lnTo>
                  <a:lnTo>
                    <a:pt x="378" y="943"/>
                  </a:lnTo>
                  <a:lnTo>
                    <a:pt x="378" y="948"/>
                  </a:lnTo>
                  <a:lnTo>
                    <a:pt x="378" y="948"/>
                  </a:lnTo>
                  <a:lnTo>
                    <a:pt x="373" y="948"/>
                  </a:lnTo>
                  <a:lnTo>
                    <a:pt x="373" y="953"/>
                  </a:lnTo>
                  <a:lnTo>
                    <a:pt x="373" y="953"/>
                  </a:lnTo>
                  <a:lnTo>
                    <a:pt x="373" y="953"/>
                  </a:lnTo>
                  <a:lnTo>
                    <a:pt x="368" y="958"/>
                  </a:lnTo>
                  <a:lnTo>
                    <a:pt x="368" y="958"/>
                  </a:lnTo>
                  <a:lnTo>
                    <a:pt x="368" y="958"/>
                  </a:lnTo>
                  <a:lnTo>
                    <a:pt x="368" y="963"/>
                  </a:lnTo>
                  <a:lnTo>
                    <a:pt x="368" y="963"/>
                  </a:lnTo>
                  <a:lnTo>
                    <a:pt x="368" y="963"/>
                  </a:lnTo>
                  <a:lnTo>
                    <a:pt x="363" y="967"/>
                  </a:lnTo>
                  <a:lnTo>
                    <a:pt x="363" y="967"/>
                  </a:lnTo>
                  <a:lnTo>
                    <a:pt x="363" y="967"/>
                  </a:lnTo>
                  <a:lnTo>
                    <a:pt x="358" y="972"/>
                  </a:lnTo>
                  <a:lnTo>
                    <a:pt x="358" y="972"/>
                  </a:lnTo>
                  <a:lnTo>
                    <a:pt x="358" y="972"/>
                  </a:lnTo>
                  <a:lnTo>
                    <a:pt x="353" y="972"/>
                  </a:lnTo>
                  <a:lnTo>
                    <a:pt x="353" y="977"/>
                  </a:lnTo>
                  <a:lnTo>
                    <a:pt x="348" y="977"/>
                  </a:lnTo>
                  <a:lnTo>
                    <a:pt x="348" y="977"/>
                  </a:lnTo>
                  <a:lnTo>
                    <a:pt x="344" y="982"/>
                  </a:lnTo>
                  <a:lnTo>
                    <a:pt x="339" y="982"/>
                  </a:lnTo>
                  <a:lnTo>
                    <a:pt x="339" y="982"/>
                  </a:lnTo>
                  <a:lnTo>
                    <a:pt x="339" y="982"/>
                  </a:lnTo>
                  <a:lnTo>
                    <a:pt x="334" y="987"/>
                  </a:lnTo>
                  <a:lnTo>
                    <a:pt x="334" y="987"/>
                  </a:lnTo>
                  <a:lnTo>
                    <a:pt x="329" y="987"/>
                  </a:lnTo>
                  <a:lnTo>
                    <a:pt x="324" y="992"/>
                  </a:lnTo>
                  <a:lnTo>
                    <a:pt x="324" y="992"/>
                  </a:lnTo>
                  <a:lnTo>
                    <a:pt x="319" y="992"/>
                  </a:lnTo>
                  <a:lnTo>
                    <a:pt x="319" y="992"/>
                  </a:lnTo>
                  <a:lnTo>
                    <a:pt x="319" y="992"/>
                  </a:lnTo>
                  <a:lnTo>
                    <a:pt x="315" y="992"/>
                  </a:lnTo>
                  <a:lnTo>
                    <a:pt x="315" y="992"/>
                  </a:lnTo>
                  <a:lnTo>
                    <a:pt x="315" y="992"/>
                  </a:lnTo>
                  <a:lnTo>
                    <a:pt x="315" y="992"/>
                  </a:lnTo>
                  <a:lnTo>
                    <a:pt x="310" y="992"/>
                  </a:lnTo>
                  <a:lnTo>
                    <a:pt x="310" y="992"/>
                  </a:lnTo>
                  <a:lnTo>
                    <a:pt x="310" y="992"/>
                  </a:lnTo>
                  <a:lnTo>
                    <a:pt x="305" y="992"/>
                  </a:lnTo>
                  <a:lnTo>
                    <a:pt x="305" y="996"/>
                  </a:lnTo>
                  <a:lnTo>
                    <a:pt x="305" y="996"/>
                  </a:lnTo>
                  <a:lnTo>
                    <a:pt x="300" y="996"/>
                  </a:lnTo>
                  <a:lnTo>
                    <a:pt x="300" y="996"/>
                  </a:lnTo>
                  <a:lnTo>
                    <a:pt x="300" y="996"/>
                  </a:lnTo>
                  <a:lnTo>
                    <a:pt x="300" y="996"/>
                  </a:lnTo>
                  <a:lnTo>
                    <a:pt x="300" y="992"/>
                  </a:lnTo>
                  <a:lnTo>
                    <a:pt x="300" y="992"/>
                  </a:lnTo>
                  <a:lnTo>
                    <a:pt x="300" y="992"/>
                  </a:lnTo>
                  <a:lnTo>
                    <a:pt x="300" y="987"/>
                  </a:lnTo>
                  <a:lnTo>
                    <a:pt x="300" y="987"/>
                  </a:lnTo>
                  <a:lnTo>
                    <a:pt x="300" y="982"/>
                  </a:lnTo>
                  <a:lnTo>
                    <a:pt x="300" y="982"/>
                  </a:lnTo>
                  <a:lnTo>
                    <a:pt x="300" y="982"/>
                  </a:lnTo>
                  <a:lnTo>
                    <a:pt x="300" y="982"/>
                  </a:lnTo>
                  <a:lnTo>
                    <a:pt x="300" y="982"/>
                  </a:lnTo>
                  <a:lnTo>
                    <a:pt x="300" y="982"/>
                  </a:lnTo>
                  <a:lnTo>
                    <a:pt x="295" y="982"/>
                  </a:lnTo>
                  <a:lnTo>
                    <a:pt x="295" y="982"/>
                  </a:lnTo>
                  <a:lnTo>
                    <a:pt x="295" y="977"/>
                  </a:lnTo>
                  <a:lnTo>
                    <a:pt x="295" y="977"/>
                  </a:lnTo>
                  <a:lnTo>
                    <a:pt x="295" y="977"/>
                  </a:lnTo>
                  <a:lnTo>
                    <a:pt x="295" y="977"/>
                  </a:lnTo>
                  <a:lnTo>
                    <a:pt x="295" y="977"/>
                  </a:lnTo>
                  <a:lnTo>
                    <a:pt x="295" y="977"/>
                  </a:lnTo>
                  <a:lnTo>
                    <a:pt x="290" y="972"/>
                  </a:lnTo>
                  <a:lnTo>
                    <a:pt x="290" y="972"/>
                  </a:lnTo>
                  <a:lnTo>
                    <a:pt x="290" y="972"/>
                  </a:lnTo>
                  <a:lnTo>
                    <a:pt x="286" y="972"/>
                  </a:lnTo>
                  <a:lnTo>
                    <a:pt x="286" y="972"/>
                  </a:lnTo>
                  <a:lnTo>
                    <a:pt x="286" y="967"/>
                  </a:lnTo>
                  <a:lnTo>
                    <a:pt x="286" y="967"/>
                  </a:lnTo>
                  <a:lnTo>
                    <a:pt x="281" y="967"/>
                  </a:lnTo>
                  <a:lnTo>
                    <a:pt x="281" y="967"/>
                  </a:lnTo>
                  <a:lnTo>
                    <a:pt x="281" y="967"/>
                  </a:lnTo>
                  <a:lnTo>
                    <a:pt x="281" y="963"/>
                  </a:lnTo>
                  <a:lnTo>
                    <a:pt x="281" y="963"/>
                  </a:lnTo>
                  <a:lnTo>
                    <a:pt x="281" y="963"/>
                  </a:lnTo>
                  <a:lnTo>
                    <a:pt x="281" y="963"/>
                  </a:lnTo>
                  <a:lnTo>
                    <a:pt x="281" y="963"/>
                  </a:lnTo>
                  <a:lnTo>
                    <a:pt x="281" y="958"/>
                  </a:lnTo>
                  <a:lnTo>
                    <a:pt x="281" y="958"/>
                  </a:lnTo>
                  <a:lnTo>
                    <a:pt x="281" y="958"/>
                  </a:lnTo>
                  <a:lnTo>
                    <a:pt x="281" y="953"/>
                  </a:lnTo>
                  <a:lnTo>
                    <a:pt x="281" y="953"/>
                  </a:lnTo>
                  <a:lnTo>
                    <a:pt x="281" y="953"/>
                  </a:lnTo>
                  <a:lnTo>
                    <a:pt x="281" y="948"/>
                  </a:lnTo>
                  <a:lnTo>
                    <a:pt x="276" y="943"/>
                  </a:lnTo>
                  <a:lnTo>
                    <a:pt x="276" y="943"/>
                  </a:lnTo>
                  <a:lnTo>
                    <a:pt x="271" y="938"/>
                  </a:lnTo>
                  <a:lnTo>
                    <a:pt x="271" y="938"/>
                  </a:lnTo>
                  <a:lnTo>
                    <a:pt x="266" y="938"/>
                  </a:lnTo>
                  <a:lnTo>
                    <a:pt x="266" y="934"/>
                  </a:lnTo>
                  <a:lnTo>
                    <a:pt x="261" y="934"/>
                  </a:lnTo>
                  <a:lnTo>
                    <a:pt x="261" y="929"/>
                  </a:lnTo>
                  <a:lnTo>
                    <a:pt x="257" y="924"/>
                  </a:lnTo>
                  <a:lnTo>
                    <a:pt x="257" y="924"/>
                  </a:lnTo>
                  <a:lnTo>
                    <a:pt x="257" y="919"/>
                  </a:lnTo>
                  <a:lnTo>
                    <a:pt x="261" y="919"/>
                  </a:lnTo>
                  <a:lnTo>
                    <a:pt x="261" y="914"/>
                  </a:lnTo>
                  <a:lnTo>
                    <a:pt x="266" y="909"/>
                  </a:lnTo>
                  <a:lnTo>
                    <a:pt x="266" y="909"/>
                  </a:lnTo>
                  <a:lnTo>
                    <a:pt x="266" y="909"/>
                  </a:lnTo>
                  <a:lnTo>
                    <a:pt x="266" y="909"/>
                  </a:lnTo>
                  <a:lnTo>
                    <a:pt x="261" y="905"/>
                  </a:lnTo>
                  <a:lnTo>
                    <a:pt x="257" y="900"/>
                  </a:lnTo>
                  <a:lnTo>
                    <a:pt x="247" y="895"/>
                  </a:lnTo>
                  <a:lnTo>
                    <a:pt x="242" y="895"/>
                  </a:lnTo>
                  <a:lnTo>
                    <a:pt x="237" y="895"/>
                  </a:lnTo>
                  <a:lnTo>
                    <a:pt x="232" y="895"/>
                  </a:lnTo>
                  <a:lnTo>
                    <a:pt x="227" y="895"/>
                  </a:lnTo>
                  <a:lnTo>
                    <a:pt x="218" y="900"/>
                  </a:lnTo>
                  <a:lnTo>
                    <a:pt x="208" y="905"/>
                  </a:lnTo>
                  <a:lnTo>
                    <a:pt x="203" y="909"/>
                  </a:lnTo>
                  <a:lnTo>
                    <a:pt x="198" y="909"/>
                  </a:lnTo>
                  <a:lnTo>
                    <a:pt x="198" y="909"/>
                  </a:lnTo>
                  <a:lnTo>
                    <a:pt x="194" y="909"/>
                  </a:lnTo>
                  <a:lnTo>
                    <a:pt x="194" y="909"/>
                  </a:lnTo>
                  <a:lnTo>
                    <a:pt x="189" y="905"/>
                  </a:lnTo>
                  <a:lnTo>
                    <a:pt x="189" y="905"/>
                  </a:lnTo>
                  <a:lnTo>
                    <a:pt x="184" y="900"/>
                  </a:lnTo>
                  <a:lnTo>
                    <a:pt x="179" y="895"/>
                  </a:lnTo>
                  <a:lnTo>
                    <a:pt x="169" y="885"/>
                  </a:lnTo>
                  <a:lnTo>
                    <a:pt x="169" y="885"/>
                  </a:lnTo>
                  <a:lnTo>
                    <a:pt x="165" y="880"/>
                  </a:lnTo>
                  <a:lnTo>
                    <a:pt x="165" y="876"/>
                  </a:lnTo>
                  <a:lnTo>
                    <a:pt x="131" y="880"/>
                  </a:lnTo>
                  <a:lnTo>
                    <a:pt x="116" y="871"/>
                  </a:lnTo>
                  <a:lnTo>
                    <a:pt x="97" y="861"/>
                  </a:lnTo>
                  <a:lnTo>
                    <a:pt x="77" y="851"/>
                  </a:lnTo>
                  <a:lnTo>
                    <a:pt x="44" y="846"/>
                  </a:lnTo>
                  <a:lnTo>
                    <a:pt x="24" y="837"/>
                  </a:lnTo>
                  <a:lnTo>
                    <a:pt x="10" y="822"/>
                  </a:lnTo>
                  <a:lnTo>
                    <a:pt x="0" y="813"/>
                  </a:lnTo>
                  <a:lnTo>
                    <a:pt x="10" y="788"/>
                  </a:lnTo>
                  <a:lnTo>
                    <a:pt x="14" y="769"/>
                  </a:lnTo>
                  <a:lnTo>
                    <a:pt x="19" y="764"/>
                  </a:lnTo>
                  <a:lnTo>
                    <a:pt x="29" y="745"/>
                  </a:lnTo>
                  <a:lnTo>
                    <a:pt x="29" y="745"/>
                  </a:lnTo>
                  <a:lnTo>
                    <a:pt x="29" y="740"/>
                  </a:lnTo>
                  <a:lnTo>
                    <a:pt x="34" y="740"/>
                  </a:lnTo>
                  <a:lnTo>
                    <a:pt x="39" y="735"/>
                  </a:lnTo>
                  <a:lnTo>
                    <a:pt x="39" y="735"/>
                  </a:lnTo>
                  <a:lnTo>
                    <a:pt x="44" y="730"/>
                  </a:lnTo>
                  <a:lnTo>
                    <a:pt x="44" y="730"/>
                  </a:lnTo>
                  <a:lnTo>
                    <a:pt x="48" y="726"/>
                  </a:lnTo>
                  <a:lnTo>
                    <a:pt x="48" y="721"/>
                  </a:lnTo>
                  <a:lnTo>
                    <a:pt x="53" y="721"/>
                  </a:lnTo>
                  <a:lnTo>
                    <a:pt x="53" y="716"/>
                  </a:lnTo>
                  <a:lnTo>
                    <a:pt x="53" y="711"/>
                  </a:lnTo>
                  <a:lnTo>
                    <a:pt x="53" y="706"/>
                  </a:lnTo>
                  <a:lnTo>
                    <a:pt x="58" y="701"/>
                  </a:lnTo>
                  <a:lnTo>
                    <a:pt x="53" y="697"/>
                  </a:lnTo>
                  <a:lnTo>
                    <a:pt x="53" y="692"/>
                  </a:lnTo>
                  <a:lnTo>
                    <a:pt x="53" y="687"/>
                  </a:lnTo>
                  <a:lnTo>
                    <a:pt x="53" y="682"/>
                  </a:lnTo>
                  <a:lnTo>
                    <a:pt x="58" y="677"/>
                  </a:lnTo>
                  <a:lnTo>
                    <a:pt x="58" y="677"/>
                  </a:lnTo>
                  <a:lnTo>
                    <a:pt x="58" y="668"/>
                  </a:lnTo>
                  <a:lnTo>
                    <a:pt x="63" y="663"/>
                  </a:lnTo>
                  <a:lnTo>
                    <a:pt x="63" y="658"/>
                  </a:lnTo>
                  <a:lnTo>
                    <a:pt x="63" y="658"/>
                  </a:lnTo>
                  <a:lnTo>
                    <a:pt x="63" y="658"/>
                  </a:lnTo>
                  <a:lnTo>
                    <a:pt x="68" y="653"/>
                  </a:lnTo>
                  <a:lnTo>
                    <a:pt x="68" y="653"/>
                  </a:lnTo>
                  <a:lnTo>
                    <a:pt x="73" y="653"/>
                  </a:lnTo>
                  <a:lnTo>
                    <a:pt x="73" y="653"/>
                  </a:lnTo>
                  <a:lnTo>
                    <a:pt x="73" y="648"/>
                  </a:lnTo>
                  <a:lnTo>
                    <a:pt x="73" y="643"/>
                  </a:lnTo>
                  <a:lnTo>
                    <a:pt x="73" y="638"/>
                  </a:lnTo>
                  <a:lnTo>
                    <a:pt x="73" y="638"/>
                  </a:lnTo>
                  <a:lnTo>
                    <a:pt x="77" y="638"/>
                  </a:lnTo>
                  <a:lnTo>
                    <a:pt x="77" y="634"/>
                  </a:lnTo>
                  <a:lnTo>
                    <a:pt x="82" y="634"/>
                  </a:lnTo>
                  <a:lnTo>
                    <a:pt x="82" y="634"/>
                  </a:lnTo>
                  <a:lnTo>
                    <a:pt x="87" y="634"/>
                  </a:lnTo>
                  <a:lnTo>
                    <a:pt x="92" y="634"/>
                  </a:lnTo>
                  <a:lnTo>
                    <a:pt x="92" y="629"/>
                  </a:lnTo>
                  <a:lnTo>
                    <a:pt x="102" y="619"/>
                  </a:lnTo>
                  <a:lnTo>
                    <a:pt x="106" y="614"/>
                  </a:lnTo>
                  <a:lnTo>
                    <a:pt x="106" y="609"/>
                  </a:lnTo>
                  <a:lnTo>
                    <a:pt x="106" y="609"/>
                  </a:lnTo>
                  <a:lnTo>
                    <a:pt x="106" y="609"/>
                  </a:lnTo>
                  <a:lnTo>
                    <a:pt x="106" y="605"/>
                  </a:lnTo>
                  <a:lnTo>
                    <a:pt x="102" y="605"/>
                  </a:lnTo>
                  <a:lnTo>
                    <a:pt x="97" y="605"/>
                  </a:lnTo>
                  <a:lnTo>
                    <a:pt x="97" y="605"/>
                  </a:lnTo>
                  <a:lnTo>
                    <a:pt x="92" y="605"/>
                  </a:lnTo>
                  <a:lnTo>
                    <a:pt x="87" y="605"/>
                  </a:lnTo>
                  <a:lnTo>
                    <a:pt x="82" y="605"/>
                  </a:lnTo>
                  <a:lnTo>
                    <a:pt x="82" y="605"/>
                  </a:lnTo>
                  <a:lnTo>
                    <a:pt x="77" y="605"/>
                  </a:lnTo>
                  <a:lnTo>
                    <a:pt x="73" y="605"/>
                  </a:lnTo>
                  <a:lnTo>
                    <a:pt x="73" y="605"/>
                  </a:lnTo>
                  <a:lnTo>
                    <a:pt x="68" y="605"/>
                  </a:lnTo>
                  <a:lnTo>
                    <a:pt x="63" y="605"/>
                  </a:lnTo>
                  <a:lnTo>
                    <a:pt x="63" y="605"/>
                  </a:lnTo>
                  <a:lnTo>
                    <a:pt x="63" y="609"/>
                  </a:lnTo>
                  <a:lnTo>
                    <a:pt x="58" y="614"/>
                  </a:lnTo>
                  <a:lnTo>
                    <a:pt x="58" y="614"/>
                  </a:lnTo>
                  <a:lnTo>
                    <a:pt x="53" y="619"/>
                  </a:lnTo>
                  <a:lnTo>
                    <a:pt x="48" y="619"/>
                  </a:lnTo>
                  <a:lnTo>
                    <a:pt x="48" y="614"/>
                  </a:lnTo>
                  <a:lnTo>
                    <a:pt x="48" y="614"/>
                  </a:lnTo>
                  <a:lnTo>
                    <a:pt x="48" y="609"/>
                  </a:lnTo>
                  <a:lnTo>
                    <a:pt x="48" y="609"/>
                  </a:lnTo>
                  <a:lnTo>
                    <a:pt x="48" y="605"/>
                  </a:lnTo>
                  <a:lnTo>
                    <a:pt x="53" y="600"/>
                  </a:lnTo>
                  <a:lnTo>
                    <a:pt x="53" y="595"/>
                  </a:lnTo>
                  <a:lnTo>
                    <a:pt x="53" y="590"/>
                  </a:lnTo>
                  <a:lnTo>
                    <a:pt x="53" y="590"/>
                  </a:lnTo>
                  <a:lnTo>
                    <a:pt x="53" y="590"/>
                  </a:lnTo>
                  <a:lnTo>
                    <a:pt x="48" y="590"/>
                  </a:lnTo>
                  <a:lnTo>
                    <a:pt x="48" y="590"/>
                  </a:lnTo>
                  <a:lnTo>
                    <a:pt x="48" y="590"/>
                  </a:lnTo>
                  <a:lnTo>
                    <a:pt x="44" y="595"/>
                  </a:lnTo>
                  <a:lnTo>
                    <a:pt x="44" y="595"/>
                  </a:lnTo>
                  <a:lnTo>
                    <a:pt x="39" y="595"/>
                  </a:lnTo>
                  <a:lnTo>
                    <a:pt x="39" y="590"/>
                  </a:lnTo>
                  <a:lnTo>
                    <a:pt x="39" y="585"/>
                  </a:lnTo>
                  <a:lnTo>
                    <a:pt x="39" y="580"/>
                  </a:lnTo>
                  <a:lnTo>
                    <a:pt x="39" y="576"/>
                  </a:lnTo>
                  <a:lnTo>
                    <a:pt x="39" y="576"/>
                  </a:lnTo>
                  <a:lnTo>
                    <a:pt x="44" y="571"/>
                  </a:lnTo>
                  <a:lnTo>
                    <a:pt x="44" y="571"/>
                  </a:lnTo>
                  <a:lnTo>
                    <a:pt x="48" y="566"/>
                  </a:lnTo>
                  <a:lnTo>
                    <a:pt x="48" y="561"/>
                  </a:lnTo>
                  <a:lnTo>
                    <a:pt x="48" y="561"/>
                  </a:lnTo>
                  <a:lnTo>
                    <a:pt x="53" y="556"/>
                  </a:lnTo>
                  <a:lnTo>
                    <a:pt x="58" y="547"/>
                  </a:lnTo>
                  <a:lnTo>
                    <a:pt x="58" y="542"/>
                  </a:lnTo>
                  <a:lnTo>
                    <a:pt x="58" y="537"/>
                  </a:lnTo>
                  <a:lnTo>
                    <a:pt x="63" y="532"/>
                  </a:lnTo>
                  <a:lnTo>
                    <a:pt x="63" y="527"/>
                  </a:lnTo>
                  <a:lnTo>
                    <a:pt x="63" y="518"/>
                  </a:lnTo>
                  <a:lnTo>
                    <a:pt x="63" y="508"/>
                  </a:lnTo>
                  <a:lnTo>
                    <a:pt x="63" y="503"/>
                  </a:lnTo>
                  <a:lnTo>
                    <a:pt x="63" y="503"/>
                  </a:lnTo>
                  <a:lnTo>
                    <a:pt x="63" y="498"/>
                  </a:lnTo>
                  <a:lnTo>
                    <a:pt x="68" y="493"/>
                  </a:lnTo>
                  <a:lnTo>
                    <a:pt x="73" y="489"/>
                  </a:lnTo>
                  <a:lnTo>
                    <a:pt x="77" y="484"/>
                  </a:lnTo>
                  <a:lnTo>
                    <a:pt x="87" y="474"/>
                  </a:lnTo>
                  <a:lnTo>
                    <a:pt x="87" y="469"/>
                  </a:lnTo>
                  <a:lnTo>
                    <a:pt x="92" y="464"/>
                  </a:lnTo>
                  <a:lnTo>
                    <a:pt x="97" y="455"/>
                  </a:lnTo>
                  <a:lnTo>
                    <a:pt x="102" y="445"/>
                  </a:lnTo>
                  <a:lnTo>
                    <a:pt x="102" y="440"/>
                  </a:lnTo>
                  <a:lnTo>
                    <a:pt x="106" y="430"/>
                  </a:lnTo>
                  <a:lnTo>
                    <a:pt x="111" y="421"/>
                  </a:lnTo>
                  <a:lnTo>
                    <a:pt x="116" y="406"/>
                  </a:lnTo>
                  <a:lnTo>
                    <a:pt x="116" y="397"/>
                  </a:lnTo>
                  <a:lnTo>
                    <a:pt x="116" y="392"/>
                  </a:lnTo>
                  <a:lnTo>
                    <a:pt x="116" y="387"/>
                  </a:lnTo>
                  <a:lnTo>
                    <a:pt x="116" y="377"/>
                  </a:lnTo>
                  <a:lnTo>
                    <a:pt x="116" y="372"/>
                  </a:lnTo>
                  <a:lnTo>
                    <a:pt x="116" y="368"/>
                  </a:lnTo>
                  <a:lnTo>
                    <a:pt x="111" y="363"/>
                  </a:lnTo>
                  <a:lnTo>
                    <a:pt x="116" y="363"/>
                  </a:lnTo>
                  <a:lnTo>
                    <a:pt x="116" y="358"/>
                  </a:lnTo>
                  <a:lnTo>
                    <a:pt x="116" y="358"/>
                  </a:lnTo>
                  <a:lnTo>
                    <a:pt x="121" y="353"/>
                  </a:lnTo>
                  <a:lnTo>
                    <a:pt x="121" y="353"/>
                  </a:lnTo>
                  <a:lnTo>
                    <a:pt x="121" y="348"/>
                  </a:lnTo>
                  <a:lnTo>
                    <a:pt x="121" y="343"/>
                  </a:lnTo>
                  <a:lnTo>
                    <a:pt x="121" y="339"/>
                  </a:lnTo>
                  <a:lnTo>
                    <a:pt x="126" y="339"/>
                  </a:lnTo>
                  <a:lnTo>
                    <a:pt x="126" y="334"/>
                  </a:lnTo>
                  <a:lnTo>
                    <a:pt x="126" y="334"/>
                  </a:lnTo>
                  <a:lnTo>
                    <a:pt x="131" y="334"/>
                  </a:lnTo>
                  <a:lnTo>
                    <a:pt x="131" y="334"/>
                  </a:lnTo>
                  <a:lnTo>
                    <a:pt x="136" y="334"/>
                  </a:lnTo>
                  <a:lnTo>
                    <a:pt x="136" y="334"/>
                  </a:lnTo>
                  <a:lnTo>
                    <a:pt x="140" y="334"/>
                  </a:lnTo>
                  <a:lnTo>
                    <a:pt x="145" y="334"/>
                  </a:lnTo>
                  <a:lnTo>
                    <a:pt x="150" y="334"/>
                  </a:lnTo>
                  <a:lnTo>
                    <a:pt x="150" y="334"/>
                  </a:lnTo>
                  <a:lnTo>
                    <a:pt x="155" y="334"/>
                  </a:lnTo>
                  <a:lnTo>
                    <a:pt x="155" y="334"/>
                  </a:lnTo>
                  <a:lnTo>
                    <a:pt x="155" y="329"/>
                  </a:lnTo>
                  <a:lnTo>
                    <a:pt x="155" y="329"/>
                  </a:lnTo>
                  <a:lnTo>
                    <a:pt x="155" y="319"/>
                  </a:lnTo>
                  <a:lnTo>
                    <a:pt x="160" y="314"/>
                  </a:lnTo>
                  <a:lnTo>
                    <a:pt x="160" y="314"/>
                  </a:lnTo>
                  <a:lnTo>
                    <a:pt x="160" y="314"/>
                  </a:lnTo>
                  <a:lnTo>
                    <a:pt x="165" y="310"/>
                  </a:lnTo>
                  <a:lnTo>
                    <a:pt x="165" y="310"/>
                  </a:lnTo>
                  <a:lnTo>
                    <a:pt x="174" y="310"/>
                  </a:lnTo>
                  <a:lnTo>
                    <a:pt x="179" y="310"/>
                  </a:lnTo>
                  <a:lnTo>
                    <a:pt x="184" y="310"/>
                  </a:lnTo>
                  <a:lnTo>
                    <a:pt x="184" y="310"/>
                  </a:lnTo>
                  <a:lnTo>
                    <a:pt x="189" y="305"/>
                  </a:lnTo>
                  <a:lnTo>
                    <a:pt x="189" y="305"/>
                  </a:lnTo>
                  <a:lnTo>
                    <a:pt x="189" y="295"/>
                  </a:lnTo>
                  <a:lnTo>
                    <a:pt x="194" y="281"/>
                  </a:lnTo>
                  <a:lnTo>
                    <a:pt x="194" y="276"/>
                  </a:lnTo>
                  <a:lnTo>
                    <a:pt x="194" y="276"/>
                  </a:lnTo>
                  <a:lnTo>
                    <a:pt x="194" y="271"/>
                  </a:lnTo>
                  <a:lnTo>
                    <a:pt x="198" y="271"/>
                  </a:lnTo>
                  <a:lnTo>
                    <a:pt x="213" y="271"/>
                  </a:lnTo>
                  <a:lnTo>
                    <a:pt x="218" y="271"/>
                  </a:lnTo>
                  <a:lnTo>
                    <a:pt x="218" y="271"/>
                  </a:lnTo>
                  <a:lnTo>
                    <a:pt x="223" y="266"/>
                  </a:lnTo>
                  <a:lnTo>
                    <a:pt x="223" y="261"/>
                  </a:lnTo>
                  <a:lnTo>
                    <a:pt x="223" y="261"/>
                  </a:lnTo>
                  <a:lnTo>
                    <a:pt x="218" y="256"/>
                  </a:lnTo>
                  <a:lnTo>
                    <a:pt x="213" y="256"/>
                  </a:lnTo>
                  <a:lnTo>
                    <a:pt x="213" y="256"/>
                  </a:lnTo>
                  <a:lnTo>
                    <a:pt x="213" y="252"/>
                  </a:lnTo>
                  <a:lnTo>
                    <a:pt x="208" y="252"/>
                  </a:lnTo>
                  <a:lnTo>
                    <a:pt x="213" y="247"/>
                  </a:lnTo>
                  <a:lnTo>
                    <a:pt x="213" y="237"/>
                  </a:lnTo>
                  <a:lnTo>
                    <a:pt x="218" y="227"/>
                  </a:lnTo>
                  <a:lnTo>
                    <a:pt x="218" y="227"/>
                  </a:lnTo>
                  <a:lnTo>
                    <a:pt x="218" y="213"/>
                  </a:lnTo>
                  <a:lnTo>
                    <a:pt x="218" y="203"/>
                  </a:lnTo>
                  <a:lnTo>
                    <a:pt x="218" y="189"/>
                  </a:lnTo>
                  <a:lnTo>
                    <a:pt x="218" y="184"/>
                  </a:lnTo>
                  <a:lnTo>
                    <a:pt x="218" y="179"/>
                  </a:lnTo>
                  <a:lnTo>
                    <a:pt x="218" y="169"/>
                  </a:lnTo>
                  <a:lnTo>
                    <a:pt x="218" y="160"/>
                  </a:lnTo>
                  <a:lnTo>
                    <a:pt x="223" y="160"/>
                  </a:lnTo>
                  <a:lnTo>
                    <a:pt x="223" y="155"/>
                  </a:lnTo>
                  <a:lnTo>
                    <a:pt x="227" y="145"/>
                  </a:lnTo>
                  <a:lnTo>
                    <a:pt x="232" y="140"/>
                  </a:lnTo>
                  <a:lnTo>
                    <a:pt x="232" y="135"/>
                  </a:lnTo>
                  <a:lnTo>
                    <a:pt x="237" y="126"/>
                  </a:lnTo>
                  <a:lnTo>
                    <a:pt x="237" y="121"/>
                  </a:lnTo>
                  <a:lnTo>
                    <a:pt x="232" y="111"/>
                  </a:lnTo>
                  <a:lnTo>
                    <a:pt x="232" y="97"/>
                  </a:lnTo>
                  <a:lnTo>
                    <a:pt x="232" y="92"/>
                  </a:lnTo>
                  <a:lnTo>
                    <a:pt x="232" y="87"/>
                  </a:lnTo>
                  <a:lnTo>
                    <a:pt x="237" y="87"/>
                  </a:lnTo>
                  <a:lnTo>
                    <a:pt x="237" y="82"/>
                  </a:lnTo>
                  <a:lnTo>
                    <a:pt x="242" y="82"/>
                  </a:lnTo>
                  <a:lnTo>
                    <a:pt x="252" y="77"/>
                  </a:lnTo>
                  <a:lnTo>
                    <a:pt x="261" y="73"/>
                  </a:lnTo>
                  <a:lnTo>
                    <a:pt x="276" y="68"/>
                  </a:lnTo>
                  <a:lnTo>
                    <a:pt x="286" y="68"/>
                  </a:lnTo>
                  <a:lnTo>
                    <a:pt x="295" y="63"/>
                  </a:lnTo>
                  <a:lnTo>
                    <a:pt x="305" y="63"/>
                  </a:lnTo>
                  <a:lnTo>
                    <a:pt x="305" y="63"/>
                  </a:lnTo>
                  <a:lnTo>
                    <a:pt x="305" y="58"/>
                  </a:lnTo>
                  <a:lnTo>
                    <a:pt x="305" y="53"/>
                  </a:lnTo>
                  <a:lnTo>
                    <a:pt x="305" y="48"/>
                  </a:lnTo>
                  <a:lnTo>
                    <a:pt x="310" y="44"/>
                  </a:lnTo>
                  <a:lnTo>
                    <a:pt x="310" y="39"/>
                  </a:lnTo>
                  <a:lnTo>
                    <a:pt x="315" y="39"/>
                  </a:lnTo>
                  <a:lnTo>
                    <a:pt x="315" y="34"/>
                  </a:lnTo>
                  <a:lnTo>
                    <a:pt x="319" y="34"/>
                  </a:lnTo>
                  <a:lnTo>
                    <a:pt x="319" y="29"/>
                  </a:lnTo>
                  <a:lnTo>
                    <a:pt x="319" y="29"/>
                  </a:lnTo>
                  <a:lnTo>
                    <a:pt x="324" y="29"/>
                  </a:lnTo>
                  <a:lnTo>
                    <a:pt x="334" y="29"/>
                  </a:lnTo>
                  <a:lnTo>
                    <a:pt x="339" y="24"/>
                  </a:lnTo>
                  <a:lnTo>
                    <a:pt x="348" y="24"/>
                  </a:lnTo>
                  <a:lnTo>
                    <a:pt x="348" y="24"/>
                  </a:lnTo>
                  <a:lnTo>
                    <a:pt x="353" y="24"/>
                  </a:lnTo>
                  <a:lnTo>
                    <a:pt x="358" y="19"/>
                  </a:lnTo>
                  <a:lnTo>
                    <a:pt x="358" y="19"/>
                  </a:lnTo>
                  <a:lnTo>
                    <a:pt x="363" y="19"/>
                  </a:lnTo>
                  <a:lnTo>
                    <a:pt x="363" y="19"/>
                  </a:lnTo>
                  <a:lnTo>
                    <a:pt x="368" y="19"/>
                  </a:lnTo>
                  <a:lnTo>
                    <a:pt x="368" y="14"/>
                  </a:lnTo>
                  <a:lnTo>
                    <a:pt x="378" y="10"/>
                  </a:lnTo>
                  <a:lnTo>
                    <a:pt x="378" y="5"/>
                  </a:lnTo>
                  <a:lnTo>
                    <a:pt x="378" y="5"/>
                  </a:lnTo>
                  <a:close/>
                </a:path>
              </a:pathLst>
            </a:custGeom>
            <a:solidFill>
              <a:srgbClr val="FF0000"/>
            </a:solidFill>
            <a:ln>
              <a:solidFill>
                <a:schemeClr val="bg2"/>
              </a:solidFill>
              <a:headEnd/>
              <a:tailEnd/>
            </a:ln>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113">
              <a:extLst>
                <a:ext uri="{FF2B5EF4-FFF2-40B4-BE49-F238E27FC236}">
                  <a16:creationId xmlns:a16="http://schemas.microsoft.com/office/drawing/2014/main" xmlns="" id="{5C8D5280-F639-41A8-9B65-90DF30672055}"/>
                </a:ext>
              </a:extLst>
            </p:cNvPr>
            <p:cNvSpPr>
              <a:spLocks/>
            </p:cNvSpPr>
            <p:nvPr/>
          </p:nvSpPr>
          <p:spPr bwMode="auto">
            <a:xfrm>
              <a:off x="8745802" y="3089055"/>
              <a:ext cx="782900" cy="746702"/>
            </a:xfrm>
            <a:custGeom>
              <a:avLst/>
              <a:gdLst>
                <a:gd name="T0" fmla="*/ 576 w 818"/>
                <a:gd name="T1" fmla="*/ 82 h 875"/>
                <a:gd name="T2" fmla="*/ 610 w 818"/>
                <a:gd name="T3" fmla="*/ 130 h 875"/>
                <a:gd name="T4" fmla="*/ 620 w 818"/>
                <a:gd name="T5" fmla="*/ 159 h 875"/>
                <a:gd name="T6" fmla="*/ 634 w 818"/>
                <a:gd name="T7" fmla="*/ 174 h 875"/>
                <a:gd name="T8" fmla="*/ 653 w 818"/>
                <a:gd name="T9" fmla="*/ 179 h 875"/>
                <a:gd name="T10" fmla="*/ 697 w 818"/>
                <a:gd name="T11" fmla="*/ 154 h 875"/>
                <a:gd name="T12" fmla="*/ 716 w 818"/>
                <a:gd name="T13" fmla="*/ 125 h 875"/>
                <a:gd name="T14" fmla="*/ 726 w 818"/>
                <a:gd name="T15" fmla="*/ 92 h 875"/>
                <a:gd name="T16" fmla="*/ 745 w 818"/>
                <a:gd name="T17" fmla="*/ 77 h 875"/>
                <a:gd name="T18" fmla="*/ 770 w 818"/>
                <a:gd name="T19" fmla="*/ 116 h 875"/>
                <a:gd name="T20" fmla="*/ 794 w 818"/>
                <a:gd name="T21" fmla="*/ 116 h 875"/>
                <a:gd name="T22" fmla="*/ 813 w 818"/>
                <a:gd name="T23" fmla="*/ 150 h 875"/>
                <a:gd name="T24" fmla="*/ 808 w 818"/>
                <a:gd name="T25" fmla="*/ 174 h 875"/>
                <a:gd name="T26" fmla="*/ 789 w 818"/>
                <a:gd name="T27" fmla="*/ 212 h 875"/>
                <a:gd name="T28" fmla="*/ 799 w 818"/>
                <a:gd name="T29" fmla="*/ 246 h 875"/>
                <a:gd name="T30" fmla="*/ 779 w 818"/>
                <a:gd name="T31" fmla="*/ 261 h 875"/>
                <a:gd name="T32" fmla="*/ 760 w 818"/>
                <a:gd name="T33" fmla="*/ 290 h 875"/>
                <a:gd name="T34" fmla="*/ 765 w 818"/>
                <a:gd name="T35" fmla="*/ 309 h 875"/>
                <a:gd name="T36" fmla="*/ 765 w 818"/>
                <a:gd name="T37" fmla="*/ 358 h 875"/>
                <a:gd name="T38" fmla="*/ 741 w 818"/>
                <a:gd name="T39" fmla="*/ 382 h 875"/>
                <a:gd name="T40" fmla="*/ 716 w 818"/>
                <a:gd name="T41" fmla="*/ 406 h 875"/>
                <a:gd name="T42" fmla="*/ 731 w 818"/>
                <a:gd name="T43" fmla="*/ 440 h 875"/>
                <a:gd name="T44" fmla="*/ 721 w 818"/>
                <a:gd name="T45" fmla="*/ 479 h 875"/>
                <a:gd name="T46" fmla="*/ 702 w 818"/>
                <a:gd name="T47" fmla="*/ 517 h 875"/>
                <a:gd name="T48" fmla="*/ 682 w 818"/>
                <a:gd name="T49" fmla="*/ 546 h 875"/>
                <a:gd name="T50" fmla="*/ 678 w 818"/>
                <a:gd name="T51" fmla="*/ 570 h 875"/>
                <a:gd name="T52" fmla="*/ 644 w 818"/>
                <a:gd name="T53" fmla="*/ 575 h 875"/>
                <a:gd name="T54" fmla="*/ 595 w 818"/>
                <a:gd name="T55" fmla="*/ 575 h 875"/>
                <a:gd name="T56" fmla="*/ 634 w 818"/>
                <a:gd name="T57" fmla="*/ 595 h 875"/>
                <a:gd name="T58" fmla="*/ 620 w 818"/>
                <a:gd name="T59" fmla="*/ 638 h 875"/>
                <a:gd name="T60" fmla="*/ 600 w 818"/>
                <a:gd name="T61" fmla="*/ 638 h 875"/>
                <a:gd name="T62" fmla="*/ 561 w 818"/>
                <a:gd name="T63" fmla="*/ 638 h 875"/>
                <a:gd name="T64" fmla="*/ 547 w 818"/>
                <a:gd name="T65" fmla="*/ 672 h 875"/>
                <a:gd name="T66" fmla="*/ 518 w 818"/>
                <a:gd name="T67" fmla="*/ 677 h 875"/>
                <a:gd name="T68" fmla="*/ 503 w 818"/>
                <a:gd name="T69" fmla="*/ 682 h 875"/>
                <a:gd name="T70" fmla="*/ 503 w 818"/>
                <a:gd name="T71" fmla="*/ 711 h 875"/>
                <a:gd name="T72" fmla="*/ 479 w 818"/>
                <a:gd name="T73" fmla="*/ 725 h 875"/>
                <a:gd name="T74" fmla="*/ 445 w 818"/>
                <a:gd name="T75" fmla="*/ 725 h 875"/>
                <a:gd name="T76" fmla="*/ 455 w 818"/>
                <a:gd name="T77" fmla="*/ 754 h 875"/>
                <a:gd name="T78" fmla="*/ 421 w 818"/>
                <a:gd name="T79" fmla="*/ 793 h 875"/>
                <a:gd name="T80" fmla="*/ 382 w 818"/>
                <a:gd name="T81" fmla="*/ 793 h 875"/>
                <a:gd name="T82" fmla="*/ 344 w 818"/>
                <a:gd name="T83" fmla="*/ 846 h 875"/>
                <a:gd name="T84" fmla="*/ 310 w 818"/>
                <a:gd name="T85" fmla="*/ 846 h 875"/>
                <a:gd name="T86" fmla="*/ 276 w 818"/>
                <a:gd name="T87" fmla="*/ 861 h 875"/>
                <a:gd name="T88" fmla="*/ 257 w 818"/>
                <a:gd name="T89" fmla="*/ 861 h 875"/>
                <a:gd name="T90" fmla="*/ 242 w 818"/>
                <a:gd name="T91" fmla="*/ 870 h 875"/>
                <a:gd name="T92" fmla="*/ 165 w 818"/>
                <a:gd name="T93" fmla="*/ 861 h 875"/>
                <a:gd name="T94" fmla="*/ 92 w 818"/>
                <a:gd name="T95" fmla="*/ 836 h 875"/>
                <a:gd name="T96" fmla="*/ 15 w 818"/>
                <a:gd name="T97" fmla="*/ 836 h 875"/>
                <a:gd name="T98" fmla="*/ 77 w 818"/>
                <a:gd name="T99" fmla="*/ 740 h 875"/>
                <a:gd name="T100" fmla="*/ 106 w 818"/>
                <a:gd name="T101" fmla="*/ 628 h 875"/>
                <a:gd name="T102" fmla="*/ 126 w 818"/>
                <a:gd name="T103" fmla="*/ 580 h 875"/>
                <a:gd name="T104" fmla="*/ 179 w 818"/>
                <a:gd name="T105" fmla="*/ 517 h 875"/>
                <a:gd name="T106" fmla="*/ 237 w 818"/>
                <a:gd name="T107" fmla="*/ 459 h 875"/>
                <a:gd name="T108" fmla="*/ 261 w 818"/>
                <a:gd name="T109" fmla="*/ 367 h 875"/>
                <a:gd name="T110" fmla="*/ 213 w 818"/>
                <a:gd name="T111" fmla="*/ 377 h 875"/>
                <a:gd name="T112" fmla="*/ 198 w 818"/>
                <a:gd name="T113" fmla="*/ 314 h 875"/>
                <a:gd name="T114" fmla="*/ 140 w 818"/>
                <a:gd name="T115" fmla="*/ 280 h 875"/>
                <a:gd name="T116" fmla="*/ 165 w 818"/>
                <a:gd name="T117" fmla="*/ 164 h 875"/>
                <a:gd name="T118" fmla="*/ 257 w 818"/>
                <a:gd name="T119" fmla="*/ 96 h 875"/>
                <a:gd name="T120" fmla="*/ 465 w 818"/>
                <a:gd name="T121" fmla="*/ 6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8" h="875">
                  <a:moveTo>
                    <a:pt x="499" y="63"/>
                  </a:moveTo>
                  <a:lnTo>
                    <a:pt x="499" y="67"/>
                  </a:lnTo>
                  <a:lnTo>
                    <a:pt x="503" y="72"/>
                  </a:lnTo>
                  <a:lnTo>
                    <a:pt x="503" y="72"/>
                  </a:lnTo>
                  <a:lnTo>
                    <a:pt x="513" y="82"/>
                  </a:lnTo>
                  <a:lnTo>
                    <a:pt x="518" y="87"/>
                  </a:lnTo>
                  <a:lnTo>
                    <a:pt x="523" y="92"/>
                  </a:lnTo>
                  <a:lnTo>
                    <a:pt x="523" y="92"/>
                  </a:lnTo>
                  <a:lnTo>
                    <a:pt x="528" y="96"/>
                  </a:lnTo>
                  <a:lnTo>
                    <a:pt x="528" y="96"/>
                  </a:lnTo>
                  <a:lnTo>
                    <a:pt x="532" y="96"/>
                  </a:lnTo>
                  <a:lnTo>
                    <a:pt x="532" y="96"/>
                  </a:lnTo>
                  <a:lnTo>
                    <a:pt x="537" y="96"/>
                  </a:lnTo>
                  <a:lnTo>
                    <a:pt x="542" y="92"/>
                  </a:lnTo>
                  <a:lnTo>
                    <a:pt x="552" y="87"/>
                  </a:lnTo>
                  <a:lnTo>
                    <a:pt x="561" y="82"/>
                  </a:lnTo>
                  <a:lnTo>
                    <a:pt x="566" y="82"/>
                  </a:lnTo>
                  <a:lnTo>
                    <a:pt x="571" y="82"/>
                  </a:lnTo>
                  <a:lnTo>
                    <a:pt x="576" y="82"/>
                  </a:lnTo>
                  <a:lnTo>
                    <a:pt x="581" y="82"/>
                  </a:lnTo>
                  <a:lnTo>
                    <a:pt x="591" y="87"/>
                  </a:lnTo>
                  <a:lnTo>
                    <a:pt x="595" y="92"/>
                  </a:lnTo>
                  <a:lnTo>
                    <a:pt x="600" y="96"/>
                  </a:lnTo>
                  <a:lnTo>
                    <a:pt x="600" y="96"/>
                  </a:lnTo>
                  <a:lnTo>
                    <a:pt x="600" y="96"/>
                  </a:lnTo>
                  <a:lnTo>
                    <a:pt x="600" y="96"/>
                  </a:lnTo>
                  <a:lnTo>
                    <a:pt x="595" y="101"/>
                  </a:lnTo>
                  <a:lnTo>
                    <a:pt x="595" y="106"/>
                  </a:lnTo>
                  <a:lnTo>
                    <a:pt x="591" y="106"/>
                  </a:lnTo>
                  <a:lnTo>
                    <a:pt x="591" y="111"/>
                  </a:lnTo>
                  <a:lnTo>
                    <a:pt x="591" y="111"/>
                  </a:lnTo>
                  <a:lnTo>
                    <a:pt x="595" y="116"/>
                  </a:lnTo>
                  <a:lnTo>
                    <a:pt x="595" y="121"/>
                  </a:lnTo>
                  <a:lnTo>
                    <a:pt x="600" y="121"/>
                  </a:lnTo>
                  <a:lnTo>
                    <a:pt x="600" y="125"/>
                  </a:lnTo>
                  <a:lnTo>
                    <a:pt x="605" y="125"/>
                  </a:lnTo>
                  <a:lnTo>
                    <a:pt x="605" y="125"/>
                  </a:lnTo>
                  <a:lnTo>
                    <a:pt x="610" y="130"/>
                  </a:lnTo>
                  <a:lnTo>
                    <a:pt x="610" y="130"/>
                  </a:lnTo>
                  <a:lnTo>
                    <a:pt x="615" y="135"/>
                  </a:lnTo>
                  <a:lnTo>
                    <a:pt x="615" y="140"/>
                  </a:lnTo>
                  <a:lnTo>
                    <a:pt x="615" y="140"/>
                  </a:lnTo>
                  <a:lnTo>
                    <a:pt x="615" y="140"/>
                  </a:lnTo>
                  <a:lnTo>
                    <a:pt x="615" y="145"/>
                  </a:lnTo>
                  <a:lnTo>
                    <a:pt x="615" y="145"/>
                  </a:lnTo>
                  <a:lnTo>
                    <a:pt x="615" y="145"/>
                  </a:lnTo>
                  <a:lnTo>
                    <a:pt x="615" y="150"/>
                  </a:lnTo>
                  <a:lnTo>
                    <a:pt x="615" y="150"/>
                  </a:lnTo>
                  <a:lnTo>
                    <a:pt x="615" y="150"/>
                  </a:lnTo>
                  <a:lnTo>
                    <a:pt x="615" y="150"/>
                  </a:lnTo>
                  <a:lnTo>
                    <a:pt x="615" y="150"/>
                  </a:lnTo>
                  <a:lnTo>
                    <a:pt x="615" y="154"/>
                  </a:lnTo>
                  <a:lnTo>
                    <a:pt x="615" y="154"/>
                  </a:lnTo>
                  <a:lnTo>
                    <a:pt x="615" y="154"/>
                  </a:lnTo>
                  <a:lnTo>
                    <a:pt x="620" y="154"/>
                  </a:lnTo>
                  <a:lnTo>
                    <a:pt x="620" y="154"/>
                  </a:lnTo>
                  <a:lnTo>
                    <a:pt x="620" y="159"/>
                  </a:lnTo>
                  <a:lnTo>
                    <a:pt x="620" y="159"/>
                  </a:lnTo>
                  <a:lnTo>
                    <a:pt x="624" y="159"/>
                  </a:lnTo>
                  <a:lnTo>
                    <a:pt x="624" y="159"/>
                  </a:lnTo>
                  <a:lnTo>
                    <a:pt x="624" y="159"/>
                  </a:lnTo>
                  <a:lnTo>
                    <a:pt x="629" y="164"/>
                  </a:lnTo>
                  <a:lnTo>
                    <a:pt x="629" y="164"/>
                  </a:lnTo>
                  <a:lnTo>
                    <a:pt x="629" y="164"/>
                  </a:lnTo>
                  <a:lnTo>
                    <a:pt x="629" y="164"/>
                  </a:lnTo>
                  <a:lnTo>
                    <a:pt x="629" y="164"/>
                  </a:lnTo>
                  <a:lnTo>
                    <a:pt x="629" y="164"/>
                  </a:lnTo>
                  <a:lnTo>
                    <a:pt x="629" y="169"/>
                  </a:lnTo>
                  <a:lnTo>
                    <a:pt x="629" y="169"/>
                  </a:lnTo>
                  <a:lnTo>
                    <a:pt x="634" y="169"/>
                  </a:lnTo>
                  <a:lnTo>
                    <a:pt x="634" y="169"/>
                  </a:lnTo>
                  <a:lnTo>
                    <a:pt x="634" y="169"/>
                  </a:lnTo>
                  <a:lnTo>
                    <a:pt x="634" y="169"/>
                  </a:lnTo>
                  <a:lnTo>
                    <a:pt x="634" y="169"/>
                  </a:lnTo>
                  <a:lnTo>
                    <a:pt x="634" y="169"/>
                  </a:lnTo>
                  <a:lnTo>
                    <a:pt x="634" y="174"/>
                  </a:lnTo>
                  <a:lnTo>
                    <a:pt x="634" y="174"/>
                  </a:lnTo>
                  <a:lnTo>
                    <a:pt x="634" y="179"/>
                  </a:lnTo>
                  <a:lnTo>
                    <a:pt x="634" y="179"/>
                  </a:lnTo>
                  <a:lnTo>
                    <a:pt x="634" y="179"/>
                  </a:lnTo>
                  <a:lnTo>
                    <a:pt x="634" y="183"/>
                  </a:lnTo>
                  <a:lnTo>
                    <a:pt x="634" y="183"/>
                  </a:lnTo>
                  <a:lnTo>
                    <a:pt x="634" y="183"/>
                  </a:lnTo>
                  <a:lnTo>
                    <a:pt x="634" y="183"/>
                  </a:lnTo>
                  <a:lnTo>
                    <a:pt x="639" y="183"/>
                  </a:lnTo>
                  <a:lnTo>
                    <a:pt x="639" y="183"/>
                  </a:lnTo>
                  <a:lnTo>
                    <a:pt x="639" y="179"/>
                  </a:lnTo>
                  <a:lnTo>
                    <a:pt x="644" y="179"/>
                  </a:lnTo>
                  <a:lnTo>
                    <a:pt x="644" y="179"/>
                  </a:lnTo>
                  <a:lnTo>
                    <a:pt x="644" y="179"/>
                  </a:lnTo>
                  <a:lnTo>
                    <a:pt x="649" y="179"/>
                  </a:lnTo>
                  <a:lnTo>
                    <a:pt x="649" y="179"/>
                  </a:lnTo>
                  <a:lnTo>
                    <a:pt x="649" y="179"/>
                  </a:lnTo>
                  <a:lnTo>
                    <a:pt x="649" y="179"/>
                  </a:lnTo>
                  <a:lnTo>
                    <a:pt x="653" y="179"/>
                  </a:lnTo>
                  <a:lnTo>
                    <a:pt x="653" y="179"/>
                  </a:lnTo>
                  <a:lnTo>
                    <a:pt x="653" y="179"/>
                  </a:lnTo>
                  <a:lnTo>
                    <a:pt x="658" y="179"/>
                  </a:lnTo>
                  <a:lnTo>
                    <a:pt x="658" y="179"/>
                  </a:lnTo>
                  <a:lnTo>
                    <a:pt x="663" y="174"/>
                  </a:lnTo>
                  <a:lnTo>
                    <a:pt x="668" y="174"/>
                  </a:lnTo>
                  <a:lnTo>
                    <a:pt x="668" y="174"/>
                  </a:lnTo>
                  <a:lnTo>
                    <a:pt x="673" y="169"/>
                  </a:lnTo>
                  <a:lnTo>
                    <a:pt x="673" y="169"/>
                  </a:lnTo>
                  <a:lnTo>
                    <a:pt x="673" y="169"/>
                  </a:lnTo>
                  <a:lnTo>
                    <a:pt x="678" y="169"/>
                  </a:lnTo>
                  <a:lnTo>
                    <a:pt x="682" y="164"/>
                  </a:lnTo>
                  <a:lnTo>
                    <a:pt x="682" y="164"/>
                  </a:lnTo>
                  <a:lnTo>
                    <a:pt x="687" y="164"/>
                  </a:lnTo>
                  <a:lnTo>
                    <a:pt x="687" y="159"/>
                  </a:lnTo>
                  <a:lnTo>
                    <a:pt x="692" y="159"/>
                  </a:lnTo>
                  <a:lnTo>
                    <a:pt x="692" y="159"/>
                  </a:lnTo>
                  <a:lnTo>
                    <a:pt x="692" y="159"/>
                  </a:lnTo>
                  <a:lnTo>
                    <a:pt x="697" y="154"/>
                  </a:lnTo>
                  <a:lnTo>
                    <a:pt x="697" y="154"/>
                  </a:lnTo>
                  <a:lnTo>
                    <a:pt x="697" y="154"/>
                  </a:lnTo>
                  <a:lnTo>
                    <a:pt x="702" y="150"/>
                  </a:lnTo>
                  <a:lnTo>
                    <a:pt x="702" y="150"/>
                  </a:lnTo>
                  <a:lnTo>
                    <a:pt x="702" y="150"/>
                  </a:lnTo>
                  <a:lnTo>
                    <a:pt x="702" y="145"/>
                  </a:lnTo>
                  <a:lnTo>
                    <a:pt x="702" y="145"/>
                  </a:lnTo>
                  <a:lnTo>
                    <a:pt x="702" y="145"/>
                  </a:lnTo>
                  <a:lnTo>
                    <a:pt x="707" y="140"/>
                  </a:lnTo>
                  <a:lnTo>
                    <a:pt x="707" y="140"/>
                  </a:lnTo>
                  <a:lnTo>
                    <a:pt x="707" y="140"/>
                  </a:lnTo>
                  <a:lnTo>
                    <a:pt x="707" y="135"/>
                  </a:lnTo>
                  <a:lnTo>
                    <a:pt x="712" y="135"/>
                  </a:lnTo>
                  <a:lnTo>
                    <a:pt x="712" y="135"/>
                  </a:lnTo>
                  <a:lnTo>
                    <a:pt x="712" y="130"/>
                  </a:lnTo>
                  <a:lnTo>
                    <a:pt x="712" y="130"/>
                  </a:lnTo>
                  <a:lnTo>
                    <a:pt x="716" y="130"/>
                  </a:lnTo>
                  <a:lnTo>
                    <a:pt x="716" y="125"/>
                  </a:lnTo>
                  <a:lnTo>
                    <a:pt x="716" y="125"/>
                  </a:lnTo>
                  <a:lnTo>
                    <a:pt x="716" y="121"/>
                  </a:lnTo>
                  <a:lnTo>
                    <a:pt x="716" y="121"/>
                  </a:lnTo>
                  <a:lnTo>
                    <a:pt x="716" y="121"/>
                  </a:lnTo>
                  <a:lnTo>
                    <a:pt x="721" y="116"/>
                  </a:lnTo>
                  <a:lnTo>
                    <a:pt x="721" y="116"/>
                  </a:lnTo>
                  <a:lnTo>
                    <a:pt x="721" y="116"/>
                  </a:lnTo>
                  <a:lnTo>
                    <a:pt x="721" y="111"/>
                  </a:lnTo>
                  <a:lnTo>
                    <a:pt x="721" y="111"/>
                  </a:lnTo>
                  <a:lnTo>
                    <a:pt x="721" y="106"/>
                  </a:lnTo>
                  <a:lnTo>
                    <a:pt x="721" y="106"/>
                  </a:lnTo>
                  <a:lnTo>
                    <a:pt x="721" y="101"/>
                  </a:lnTo>
                  <a:lnTo>
                    <a:pt x="721" y="96"/>
                  </a:lnTo>
                  <a:lnTo>
                    <a:pt x="721" y="96"/>
                  </a:lnTo>
                  <a:lnTo>
                    <a:pt x="721" y="96"/>
                  </a:lnTo>
                  <a:lnTo>
                    <a:pt x="721" y="96"/>
                  </a:lnTo>
                  <a:lnTo>
                    <a:pt x="721" y="92"/>
                  </a:lnTo>
                  <a:lnTo>
                    <a:pt x="721" y="92"/>
                  </a:lnTo>
                  <a:lnTo>
                    <a:pt x="721" y="92"/>
                  </a:lnTo>
                  <a:lnTo>
                    <a:pt x="726" y="92"/>
                  </a:lnTo>
                  <a:lnTo>
                    <a:pt x="726" y="87"/>
                  </a:lnTo>
                  <a:lnTo>
                    <a:pt x="726" y="87"/>
                  </a:lnTo>
                  <a:lnTo>
                    <a:pt x="726" y="87"/>
                  </a:lnTo>
                  <a:lnTo>
                    <a:pt x="726" y="87"/>
                  </a:lnTo>
                  <a:lnTo>
                    <a:pt x="731" y="87"/>
                  </a:lnTo>
                  <a:lnTo>
                    <a:pt x="731" y="82"/>
                  </a:lnTo>
                  <a:lnTo>
                    <a:pt x="731" y="82"/>
                  </a:lnTo>
                  <a:lnTo>
                    <a:pt x="731" y="82"/>
                  </a:lnTo>
                  <a:lnTo>
                    <a:pt x="736" y="82"/>
                  </a:lnTo>
                  <a:lnTo>
                    <a:pt x="736" y="77"/>
                  </a:lnTo>
                  <a:lnTo>
                    <a:pt x="736" y="77"/>
                  </a:lnTo>
                  <a:lnTo>
                    <a:pt x="741" y="77"/>
                  </a:lnTo>
                  <a:lnTo>
                    <a:pt x="741" y="77"/>
                  </a:lnTo>
                  <a:lnTo>
                    <a:pt x="741" y="77"/>
                  </a:lnTo>
                  <a:lnTo>
                    <a:pt x="745" y="77"/>
                  </a:lnTo>
                  <a:lnTo>
                    <a:pt x="745" y="77"/>
                  </a:lnTo>
                  <a:lnTo>
                    <a:pt x="745" y="77"/>
                  </a:lnTo>
                  <a:lnTo>
                    <a:pt x="745" y="77"/>
                  </a:lnTo>
                  <a:lnTo>
                    <a:pt x="745" y="77"/>
                  </a:lnTo>
                  <a:lnTo>
                    <a:pt x="750" y="77"/>
                  </a:lnTo>
                  <a:lnTo>
                    <a:pt x="755" y="77"/>
                  </a:lnTo>
                  <a:lnTo>
                    <a:pt x="760" y="82"/>
                  </a:lnTo>
                  <a:lnTo>
                    <a:pt x="765" y="82"/>
                  </a:lnTo>
                  <a:lnTo>
                    <a:pt x="770" y="87"/>
                  </a:lnTo>
                  <a:lnTo>
                    <a:pt x="774" y="92"/>
                  </a:lnTo>
                  <a:lnTo>
                    <a:pt x="779" y="92"/>
                  </a:lnTo>
                  <a:lnTo>
                    <a:pt x="779" y="92"/>
                  </a:lnTo>
                  <a:lnTo>
                    <a:pt x="779" y="96"/>
                  </a:lnTo>
                  <a:lnTo>
                    <a:pt x="779" y="96"/>
                  </a:lnTo>
                  <a:lnTo>
                    <a:pt x="779" y="96"/>
                  </a:lnTo>
                  <a:lnTo>
                    <a:pt x="774" y="101"/>
                  </a:lnTo>
                  <a:lnTo>
                    <a:pt x="774" y="101"/>
                  </a:lnTo>
                  <a:lnTo>
                    <a:pt x="774" y="106"/>
                  </a:lnTo>
                  <a:lnTo>
                    <a:pt x="774" y="106"/>
                  </a:lnTo>
                  <a:lnTo>
                    <a:pt x="770" y="111"/>
                  </a:lnTo>
                  <a:lnTo>
                    <a:pt x="770" y="111"/>
                  </a:lnTo>
                  <a:lnTo>
                    <a:pt x="770" y="116"/>
                  </a:lnTo>
                  <a:lnTo>
                    <a:pt x="770" y="116"/>
                  </a:lnTo>
                  <a:lnTo>
                    <a:pt x="774" y="116"/>
                  </a:lnTo>
                  <a:lnTo>
                    <a:pt x="774" y="121"/>
                  </a:lnTo>
                  <a:lnTo>
                    <a:pt x="779" y="116"/>
                  </a:lnTo>
                  <a:lnTo>
                    <a:pt x="779" y="116"/>
                  </a:lnTo>
                  <a:lnTo>
                    <a:pt x="784" y="116"/>
                  </a:lnTo>
                  <a:lnTo>
                    <a:pt x="784" y="116"/>
                  </a:lnTo>
                  <a:lnTo>
                    <a:pt x="784" y="116"/>
                  </a:lnTo>
                  <a:lnTo>
                    <a:pt x="784" y="116"/>
                  </a:lnTo>
                  <a:lnTo>
                    <a:pt x="784" y="116"/>
                  </a:lnTo>
                  <a:lnTo>
                    <a:pt x="784" y="121"/>
                  </a:lnTo>
                  <a:lnTo>
                    <a:pt x="784" y="121"/>
                  </a:lnTo>
                  <a:lnTo>
                    <a:pt x="784" y="121"/>
                  </a:lnTo>
                  <a:lnTo>
                    <a:pt x="789" y="125"/>
                  </a:lnTo>
                  <a:lnTo>
                    <a:pt x="789" y="125"/>
                  </a:lnTo>
                  <a:lnTo>
                    <a:pt x="789" y="121"/>
                  </a:lnTo>
                  <a:lnTo>
                    <a:pt x="789" y="121"/>
                  </a:lnTo>
                  <a:lnTo>
                    <a:pt x="789" y="121"/>
                  </a:lnTo>
                  <a:lnTo>
                    <a:pt x="794" y="116"/>
                  </a:lnTo>
                  <a:lnTo>
                    <a:pt x="794" y="116"/>
                  </a:lnTo>
                  <a:lnTo>
                    <a:pt x="794" y="121"/>
                  </a:lnTo>
                  <a:lnTo>
                    <a:pt x="799" y="121"/>
                  </a:lnTo>
                  <a:lnTo>
                    <a:pt x="799" y="125"/>
                  </a:lnTo>
                  <a:lnTo>
                    <a:pt x="799" y="125"/>
                  </a:lnTo>
                  <a:lnTo>
                    <a:pt x="799" y="125"/>
                  </a:lnTo>
                  <a:lnTo>
                    <a:pt x="799" y="130"/>
                  </a:lnTo>
                  <a:lnTo>
                    <a:pt x="799" y="130"/>
                  </a:lnTo>
                  <a:lnTo>
                    <a:pt x="799" y="135"/>
                  </a:lnTo>
                  <a:lnTo>
                    <a:pt x="799" y="135"/>
                  </a:lnTo>
                  <a:lnTo>
                    <a:pt x="799" y="135"/>
                  </a:lnTo>
                  <a:lnTo>
                    <a:pt x="803" y="135"/>
                  </a:lnTo>
                  <a:lnTo>
                    <a:pt x="818" y="140"/>
                  </a:lnTo>
                  <a:lnTo>
                    <a:pt x="818" y="140"/>
                  </a:lnTo>
                  <a:lnTo>
                    <a:pt x="818" y="145"/>
                  </a:lnTo>
                  <a:lnTo>
                    <a:pt x="818" y="145"/>
                  </a:lnTo>
                  <a:lnTo>
                    <a:pt x="818" y="150"/>
                  </a:lnTo>
                  <a:lnTo>
                    <a:pt x="813" y="150"/>
                  </a:lnTo>
                  <a:lnTo>
                    <a:pt x="813" y="150"/>
                  </a:lnTo>
                  <a:lnTo>
                    <a:pt x="813" y="150"/>
                  </a:lnTo>
                  <a:lnTo>
                    <a:pt x="813" y="150"/>
                  </a:lnTo>
                  <a:lnTo>
                    <a:pt x="808" y="154"/>
                  </a:lnTo>
                  <a:lnTo>
                    <a:pt x="808" y="154"/>
                  </a:lnTo>
                  <a:lnTo>
                    <a:pt x="808" y="154"/>
                  </a:lnTo>
                  <a:lnTo>
                    <a:pt x="808" y="159"/>
                  </a:lnTo>
                  <a:lnTo>
                    <a:pt x="808" y="159"/>
                  </a:lnTo>
                  <a:lnTo>
                    <a:pt x="803" y="159"/>
                  </a:lnTo>
                  <a:lnTo>
                    <a:pt x="803" y="164"/>
                  </a:lnTo>
                  <a:lnTo>
                    <a:pt x="799" y="164"/>
                  </a:lnTo>
                  <a:lnTo>
                    <a:pt x="799" y="164"/>
                  </a:lnTo>
                  <a:lnTo>
                    <a:pt x="799" y="164"/>
                  </a:lnTo>
                  <a:lnTo>
                    <a:pt x="799" y="164"/>
                  </a:lnTo>
                  <a:lnTo>
                    <a:pt x="799" y="164"/>
                  </a:lnTo>
                  <a:lnTo>
                    <a:pt x="803" y="169"/>
                  </a:lnTo>
                  <a:lnTo>
                    <a:pt x="803" y="169"/>
                  </a:lnTo>
                  <a:lnTo>
                    <a:pt x="808" y="169"/>
                  </a:lnTo>
                  <a:lnTo>
                    <a:pt x="808" y="169"/>
                  </a:lnTo>
                  <a:lnTo>
                    <a:pt x="808" y="174"/>
                  </a:lnTo>
                  <a:lnTo>
                    <a:pt x="808" y="174"/>
                  </a:lnTo>
                  <a:lnTo>
                    <a:pt x="808" y="179"/>
                  </a:lnTo>
                  <a:lnTo>
                    <a:pt x="808" y="179"/>
                  </a:lnTo>
                  <a:lnTo>
                    <a:pt x="808" y="179"/>
                  </a:lnTo>
                  <a:lnTo>
                    <a:pt x="803" y="183"/>
                  </a:lnTo>
                  <a:lnTo>
                    <a:pt x="803" y="188"/>
                  </a:lnTo>
                  <a:lnTo>
                    <a:pt x="803" y="188"/>
                  </a:lnTo>
                  <a:lnTo>
                    <a:pt x="799" y="188"/>
                  </a:lnTo>
                  <a:lnTo>
                    <a:pt x="799" y="188"/>
                  </a:lnTo>
                  <a:lnTo>
                    <a:pt x="799" y="188"/>
                  </a:lnTo>
                  <a:lnTo>
                    <a:pt x="799" y="193"/>
                  </a:lnTo>
                  <a:lnTo>
                    <a:pt x="799" y="193"/>
                  </a:lnTo>
                  <a:lnTo>
                    <a:pt x="799" y="198"/>
                  </a:lnTo>
                  <a:lnTo>
                    <a:pt x="799" y="198"/>
                  </a:lnTo>
                  <a:lnTo>
                    <a:pt x="799" y="203"/>
                  </a:lnTo>
                  <a:lnTo>
                    <a:pt x="794" y="208"/>
                  </a:lnTo>
                  <a:lnTo>
                    <a:pt x="794" y="208"/>
                  </a:lnTo>
                  <a:lnTo>
                    <a:pt x="794" y="212"/>
                  </a:lnTo>
                  <a:lnTo>
                    <a:pt x="789" y="212"/>
                  </a:lnTo>
                  <a:lnTo>
                    <a:pt x="789" y="212"/>
                  </a:lnTo>
                  <a:lnTo>
                    <a:pt x="789" y="212"/>
                  </a:lnTo>
                  <a:lnTo>
                    <a:pt x="784" y="217"/>
                  </a:lnTo>
                  <a:lnTo>
                    <a:pt x="784" y="217"/>
                  </a:lnTo>
                  <a:lnTo>
                    <a:pt x="784" y="217"/>
                  </a:lnTo>
                  <a:lnTo>
                    <a:pt x="784" y="222"/>
                  </a:lnTo>
                  <a:lnTo>
                    <a:pt x="789" y="222"/>
                  </a:lnTo>
                  <a:lnTo>
                    <a:pt x="789" y="227"/>
                  </a:lnTo>
                  <a:lnTo>
                    <a:pt x="789" y="227"/>
                  </a:lnTo>
                  <a:lnTo>
                    <a:pt x="794" y="232"/>
                  </a:lnTo>
                  <a:lnTo>
                    <a:pt x="799" y="237"/>
                  </a:lnTo>
                  <a:lnTo>
                    <a:pt x="799" y="237"/>
                  </a:lnTo>
                  <a:lnTo>
                    <a:pt x="803" y="241"/>
                  </a:lnTo>
                  <a:lnTo>
                    <a:pt x="799" y="241"/>
                  </a:lnTo>
                  <a:lnTo>
                    <a:pt x="799" y="241"/>
                  </a:lnTo>
                  <a:lnTo>
                    <a:pt x="799" y="241"/>
                  </a:lnTo>
                  <a:lnTo>
                    <a:pt x="799" y="241"/>
                  </a:lnTo>
                  <a:lnTo>
                    <a:pt x="799" y="241"/>
                  </a:lnTo>
                  <a:lnTo>
                    <a:pt x="799" y="246"/>
                  </a:lnTo>
                  <a:lnTo>
                    <a:pt x="799" y="246"/>
                  </a:lnTo>
                  <a:lnTo>
                    <a:pt x="799" y="246"/>
                  </a:lnTo>
                  <a:lnTo>
                    <a:pt x="794" y="246"/>
                  </a:lnTo>
                  <a:lnTo>
                    <a:pt x="794" y="246"/>
                  </a:lnTo>
                  <a:lnTo>
                    <a:pt x="794" y="246"/>
                  </a:lnTo>
                  <a:lnTo>
                    <a:pt x="789" y="246"/>
                  </a:lnTo>
                  <a:lnTo>
                    <a:pt x="789" y="251"/>
                  </a:lnTo>
                  <a:lnTo>
                    <a:pt x="794" y="251"/>
                  </a:lnTo>
                  <a:lnTo>
                    <a:pt x="794" y="251"/>
                  </a:lnTo>
                  <a:lnTo>
                    <a:pt x="794" y="256"/>
                  </a:lnTo>
                  <a:lnTo>
                    <a:pt x="794" y="256"/>
                  </a:lnTo>
                  <a:lnTo>
                    <a:pt x="794" y="256"/>
                  </a:lnTo>
                  <a:lnTo>
                    <a:pt x="794" y="256"/>
                  </a:lnTo>
                  <a:lnTo>
                    <a:pt x="794" y="261"/>
                  </a:lnTo>
                  <a:lnTo>
                    <a:pt x="794" y="261"/>
                  </a:lnTo>
                  <a:lnTo>
                    <a:pt x="794" y="261"/>
                  </a:lnTo>
                  <a:lnTo>
                    <a:pt x="789" y="261"/>
                  </a:lnTo>
                  <a:lnTo>
                    <a:pt x="784" y="261"/>
                  </a:lnTo>
                  <a:lnTo>
                    <a:pt x="779" y="261"/>
                  </a:lnTo>
                  <a:lnTo>
                    <a:pt x="779" y="261"/>
                  </a:lnTo>
                  <a:lnTo>
                    <a:pt x="774" y="266"/>
                  </a:lnTo>
                  <a:lnTo>
                    <a:pt x="774" y="266"/>
                  </a:lnTo>
                  <a:lnTo>
                    <a:pt x="774" y="271"/>
                  </a:lnTo>
                  <a:lnTo>
                    <a:pt x="774" y="271"/>
                  </a:lnTo>
                  <a:lnTo>
                    <a:pt x="770" y="280"/>
                  </a:lnTo>
                  <a:lnTo>
                    <a:pt x="770" y="280"/>
                  </a:lnTo>
                  <a:lnTo>
                    <a:pt x="770" y="285"/>
                  </a:lnTo>
                  <a:lnTo>
                    <a:pt x="770" y="285"/>
                  </a:lnTo>
                  <a:lnTo>
                    <a:pt x="770" y="285"/>
                  </a:lnTo>
                  <a:lnTo>
                    <a:pt x="770" y="285"/>
                  </a:lnTo>
                  <a:lnTo>
                    <a:pt x="770" y="285"/>
                  </a:lnTo>
                  <a:lnTo>
                    <a:pt x="765" y="285"/>
                  </a:lnTo>
                  <a:lnTo>
                    <a:pt x="765" y="290"/>
                  </a:lnTo>
                  <a:lnTo>
                    <a:pt x="765" y="290"/>
                  </a:lnTo>
                  <a:lnTo>
                    <a:pt x="765" y="290"/>
                  </a:lnTo>
                  <a:lnTo>
                    <a:pt x="765" y="290"/>
                  </a:lnTo>
                  <a:lnTo>
                    <a:pt x="765" y="290"/>
                  </a:lnTo>
                  <a:lnTo>
                    <a:pt x="765" y="290"/>
                  </a:lnTo>
                  <a:lnTo>
                    <a:pt x="760" y="290"/>
                  </a:lnTo>
                  <a:lnTo>
                    <a:pt x="760" y="290"/>
                  </a:lnTo>
                  <a:lnTo>
                    <a:pt x="760" y="290"/>
                  </a:lnTo>
                  <a:lnTo>
                    <a:pt x="760" y="290"/>
                  </a:lnTo>
                  <a:lnTo>
                    <a:pt x="760" y="290"/>
                  </a:lnTo>
                  <a:lnTo>
                    <a:pt x="760" y="290"/>
                  </a:lnTo>
                  <a:lnTo>
                    <a:pt x="760" y="290"/>
                  </a:lnTo>
                  <a:lnTo>
                    <a:pt x="760" y="290"/>
                  </a:lnTo>
                  <a:lnTo>
                    <a:pt x="760" y="295"/>
                  </a:lnTo>
                  <a:lnTo>
                    <a:pt x="755" y="295"/>
                  </a:lnTo>
                  <a:lnTo>
                    <a:pt x="755" y="300"/>
                  </a:lnTo>
                  <a:lnTo>
                    <a:pt x="755" y="300"/>
                  </a:lnTo>
                  <a:lnTo>
                    <a:pt x="755" y="300"/>
                  </a:lnTo>
                  <a:lnTo>
                    <a:pt x="760" y="300"/>
                  </a:lnTo>
                  <a:lnTo>
                    <a:pt x="760" y="300"/>
                  </a:lnTo>
                  <a:lnTo>
                    <a:pt x="760" y="300"/>
                  </a:lnTo>
                  <a:lnTo>
                    <a:pt x="765" y="300"/>
                  </a:lnTo>
                  <a:lnTo>
                    <a:pt x="765" y="304"/>
                  </a:lnTo>
                  <a:lnTo>
                    <a:pt x="765" y="304"/>
                  </a:lnTo>
                  <a:lnTo>
                    <a:pt x="765" y="309"/>
                  </a:lnTo>
                  <a:lnTo>
                    <a:pt x="765" y="309"/>
                  </a:lnTo>
                  <a:lnTo>
                    <a:pt x="765" y="309"/>
                  </a:lnTo>
                  <a:lnTo>
                    <a:pt x="765" y="314"/>
                  </a:lnTo>
                  <a:lnTo>
                    <a:pt x="765" y="314"/>
                  </a:lnTo>
                  <a:lnTo>
                    <a:pt x="760" y="314"/>
                  </a:lnTo>
                  <a:lnTo>
                    <a:pt x="760" y="319"/>
                  </a:lnTo>
                  <a:lnTo>
                    <a:pt x="755" y="319"/>
                  </a:lnTo>
                  <a:lnTo>
                    <a:pt x="755" y="319"/>
                  </a:lnTo>
                  <a:lnTo>
                    <a:pt x="755" y="324"/>
                  </a:lnTo>
                  <a:lnTo>
                    <a:pt x="755" y="324"/>
                  </a:lnTo>
                  <a:lnTo>
                    <a:pt x="755" y="329"/>
                  </a:lnTo>
                  <a:lnTo>
                    <a:pt x="760" y="329"/>
                  </a:lnTo>
                  <a:lnTo>
                    <a:pt x="760" y="333"/>
                  </a:lnTo>
                  <a:lnTo>
                    <a:pt x="760" y="338"/>
                  </a:lnTo>
                  <a:lnTo>
                    <a:pt x="760" y="343"/>
                  </a:lnTo>
                  <a:lnTo>
                    <a:pt x="765" y="348"/>
                  </a:lnTo>
                  <a:lnTo>
                    <a:pt x="765" y="348"/>
                  </a:lnTo>
                  <a:lnTo>
                    <a:pt x="765" y="353"/>
                  </a:lnTo>
                  <a:lnTo>
                    <a:pt x="765" y="358"/>
                  </a:lnTo>
                  <a:lnTo>
                    <a:pt x="765" y="358"/>
                  </a:lnTo>
                  <a:lnTo>
                    <a:pt x="765" y="362"/>
                  </a:lnTo>
                  <a:lnTo>
                    <a:pt x="760" y="362"/>
                  </a:lnTo>
                  <a:lnTo>
                    <a:pt x="760" y="362"/>
                  </a:lnTo>
                  <a:lnTo>
                    <a:pt x="760" y="367"/>
                  </a:lnTo>
                  <a:lnTo>
                    <a:pt x="760" y="367"/>
                  </a:lnTo>
                  <a:lnTo>
                    <a:pt x="755" y="367"/>
                  </a:lnTo>
                  <a:lnTo>
                    <a:pt x="755" y="367"/>
                  </a:lnTo>
                  <a:lnTo>
                    <a:pt x="755" y="372"/>
                  </a:lnTo>
                  <a:lnTo>
                    <a:pt x="750" y="372"/>
                  </a:lnTo>
                  <a:lnTo>
                    <a:pt x="750" y="372"/>
                  </a:lnTo>
                  <a:lnTo>
                    <a:pt x="750" y="377"/>
                  </a:lnTo>
                  <a:lnTo>
                    <a:pt x="750" y="377"/>
                  </a:lnTo>
                  <a:lnTo>
                    <a:pt x="750" y="377"/>
                  </a:lnTo>
                  <a:lnTo>
                    <a:pt x="745" y="382"/>
                  </a:lnTo>
                  <a:lnTo>
                    <a:pt x="745" y="382"/>
                  </a:lnTo>
                  <a:lnTo>
                    <a:pt x="745" y="382"/>
                  </a:lnTo>
                  <a:lnTo>
                    <a:pt x="745" y="382"/>
                  </a:lnTo>
                  <a:lnTo>
                    <a:pt x="741" y="382"/>
                  </a:lnTo>
                  <a:lnTo>
                    <a:pt x="741" y="382"/>
                  </a:lnTo>
                  <a:lnTo>
                    <a:pt x="741" y="382"/>
                  </a:lnTo>
                  <a:lnTo>
                    <a:pt x="736" y="387"/>
                  </a:lnTo>
                  <a:lnTo>
                    <a:pt x="736" y="387"/>
                  </a:lnTo>
                  <a:lnTo>
                    <a:pt x="736" y="387"/>
                  </a:lnTo>
                  <a:lnTo>
                    <a:pt x="736" y="391"/>
                  </a:lnTo>
                  <a:lnTo>
                    <a:pt x="736" y="396"/>
                  </a:lnTo>
                  <a:lnTo>
                    <a:pt x="731" y="396"/>
                  </a:lnTo>
                  <a:lnTo>
                    <a:pt x="731" y="401"/>
                  </a:lnTo>
                  <a:lnTo>
                    <a:pt x="731" y="401"/>
                  </a:lnTo>
                  <a:lnTo>
                    <a:pt x="731" y="401"/>
                  </a:lnTo>
                  <a:lnTo>
                    <a:pt x="731" y="401"/>
                  </a:lnTo>
                  <a:lnTo>
                    <a:pt x="731" y="401"/>
                  </a:lnTo>
                  <a:lnTo>
                    <a:pt x="726" y="406"/>
                  </a:lnTo>
                  <a:lnTo>
                    <a:pt x="726" y="406"/>
                  </a:lnTo>
                  <a:lnTo>
                    <a:pt x="726" y="406"/>
                  </a:lnTo>
                  <a:lnTo>
                    <a:pt x="721" y="406"/>
                  </a:lnTo>
                  <a:lnTo>
                    <a:pt x="721" y="406"/>
                  </a:lnTo>
                  <a:lnTo>
                    <a:pt x="716" y="406"/>
                  </a:lnTo>
                  <a:lnTo>
                    <a:pt x="716" y="406"/>
                  </a:lnTo>
                  <a:lnTo>
                    <a:pt x="716" y="406"/>
                  </a:lnTo>
                  <a:lnTo>
                    <a:pt x="716" y="406"/>
                  </a:lnTo>
                  <a:lnTo>
                    <a:pt x="716" y="411"/>
                  </a:lnTo>
                  <a:lnTo>
                    <a:pt x="721" y="411"/>
                  </a:lnTo>
                  <a:lnTo>
                    <a:pt x="721" y="411"/>
                  </a:lnTo>
                  <a:lnTo>
                    <a:pt x="726" y="416"/>
                  </a:lnTo>
                  <a:lnTo>
                    <a:pt x="726" y="416"/>
                  </a:lnTo>
                  <a:lnTo>
                    <a:pt x="726" y="416"/>
                  </a:lnTo>
                  <a:lnTo>
                    <a:pt x="726" y="416"/>
                  </a:lnTo>
                  <a:lnTo>
                    <a:pt x="731" y="420"/>
                  </a:lnTo>
                  <a:lnTo>
                    <a:pt x="731" y="420"/>
                  </a:lnTo>
                  <a:lnTo>
                    <a:pt x="731" y="425"/>
                  </a:lnTo>
                  <a:lnTo>
                    <a:pt x="736" y="430"/>
                  </a:lnTo>
                  <a:lnTo>
                    <a:pt x="736" y="435"/>
                  </a:lnTo>
                  <a:lnTo>
                    <a:pt x="736" y="435"/>
                  </a:lnTo>
                  <a:lnTo>
                    <a:pt x="736" y="435"/>
                  </a:lnTo>
                  <a:lnTo>
                    <a:pt x="731" y="440"/>
                  </a:lnTo>
                  <a:lnTo>
                    <a:pt x="731" y="440"/>
                  </a:lnTo>
                  <a:lnTo>
                    <a:pt x="731" y="440"/>
                  </a:lnTo>
                  <a:lnTo>
                    <a:pt x="731" y="445"/>
                  </a:lnTo>
                  <a:lnTo>
                    <a:pt x="731" y="445"/>
                  </a:lnTo>
                  <a:lnTo>
                    <a:pt x="731" y="445"/>
                  </a:lnTo>
                  <a:lnTo>
                    <a:pt x="731" y="445"/>
                  </a:lnTo>
                  <a:lnTo>
                    <a:pt x="731" y="449"/>
                  </a:lnTo>
                  <a:lnTo>
                    <a:pt x="726" y="449"/>
                  </a:lnTo>
                  <a:lnTo>
                    <a:pt x="726" y="449"/>
                  </a:lnTo>
                  <a:lnTo>
                    <a:pt x="726" y="454"/>
                  </a:lnTo>
                  <a:lnTo>
                    <a:pt x="726" y="454"/>
                  </a:lnTo>
                  <a:lnTo>
                    <a:pt x="726" y="459"/>
                  </a:lnTo>
                  <a:lnTo>
                    <a:pt x="726" y="459"/>
                  </a:lnTo>
                  <a:lnTo>
                    <a:pt x="726" y="459"/>
                  </a:lnTo>
                  <a:lnTo>
                    <a:pt x="726" y="464"/>
                  </a:lnTo>
                  <a:lnTo>
                    <a:pt x="726" y="469"/>
                  </a:lnTo>
                  <a:lnTo>
                    <a:pt x="721" y="469"/>
                  </a:lnTo>
                  <a:lnTo>
                    <a:pt x="721" y="474"/>
                  </a:lnTo>
                  <a:lnTo>
                    <a:pt x="721" y="474"/>
                  </a:lnTo>
                  <a:lnTo>
                    <a:pt x="721" y="479"/>
                  </a:lnTo>
                  <a:lnTo>
                    <a:pt x="721" y="479"/>
                  </a:lnTo>
                  <a:lnTo>
                    <a:pt x="716" y="479"/>
                  </a:lnTo>
                  <a:lnTo>
                    <a:pt x="716" y="483"/>
                  </a:lnTo>
                  <a:lnTo>
                    <a:pt x="716" y="483"/>
                  </a:lnTo>
                  <a:lnTo>
                    <a:pt x="712" y="483"/>
                  </a:lnTo>
                  <a:lnTo>
                    <a:pt x="712" y="488"/>
                  </a:lnTo>
                  <a:lnTo>
                    <a:pt x="712" y="488"/>
                  </a:lnTo>
                  <a:lnTo>
                    <a:pt x="707" y="488"/>
                  </a:lnTo>
                  <a:lnTo>
                    <a:pt x="707" y="493"/>
                  </a:lnTo>
                  <a:lnTo>
                    <a:pt x="707" y="493"/>
                  </a:lnTo>
                  <a:lnTo>
                    <a:pt x="707" y="498"/>
                  </a:lnTo>
                  <a:lnTo>
                    <a:pt x="702" y="498"/>
                  </a:lnTo>
                  <a:lnTo>
                    <a:pt x="702" y="503"/>
                  </a:lnTo>
                  <a:lnTo>
                    <a:pt x="702" y="508"/>
                  </a:lnTo>
                  <a:lnTo>
                    <a:pt x="702" y="512"/>
                  </a:lnTo>
                  <a:lnTo>
                    <a:pt x="702" y="512"/>
                  </a:lnTo>
                  <a:lnTo>
                    <a:pt x="702" y="512"/>
                  </a:lnTo>
                  <a:lnTo>
                    <a:pt x="702" y="517"/>
                  </a:lnTo>
                  <a:lnTo>
                    <a:pt x="702" y="517"/>
                  </a:lnTo>
                  <a:lnTo>
                    <a:pt x="702" y="522"/>
                  </a:lnTo>
                  <a:lnTo>
                    <a:pt x="702" y="527"/>
                  </a:lnTo>
                  <a:lnTo>
                    <a:pt x="697" y="532"/>
                  </a:lnTo>
                  <a:lnTo>
                    <a:pt x="697" y="532"/>
                  </a:lnTo>
                  <a:lnTo>
                    <a:pt x="697" y="537"/>
                  </a:lnTo>
                  <a:lnTo>
                    <a:pt x="697" y="537"/>
                  </a:lnTo>
                  <a:lnTo>
                    <a:pt x="692" y="537"/>
                  </a:lnTo>
                  <a:lnTo>
                    <a:pt x="692" y="537"/>
                  </a:lnTo>
                  <a:lnTo>
                    <a:pt x="692" y="537"/>
                  </a:lnTo>
                  <a:lnTo>
                    <a:pt x="692" y="537"/>
                  </a:lnTo>
                  <a:lnTo>
                    <a:pt x="692" y="537"/>
                  </a:lnTo>
                  <a:lnTo>
                    <a:pt x="692" y="541"/>
                  </a:lnTo>
                  <a:lnTo>
                    <a:pt x="687" y="541"/>
                  </a:lnTo>
                  <a:lnTo>
                    <a:pt x="687" y="541"/>
                  </a:lnTo>
                  <a:lnTo>
                    <a:pt x="687" y="541"/>
                  </a:lnTo>
                  <a:lnTo>
                    <a:pt x="687" y="541"/>
                  </a:lnTo>
                  <a:lnTo>
                    <a:pt x="682" y="541"/>
                  </a:lnTo>
                  <a:lnTo>
                    <a:pt x="682" y="541"/>
                  </a:lnTo>
                  <a:lnTo>
                    <a:pt x="682" y="546"/>
                  </a:lnTo>
                  <a:lnTo>
                    <a:pt x="682" y="546"/>
                  </a:lnTo>
                  <a:lnTo>
                    <a:pt x="678" y="546"/>
                  </a:lnTo>
                  <a:lnTo>
                    <a:pt x="678" y="546"/>
                  </a:lnTo>
                  <a:lnTo>
                    <a:pt x="682" y="551"/>
                  </a:lnTo>
                  <a:lnTo>
                    <a:pt x="682" y="551"/>
                  </a:lnTo>
                  <a:lnTo>
                    <a:pt x="682" y="551"/>
                  </a:lnTo>
                  <a:lnTo>
                    <a:pt x="682" y="556"/>
                  </a:lnTo>
                  <a:lnTo>
                    <a:pt x="682" y="556"/>
                  </a:lnTo>
                  <a:lnTo>
                    <a:pt x="687" y="561"/>
                  </a:lnTo>
                  <a:lnTo>
                    <a:pt x="687" y="561"/>
                  </a:lnTo>
                  <a:lnTo>
                    <a:pt x="687" y="566"/>
                  </a:lnTo>
                  <a:lnTo>
                    <a:pt x="687" y="570"/>
                  </a:lnTo>
                  <a:lnTo>
                    <a:pt x="687" y="570"/>
                  </a:lnTo>
                  <a:lnTo>
                    <a:pt x="682" y="570"/>
                  </a:lnTo>
                  <a:lnTo>
                    <a:pt x="682" y="570"/>
                  </a:lnTo>
                  <a:lnTo>
                    <a:pt x="682" y="570"/>
                  </a:lnTo>
                  <a:lnTo>
                    <a:pt x="678" y="570"/>
                  </a:lnTo>
                  <a:lnTo>
                    <a:pt x="678" y="570"/>
                  </a:lnTo>
                  <a:lnTo>
                    <a:pt x="678" y="570"/>
                  </a:lnTo>
                  <a:lnTo>
                    <a:pt x="678" y="570"/>
                  </a:lnTo>
                  <a:lnTo>
                    <a:pt x="678" y="570"/>
                  </a:lnTo>
                  <a:lnTo>
                    <a:pt x="673" y="570"/>
                  </a:lnTo>
                  <a:lnTo>
                    <a:pt x="673" y="570"/>
                  </a:lnTo>
                  <a:lnTo>
                    <a:pt x="673" y="570"/>
                  </a:lnTo>
                  <a:lnTo>
                    <a:pt x="673" y="570"/>
                  </a:lnTo>
                  <a:lnTo>
                    <a:pt x="673" y="570"/>
                  </a:lnTo>
                  <a:lnTo>
                    <a:pt x="673" y="570"/>
                  </a:lnTo>
                  <a:lnTo>
                    <a:pt x="673" y="575"/>
                  </a:lnTo>
                  <a:lnTo>
                    <a:pt x="668" y="575"/>
                  </a:lnTo>
                  <a:lnTo>
                    <a:pt x="668" y="575"/>
                  </a:lnTo>
                  <a:lnTo>
                    <a:pt x="663" y="575"/>
                  </a:lnTo>
                  <a:lnTo>
                    <a:pt x="663" y="575"/>
                  </a:lnTo>
                  <a:lnTo>
                    <a:pt x="658" y="575"/>
                  </a:lnTo>
                  <a:lnTo>
                    <a:pt x="653" y="575"/>
                  </a:lnTo>
                  <a:lnTo>
                    <a:pt x="653" y="575"/>
                  </a:lnTo>
                  <a:lnTo>
                    <a:pt x="649" y="575"/>
                  </a:lnTo>
                  <a:lnTo>
                    <a:pt x="649" y="575"/>
                  </a:lnTo>
                  <a:lnTo>
                    <a:pt x="644" y="575"/>
                  </a:lnTo>
                  <a:lnTo>
                    <a:pt x="644" y="575"/>
                  </a:lnTo>
                  <a:lnTo>
                    <a:pt x="639" y="575"/>
                  </a:lnTo>
                  <a:lnTo>
                    <a:pt x="639" y="575"/>
                  </a:lnTo>
                  <a:lnTo>
                    <a:pt x="634" y="575"/>
                  </a:lnTo>
                  <a:lnTo>
                    <a:pt x="629" y="570"/>
                  </a:lnTo>
                  <a:lnTo>
                    <a:pt x="624" y="570"/>
                  </a:lnTo>
                  <a:lnTo>
                    <a:pt x="624" y="570"/>
                  </a:lnTo>
                  <a:lnTo>
                    <a:pt x="620" y="570"/>
                  </a:lnTo>
                  <a:lnTo>
                    <a:pt x="615" y="570"/>
                  </a:lnTo>
                  <a:lnTo>
                    <a:pt x="610" y="570"/>
                  </a:lnTo>
                  <a:lnTo>
                    <a:pt x="605" y="570"/>
                  </a:lnTo>
                  <a:lnTo>
                    <a:pt x="605" y="570"/>
                  </a:lnTo>
                  <a:lnTo>
                    <a:pt x="605" y="570"/>
                  </a:lnTo>
                  <a:lnTo>
                    <a:pt x="600" y="570"/>
                  </a:lnTo>
                  <a:lnTo>
                    <a:pt x="600" y="570"/>
                  </a:lnTo>
                  <a:lnTo>
                    <a:pt x="600" y="575"/>
                  </a:lnTo>
                  <a:lnTo>
                    <a:pt x="600" y="575"/>
                  </a:lnTo>
                  <a:lnTo>
                    <a:pt x="595" y="575"/>
                  </a:lnTo>
                  <a:lnTo>
                    <a:pt x="595" y="575"/>
                  </a:lnTo>
                  <a:lnTo>
                    <a:pt x="591" y="575"/>
                  </a:lnTo>
                  <a:lnTo>
                    <a:pt x="591" y="575"/>
                  </a:lnTo>
                  <a:lnTo>
                    <a:pt x="591" y="580"/>
                  </a:lnTo>
                  <a:lnTo>
                    <a:pt x="586" y="580"/>
                  </a:lnTo>
                  <a:lnTo>
                    <a:pt x="586" y="580"/>
                  </a:lnTo>
                  <a:lnTo>
                    <a:pt x="586" y="580"/>
                  </a:lnTo>
                  <a:lnTo>
                    <a:pt x="586" y="585"/>
                  </a:lnTo>
                  <a:lnTo>
                    <a:pt x="591" y="585"/>
                  </a:lnTo>
                  <a:lnTo>
                    <a:pt x="591" y="585"/>
                  </a:lnTo>
                  <a:lnTo>
                    <a:pt x="595" y="585"/>
                  </a:lnTo>
                  <a:lnTo>
                    <a:pt x="600" y="585"/>
                  </a:lnTo>
                  <a:lnTo>
                    <a:pt x="605" y="585"/>
                  </a:lnTo>
                  <a:lnTo>
                    <a:pt x="610" y="585"/>
                  </a:lnTo>
                  <a:lnTo>
                    <a:pt x="615" y="590"/>
                  </a:lnTo>
                  <a:lnTo>
                    <a:pt x="624" y="590"/>
                  </a:lnTo>
                  <a:lnTo>
                    <a:pt x="624" y="590"/>
                  </a:lnTo>
                  <a:lnTo>
                    <a:pt x="629" y="595"/>
                  </a:lnTo>
                  <a:lnTo>
                    <a:pt x="629" y="595"/>
                  </a:lnTo>
                  <a:lnTo>
                    <a:pt x="634" y="595"/>
                  </a:lnTo>
                  <a:lnTo>
                    <a:pt x="634" y="599"/>
                  </a:lnTo>
                  <a:lnTo>
                    <a:pt x="634" y="599"/>
                  </a:lnTo>
                  <a:lnTo>
                    <a:pt x="629" y="599"/>
                  </a:lnTo>
                  <a:lnTo>
                    <a:pt x="629" y="604"/>
                  </a:lnTo>
                  <a:lnTo>
                    <a:pt x="629" y="604"/>
                  </a:lnTo>
                  <a:lnTo>
                    <a:pt x="629" y="604"/>
                  </a:lnTo>
                  <a:lnTo>
                    <a:pt x="629" y="604"/>
                  </a:lnTo>
                  <a:lnTo>
                    <a:pt x="629" y="604"/>
                  </a:lnTo>
                  <a:lnTo>
                    <a:pt x="629" y="609"/>
                  </a:lnTo>
                  <a:lnTo>
                    <a:pt x="629" y="609"/>
                  </a:lnTo>
                  <a:lnTo>
                    <a:pt x="629" y="609"/>
                  </a:lnTo>
                  <a:lnTo>
                    <a:pt x="629" y="619"/>
                  </a:lnTo>
                  <a:lnTo>
                    <a:pt x="629" y="619"/>
                  </a:lnTo>
                  <a:lnTo>
                    <a:pt x="629" y="619"/>
                  </a:lnTo>
                  <a:lnTo>
                    <a:pt x="624" y="624"/>
                  </a:lnTo>
                  <a:lnTo>
                    <a:pt x="624" y="624"/>
                  </a:lnTo>
                  <a:lnTo>
                    <a:pt x="620" y="633"/>
                  </a:lnTo>
                  <a:lnTo>
                    <a:pt x="620" y="633"/>
                  </a:lnTo>
                  <a:lnTo>
                    <a:pt x="620" y="638"/>
                  </a:lnTo>
                  <a:lnTo>
                    <a:pt x="615" y="638"/>
                  </a:lnTo>
                  <a:lnTo>
                    <a:pt x="615" y="643"/>
                  </a:lnTo>
                  <a:lnTo>
                    <a:pt x="615" y="643"/>
                  </a:lnTo>
                  <a:lnTo>
                    <a:pt x="615" y="643"/>
                  </a:lnTo>
                  <a:lnTo>
                    <a:pt x="615" y="648"/>
                  </a:lnTo>
                  <a:lnTo>
                    <a:pt x="610" y="648"/>
                  </a:lnTo>
                  <a:lnTo>
                    <a:pt x="610" y="648"/>
                  </a:lnTo>
                  <a:lnTo>
                    <a:pt x="610" y="648"/>
                  </a:lnTo>
                  <a:lnTo>
                    <a:pt x="605" y="648"/>
                  </a:lnTo>
                  <a:lnTo>
                    <a:pt x="605" y="648"/>
                  </a:lnTo>
                  <a:lnTo>
                    <a:pt x="605" y="648"/>
                  </a:lnTo>
                  <a:lnTo>
                    <a:pt x="600" y="648"/>
                  </a:lnTo>
                  <a:lnTo>
                    <a:pt x="600" y="643"/>
                  </a:lnTo>
                  <a:lnTo>
                    <a:pt x="600" y="643"/>
                  </a:lnTo>
                  <a:lnTo>
                    <a:pt x="600" y="643"/>
                  </a:lnTo>
                  <a:lnTo>
                    <a:pt x="600" y="638"/>
                  </a:lnTo>
                  <a:lnTo>
                    <a:pt x="600" y="638"/>
                  </a:lnTo>
                  <a:lnTo>
                    <a:pt x="600" y="638"/>
                  </a:lnTo>
                  <a:lnTo>
                    <a:pt x="600" y="638"/>
                  </a:lnTo>
                  <a:lnTo>
                    <a:pt x="600" y="633"/>
                  </a:lnTo>
                  <a:lnTo>
                    <a:pt x="595" y="633"/>
                  </a:lnTo>
                  <a:lnTo>
                    <a:pt x="595" y="633"/>
                  </a:lnTo>
                  <a:lnTo>
                    <a:pt x="595" y="633"/>
                  </a:lnTo>
                  <a:lnTo>
                    <a:pt x="595" y="633"/>
                  </a:lnTo>
                  <a:lnTo>
                    <a:pt x="591" y="633"/>
                  </a:lnTo>
                  <a:lnTo>
                    <a:pt x="591" y="633"/>
                  </a:lnTo>
                  <a:lnTo>
                    <a:pt x="586" y="638"/>
                  </a:lnTo>
                  <a:lnTo>
                    <a:pt x="586" y="638"/>
                  </a:lnTo>
                  <a:lnTo>
                    <a:pt x="581" y="638"/>
                  </a:lnTo>
                  <a:lnTo>
                    <a:pt x="581" y="638"/>
                  </a:lnTo>
                  <a:lnTo>
                    <a:pt x="576" y="638"/>
                  </a:lnTo>
                  <a:lnTo>
                    <a:pt x="576" y="638"/>
                  </a:lnTo>
                  <a:lnTo>
                    <a:pt x="571" y="638"/>
                  </a:lnTo>
                  <a:lnTo>
                    <a:pt x="571" y="638"/>
                  </a:lnTo>
                  <a:lnTo>
                    <a:pt x="566" y="638"/>
                  </a:lnTo>
                  <a:lnTo>
                    <a:pt x="566" y="638"/>
                  </a:lnTo>
                  <a:lnTo>
                    <a:pt x="566" y="638"/>
                  </a:lnTo>
                  <a:lnTo>
                    <a:pt x="561" y="638"/>
                  </a:lnTo>
                  <a:lnTo>
                    <a:pt x="561" y="638"/>
                  </a:lnTo>
                  <a:lnTo>
                    <a:pt x="557" y="638"/>
                  </a:lnTo>
                  <a:lnTo>
                    <a:pt x="557" y="643"/>
                  </a:lnTo>
                  <a:lnTo>
                    <a:pt x="552" y="643"/>
                  </a:lnTo>
                  <a:lnTo>
                    <a:pt x="552" y="643"/>
                  </a:lnTo>
                  <a:lnTo>
                    <a:pt x="552" y="643"/>
                  </a:lnTo>
                  <a:lnTo>
                    <a:pt x="547" y="643"/>
                  </a:lnTo>
                  <a:lnTo>
                    <a:pt x="552" y="643"/>
                  </a:lnTo>
                  <a:lnTo>
                    <a:pt x="552" y="643"/>
                  </a:lnTo>
                  <a:lnTo>
                    <a:pt x="552" y="648"/>
                  </a:lnTo>
                  <a:lnTo>
                    <a:pt x="557" y="653"/>
                  </a:lnTo>
                  <a:lnTo>
                    <a:pt x="557" y="653"/>
                  </a:lnTo>
                  <a:lnTo>
                    <a:pt x="561" y="657"/>
                  </a:lnTo>
                  <a:lnTo>
                    <a:pt x="557" y="657"/>
                  </a:lnTo>
                  <a:lnTo>
                    <a:pt x="557" y="662"/>
                  </a:lnTo>
                  <a:lnTo>
                    <a:pt x="557" y="662"/>
                  </a:lnTo>
                  <a:lnTo>
                    <a:pt x="552" y="667"/>
                  </a:lnTo>
                  <a:lnTo>
                    <a:pt x="547" y="667"/>
                  </a:lnTo>
                  <a:lnTo>
                    <a:pt x="547" y="672"/>
                  </a:lnTo>
                  <a:lnTo>
                    <a:pt x="542" y="672"/>
                  </a:lnTo>
                  <a:lnTo>
                    <a:pt x="542" y="672"/>
                  </a:lnTo>
                  <a:lnTo>
                    <a:pt x="542" y="672"/>
                  </a:lnTo>
                  <a:lnTo>
                    <a:pt x="537" y="672"/>
                  </a:lnTo>
                  <a:lnTo>
                    <a:pt x="537" y="672"/>
                  </a:lnTo>
                  <a:lnTo>
                    <a:pt x="532" y="672"/>
                  </a:lnTo>
                  <a:lnTo>
                    <a:pt x="532" y="672"/>
                  </a:lnTo>
                  <a:lnTo>
                    <a:pt x="528" y="672"/>
                  </a:lnTo>
                  <a:lnTo>
                    <a:pt x="528" y="672"/>
                  </a:lnTo>
                  <a:lnTo>
                    <a:pt x="523" y="672"/>
                  </a:lnTo>
                  <a:lnTo>
                    <a:pt x="518" y="672"/>
                  </a:lnTo>
                  <a:lnTo>
                    <a:pt x="518" y="672"/>
                  </a:lnTo>
                  <a:lnTo>
                    <a:pt x="513" y="667"/>
                  </a:lnTo>
                  <a:lnTo>
                    <a:pt x="513" y="672"/>
                  </a:lnTo>
                  <a:lnTo>
                    <a:pt x="513" y="672"/>
                  </a:lnTo>
                  <a:lnTo>
                    <a:pt x="513" y="672"/>
                  </a:lnTo>
                  <a:lnTo>
                    <a:pt x="518" y="672"/>
                  </a:lnTo>
                  <a:lnTo>
                    <a:pt x="518" y="677"/>
                  </a:lnTo>
                  <a:lnTo>
                    <a:pt x="518" y="677"/>
                  </a:lnTo>
                  <a:lnTo>
                    <a:pt x="518" y="677"/>
                  </a:lnTo>
                  <a:lnTo>
                    <a:pt x="518" y="682"/>
                  </a:lnTo>
                  <a:lnTo>
                    <a:pt x="518" y="682"/>
                  </a:lnTo>
                  <a:lnTo>
                    <a:pt x="518" y="682"/>
                  </a:lnTo>
                  <a:lnTo>
                    <a:pt x="513" y="682"/>
                  </a:lnTo>
                  <a:lnTo>
                    <a:pt x="513" y="682"/>
                  </a:lnTo>
                  <a:lnTo>
                    <a:pt x="513" y="682"/>
                  </a:lnTo>
                  <a:lnTo>
                    <a:pt x="508" y="682"/>
                  </a:lnTo>
                  <a:lnTo>
                    <a:pt x="508" y="677"/>
                  </a:lnTo>
                  <a:lnTo>
                    <a:pt x="508" y="677"/>
                  </a:lnTo>
                  <a:lnTo>
                    <a:pt x="508" y="677"/>
                  </a:lnTo>
                  <a:lnTo>
                    <a:pt x="503" y="677"/>
                  </a:lnTo>
                  <a:lnTo>
                    <a:pt x="503" y="677"/>
                  </a:lnTo>
                  <a:lnTo>
                    <a:pt x="503" y="677"/>
                  </a:lnTo>
                  <a:lnTo>
                    <a:pt x="503" y="677"/>
                  </a:lnTo>
                  <a:lnTo>
                    <a:pt x="503" y="677"/>
                  </a:lnTo>
                  <a:lnTo>
                    <a:pt x="503" y="682"/>
                  </a:lnTo>
                  <a:lnTo>
                    <a:pt x="503" y="682"/>
                  </a:lnTo>
                  <a:lnTo>
                    <a:pt x="503" y="682"/>
                  </a:lnTo>
                  <a:lnTo>
                    <a:pt x="503" y="682"/>
                  </a:lnTo>
                  <a:lnTo>
                    <a:pt x="503" y="682"/>
                  </a:lnTo>
                  <a:lnTo>
                    <a:pt x="508" y="687"/>
                  </a:lnTo>
                  <a:lnTo>
                    <a:pt x="508" y="687"/>
                  </a:lnTo>
                  <a:lnTo>
                    <a:pt x="513" y="687"/>
                  </a:lnTo>
                  <a:lnTo>
                    <a:pt x="513" y="691"/>
                  </a:lnTo>
                  <a:lnTo>
                    <a:pt x="513" y="691"/>
                  </a:lnTo>
                  <a:lnTo>
                    <a:pt x="513" y="691"/>
                  </a:lnTo>
                  <a:lnTo>
                    <a:pt x="513" y="691"/>
                  </a:lnTo>
                  <a:lnTo>
                    <a:pt x="513" y="691"/>
                  </a:lnTo>
                  <a:lnTo>
                    <a:pt x="513" y="696"/>
                  </a:lnTo>
                  <a:lnTo>
                    <a:pt x="513" y="696"/>
                  </a:lnTo>
                  <a:lnTo>
                    <a:pt x="513" y="696"/>
                  </a:lnTo>
                  <a:lnTo>
                    <a:pt x="508" y="701"/>
                  </a:lnTo>
                  <a:lnTo>
                    <a:pt x="508" y="701"/>
                  </a:lnTo>
                  <a:lnTo>
                    <a:pt x="508" y="706"/>
                  </a:lnTo>
                  <a:lnTo>
                    <a:pt x="508" y="706"/>
                  </a:lnTo>
                  <a:lnTo>
                    <a:pt x="503" y="706"/>
                  </a:lnTo>
                  <a:lnTo>
                    <a:pt x="503" y="711"/>
                  </a:lnTo>
                  <a:lnTo>
                    <a:pt x="503" y="711"/>
                  </a:lnTo>
                  <a:lnTo>
                    <a:pt x="503" y="711"/>
                  </a:lnTo>
                  <a:lnTo>
                    <a:pt x="503" y="716"/>
                  </a:lnTo>
                  <a:lnTo>
                    <a:pt x="503" y="716"/>
                  </a:lnTo>
                  <a:lnTo>
                    <a:pt x="503" y="716"/>
                  </a:lnTo>
                  <a:lnTo>
                    <a:pt x="503" y="716"/>
                  </a:lnTo>
                  <a:lnTo>
                    <a:pt x="503" y="720"/>
                  </a:lnTo>
                  <a:lnTo>
                    <a:pt x="499" y="720"/>
                  </a:lnTo>
                  <a:lnTo>
                    <a:pt x="499" y="720"/>
                  </a:lnTo>
                  <a:lnTo>
                    <a:pt x="499" y="725"/>
                  </a:lnTo>
                  <a:lnTo>
                    <a:pt x="499" y="725"/>
                  </a:lnTo>
                  <a:lnTo>
                    <a:pt x="494" y="725"/>
                  </a:lnTo>
                  <a:lnTo>
                    <a:pt x="494" y="725"/>
                  </a:lnTo>
                  <a:lnTo>
                    <a:pt x="489" y="725"/>
                  </a:lnTo>
                  <a:lnTo>
                    <a:pt x="489" y="725"/>
                  </a:lnTo>
                  <a:lnTo>
                    <a:pt x="484" y="725"/>
                  </a:lnTo>
                  <a:lnTo>
                    <a:pt x="479" y="725"/>
                  </a:lnTo>
                  <a:lnTo>
                    <a:pt x="479" y="725"/>
                  </a:lnTo>
                  <a:lnTo>
                    <a:pt x="479" y="725"/>
                  </a:lnTo>
                  <a:lnTo>
                    <a:pt x="474" y="725"/>
                  </a:lnTo>
                  <a:lnTo>
                    <a:pt x="474" y="725"/>
                  </a:lnTo>
                  <a:lnTo>
                    <a:pt x="474" y="725"/>
                  </a:lnTo>
                  <a:lnTo>
                    <a:pt x="470" y="725"/>
                  </a:lnTo>
                  <a:lnTo>
                    <a:pt x="470" y="725"/>
                  </a:lnTo>
                  <a:lnTo>
                    <a:pt x="465" y="720"/>
                  </a:lnTo>
                  <a:lnTo>
                    <a:pt x="465" y="720"/>
                  </a:lnTo>
                  <a:lnTo>
                    <a:pt x="465" y="720"/>
                  </a:lnTo>
                  <a:lnTo>
                    <a:pt x="460" y="720"/>
                  </a:lnTo>
                  <a:lnTo>
                    <a:pt x="460" y="720"/>
                  </a:lnTo>
                  <a:lnTo>
                    <a:pt x="455" y="720"/>
                  </a:lnTo>
                  <a:lnTo>
                    <a:pt x="455" y="720"/>
                  </a:lnTo>
                  <a:lnTo>
                    <a:pt x="455" y="720"/>
                  </a:lnTo>
                  <a:lnTo>
                    <a:pt x="450" y="720"/>
                  </a:lnTo>
                  <a:lnTo>
                    <a:pt x="450" y="720"/>
                  </a:lnTo>
                  <a:lnTo>
                    <a:pt x="445" y="720"/>
                  </a:lnTo>
                  <a:lnTo>
                    <a:pt x="445" y="720"/>
                  </a:lnTo>
                  <a:lnTo>
                    <a:pt x="445" y="725"/>
                  </a:lnTo>
                  <a:lnTo>
                    <a:pt x="445" y="725"/>
                  </a:lnTo>
                  <a:lnTo>
                    <a:pt x="440" y="730"/>
                  </a:lnTo>
                  <a:lnTo>
                    <a:pt x="440" y="730"/>
                  </a:lnTo>
                  <a:lnTo>
                    <a:pt x="436" y="735"/>
                  </a:lnTo>
                  <a:lnTo>
                    <a:pt x="431" y="740"/>
                  </a:lnTo>
                  <a:lnTo>
                    <a:pt x="431" y="740"/>
                  </a:lnTo>
                  <a:lnTo>
                    <a:pt x="431" y="740"/>
                  </a:lnTo>
                  <a:lnTo>
                    <a:pt x="431" y="745"/>
                  </a:lnTo>
                  <a:lnTo>
                    <a:pt x="431" y="745"/>
                  </a:lnTo>
                  <a:lnTo>
                    <a:pt x="431" y="745"/>
                  </a:lnTo>
                  <a:lnTo>
                    <a:pt x="431" y="745"/>
                  </a:lnTo>
                  <a:lnTo>
                    <a:pt x="431" y="745"/>
                  </a:lnTo>
                  <a:lnTo>
                    <a:pt x="436" y="745"/>
                  </a:lnTo>
                  <a:lnTo>
                    <a:pt x="440" y="749"/>
                  </a:lnTo>
                  <a:lnTo>
                    <a:pt x="445" y="749"/>
                  </a:lnTo>
                  <a:lnTo>
                    <a:pt x="445" y="749"/>
                  </a:lnTo>
                  <a:lnTo>
                    <a:pt x="450" y="749"/>
                  </a:lnTo>
                  <a:lnTo>
                    <a:pt x="455" y="754"/>
                  </a:lnTo>
                  <a:lnTo>
                    <a:pt x="455" y="754"/>
                  </a:lnTo>
                  <a:lnTo>
                    <a:pt x="455" y="754"/>
                  </a:lnTo>
                  <a:lnTo>
                    <a:pt x="455" y="754"/>
                  </a:lnTo>
                  <a:lnTo>
                    <a:pt x="455" y="754"/>
                  </a:lnTo>
                  <a:lnTo>
                    <a:pt x="455" y="759"/>
                  </a:lnTo>
                  <a:lnTo>
                    <a:pt x="455" y="759"/>
                  </a:lnTo>
                  <a:lnTo>
                    <a:pt x="455" y="764"/>
                  </a:lnTo>
                  <a:lnTo>
                    <a:pt x="450" y="764"/>
                  </a:lnTo>
                  <a:lnTo>
                    <a:pt x="450" y="764"/>
                  </a:lnTo>
                  <a:lnTo>
                    <a:pt x="450" y="769"/>
                  </a:lnTo>
                  <a:lnTo>
                    <a:pt x="445" y="769"/>
                  </a:lnTo>
                  <a:lnTo>
                    <a:pt x="445" y="769"/>
                  </a:lnTo>
                  <a:lnTo>
                    <a:pt x="440" y="774"/>
                  </a:lnTo>
                  <a:lnTo>
                    <a:pt x="436" y="778"/>
                  </a:lnTo>
                  <a:lnTo>
                    <a:pt x="436" y="778"/>
                  </a:lnTo>
                  <a:lnTo>
                    <a:pt x="431" y="778"/>
                  </a:lnTo>
                  <a:lnTo>
                    <a:pt x="426" y="783"/>
                  </a:lnTo>
                  <a:lnTo>
                    <a:pt x="426" y="783"/>
                  </a:lnTo>
                  <a:lnTo>
                    <a:pt x="421" y="788"/>
                  </a:lnTo>
                  <a:lnTo>
                    <a:pt x="421" y="788"/>
                  </a:lnTo>
                  <a:lnTo>
                    <a:pt x="421" y="793"/>
                  </a:lnTo>
                  <a:lnTo>
                    <a:pt x="416" y="798"/>
                  </a:lnTo>
                  <a:lnTo>
                    <a:pt x="416" y="798"/>
                  </a:lnTo>
                  <a:lnTo>
                    <a:pt x="411" y="798"/>
                  </a:lnTo>
                  <a:lnTo>
                    <a:pt x="411" y="798"/>
                  </a:lnTo>
                  <a:lnTo>
                    <a:pt x="411" y="798"/>
                  </a:lnTo>
                  <a:lnTo>
                    <a:pt x="407" y="798"/>
                  </a:lnTo>
                  <a:lnTo>
                    <a:pt x="407" y="793"/>
                  </a:lnTo>
                  <a:lnTo>
                    <a:pt x="402" y="793"/>
                  </a:lnTo>
                  <a:lnTo>
                    <a:pt x="402" y="788"/>
                  </a:lnTo>
                  <a:lnTo>
                    <a:pt x="397" y="788"/>
                  </a:lnTo>
                  <a:lnTo>
                    <a:pt x="392" y="783"/>
                  </a:lnTo>
                  <a:lnTo>
                    <a:pt x="392" y="783"/>
                  </a:lnTo>
                  <a:lnTo>
                    <a:pt x="392" y="783"/>
                  </a:lnTo>
                  <a:lnTo>
                    <a:pt x="392" y="783"/>
                  </a:lnTo>
                  <a:lnTo>
                    <a:pt x="387" y="788"/>
                  </a:lnTo>
                  <a:lnTo>
                    <a:pt x="387" y="788"/>
                  </a:lnTo>
                  <a:lnTo>
                    <a:pt x="387" y="788"/>
                  </a:lnTo>
                  <a:lnTo>
                    <a:pt x="387" y="793"/>
                  </a:lnTo>
                  <a:lnTo>
                    <a:pt x="382" y="793"/>
                  </a:lnTo>
                  <a:lnTo>
                    <a:pt x="382" y="798"/>
                  </a:lnTo>
                  <a:lnTo>
                    <a:pt x="382" y="803"/>
                  </a:lnTo>
                  <a:lnTo>
                    <a:pt x="382" y="803"/>
                  </a:lnTo>
                  <a:lnTo>
                    <a:pt x="382" y="807"/>
                  </a:lnTo>
                  <a:lnTo>
                    <a:pt x="382" y="807"/>
                  </a:lnTo>
                  <a:lnTo>
                    <a:pt x="382" y="812"/>
                  </a:lnTo>
                  <a:lnTo>
                    <a:pt x="382" y="817"/>
                  </a:lnTo>
                  <a:lnTo>
                    <a:pt x="378" y="817"/>
                  </a:lnTo>
                  <a:lnTo>
                    <a:pt x="378" y="822"/>
                  </a:lnTo>
                  <a:lnTo>
                    <a:pt x="378" y="822"/>
                  </a:lnTo>
                  <a:lnTo>
                    <a:pt x="378" y="827"/>
                  </a:lnTo>
                  <a:lnTo>
                    <a:pt x="373" y="827"/>
                  </a:lnTo>
                  <a:lnTo>
                    <a:pt x="373" y="832"/>
                  </a:lnTo>
                  <a:lnTo>
                    <a:pt x="368" y="832"/>
                  </a:lnTo>
                  <a:lnTo>
                    <a:pt x="363" y="836"/>
                  </a:lnTo>
                  <a:lnTo>
                    <a:pt x="358" y="841"/>
                  </a:lnTo>
                  <a:lnTo>
                    <a:pt x="353" y="846"/>
                  </a:lnTo>
                  <a:lnTo>
                    <a:pt x="348" y="846"/>
                  </a:lnTo>
                  <a:lnTo>
                    <a:pt x="344" y="846"/>
                  </a:lnTo>
                  <a:lnTo>
                    <a:pt x="344" y="846"/>
                  </a:lnTo>
                  <a:lnTo>
                    <a:pt x="339" y="846"/>
                  </a:lnTo>
                  <a:lnTo>
                    <a:pt x="339" y="846"/>
                  </a:lnTo>
                  <a:lnTo>
                    <a:pt x="334" y="841"/>
                  </a:lnTo>
                  <a:lnTo>
                    <a:pt x="334" y="841"/>
                  </a:lnTo>
                  <a:lnTo>
                    <a:pt x="329" y="841"/>
                  </a:lnTo>
                  <a:lnTo>
                    <a:pt x="329" y="836"/>
                  </a:lnTo>
                  <a:lnTo>
                    <a:pt x="324" y="836"/>
                  </a:lnTo>
                  <a:lnTo>
                    <a:pt x="324" y="836"/>
                  </a:lnTo>
                  <a:lnTo>
                    <a:pt x="324" y="836"/>
                  </a:lnTo>
                  <a:lnTo>
                    <a:pt x="319" y="836"/>
                  </a:lnTo>
                  <a:lnTo>
                    <a:pt x="319" y="836"/>
                  </a:lnTo>
                  <a:lnTo>
                    <a:pt x="319" y="841"/>
                  </a:lnTo>
                  <a:lnTo>
                    <a:pt x="319" y="841"/>
                  </a:lnTo>
                  <a:lnTo>
                    <a:pt x="315" y="841"/>
                  </a:lnTo>
                  <a:lnTo>
                    <a:pt x="315" y="846"/>
                  </a:lnTo>
                  <a:lnTo>
                    <a:pt x="315" y="846"/>
                  </a:lnTo>
                  <a:lnTo>
                    <a:pt x="315" y="846"/>
                  </a:lnTo>
                  <a:lnTo>
                    <a:pt x="310" y="846"/>
                  </a:lnTo>
                  <a:lnTo>
                    <a:pt x="310" y="846"/>
                  </a:lnTo>
                  <a:lnTo>
                    <a:pt x="305" y="851"/>
                  </a:lnTo>
                  <a:lnTo>
                    <a:pt x="305" y="851"/>
                  </a:lnTo>
                  <a:lnTo>
                    <a:pt x="305" y="851"/>
                  </a:lnTo>
                  <a:lnTo>
                    <a:pt x="305" y="851"/>
                  </a:lnTo>
                  <a:lnTo>
                    <a:pt x="300" y="856"/>
                  </a:lnTo>
                  <a:lnTo>
                    <a:pt x="300" y="856"/>
                  </a:lnTo>
                  <a:lnTo>
                    <a:pt x="295" y="856"/>
                  </a:lnTo>
                  <a:lnTo>
                    <a:pt x="295" y="856"/>
                  </a:lnTo>
                  <a:lnTo>
                    <a:pt x="290" y="856"/>
                  </a:lnTo>
                  <a:lnTo>
                    <a:pt x="286" y="856"/>
                  </a:lnTo>
                  <a:lnTo>
                    <a:pt x="286" y="856"/>
                  </a:lnTo>
                  <a:lnTo>
                    <a:pt x="281" y="856"/>
                  </a:lnTo>
                  <a:lnTo>
                    <a:pt x="281" y="856"/>
                  </a:lnTo>
                  <a:lnTo>
                    <a:pt x="276" y="861"/>
                  </a:lnTo>
                  <a:lnTo>
                    <a:pt x="276" y="861"/>
                  </a:lnTo>
                  <a:lnTo>
                    <a:pt x="276" y="861"/>
                  </a:lnTo>
                  <a:lnTo>
                    <a:pt x="276" y="861"/>
                  </a:lnTo>
                  <a:lnTo>
                    <a:pt x="276" y="861"/>
                  </a:lnTo>
                  <a:lnTo>
                    <a:pt x="276" y="866"/>
                  </a:lnTo>
                  <a:lnTo>
                    <a:pt x="276" y="866"/>
                  </a:lnTo>
                  <a:lnTo>
                    <a:pt x="271" y="866"/>
                  </a:lnTo>
                  <a:lnTo>
                    <a:pt x="271" y="870"/>
                  </a:lnTo>
                  <a:lnTo>
                    <a:pt x="271" y="870"/>
                  </a:lnTo>
                  <a:lnTo>
                    <a:pt x="266" y="870"/>
                  </a:lnTo>
                  <a:lnTo>
                    <a:pt x="266" y="875"/>
                  </a:lnTo>
                  <a:lnTo>
                    <a:pt x="261" y="875"/>
                  </a:lnTo>
                  <a:lnTo>
                    <a:pt x="261" y="875"/>
                  </a:lnTo>
                  <a:lnTo>
                    <a:pt x="261" y="875"/>
                  </a:lnTo>
                  <a:lnTo>
                    <a:pt x="257" y="875"/>
                  </a:lnTo>
                  <a:lnTo>
                    <a:pt x="257" y="875"/>
                  </a:lnTo>
                  <a:lnTo>
                    <a:pt x="257" y="870"/>
                  </a:lnTo>
                  <a:lnTo>
                    <a:pt x="252" y="866"/>
                  </a:lnTo>
                  <a:lnTo>
                    <a:pt x="252" y="866"/>
                  </a:lnTo>
                  <a:lnTo>
                    <a:pt x="252" y="866"/>
                  </a:lnTo>
                  <a:lnTo>
                    <a:pt x="252" y="866"/>
                  </a:lnTo>
                  <a:lnTo>
                    <a:pt x="252" y="866"/>
                  </a:lnTo>
                  <a:lnTo>
                    <a:pt x="257" y="861"/>
                  </a:lnTo>
                  <a:lnTo>
                    <a:pt x="257" y="861"/>
                  </a:lnTo>
                  <a:lnTo>
                    <a:pt x="257" y="861"/>
                  </a:lnTo>
                  <a:lnTo>
                    <a:pt x="257" y="861"/>
                  </a:lnTo>
                  <a:lnTo>
                    <a:pt x="252" y="861"/>
                  </a:lnTo>
                  <a:lnTo>
                    <a:pt x="252" y="861"/>
                  </a:lnTo>
                  <a:lnTo>
                    <a:pt x="252" y="856"/>
                  </a:lnTo>
                  <a:lnTo>
                    <a:pt x="247" y="856"/>
                  </a:lnTo>
                  <a:lnTo>
                    <a:pt x="247" y="856"/>
                  </a:lnTo>
                  <a:lnTo>
                    <a:pt x="242" y="856"/>
                  </a:lnTo>
                  <a:lnTo>
                    <a:pt x="242" y="856"/>
                  </a:lnTo>
                  <a:lnTo>
                    <a:pt x="242" y="856"/>
                  </a:lnTo>
                  <a:lnTo>
                    <a:pt x="237" y="856"/>
                  </a:lnTo>
                  <a:lnTo>
                    <a:pt x="237" y="856"/>
                  </a:lnTo>
                  <a:lnTo>
                    <a:pt x="237" y="861"/>
                  </a:lnTo>
                  <a:lnTo>
                    <a:pt x="237" y="861"/>
                  </a:lnTo>
                  <a:lnTo>
                    <a:pt x="237" y="866"/>
                  </a:lnTo>
                  <a:lnTo>
                    <a:pt x="237" y="866"/>
                  </a:lnTo>
                  <a:lnTo>
                    <a:pt x="237" y="870"/>
                  </a:lnTo>
                  <a:lnTo>
                    <a:pt x="242" y="870"/>
                  </a:lnTo>
                  <a:lnTo>
                    <a:pt x="242" y="870"/>
                  </a:lnTo>
                  <a:lnTo>
                    <a:pt x="242" y="870"/>
                  </a:lnTo>
                  <a:lnTo>
                    <a:pt x="237" y="870"/>
                  </a:lnTo>
                  <a:lnTo>
                    <a:pt x="232" y="870"/>
                  </a:lnTo>
                  <a:lnTo>
                    <a:pt x="227" y="870"/>
                  </a:lnTo>
                  <a:lnTo>
                    <a:pt x="223" y="870"/>
                  </a:lnTo>
                  <a:lnTo>
                    <a:pt x="218" y="866"/>
                  </a:lnTo>
                  <a:lnTo>
                    <a:pt x="213" y="866"/>
                  </a:lnTo>
                  <a:lnTo>
                    <a:pt x="213" y="866"/>
                  </a:lnTo>
                  <a:lnTo>
                    <a:pt x="208" y="866"/>
                  </a:lnTo>
                  <a:lnTo>
                    <a:pt x="203" y="866"/>
                  </a:lnTo>
                  <a:lnTo>
                    <a:pt x="198" y="866"/>
                  </a:lnTo>
                  <a:lnTo>
                    <a:pt x="194" y="866"/>
                  </a:lnTo>
                  <a:lnTo>
                    <a:pt x="189" y="866"/>
                  </a:lnTo>
                  <a:lnTo>
                    <a:pt x="179" y="866"/>
                  </a:lnTo>
                  <a:lnTo>
                    <a:pt x="174" y="866"/>
                  </a:lnTo>
                  <a:lnTo>
                    <a:pt x="169" y="861"/>
                  </a:lnTo>
                  <a:lnTo>
                    <a:pt x="169" y="861"/>
                  </a:lnTo>
                  <a:lnTo>
                    <a:pt x="165" y="861"/>
                  </a:lnTo>
                  <a:lnTo>
                    <a:pt x="165" y="861"/>
                  </a:lnTo>
                  <a:lnTo>
                    <a:pt x="169" y="856"/>
                  </a:lnTo>
                  <a:lnTo>
                    <a:pt x="169" y="856"/>
                  </a:lnTo>
                  <a:lnTo>
                    <a:pt x="174" y="851"/>
                  </a:lnTo>
                  <a:lnTo>
                    <a:pt x="174" y="851"/>
                  </a:lnTo>
                  <a:lnTo>
                    <a:pt x="179" y="846"/>
                  </a:lnTo>
                  <a:lnTo>
                    <a:pt x="179" y="846"/>
                  </a:lnTo>
                  <a:lnTo>
                    <a:pt x="179" y="846"/>
                  </a:lnTo>
                  <a:lnTo>
                    <a:pt x="179" y="846"/>
                  </a:lnTo>
                  <a:lnTo>
                    <a:pt x="174" y="841"/>
                  </a:lnTo>
                  <a:lnTo>
                    <a:pt x="160" y="841"/>
                  </a:lnTo>
                  <a:lnTo>
                    <a:pt x="150" y="841"/>
                  </a:lnTo>
                  <a:lnTo>
                    <a:pt x="145" y="841"/>
                  </a:lnTo>
                  <a:lnTo>
                    <a:pt x="126" y="836"/>
                  </a:lnTo>
                  <a:lnTo>
                    <a:pt x="116" y="836"/>
                  </a:lnTo>
                  <a:lnTo>
                    <a:pt x="111" y="836"/>
                  </a:lnTo>
                  <a:lnTo>
                    <a:pt x="106" y="836"/>
                  </a:lnTo>
                  <a:lnTo>
                    <a:pt x="97" y="836"/>
                  </a:lnTo>
                  <a:lnTo>
                    <a:pt x="92" y="836"/>
                  </a:lnTo>
                  <a:lnTo>
                    <a:pt x="87" y="836"/>
                  </a:lnTo>
                  <a:lnTo>
                    <a:pt x="82" y="836"/>
                  </a:lnTo>
                  <a:lnTo>
                    <a:pt x="82" y="836"/>
                  </a:lnTo>
                  <a:lnTo>
                    <a:pt x="73" y="836"/>
                  </a:lnTo>
                  <a:lnTo>
                    <a:pt x="68" y="841"/>
                  </a:lnTo>
                  <a:lnTo>
                    <a:pt x="68" y="841"/>
                  </a:lnTo>
                  <a:lnTo>
                    <a:pt x="63" y="841"/>
                  </a:lnTo>
                  <a:lnTo>
                    <a:pt x="63" y="841"/>
                  </a:lnTo>
                  <a:lnTo>
                    <a:pt x="63" y="846"/>
                  </a:lnTo>
                  <a:lnTo>
                    <a:pt x="63" y="846"/>
                  </a:lnTo>
                  <a:lnTo>
                    <a:pt x="58" y="851"/>
                  </a:lnTo>
                  <a:lnTo>
                    <a:pt x="58" y="856"/>
                  </a:lnTo>
                  <a:lnTo>
                    <a:pt x="58" y="856"/>
                  </a:lnTo>
                  <a:lnTo>
                    <a:pt x="53" y="856"/>
                  </a:lnTo>
                  <a:lnTo>
                    <a:pt x="44" y="856"/>
                  </a:lnTo>
                  <a:lnTo>
                    <a:pt x="34" y="856"/>
                  </a:lnTo>
                  <a:lnTo>
                    <a:pt x="24" y="856"/>
                  </a:lnTo>
                  <a:lnTo>
                    <a:pt x="19" y="846"/>
                  </a:lnTo>
                  <a:lnTo>
                    <a:pt x="15" y="836"/>
                  </a:lnTo>
                  <a:lnTo>
                    <a:pt x="15" y="827"/>
                  </a:lnTo>
                  <a:lnTo>
                    <a:pt x="15" y="827"/>
                  </a:lnTo>
                  <a:lnTo>
                    <a:pt x="10" y="817"/>
                  </a:lnTo>
                  <a:lnTo>
                    <a:pt x="10" y="812"/>
                  </a:lnTo>
                  <a:lnTo>
                    <a:pt x="5" y="807"/>
                  </a:lnTo>
                  <a:lnTo>
                    <a:pt x="0" y="798"/>
                  </a:lnTo>
                  <a:lnTo>
                    <a:pt x="0" y="798"/>
                  </a:lnTo>
                  <a:lnTo>
                    <a:pt x="5" y="793"/>
                  </a:lnTo>
                  <a:lnTo>
                    <a:pt x="10" y="793"/>
                  </a:lnTo>
                  <a:lnTo>
                    <a:pt x="15" y="788"/>
                  </a:lnTo>
                  <a:lnTo>
                    <a:pt x="24" y="783"/>
                  </a:lnTo>
                  <a:lnTo>
                    <a:pt x="29" y="783"/>
                  </a:lnTo>
                  <a:lnTo>
                    <a:pt x="39" y="778"/>
                  </a:lnTo>
                  <a:lnTo>
                    <a:pt x="48" y="774"/>
                  </a:lnTo>
                  <a:lnTo>
                    <a:pt x="53" y="774"/>
                  </a:lnTo>
                  <a:lnTo>
                    <a:pt x="58" y="769"/>
                  </a:lnTo>
                  <a:lnTo>
                    <a:pt x="63" y="759"/>
                  </a:lnTo>
                  <a:lnTo>
                    <a:pt x="68" y="749"/>
                  </a:lnTo>
                  <a:lnTo>
                    <a:pt x="77" y="740"/>
                  </a:lnTo>
                  <a:lnTo>
                    <a:pt x="82" y="730"/>
                  </a:lnTo>
                  <a:lnTo>
                    <a:pt x="87" y="725"/>
                  </a:lnTo>
                  <a:lnTo>
                    <a:pt x="97" y="706"/>
                  </a:lnTo>
                  <a:lnTo>
                    <a:pt x="97" y="706"/>
                  </a:lnTo>
                  <a:lnTo>
                    <a:pt x="102" y="696"/>
                  </a:lnTo>
                  <a:lnTo>
                    <a:pt x="106" y="691"/>
                  </a:lnTo>
                  <a:lnTo>
                    <a:pt x="111" y="682"/>
                  </a:lnTo>
                  <a:lnTo>
                    <a:pt x="121" y="677"/>
                  </a:lnTo>
                  <a:lnTo>
                    <a:pt x="126" y="667"/>
                  </a:lnTo>
                  <a:lnTo>
                    <a:pt x="126" y="657"/>
                  </a:lnTo>
                  <a:lnTo>
                    <a:pt x="126" y="653"/>
                  </a:lnTo>
                  <a:lnTo>
                    <a:pt x="126" y="648"/>
                  </a:lnTo>
                  <a:lnTo>
                    <a:pt x="126" y="648"/>
                  </a:lnTo>
                  <a:lnTo>
                    <a:pt x="126" y="643"/>
                  </a:lnTo>
                  <a:lnTo>
                    <a:pt x="121" y="633"/>
                  </a:lnTo>
                  <a:lnTo>
                    <a:pt x="116" y="633"/>
                  </a:lnTo>
                  <a:lnTo>
                    <a:pt x="116" y="633"/>
                  </a:lnTo>
                  <a:lnTo>
                    <a:pt x="111" y="628"/>
                  </a:lnTo>
                  <a:lnTo>
                    <a:pt x="106" y="628"/>
                  </a:lnTo>
                  <a:lnTo>
                    <a:pt x="102" y="628"/>
                  </a:lnTo>
                  <a:lnTo>
                    <a:pt x="102" y="628"/>
                  </a:lnTo>
                  <a:lnTo>
                    <a:pt x="97" y="628"/>
                  </a:lnTo>
                  <a:lnTo>
                    <a:pt x="97" y="624"/>
                  </a:lnTo>
                  <a:lnTo>
                    <a:pt x="97" y="624"/>
                  </a:lnTo>
                  <a:lnTo>
                    <a:pt x="97" y="619"/>
                  </a:lnTo>
                  <a:lnTo>
                    <a:pt x="97" y="619"/>
                  </a:lnTo>
                  <a:lnTo>
                    <a:pt x="97" y="614"/>
                  </a:lnTo>
                  <a:lnTo>
                    <a:pt x="97" y="609"/>
                  </a:lnTo>
                  <a:lnTo>
                    <a:pt x="97" y="604"/>
                  </a:lnTo>
                  <a:lnTo>
                    <a:pt x="97" y="599"/>
                  </a:lnTo>
                  <a:lnTo>
                    <a:pt x="102" y="599"/>
                  </a:lnTo>
                  <a:lnTo>
                    <a:pt x="102" y="595"/>
                  </a:lnTo>
                  <a:lnTo>
                    <a:pt x="106" y="590"/>
                  </a:lnTo>
                  <a:lnTo>
                    <a:pt x="111" y="590"/>
                  </a:lnTo>
                  <a:lnTo>
                    <a:pt x="116" y="585"/>
                  </a:lnTo>
                  <a:lnTo>
                    <a:pt x="121" y="585"/>
                  </a:lnTo>
                  <a:lnTo>
                    <a:pt x="121" y="580"/>
                  </a:lnTo>
                  <a:lnTo>
                    <a:pt x="126" y="580"/>
                  </a:lnTo>
                  <a:lnTo>
                    <a:pt x="131" y="575"/>
                  </a:lnTo>
                  <a:lnTo>
                    <a:pt x="131" y="570"/>
                  </a:lnTo>
                  <a:lnTo>
                    <a:pt x="136" y="566"/>
                  </a:lnTo>
                  <a:lnTo>
                    <a:pt x="136" y="566"/>
                  </a:lnTo>
                  <a:lnTo>
                    <a:pt x="136" y="561"/>
                  </a:lnTo>
                  <a:lnTo>
                    <a:pt x="140" y="561"/>
                  </a:lnTo>
                  <a:lnTo>
                    <a:pt x="145" y="561"/>
                  </a:lnTo>
                  <a:lnTo>
                    <a:pt x="150" y="561"/>
                  </a:lnTo>
                  <a:lnTo>
                    <a:pt x="155" y="556"/>
                  </a:lnTo>
                  <a:lnTo>
                    <a:pt x="155" y="551"/>
                  </a:lnTo>
                  <a:lnTo>
                    <a:pt x="155" y="546"/>
                  </a:lnTo>
                  <a:lnTo>
                    <a:pt x="160" y="541"/>
                  </a:lnTo>
                  <a:lnTo>
                    <a:pt x="160" y="537"/>
                  </a:lnTo>
                  <a:lnTo>
                    <a:pt x="165" y="532"/>
                  </a:lnTo>
                  <a:lnTo>
                    <a:pt x="165" y="532"/>
                  </a:lnTo>
                  <a:lnTo>
                    <a:pt x="169" y="527"/>
                  </a:lnTo>
                  <a:lnTo>
                    <a:pt x="169" y="522"/>
                  </a:lnTo>
                  <a:lnTo>
                    <a:pt x="174" y="517"/>
                  </a:lnTo>
                  <a:lnTo>
                    <a:pt x="179" y="517"/>
                  </a:lnTo>
                  <a:lnTo>
                    <a:pt x="179" y="512"/>
                  </a:lnTo>
                  <a:lnTo>
                    <a:pt x="184" y="508"/>
                  </a:lnTo>
                  <a:lnTo>
                    <a:pt x="189" y="503"/>
                  </a:lnTo>
                  <a:lnTo>
                    <a:pt x="189" y="503"/>
                  </a:lnTo>
                  <a:lnTo>
                    <a:pt x="189" y="498"/>
                  </a:lnTo>
                  <a:lnTo>
                    <a:pt x="194" y="498"/>
                  </a:lnTo>
                  <a:lnTo>
                    <a:pt x="198" y="493"/>
                  </a:lnTo>
                  <a:lnTo>
                    <a:pt x="203" y="493"/>
                  </a:lnTo>
                  <a:lnTo>
                    <a:pt x="208" y="488"/>
                  </a:lnTo>
                  <a:lnTo>
                    <a:pt x="213" y="488"/>
                  </a:lnTo>
                  <a:lnTo>
                    <a:pt x="218" y="488"/>
                  </a:lnTo>
                  <a:lnTo>
                    <a:pt x="223" y="483"/>
                  </a:lnTo>
                  <a:lnTo>
                    <a:pt x="227" y="483"/>
                  </a:lnTo>
                  <a:lnTo>
                    <a:pt x="227" y="479"/>
                  </a:lnTo>
                  <a:lnTo>
                    <a:pt x="227" y="479"/>
                  </a:lnTo>
                  <a:lnTo>
                    <a:pt x="227" y="474"/>
                  </a:lnTo>
                  <a:lnTo>
                    <a:pt x="227" y="469"/>
                  </a:lnTo>
                  <a:lnTo>
                    <a:pt x="232" y="464"/>
                  </a:lnTo>
                  <a:lnTo>
                    <a:pt x="237" y="459"/>
                  </a:lnTo>
                  <a:lnTo>
                    <a:pt x="242" y="449"/>
                  </a:lnTo>
                  <a:lnTo>
                    <a:pt x="242" y="445"/>
                  </a:lnTo>
                  <a:lnTo>
                    <a:pt x="247" y="445"/>
                  </a:lnTo>
                  <a:lnTo>
                    <a:pt x="247" y="435"/>
                  </a:lnTo>
                  <a:lnTo>
                    <a:pt x="252" y="435"/>
                  </a:lnTo>
                  <a:lnTo>
                    <a:pt x="252" y="430"/>
                  </a:lnTo>
                  <a:lnTo>
                    <a:pt x="252" y="425"/>
                  </a:lnTo>
                  <a:lnTo>
                    <a:pt x="252" y="425"/>
                  </a:lnTo>
                  <a:lnTo>
                    <a:pt x="252" y="420"/>
                  </a:lnTo>
                  <a:lnTo>
                    <a:pt x="247" y="420"/>
                  </a:lnTo>
                  <a:lnTo>
                    <a:pt x="247" y="416"/>
                  </a:lnTo>
                  <a:lnTo>
                    <a:pt x="247" y="411"/>
                  </a:lnTo>
                  <a:lnTo>
                    <a:pt x="247" y="401"/>
                  </a:lnTo>
                  <a:lnTo>
                    <a:pt x="247" y="396"/>
                  </a:lnTo>
                  <a:lnTo>
                    <a:pt x="252" y="391"/>
                  </a:lnTo>
                  <a:lnTo>
                    <a:pt x="252" y="387"/>
                  </a:lnTo>
                  <a:lnTo>
                    <a:pt x="257" y="377"/>
                  </a:lnTo>
                  <a:lnTo>
                    <a:pt x="261" y="372"/>
                  </a:lnTo>
                  <a:lnTo>
                    <a:pt x="261" y="367"/>
                  </a:lnTo>
                  <a:lnTo>
                    <a:pt x="261" y="362"/>
                  </a:lnTo>
                  <a:lnTo>
                    <a:pt x="261" y="362"/>
                  </a:lnTo>
                  <a:lnTo>
                    <a:pt x="261" y="362"/>
                  </a:lnTo>
                  <a:lnTo>
                    <a:pt x="257" y="358"/>
                  </a:lnTo>
                  <a:lnTo>
                    <a:pt x="252" y="362"/>
                  </a:lnTo>
                  <a:lnTo>
                    <a:pt x="247" y="362"/>
                  </a:lnTo>
                  <a:lnTo>
                    <a:pt x="242" y="367"/>
                  </a:lnTo>
                  <a:lnTo>
                    <a:pt x="237" y="367"/>
                  </a:lnTo>
                  <a:lnTo>
                    <a:pt x="232" y="372"/>
                  </a:lnTo>
                  <a:lnTo>
                    <a:pt x="227" y="377"/>
                  </a:lnTo>
                  <a:lnTo>
                    <a:pt x="223" y="382"/>
                  </a:lnTo>
                  <a:lnTo>
                    <a:pt x="223" y="382"/>
                  </a:lnTo>
                  <a:lnTo>
                    <a:pt x="223" y="382"/>
                  </a:lnTo>
                  <a:lnTo>
                    <a:pt x="218" y="382"/>
                  </a:lnTo>
                  <a:lnTo>
                    <a:pt x="218" y="382"/>
                  </a:lnTo>
                  <a:lnTo>
                    <a:pt x="213" y="382"/>
                  </a:lnTo>
                  <a:lnTo>
                    <a:pt x="213" y="382"/>
                  </a:lnTo>
                  <a:lnTo>
                    <a:pt x="213" y="382"/>
                  </a:lnTo>
                  <a:lnTo>
                    <a:pt x="213" y="377"/>
                  </a:lnTo>
                  <a:lnTo>
                    <a:pt x="213" y="372"/>
                  </a:lnTo>
                  <a:lnTo>
                    <a:pt x="213" y="362"/>
                  </a:lnTo>
                  <a:lnTo>
                    <a:pt x="208" y="362"/>
                  </a:lnTo>
                  <a:lnTo>
                    <a:pt x="203" y="358"/>
                  </a:lnTo>
                  <a:lnTo>
                    <a:pt x="203" y="353"/>
                  </a:lnTo>
                  <a:lnTo>
                    <a:pt x="198" y="353"/>
                  </a:lnTo>
                  <a:lnTo>
                    <a:pt x="194" y="353"/>
                  </a:lnTo>
                  <a:lnTo>
                    <a:pt x="189" y="353"/>
                  </a:lnTo>
                  <a:lnTo>
                    <a:pt x="189" y="353"/>
                  </a:lnTo>
                  <a:lnTo>
                    <a:pt x="189" y="353"/>
                  </a:lnTo>
                  <a:lnTo>
                    <a:pt x="189" y="348"/>
                  </a:lnTo>
                  <a:lnTo>
                    <a:pt x="189" y="343"/>
                  </a:lnTo>
                  <a:lnTo>
                    <a:pt x="189" y="343"/>
                  </a:lnTo>
                  <a:lnTo>
                    <a:pt x="194" y="338"/>
                  </a:lnTo>
                  <a:lnTo>
                    <a:pt x="198" y="333"/>
                  </a:lnTo>
                  <a:lnTo>
                    <a:pt x="203" y="329"/>
                  </a:lnTo>
                  <a:lnTo>
                    <a:pt x="203" y="329"/>
                  </a:lnTo>
                  <a:lnTo>
                    <a:pt x="203" y="324"/>
                  </a:lnTo>
                  <a:lnTo>
                    <a:pt x="198" y="314"/>
                  </a:lnTo>
                  <a:lnTo>
                    <a:pt x="198" y="309"/>
                  </a:lnTo>
                  <a:lnTo>
                    <a:pt x="194" y="309"/>
                  </a:lnTo>
                  <a:lnTo>
                    <a:pt x="189" y="300"/>
                  </a:lnTo>
                  <a:lnTo>
                    <a:pt x="179" y="290"/>
                  </a:lnTo>
                  <a:lnTo>
                    <a:pt x="174" y="290"/>
                  </a:lnTo>
                  <a:lnTo>
                    <a:pt x="174" y="285"/>
                  </a:lnTo>
                  <a:lnTo>
                    <a:pt x="169" y="285"/>
                  </a:lnTo>
                  <a:lnTo>
                    <a:pt x="169" y="285"/>
                  </a:lnTo>
                  <a:lnTo>
                    <a:pt x="165" y="290"/>
                  </a:lnTo>
                  <a:lnTo>
                    <a:pt x="160" y="290"/>
                  </a:lnTo>
                  <a:lnTo>
                    <a:pt x="160" y="295"/>
                  </a:lnTo>
                  <a:lnTo>
                    <a:pt x="155" y="295"/>
                  </a:lnTo>
                  <a:lnTo>
                    <a:pt x="150" y="300"/>
                  </a:lnTo>
                  <a:lnTo>
                    <a:pt x="145" y="300"/>
                  </a:lnTo>
                  <a:lnTo>
                    <a:pt x="145" y="300"/>
                  </a:lnTo>
                  <a:lnTo>
                    <a:pt x="145" y="295"/>
                  </a:lnTo>
                  <a:lnTo>
                    <a:pt x="140" y="295"/>
                  </a:lnTo>
                  <a:lnTo>
                    <a:pt x="140" y="285"/>
                  </a:lnTo>
                  <a:lnTo>
                    <a:pt x="140" y="280"/>
                  </a:lnTo>
                  <a:lnTo>
                    <a:pt x="140" y="271"/>
                  </a:lnTo>
                  <a:lnTo>
                    <a:pt x="140" y="266"/>
                  </a:lnTo>
                  <a:lnTo>
                    <a:pt x="145" y="261"/>
                  </a:lnTo>
                  <a:lnTo>
                    <a:pt x="145" y="256"/>
                  </a:lnTo>
                  <a:lnTo>
                    <a:pt x="150" y="251"/>
                  </a:lnTo>
                  <a:lnTo>
                    <a:pt x="150" y="251"/>
                  </a:lnTo>
                  <a:lnTo>
                    <a:pt x="155" y="246"/>
                  </a:lnTo>
                  <a:lnTo>
                    <a:pt x="160" y="241"/>
                  </a:lnTo>
                  <a:lnTo>
                    <a:pt x="160" y="237"/>
                  </a:lnTo>
                  <a:lnTo>
                    <a:pt x="165" y="222"/>
                  </a:lnTo>
                  <a:lnTo>
                    <a:pt x="165" y="212"/>
                  </a:lnTo>
                  <a:lnTo>
                    <a:pt x="165" y="203"/>
                  </a:lnTo>
                  <a:lnTo>
                    <a:pt x="165" y="198"/>
                  </a:lnTo>
                  <a:lnTo>
                    <a:pt x="165" y="188"/>
                  </a:lnTo>
                  <a:lnTo>
                    <a:pt x="165" y="179"/>
                  </a:lnTo>
                  <a:lnTo>
                    <a:pt x="160" y="174"/>
                  </a:lnTo>
                  <a:lnTo>
                    <a:pt x="160" y="169"/>
                  </a:lnTo>
                  <a:lnTo>
                    <a:pt x="160" y="164"/>
                  </a:lnTo>
                  <a:lnTo>
                    <a:pt x="165" y="164"/>
                  </a:lnTo>
                  <a:lnTo>
                    <a:pt x="169" y="159"/>
                  </a:lnTo>
                  <a:lnTo>
                    <a:pt x="174" y="159"/>
                  </a:lnTo>
                  <a:lnTo>
                    <a:pt x="179" y="150"/>
                  </a:lnTo>
                  <a:lnTo>
                    <a:pt x="179" y="145"/>
                  </a:lnTo>
                  <a:lnTo>
                    <a:pt x="184" y="140"/>
                  </a:lnTo>
                  <a:lnTo>
                    <a:pt x="189" y="135"/>
                  </a:lnTo>
                  <a:lnTo>
                    <a:pt x="189" y="135"/>
                  </a:lnTo>
                  <a:lnTo>
                    <a:pt x="194" y="130"/>
                  </a:lnTo>
                  <a:lnTo>
                    <a:pt x="203" y="125"/>
                  </a:lnTo>
                  <a:lnTo>
                    <a:pt x="208" y="125"/>
                  </a:lnTo>
                  <a:lnTo>
                    <a:pt x="218" y="125"/>
                  </a:lnTo>
                  <a:lnTo>
                    <a:pt x="223" y="121"/>
                  </a:lnTo>
                  <a:lnTo>
                    <a:pt x="223" y="121"/>
                  </a:lnTo>
                  <a:lnTo>
                    <a:pt x="237" y="116"/>
                  </a:lnTo>
                  <a:lnTo>
                    <a:pt x="242" y="116"/>
                  </a:lnTo>
                  <a:lnTo>
                    <a:pt x="247" y="111"/>
                  </a:lnTo>
                  <a:lnTo>
                    <a:pt x="247" y="106"/>
                  </a:lnTo>
                  <a:lnTo>
                    <a:pt x="252" y="101"/>
                  </a:lnTo>
                  <a:lnTo>
                    <a:pt x="257" y="96"/>
                  </a:lnTo>
                  <a:lnTo>
                    <a:pt x="261" y="92"/>
                  </a:lnTo>
                  <a:lnTo>
                    <a:pt x="266" y="92"/>
                  </a:lnTo>
                  <a:lnTo>
                    <a:pt x="271" y="87"/>
                  </a:lnTo>
                  <a:lnTo>
                    <a:pt x="276" y="87"/>
                  </a:lnTo>
                  <a:lnTo>
                    <a:pt x="276" y="82"/>
                  </a:lnTo>
                  <a:lnTo>
                    <a:pt x="281" y="72"/>
                  </a:lnTo>
                  <a:lnTo>
                    <a:pt x="286" y="63"/>
                  </a:lnTo>
                  <a:lnTo>
                    <a:pt x="290" y="58"/>
                  </a:lnTo>
                  <a:lnTo>
                    <a:pt x="300" y="33"/>
                  </a:lnTo>
                  <a:lnTo>
                    <a:pt x="315" y="24"/>
                  </a:lnTo>
                  <a:lnTo>
                    <a:pt x="324" y="9"/>
                  </a:lnTo>
                  <a:lnTo>
                    <a:pt x="334" y="0"/>
                  </a:lnTo>
                  <a:lnTo>
                    <a:pt x="344" y="9"/>
                  </a:lnTo>
                  <a:lnTo>
                    <a:pt x="358" y="24"/>
                  </a:lnTo>
                  <a:lnTo>
                    <a:pt x="378" y="33"/>
                  </a:lnTo>
                  <a:lnTo>
                    <a:pt x="411" y="38"/>
                  </a:lnTo>
                  <a:lnTo>
                    <a:pt x="431" y="48"/>
                  </a:lnTo>
                  <a:lnTo>
                    <a:pt x="450" y="58"/>
                  </a:lnTo>
                  <a:lnTo>
                    <a:pt x="465" y="67"/>
                  </a:lnTo>
                  <a:lnTo>
                    <a:pt x="499" y="63"/>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114">
              <a:extLst>
                <a:ext uri="{FF2B5EF4-FFF2-40B4-BE49-F238E27FC236}">
                  <a16:creationId xmlns:a16="http://schemas.microsoft.com/office/drawing/2014/main" xmlns="" id="{16751075-958F-4717-BB2A-0D685BC0288B}"/>
                </a:ext>
              </a:extLst>
            </p:cNvPr>
            <p:cNvSpPr>
              <a:spLocks/>
            </p:cNvSpPr>
            <p:nvPr/>
          </p:nvSpPr>
          <p:spPr bwMode="auto">
            <a:xfrm>
              <a:off x="9408108" y="2671756"/>
              <a:ext cx="704419" cy="891776"/>
            </a:xfrm>
            <a:custGeom>
              <a:avLst/>
              <a:gdLst>
                <a:gd name="T0" fmla="*/ 668 w 736"/>
                <a:gd name="T1" fmla="*/ 150 h 1045"/>
                <a:gd name="T2" fmla="*/ 639 w 736"/>
                <a:gd name="T3" fmla="*/ 184 h 1045"/>
                <a:gd name="T4" fmla="*/ 620 w 736"/>
                <a:gd name="T5" fmla="*/ 194 h 1045"/>
                <a:gd name="T6" fmla="*/ 586 w 736"/>
                <a:gd name="T7" fmla="*/ 203 h 1045"/>
                <a:gd name="T8" fmla="*/ 591 w 736"/>
                <a:gd name="T9" fmla="*/ 208 h 1045"/>
                <a:gd name="T10" fmla="*/ 566 w 736"/>
                <a:gd name="T11" fmla="*/ 227 h 1045"/>
                <a:gd name="T12" fmla="*/ 542 w 736"/>
                <a:gd name="T13" fmla="*/ 261 h 1045"/>
                <a:gd name="T14" fmla="*/ 523 w 736"/>
                <a:gd name="T15" fmla="*/ 290 h 1045"/>
                <a:gd name="T16" fmla="*/ 518 w 736"/>
                <a:gd name="T17" fmla="*/ 305 h 1045"/>
                <a:gd name="T18" fmla="*/ 489 w 736"/>
                <a:gd name="T19" fmla="*/ 334 h 1045"/>
                <a:gd name="T20" fmla="*/ 475 w 736"/>
                <a:gd name="T21" fmla="*/ 377 h 1045"/>
                <a:gd name="T22" fmla="*/ 465 w 736"/>
                <a:gd name="T23" fmla="*/ 411 h 1045"/>
                <a:gd name="T24" fmla="*/ 455 w 736"/>
                <a:gd name="T25" fmla="*/ 455 h 1045"/>
                <a:gd name="T26" fmla="*/ 412 w 736"/>
                <a:gd name="T27" fmla="*/ 498 h 1045"/>
                <a:gd name="T28" fmla="*/ 416 w 736"/>
                <a:gd name="T29" fmla="*/ 532 h 1045"/>
                <a:gd name="T30" fmla="*/ 402 w 736"/>
                <a:gd name="T31" fmla="*/ 576 h 1045"/>
                <a:gd name="T32" fmla="*/ 397 w 736"/>
                <a:gd name="T33" fmla="*/ 619 h 1045"/>
                <a:gd name="T34" fmla="*/ 387 w 736"/>
                <a:gd name="T35" fmla="*/ 643 h 1045"/>
                <a:gd name="T36" fmla="*/ 354 w 736"/>
                <a:gd name="T37" fmla="*/ 653 h 1045"/>
                <a:gd name="T38" fmla="*/ 320 w 736"/>
                <a:gd name="T39" fmla="*/ 677 h 1045"/>
                <a:gd name="T40" fmla="*/ 329 w 736"/>
                <a:gd name="T41" fmla="*/ 706 h 1045"/>
                <a:gd name="T42" fmla="*/ 339 w 736"/>
                <a:gd name="T43" fmla="*/ 779 h 1045"/>
                <a:gd name="T44" fmla="*/ 324 w 736"/>
                <a:gd name="T45" fmla="*/ 813 h 1045"/>
                <a:gd name="T46" fmla="*/ 286 w 736"/>
                <a:gd name="T47" fmla="*/ 827 h 1045"/>
                <a:gd name="T48" fmla="*/ 247 w 736"/>
                <a:gd name="T49" fmla="*/ 847 h 1045"/>
                <a:gd name="T50" fmla="*/ 252 w 736"/>
                <a:gd name="T51" fmla="*/ 876 h 1045"/>
                <a:gd name="T52" fmla="*/ 252 w 736"/>
                <a:gd name="T53" fmla="*/ 909 h 1045"/>
                <a:gd name="T54" fmla="*/ 179 w 736"/>
                <a:gd name="T55" fmla="*/ 905 h 1045"/>
                <a:gd name="T56" fmla="*/ 126 w 736"/>
                <a:gd name="T57" fmla="*/ 958 h 1045"/>
                <a:gd name="T58" fmla="*/ 58 w 736"/>
                <a:gd name="T59" fmla="*/ 1016 h 1045"/>
                <a:gd name="T60" fmla="*/ 0 w 736"/>
                <a:gd name="T61" fmla="*/ 1026 h 1045"/>
                <a:gd name="T62" fmla="*/ 29 w 736"/>
                <a:gd name="T63" fmla="*/ 968 h 1045"/>
                <a:gd name="T64" fmla="*/ 34 w 736"/>
                <a:gd name="T65" fmla="*/ 905 h 1045"/>
                <a:gd name="T66" fmla="*/ 49 w 736"/>
                <a:gd name="T67" fmla="*/ 871 h 1045"/>
                <a:gd name="T68" fmla="*/ 63 w 736"/>
                <a:gd name="T69" fmla="*/ 813 h 1045"/>
                <a:gd name="T70" fmla="*/ 73 w 736"/>
                <a:gd name="T71" fmla="*/ 779 h 1045"/>
                <a:gd name="T72" fmla="*/ 102 w 736"/>
                <a:gd name="T73" fmla="*/ 740 h 1045"/>
                <a:gd name="T74" fmla="*/ 102 w 736"/>
                <a:gd name="T75" fmla="*/ 701 h 1045"/>
                <a:gd name="T76" fmla="*/ 111 w 736"/>
                <a:gd name="T77" fmla="*/ 648 h 1045"/>
                <a:gd name="T78" fmla="*/ 121 w 736"/>
                <a:gd name="T79" fmla="*/ 614 h 1045"/>
                <a:gd name="T80" fmla="*/ 179 w 736"/>
                <a:gd name="T81" fmla="*/ 566 h 1045"/>
                <a:gd name="T82" fmla="*/ 189 w 736"/>
                <a:gd name="T83" fmla="*/ 532 h 1045"/>
                <a:gd name="T84" fmla="*/ 184 w 736"/>
                <a:gd name="T85" fmla="*/ 498 h 1045"/>
                <a:gd name="T86" fmla="*/ 218 w 736"/>
                <a:gd name="T87" fmla="*/ 469 h 1045"/>
                <a:gd name="T88" fmla="*/ 194 w 736"/>
                <a:gd name="T89" fmla="*/ 435 h 1045"/>
                <a:gd name="T90" fmla="*/ 194 w 736"/>
                <a:gd name="T91" fmla="*/ 406 h 1045"/>
                <a:gd name="T92" fmla="*/ 199 w 736"/>
                <a:gd name="T93" fmla="*/ 363 h 1045"/>
                <a:gd name="T94" fmla="*/ 194 w 736"/>
                <a:gd name="T95" fmla="*/ 324 h 1045"/>
                <a:gd name="T96" fmla="*/ 179 w 736"/>
                <a:gd name="T97" fmla="*/ 276 h 1045"/>
                <a:gd name="T98" fmla="*/ 179 w 736"/>
                <a:gd name="T99" fmla="*/ 237 h 1045"/>
                <a:gd name="T100" fmla="*/ 179 w 736"/>
                <a:gd name="T101" fmla="*/ 213 h 1045"/>
                <a:gd name="T102" fmla="*/ 208 w 736"/>
                <a:gd name="T103" fmla="*/ 174 h 1045"/>
                <a:gd name="T104" fmla="*/ 184 w 736"/>
                <a:gd name="T105" fmla="*/ 136 h 1045"/>
                <a:gd name="T106" fmla="*/ 189 w 736"/>
                <a:gd name="T107" fmla="*/ 97 h 1045"/>
                <a:gd name="T108" fmla="*/ 218 w 736"/>
                <a:gd name="T109" fmla="*/ 58 h 1045"/>
                <a:gd name="T110" fmla="*/ 295 w 736"/>
                <a:gd name="T111" fmla="*/ 63 h 1045"/>
                <a:gd name="T112" fmla="*/ 368 w 736"/>
                <a:gd name="T113" fmla="*/ 63 h 1045"/>
                <a:gd name="T114" fmla="*/ 397 w 736"/>
                <a:gd name="T115" fmla="*/ 5 h 1045"/>
                <a:gd name="T116" fmla="*/ 484 w 736"/>
                <a:gd name="T117" fmla="*/ 19 h 1045"/>
                <a:gd name="T118" fmla="*/ 581 w 736"/>
                <a:gd name="T119" fmla="*/ 102 h 1045"/>
                <a:gd name="T120" fmla="*/ 615 w 736"/>
                <a:gd name="T121" fmla="*/ 92 h 1045"/>
                <a:gd name="T122" fmla="*/ 644 w 736"/>
                <a:gd name="T123" fmla="*/ 73 h 1045"/>
                <a:gd name="T124" fmla="*/ 707 w 736"/>
                <a:gd name="T125" fmla="*/ 8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1045">
                  <a:moveTo>
                    <a:pt x="736" y="102"/>
                  </a:moveTo>
                  <a:lnTo>
                    <a:pt x="736" y="106"/>
                  </a:lnTo>
                  <a:lnTo>
                    <a:pt x="731" y="111"/>
                  </a:lnTo>
                  <a:lnTo>
                    <a:pt x="731" y="116"/>
                  </a:lnTo>
                  <a:lnTo>
                    <a:pt x="731" y="116"/>
                  </a:lnTo>
                  <a:lnTo>
                    <a:pt x="726" y="121"/>
                  </a:lnTo>
                  <a:lnTo>
                    <a:pt x="726" y="121"/>
                  </a:lnTo>
                  <a:lnTo>
                    <a:pt x="726" y="126"/>
                  </a:lnTo>
                  <a:lnTo>
                    <a:pt x="721" y="126"/>
                  </a:lnTo>
                  <a:lnTo>
                    <a:pt x="721" y="131"/>
                  </a:lnTo>
                  <a:lnTo>
                    <a:pt x="717" y="131"/>
                  </a:lnTo>
                  <a:lnTo>
                    <a:pt x="717" y="131"/>
                  </a:lnTo>
                  <a:lnTo>
                    <a:pt x="712" y="131"/>
                  </a:lnTo>
                  <a:lnTo>
                    <a:pt x="707" y="131"/>
                  </a:lnTo>
                  <a:lnTo>
                    <a:pt x="707" y="131"/>
                  </a:lnTo>
                  <a:lnTo>
                    <a:pt x="702" y="136"/>
                  </a:lnTo>
                  <a:lnTo>
                    <a:pt x="702" y="136"/>
                  </a:lnTo>
                  <a:lnTo>
                    <a:pt x="702" y="136"/>
                  </a:lnTo>
                  <a:lnTo>
                    <a:pt x="702" y="136"/>
                  </a:lnTo>
                  <a:lnTo>
                    <a:pt x="702" y="136"/>
                  </a:lnTo>
                  <a:lnTo>
                    <a:pt x="697" y="140"/>
                  </a:lnTo>
                  <a:lnTo>
                    <a:pt x="697" y="140"/>
                  </a:lnTo>
                  <a:lnTo>
                    <a:pt x="692" y="140"/>
                  </a:lnTo>
                  <a:lnTo>
                    <a:pt x="692" y="145"/>
                  </a:lnTo>
                  <a:lnTo>
                    <a:pt x="687" y="145"/>
                  </a:lnTo>
                  <a:lnTo>
                    <a:pt x="683" y="145"/>
                  </a:lnTo>
                  <a:lnTo>
                    <a:pt x="678" y="150"/>
                  </a:lnTo>
                  <a:lnTo>
                    <a:pt x="673" y="150"/>
                  </a:lnTo>
                  <a:lnTo>
                    <a:pt x="668" y="150"/>
                  </a:lnTo>
                  <a:lnTo>
                    <a:pt x="668" y="150"/>
                  </a:lnTo>
                  <a:lnTo>
                    <a:pt x="663" y="150"/>
                  </a:lnTo>
                  <a:lnTo>
                    <a:pt x="663" y="155"/>
                  </a:lnTo>
                  <a:lnTo>
                    <a:pt x="663" y="155"/>
                  </a:lnTo>
                  <a:lnTo>
                    <a:pt x="663" y="155"/>
                  </a:lnTo>
                  <a:lnTo>
                    <a:pt x="663" y="160"/>
                  </a:lnTo>
                  <a:lnTo>
                    <a:pt x="663" y="160"/>
                  </a:lnTo>
                  <a:lnTo>
                    <a:pt x="663" y="160"/>
                  </a:lnTo>
                  <a:lnTo>
                    <a:pt x="663" y="165"/>
                  </a:lnTo>
                  <a:lnTo>
                    <a:pt x="658" y="165"/>
                  </a:lnTo>
                  <a:lnTo>
                    <a:pt x="658" y="165"/>
                  </a:lnTo>
                  <a:lnTo>
                    <a:pt x="658" y="165"/>
                  </a:lnTo>
                  <a:lnTo>
                    <a:pt x="658" y="165"/>
                  </a:lnTo>
                  <a:lnTo>
                    <a:pt x="654" y="165"/>
                  </a:lnTo>
                  <a:lnTo>
                    <a:pt x="654" y="165"/>
                  </a:lnTo>
                  <a:lnTo>
                    <a:pt x="654" y="169"/>
                  </a:lnTo>
                  <a:lnTo>
                    <a:pt x="654" y="169"/>
                  </a:lnTo>
                  <a:lnTo>
                    <a:pt x="654" y="169"/>
                  </a:lnTo>
                  <a:lnTo>
                    <a:pt x="654" y="169"/>
                  </a:lnTo>
                  <a:lnTo>
                    <a:pt x="654" y="169"/>
                  </a:lnTo>
                  <a:lnTo>
                    <a:pt x="654" y="174"/>
                  </a:lnTo>
                  <a:lnTo>
                    <a:pt x="649" y="174"/>
                  </a:lnTo>
                  <a:lnTo>
                    <a:pt x="649" y="174"/>
                  </a:lnTo>
                  <a:lnTo>
                    <a:pt x="644" y="174"/>
                  </a:lnTo>
                  <a:lnTo>
                    <a:pt x="644" y="179"/>
                  </a:lnTo>
                  <a:lnTo>
                    <a:pt x="644" y="179"/>
                  </a:lnTo>
                  <a:lnTo>
                    <a:pt x="639" y="179"/>
                  </a:lnTo>
                  <a:lnTo>
                    <a:pt x="639" y="184"/>
                  </a:lnTo>
                  <a:lnTo>
                    <a:pt x="639" y="184"/>
                  </a:lnTo>
                  <a:lnTo>
                    <a:pt x="634" y="184"/>
                  </a:lnTo>
                  <a:lnTo>
                    <a:pt x="634" y="184"/>
                  </a:lnTo>
                  <a:lnTo>
                    <a:pt x="634" y="179"/>
                  </a:lnTo>
                  <a:lnTo>
                    <a:pt x="629" y="179"/>
                  </a:lnTo>
                  <a:lnTo>
                    <a:pt x="629" y="179"/>
                  </a:lnTo>
                  <a:lnTo>
                    <a:pt x="629" y="179"/>
                  </a:lnTo>
                  <a:lnTo>
                    <a:pt x="629" y="179"/>
                  </a:lnTo>
                  <a:lnTo>
                    <a:pt x="625" y="174"/>
                  </a:lnTo>
                  <a:lnTo>
                    <a:pt x="625" y="174"/>
                  </a:lnTo>
                  <a:lnTo>
                    <a:pt x="625" y="174"/>
                  </a:lnTo>
                  <a:lnTo>
                    <a:pt x="625" y="179"/>
                  </a:lnTo>
                  <a:lnTo>
                    <a:pt x="620" y="179"/>
                  </a:lnTo>
                  <a:lnTo>
                    <a:pt x="620" y="179"/>
                  </a:lnTo>
                  <a:lnTo>
                    <a:pt x="620" y="179"/>
                  </a:lnTo>
                  <a:lnTo>
                    <a:pt x="620" y="179"/>
                  </a:lnTo>
                  <a:lnTo>
                    <a:pt x="620" y="179"/>
                  </a:lnTo>
                  <a:lnTo>
                    <a:pt x="620" y="179"/>
                  </a:lnTo>
                  <a:lnTo>
                    <a:pt x="615" y="179"/>
                  </a:lnTo>
                  <a:lnTo>
                    <a:pt x="615" y="179"/>
                  </a:lnTo>
                  <a:lnTo>
                    <a:pt x="615" y="179"/>
                  </a:lnTo>
                  <a:lnTo>
                    <a:pt x="615" y="184"/>
                  </a:lnTo>
                  <a:lnTo>
                    <a:pt x="620" y="184"/>
                  </a:lnTo>
                  <a:lnTo>
                    <a:pt x="620" y="189"/>
                  </a:lnTo>
                  <a:lnTo>
                    <a:pt x="620" y="189"/>
                  </a:lnTo>
                  <a:lnTo>
                    <a:pt x="620" y="189"/>
                  </a:lnTo>
                  <a:lnTo>
                    <a:pt x="620" y="189"/>
                  </a:lnTo>
                  <a:lnTo>
                    <a:pt x="620" y="194"/>
                  </a:lnTo>
                  <a:lnTo>
                    <a:pt x="620" y="194"/>
                  </a:lnTo>
                  <a:lnTo>
                    <a:pt x="620" y="194"/>
                  </a:lnTo>
                  <a:lnTo>
                    <a:pt x="620" y="194"/>
                  </a:lnTo>
                  <a:lnTo>
                    <a:pt x="615" y="194"/>
                  </a:lnTo>
                  <a:lnTo>
                    <a:pt x="615" y="194"/>
                  </a:lnTo>
                  <a:lnTo>
                    <a:pt x="615" y="194"/>
                  </a:lnTo>
                  <a:lnTo>
                    <a:pt x="615" y="194"/>
                  </a:lnTo>
                  <a:lnTo>
                    <a:pt x="615" y="194"/>
                  </a:lnTo>
                  <a:lnTo>
                    <a:pt x="610" y="189"/>
                  </a:lnTo>
                  <a:lnTo>
                    <a:pt x="610" y="189"/>
                  </a:lnTo>
                  <a:lnTo>
                    <a:pt x="610" y="189"/>
                  </a:lnTo>
                  <a:lnTo>
                    <a:pt x="605" y="189"/>
                  </a:lnTo>
                  <a:lnTo>
                    <a:pt x="600" y="189"/>
                  </a:lnTo>
                  <a:lnTo>
                    <a:pt x="600" y="184"/>
                  </a:lnTo>
                  <a:lnTo>
                    <a:pt x="600" y="184"/>
                  </a:lnTo>
                  <a:lnTo>
                    <a:pt x="600" y="184"/>
                  </a:lnTo>
                  <a:lnTo>
                    <a:pt x="596" y="184"/>
                  </a:lnTo>
                  <a:lnTo>
                    <a:pt x="596" y="184"/>
                  </a:lnTo>
                  <a:lnTo>
                    <a:pt x="596" y="189"/>
                  </a:lnTo>
                  <a:lnTo>
                    <a:pt x="591" y="189"/>
                  </a:lnTo>
                  <a:lnTo>
                    <a:pt x="591" y="189"/>
                  </a:lnTo>
                  <a:lnTo>
                    <a:pt x="591" y="189"/>
                  </a:lnTo>
                  <a:lnTo>
                    <a:pt x="591" y="194"/>
                  </a:lnTo>
                  <a:lnTo>
                    <a:pt x="591" y="194"/>
                  </a:lnTo>
                  <a:lnTo>
                    <a:pt x="591" y="194"/>
                  </a:lnTo>
                  <a:lnTo>
                    <a:pt x="591" y="198"/>
                  </a:lnTo>
                  <a:lnTo>
                    <a:pt x="591" y="198"/>
                  </a:lnTo>
                  <a:lnTo>
                    <a:pt x="591" y="198"/>
                  </a:lnTo>
                  <a:lnTo>
                    <a:pt x="591" y="198"/>
                  </a:lnTo>
                  <a:lnTo>
                    <a:pt x="591" y="203"/>
                  </a:lnTo>
                  <a:lnTo>
                    <a:pt x="586" y="203"/>
                  </a:lnTo>
                  <a:lnTo>
                    <a:pt x="586" y="203"/>
                  </a:lnTo>
                  <a:lnTo>
                    <a:pt x="586" y="203"/>
                  </a:lnTo>
                  <a:lnTo>
                    <a:pt x="581" y="203"/>
                  </a:lnTo>
                  <a:lnTo>
                    <a:pt x="581" y="203"/>
                  </a:lnTo>
                  <a:lnTo>
                    <a:pt x="581" y="203"/>
                  </a:lnTo>
                  <a:lnTo>
                    <a:pt x="581" y="203"/>
                  </a:lnTo>
                  <a:lnTo>
                    <a:pt x="581" y="198"/>
                  </a:lnTo>
                  <a:lnTo>
                    <a:pt x="581" y="198"/>
                  </a:lnTo>
                  <a:lnTo>
                    <a:pt x="576" y="198"/>
                  </a:lnTo>
                  <a:lnTo>
                    <a:pt x="576" y="194"/>
                  </a:lnTo>
                  <a:lnTo>
                    <a:pt x="576" y="194"/>
                  </a:lnTo>
                  <a:lnTo>
                    <a:pt x="576" y="194"/>
                  </a:lnTo>
                  <a:lnTo>
                    <a:pt x="576" y="194"/>
                  </a:lnTo>
                  <a:lnTo>
                    <a:pt x="576" y="194"/>
                  </a:lnTo>
                  <a:lnTo>
                    <a:pt x="571" y="198"/>
                  </a:lnTo>
                  <a:lnTo>
                    <a:pt x="571" y="198"/>
                  </a:lnTo>
                  <a:lnTo>
                    <a:pt x="571" y="198"/>
                  </a:lnTo>
                  <a:lnTo>
                    <a:pt x="571" y="203"/>
                  </a:lnTo>
                  <a:lnTo>
                    <a:pt x="576" y="203"/>
                  </a:lnTo>
                  <a:lnTo>
                    <a:pt x="576" y="203"/>
                  </a:lnTo>
                  <a:lnTo>
                    <a:pt x="576" y="203"/>
                  </a:lnTo>
                  <a:lnTo>
                    <a:pt x="581" y="208"/>
                  </a:lnTo>
                  <a:lnTo>
                    <a:pt x="581" y="208"/>
                  </a:lnTo>
                  <a:lnTo>
                    <a:pt x="581" y="208"/>
                  </a:lnTo>
                  <a:lnTo>
                    <a:pt x="586" y="208"/>
                  </a:lnTo>
                  <a:lnTo>
                    <a:pt x="591" y="208"/>
                  </a:lnTo>
                  <a:lnTo>
                    <a:pt x="591" y="208"/>
                  </a:lnTo>
                  <a:lnTo>
                    <a:pt x="591" y="208"/>
                  </a:lnTo>
                  <a:lnTo>
                    <a:pt x="591" y="208"/>
                  </a:lnTo>
                  <a:lnTo>
                    <a:pt x="591" y="208"/>
                  </a:lnTo>
                  <a:lnTo>
                    <a:pt x="591" y="208"/>
                  </a:lnTo>
                  <a:lnTo>
                    <a:pt x="591" y="208"/>
                  </a:lnTo>
                  <a:lnTo>
                    <a:pt x="591" y="208"/>
                  </a:lnTo>
                  <a:lnTo>
                    <a:pt x="591" y="208"/>
                  </a:lnTo>
                  <a:lnTo>
                    <a:pt x="586" y="208"/>
                  </a:lnTo>
                  <a:lnTo>
                    <a:pt x="586" y="213"/>
                  </a:lnTo>
                  <a:lnTo>
                    <a:pt x="586" y="213"/>
                  </a:lnTo>
                  <a:lnTo>
                    <a:pt x="586" y="213"/>
                  </a:lnTo>
                  <a:lnTo>
                    <a:pt x="586" y="213"/>
                  </a:lnTo>
                  <a:lnTo>
                    <a:pt x="586" y="213"/>
                  </a:lnTo>
                  <a:lnTo>
                    <a:pt x="586" y="213"/>
                  </a:lnTo>
                  <a:lnTo>
                    <a:pt x="586" y="213"/>
                  </a:lnTo>
                  <a:lnTo>
                    <a:pt x="586" y="213"/>
                  </a:lnTo>
                  <a:lnTo>
                    <a:pt x="581" y="213"/>
                  </a:lnTo>
                  <a:lnTo>
                    <a:pt x="581" y="213"/>
                  </a:lnTo>
                  <a:lnTo>
                    <a:pt x="581" y="213"/>
                  </a:lnTo>
                  <a:lnTo>
                    <a:pt x="581" y="213"/>
                  </a:lnTo>
                  <a:lnTo>
                    <a:pt x="581" y="213"/>
                  </a:lnTo>
                  <a:lnTo>
                    <a:pt x="576" y="213"/>
                  </a:lnTo>
                  <a:lnTo>
                    <a:pt x="576" y="218"/>
                  </a:lnTo>
                  <a:lnTo>
                    <a:pt x="576" y="218"/>
                  </a:lnTo>
                  <a:lnTo>
                    <a:pt x="576" y="223"/>
                  </a:lnTo>
                  <a:lnTo>
                    <a:pt x="576" y="223"/>
                  </a:lnTo>
                  <a:lnTo>
                    <a:pt x="576" y="227"/>
                  </a:lnTo>
                  <a:lnTo>
                    <a:pt x="571" y="227"/>
                  </a:lnTo>
                  <a:lnTo>
                    <a:pt x="571" y="227"/>
                  </a:lnTo>
                  <a:lnTo>
                    <a:pt x="566" y="227"/>
                  </a:lnTo>
                  <a:lnTo>
                    <a:pt x="566" y="227"/>
                  </a:lnTo>
                  <a:lnTo>
                    <a:pt x="566" y="227"/>
                  </a:lnTo>
                  <a:lnTo>
                    <a:pt x="566" y="227"/>
                  </a:lnTo>
                  <a:lnTo>
                    <a:pt x="566" y="232"/>
                  </a:lnTo>
                  <a:lnTo>
                    <a:pt x="562" y="232"/>
                  </a:lnTo>
                  <a:lnTo>
                    <a:pt x="562" y="232"/>
                  </a:lnTo>
                  <a:lnTo>
                    <a:pt x="562" y="232"/>
                  </a:lnTo>
                  <a:lnTo>
                    <a:pt x="562" y="232"/>
                  </a:lnTo>
                  <a:lnTo>
                    <a:pt x="557" y="232"/>
                  </a:lnTo>
                  <a:lnTo>
                    <a:pt x="557" y="232"/>
                  </a:lnTo>
                  <a:lnTo>
                    <a:pt x="557" y="237"/>
                  </a:lnTo>
                  <a:lnTo>
                    <a:pt x="552" y="237"/>
                  </a:lnTo>
                  <a:lnTo>
                    <a:pt x="547" y="242"/>
                  </a:lnTo>
                  <a:lnTo>
                    <a:pt x="547" y="242"/>
                  </a:lnTo>
                  <a:lnTo>
                    <a:pt x="547" y="242"/>
                  </a:lnTo>
                  <a:lnTo>
                    <a:pt x="542" y="242"/>
                  </a:lnTo>
                  <a:lnTo>
                    <a:pt x="542" y="247"/>
                  </a:lnTo>
                  <a:lnTo>
                    <a:pt x="542" y="247"/>
                  </a:lnTo>
                  <a:lnTo>
                    <a:pt x="542" y="247"/>
                  </a:lnTo>
                  <a:lnTo>
                    <a:pt x="542" y="252"/>
                  </a:lnTo>
                  <a:lnTo>
                    <a:pt x="542" y="252"/>
                  </a:lnTo>
                  <a:lnTo>
                    <a:pt x="542" y="256"/>
                  </a:lnTo>
                  <a:lnTo>
                    <a:pt x="542" y="256"/>
                  </a:lnTo>
                  <a:lnTo>
                    <a:pt x="542" y="256"/>
                  </a:lnTo>
                  <a:lnTo>
                    <a:pt x="542" y="256"/>
                  </a:lnTo>
                  <a:lnTo>
                    <a:pt x="542" y="256"/>
                  </a:lnTo>
                  <a:lnTo>
                    <a:pt x="542" y="261"/>
                  </a:lnTo>
                  <a:lnTo>
                    <a:pt x="542" y="261"/>
                  </a:lnTo>
                  <a:lnTo>
                    <a:pt x="542" y="261"/>
                  </a:lnTo>
                  <a:lnTo>
                    <a:pt x="542" y="261"/>
                  </a:lnTo>
                  <a:lnTo>
                    <a:pt x="542" y="261"/>
                  </a:lnTo>
                  <a:lnTo>
                    <a:pt x="542" y="266"/>
                  </a:lnTo>
                  <a:lnTo>
                    <a:pt x="542" y="266"/>
                  </a:lnTo>
                  <a:lnTo>
                    <a:pt x="537" y="266"/>
                  </a:lnTo>
                  <a:lnTo>
                    <a:pt x="537" y="266"/>
                  </a:lnTo>
                  <a:lnTo>
                    <a:pt x="537" y="271"/>
                  </a:lnTo>
                  <a:lnTo>
                    <a:pt x="537" y="271"/>
                  </a:lnTo>
                  <a:lnTo>
                    <a:pt x="542" y="271"/>
                  </a:lnTo>
                  <a:lnTo>
                    <a:pt x="542" y="271"/>
                  </a:lnTo>
                  <a:lnTo>
                    <a:pt x="542" y="271"/>
                  </a:lnTo>
                  <a:lnTo>
                    <a:pt x="537" y="276"/>
                  </a:lnTo>
                  <a:lnTo>
                    <a:pt x="537" y="276"/>
                  </a:lnTo>
                  <a:lnTo>
                    <a:pt x="537" y="276"/>
                  </a:lnTo>
                  <a:lnTo>
                    <a:pt x="537" y="276"/>
                  </a:lnTo>
                  <a:lnTo>
                    <a:pt x="537" y="276"/>
                  </a:lnTo>
                  <a:lnTo>
                    <a:pt x="537" y="276"/>
                  </a:lnTo>
                  <a:lnTo>
                    <a:pt x="537" y="281"/>
                  </a:lnTo>
                  <a:lnTo>
                    <a:pt x="537" y="281"/>
                  </a:lnTo>
                  <a:lnTo>
                    <a:pt x="533" y="281"/>
                  </a:lnTo>
                  <a:lnTo>
                    <a:pt x="533" y="285"/>
                  </a:lnTo>
                  <a:lnTo>
                    <a:pt x="528" y="285"/>
                  </a:lnTo>
                  <a:lnTo>
                    <a:pt x="528" y="285"/>
                  </a:lnTo>
                  <a:lnTo>
                    <a:pt x="523" y="281"/>
                  </a:lnTo>
                  <a:lnTo>
                    <a:pt x="523" y="281"/>
                  </a:lnTo>
                  <a:lnTo>
                    <a:pt x="523" y="285"/>
                  </a:lnTo>
                  <a:lnTo>
                    <a:pt x="523" y="285"/>
                  </a:lnTo>
                  <a:lnTo>
                    <a:pt x="518" y="285"/>
                  </a:lnTo>
                  <a:lnTo>
                    <a:pt x="518" y="285"/>
                  </a:lnTo>
                  <a:lnTo>
                    <a:pt x="523" y="290"/>
                  </a:lnTo>
                  <a:lnTo>
                    <a:pt x="523" y="290"/>
                  </a:lnTo>
                  <a:lnTo>
                    <a:pt x="523" y="290"/>
                  </a:lnTo>
                  <a:lnTo>
                    <a:pt x="528" y="290"/>
                  </a:lnTo>
                  <a:lnTo>
                    <a:pt x="528" y="290"/>
                  </a:lnTo>
                  <a:lnTo>
                    <a:pt x="533" y="295"/>
                  </a:lnTo>
                  <a:lnTo>
                    <a:pt x="533" y="295"/>
                  </a:lnTo>
                  <a:lnTo>
                    <a:pt x="533" y="295"/>
                  </a:lnTo>
                  <a:lnTo>
                    <a:pt x="533" y="295"/>
                  </a:lnTo>
                  <a:lnTo>
                    <a:pt x="533" y="295"/>
                  </a:lnTo>
                  <a:lnTo>
                    <a:pt x="533" y="295"/>
                  </a:lnTo>
                  <a:lnTo>
                    <a:pt x="528" y="295"/>
                  </a:lnTo>
                  <a:lnTo>
                    <a:pt x="528" y="295"/>
                  </a:lnTo>
                  <a:lnTo>
                    <a:pt x="528" y="295"/>
                  </a:lnTo>
                  <a:lnTo>
                    <a:pt x="528" y="295"/>
                  </a:lnTo>
                  <a:lnTo>
                    <a:pt x="528" y="295"/>
                  </a:lnTo>
                  <a:lnTo>
                    <a:pt x="523" y="295"/>
                  </a:lnTo>
                  <a:lnTo>
                    <a:pt x="523" y="295"/>
                  </a:lnTo>
                  <a:lnTo>
                    <a:pt x="523" y="295"/>
                  </a:lnTo>
                  <a:lnTo>
                    <a:pt x="523" y="300"/>
                  </a:lnTo>
                  <a:lnTo>
                    <a:pt x="523" y="300"/>
                  </a:lnTo>
                  <a:lnTo>
                    <a:pt x="523" y="300"/>
                  </a:lnTo>
                  <a:lnTo>
                    <a:pt x="523" y="300"/>
                  </a:lnTo>
                  <a:lnTo>
                    <a:pt x="523" y="300"/>
                  </a:lnTo>
                  <a:lnTo>
                    <a:pt x="523" y="300"/>
                  </a:lnTo>
                  <a:lnTo>
                    <a:pt x="518" y="300"/>
                  </a:lnTo>
                  <a:lnTo>
                    <a:pt x="518" y="300"/>
                  </a:lnTo>
                  <a:lnTo>
                    <a:pt x="518" y="305"/>
                  </a:lnTo>
                  <a:lnTo>
                    <a:pt x="518" y="305"/>
                  </a:lnTo>
                  <a:lnTo>
                    <a:pt x="518" y="305"/>
                  </a:lnTo>
                  <a:lnTo>
                    <a:pt x="518" y="310"/>
                  </a:lnTo>
                  <a:lnTo>
                    <a:pt x="513" y="310"/>
                  </a:lnTo>
                  <a:lnTo>
                    <a:pt x="513" y="310"/>
                  </a:lnTo>
                  <a:lnTo>
                    <a:pt x="513" y="314"/>
                  </a:lnTo>
                  <a:lnTo>
                    <a:pt x="513" y="314"/>
                  </a:lnTo>
                  <a:lnTo>
                    <a:pt x="508" y="314"/>
                  </a:lnTo>
                  <a:lnTo>
                    <a:pt x="508" y="314"/>
                  </a:lnTo>
                  <a:lnTo>
                    <a:pt x="508" y="314"/>
                  </a:lnTo>
                  <a:lnTo>
                    <a:pt x="504" y="314"/>
                  </a:lnTo>
                  <a:lnTo>
                    <a:pt x="504" y="314"/>
                  </a:lnTo>
                  <a:lnTo>
                    <a:pt x="504" y="319"/>
                  </a:lnTo>
                  <a:lnTo>
                    <a:pt x="499" y="324"/>
                  </a:lnTo>
                  <a:lnTo>
                    <a:pt x="499" y="324"/>
                  </a:lnTo>
                  <a:lnTo>
                    <a:pt x="499" y="324"/>
                  </a:lnTo>
                  <a:lnTo>
                    <a:pt x="499" y="324"/>
                  </a:lnTo>
                  <a:lnTo>
                    <a:pt x="499" y="324"/>
                  </a:lnTo>
                  <a:lnTo>
                    <a:pt x="494" y="324"/>
                  </a:lnTo>
                  <a:lnTo>
                    <a:pt x="494" y="324"/>
                  </a:lnTo>
                  <a:lnTo>
                    <a:pt x="494" y="329"/>
                  </a:lnTo>
                  <a:lnTo>
                    <a:pt x="489" y="329"/>
                  </a:lnTo>
                  <a:lnTo>
                    <a:pt x="489" y="329"/>
                  </a:lnTo>
                  <a:lnTo>
                    <a:pt x="489" y="329"/>
                  </a:lnTo>
                  <a:lnTo>
                    <a:pt x="489" y="329"/>
                  </a:lnTo>
                  <a:lnTo>
                    <a:pt x="489" y="334"/>
                  </a:lnTo>
                  <a:lnTo>
                    <a:pt x="489" y="334"/>
                  </a:lnTo>
                  <a:lnTo>
                    <a:pt x="489" y="334"/>
                  </a:lnTo>
                  <a:lnTo>
                    <a:pt x="489" y="334"/>
                  </a:lnTo>
                  <a:lnTo>
                    <a:pt x="489" y="334"/>
                  </a:lnTo>
                  <a:lnTo>
                    <a:pt x="489" y="334"/>
                  </a:lnTo>
                  <a:lnTo>
                    <a:pt x="484" y="334"/>
                  </a:lnTo>
                  <a:lnTo>
                    <a:pt x="484" y="339"/>
                  </a:lnTo>
                  <a:lnTo>
                    <a:pt x="484" y="339"/>
                  </a:lnTo>
                  <a:lnTo>
                    <a:pt x="484" y="339"/>
                  </a:lnTo>
                  <a:lnTo>
                    <a:pt x="484" y="339"/>
                  </a:lnTo>
                  <a:lnTo>
                    <a:pt x="484" y="344"/>
                  </a:lnTo>
                  <a:lnTo>
                    <a:pt x="484" y="344"/>
                  </a:lnTo>
                  <a:lnTo>
                    <a:pt x="479" y="344"/>
                  </a:lnTo>
                  <a:lnTo>
                    <a:pt x="479" y="348"/>
                  </a:lnTo>
                  <a:lnTo>
                    <a:pt x="479" y="348"/>
                  </a:lnTo>
                  <a:lnTo>
                    <a:pt x="479" y="348"/>
                  </a:lnTo>
                  <a:lnTo>
                    <a:pt x="479" y="348"/>
                  </a:lnTo>
                  <a:lnTo>
                    <a:pt x="479" y="353"/>
                  </a:lnTo>
                  <a:lnTo>
                    <a:pt x="479" y="353"/>
                  </a:lnTo>
                  <a:lnTo>
                    <a:pt x="479" y="353"/>
                  </a:lnTo>
                  <a:lnTo>
                    <a:pt x="479" y="353"/>
                  </a:lnTo>
                  <a:lnTo>
                    <a:pt x="479" y="358"/>
                  </a:lnTo>
                  <a:lnTo>
                    <a:pt x="479" y="358"/>
                  </a:lnTo>
                  <a:lnTo>
                    <a:pt x="475" y="358"/>
                  </a:lnTo>
                  <a:lnTo>
                    <a:pt x="475" y="363"/>
                  </a:lnTo>
                  <a:lnTo>
                    <a:pt x="475" y="363"/>
                  </a:lnTo>
                  <a:lnTo>
                    <a:pt x="475" y="368"/>
                  </a:lnTo>
                  <a:lnTo>
                    <a:pt x="475" y="368"/>
                  </a:lnTo>
                  <a:lnTo>
                    <a:pt x="475" y="368"/>
                  </a:lnTo>
                  <a:lnTo>
                    <a:pt x="475" y="373"/>
                  </a:lnTo>
                  <a:lnTo>
                    <a:pt x="475" y="373"/>
                  </a:lnTo>
                  <a:lnTo>
                    <a:pt x="475" y="373"/>
                  </a:lnTo>
                  <a:lnTo>
                    <a:pt x="475" y="377"/>
                  </a:lnTo>
                  <a:lnTo>
                    <a:pt x="475" y="377"/>
                  </a:lnTo>
                  <a:lnTo>
                    <a:pt x="475" y="377"/>
                  </a:lnTo>
                  <a:lnTo>
                    <a:pt x="475" y="382"/>
                  </a:lnTo>
                  <a:lnTo>
                    <a:pt x="475" y="382"/>
                  </a:lnTo>
                  <a:lnTo>
                    <a:pt x="475" y="387"/>
                  </a:lnTo>
                  <a:lnTo>
                    <a:pt x="475" y="387"/>
                  </a:lnTo>
                  <a:lnTo>
                    <a:pt x="475" y="392"/>
                  </a:lnTo>
                  <a:lnTo>
                    <a:pt x="475" y="392"/>
                  </a:lnTo>
                  <a:lnTo>
                    <a:pt x="475" y="397"/>
                  </a:lnTo>
                  <a:lnTo>
                    <a:pt x="475" y="397"/>
                  </a:lnTo>
                  <a:lnTo>
                    <a:pt x="475" y="397"/>
                  </a:lnTo>
                  <a:lnTo>
                    <a:pt x="475" y="397"/>
                  </a:lnTo>
                  <a:lnTo>
                    <a:pt x="470" y="402"/>
                  </a:lnTo>
                  <a:lnTo>
                    <a:pt x="470" y="402"/>
                  </a:lnTo>
                  <a:lnTo>
                    <a:pt x="470" y="402"/>
                  </a:lnTo>
                  <a:lnTo>
                    <a:pt x="465" y="402"/>
                  </a:lnTo>
                  <a:lnTo>
                    <a:pt x="465" y="402"/>
                  </a:lnTo>
                  <a:lnTo>
                    <a:pt x="465" y="402"/>
                  </a:lnTo>
                  <a:lnTo>
                    <a:pt x="470" y="402"/>
                  </a:lnTo>
                  <a:lnTo>
                    <a:pt x="470" y="402"/>
                  </a:lnTo>
                  <a:lnTo>
                    <a:pt x="470" y="402"/>
                  </a:lnTo>
                  <a:lnTo>
                    <a:pt x="470" y="402"/>
                  </a:lnTo>
                  <a:lnTo>
                    <a:pt x="470" y="402"/>
                  </a:lnTo>
                  <a:lnTo>
                    <a:pt x="470" y="406"/>
                  </a:lnTo>
                  <a:lnTo>
                    <a:pt x="470" y="406"/>
                  </a:lnTo>
                  <a:lnTo>
                    <a:pt x="470" y="411"/>
                  </a:lnTo>
                  <a:lnTo>
                    <a:pt x="470" y="411"/>
                  </a:lnTo>
                  <a:lnTo>
                    <a:pt x="470" y="411"/>
                  </a:lnTo>
                  <a:lnTo>
                    <a:pt x="470" y="411"/>
                  </a:lnTo>
                  <a:lnTo>
                    <a:pt x="465" y="411"/>
                  </a:lnTo>
                  <a:lnTo>
                    <a:pt x="465" y="411"/>
                  </a:lnTo>
                  <a:lnTo>
                    <a:pt x="465" y="411"/>
                  </a:lnTo>
                  <a:lnTo>
                    <a:pt x="465" y="411"/>
                  </a:lnTo>
                  <a:lnTo>
                    <a:pt x="460" y="411"/>
                  </a:lnTo>
                  <a:lnTo>
                    <a:pt x="460" y="411"/>
                  </a:lnTo>
                  <a:lnTo>
                    <a:pt x="460" y="416"/>
                  </a:lnTo>
                  <a:lnTo>
                    <a:pt x="460" y="416"/>
                  </a:lnTo>
                  <a:lnTo>
                    <a:pt x="460" y="416"/>
                  </a:lnTo>
                  <a:lnTo>
                    <a:pt x="460" y="421"/>
                  </a:lnTo>
                  <a:lnTo>
                    <a:pt x="460" y="421"/>
                  </a:lnTo>
                  <a:lnTo>
                    <a:pt x="460" y="426"/>
                  </a:lnTo>
                  <a:lnTo>
                    <a:pt x="460" y="426"/>
                  </a:lnTo>
                  <a:lnTo>
                    <a:pt x="460" y="431"/>
                  </a:lnTo>
                  <a:lnTo>
                    <a:pt x="455" y="431"/>
                  </a:lnTo>
                  <a:lnTo>
                    <a:pt x="455" y="435"/>
                  </a:lnTo>
                  <a:lnTo>
                    <a:pt x="460" y="435"/>
                  </a:lnTo>
                  <a:lnTo>
                    <a:pt x="460" y="440"/>
                  </a:lnTo>
                  <a:lnTo>
                    <a:pt x="460" y="440"/>
                  </a:lnTo>
                  <a:lnTo>
                    <a:pt x="465" y="445"/>
                  </a:lnTo>
                  <a:lnTo>
                    <a:pt x="465" y="445"/>
                  </a:lnTo>
                  <a:lnTo>
                    <a:pt x="465" y="445"/>
                  </a:lnTo>
                  <a:lnTo>
                    <a:pt x="465" y="445"/>
                  </a:lnTo>
                  <a:lnTo>
                    <a:pt x="465" y="450"/>
                  </a:lnTo>
                  <a:lnTo>
                    <a:pt x="465" y="450"/>
                  </a:lnTo>
                  <a:lnTo>
                    <a:pt x="465" y="450"/>
                  </a:lnTo>
                  <a:lnTo>
                    <a:pt x="460" y="450"/>
                  </a:lnTo>
                  <a:lnTo>
                    <a:pt x="460" y="455"/>
                  </a:lnTo>
                  <a:lnTo>
                    <a:pt x="460" y="455"/>
                  </a:lnTo>
                  <a:lnTo>
                    <a:pt x="455" y="455"/>
                  </a:lnTo>
                  <a:lnTo>
                    <a:pt x="455" y="455"/>
                  </a:lnTo>
                  <a:lnTo>
                    <a:pt x="455" y="455"/>
                  </a:lnTo>
                  <a:lnTo>
                    <a:pt x="450" y="455"/>
                  </a:lnTo>
                  <a:lnTo>
                    <a:pt x="450" y="460"/>
                  </a:lnTo>
                  <a:lnTo>
                    <a:pt x="450" y="460"/>
                  </a:lnTo>
                  <a:lnTo>
                    <a:pt x="445" y="460"/>
                  </a:lnTo>
                  <a:lnTo>
                    <a:pt x="445" y="460"/>
                  </a:lnTo>
                  <a:lnTo>
                    <a:pt x="441" y="460"/>
                  </a:lnTo>
                  <a:lnTo>
                    <a:pt x="441" y="460"/>
                  </a:lnTo>
                  <a:lnTo>
                    <a:pt x="436" y="460"/>
                  </a:lnTo>
                  <a:lnTo>
                    <a:pt x="436" y="460"/>
                  </a:lnTo>
                  <a:lnTo>
                    <a:pt x="436" y="460"/>
                  </a:lnTo>
                  <a:lnTo>
                    <a:pt x="431" y="460"/>
                  </a:lnTo>
                  <a:lnTo>
                    <a:pt x="431" y="460"/>
                  </a:lnTo>
                  <a:lnTo>
                    <a:pt x="431" y="460"/>
                  </a:lnTo>
                  <a:lnTo>
                    <a:pt x="426" y="460"/>
                  </a:lnTo>
                  <a:lnTo>
                    <a:pt x="426" y="464"/>
                  </a:lnTo>
                  <a:lnTo>
                    <a:pt x="426" y="464"/>
                  </a:lnTo>
                  <a:lnTo>
                    <a:pt x="426" y="469"/>
                  </a:lnTo>
                  <a:lnTo>
                    <a:pt x="421" y="469"/>
                  </a:lnTo>
                  <a:lnTo>
                    <a:pt x="421" y="474"/>
                  </a:lnTo>
                  <a:lnTo>
                    <a:pt x="421" y="479"/>
                  </a:lnTo>
                  <a:lnTo>
                    <a:pt x="416" y="484"/>
                  </a:lnTo>
                  <a:lnTo>
                    <a:pt x="416" y="489"/>
                  </a:lnTo>
                  <a:lnTo>
                    <a:pt x="416" y="493"/>
                  </a:lnTo>
                  <a:lnTo>
                    <a:pt x="416" y="493"/>
                  </a:lnTo>
                  <a:lnTo>
                    <a:pt x="412" y="498"/>
                  </a:lnTo>
                  <a:lnTo>
                    <a:pt x="412" y="498"/>
                  </a:lnTo>
                  <a:lnTo>
                    <a:pt x="412" y="498"/>
                  </a:lnTo>
                  <a:lnTo>
                    <a:pt x="416" y="503"/>
                  </a:lnTo>
                  <a:lnTo>
                    <a:pt x="416" y="503"/>
                  </a:lnTo>
                  <a:lnTo>
                    <a:pt x="416" y="503"/>
                  </a:lnTo>
                  <a:lnTo>
                    <a:pt x="412" y="503"/>
                  </a:lnTo>
                  <a:lnTo>
                    <a:pt x="412" y="508"/>
                  </a:lnTo>
                  <a:lnTo>
                    <a:pt x="412" y="508"/>
                  </a:lnTo>
                  <a:lnTo>
                    <a:pt x="407" y="508"/>
                  </a:lnTo>
                  <a:lnTo>
                    <a:pt x="407" y="513"/>
                  </a:lnTo>
                  <a:lnTo>
                    <a:pt x="407" y="513"/>
                  </a:lnTo>
                  <a:lnTo>
                    <a:pt x="407" y="513"/>
                  </a:lnTo>
                  <a:lnTo>
                    <a:pt x="407" y="513"/>
                  </a:lnTo>
                  <a:lnTo>
                    <a:pt x="407" y="518"/>
                  </a:lnTo>
                  <a:lnTo>
                    <a:pt x="407" y="518"/>
                  </a:lnTo>
                  <a:lnTo>
                    <a:pt x="407" y="518"/>
                  </a:lnTo>
                  <a:lnTo>
                    <a:pt x="407" y="522"/>
                  </a:lnTo>
                  <a:lnTo>
                    <a:pt x="407" y="522"/>
                  </a:lnTo>
                  <a:lnTo>
                    <a:pt x="412" y="522"/>
                  </a:lnTo>
                  <a:lnTo>
                    <a:pt x="416" y="522"/>
                  </a:lnTo>
                  <a:lnTo>
                    <a:pt x="416" y="522"/>
                  </a:lnTo>
                  <a:lnTo>
                    <a:pt x="421" y="522"/>
                  </a:lnTo>
                  <a:lnTo>
                    <a:pt x="421" y="522"/>
                  </a:lnTo>
                  <a:lnTo>
                    <a:pt x="421" y="522"/>
                  </a:lnTo>
                  <a:lnTo>
                    <a:pt x="421" y="522"/>
                  </a:lnTo>
                  <a:lnTo>
                    <a:pt x="421" y="522"/>
                  </a:lnTo>
                  <a:lnTo>
                    <a:pt x="421" y="527"/>
                  </a:lnTo>
                  <a:lnTo>
                    <a:pt x="421" y="527"/>
                  </a:lnTo>
                  <a:lnTo>
                    <a:pt x="421" y="527"/>
                  </a:lnTo>
                  <a:lnTo>
                    <a:pt x="416" y="532"/>
                  </a:lnTo>
                  <a:lnTo>
                    <a:pt x="416" y="532"/>
                  </a:lnTo>
                  <a:lnTo>
                    <a:pt x="416" y="537"/>
                  </a:lnTo>
                  <a:lnTo>
                    <a:pt x="416" y="537"/>
                  </a:lnTo>
                  <a:lnTo>
                    <a:pt x="416" y="537"/>
                  </a:lnTo>
                  <a:lnTo>
                    <a:pt x="416" y="542"/>
                  </a:lnTo>
                  <a:lnTo>
                    <a:pt x="416" y="542"/>
                  </a:lnTo>
                  <a:lnTo>
                    <a:pt x="416" y="547"/>
                  </a:lnTo>
                  <a:lnTo>
                    <a:pt x="416" y="547"/>
                  </a:lnTo>
                  <a:lnTo>
                    <a:pt x="416" y="547"/>
                  </a:lnTo>
                  <a:lnTo>
                    <a:pt x="416" y="547"/>
                  </a:lnTo>
                  <a:lnTo>
                    <a:pt x="412" y="547"/>
                  </a:lnTo>
                  <a:lnTo>
                    <a:pt x="412" y="547"/>
                  </a:lnTo>
                  <a:lnTo>
                    <a:pt x="412" y="547"/>
                  </a:lnTo>
                  <a:lnTo>
                    <a:pt x="412" y="552"/>
                  </a:lnTo>
                  <a:lnTo>
                    <a:pt x="407" y="552"/>
                  </a:lnTo>
                  <a:lnTo>
                    <a:pt x="407" y="552"/>
                  </a:lnTo>
                  <a:lnTo>
                    <a:pt x="412" y="556"/>
                  </a:lnTo>
                  <a:lnTo>
                    <a:pt x="412" y="556"/>
                  </a:lnTo>
                  <a:lnTo>
                    <a:pt x="412" y="561"/>
                  </a:lnTo>
                  <a:lnTo>
                    <a:pt x="412" y="566"/>
                  </a:lnTo>
                  <a:lnTo>
                    <a:pt x="412" y="566"/>
                  </a:lnTo>
                  <a:lnTo>
                    <a:pt x="412" y="566"/>
                  </a:lnTo>
                  <a:lnTo>
                    <a:pt x="412" y="566"/>
                  </a:lnTo>
                  <a:lnTo>
                    <a:pt x="412" y="571"/>
                  </a:lnTo>
                  <a:lnTo>
                    <a:pt x="407" y="571"/>
                  </a:lnTo>
                  <a:lnTo>
                    <a:pt x="407" y="571"/>
                  </a:lnTo>
                  <a:lnTo>
                    <a:pt x="407" y="571"/>
                  </a:lnTo>
                  <a:lnTo>
                    <a:pt x="402" y="571"/>
                  </a:lnTo>
                  <a:lnTo>
                    <a:pt x="402" y="576"/>
                  </a:lnTo>
                  <a:lnTo>
                    <a:pt x="402" y="576"/>
                  </a:lnTo>
                  <a:lnTo>
                    <a:pt x="402" y="576"/>
                  </a:lnTo>
                  <a:lnTo>
                    <a:pt x="402" y="581"/>
                  </a:lnTo>
                  <a:lnTo>
                    <a:pt x="402" y="581"/>
                  </a:lnTo>
                  <a:lnTo>
                    <a:pt x="402" y="581"/>
                  </a:lnTo>
                  <a:lnTo>
                    <a:pt x="402" y="581"/>
                  </a:lnTo>
                  <a:lnTo>
                    <a:pt x="407" y="581"/>
                  </a:lnTo>
                  <a:lnTo>
                    <a:pt x="407" y="581"/>
                  </a:lnTo>
                  <a:lnTo>
                    <a:pt x="407" y="585"/>
                  </a:lnTo>
                  <a:lnTo>
                    <a:pt x="407" y="585"/>
                  </a:lnTo>
                  <a:lnTo>
                    <a:pt x="407" y="590"/>
                  </a:lnTo>
                  <a:lnTo>
                    <a:pt x="407" y="590"/>
                  </a:lnTo>
                  <a:lnTo>
                    <a:pt x="407" y="595"/>
                  </a:lnTo>
                  <a:lnTo>
                    <a:pt x="407" y="595"/>
                  </a:lnTo>
                  <a:lnTo>
                    <a:pt x="407" y="595"/>
                  </a:lnTo>
                  <a:lnTo>
                    <a:pt x="402" y="595"/>
                  </a:lnTo>
                  <a:lnTo>
                    <a:pt x="402" y="600"/>
                  </a:lnTo>
                  <a:lnTo>
                    <a:pt x="402" y="600"/>
                  </a:lnTo>
                  <a:lnTo>
                    <a:pt x="402" y="605"/>
                  </a:lnTo>
                  <a:lnTo>
                    <a:pt x="397" y="605"/>
                  </a:lnTo>
                  <a:lnTo>
                    <a:pt x="397" y="605"/>
                  </a:lnTo>
                  <a:lnTo>
                    <a:pt x="397" y="610"/>
                  </a:lnTo>
                  <a:lnTo>
                    <a:pt x="392" y="610"/>
                  </a:lnTo>
                  <a:lnTo>
                    <a:pt x="392" y="610"/>
                  </a:lnTo>
                  <a:lnTo>
                    <a:pt x="392" y="614"/>
                  </a:lnTo>
                  <a:lnTo>
                    <a:pt x="392" y="614"/>
                  </a:lnTo>
                  <a:lnTo>
                    <a:pt x="392" y="614"/>
                  </a:lnTo>
                  <a:lnTo>
                    <a:pt x="392" y="614"/>
                  </a:lnTo>
                  <a:lnTo>
                    <a:pt x="397" y="619"/>
                  </a:lnTo>
                  <a:lnTo>
                    <a:pt x="397" y="619"/>
                  </a:lnTo>
                  <a:lnTo>
                    <a:pt x="397" y="619"/>
                  </a:lnTo>
                  <a:lnTo>
                    <a:pt x="402" y="619"/>
                  </a:lnTo>
                  <a:lnTo>
                    <a:pt x="402" y="619"/>
                  </a:lnTo>
                  <a:lnTo>
                    <a:pt x="402" y="619"/>
                  </a:lnTo>
                  <a:lnTo>
                    <a:pt x="402" y="624"/>
                  </a:lnTo>
                  <a:lnTo>
                    <a:pt x="402" y="624"/>
                  </a:lnTo>
                  <a:lnTo>
                    <a:pt x="402" y="624"/>
                  </a:lnTo>
                  <a:lnTo>
                    <a:pt x="407" y="624"/>
                  </a:lnTo>
                  <a:lnTo>
                    <a:pt x="407" y="624"/>
                  </a:lnTo>
                  <a:lnTo>
                    <a:pt x="407" y="624"/>
                  </a:lnTo>
                  <a:lnTo>
                    <a:pt x="407" y="624"/>
                  </a:lnTo>
                  <a:lnTo>
                    <a:pt x="407" y="624"/>
                  </a:lnTo>
                  <a:lnTo>
                    <a:pt x="407" y="629"/>
                  </a:lnTo>
                  <a:lnTo>
                    <a:pt x="407" y="629"/>
                  </a:lnTo>
                  <a:lnTo>
                    <a:pt x="407" y="634"/>
                  </a:lnTo>
                  <a:lnTo>
                    <a:pt x="402" y="634"/>
                  </a:lnTo>
                  <a:lnTo>
                    <a:pt x="402" y="634"/>
                  </a:lnTo>
                  <a:lnTo>
                    <a:pt x="402" y="639"/>
                  </a:lnTo>
                  <a:lnTo>
                    <a:pt x="397" y="639"/>
                  </a:lnTo>
                  <a:lnTo>
                    <a:pt x="397" y="639"/>
                  </a:lnTo>
                  <a:lnTo>
                    <a:pt x="392" y="639"/>
                  </a:lnTo>
                  <a:lnTo>
                    <a:pt x="392" y="634"/>
                  </a:lnTo>
                  <a:lnTo>
                    <a:pt x="387" y="634"/>
                  </a:lnTo>
                  <a:lnTo>
                    <a:pt x="387" y="634"/>
                  </a:lnTo>
                  <a:lnTo>
                    <a:pt x="387" y="634"/>
                  </a:lnTo>
                  <a:lnTo>
                    <a:pt x="387" y="639"/>
                  </a:lnTo>
                  <a:lnTo>
                    <a:pt x="387" y="639"/>
                  </a:lnTo>
                  <a:lnTo>
                    <a:pt x="387" y="639"/>
                  </a:lnTo>
                  <a:lnTo>
                    <a:pt x="387" y="643"/>
                  </a:lnTo>
                  <a:lnTo>
                    <a:pt x="387" y="643"/>
                  </a:lnTo>
                  <a:lnTo>
                    <a:pt x="383" y="643"/>
                  </a:lnTo>
                  <a:lnTo>
                    <a:pt x="383" y="643"/>
                  </a:lnTo>
                  <a:lnTo>
                    <a:pt x="378" y="648"/>
                  </a:lnTo>
                  <a:lnTo>
                    <a:pt x="378" y="643"/>
                  </a:lnTo>
                  <a:lnTo>
                    <a:pt x="373" y="643"/>
                  </a:lnTo>
                  <a:lnTo>
                    <a:pt x="373" y="643"/>
                  </a:lnTo>
                  <a:lnTo>
                    <a:pt x="368" y="648"/>
                  </a:lnTo>
                  <a:lnTo>
                    <a:pt x="368" y="643"/>
                  </a:lnTo>
                  <a:lnTo>
                    <a:pt x="363" y="643"/>
                  </a:lnTo>
                  <a:lnTo>
                    <a:pt x="363" y="643"/>
                  </a:lnTo>
                  <a:lnTo>
                    <a:pt x="358" y="643"/>
                  </a:lnTo>
                  <a:lnTo>
                    <a:pt x="358" y="643"/>
                  </a:lnTo>
                  <a:lnTo>
                    <a:pt x="354" y="643"/>
                  </a:lnTo>
                  <a:lnTo>
                    <a:pt x="354" y="643"/>
                  </a:lnTo>
                  <a:lnTo>
                    <a:pt x="354" y="643"/>
                  </a:lnTo>
                  <a:lnTo>
                    <a:pt x="354" y="643"/>
                  </a:lnTo>
                  <a:lnTo>
                    <a:pt x="354" y="643"/>
                  </a:lnTo>
                  <a:lnTo>
                    <a:pt x="354" y="643"/>
                  </a:lnTo>
                  <a:lnTo>
                    <a:pt x="354" y="648"/>
                  </a:lnTo>
                  <a:lnTo>
                    <a:pt x="354" y="648"/>
                  </a:lnTo>
                  <a:lnTo>
                    <a:pt x="354" y="648"/>
                  </a:lnTo>
                  <a:lnTo>
                    <a:pt x="354" y="648"/>
                  </a:lnTo>
                  <a:lnTo>
                    <a:pt x="354" y="648"/>
                  </a:lnTo>
                  <a:lnTo>
                    <a:pt x="354" y="648"/>
                  </a:lnTo>
                  <a:lnTo>
                    <a:pt x="354" y="648"/>
                  </a:lnTo>
                  <a:lnTo>
                    <a:pt x="354" y="653"/>
                  </a:lnTo>
                  <a:lnTo>
                    <a:pt x="354" y="653"/>
                  </a:lnTo>
                  <a:lnTo>
                    <a:pt x="354" y="653"/>
                  </a:lnTo>
                  <a:lnTo>
                    <a:pt x="349" y="653"/>
                  </a:lnTo>
                  <a:lnTo>
                    <a:pt x="349" y="653"/>
                  </a:lnTo>
                  <a:lnTo>
                    <a:pt x="344" y="653"/>
                  </a:lnTo>
                  <a:lnTo>
                    <a:pt x="344" y="653"/>
                  </a:lnTo>
                  <a:lnTo>
                    <a:pt x="344" y="653"/>
                  </a:lnTo>
                  <a:lnTo>
                    <a:pt x="344" y="653"/>
                  </a:lnTo>
                  <a:lnTo>
                    <a:pt x="344" y="653"/>
                  </a:lnTo>
                  <a:lnTo>
                    <a:pt x="344" y="658"/>
                  </a:lnTo>
                  <a:lnTo>
                    <a:pt x="344" y="658"/>
                  </a:lnTo>
                  <a:lnTo>
                    <a:pt x="344" y="658"/>
                  </a:lnTo>
                  <a:lnTo>
                    <a:pt x="344" y="658"/>
                  </a:lnTo>
                  <a:lnTo>
                    <a:pt x="344" y="658"/>
                  </a:lnTo>
                  <a:lnTo>
                    <a:pt x="344" y="658"/>
                  </a:lnTo>
                  <a:lnTo>
                    <a:pt x="344" y="663"/>
                  </a:lnTo>
                  <a:lnTo>
                    <a:pt x="344" y="663"/>
                  </a:lnTo>
                  <a:lnTo>
                    <a:pt x="339" y="663"/>
                  </a:lnTo>
                  <a:lnTo>
                    <a:pt x="339" y="668"/>
                  </a:lnTo>
                  <a:lnTo>
                    <a:pt x="339" y="668"/>
                  </a:lnTo>
                  <a:lnTo>
                    <a:pt x="339" y="668"/>
                  </a:lnTo>
                  <a:lnTo>
                    <a:pt x="334" y="668"/>
                  </a:lnTo>
                  <a:lnTo>
                    <a:pt x="334" y="668"/>
                  </a:lnTo>
                  <a:lnTo>
                    <a:pt x="329" y="668"/>
                  </a:lnTo>
                  <a:lnTo>
                    <a:pt x="329" y="668"/>
                  </a:lnTo>
                  <a:lnTo>
                    <a:pt x="329" y="668"/>
                  </a:lnTo>
                  <a:lnTo>
                    <a:pt x="324" y="668"/>
                  </a:lnTo>
                  <a:lnTo>
                    <a:pt x="324" y="672"/>
                  </a:lnTo>
                  <a:lnTo>
                    <a:pt x="324" y="672"/>
                  </a:lnTo>
                  <a:lnTo>
                    <a:pt x="320" y="672"/>
                  </a:lnTo>
                  <a:lnTo>
                    <a:pt x="320" y="677"/>
                  </a:lnTo>
                  <a:lnTo>
                    <a:pt x="324" y="677"/>
                  </a:lnTo>
                  <a:lnTo>
                    <a:pt x="324" y="677"/>
                  </a:lnTo>
                  <a:lnTo>
                    <a:pt x="324" y="677"/>
                  </a:lnTo>
                  <a:lnTo>
                    <a:pt x="329" y="677"/>
                  </a:lnTo>
                  <a:lnTo>
                    <a:pt x="329" y="682"/>
                  </a:lnTo>
                  <a:lnTo>
                    <a:pt x="329" y="682"/>
                  </a:lnTo>
                  <a:lnTo>
                    <a:pt x="329" y="682"/>
                  </a:lnTo>
                  <a:lnTo>
                    <a:pt x="329" y="687"/>
                  </a:lnTo>
                  <a:lnTo>
                    <a:pt x="329" y="687"/>
                  </a:lnTo>
                  <a:lnTo>
                    <a:pt x="329" y="687"/>
                  </a:lnTo>
                  <a:lnTo>
                    <a:pt x="334" y="687"/>
                  </a:lnTo>
                  <a:lnTo>
                    <a:pt x="334" y="687"/>
                  </a:lnTo>
                  <a:lnTo>
                    <a:pt x="334" y="692"/>
                  </a:lnTo>
                  <a:lnTo>
                    <a:pt x="334" y="692"/>
                  </a:lnTo>
                  <a:lnTo>
                    <a:pt x="334" y="692"/>
                  </a:lnTo>
                  <a:lnTo>
                    <a:pt x="334" y="692"/>
                  </a:lnTo>
                  <a:lnTo>
                    <a:pt x="334" y="697"/>
                  </a:lnTo>
                  <a:lnTo>
                    <a:pt x="329" y="697"/>
                  </a:lnTo>
                  <a:lnTo>
                    <a:pt x="329" y="697"/>
                  </a:lnTo>
                  <a:lnTo>
                    <a:pt x="329" y="701"/>
                  </a:lnTo>
                  <a:lnTo>
                    <a:pt x="324" y="701"/>
                  </a:lnTo>
                  <a:lnTo>
                    <a:pt x="324" y="701"/>
                  </a:lnTo>
                  <a:lnTo>
                    <a:pt x="324" y="706"/>
                  </a:lnTo>
                  <a:lnTo>
                    <a:pt x="324" y="706"/>
                  </a:lnTo>
                  <a:lnTo>
                    <a:pt x="329" y="706"/>
                  </a:lnTo>
                  <a:lnTo>
                    <a:pt x="329" y="706"/>
                  </a:lnTo>
                  <a:lnTo>
                    <a:pt x="329" y="706"/>
                  </a:lnTo>
                  <a:lnTo>
                    <a:pt x="329" y="706"/>
                  </a:lnTo>
                  <a:lnTo>
                    <a:pt x="329" y="706"/>
                  </a:lnTo>
                  <a:lnTo>
                    <a:pt x="334" y="706"/>
                  </a:lnTo>
                  <a:lnTo>
                    <a:pt x="334" y="711"/>
                  </a:lnTo>
                  <a:lnTo>
                    <a:pt x="329" y="716"/>
                  </a:lnTo>
                  <a:lnTo>
                    <a:pt x="329" y="716"/>
                  </a:lnTo>
                  <a:lnTo>
                    <a:pt x="324" y="716"/>
                  </a:lnTo>
                  <a:lnTo>
                    <a:pt x="324" y="716"/>
                  </a:lnTo>
                  <a:lnTo>
                    <a:pt x="324" y="716"/>
                  </a:lnTo>
                  <a:lnTo>
                    <a:pt x="320" y="716"/>
                  </a:lnTo>
                  <a:lnTo>
                    <a:pt x="315" y="721"/>
                  </a:lnTo>
                  <a:lnTo>
                    <a:pt x="320" y="726"/>
                  </a:lnTo>
                  <a:lnTo>
                    <a:pt x="324" y="730"/>
                  </a:lnTo>
                  <a:lnTo>
                    <a:pt x="324" y="735"/>
                  </a:lnTo>
                  <a:lnTo>
                    <a:pt x="329" y="745"/>
                  </a:lnTo>
                  <a:lnTo>
                    <a:pt x="334" y="750"/>
                  </a:lnTo>
                  <a:lnTo>
                    <a:pt x="334" y="755"/>
                  </a:lnTo>
                  <a:lnTo>
                    <a:pt x="334" y="755"/>
                  </a:lnTo>
                  <a:lnTo>
                    <a:pt x="334" y="760"/>
                  </a:lnTo>
                  <a:lnTo>
                    <a:pt x="334" y="760"/>
                  </a:lnTo>
                  <a:lnTo>
                    <a:pt x="334" y="760"/>
                  </a:lnTo>
                  <a:lnTo>
                    <a:pt x="334" y="764"/>
                  </a:lnTo>
                  <a:lnTo>
                    <a:pt x="339" y="764"/>
                  </a:lnTo>
                  <a:lnTo>
                    <a:pt x="334" y="769"/>
                  </a:lnTo>
                  <a:lnTo>
                    <a:pt x="334" y="769"/>
                  </a:lnTo>
                  <a:lnTo>
                    <a:pt x="334" y="769"/>
                  </a:lnTo>
                  <a:lnTo>
                    <a:pt x="334" y="774"/>
                  </a:lnTo>
                  <a:lnTo>
                    <a:pt x="339" y="774"/>
                  </a:lnTo>
                  <a:lnTo>
                    <a:pt x="339" y="774"/>
                  </a:lnTo>
                  <a:lnTo>
                    <a:pt x="339" y="779"/>
                  </a:lnTo>
                  <a:lnTo>
                    <a:pt x="339" y="779"/>
                  </a:lnTo>
                  <a:lnTo>
                    <a:pt x="339" y="779"/>
                  </a:lnTo>
                  <a:lnTo>
                    <a:pt x="334" y="784"/>
                  </a:lnTo>
                  <a:lnTo>
                    <a:pt x="334" y="784"/>
                  </a:lnTo>
                  <a:lnTo>
                    <a:pt x="334" y="784"/>
                  </a:lnTo>
                  <a:lnTo>
                    <a:pt x="334" y="789"/>
                  </a:lnTo>
                  <a:lnTo>
                    <a:pt x="334" y="789"/>
                  </a:lnTo>
                  <a:lnTo>
                    <a:pt x="329" y="789"/>
                  </a:lnTo>
                  <a:lnTo>
                    <a:pt x="329" y="789"/>
                  </a:lnTo>
                  <a:lnTo>
                    <a:pt x="329" y="789"/>
                  </a:lnTo>
                  <a:lnTo>
                    <a:pt x="329" y="789"/>
                  </a:lnTo>
                  <a:lnTo>
                    <a:pt x="329" y="793"/>
                  </a:lnTo>
                  <a:lnTo>
                    <a:pt x="329" y="793"/>
                  </a:lnTo>
                  <a:lnTo>
                    <a:pt x="329" y="793"/>
                  </a:lnTo>
                  <a:lnTo>
                    <a:pt x="324" y="793"/>
                  </a:lnTo>
                  <a:lnTo>
                    <a:pt x="324" y="793"/>
                  </a:lnTo>
                  <a:lnTo>
                    <a:pt x="324" y="793"/>
                  </a:lnTo>
                  <a:lnTo>
                    <a:pt x="324" y="793"/>
                  </a:lnTo>
                  <a:lnTo>
                    <a:pt x="324" y="793"/>
                  </a:lnTo>
                  <a:lnTo>
                    <a:pt x="324" y="798"/>
                  </a:lnTo>
                  <a:lnTo>
                    <a:pt x="324" y="798"/>
                  </a:lnTo>
                  <a:lnTo>
                    <a:pt x="324" y="798"/>
                  </a:lnTo>
                  <a:lnTo>
                    <a:pt x="324" y="798"/>
                  </a:lnTo>
                  <a:lnTo>
                    <a:pt x="324" y="803"/>
                  </a:lnTo>
                  <a:lnTo>
                    <a:pt x="324" y="803"/>
                  </a:lnTo>
                  <a:lnTo>
                    <a:pt x="324" y="803"/>
                  </a:lnTo>
                  <a:lnTo>
                    <a:pt x="324" y="808"/>
                  </a:lnTo>
                  <a:lnTo>
                    <a:pt x="324" y="808"/>
                  </a:lnTo>
                  <a:lnTo>
                    <a:pt x="324" y="808"/>
                  </a:lnTo>
                  <a:lnTo>
                    <a:pt x="324" y="813"/>
                  </a:lnTo>
                  <a:lnTo>
                    <a:pt x="324" y="813"/>
                  </a:lnTo>
                  <a:lnTo>
                    <a:pt x="324" y="813"/>
                  </a:lnTo>
                  <a:lnTo>
                    <a:pt x="324" y="813"/>
                  </a:lnTo>
                  <a:lnTo>
                    <a:pt x="320" y="813"/>
                  </a:lnTo>
                  <a:lnTo>
                    <a:pt x="320" y="818"/>
                  </a:lnTo>
                  <a:lnTo>
                    <a:pt x="320" y="818"/>
                  </a:lnTo>
                  <a:lnTo>
                    <a:pt x="315" y="818"/>
                  </a:lnTo>
                  <a:lnTo>
                    <a:pt x="315" y="818"/>
                  </a:lnTo>
                  <a:lnTo>
                    <a:pt x="315" y="818"/>
                  </a:lnTo>
                  <a:lnTo>
                    <a:pt x="310" y="818"/>
                  </a:lnTo>
                  <a:lnTo>
                    <a:pt x="310" y="818"/>
                  </a:lnTo>
                  <a:lnTo>
                    <a:pt x="310" y="822"/>
                  </a:lnTo>
                  <a:lnTo>
                    <a:pt x="310" y="822"/>
                  </a:lnTo>
                  <a:lnTo>
                    <a:pt x="305" y="822"/>
                  </a:lnTo>
                  <a:lnTo>
                    <a:pt x="305" y="822"/>
                  </a:lnTo>
                  <a:lnTo>
                    <a:pt x="305" y="822"/>
                  </a:lnTo>
                  <a:lnTo>
                    <a:pt x="300" y="822"/>
                  </a:lnTo>
                  <a:lnTo>
                    <a:pt x="300" y="822"/>
                  </a:lnTo>
                  <a:lnTo>
                    <a:pt x="300" y="822"/>
                  </a:lnTo>
                  <a:lnTo>
                    <a:pt x="300" y="822"/>
                  </a:lnTo>
                  <a:lnTo>
                    <a:pt x="295" y="822"/>
                  </a:lnTo>
                  <a:lnTo>
                    <a:pt x="295" y="827"/>
                  </a:lnTo>
                  <a:lnTo>
                    <a:pt x="291" y="827"/>
                  </a:lnTo>
                  <a:lnTo>
                    <a:pt x="291" y="827"/>
                  </a:lnTo>
                  <a:lnTo>
                    <a:pt x="286" y="827"/>
                  </a:lnTo>
                  <a:lnTo>
                    <a:pt x="286" y="827"/>
                  </a:lnTo>
                  <a:lnTo>
                    <a:pt x="286" y="827"/>
                  </a:lnTo>
                  <a:lnTo>
                    <a:pt x="286" y="827"/>
                  </a:lnTo>
                  <a:lnTo>
                    <a:pt x="286" y="827"/>
                  </a:lnTo>
                  <a:lnTo>
                    <a:pt x="281" y="827"/>
                  </a:lnTo>
                  <a:lnTo>
                    <a:pt x="281" y="827"/>
                  </a:lnTo>
                  <a:lnTo>
                    <a:pt x="281" y="827"/>
                  </a:lnTo>
                  <a:lnTo>
                    <a:pt x="281" y="827"/>
                  </a:lnTo>
                  <a:lnTo>
                    <a:pt x="276" y="827"/>
                  </a:lnTo>
                  <a:lnTo>
                    <a:pt x="276" y="827"/>
                  </a:lnTo>
                  <a:lnTo>
                    <a:pt x="276" y="827"/>
                  </a:lnTo>
                  <a:lnTo>
                    <a:pt x="271" y="827"/>
                  </a:lnTo>
                  <a:lnTo>
                    <a:pt x="271" y="832"/>
                  </a:lnTo>
                  <a:lnTo>
                    <a:pt x="271" y="832"/>
                  </a:lnTo>
                  <a:lnTo>
                    <a:pt x="266" y="832"/>
                  </a:lnTo>
                  <a:lnTo>
                    <a:pt x="266" y="832"/>
                  </a:lnTo>
                  <a:lnTo>
                    <a:pt x="266" y="832"/>
                  </a:lnTo>
                  <a:lnTo>
                    <a:pt x="262" y="832"/>
                  </a:lnTo>
                  <a:lnTo>
                    <a:pt x="262" y="832"/>
                  </a:lnTo>
                  <a:lnTo>
                    <a:pt x="262" y="832"/>
                  </a:lnTo>
                  <a:lnTo>
                    <a:pt x="262" y="832"/>
                  </a:lnTo>
                  <a:lnTo>
                    <a:pt x="257" y="832"/>
                  </a:lnTo>
                  <a:lnTo>
                    <a:pt x="257" y="832"/>
                  </a:lnTo>
                  <a:lnTo>
                    <a:pt x="257" y="832"/>
                  </a:lnTo>
                  <a:lnTo>
                    <a:pt x="257" y="832"/>
                  </a:lnTo>
                  <a:lnTo>
                    <a:pt x="257" y="832"/>
                  </a:lnTo>
                  <a:lnTo>
                    <a:pt x="252" y="837"/>
                  </a:lnTo>
                  <a:lnTo>
                    <a:pt x="252" y="837"/>
                  </a:lnTo>
                  <a:lnTo>
                    <a:pt x="247" y="842"/>
                  </a:lnTo>
                  <a:lnTo>
                    <a:pt x="247" y="847"/>
                  </a:lnTo>
                  <a:lnTo>
                    <a:pt x="247" y="847"/>
                  </a:lnTo>
                  <a:lnTo>
                    <a:pt x="247" y="847"/>
                  </a:lnTo>
                  <a:lnTo>
                    <a:pt x="247" y="847"/>
                  </a:lnTo>
                  <a:lnTo>
                    <a:pt x="247" y="851"/>
                  </a:lnTo>
                  <a:lnTo>
                    <a:pt x="247" y="851"/>
                  </a:lnTo>
                  <a:lnTo>
                    <a:pt x="247" y="851"/>
                  </a:lnTo>
                  <a:lnTo>
                    <a:pt x="252" y="856"/>
                  </a:lnTo>
                  <a:lnTo>
                    <a:pt x="257" y="856"/>
                  </a:lnTo>
                  <a:lnTo>
                    <a:pt x="257" y="856"/>
                  </a:lnTo>
                  <a:lnTo>
                    <a:pt x="262" y="861"/>
                  </a:lnTo>
                  <a:lnTo>
                    <a:pt x="262" y="861"/>
                  </a:lnTo>
                  <a:lnTo>
                    <a:pt x="266" y="861"/>
                  </a:lnTo>
                  <a:lnTo>
                    <a:pt x="266" y="866"/>
                  </a:lnTo>
                  <a:lnTo>
                    <a:pt x="266" y="866"/>
                  </a:lnTo>
                  <a:lnTo>
                    <a:pt x="271" y="871"/>
                  </a:lnTo>
                  <a:lnTo>
                    <a:pt x="271" y="871"/>
                  </a:lnTo>
                  <a:lnTo>
                    <a:pt x="271" y="871"/>
                  </a:lnTo>
                  <a:lnTo>
                    <a:pt x="271" y="871"/>
                  </a:lnTo>
                  <a:lnTo>
                    <a:pt x="271" y="876"/>
                  </a:lnTo>
                  <a:lnTo>
                    <a:pt x="271" y="876"/>
                  </a:lnTo>
                  <a:lnTo>
                    <a:pt x="271" y="876"/>
                  </a:lnTo>
                  <a:lnTo>
                    <a:pt x="271" y="880"/>
                  </a:lnTo>
                  <a:lnTo>
                    <a:pt x="266" y="880"/>
                  </a:lnTo>
                  <a:lnTo>
                    <a:pt x="266" y="880"/>
                  </a:lnTo>
                  <a:lnTo>
                    <a:pt x="266" y="880"/>
                  </a:lnTo>
                  <a:lnTo>
                    <a:pt x="266" y="880"/>
                  </a:lnTo>
                  <a:lnTo>
                    <a:pt x="262" y="880"/>
                  </a:lnTo>
                  <a:lnTo>
                    <a:pt x="262" y="880"/>
                  </a:lnTo>
                  <a:lnTo>
                    <a:pt x="257" y="880"/>
                  </a:lnTo>
                  <a:lnTo>
                    <a:pt x="257" y="876"/>
                  </a:lnTo>
                  <a:lnTo>
                    <a:pt x="257" y="876"/>
                  </a:lnTo>
                  <a:lnTo>
                    <a:pt x="252" y="876"/>
                  </a:lnTo>
                  <a:lnTo>
                    <a:pt x="252" y="876"/>
                  </a:lnTo>
                  <a:lnTo>
                    <a:pt x="252" y="876"/>
                  </a:lnTo>
                  <a:lnTo>
                    <a:pt x="247" y="871"/>
                  </a:lnTo>
                  <a:lnTo>
                    <a:pt x="247" y="871"/>
                  </a:lnTo>
                  <a:lnTo>
                    <a:pt x="247" y="871"/>
                  </a:lnTo>
                  <a:lnTo>
                    <a:pt x="242" y="871"/>
                  </a:lnTo>
                  <a:lnTo>
                    <a:pt x="242" y="871"/>
                  </a:lnTo>
                  <a:lnTo>
                    <a:pt x="242" y="876"/>
                  </a:lnTo>
                  <a:lnTo>
                    <a:pt x="242" y="876"/>
                  </a:lnTo>
                  <a:lnTo>
                    <a:pt x="242" y="876"/>
                  </a:lnTo>
                  <a:lnTo>
                    <a:pt x="242" y="876"/>
                  </a:lnTo>
                  <a:lnTo>
                    <a:pt x="242" y="880"/>
                  </a:lnTo>
                  <a:lnTo>
                    <a:pt x="242" y="880"/>
                  </a:lnTo>
                  <a:lnTo>
                    <a:pt x="242" y="880"/>
                  </a:lnTo>
                  <a:lnTo>
                    <a:pt x="247" y="885"/>
                  </a:lnTo>
                  <a:lnTo>
                    <a:pt x="252" y="890"/>
                  </a:lnTo>
                  <a:lnTo>
                    <a:pt x="257" y="895"/>
                  </a:lnTo>
                  <a:lnTo>
                    <a:pt x="257" y="895"/>
                  </a:lnTo>
                  <a:lnTo>
                    <a:pt x="257" y="895"/>
                  </a:lnTo>
                  <a:lnTo>
                    <a:pt x="257" y="900"/>
                  </a:lnTo>
                  <a:lnTo>
                    <a:pt x="257" y="900"/>
                  </a:lnTo>
                  <a:lnTo>
                    <a:pt x="257" y="900"/>
                  </a:lnTo>
                  <a:lnTo>
                    <a:pt x="257" y="905"/>
                  </a:lnTo>
                  <a:lnTo>
                    <a:pt x="257" y="905"/>
                  </a:lnTo>
                  <a:lnTo>
                    <a:pt x="257" y="905"/>
                  </a:lnTo>
                  <a:lnTo>
                    <a:pt x="252" y="905"/>
                  </a:lnTo>
                  <a:lnTo>
                    <a:pt x="252" y="905"/>
                  </a:lnTo>
                  <a:lnTo>
                    <a:pt x="252" y="905"/>
                  </a:lnTo>
                  <a:lnTo>
                    <a:pt x="252" y="909"/>
                  </a:lnTo>
                  <a:lnTo>
                    <a:pt x="252" y="909"/>
                  </a:lnTo>
                  <a:lnTo>
                    <a:pt x="252" y="905"/>
                  </a:lnTo>
                  <a:lnTo>
                    <a:pt x="237" y="900"/>
                  </a:lnTo>
                  <a:lnTo>
                    <a:pt x="233" y="895"/>
                  </a:lnTo>
                  <a:lnTo>
                    <a:pt x="228" y="895"/>
                  </a:lnTo>
                  <a:lnTo>
                    <a:pt x="223" y="895"/>
                  </a:lnTo>
                  <a:lnTo>
                    <a:pt x="223" y="890"/>
                  </a:lnTo>
                  <a:lnTo>
                    <a:pt x="218" y="890"/>
                  </a:lnTo>
                  <a:lnTo>
                    <a:pt x="218" y="890"/>
                  </a:lnTo>
                  <a:lnTo>
                    <a:pt x="213" y="895"/>
                  </a:lnTo>
                  <a:lnTo>
                    <a:pt x="213" y="895"/>
                  </a:lnTo>
                  <a:lnTo>
                    <a:pt x="213" y="895"/>
                  </a:lnTo>
                  <a:lnTo>
                    <a:pt x="213" y="900"/>
                  </a:lnTo>
                  <a:lnTo>
                    <a:pt x="213" y="905"/>
                  </a:lnTo>
                  <a:lnTo>
                    <a:pt x="213" y="905"/>
                  </a:lnTo>
                  <a:lnTo>
                    <a:pt x="213" y="909"/>
                  </a:lnTo>
                  <a:lnTo>
                    <a:pt x="213" y="909"/>
                  </a:lnTo>
                  <a:lnTo>
                    <a:pt x="208" y="909"/>
                  </a:lnTo>
                  <a:lnTo>
                    <a:pt x="203" y="905"/>
                  </a:lnTo>
                  <a:lnTo>
                    <a:pt x="199" y="905"/>
                  </a:lnTo>
                  <a:lnTo>
                    <a:pt x="194" y="905"/>
                  </a:lnTo>
                  <a:lnTo>
                    <a:pt x="194" y="905"/>
                  </a:lnTo>
                  <a:lnTo>
                    <a:pt x="189" y="900"/>
                  </a:lnTo>
                  <a:lnTo>
                    <a:pt x="189" y="900"/>
                  </a:lnTo>
                  <a:lnTo>
                    <a:pt x="184" y="900"/>
                  </a:lnTo>
                  <a:lnTo>
                    <a:pt x="184" y="900"/>
                  </a:lnTo>
                  <a:lnTo>
                    <a:pt x="179" y="900"/>
                  </a:lnTo>
                  <a:lnTo>
                    <a:pt x="179" y="900"/>
                  </a:lnTo>
                  <a:lnTo>
                    <a:pt x="179" y="905"/>
                  </a:lnTo>
                  <a:lnTo>
                    <a:pt x="174" y="909"/>
                  </a:lnTo>
                  <a:lnTo>
                    <a:pt x="174" y="914"/>
                  </a:lnTo>
                  <a:lnTo>
                    <a:pt x="170" y="919"/>
                  </a:lnTo>
                  <a:lnTo>
                    <a:pt x="170" y="924"/>
                  </a:lnTo>
                  <a:lnTo>
                    <a:pt x="165" y="934"/>
                  </a:lnTo>
                  <a:lnTo>
                    <a:pt x="160" y="943"/>
                  </a:lnTo>
                  <a:lnTo>
                    <a:pt x="155" y="943"/>
                  </a:lnTo>
                  <a:lnTo>
                    <a:pt x="155" y="948"/>
                  </a:lnTo>
                  <a:lnTo>
                    <a:pt x="155" y="948"/>
                  </a:lnTo>
                  <a:lnTo>
                    <a:pt x="155" y="953"/>
                  </a:lnTo>
                  <a:lnTo>
                    <a:pt x="150" y="953"/>
                  </a:lnTo>
                  <a:lnTo>
                    <a:pt x="150" y="953"/>
                  </a:lnTo>
                  <a:lnTo>
                    <a:pt x="150" y="948"/>
                  </a:lnTo>
                  <a:lnTo>
                    <a:pt x="150" y="948"/>
                  </a:lnTo>
                  <a:lnTo>
                    <a:pt x="145" y="948"/>
                  </a:lnTo>
                  <a:lnTo>
                    <a:pt x="145" y="948"/>
                  </a:lnTo>
                  <a:lnTo>
                    <a:pt x="145" y="948"/>
                  </a:lnTo>
                  <a:lnTo>
                    <a:pt x="141" y="948"/>
                  </a:lnTo>
                  <a:lnTo>
                    <a:pt x="141" y="948"/>
                  </a:lnTo>
                  <a:lnTo>
                    <a:pt x="141" y="948"/>
                  </a:lnTo>
                  <a:lnTo>
                    <a:pt x="136" y="948"/>
                  </a:lnTo>
                  <a:lnTo>
                    <a:pt x="136" y="948"/>
                  </a:lnTo>
                  <a:lnTo>
                    <a:pt x="131" y="948"/>
                  </a:lnTo>
                  <a:lnTo>
                    <a:pt x="131" y="948"/>
                  </a:lnTo>
                  <a:lnTo>
                    <a:pt x="131" y="948"/>
                  </a:lnTo>
                  <a:lnTo>
                    <a:pt x="131" y="948"/>
                  </a:lnTo>
                  <a:lnTo>
                    <a:pt x="126" y="953"/>
                  </a:lnTo>
                  <a:lnTo>
                    <a:pt x="126" y="953"/>
                  </a:lnTo>
                  <a:lnTo>
                    <a:pt x="126" y="958"/>
                  </a:lnTo>
                  <a:lnTo>
                    <a:pt x="121" y="958"/>
                  </a:lnTo>
                  <a:lnTo>
                    <a:pt x="121" y="963"/>
                  </a:lnTo>
                  <a:lnTo>
                    <a:pt x="121" y="968"/>
                  </a:lnTo>
                  <a:lnTo>
                    <a:pt x="116" y="968"/>
                  </a:lnTo>
                  <a:lnTo>
                    <a:pt x="116" y="972"/>
                  </a:lnTo>
                  <a:lnTo>
                    <a:pt x="116" y="977"/>
                  </a:lnTo>
                  <a:lnTo>
                    <a:pt x="116" y="977"/>
                  </a:lnTo>
                  <a:lnTo>
                    <a:pt x="111" y="982"/>
                  </a:lnTo>
                  <a:lnTo>
                    <a:pt x="111" y="982"/>
                  </a:lnTo>
                  <a:lnTo>
                    <a:pt x="111" y="982"/>
                  </a:lnTo>
                  <a:lnTo>
                    <a:pt x="107" y="982"/>
                  </a:lnTo>
                  <a:lnTo>
                    <a:pt x="107" y="987"/>
                  </a:lnTo>
                  <a:lnTo>
                    <a:pt x="102" y="987"/>
                  </a:lnTo>
                  <a:lnTo>
                    <a:pt x="92" y="987"/>
                  </a:lnTo>
                  <a:lnTo>
                    <a:pt x="82" y="987"/>
                  </a:lnTo>
                  <a:lnTo>
                    <a:pt x="78" y="987"/>
                  </a:lnTo>
                  <a:lnTo>
                    <a:pt x="78" y="987"/>
                  </a:lnTo>
                  <a:lnTo>
                    <a:pt x="73" y="992"/>
                  </a:lnTo>
                  <a:lnTo>
                    <a:pt x="73" y="992"/>
                  </a:lnTo>
                  <a:lnTo>
                    <a:pt x="73" y="992"/>
                  </a:lnTo>
                  <a:lnTo>
                    <a:pt x="73" y="997"/>
                  </a:lnTo>
                  <a:lnTo>
                    <a:pt x="68" y="1001"/>
                  </a:lnTo>
                  <a:lnTo>
                    <a:pt x="68" y="1011"/>
                  </a:lnTo>
                  <a:lnTo>
                    <a:pt x="63" y="1011"/>
                  </a:lnTo>
                  <a:lnTo>
                    <a:pt x="63" y="1016"/>
                  </a:lnTo>
                  <a:lnTo>
                    <a:pt x="63" y="1016"/>
                  </a:lnTo>
                  <a:lnTo>
                    <a:pt x="58" y="1021"/>
                  </a:lnTo>
                  <a:lnTo>
                    <a:pt x="58" y="1021"/>
                  </a:lnTo>
                  <a:lnTo>
                    <a:pt x="58" y="1016"/>
                  </a:lnTo>
                  <a:lnTo>
                    <a:pt x="58" y="1016"/>
                  </a:lnTo>
                  <a:lnTo>
                    <a:pt x="53" y="1016"/>
                  </a:lnTo>
                  <a:lnTo>
                    <a:pt x="53" y="1016"/>
                  </a:lnTo>
                  <a:lnTo>
                    <a:pt x="53" y="1016"/>
                  </a:lnTo>
                  <a:lnTo>
                    <a:pt x="49" y="1016"/>
                  </a:lnTo>
                  <a:lnTo>
                    <a:pt x="44" y="1021"/>
                  </a:lnTo>
                  <a:lnTo>
                    <a:pt x="39" y="1021"/>
                  </a:lnTo>
                  <a:lnTo>
                    <a:pt x="34" y="1026"/>
                  </a:lnTo>
                  <a:lnTo>
                    <a:pt x="29" y="1026"/>
                  </a:lnTo>
                  <a:lnTo>
                    <a:pt x="24" y="1030"/>
                  </a:lnTo>
                  <a:lnTo>
                    <a:pt x="24" y="1030"/>
                  </a:lnTo>
                  <a:lnTo>
                    <a:pt x="24" y="1035"/>
                  </a:lnTo>
                  <a:lnTo>
                    <a:pt x="24" y="1035"/>
                  </a:lnTo>
                  <a:lnTo>
                    <a:pt x="29" y="1035"/>
                  </a:lnTo>
                  <a:lnTo>
                    <a:pt x="29" y="1035"/>
                  </a:lnTo>
                  <a:lnTo>
                    <a:pt x="29" y="1035"/>
                  </a:lnTo>
                  <a:lnTo>
                    <a:pt x="29" y="1040"/>
                  </a:lnTo>
                  <a:lnTo>
                    <a:pt x="24" y="1040"/>
                  </a:lnTo>
                  <a:lnTo>
                    <a:pt x="24" y="1040"/>
                  </a:lnTo>
                  <a:lnTo>
                    <a:pt x="24" y="1040"/>
                  </a:lnTo>
                  <a:lnTo>
                    <a:pt x="20" y="1040"/>
                  </a:lnTo>
                  <a:lnTo>
                    <a:pt x="20" y="1045"/>
                  </a:lnTo>
                  <a:lnTo>
                    <a:pt x="20" y="1045"/>
                  </a:lnTo>
                  <a:lnTo>
                    <a:pt x="20" y="1045"/>
                  </a:lnTo>
                  <a:lnTo>
                    <a:pt x="15" y="1045"/>
                  </a:lnTo>
                  <a:lnTo>
                    <a:pt x="15" y="1045"/>
                  </a:lnTo>
                  <a:lnTo>
                    <a:pt x="10" y="1040"/>
                  </a:lnTo>
                  <a:lnTo>
                    <a:pt x="5" y="1040"/>
                  </a:lnTo>
                  <a:lnTo>
                    <a:pt x="0" y="1026"/>
                  </a:lnTo>
                  <a:lnTo>
                    <a:pt x="0" y="1026"/>
                  </a:lnTo>
                  <a:lnTo>
                    <a:pt x="0" y="1026"/>
                  </a:lnTo>
                  <a:lnTo>
                    <a:pt x="0" y="1026"/>
                  </a:lnTo>
                  <a:lnTo>
                    <a:pt x="0" y="1026"/>
                  </a:lnTo>
                  <a:lnTo>
                    <a:pt x="5" y="1026"/>
                  </a:lnTo>
                  <a:lnTo>
                    <a:pt x="5" y="1026"/>
                  </a:lnTo>
                  <a:lnTo>
                    <a:pt x="5" y="1021"/>
                  </a:lnTo>
                  <a:lnTo>
                    <a:pt x="5" y="1021"/>
                  </a:lnTo>
                  <a:lnTo>
                    <a:pt x="10" y="1016"/>
                  </a:lnTo>
                  <a:lnTo>
                    <a:pt x="10" y="1011"/>
                  </a:lnTo>
                  <a:lnTo>
                    <a:pt x="10" y="1006"/>
                  </a:lnTo>
                  <a:lnTo>
                    <a:pt x="10" y="1006"/>
                  </a:lnTo>
                  <a:lnTo>
                    <a:pt x="10" y="1001"/>
                  </a:lnTo>
                  <a:lnTo>
                    <a:pt x="10" y="1001"/>
                  </a:lnTo>
                  <a:lnTo>
                    <a:pt x="10" y="1001"/>
                  </a:lnTo>
                  <a:lnTo>
                    <a:pt x="10" y="997"/>
                  </a:lnTo>
                  <a:lnTo>
                    <a:pt x="10" y="992"/>
                  </a:lnTo>
                  <a:lnTo>
                    <a:pt x="10" y="987"/>
                  </a:lnTo>
                  <a:lnTo>
                    <a:pt x="15" y="987"/>
                  </a:lnTo>
                  <a:lnTo>
                    <a:pt x="15" y="982"/>
                  </a:lnTo>
                  <a:lnTo>
                    <a:pt x="15" y="982"/>
                  </a:lnTo>
                  <a:lnTo>
                    <a:pt x="15" y="977"/>
                  </a:lnTo>
                  <a:lnTo>
                    <a:pt x="20" y="977"/>
                  </a:lnTo>
                  <a:lnTo>
                    <a:pt x="20" y="977"/>
                  </a:lnTo>
                  <a:lnTo>
                    <a:pt x="20" y="972"/>
                  </a:lnTo>
                  <a:lnTo>
                    <a:pt x="24" y="972"/>
                  </a:lnTo>
                  <a:lnTo>
                    <a:pt x="24" y="972"/>
                  </a:lnTo>
                  <a:lnTo>
                    <a:pt x="24" y="968"/>
                  </a:lnTo>
                  <a:lnTo>
                    <a:pt x="29" y="968"/>
                  </a:lnTo>
                  <a:lnTo>
                    <a:pt x="29" y="968"/>
                  </a:lnTo>
                  <a:lnTo>
                    <a:pt x="29" y="963"/>
                  </a:lnTo>
                  <a:lnTo>
                    <a:pt x="29" y="963"/>
                  </a:lnTo>
                  <a:lnTo>
                    <a:pt x="29" y="958"/>
                  </a:lnTo>
                  <a:lnTo>
                    <a:pt x="34" y="958"/>
                  </a:lnTo>
                  <a:lnTo>
                    <a:pt x="34" y="953"/>
                  </a:lnTo>
                  <a:lnTo>
                    <a:pt x="34" y="948"/>
                  </a:lnTo>
                  <a:lnTo>
                    <a:pt x="34" y="948"/>
                  </a:lnTo>
                  <a:lnTo>
                    <a:pt x="34" y="948"/>
                  </a:lnTo>
                  <a:lnTo>
                    <a:pt x="34" y="943"/>
                  </a:lnTo>
                  <a:lnTo>
                    <a:pt x="34" y="943"/>
                  </a:lnTo>
                  <a:lnTo>
                    <a:pt x="34" y="938"/>
                  </a:lnTo>
                  <a:lnTo>
                    <a:pt x="34" y="938"/>
                  </a:lnTo>
                  <a:lnTo>
                    <a:pt x="39" y="938"/>
                  </a:lnTo>
                  <a:lnTo>
                    <a:pt x="39" y="934"/>
                  </a:lnTo>
                  <a:lnTo>
                    <a:pt x="39" y="934"/>
                  </a:lnTo>
                  <a:lnTo>
                    <a:pt x="39" y="934"/>
                  </a:lnTo>
                  <a:lnTo>
                    <a:pt x="39" y="934"/>
                  </a:lnTo>
                  <a:lnTo>
                    <a:pt x="39" y="929"/>
                  </a:lnTo>
                  <a:lnTo>
                    <a:pt x="39" y="929"/>
                  </a:lnTo>
                  <a:lnTo>
                    <a:pt x="39" y="929"/>
                  </a:lnTo>
                  <a:lnTo>
                    <a:pt x="44" y="924"/>
                  </a:lnTo>
                  <a:lnTo>
                    <a:pt x="44" y="924"/>
                  </a:lnTo>
                  <a:lnTo>
                    <a:pt x="44" y="924"/>
                  </a:lnTo>
                  <a:lnTo>
                    <a:pt x="44" y="919"/>
                  </a:lnTo>
                  <a:lnTo>
                    <a:pt x="39" y="914"/>
                  </a:lnTo>
                  <a:lnTo>
                    <a:pt x="39" y="909"/>
                  </a:lnTo>
                  <a:lnTo>
                    <a:pt x="39" y="909"/>
                  </a:lnTo>
                  <a:lnTo>
                    <a:pt x="34" y="905"/>
                  </a:lnTo>
                  <a:lnTo>
                    <a:pt x="34" y="905"/>
                  </a:lnTo>
                  <a:lnTo>
                    <a:pt x="34" y="905"/>
                  </a:lnTo>
                  <a:lnTo>
                    <a:pt x="34" y="905"/>
                  </a:lnTo>
                  <a:lnTo>
                    <a:pt x="29" y="900"/>
                  </a:lnTo>
                  <a:lnTo>
                    <a:pt x="29" y="900"/>
                  </a:lnTo>
                  <a:lnTo>
                    <a:pt x="24" y="900"/>
                  </a:lnTo>
                  <a:lnTo>
                    <a:pt x="24" y="895"/>
                  </a:lnTo>
                  <a:lnTo>
                    <a:pt x="24" y="895"/>
                  </a:lnTo>
                  <a:lnTo>
                    <a:pt x="24" y="895"/>
                  </a:lnTo>
                  <a:lnTo>
                    <a:pt x="24" y="895"/>
                  </a:lnTo>
                  <a:lnTo>
                    <a:pt x="29" y="895"/>
                  </a:lnTo>
                  <a:lnTo>
                    <a:pt x="29" y="895"/>
                  </a:lnTo>
                  <a:lnTo>
                    <a:pt x="34" y="895"/>
                  </a:lnTo>
                  <a:lnTo>
                    <a:pt x="34" y="895"/>
                  </a:lnTo>
                  <a:lnTo>
                    <a:pt x="34" y="895"/>
                  </a:lnTo>
                  <a:lnTo>
                    <a:pt x="39" y="890"/>
                  </a:lnTo>
                  <a:lnTo>
                    <a:pt x="39" y="890"/>
                  </a:lnTo>
                  <a:lnTo>
                    <a:pt x="39" y="890"/>
                  </a:lnTo>
                  <a:lnTo>
                    <a:pt x="39" y="890"/>
                  </a:lnTo>
                  <a:lnTo>
                    <a:pt x="39" y="890"/>
                  </a:lnTo>
                  <a:lnTo>
                    <a:pt x="39" y="885"/>
                  </a:lnTo>
                  <a:lnTo>
                    <a:pt x="44" y="885"/>
                  </a:lnTo>
                  <a:lnTo>
                    <a:pt x="44" y="880"/>
                  </a:lnTo>
                  <a:lnTo>
                    <a:pt x="44" y="876"/>
                  </a:lnTo>
                  <a:lnTo>
                    <a:pt x="44" y="876"/>
                  </a:lnTo>
                  <a:lnTo>
                    <a:pt x="44" y="876"/>
                  </a:lnTo>
                  <a:lnTo>
                    <a:pt x="49" y="871"/>
                  </a:lnTo>
                  <a:lnTo>
                    <a:pt x="49" y="871"/>
                  </a:lnTo>
                  <a:lnTo>
                    <a:pt x="49" y="871"/>
                  </a:lnTo>
                  <a:lnTo>
                    <a:pt x="53" y="871"/>
                  </a:lnTo>
                  <a:lnTo>
                    <a:pt x="53" y="871"/>
                  </a:lnTo>
                  <a:lnTo>
                    <a:pt x="53" y="871"/>
                  </a:lnTo>
                  <a:lnTo>
                    <a:pt x="53" y="871"/>
                  </a:lnTo>
                  <a:lnTo>
                    <a:pt x="58" y="866"/>
                  </a:lnTo>
                  <a:lnTo>
                    <a:pt x="58" y="866"/>
                  </a:lnTo>
                  <a:lnTo>
                    <a:pt x="58" y="866"/>
                  </a:lnTo>
                  <a:lnTo>
                    <a:pt x="58" y="861"/>
                  </a:lnTo>
                  <a:lnTo>
                    <a:pt x="58" y="861"/>
                  </a:lnTo>
                  <a:lnTo>
                    <a:pt x="63" y="861"/>
                  </a:lnTo>
                  <a:lnTo>
                    <a:pt x="63" y="856"/>
                  </a:lnTo>
                  <a:lnTo>
                    <a:pt x="63" y="856"/>
                  </a:lnTo>
                  <a:lnTo>
                    <a:pt x="68" y="856"/>
                  </a:lnTo>
                  <a:lnTo>
                    <a:pt x="68" y="856"/>
                  </a:lnTo>
                  <a:lnTo>
                    <a:pt x="68" y="851"/>
                  </a:lnTo>
                  <a:lnTo>
                    <a:pt x="68" y="851"/>
                  </a:lnTo>
                  <a:lnTo>
                    <a:pt x="73" y="851"/>
                  </a:lnTo>
                  <a:lnTo>
                    <a:pt x="73" y="847"/>
                  </a:lnTo>
                  <a:lnTo>
                    <a:pt x="73" y="847"/>
                  </a:lnTo>
                  <a:lnTo>
                    <a:pt x="73" y="842"/>
                  </a:lnTo>
                  <a:lnTo>
                    <a:pt x="73" y="837"/>
                  </a:lnTo>
                  <a:lnTo>
                    <a:pt x="73" y="837"/>
                  </a:lnTo>
                  <a:lnTo>
                    <a:pt x="68" y="832"/>
                  </a:lnTo>
                  <a:lnTo>
                    <a:pt x="68" y="827"/>
                  </a:lnTo>
                  <a:lnTo>
                    <a:pt x="68" y="822"/>
                  </a:lnTo>
                  <a:lnTo>
                    <a:pt x="68" y="818"/>
                  </a:lnTo>
                  <a:lnTo>
                    <a:pt x="63" y="818"/>
                  </a:lnTo>
                  <a:lnTo>
                    <a:pt x="63" y="813"/>
                  </a:lnTo>
                  <a:lnTo>
                    <a:pt x="63" y="813"/>
                  </a:lnTo>
                  <a:lnTo>
                    <a:pt x="63" y="808"/>
                  </a:lnTo>
                  <a:lnTo>
                    <a:pt x="63" y="808"/>
                  </a:lnTo>
                  <a:lnTo>
                    <a:pt x="68" y="808"/>
                  </a:lnTo>
                  <a:lnTo>
                    <a:pt x="68" y="803"/>
                  </a:lnTo>
                  <a:lnTo>
                    <a:pt x="73" y="803"/>
                  </a:lnTo>
                  <a:lnTo>
                    <a:pt x="73" y="803"/>
                  </a:lnTo>
                  <a:lnTo>
                    <a:pt x="73" y="798"/>
                  </a:lnTo>
                  <a:lnTo>
                    <a:pt x="73" y="798"/>
                  </a:lnTo>
                  <a:lnTo>
                    <a:pt x="73" y="798"/>
                  </a:lnTo>
                  <a:lnTo>
                    <a:pt x="73" y="793"/>
                  </a:lnTo>
                  <a:lnTo>
                    <a:pt x="73" y="793"/>
                  </a:lnTo>
                  <a:lnTo>
                    <a:pt x="73" y="789"/>
                  </a:lnTo>
                  <a:lnTo>
                    <a:pt x="68" y="789"/>
                  </a:lnTo>
                  <a:lnTo>
                    <a:pt x="68" y="789"/>
                  </a:lnTo>
                  <a:lnTo>
                    <a:pt x="68" y="789"/>
                  </a:lnTo>
                  <a:lnTo>
                    <a:pt x="63" y="789"/>
                  </a:lnTo>
                  <a:lnTo>
                    <a:pt x="63" y="789"/>
                  </a:lnTo>
                  <a:lnTo>
                    <a:pt x="63" y="789"/>
                  </a:lnTo>
                  <a:lnTo>
                    <a:pt x="63" y="784"/>
                  </a:lnTo>
                  <a:lnTo>
                    <a:pt x="68" y="784"/>
                  </a:lnTo>
                  <a:lnTo>
                    <a:pt x="68" y="779"/>
                  </a:lnTo>
                  <a:lnTo>
                    <a:pt x="68" y="779"/>
                  </a:lnTo>
                  <a:lnTo>
                    <a:pt x="68" y="779"/>
                  </a:lnTo>
                  <a:lnTo>
                    <a:pt x="68" y="779"/>
                  </a:lnTo>
                  <a:lnTo>
                    <a:pt x="68" y="779"/>
                  </a:lnTo>
                  <a:lnTo>
                    <a:pt x="68" y="779"/>
                  </a:lnTo>
                  <a:lnTo>
                    <a:pt x="68" y="779"/>
                  </a:lnTo>
                  <a:lnTo>
                    <a:pt x="68" y="779"/>
                  </a:lnTo>
                  <a:lnTo>
                    <a:pt x="73" y="779"/>
                  </a:lnTo>
                  <a:lnTo>
                    <a:pt x="73" y="779"/>
                  </a:lnTo>
                  <a:lnTo>
                    <a:pt x="73" y="779"/>
                  </a:lnTo>
                  <a:lnTo>
                    <a:pt x="73" y="779"/>
                  </a:lnTo>
                  <a:lnTo>
                    <a:pt x="73" y="779"/>
                  </a:lnTo>
                  <a:lnTo>
                    <a:pt x="73" y="779"/>
                  </a:lnTo>
                  <a:lnTo>
                    <a:pt x="73" y="774"/>
                  </a:lnTo>
                  <a:lnTo>
                    <a:pt x="78" y="774"/>
                  </a:lnTo>
                  <a:lnTo>
                    <a:pt x="78" y="774"/>
                  </a:lnTo>
                  <a:lnTo>
                    <a:pt x="78" y="774"/>
                  </a:lnTo>
                  <a:lnTo>
                    <a:pt x="78" y="774"/>
                  </a:lnTo>
                  <a:lnTo>
                    <a:pt x="78" y="774"/>
                  </a:lnTo>
                  <a:lnTo>
                    <a:pt x="78" y="769"/>
                  </a:lnTo>
                  <a:lnTo>
                    <a:pt x="78" y="769"/>
                  </a:lnTo>
                  <a:lnTo>
                    <a:pt x="82" y="760"/>
                  </a:lnTo>
                  <a:lnTo>
                    <a:pt x="82" y="760"/>
                  </a:lnTo>
                  <a:lnTo>
                    <a:pt x="82" y="755"/>
                  </a:lnTo>
                  <a:lnTo>
                    <a:pt x="82" y="755"/>
                  </a:lnTo>
                  <a:lnTo>
                    <a:pt x="87" y="750"/>
                  </a:lnTo>
                  <a:lnTo>
                    <a:pt x="87" y="750"/>
                  </a:lnTo>
                  <a:lnTo>
                    <a:pt x="92" y="750"/>
                  </a:lnTo>
                  <a:lnTo>
                    <a:pt x="97" y="750"/>
                  </a:lnTo>
                  <a:lnTo>
                    <a:pt x="102" y="750"/>
                  </a:lnTo>
                  <a:lnTo>
                    <a:pt x="102" y="750"/>
                  </a:lnTo>
                  <a:lnTo>
                    <a:pt x="102" y="750"/>
                  </a:lnTo>
                  <a:lnTo>
                    <a:pt x="102" y="745"/>
                  </a:lnTo>
                  <a:lnTo>
                    <a:pt x="102" y="745"/>
                  </a:lnTo>
                  <a:lnTo>
                    <a:pt x="102" y="745"/>
                  </a:lnTo>
                  <a:lnTo>
                    <a:pt x="102" y="745"/>
                  </a:lnTo>
                  <a:lnTo>
                    <a:pt x="102" y="740"/>
                  </a:lnTo>
                  <a:lnTo>
                    <a:pt x="102" y="740"/>
                  </a:lnTo>
                  <a:lnTo>
                    <a:pt x="97" y="740"/>
                  </a:lnTo>
                  <a:lnTo>
                    <a:pt x="97" y="735"/>
                  </a:lnTo>
                  <a:lnTo>
                    <a:pt x="102" y="735"/>
                  </a:lnTo>
                  <a:lnTo>
                    <a:pt x="102" y="735"/>
                  </a:lnTo>
                  <a:lnTo>
                    <a:pt x="102" y="735"/>
                  </a:lnTo>
                  <a:lnTo>
                    <a:pt x="107" y="735"/>
                  </a:lnTo>
                  <a:lnTo>
                    <a:pt x="107" y="735"/>
                  </a:lnTo>
                  <a:lnTo>
                    <a:pt x="107" y="735"/>
                  </a:lnTo>
                  <a:lnTo>
                    <a:pt x="107" y="730"/>
                  </a:lnTo>
                  <a:lnTo>
                    <a:pt x="107" y="730"/>
                  </a:lnTo>
                  <a:lnTo>
                    <a:pt x="107" y="730"/>
                  </a:lnTo>
                  <a:lnTo>
                    <a:pt x="107" y="730"/>
                  </a:lnTo>
                  <a:lnTo>
                    <a:pt x="107" y="730"/>
                  </a:lnTo>
                  <a:lnTo>
                    <a:pt x="111" y="730"/>
                  </a:lnTo>
                  <a:lnTo>
                    <a:pt x="107" y="726"/>
                  </a:lnTo>
                  <a:lnTo>
                    <a:pt x="107" y="726"/>
                  </a:lnTo>
                  <a:lnTo>
                    <a:pt x="102" y="721"/>
                  </a:lnTo>
                  <a:lnTo>
                    <a:pt x="97" y="716"/>
                  </a:lnTo>
                  <a:lnTo>
                    <a:pt x="97" y="716"/>
                  </a:lnTo>
                  <a:lnTo>
                    <a:pt x="97" y="711"/>
                  </a:lnTo>
                  <a:lnTo>
                    <a:pt x="92" y="711"/>
                  </a:lnTo>
                  <a:lnTo>
                    <a:pt x="92" y="706"/>
                  </a:lnTo>
                  <a:lnTo>
                    <a:pt x="92" y="706"/>
                  </a:lnTo>
                  <a:lnTo>
                    <a:pt x="92" y="706"/>
                  </a:lnTo>
                  <a:lnTo>
                    <a:pt x="97" y="701"/>
                  </a:lnTo>
                  <a:lnTo>
                    <a:pt x="97" y="701"/>
                  </a:lnTo>
                  <a:lnTo>
                    <a:pt x="97" y="701"/>
                  </a:lnTo>
                  <a:lnTo>
                    <a:pt x="102" y="701"/>
                  </a:lnTo>
                  <a:lnTo>
                    <a:pt x="102" y="697"/>
                  </a:lnTo>
                  <a:lnTo>
                    <a:pt x="102" y="697"/>
                  </a:lnTo>
                  <a:lnTo>
                    <a:pt x="107" y="692"/>
                  </a:lnTo>
                  <a:lnTo>
                    <a:pt x="107" y="687"/>
                  </a:lnTo>
                  <a:lnTo>
                    <a:pt x="107" y="687"/>
                  </a:lnTo>
                  <a:lnTo>
                    <a:pt x="107" y="682"/>
                  </a:lnTo>
                  <a:lnTo>
                    <a:pt x="107" y="682"/>
                  </a:lnTo>
                  <a:lnTo>
                    <a:pt x="107" y="677"/>
                  </a:lnTo>
                  <a:lnTo>
                    <a:pt x="107" y="677"/>
                  </a:lnTo>
                  <a:lnTo>
                    <a:pt x="107" y="677"/>
                  </a:lnTo>
                  <a:lnTo>
                    <a:pt x="111" y="677"/>
                  </a:lnTo>
                  <a:lnTo>
                    <a:pt x="111" y="677"/>
                  </a:lnTo>
                  <a:lnTo>
                    <a:pt x="111" y="672"/>
                  </a:lnTo>
                  <a:lnTo>
                    <a:pt x="116" y="668"/>
                  </a:lnTo>
                  <a:lnTo>
                    <a:pt x="116" y="668"/>
                  </a:lnTo>
                  <a:lnTo>
                    <a:pt x="116" y="668"/>
                  </a:lnTo>
                  <a:lnTo>
                    <a:pt x="116" y="663"/>
                  </a:lnTo>
                  <a:lnTo>
                    <a:pt x="116" y="663"/>
                  </a:lnTo>
                  <a:lnTo>
                    <a:pt x="116" y="658"/>
                  </a:lnTo>
                  <a:lnTo>
                    <a:pt x="116" y="658"/>
                  </a:lnTo>
                  <a:lnTo>
                    <a:pt x="111" y="658"/>
                  </a:lnTo>
                  <a:lnTo>
                    <a:pt x="111" y="658"/>
                  </a:lnTo>
                  <a:lnTo>
                    <a:pt x="107" y="653"/>
                  </a:lnTo>
                  <a:lnTo>
                    <a:pt x="107" y="653"/>
                  </a:lnTo>
                  <a:lnTo>
                    <a:pt x="107" y="653"/>
                  </a:lnTo>
                  <a:lnTo>
                    <a:pt x="107" y="653"/>
                  </a:lnTo>
                  <a:lnTo>
                    <a:pt x="107" y="653"/>
                  </a:lnTo>
                  <a:lnTo>
                    <a:pt x="111" y="653"/>
                  </a:lnTo>
                  <a:lnTo>
                    <a:pt x="111" y="648"/>
                  </a:lnTo>
                  <a:lnTo>
                    <a:pt x="116" y="648"/>
                  </a:lnTo>
                  <a:lnTo>
                    <a:pt x="116" y="648"/>
                  </a:lnTo>
                  <a:lnTo>
                    <a:pt x="116" y="643"/>
                  </a:lnTo>
                  <a:lnTo>
                    <a:pt x="116" y="643"/>
                  </a:lnTo>
                  <a:lnTo>
                    <a:pt x="116" y="643"/>
                  </a:lnTo>
                  <a:lnTo>
                    <a:pt x="121" y="639"/>
                  </a:lnTo>
                  <a:lnTo>
                    <a:pt x="121" y="639"/>
                  </a:lnTo>
                  <a:lnTo>
                    <a:pt x="121" y="639"/>
                  </a:lnTo>
                  <a:lnTo>
                    <a:pt x="121" y="639"/>
                  </a:lnTo>
                  <a:lnTo>
                    <a:pt x="126" y="639"/>
                  </a:lnTo>
                  <a:lnTo>
                    <a:pt x="126" y="634"/>
                  </a:lnTo>
                  <a:lnTo>
                    <a:pt x="126" y="634"/>
                  </a:lnTo>
                  <a:lnTo>
                    <a:pt x="126" y="629"/>
                  </a:lnTo>
                  <a:lnTo>
                    <a:pt x="126" y="629"/>
                  </a:lnTo>
                  <a:lnTo>
                    <a:pt x="126" y="629"/>
                  </a:lnTo>
                  <a:lnTo>
                    <a:pt x="126" y="629"/>
                  </a:lnTo>
                  <a:lnTo>
                    <a:pt x="126" y="624"/>
                  </a:lnTo>
                  <a:lnTo>
                    <a:pt x="126" y="624"/>
                  </a:lnTo>
                  <a:lnTo>
                    <a:pt x="126" y="624"/>
                  </a:lnTo>
                  <a:lnTo>
                    <a:pt x="126" y="624"/>
                  </a:lnTo>
                  <a:lnTo>
                    <a:pt x="121" y="624"/>
                  </a:lnTo>
                  <a:lnTo>
                    <a:pt x="121" y="619"/>
                  </a:lnTo>
                  <a:lnTo>
                    <a:pt x="121" y="619"/>
                  </a:lnTo>
                  <a:lnTo>
                    <a:pt x="121" y="619"/>
                  </a:lnTo>
                  <a:lnTo>
                    <a:pt x="121" y="619"/>
                  </a:lnTo>
                  <a:lnTo>
                    <a:pt x="121" y="614"/>
                  </a:lnTo>
                  <a:lnTo>
                    <a:pt x="121" y="614"/>
                  </a:lnTo>
                  <a:lnTo>
                    <a:pt x="121" y="614"/>
                  </a:lnTo>
                  <a:lnTo>
                    <a:pt x="121" y="614"/>
                  </a:lnTo>
                  <a:lnTo>
                    <a:pt x="126" y="610"/>
                  </a:lnTo>
                  <a:lnTo>
                    <a:pt x="126" y="610"/>
                  </a:lnTo>
                  <a:lnTo>
                    <a:pt x="126" y="610"/>
                  </a:lnTo>
                  <a:lnTo>
                    <a:pt x="126" y="614"/>
                  </a:lnTo>
                  <a:lnTo>
                    <a:pt x="131" y="614"/>
                  </a:lnTo>
                  <a:lnTo>
                    <a:pt x="131" y="610"/>
                  </a:lnTo>
                  <a:lnTo>
                    <a:pt x="136" y="605"/>
                  </a:lnTo>
                  <a:lnTo>
                    <a:pt x="141" y="595"/>
                  </a:lnTo>
                  <a:lnTo>
                    <a:pt x="145" y="590"/>
                  </a:lnTo>
                  <a:lnTo>
                    <a:pt x="145" y="590"/>
                  </a:lnTo>
                  <a:lnTo>
                    <a:pt x="150" y="585"/>
                  </a:lnTo>
                  <a:lnTo>
                    <a:pt x="155" y="581"/>
                  </a:lnTo>
                  <a:lnTo>
                    <a:pt x="155" y="581"/>
                  </a:lnTo>
                  <a:lnTo>
                    <a:pt x="155" y="576"/>
                  </a:lnTo>
                  <a:lnTo>
                    <a:pt x="155" y="576"/>
                  </a:lnTo>
                  <a:lnTo>
                    <a:pt x="160" y="576"/>
                  </a:lnTo>
                  <a:lnTo>
                    <a:pt x="160" y="576"/>
                  </a:lnTo>
                  <a:lnTo>
                    <a:pt x="160" y="576"/>
                  </a:lnTo>
                  <a:lnTo>
                    <a:pt x="160" y="576"/>
                  </a:lnTo>
                  <a:lnTo>
                    <a:pt x="165" y="576"/>
                  </a:lnTo>
                  <a:lnTo>
                    <a:pt x="165" y="571"/>
                  </a:lnTo>
                  <a:lnTo>
                    <a:pt x="165" y="571"/>
                  </a:lnTo>
                  <a:lnTo>
                    <a:pt x="165" y="571"/>
                  </a:lnTo>
                  <a:lnTo>
                    <a:pt x="165" y="571"/>
                  </a:lnTo>
                  <a:lnTo>
                    <a:pt x="170" y="571"/>
                  </a:lnTo>
                  <a:lnTo>
                    <a:pt x="170" y="571"/>
                  </a:lnTo>
                  <a:lnTo>
                    <a:pt x="174" y="571"/>
                  </a:lnTo>
                  <a:lnTo>
                    <a:pt x="174" y="566"/>
                  </a:lnTo>
                  <a:lnTo>
                    <a:pt x="179" y="566"/>
                  </a:lnTo>
                  <a:lnTo>
                    <a:pt x="179" y="561"/>
                  </a:lnTo>
                  <a:lnTo>
                    <a:pt x="179" y="561"/>
                  </a:lnTo>
                  <a:lnTo>
                    <a:pt x="179" y="561"/>
                  </a:lnTo>
                  <a:lnTo>
                    <a:pt x="184" y="556"/>
                  </a:lnTo>
                  <a:lnTo>
                    <a:pt x="179" y="556"/>
                  </a:lnTo>
                  <a:lnTo>
                    <a:pt x="179" y="556"/>
                  </a:lnTo>
                  <a:lnTo>
                    <a:pt x="179" y="556"/>
                  </a:lnTo>
                  <a:lnTo>
                    <a:pt x="179" y="552"/>
                  </a:lnTo>
                  <a:lnTo>
                    <a:pt x="184" y="552"/>
                  </a:lnTo>
                  <a:lnTo>
                    <a:pt x="184" y="552"/>
                  </a:lnTo>
                  <a:lnTo>
                    <a:pt x="184" y="552"/>
                  </a:lnTo>
                  <a:lnTo>
                    <a:pt x="184" y="552"/>
                  </a:lnTo>
                  <a:lnTo>
                    <a:pt x="189" y="552"/>
                  </a:lnTo>
                  <a:lnTo>
                    <a:pt x="189" y="547"/>
                  </a:lnTo>
                  <a:lnTo>
                    <a:pt x="189" y="547"/>
                  </a:lnTo>
                  <a:lnTo>
                    <a:pt x="194" y="547"/>
                  </a:lnTo>
                  <a:lnTo>
                    <a:pt x="194" y="542"/>
                  </a:lnTo>
                  <a:lnTo>
                    <a:pt x="194" y="542"/>
                  </a:lnTo>
                  <a:lnTo>
                    <a:pt x="194" y="542"/>
                  </a:lnTo>
                  <a:lnTo>
                    <a:pt x="194" y="537"/>
                  </a:lnTo>
                  <a:lnTo>
                    <a:pt x="194" y="537"/>
                  </a:lnTo>
                  <a:lnTo>
                    <a:pt x="194" y="537"/>
                  </a:lnTo>
                  <a:lnTo>
                    <a:pt x="189" y="537"/>
                  </a:lnTo>
                  <a:lnTo>
                    <a:pt x="189" y="532"/>
                  </a:lnTo>
                  <a:lnTo>
                    <a:pt x="189" y="532"/>
                  </a:lnTo>
                  <a:lnTo>
                    <a:pt x="189" y="532"/>
                  </a:lnTo>
                  <a:lnTo>
                    <a:pt x="189" y="532"/>
                  </a:lnTo>
                  <a:lnTo>
                    <a:pt x="189" y="532"/>
                  </a:lnTo>
                  <a:lnTo>
                    <a:pt x="189" y="532"/>
                  </a:lnTo>
                  <a:lnTo>
                    <a:pt x="189" y="527"/>
                  </a:lnTo>
                  <a:lnTo>
                    <a:pt x="189" y="527"/>
                  </a:lnTo>
                  <a:lnTo>
                    <a:pt x="189" y="527"/>
                  </a:lnTo>
                  <a:lnTo>
                    <a:pt x="194" y="527"/>
                  </a:lnTo>
                  <a:lnTo>
                    <a:pt x="194" y="527"/>
                  </a:lnTo>
                  <a:lnTo>
                    <a:pt x="194" y="527"/>
                  </a:lnTo>
                  <a:lnTo>
                    <a:pt x="194" y="522"/>
                  </a:lnTo>
                  <a:lnTo>
                    <a:pt x="199" y="522"/>
                  </a:lnTo>
                  <a:lnTo>
                    <a:pt x="199" y="522"/>
                  </a:lnTo>
                  <a:lnTo>
                    <a:pt x="199" y="518"/>
                  </a:lnTo>
                  <a:lnTo>
                    <a:pt x="199" y="518"/>
                  </a:lnTo>
                  <a:lnTo>
                    <a:pt x="199" y="518"/>
                  </a:lnTo>
                  <a:lnTo>
                    <a:pt x="199" y="513"/>
                  </a:lnTo>
                  <a:lnTo>
                    <a:pt x="199" y="513"/>
                  </a:lnTo>
                  <a:lnTo>
                    <a:pt x="199" y="513"/>
                  </a:lnTo>
                  <a:lnTo>
                    <a:pt x="199" y="508"/>
                  </a:lnTo>
                  <a:lnTo>
                    <a:pt x="199" y="508"/>
                  </a:lnTo>
                  <a:lnTo>
                    <a:pt x="194" y="508"/>
                  </a:lnTo>
                  <a:lnTo>
                    <a:pt x="194" y="508"/>
                  </a:lnTo>
                  <a:lnTo>
                    <a:pt x="194" y="508"/>
                  </a:lnTo>
                  <a:lnTo>
                    <a:pt x="189" y="508"/>
                  </a:lnTo>
                  <a:lnTo>
                    <a:pt x="189" y="508"/>
                  </a:lnTo>
                  <a:lnTo>
                    <a:pt x="184" y="508"/>
                  </a:lnTo>
                  <a:lnTo>
                    <a:pt x="184" y="508"/>
                  </a:lnTo>
                  <a:lnTo>
                    <a:pt x="184" y="503"/>
                  </a:lnTo>
                  <a:lnTo>
                    <a:pt x="184" y="503"/>
                  </a:lnTo>
                  <a:lnTo>
                    <a:pt x="184" y="503"/>
                  </a:lnTo>
                  <a:lnTo>
                    <a:pt x="184" y="503"/>
                  </a:lnTo>
                  <a:lnTo>
                    <a:pt x="184" y="498"/>
                  </a:lnTo>
                  <a:lnTo>
                    <a:pt x="189" y="498"/>
                  </a:lnTo>
                  <a:lnTo>
                    <a:pt x="189" y="498"/>
                  </a:lnTo>
                  <a:lnTo>
                    <a:pt x="194" y="493"/>
                  </a:lnTo>
                  <a:lnTo>
                    <a:pt x="194" y="493"/>
                  </a:lnTo>
                  <a:lnTo>
                    <a:pt x="194" y="493"/>
                  </a:lnTo>
                  <a:lnTo>
                    <a:pt x="194" y="489"/>
                  </a:lnTo>
                  <a:lnTo>
                    <a:pt x="194" y="489"/>
                  </a:lnTo>
                  <a:lnTo>
                    <a:pt x="194" y="489"/>
                  </a:lnTo>
                  <a:lnTo>
                    <a:pt x="199" y="489"/>
                  </a:lnTo>
                  <a:lnTo>
                    <a:pt x="199" y="489"/>
                  </a:lnTo>
                  <a:lnTo>
                    <a:pt x="199" y="489"/>
                  </a:lnTo>
                  <a:lnTo>
                    <a:pt x="199" y="489"/>
                  </a:lnTo>
                  <a:lnTo>
                    <a:pt x="203" y="489"/>
                  </a:lnTo>
                  <a:lnTo>
                    <a:pt x="208" y="489"/>
                  </a:lnTo>
                  <a:lnTo>
                    <a:pt x="208" y="489"/>
                  </a:lnTo>
                  <a:lnTo>
                    <a:pt x="213" y="489"/>
                  </a:lnTo>
                  <a:lnTo>
                    <a:pt x="213" y="489"/>
                  </a:lnTo>
                  <a:lnTo>
                    <a:pt x="218" y="489"/>
                  </a:lnTo>
                  <a:lnTo>
                    <a:pt x="218" y="489"/>
                  </a:lnTo>
                  <a:lnTo>
                    <a:pt x="218" y="484"/>
                  </a:lnTo>
                  <a:lnTo>
                    <a:pt x="223" y="484"/>
                  </a:lnTo>
                  <a:lnTo>
                    <a:pt x="223" y="484"/>
                  </a:lnTo>
                  <a:lnTo>
                    <a:pt x="223" y="479"/>
                  </a:lnTo>
                  <a:lnTo>
                    <a:pt x="223" y="474"/>
                  </a:lnTo>
                  <a:lnTo>
                    <a:pt x="223" y="474"/>
                  </a:lnTo>
                  <a:lnTo>
                    <a:pt x="223" y="474"/>
                  </a:lnTo>
                  <a:lnTo>
                    <a:pt x="223" y="469"/>
                  </a:lnTo>
                  <a:lnTo>
                    <a:pt x="218" y="469"/>
                  </a:lnTo>
                  <a:lnTo>
                    <a:pt x="218" y="469"/>
                  </a:lnTo>
                  <a:lnTo>
                    <a:pt x="218" y="469"/>
                  </a:lnTo>
                  <a:lnTo>
                    <a:pt x="213" y="469"/>
                  </a:lnTo>
                  <a:lnTo>
                    <a:pt x="208" y="469"/>
                  </a:lnTo>
                  <a:lnTo>
                    <a:pt x="208" y="469"/>
                  </a:lnTo>
                  <a:lnTo>
                    <a:pt x="208" y="469"/>
                  </a:lnTo>
                  <a:lnTo>
                    <a:pt x="203" y="469"/>
                  </a:lnTo>
                  <a:lnTo>
                    <a:pt x="203" y="469"/>
                  </a:lnTo>
                  <a:lnTo>
                    <a:pt x="203" y="469"/>
                  </a:lnTo>
                  <a:lnTo>
                    <a:pt x="199" y="464"/>
                  </a:lnTo>
                  <a:lnTo>
                    <a:pt x="199" y="464"/>
                  </a:lnTo>
                  <a:lnTo>
                    <a:pt x="199" y="464"/>
                  </a:lnTo>
                  <a:lnTo>
                    <a:pt x="199" y="464"/>
                  </a:lnTo>
                  <a:lnTo>
                    <a:pt x="199" y="460"/>
                  </a:lnTo>
                  <a:lnTo>
                    <a:pt x="194" y="460"/>
                  </a:lnTo>
                  <a:lnTo>
                    <a:pt x="194" y="460"/>
                  </a:lnTo>
                  <a:lnTo>
                    <a:pt x="194" y="460"/>
                  </a:lnTo>
                  <a:lnTo>
                    <a:pt x="189" y="455"/>
                  </a:lnTo>
                  <a:lnTo>
                    <a:pt x="189" y="455"/>
                  </a:lnTo>
                  <a:lnTo>
                    <a:pt x="184" y="455"/>
                  </a:lnTo>
                  <a:lnTo>
                    <a:pt x="184" y="455"/>
                  </a:lnTo>
                  <a:lnTo>
                    <a:pt x="184" y="450"/>
                  </a:lnTo>
                  <a:lnTo>
                    <a:pt x="189" y="450"/>
                  </a:lnTo>
                  <a:lnTo>
                    <a:pt x="189" y="450"/>
                  </a:lnTo>
                  <a:lnTo>
                    <a:pt x="189" y="450"/>
                  </a:lnTo>
                  <a:lnTo>
                    <a:pt x="189" y="445"/>
                  </a:lnTo>
                  <a:lnTo>
                    <a:pt x="194" y="445"/>
                  </a:lnTo>
                  <a:lnTo>
                    <a:pt x="194" y="440"/>
                  </a:lnTo>
                  <a:lnTo>
                    <a:pt x="194" y="440"/>
                  </a:lnTo>
                  <a:lnTo>
                    <a:pt x="194" y="435"/>
                  </a:lnTo>
                  <a:lnTo>
                    <a:pt x="194" y="435"/>
                  </a:lnTo>
                  <a:lnTo>
                    <a:pt x="194" y="435"/>
                  </a:lnTo>
                  <a:lnTo>
                    <a:pt x="194" y="431"/>
                  </a:lnTo>
                  <a:lnTo>
                    <a:pt x="194" y="431"/>
                  </a:lnTo>
                  <a:lnTo>
                    <a:pt x="189" y="431"/>
                  </a:lnTo>
                  <a:lnTo>
                    <a:pt x="189" y="426"/>
                  </a:lnTo>
                  <a:lnTo>
                    <a:pt x="189" y="426"/>
                  </a:lnTo>
                  <a:lnTo>
                    <a:pt x="189" y="426"/>
                  </a:lnTo>
                  <a:lnTo>
                    <a:pt x="189" y="426"/>
                  </a:lnTo>
                  <a:lnTo>
                    <a:pt x="189" y="421"/>
                  </a:lnTo>
                  <a:lnTo>
                    <a:pt x="189" y="421"/>
                  </a:lnTo>
                  <a:lnTo>
                    <a:pt x="189" y="421"/>
                  </a:lnTo>
                  <a:lnTo>
                    <a:pt x="189" y="416"/>
                  </a:lnTo>
                  <a:lnTo>
                    <a:pt x="184" y="416"/>
                  </a:lnTo>
                  <a:lnTo>
                    <a:pt x="184" y="416"/>
                  </a:lnTo>
                  <a:lnTo>
                    <a:pt x="184" y="416"/>
                  </a:lnTo>
                  <a:lnTo>
                    <a:pt x="184" y="416"/>
                  </a:lnTo>
                  <a:lnTo>
                    <a:pt x="184" y="416"/>
                  </a:lnTo>
                  <a:lnTo>
                    <a:pt x="184" y="411"/>
                  </a:lnTo>
                  <a:lnTo>
                    <a:pt x="184" y="411"/>
                  </a:lnTo>
                  <a:lnTo>
                    <a:pt x="184" y="411"/>
                  </a:lnTo>
                  <a:lnTo>
                    <a:pt x="184" y="406"/>
                  </a:lnTo>
                  <a:lnTo>
                    <a:pt x="184" y="406"/>
                  </a:lnTo>
                  <a:lnTo>
                    <a:pt x="184" y="406"/>
                  </a:lnTo>
                  <a:lnTo>
                    <a:pt x="184" y="406"/>
                  </a:lnTo>
                  <a:lnTo>
                    <a:pt x="189" y="406"/>
                  </a:lnTo>
                  <a:lnTo>
                    <a:pt x="189" y="406"/>
                  </a:lnTo>
                  <a:lnTo>
                    <a:pt x="194" y="406"/>
                  </a:lnTo>
                  <a:lnTo>
                    <a:pt x="194" y="406"/>
                  </a:lnTo>
                  <a:lnTo>
                    <a:pt x="194" y="406"/>
                  </a:lnTo>
                  <a:lnTo>
                    <a:pt x="194" y="402"/>
                  </a:lnTo>
                  <a:lnTo>
                    <a:pt x="194" y="402"/>
                  </a:lnTo>
                  <a:lnTo>
                    <a:pt x="194" y="402"/>
                  </a:lnTo>
                  <a:lnTo>
                    <a:pt x="194" y="397"/>
                  </a:lnTo>
                  <a:lnTo>
                    <a:pt x="189" y="397"/>
                  </a:lnTo>
                  <a:lnTo>
                    <a:pt x="189" y="397"/>
                  </a:lnTo>
                  <a:lnTo>
                    <a:pt x="189" y="397"/>
                  </a:lnTo>
                  <a:lnTo>
                    <a:pt x="184" y="392"/>
                  </a:lnTo>
                  <a:lnTo>
                    <a:pt x="184" y="392"/>
                  </a:lnTo>
                  <a:lnTo>
                    <a:pt x="179" y="392"/>
                  </a:lnTo>
                  <a:lnTo>
                    <a:pt x="179" y="392"/>
                  </a:lnTo>
                  <a:lnTo>
                    <a:pt x="179" y="387"/>
                  </a:lnTo>
                  <a:lnTo>
                    <a:pt x="179" y="387"/>
                  </a:lnTo>
                  <a:lnTo>
                    <a:pt x="199" y="387"/>
                  </a:lnTo>
                  <a:lnTo>
                    <a:pt x="199" y="387"/>
                  </a:lnTo>
                  <a:lnTo>
                    <a:pt x="203" y="387"/>
                  </a:lnTo>
                  <a:lnTo>
                    <a:pt x="203" y="387"/>
                  </a:lnTo>
                  <a:lnTo>
                    <a:pt x="208" y="387"/>
                  </a:lnTo>
                  <a:lnTo>
                    <a:pt x="203" y="387"/>
                  </a:lnTo>
                  <a:lnTo>
                    <a:pt x="203" y="382"/>
                  </a:lnTo>
                  <a:lnTo>
                    <a:pt x="203" y="382"/>
                  </a:lnTo>
                  <a:lnTo>
                    <a:pt x="203" y="382"/>
                  </a:lnTo>
                  <a:lnTo>
                    <a:pt x="203" y="382"/>
                  </a:lnTo>
                  <a:lnTo>
                    <a:pt x="203" y="382"/>
                  </a:lnTo>
                  <a:lnTo>
                    <a:pt x="208" y="382"/>
                  </a:lnTo>
                  <a:lnTo>
                    <a:pt x="203" y="373"/>
                  </a:lnTo>
                  <a:lnTo>
                    <a:pt x="203" y="368"/>
                  </a:lnTo>
                  <a:lnTo>
                    <a:pt x="199" y="363"/>
                  </a:lnTo>
                  <a:lnTo>
                    <a:pt x="199" y="363"/>
                  </a:lnTo>
                  <a:lnTo>
                    <a:pt x="199" y="358"/>
                  </a:lnTo>
                  <a:lnTo>
                    <a:pt x="199" y="358"/>
                  </a:lnTo>
                  <a:lnTo>
                    <a:pt x="199" y="358"/>
                  </a:lnTo>
                  <a:lnTo>
                    <a:pt x="199" y="353"/>
                  </a:lnTo>
                  <a:lnTo>
                    <a:pt x="203" y="353"/>
                  </a:lnTo>
                  <a:lnTo>
                    <a:pt x="203" y="348"/>
                  </a:lnTo>
                  <a:lnTo>
                    <a:pt x="203" y="348"/>
                  </a:lnTo>
                  <a:lnTo>
                    <a:pt x="203" y="348"/>
                  </a:lnTo>
                  <a:lnTo>
                    <a:pt x="203" y="344"/>
                  </a:lnTo>
                  <a:lnTo>
                    <a:pt x="203" y="344"/>
                  </a:lnTo>
                  <a:lnTo>
                    <a:pt x="203" y="344"/>
                  </a:lnTo>
                  <a:lnTo>
                    <a:pt x="203" y="339"/>
                  </a:lnTo>
                  <a:lnTo>
                    <a:pt x="203" y="339"/>
                  </a:lnTo>
                  <a:lnTo>
                    <a:pt x="203" y="339"/>
                  </a:lnTo>
                  <a:lnTo>
                    <a:pt x="203" y="339"/>
                  </a:lnTo>
                  <a:lnTo>
                    <a:pt x="203" y="339"/>
                  </a:lnTo>
                  <a:lnTo>
                    <a:pt x="203" y="339"/>
                  </a:lnTo>
                  <a:lnTo>
                    <a:pt x="203" y="339"/>
                  </a:lnTo>
                  <a:lnTo>
                    <a:pt x="199" y="339"/>
                  </a:lnTo>
                  <a:lnTo>
                    <a:pt x="199" y="339"/>
                  </a:lnTo>
                  <a:lnTo>
                    <a:pt x="199" y="339"/>
                  </a:lnTo>
                  <a:lnTo>
                    <a:pt x="199" y="339"/>
                  </a:lnTo>
                  <a:lnTo>
                    <a:pt x="199" y="334"/>
                  </a:lnTo>
                  <a:lnTo>
                    <a:pt x="194" y="334"/>
                  </a:lnTo>
                  <a:lnTo>
                    <a:pt x="194" y="329"/>
                  </a:lnTo>
                  <a:lnTo>
                    <a:pt x="194" y="329"/>
                  </a:lnTo>
                  <a:lnTo>
                    <a:pt x="194" y="329"/>
                  </a:lnTo>
                  <a:lnTo>
                    <a:pt x="194" y="324"/>
                  </a:lnTo>
                  <a:lnTo>
                    <a:pt x="194" y="324"/>
                  </a:lnTo>
                  <a:lnTo>
                    <a:pt x="194" y="324"/>
                  </a:lnTo>
                  <a:lnTo>
                    <a:pt x="189" y="324"/>
                  </a:lnTo>
                  <a:lnTo>
                    <a:pt x="189" y="329"/>
                  </a:lnTo>
                  <a:lnTo>
                    <a:pt x="189" y="329"/>
                  </a:lnTo>
                  <a:lnTo>
                    <a:pt x="184" y="329"/>
                  </a:lnTo>
                  <a:lnTo>
                    <a:pt x="184" y="329"/>
                  </a:lnTo>
                  <a:lnTo>
                    <a:pt x="184" y="329"/>
                  </a:lnTo>
                  <a:lnTo>
                    <a:pt x="184" y="324"/>
                  </a:lnTo>
                  <a:lnTo>
                    <a:pt x="189" y="319"/>
                  </a:lnTo>
                  <a:lnTo>
                    <a:pt x="189" y="319"/>
                  </a:lnTo>
                  <a:lnTo>
                    <a:pt x="189" y="314"/>
                  </a:lnTo>
                  <a:lnTo>
                    <a:pt x="189" y="314"/>
                  </a:lnTo>
                  <a:lnTo>
                    <a:pt x="184" y="314"/>
                  </a:lnTo>
                  <a:lnTo>
                    <a:pt x="184" y="314"/>
                  </a:lnTo>
                  <a:lnTo>
                    <a:pt x="184" y="314"/>
                  </a:lnTo>
                  <a:lnTo>
                    <a:pt x="184" y="314"/>
                  </a:lnTo>
                  <a:lnTo>
                    <a:pt x="179" y="310"/>
                  </a:lnTo>
                  <a:lnTo>
                    <a:pt x="179" y="310"/>
                  </a:lnTo>
                  <a:lnTo>
                    <a:pt x="179" y="305"/>
                  </a:lnTo>
                  <a:lnTo>
                    <a:pt x="179" y="305"/>
                  </a:lnTo>
                  <a:lnTo>
                    <a:pt x="179" y="300"/>
                  </a:lnTo>
                  <a:lnTo>
                    <a:pt x="184" y="295"/>
                  </a:lnTo>
                  <a:lnTo>
                    <a:pt x="184" y="290"/>
                  </a:lnTo>
                  <a:lnTo>
                    <a:pt x="184" y="290"/>
                  </a:lnTo>
                  <a:lnTo>
                    <a:pt x="184" y="285"/>
                  </a:lnTo>
                  <a:lnTo>
                    <a:pt x="179" y="281"/>
                  </a:lnTo>
                  <a:lnTo>
                    <a:pt x="179" y="281"/>
                  </a:lnTo>
                  <a:lnTo>
                    <a:pt x="179" y="276"/>
                  </a:lnTo>
                  <a:lnTo>
                    <a:pt x="174" y="276"/>
                  </a:lnTo>
                  <a:lnTo>
                    <a:pt x="174" y="276"/>
                  </a:lnTo>
                  <a:lnTo>
                    <a:pt x="174" y="271"/>
                  </a:lnTo>
                  <a:lnTo>
                    <a:pt x="179" y="271"/>
                  </a:lnTo>
                  <a:lnTo>
                    <a:pt x="179" y="271"/>
                  </a:lnTo>
                  <a:lnTo>
                    <a:pt x="179" y="266"/>
                  </a:lnTo>
                  <a:lnTo>
                    <a:pt x="179" y="266"/>
                  </a:lnTo>
                  <a:lnTo>
                    <a:pt x="179" y="261"/>
                  </a:lnTo>
                  <a:lnTo>
                    <a:pt x="179" y="261"/>
                  </a:lnTo>
                  <a:lnTo>
                    <a:pt x="179" y="261"/>
                  </a:lnTo>
                  <a:lnTo>
                    <a:pt x="179" y="261"/>
                  </a:lnTo>
                  <a:lnTo>
                    <a:pt x="179" y="256"/>
                  </a:lnTo>
                  <a:lnTo>
                    <a:pt x="184" y="256"/>
                  </a:lnTo>
                  <a:lnTo>
                    <a:pt x="184" y="256"/>
                  </a:lnTo>
                  <a:lnTo>
                    <a:pt x="184" y="256"/>
                  </a:lnTo>
                  <a:lnTo>
                    <a:pt x="184" y="256"/>
                  </a:lnTo>
                  <a:lnTo>
                    <a:pt x="184" y="256"/>
                  </a:lnTo>
                  <a:lnTo>
                    <a:pt x="184" y="256"/>
                  </a:lnTo>
                  <a:lnTo>
                    <a:pt x="184" y="256"/>
                  </a:lnTo>
                  <a:lnTo>
                    <a:pt x="184" y="252"/>
                  </a:lnTo>
                  <a:lnTo>
                    <a:pt x="184" y="252"/>
                  </a:lnTo>
                  <a:lnTo>
                    <a:pt x="184" y="247"/>
                  </a:lnTo>
                  <a:lnTo>
                    <a:pt x="184" y="242"/>
                  </a:lnTo>
                  <a:lnTo>
                    <a:pt x="189" y="242"/>
                  </a:lnTo>
                  <a:lnTo>
                    <a:pt x="189" y="237"/>
                  </a:lnTo>
                  <a:lnTo>
                    <a:pt x="189" y="237"/>
                  </a:lnTo>
                  <a:lnTo>
                    <a:pt x="184" y="237"/>
                  </a:lnTo>
                  <a:lnTo>
                    <a:pt x="184" y="237"/>
                  </a:lnTo>
                  <a:lnTo>
                    <a:pt x="179" y="237"/>
                  </a:lnTo>
                  <a:lnTo>
                    <a:pt x="179" y="237"/>
                  </a:lnTo>
                  <a:lnTo>
                    <a:pt x="179" y="232"/>
                  </a:lnTo>
                  <a:lnTo>
                    <a:pt x="179" y="232"/>
                  </a:lnTo>
                  <a:lnTo>
                    <a:pt x="179" y="232"/>
                  </a:lnTo>
                  <a:lnTo>
                    <a:pt x="179" y="232"/>
                  </a:lnTo>
                  <a:lnTo>
                    <a:pt x="179" y="227"/>
                  </a:lnTo>
                  <a:lnTo>
                    <a:pt x="179" y="227"/>
                  </a:lnTo>
                  <a:lnTo>
                    <a:pt x="179" y="227"/>
                  </a:lnTo>
                  <a:lnTo>
                    <a:pt x="179" y="227"/>
                  </a:lnTo>
                  <a:lnTo>
                    <a:pt x="174" y="227"/>
                  </a:lnTo>
                  <a:lnTo>
                    <a:pt x="170" y="227"/>
                  </a:lnTo>
                  <a:lnTo>
                    <a:pt x="170" y="227"/>
                  </a:lnTo>
                  <a:lnTo>
                    <a:pt x="170" y="223"/>
                  </a:lnTo>
                  <a:lnTo>
                    <a:pt x="170" y="223"/>
                  </a:lnTo>
                  <a:lnTo>
                    <a:pt x="170" y="223"/>
                  </a:lnTo>
                  <a:lnTo>
                    <a:pt x="170" y="218"/>
                  </a:lnTo>
                  <a:lnTo>
                    <a:pt x="170" y="218"/>
                  </a:lnTo>
                  <a:lnTo>
                    <a:pt x="174" y="218"/>
                  </a:lnTo>
                  <a:lnTo>
                    <a:pt x="174" y="218"/>
                  </a:lnTo>
                  <a:lnTo>
                    <a:pt x="174" y="218"/>
                  </a:lnTo>
                  <a:lnTo>
                    <a:pt x="174" y="218"/>
                  </a:lnTo>
                  <a:lnTo>
                    <a:pt x="174" y="218"/>
                  </a:lnTo>
                  <a:lnTo>
                    <a:pt x="174" y="218"/>
                  </a:lnTo>
                  <a:lnTo>
                    <a:pt x="174" y="218"/>
                  </a:lnTo>
                  <a:lnTo>
                    <a:pt x="174" y="218"/>
                  </a:lnTo>
                  <a:lnTo>
                    <a:pt x="179" y="213"/>
                  </a:lnTo>
                  <a:lnTo>
                    <a:pt x="179" y="213"/>
                  </a:lnTo>
                  <a:lnTo>
                    <a:pt x="179" y="213"/>
                  </a:lnTo>
                  <a:lnTo>
                    <a:pt x="179" y="213"/>
                  </a:lnTo>
                  <a:lnTo>
                    <a:pt x="184" y="208"/>
                  </a:lnTo>
                  <a:lnTo>
                    <a:pt x="184" y="208"/>
                  </a:lnTo>
                  <a:lnTo>
                    <a:pt x="184" y="208"/>
                  </a:lnTo>
                  <a:lnTo>
                    <a:pt x="184" y="203"/>
                  </a:lnTo>
                  <a:lnTo>
                    <a:pt x="179" y="203"/>
                  </a:lnTo>
                  <a:lnTo>
                    <a:pt x="179" y="198"/>
                  </a:lnTo>
                  <a:lnTo>
                    <a:pt x="179" y="198"/>
                  </a:lnTo>
                  <a:lnTo>
                    <a:pt x="179" y="194"/>
                  </a:lnTo>
                  <a:lnTo>
                    <a:pt x="179" y="194"/>
                  </a:lnTo>
                  <a:lnTo>
                    <a:pt x="179" y="194"/>
                  </a:lnTo>
                  <a:lnTo>
                    <a:pt x="179" y="194"/>
                  </a:lnTo>
                  <a:lnTo>
                    <a:pt x="179" y="194"/>
                  </a:lnTo>
                  <a:lnTo>
                    <a:pt x="184" y="194"/>
                  </a:lnTo>
                  <a:lnTo>
                    <a:pt x="189" y="194"/>
                  </a:lnTo>
                  <a:lnTo>
                    <a:pt x="194" y="194"/>
                  </a:lnTo>
                  <a:lnTo>
                    <a:pt x="194" y="194"/>
                  </a:lnTo>
                  <a:lnTo>
                    <a:pt x="199" y="194"/>
                  </a:lnTo>
                  <a:lnTo>
                    <a:pt x="203" y="194"/>
                  </a:lnTo>
                  <a:lnTo>
                    <a:pt x="203" y="194"/>
                  </a:lnTo>
                  <a:lnTo>
                    <a:pt x="208" y="194"/>
                  </a:lnTo>
                  <a:lnTo>
                    <a:pt x="208" y="194"/>
                  </a:lnTo>
                  <a:lnTo>
                    <a:pt x="208" y="194"/>
                  </a:lnTo>
                  <a:lnTo>
                    <a:pt x="208" y="189"/>
                  </a:lnTo>
                  <a:lnTo>
                    <a:pt x="208" y="189"/>
                  </a:lnTo>
                  <a:lnTo>
                    <a:pt x="208" y="184"/>
                  </a:lnTo>
                  <a:lnTo>
                    <a:pt x="208" y="184"/>
                  </a:lnTo>
                  <a:lnTo>
                    <a:pt x="208" y="179"/>
                  </a:lnTo>
                  <a:lnTo>
                    <a:pt x="208" y="179"/>
                  </a:lnTo>
                  <a:lnTo>
                    <a:pt x="208" y="174"/>
                  </a:lnTo>
                  <a:lnTo>
                    <a:pt x="208" y="174"/>
                  </a:lnTo>
                  <a:lnTo>
                    <a:pt x="208" y="174"/>
                  </a:lnTo>
                  <a:lnTo>
                    <a:pt x="203" y="174"/>
                  </a:lnTo>
                  <a:lnTo>
                    <a:pt x="203" y="174"/>
                  </a:lnTo>
                  <a:lnTo>
                    <a:pt x="203" y="174"/>
                  </a:lnTo>
                  <a:lnTo>
                    <a:pt x="199" y="174"/>
                  </a:lnTo>
                  <a:lnTo>
                    <a:pt x="199" y="174"/>
                  </a:lnTo>
                  <a:lnTo>
                    <a:pt x="199" y="174"/>
                  </a:lnTo>
                  <a:lnTo>
                    <a:pt x="199" y="169"/>
                  </a:lnTo>
                  <a:lnTo>
                    <a:pt x="194" y="169"/>
                  </a:lnTo>
                  <a:lnTo>
                    <a:pt x="194" y="169"/>
                  </a:lnTo>
                  <a:lnTo>
                    <a:pt x="194" y="169"/>
                  </a:lnTo>
                  <a:lnTo>
                    <a:pt x="194" y="169"/>
                  </a:lnTo>
                  <a:lnTo>
                    <a:pt x="189" y="169"/>
                  </a:lnTo>
                  <a:lnTo>
                    <a:pt x="189" y="165"/>
                  </a:lnTo>
                  <a:lnTo>
                    <a:pt x="189" y="165"/>
                  </a:lnTo>
                  <a:lnTo>
                    <a:pt x="189" y="160"/>
                  </a:lnTo>
                  <a:lnTo>
                    <a:pt x="189" y="155"/>
                  </a:lnTo>
                  <a:lnTo>
                    <a:pt x="189" y="150"/>
                  </a:lnTo>
                  <a:lnTo>
                    <a:pt x="189" y="150"/>
                  </a:lnTo>
                  <a:lnTo>
                    <a:pt x="189" y="150"/>
                  </a:lnTo>
                  <a:lnTo>
                    <a:pt x="184" y="150"/>
                  </a:lnTo>
                  <a:lnTo>
                    <a:pt x="184" y="150"/>
                  </a:lnTo>
                  <a:lnTo>
                    <a:pt x="184" y="150"/>
                  </a:lnTo>
                  <a:lnTo>
                    <a:pt x="184" y="145"/>
                  </a:lnTo>
                  <a:lnTo>
                    <a:pt x="184" y="145"/>
                  </a:lnTo>
                  <a:lnTo>
                    <a:pt x="184" y="145"/>
                  </a:lnTo>
                  <a:lnTo>
                    <a:pt x="184" y="140"/>
                  </a:lnTo>
                  <a:lnTo>
                    <a:pt x="184" y="136"/>
                  </a:lnTo>
                  <a:lnTo>
                    <a:pt x="184" y="136"/>
                  </a:lnTo>
                  <a:lnTo>
                    <a:pt x="179" y="131"/>
                  </a:lnTo>
                  <a:lnTo>
                    <a:pt x="179" y="131"/>
                  </a:lnTo>
                  <a:lnTo>
                    <a:pt x="179" y="131"/>
                  </a:lnTo>
                  <a:lnTo>
                    <a:pt x="179" y="126"/>
                  </a:lnTo>
                  <a:lnTo>
                    <a:pt x="184" y="126"/>
                  </a:lnTo>
                  <a:lnTo>
                    <a:pt x="184" y="126"/>
                  </a:lnTo>
                  <a:lnTo>
                    <a:pt x="184" y="121"/>
                  </a:lnTo>
                  <a:lnTo>
                    <a:pt x="189" y="121"/>
                  </a:lnTo>
                  <a:lnTo>
                    <a:pt x="189" y="121"/>
                  </a:lnTo>
                  <a:lnTo>
                    <a:pt x="189" y="116"/>
                  </a:lnTo>
                  <a:lnTo>
                    <a:pt x="189" y="116"/>
                  </a:lnTo>
                  <a:lnTo>
                    <a:pt x="189" y="116"/>
                  </a:lnTo>
                  <a:lnTo>
                    <a:pt x="189" y="116"/>
                  </a:lnTo>
                  <a:lnTo>
                    <a:pt x="189" y="116"/>
                  </a:lnTo>
                  <a:lnTo>
                    <a:pt x="184" y="116"/>
                  </a:lnTo>
                  <a:lnTo>
                    <a:pt x="184" y="116"/>
                  </a:lnTo>
                  <a:lnTo>
                    <a:pt x="184" y="116"/>
                  </a:lnTo>
                  <a:lnTo>
                    <a:pt x="184" y="111"/>
                  </a:lnTo>
                  <a:lnTo>
                    <a:pt x="184" y="111"/>
                  </a:lnTo>
                  <a:lnTo>
                    <a:pt x="184" y="106"/>
                  </a:lnTo>
                  <a:lnTo>
                    <a:pt x="184" y="102"/>
                  </a:lnTo>
                  <a:lnTo>
                    <a:pt x="184" y="102"/>
                  </a:lnTo>
                  <a:lnTo>
                    <a:pt x="184" y="102"/>
                  </a:lnTo>
                  <a:lnTo>
                    <a:pt x="184" y="102"/>
                  </a:lnTo>
                  <a:lnTo>
                    <a:pt x="189" y="97"/>
                  </a:lnTo>
                  <a:lnTo>
                    <a:pt x="189" y="97"/>
                  </a:lnTo>
                  <a:lnTo>
                    <a:pt x="189" y="97"/>
                  </a:lnTo>
                  <a:lnTo>
                    <a:pt x="189" y="97"/>
                  </a:lnTo>
                  <a:lnTo>
                    <a:pt x="189" y="97"/>
                  </a:lnTo>
                  <a:lnTo>
                    <a:pt x="189" y="97"/>
                  </a:lnTo>
                  <a:lnTo>
                    <a:pt x="189" y="97"/>
                  </a:lnTo>
                  <a:lnTo>
                    <a:pt x="189" y="92"/>
                  </a:lnTo>
                  <a:lnTo>
                    <a:pt x="189" y="92"/>
                  </a:lnTo>
                  <a:lnTo>
                    <a:pt x="189" y="92"/>
                  </a:lnTo>
                  <a:lnTo>
                    <a:pt x="189" y="87"/>
                  </a:lnTo>
                  <a:lnTo>
                    <a:pt x="189" y="87"/>
                  </a:lnTo>
                  <a:lnTo>
                    <a:pt x="184" y="82"/>
                  </a:lnTo>
                  <a:lnTo>
                    <a:pt x="184" y="82"/>
                  </a:lnTo>
                  <a:lnTo>
                    <a:pt x="184" y="82"/>
                  </a:lnTo>
                  <a:lnTo>
                    <a:pt x="184" y="82"/>
                  </a:lnTo>
                  <a:lnTo>
                    <a:pt x="184" y="77"/>
                  </a:lnTo>
                  <a:lnTo>
                    <a:pt x="184" y="77"/>
                  </a:lnTo>
                  <a:lnTo>
                    <a:pt x="184" y="77"/>
                  </a:lnTo>
                  <a:lnTo>
                    <a:pt x="184" y="73"/>
                  </a:lnTo>
                  <a:lnTo>
                    <a:pt x="184" y="73"/>
                  </a:lnTo>
                  <a:lnTo>
                    <a:pt x="184" y="68"/>
                  </a:lnTo>
                  <a:lnTo>
                    <a:pt x="179" y="68"/>
                  </a:lnTo>
                  <a:lnTo>
                    <a:pt x="179" y="68"/>
                  </a:lnTo>
                  <a:lnTo>
                    <a:pt x="189" y="68"/>
                  </a:lnTo>
                  <a:lnTo>
                    <a:pt x="194" y="68"/>
                  </a:lnTo>
                  <a:lnTo>
                    <a:pt x="199" y="63"/>
                  </a:lnTo>
                  <a:lnTo>
                    <a:pt x="199" y="63"/>
                  </a:lnTo>
                  <a:lnTo>
                    <a:pt x="203" y="63"/>
                  </a:lnTo>
                  <a:lnTo>
                    <a:pt x="208" y="63"/>
                  </a:lnTo>
                  <a:lnTo>
                    <a:pt x="208" y="63"/>
                  </a:lnTo>
                  <a:lnTo>
                    <a:pt x="213" y="63"/>
                  </a:lnTo>
                  <a:lnTo>
                    <a:pt x="218" y="58"/>
                  </a:lnTo>
                  <a:lnTo>
                    <a:pt x="218" y="58"/>
                  </a:lnTo>
                  <a:lnTo>
                    <a:pt x="218" y="58"/>
                  </a:lnTo>
                  <a:lnTo>
                    <a:pt x="218" y="58"/>
                  </a:lnTo>
                  <a:lnTo>
                    <a:pt x="223" y="58"/>
                  </a:lnTo>
                  <a:lnTo>
                    <a:pt x="223" y="58"/>
                  </a:lnTo>
                  <a:lnTo>
                    <a:pt x="228" y="58"/>
                  </a:lnTo>
                  <a:lnTo>
                    <a:pt x="237" y="58"/>
                  </a:lnTo>
                  <a:lnTo>
                    <a:pt x="242" y="58"/>
                  </a:lnTo>
                  <a:lnTo>
                    <a:pt x="247" y="58"/>
                  </a:lnTo>
                  <a:lnTo>
                    <a:pt x="247" y="58"/>
                  </a:lnTo>
                  <a:lnTo>
                    <a:pt x="252" y="58"/>
                  </a:lnTo>
                  <a:lnTo>
                    <a:pt x="252" y="58"/>
                  </a:lnTo>
                  <a:lnTo>
                    <a:pt x="257" y="58"/>
                  </a:lnTo>
                  <a:lnTo>
                    <a:pt x="262" y="58"/>
                  </a:lnTo>
                  <a:lnTo>
                    <a:pt x="262" y="58"/>
                  </a:lnTo>
                  <a:lnTo>
                    <a:pt x="266" y="53"/>
                  </a:lnTo>
                  <a:lnTo>
                    <a:pt x="271" y="53"/>
                  </a:lnTo>
                  <a:lnTo>
                    <a:pt x="276" y="53"/>
                  </a:lnTo>
                  <a:lnTo>
                    <a:pt x="276" y="58"/>
                  </a:lnTo>
                  <a:lnTo>
                    <a:pt x="276" y="58"/>
                  </a:lnTo>
                  <a:lnTo>
                    <a:pt x="276" y="58"/>
                  </a:lnTo>
                  <a:lnTo>
                    <a:pt x="276" y="58"/>
                  </a:lnTo>
                  <a:lnTo>
                    <a:pt x="276" y="63"/>
                  </a:lnTo>
                  <a:lnTo>
                    <a:pt x="276" y="63"/>
                  </a:lnTo>
                  <a:lnTo>
                    <a:pt x="281" y="63"/>
                  </a:lnTo>
                  <a:lnTo>
                    <a:pt x="281" y="63"/>
                  </a:lnTo>
                  <a:lnTo>
                    <a:pt x="286" y="63"/>
                  </a:lnTo>
                  <a:lnTo>
                    <a:pt x="291" y="63"/>
                  </a:lnTo>
                  <a:lnTo>
                    <a:pt x="295" y="63"/>
                  </a:lnTo>
                  <a:lnTo>
                    <a:pt x="300" y="63"/>
                  </a:lnTo>
                  <a:lnTo>
                    <a:pt x="300" y="63"/>
                  </a:lnTo>
                  <a:lnTo>
                    <a:pt x="305" y="63"/>
                  </a:lnTo>
                  <a:lnTo>
                    <a:pt x="305" y="68"/>
                  </a:lnTo>
                  <a:lnTo>
                    <a:pt x="310" y="68"/>
                  </a:lnTo>
                  <a:lnTo>
                    <a:pt x="310" y="73"/>
                  </a:lnTo>
                  <a:lnTo>
                    <a:pt x="310" y="73"/>
                  </a:lnTo>
                  <a:lnTo>
                    <a:pt x="315" y="73"/>
                  </a:lnTo>
                  <a:lnTo>
                    <a:pt x="315" y="73"/>
                  </a:lnTo>
                  <a:lnTo>
                    <a:pt x="320" y="73"/>
                  </a:lnTo>
                  <a:lnTo>
                    <a:pt x="320" y="73"/>
                  </a:lnTo>
                  <a:lnTo>
                    <a:pt x="324" y="73"/>
                  </a:lnTo>
                  <a:lnTo>
                    <a:pt x="324" y="73"/>
                  </a:lnTo>
                  <a:lnTo>
                    <a:pt x="329" y="68"/>
                  </a:lnTo>
                  <a:lnTo>
                    <a:pt x="334" y="68"/>
                  </a:lnTo>
                  <a:lnTo>
                    <a:pt x="334" y="68"/>
                  </a:lnTo>
                  <a:lnTo>
                    <a:pt x="339" y="63"/>
                  </a:lnTo>
                  <a:lnTo>
                    <a:pt x="344" y="68"/>
                  </a:lnTo>
                  <a:lnTo>
                    <a:pt x="344" y="68"/>
                  </a:lnTo>
                  <a:lnTo>
                    <a:pt x="349" y="68"/>
                  </a:lnTo>
                  <a:lnTo>
                    <a:pt x="349" y="68"/>
                  </a:lnTo>
                  <a:lnTo>
                    <a:pt x="354" y="68"/>
                  </a:lnTo>
                  <a:lnTo>
                    <a:pt x="354" y="68"/>
                  </a:lnTo>
                  <a:lnTo>
                    <a:pt x="354" y="73"/>
                  </a:lnTo>
                  <a:lnTo>
                    <a:pt x="354" y="73"/>
                  </a:lnTo>
                  <a:lnTo>
                    <a:pt x="358" y="73"/>
                  </a:lnTo>
                  <a:lnTo>
                    <a:pt x="358" y="68"/>
                  </a:lnTo>
                  <a:lnTo>
                    <a:pt x="363" y="68"/>
                  </a:lnTo>
                  <a:lnTo>
                    <a:pt x="368" y="63"/>
                  </a:lnTo>
                  <a:lnTo>
                    <a:pt x="373" y="63"/>
                  </a:lnTo>
                  <a:lnTo>
                    <a:pt x="378" y="58"/>
                  </a:lnTo>
                  <a:lnTo>
                    <a:pt x="383" y="53"/>
                  </a:lnTo>
                  <a:lnTo>
                    <a:pt x="387" y="53"/>
                  </a:lnTo>
                  <a:lnTo>
                    <a:pt x="387" y="53"/>
                  </a:lnTo>
                  <a:lnTo>
                    <a:pt x="387" y="53"/>
                  </a:lnTo>
                  <a:lnTo>
                    <a:pt x="383" y="48"/>
                  </a:lnTo>
                  <a:lnTo>
                    <a:pt x="383" y="44"/>
                  </a:lnTo>
                  <a:lnTo>
                    <a:pt x="378" y="44"/>
                  </a:lnTo>
                  <a:lnTo>
                    <a:pt x="378" y="39"/>
                  </a:lnTo>
                  <a:lnTo>
                    <a:pt x="378" y="39"/>
                  </a:lnTo>
                  <a:lnTo>
                    <a:pt x="378" y="39"/>
                  </a:lnTo>
                  <a:lnTo>
                    <a:pt x="378" y="39"/>
                  </a:lnTo>
                  <a:lnTo>
                    <a:pt x="378" y="34"/>
                  </a:lnTo>
                  <a:lnTo>
                    <a:pt x="383" y="34"/>
                  </a:lnTo>
                  <a:lnTo>
                    <a:pt x="383" y="29"/>
                  </a:lnTo>
                  <a:lnTo>
                    <a:pt x="383" y="29"/>
                  </a:lnTo>
                  <a:lnTo>
                    <a:pt x="387" y="24"/>
                  </a:lnTo>
                  <a:lnTo>
                    <a:pt x="392" y="19"/>
                  </a:lnTo>
                  <a:lnTo>
                    <a:pt x="392" y="19"/>
                  </a:lnTo>
                  <a:lnTo>
                    <a:pt x="392" y="15"/>
                  </a:lnTo>
                  <a:lnTo>
                    <a:pt x="392" y="15"/>
                  </a:lnTo>
                  <a:lnTo>
                    <a:pt x="392" y="10"/>
                  </a:lnTo>
                  <a:lnTo>
                    <a:pt x="392" y="10"/>
                  </a:lnTo>
                  <a:lnTo>
                    <a:pt x="387" y="10"/>
                  </a:lnTo>
                  <a:lnTo>
                    <a:pt x="392" y="5"/>
                  </a:lnTo>
                  <a:lnTo>
                    <a:pt x="392" y="5"/>
                  </a:lnTo>
                  <a:lnTo>
                    <a:pt x="392" y="5"/>
                  </a:lnTo>
                  <a:lnTo>
                    <a:pt x="397" y="5"/>
                  </a:lnTo>
                  <a:lnTo>
                    <a:pt x="397" y="5"/>
                  </a:lnTo>
                  <a:lnTo>
                    <a:pt x="402" y="5"/>
                  </a:lnTo>
                  <a:lnTo>
                    <a:pt x="402" y="5"/>
                  </a:lnTo>
                  <a:lnTo>
                    <a:pt x="412" y="5"/>
                  </a:lnTo>
                  <a:lnTo>
                    <a:pt x="412" y="5"/>
                  </a:lnTo>
                  <a:lnTo>
                    <a:pt x="416" y="5"/>
                  </a:lnTo>
                  <a:lnTo>
                    <a:pt x="416" y="5"/>
                  </a:lnTo>
                  <a:lnTo>
                    <a:pt x="421" y="5"/>
                  </a:lnTo>
                  <a:lnTo>
                    <a:pt x="421" y="0"/>
                  </a:lnTo>
                  <a:lnTo>
                    <a:pt x="426" y="0"/>
                  </a:lnTo>
                  <a:lnTo>
                    <a:pt x="426" y="0"/>
                  </a:lnTo>
                  <a:lnTo>
                    <a:pt x="431" y="5"/>
                  </a:lnTo>
                  <a:lnTo>
                    <a:pt x="436" y="5"/>
                  </a:lnTo>
                  <a:lnTo>
                    <a:pt x="441" y="5"/>
                  </a:lnTo>
                  <a:lnTo>
                    <a:pt x="445" y="5"/>
                  </a:lnTo>
                  <a:lnTo>
                    <a:pt x="450" y="5"/>
                  </a:lnTo>
                  <a:lnTo>
                    <a:pt x="450" y="5"/>
                  </a:lnTo>
                  <a:lnTo>
                    <a:pt x="455" y="10"/>
                  </a:lnTo>
                  <a:lnTo>
                    <a:pt x="455" y="10"/>
                  </a:lnTo>
                  <a:lnTo>
                    <a:pt x="455" y="10"/>
                  </a:lnTo>
                  <a:lnTo>
                    <a:pt x="460" y="15"/>
                  </a:lnTo>
                  <a:lnTo>
                    <a:pt x="460" y="15"/>
                  </a:lnTo>
                  <a:lnTo>
                    <a:pt x="465" y="15"/>
                  </a:lnTo>
                  <a:lnTo>
                    <a:pt x="470" y="15"/>
                  </a:lnTo>
                  <a:lnTo>
                    <a:pt x="475" y="15"/>
                  </a:lnTo>
                  <a:lnTo>
                    <a:pt x="479" y="15"/>
                  </a:lnTo>
                  <a:lnTo>
                    <a:pt x="479" y="19"/>
                  </a:lnTo>
                  <a:lnTo>
                    <a:pt x="484" y="19"/>
                  </a:lnTo>
                  <a:lnTo>
                    <a:pt x="484" y="19"/>
                  </a:lnTo>
                  <a:lnTo>
                    <a:pt x="484" y="24"/>
                  </a:lnTo>
                  <a:lnTo>
                    <a:pt x="489" y="24"/>
                  </a:lnTo>
                  <a:lnTo>
                    <a:pt x="494" y="29"/>
                  </a:lnTo>
                  <a:lnTo>
                    <a:pt x="499" y="34"/>
                  </a:lnTo>
                  <a:lnTo>
                    <a:pt x="504" y="39"/>
                  </a:lnTo>
                  <a:lnTo>
                    <a:pt x="508" y="44"/>
                  </a:lnTo>
                  <a:lnTo>
                    <a:pt x="508" y="44"/>
                  </a:lnTo>
                  <a:lnTo>
                    <a:pt x="513" y="48"/>
                  </a:lnTo>
                  <a:lnTo>
                    <a:pt x="513" y="48"/>
                  </a:lnTo>
                  <a:lnTo>
                    <a:pt x="513" y="53"/>
                  </a:lnTo>
                  <a:lnTo>
                    <a:pt x="518" y="53"/>
                  </a:lnTo>
                  <a:lnTo>
                    <a:pt x="518" y="53"/>
                  </a:lnTo>
                  <a:lnTo>
                    <a:pt x="523" y="58"/>
                  </a:lnTo>
                  <a:lnTo>
                    <a:pt x="523" y="58"/>
                  </a:lnTo>
                  <a:lnTo>
                    <a:pt x="528" y="63"/>
                  </a:lnTo>
                  <a:lnTo>
                    <a:pt x="533" y="63"/>
                  </a:lnTo>
                  <a:lnTo>
                    <a:pt x="533" y="68"/>
                  </a:lnTo>
                  <a:lnTo>
                    <a:pt x="537" y="73"/>
                  </a:lnTo>
                  <a:lnTo>
                    <a:pt x="537" y="73"/>
                  </a:lnTo>
                  <a:lnTo>
                    <a:pt x="542" y="77"/>
                  </a:lnTo>
                  <a:lnTo>
                    <a:pt x="547" y="77"/>
                  </a:lnTo>
                  <a:lnTo>
                    <a:pt x="547" y="82"/>
                  </a:lnTo>
                  <a:lnTo>
                    <a:pt x="552" y="82"/>
                  </a:lnTo>
                  <a:lnTo>
                    <a:pt x="557" y="87"/>
                  </a:lnTo>
                  <a:lnTo>
                    <a:pt x="562" y="87"/>
                  </a:lnTo>
                  <a:lnTo>
                    <a:pt x="566" y="92"/>
                  </a:lnTo>
                  <a:lnTo>
                    <a:pt x="571" y="97"/>
                  </a:lnTo>
                  <a:lnTo>
                    <a:pt x="576" y="97"/>
                  </a:lnTo>
                  <a:lnTo>
                    <a:pt x="581" y="102"/>
                  </a:lnTo>
                  <a:lnTo>
                    <a:pt x="586" y="102"/>
                  </a:lnTo>
                  <a:lnTo>
                    <a:pt x="591" y="106"/>
                  </a:lnTo>
                  <a:lnTo>
                    <a:pt x="596" y="106"/>
                  </a:lnTo>
                  <a:lnTo>
                    <a:pt x="610" y="106"/>
                  </a:lnTo>
                  <a:lnTo>
                    <a:pt x="620" y="111"/>
                  </a:lnTo>
                  <a:lnTo>
                    <a:pt x="620" y="106"/>
                  </a:lnTo>
                  <a:lnTo>
                    <a:pt x="620" y="106"/>
                  </a:lnTo>
                  <a:lnTo>
                    <a:pt x="615" y="106"/>
                  </a:lnTo>
                  <a:lnTo>
                    <a:pt x="615" y="106"/>
                  </a:lnTo>
                  <a:lnTo>
                    <a:pt x="615" y="102"/>
                  </a:lnTo>
                  <a:lnTo>
                    <a:pt x="615" y="102"/>
                  </a:lnTo>
                  <a:lnTo>
                    <a:pt x="615" y="102"/>
                  </a:lnTo>
                  <a:lnTo>
                    <a:pt x="610" y="102"/>
                  </a:lnTo>
                  <a:lnTo>
                    <a:pt x="610" y="97"/>
                  </a:lnTo>
                  <a:lnTo>
                    <a:pt x="610" y="97"/>
                  </a:lnTo>
                  <a:lnTo>
                    <a:pt x="605" y="97"/>
                  </a:lnTo>
                  <a:lnTo>
                    <a:pt x="605" y="97"/>
                  </a:lnTo>
                  <a:lnTo>
                    <a:pt x="605" y="97"/>
                  </a:lnTo>
                  <a:lnTo>
                    <a:pt x="605" y="97"/>
                  </a:lnTo>
                  <a:lnTo>
                    <a:pt x="605" y="97"/>
                  </a:lnTo>
                  <a:lnTo>
                    <a:pt x="605" y="97"/>
                  </a:lnTo>
                  <a:lnTo>
                    <a:pt x="610" y="97"/>
                  </a:lnTo>
                  <a:lnTo>
                    <a:pt x="610" y="97"/>
                  </a:lnTo>
                  <a:lnTo>
                    <a:pt x="610" y="97"/>
                  </a:lnTo>
                  <a:lnTo>
                    <a:pt x="610" y="97"/>
                  </a:lnTo>
                  <a:lnTo>
                    <a:pt x="610" y="92"/>
                  </a:lnTo>
                  <a:lnTo>
                    <a:pt x="610" y="92"/>
                  </a:lnTo>
                  <a:lnTo>
                    <a:pt x="615" y="92"/>
                  </a:lnTo>
                  <a:lnTo>
                    <a:pt x="615" y="92"/>
                  </a:lnTo>
                  <a:lnTo>
                    <a:pt x="615" y="92"/>
                  </a:lnTo>
                  <a:lnTo>
                    <a:pt x="620" y="92"/>
                  </a:lnTo>
                  <a:lnTo>
                    <a:pt x="620" y="92"/>
                  </a:lnTo>
                  <a:lnTo>
                    <a:pt x="620" y="92"/>
                  </a:lnTo>
                  <a:lnTo>
                    <a:pt x="625" y="92"/>
                  </a:lnTo>
                  <a:lnTo>
                    <a:pt x="625" y="92"/>
                  </a:lnTo>
                  <a:lnTo>
                    <a:pt x="629" y="92"/>
                  </a:lnTo>
                  <a:lnTo>
                    <a:pt x="629" y="92"/>
                  </a:lnTo>
                  <a:lnTo>
                    <a:pt x="629" y="92"/>
                  </a:lnTo>
                  <a:lnTo>
                    <a:pt x="629" y="92"/>
                  </a:lnTo>
                  <a:lnTo>
                    <a:pt x="629" y="92"/>
                  </a:lnTo>
                  <a:lnTo>
                    <a:pt x="634" y="92"/>
                  </a:lnTo>
                  <a:lnTo>
                    <a:pt x="634" y="92"/>
                  </a:lnTo>
                  <a:lnTo>
                    <a:pt x="634" y="92"/>
                  </a:lnTo>
                  <a:lnTo>
                    <a:pt x="634" y="92"/>
                  </a:lnTo>
                  <a:lnTo>
                    <a:pt x="639" y="92"/>
                  </a:lnTo>
                  <a:lnTo>
                    <a:pt x="639" y="92"/>
                  </a:lnTo>
                  <a:lnTo>
                    <a:pt x="639" y="92"/>
                  </a:lnTo>
                  <a:lnTo>
                    <a:pt x="639" y="87"/>
                  </a:lnTo>
                  <a:lnTo>
                    <a:pt x="644" y="87"/>
                  </a:lnTo>
                  <a:lnTo>
                    <a:pt x="644" y="87"/>
                  </a:lnTo>
                  <a:lnTo>
                    <a:pt x="644" y="87"/>
                  </a:lnTo>
                  <a:lnTo>
                    <a:pt x="644" y="87"/>
                  </a:lnTo>
                  <a:lnTo>
                    <a:pt x="644" y="82"/>
                  </a:lnTo>
                  <a:lnTo>
                    <a:pt x="644" y="82"/>
                  </a:lnTo>
                  <a:lnTo>
                    <a:pt x="644" y="82"/>
                  </a:lnTo>
                  <a:lnTo>
                    <a:pt x="644" y="77"/>
                  </a:lnTo>
                  <a:lnTo>
                    <a:pt x="644" y="77"/>
                  </a:lnTo>
                  <a:lnTo>
                    <a:pt x="644" y="73"/>
                  </a:lnTo>
                  <a:lnTo>
                    <a:pt x="644" y="73"/>
                  </a:lnTo>
                  <a:lnTo>
                    <a:pt x="649" y="73"/>
                  </a:lnTo>
                  <a:lnTo>
                    <a:pt x="649" y="73"/>
                  </a:lnTo>
                  <a:lnTo>
                    <a:pt x="654" y="68"/>
                  </a:lnTo>
                  <a:lnTo>
                    <a:pt x="654" y="68"/>
                  </a:lnTo>
                  <a:lnTo>
                    <a:pt x="658" y="73"/>
                  </a:lnTo>
                  <a:lnTo>
                    <a:pt x="663" y="73"/>
                  </a:lnTo>
                  <a:lnTo>
                    <a:pt x="668" y="73"/>
                  </a:lnTo>
                  <a:lnTo>
                    <a:pt x="668" y="77"/>
                  </a:lnTo>
                  <a:lnTo>
                    <a:pt x="673" y="77"/>
                  </a:lnTo>
                  <a:lnTo>
                    <a:pt x="673" y="77"/>
                  </a:lnTo>
                  <a:lnTo>
                    <a:pt x="678" y="73"/>
                  </a:lnTo>
                  <a:lnTo>
                    <a:pt x="678" y="73"/>
                  </a:lnTo>
                  <a:lnTo>
                    <a:pt x="683" y="73"/>
                  </a:lnTo>
                  <a:lnTo>
                    <a:pt x="683" y="73"/>
                  </a:lnTo>
                  <a:lnTo>
                    <a:pt x="683" y="73"/>
                  </a:lnTo>
                  <a:lnTo>
                    <a:pt x="687" y="73"/>
                  </a:lnTo>
                  <a:lnTo>
                    <a:pt x="687" y="77"/>
                  </a:lnTo>
                  <a:lnTo>
                    <a:pt x="692" y="77"/>
                  </a:lnTo>
                  <a:lnTo>
                    <a:pt x="692" y="77"/>
                  </a:lnTo>
                  <a:lnTo>
                    <a:pt x="697" y="82"/>
                  </a:lnTo>
                  <a:lnTo>
                    <a:pt x="697" y="82"/>
                  </a:lnTo>
                  <a:lnTo>
                    <a:pt x="697" y="82"/>
                  </a:lnTo>
                  <a:lnTo>
                    <a:pt x="697" y="82"/>
                  </a:lnTo>
                  <a:lnTo>
                    <a:pt x="702" y="82"/>
                  </a:lnTo>
                  <a:lnTo>
                    <a:pt x="702" y="82"/>
                  </a:lnTo>
                  <a:lnTo>
                    <a:pt x="702" y="82"/>
                  </a:lnTo>
                  <a:lnTo>
                    <a:pt x="702" y="82"/>
                  </a:lnTo>
                  <a:lnTo>
                    <a:pt x="707" y="82"/>
                  </a:lnTo>
                  <a:lnTo>
                    <a:pt x="707" y="87"/>
                  </a:lnTo>
                  <a:lnTo>
                    <a:pt x="707" y="87"/>
                  </a:lnTo>
                  <a:lnTo>
                    <a:pt x="707" y="92"/>
                  </a:lnTo>
                  <a:lnTo>
                    <a:pt x="712" y="92"/>
                  </a:lnTo>
                  <a:lnTo>
                    <a:pt x="712" y="92"/>
                  </a:lnTo>
                  <a:lnTo>
                    <a:pt x="712" y="92"/>
                  </a:lnTo>
                  <a:lnTo>
                    <a:pt x="712" y="92"/>
                  </a:lnTo>
                  <a:lnTo>
                    <a:pt x="712" y="92"/>
                  </a:lnTo>
                  <a:lnTo>
                    <a:pt x="717" y="92"/>
                  </a:lnTo>
                  <a:lnTo>
                    <a:pt x="717" y="92"/>
                  </a:lnTo>
                  <a:lnTo>
                    <a:pt x="721" y="92"/>
                  </a:lnTo>
                  <a:lnTo>
                    <a:pt x="721" y="92"/>
                  </a:lnTo>
                  <a:lnTo>
                    <a:pt x="721" y="92"/>
                  </a:lnTo>
                  <a:lnTo>
                    <a:pt x="726" y="92"/>
                  </a:lnTo>
                  <a:lnTo>
                    <a:pt x="726" y="97"/>
                  </a:lnTo>
                  <a:lnTo>
                    <a:pt x="726" y="97"/>
                  </a:lnTo>
                  <a:lnTo>
                    <a:pt x="731" y="102"/>
                  </a:lnTo>
                  <a:lnTo>
                    <a:pt x="731" y="102"/>
                  </a:lnTo>
                  <a:lnTo>
                    <a:pt x="736" y="102"/>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115">
              <a:extLst>
                <a:ext uri="{FF2B5EF4-FFF2-40B4-BE49-F238E27FC236}">
                  <a16:creationId xmlns:a16="http://schemas.microsoft.com/office/drawing/2014/main" xmlns="" id="{6E43F6BB-9CFA-478D-960A-DD95048DF80F}"/>
                </a:ext>
              </a:extLst>
            </p:cNvPr>
            <p:cNvSpPr>
              <a:spLocks/>
            </p:cNvSpPr>
            <p:nvPr/>
          </p:nvSpPr>
          <p:spPr bwMode="auto">
            <a:xfrm>
              <a:off x="9551672" y="2357714"/>
              <a:ext cx="598181" cy="408766"/>
            </a:xfrm>
            <a:custGeom>
              <a:avLst/>
              <a:gdLst>
                <a:gd name="T0" fmla="*/ 300 w 625"/>
                <a:gd name="T1" fmla="*/ 373 h 479"/>
                <a:gd name="T2" fmla="*/ 262 w 625"/>
                <a:gd name="T3" fmla="*/ 373 h 479"/>
                <a:gd name="T4" fmla="*/ 242 w 625"/>
                <a:gd name="T5" fmla="*/ 387 h 479"/>
                <a:gd name="T6" fmla="*/ 233 w 625"/>
                <a:gd name="T7" fmla="*/ 416 h 479"/>
                <a:gd name="T8" fmla="*/ 204 w 625"/>
                <a:gd name="T9" fmla="*/ 436 h 479"/>
                <a:gd name="T10" fmla="*/ 170 w 625"/>
                <a:gd name="T11" fmla="*/ 441 h 479"/>
                <a:gd name="T12" fmla="*/ 131 w 625"/>
                <a:gd name="T13" fmla="*/ 431 h 479"/>
                <a:gd name="T14" fmla="*/ 107 w 625"/>
                <a:gd name="T15" fmla="*/ 426 h 479"/>
                <a:gd name="T16" fmla="*/ 68 w 625"/>
                <a:gd name="T17" fmla="*/ 426 h 479"/>
                <a:gd name="T18" fmla="*/ 29 w 625"/>
                <a:gd name="T19" fmla="*/ 416 h 479"/>
                <a:gd name="T20" fmla="*/ 20 w 625"/>
                <a:gd name="T21" fmla="*/ 373 h 479"/>
                <a:gd name="T22" fmla="*/ 5 w 625"/>
                <a:gd name="T23" fmla="*/ 344 h 479"/>
                <a:gd name="T24" fmla="*/ 10 w 625"/>
                <a:gd name="T25" fmla="*/ 329 h 479"/>
                <a:gd name="T26" fmla="*/ 29 w 625"/>
                <a:gd name="T27" fmla="*/ 315 h 479"/>
                <a:gd name="T28" fmla="*/ 20 w 625"/>
                <a:gd name="T29" fmla="*/ 296 h 479"/>
                <a:gd name="T30" fmla="*/ 29 w 625"/>
                <a:gd name="T31" fmla="*/ 271 h 479"/>
                <a:gd name="T32" fmla="*/ 34 w 625"/>
                <a:gd name="T33" fmla="*/ 257 h 479"/>
                <a:gd name="T34" fmla="*/ 34 w 625"/>
                <a:gd name="T35" fmla="*/ 228 h 479"/>
                <a:gd name="T36" fmla="*/ 39 w 625"/>
                <a:gd name="T37" fmla="*/ 184 h 479"/>
                <a:gd name="T38" fmla="*/ 24 w 625"/>
                <a:gd name="T39" fmla="*/ 165 h 479"/>
                <a:gd name="T40" fmla="*/ 15 w 625"/>
                <a:gd name="T41" fmla="*/ 121 h 479"/>
                <a:gd name="T42" fmla="*/ 5 w 625"/>
                <a:gd name="T43" fmla="*/ 78 h 479"/>
                <a:gd name="T44" fmla="*/ 10 w 625"/>
                <a:gd name="T45" fmla="*/ 63 h 479"/>
                <a:gd name="T46" fmla="*/ 20 w 625"/>
                <a:gd name="T47" fmla="*/ 39 h 479"/>
                <a:gd name="T48" fmla="*/ 39 w 625"/>
                <a:gd name="T49" fmla="*/ 25 h 479"/>
                <a:gd name="T50" fmla="*/ 73 w 625"/>
                <a:gd name="T51" fmla="*/ 20 h 479"/>
                <a:gd name="T52" fmla="*/ 87 w 625"/>
                <a:gd name="T53" fmla="*/ 5 h 479"/>
                <a:gd name="T54" fmla="*/ 102 w 625"/>
                <a:gd name="T55" fmla="*/ 0 h 479"/>
                <a:gd name="T56" fmla="*/ 112 w 625"/>
                <a:gd name="T57" fmla="*/ 15 h 479"/>
                <a:gd name="T58" fmla="*/ 131 w 625"/>
                <a:gd name="T59" fmla="*/ 15 h 479"/>
                <a:gd name="T60" fmla="*/ 174 w 625"/>
                <a:gd name="T61" fmla="*/ 15 h 479"/>
                <a:gd name="T62" fmla="*/ 223 w 625"/>
                <a:gd name="T63" fmla="*/ 29 h 479"/>
                <a:gd name="T64" fmla="*/ 262 w 625"/>
                <a:gd name="T65" fmla="*/ 34 h 479"/>
                <a:gd name="T66" fmla="*/ 291 w 625"/>
                <a:gd name="T67" fmla="*/ 78 h 479"/>
                <a:gd name="T68" fmla="*/ 325 w 625"/>
                <a:gd name="T69" fmla="*/ 92 h 479"/>
                <a:gd name="T70" fmla="*/ 339 w 625"/>
                <a:gd name="T71" fmla="*/ 146 h 479"/>
                <a:gd name="T72" fmla="*/ 421 w 625"/>
                <a:gd name="T73" fmla="*/ 136 h 479"/>
                <a:gd name="T74" fmla="*/ 455 w 625"/>
                <a:gd name="T75" fmla="*/ 92 h 479"/>
                <a:gd name="T76" fmla="*/ 513 w 625"/>
                <a:gd name="T77" fmla="*/ 102 h 479"/>
                <a:gd name="T78" fmla="*/ 557 w 625"/>
                <a:gd name="T79" fmla="*/ 126 h 479"/>
                <a:gd name="T80" fmla="*/ 600 w 625"/>
                <a:gd name="T81" fmla="*/ 165 h 479"/>
                <a:gd name="T82" fmla="*/ 610 w 625"/>
                <a:gd name="T83" fmla="*/ 223 h 479"/>
                <a:gd name="T84" fmla="*/ 610 w 625"/>
                <a:gd name="T85" fmla="*/ 257 h 479"/>
                <a:gd name="T86" fmla="*/ 615 w 625"/>
                <a:gd name="T87" fmla="*/ 281 h 479"/>
                <a:gd name="T88" fmla="*/ 625 w 625"/>
                <a:gd name="T89" fmla="*/ 300 h 479"/>
                <a:gd name="T90" fmla="*/ 605 w 625"/>
                <a:gd name="T91" fmla="*/ 315 h 479"/>
                <a:gd name="T92" fmla="*/ 591 w 625"/>
                <a:gd name="T93" fmla="*/ 339 h 479"/>
                <a:gd name="T94" fmla="*/ 562 w 625"/>
                <a:gd name="T95" fmla="*/ 349 h 479"/>
                <a:gd name="T96" fmla="*/ 542 w 625"/>
                <a:gd name="T97" fmla="*/ 368 h 479"/>
                <a:gd name="T98" fmla="*/ 537 w 625"/>
                <a:gd name="T99" fmla="*/ 392 h 479"/>
                <a:gd name="T100" fmla="*/ 523 w 625"/>
                <a:gd name="T101" fmla="*/ 412 h 479"/>
                <a:gd name="T102" fmla="*/ 508 w 625"/>
                <a:gd name="T103" fmla="*/ 436 h 479"/>
                <a:gd name="T104" fmla="*/ 494 w 625"/>
                <a:gd name="T105" fmla="*/ 445 h 479"/>
                <a:gd name="T106" fmla="*/ 484 w 625"/>
                <a:gd name="T107" fmla="*/ 460 h 479"/>
                <a:gd name="T108" fmla="*/ 465 w 625"/>
                <a:gd name="T109" fmla="*/ 460 h 479"/>
                <a:gd name="T110" fmla="*/ 455 w 625"/>
                <a:gd name="T111" fmla="*/ 465 h 479"/>
                <a:gd name="T112" fmla="*/ 460 w 625"/>
                <a:gd name="T113" fmla="*/ 474 h 479"/>
                <a:gd name="T114" fmla="*/ 392 w 625"/>
                <a:gd name="T115" fmla="*/ 445 h 479"/>
                <a:gd name="T116" fmla="*/ 358 w 625"/>
                <a:gd name="T117" fmla="*/ 412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479">
                  <a:moveTo>
                    <a:pt x="334" y="387"/>
                  </a:moveTo>
                  <a:lnTo>
                    <a:pt x="334" y="387"/>
                  </a:lnTo>
                  <a:lnTo>
                    <a:pt x="329" y="387"/>
                  </a:lnTo>
                  <a:lnTo>
                    <a:pt x="329" y="383"/>
                  </a:lnTo>
                  <a:lnTo>
                    <a:pt x="325" y="383"/>
                  </a:lnTo>
                  <a:lnTo>
                    <a:pt x="320" y="383"/>
                  </a:lnTo>
                  <a:lnTo>
                    <a:pt x="315" y="383"/>
                  </a:lnTo>
                  <a:lnTo>
                    <a:pt x="310" y="383"/>
                  </a:lnTo>
                  <a:lnTo>
                    <a:pt x="310" y="383"/>
                  </a:lnTo>
                  <a:lnTo>
                    <a:pt x="305" y="378"/>
                  </a:lnTo>
                  <a:lnTo>
                    <a:pt x="305" y="378"/>
                  </a:lnTo>
                  <a:lnTo>
                    <a:pt x="305" y="378"/>
                  </a:lnTo>
                  <a:lnTo>
                    <a:pt x="300" y="373"/>
                  </a:lnTo>
                  <a:lnTo>
                    <a:pt x="300" y="373"/>
                  </a:lnTo>
                  <a:lnTo>
                    <a:pt x="295" y="373"/>
                  </a:lnTo>
                  <a:lnTo>
                    <a:pt x="291" y="373"/>
                  </a:lnTo>
                  <a:lnTo>
                    <a:pt x="286" y="373"/>
                  </a:lnTo>
                  <a:lnTo>
                    <a:pt x="281" y="373"/>
                  </a:lnTo>
                  <a:lnTo>
                    <a:pt x="276" y="368"/>
                  </a:lnTo>
                  <a:lnTo>
                    <a:pt x="276" y="368"/>
                  </a:lnTo>
                  <a:lnTo>
                    <a:pt x="271" y="368"/>
                  </a:lnTo>
                  <a:lnTo>
                    <a:pt x="271" y="373"/>
                  </a:lnTo>
                  <a:lnTo>
                    <a:pt x="266" y="373"/>
                  </a:lnTo>
                  <a:lnTo>
                    <a:pt x="266" y="373"/>
                  </a:lnTo>
                  <a:lnTo>
                    <a:pt x="262" y="373"/>
                  </a:lnTo>
                  <a:lnTo>
                    <a:pt x="262" y="373"/>
                  </a:lnTo>
                  <a:lnTo>
                    <a:pt x="252" y="373"/>
                  </a:lnTo>
                  <a:lnTo>
                    <a:pt x="252" y="373"/>
                  </a:lnTo>
                  <a:lnTo>
                    <a:pt x="247" y="373"/>
                  </a:lnTo>
                  <a:lnTo>
                    <a:pt x="247" y="373"/>
                  </a:lnTo>
                  <a:lnTo>
                    <a:pt x="242" y="373"/>
                  </a:lnTo>
                  <a:lnTo>
                    <a:pt x="242" y="373"/>
                  </a:lnTo>
                  <a:lnTo>
                    <a:pt x="242" y="373"/>
                  </a:lnTo>
                  <a:lnTo>
                    <a:pt x="237" y="378"/>
                  </a:lnTo>
                  <a:lnTo>
                    <a:pt x="242" y="378"/>
                  </a:lnTo>
                  <a:lnTo>
                    <a:pt x="242" y="378"/>
                  </a:lnTo>
                  <a:lnTo>
                    <a:pt x="242" y="383"/>
                  </a:lnTo>
                  <a:lnTo>
                    <a:pt x="242" y="383"/>
                  </a:lnTo>
                  <a:lnTo>
                    <a:pt x="242" y="387"/>
                  </a:lnTo>
                  <a:lnTo>
                    <a:pt x="242" y="387"/>
                  </a:lnTo>
                  <a:lnTo>
                    <a:pt x="237" y="392"/>
                  </a:lnTo>
                  <a:lnTo>
                    <a:pt x="233" y="397"/>
                  </a:lnTo>
                  <a:lnTo>
                    <a:pt x="233" y="397"/>
                  </a:lnTo>
                  <a:lnTo>
                    <a:pt x="233" y="402"/>
                  </a:lnTo>
                  <a:lnTo>
                    <a:pt x="228" y="402"/>
                  </a:lnTo>
                  <a:lnTo>
                    <a:pt x="228" y="407"/>
                  </a:lnTo>
                  <a:lnTo>
                    <a:pt x="228" y="407"/>
                  </a:lnTo>
                  <a:lnTo>
                    <a:pt x="228" y="407"/>
                  </a:lnTo>
                  <a:lnTo>
                    <a:pt x="228" y="407"/>
                  </a:lnTo>
                  <a:lnTo>
                    <a:pt x="228" y="412"/>
                  </a:lnTo>
                  <a:lnTo>
                    <a:pt x="233" y="412"/>
                  </a:lnTo>
                  <a:lnTo>
                    <a:pt x="233" y="416"/>
                  </a:lnTo>
                  <a:lnTo>
                    <a:pt x="237" y="421"/>
                  </a:lnTo>
                  <a:lnTo>
                    <a:pt x="237" y="421"/>
                  </a:lnTo>
                  <a:lnTo>
                    <a:pt x="237" y="421"/>
                  </a:lnTo>
                  <a:lnTo>
                    <a:pt x="233" y="421"/>
                  </a:lnTo>
                  <a:lnTo>
                    <a:pt x="228" y="426"/>
                  </a:lnTo>
                  <a:lnTo>
                    <a:pt x="223" y="431"/>
                  </a:lnTo>
                  <a:lnTo>
                    <a:pt x="218" y="431"/>
                  </a:lnTo>
                  <a:lnTo>
                    <a:pt x="213" y="436"/>
                  </a:lnTo>
                  <a:lnTo>
                    <a:pt x="208" y="436"/>
                  </a:lnTo>
                  <a:lnTo>
                    <a:pt x="208" y="441"/>
                  </a:lnTo>
                  <a:lnTo>
                    <a:pt x="204" y="441"/>
                  </a:lnTo>
                  <a:lnTo>
                    <a:pt x="204" y="441"/>
                  </a:lnTo>
                  <a:lnTo>
                    <a:pt x="204" y="436"/>
                  </a:lnTo>
                  <a:lnTo>
                    <a:pt x="204" y="436"/>
                  </a:lnTo>
                  <a:lnTo>
                    <a:pt x="199" y="436"/>
                  </a:lnTo>
                  <a:lnTo>
                    <a:pt x="199" y="436"/>
                  </a:lnTo>
                  <a:lnTo>
                    <a:pt x="194" y="436"/>
                  </a:lnTo>
                  <a:lnTo>
                    <a:pt x="194" y="436"/>
                  </a:lnTo>
                  <a:lnTo>
                    <a:pt x="189" y="431"/>
                  </a:lnTo>
                  <a:lnTo>
                    <a:pt x="184" y="436"/>
                  </a:lnTo>
                  <a:lnTo>
                    <a:pt x="184" y="436"/>
                  </a:lnTo>
                  <a:lnTo>
                    <a:pt x="179" y="436"/>
                  </a:lnTo>
                  <a:lnTo>
                    <a:pt x="174" y="441"/>
                  </a:lnTo>
                  <a:lnTo>
                    <a:pt x="174" y="441"/>
                  </a:lnTo>
                  <a:lnTo>
                    <a:pt x="170" y="441"/>
                  </a:lnTo>
                  <a:lnTo>
                    <a:pt x="170" y="441"/>
                  </a:lnTo>
                  <a:lnTo>
                    <a:pt x="165" y="441"/>
                  </a:lnTo>
                  <a:lnTo>
                    <a:pt x="165" y="441"/>
                  </a:lnTo>
                  <a:lnTo>
                    <a:pt x="160" y="441"/>
                  </a:lnTo>
                  <a:lnTo>
                    <a:pt x="160" y="441"/>
                  </a:lnTo>
                  <a:lnTo>
                    <a:pt x="160" y="436"/>
                  </a:lnTo>
                  <a:lnTo>
                    <a:pt x="155" y="436"/>
                  </a:lnTo>
                  <a:lnTo>
                    <a:pt x="155" y="431"/>
                  </a:lnTo>
                  <a:lnTo>
                    <a:pt x="150" y="431"/>
                  </a:lnTo>
                  <a:lnTo>
                    <a:pt x="150" y="431"/>
                  </a:lnTo>
                  <a:lnTo>
                    <a:pt x="145" y="431"/>
                  </a:lnTo>
                  <a:lnTo>
                    <a:pt x="141" y="431"/>
                  </a:lnTo>
                  <a:lnTo>
                    <a:pt x="136" y="431"/>
                  </a:lnTo>
                  <a:lnTo>
                    <a:pt x="131" y="431"/>
                  </a:lnTo>
                  <a:lnTo>
                    <a:pt x="131" y="431"/>
                  </a:lnTo>
                  <a:lnTo>
                    <a:pt x="126" y="431"/>
                  </a:lnTo>
                  <a:lnTo>
                    <a:pt x="126" y="431"/>
                  </a:lnTo>
                  <a:lnTo>
                    <a:pt x="126" y="426"/>
                  </a:lnTo>
                  <a:lnTo>
                    <a:pt x="126" y="426"/>
                  </a:lnTo>
                  <a:lnTo>
                    <a:pt x="126" y="426"/>
                  </a:lnTo>
                  <a:lnTo>
                    <a:pt x="126" y="426"/>
                  </a:lnTo>
                  <a:lnTo>
                    <a:pt x="126" y="421"/>
                  </a:lnTo>
                  <a:lnTo>
                    <a:pt x="121" y="421"/>
                  </a:lnTo>
                  <a:lnTo>
                    <a:pt x="116" y="421"/>
                  </a:lnTo>
                  <a:lnTo>
                    <a:pt x="112" y="426"/>
                  </a:lnTo>
                  <a:lnTo>
                    <a:pt x="112" y="426"/>
                  </a:lnTo>
                  <a:lnTo>
                    <a:pt x="107" y="426"/>
                  </a:lnTo>
                  <a:lnTo>
                    <a:pt x="102" y="426"/>
                  </a:lnTo>
                  <a:lnTo>
                    <a:pt x="102" y="426"/>
                  </a:lnTo>
                  <a:lnTo>
                    <a:pt x="97" y="426"/>
                  </a:lnTo>
                  <a:lnTo>
                    <a:pt x="97" y="426"/>
                  </a:lnTo>
                  <a:lnTo>
                    <a:pt x="92" y="426"/>
                  </a:lnTo>
                  <a:lnTo>
                    <a:pt x="87" y="426"/>
                  </a:lnTo>
                  <a:lnTo>
                    <a:pt x="78" y="426"/>
                  </a:lnTo>
                  <a:lnTo>
                    <a:pt x="73" y="426"/>
                  </a:lnTo>
                  <a:lnTo>
                    <a:pt x="73" y="426"/>
                  </a:lnTo>
                  <a:lnTo>
                    <a:pt x="68" y="426"/>
                  </a:lnTo>
                  <a:lnTo>
                    <a:pt x="68" y="426"/>
                  </a:lnTo>
                  <a:lnTo>
                    <a:pt x="68" y="426"/>
                  </a:lnTo>
                  <a:lnTo>
                    <a:pt x="68" y="426"/>
                  </a:lnTo>
                  <a:lnTo>
                    <a:pt x="63" y="431"/>
                  </a:lnTo>
                  <a:lnTo>
                    <a:pt x="58" y="431"/>
                  </a:lnTo>
                  <a:lnTo>
                    <a:pt x="58" y="431"/>
                  </a:lnTo>
                  <a:lnTo>
                    <a:pt x="53" y="431"/>
                  </a:lnTo>
                  <a:lnTo>
                    <a:pt x="49" y="431"/>
                  </a:lnTo>
                  <a:lnTo>
                    <a:pt x="49" y="431"/>
                  </a:lnTo>
                  <a:lnTo>
                    <a:pt x="44" y="436"/>
                  </a:lnTo>
                  <a:lnTo>
                    <a:pt x="39" y="436"/>
                  </a:lnTo>
                  <a:lnTo>
                    <a:pt x="29" y="436"/>
                  </a:lnTo>
                  <a:lnTo>
                    <a:pt x="29" y="431"/>
                  </a:lnTo>
                  <a:lnTo>
                    <a:pt x="29" y="426"/>
                  </a:lnTo>
                  <a:lnTo>
                    <a:pt x="29" y="421"/>
                  </a:lnTo>
                  <a:lnTo>
                    <a:pt x="29" y="416"/>
                  </a:lnTo>
                  <a:lnTo>
                    <a:pt x="29" y="407"/>
                  </a:lnTo>
                  <a:lnTo>
                    <a:pt x="29" y="402"/>
                  </a:lnTo>
                  <a:lnTo>
                    <a:pt x="29" y="397"/>
                  </a:lnTo>
                  <a:lnTo>
                    <a:pt x="29" y="392"/>
                  </a:lnTo>
                  <a:lnTo>
                    <a:pt x="29" y="387"/>
                  </a:lnTo>
                  <a:lnTo>
                    <a:pt x="29" y="383"/>
                  </a:lnTo>
                  <a:lnTo>
                    <a:pt x="29" y="383"/>
                  </a:lnTo>
                  <a:lnTo>
                    <a:pt x="29" y="378"/>
                  </a:lnTo>
                  <a:lnTo>
                    <a:pt x="29" y="378"/>
                  </a:lnTo>
                  <a:lnTo>
                    <a:pt x="24" y="378"/>
                  </a:lnTo>
                  <a:lnTo>
                    <a:pt x="24" y="378"/>
                  </a:lnTo>
                  <a:lnTo>
                    <a:pt x="24" y="373"/>
                  </a:lnTo>
                  <a:lnTo>
                    <a:pt x="20" y="373"/>
                  </a:lnTo>
                  <a:lnTo>
                    <a:pt x="20" y="373"/>
                  </a:lnTo>
                  <a:lnTo>
                    <a:pt x="15" y="373"/>
                  </a:lnTo>
                  <a:lnTo>
                    <a:pt x="10" y="373"/>
                  </a:lnTo>
                  <a:lnTo>
                    <a:pt x="5" y="368"/>
                  </a:lnTo>
                  <a:lnTo>
                    <a:pt x="5" y="368"/>
                  </a:lnTo>
                  <a:lnTo>
                    <a:pt x="0" y="368"/>
                  </a:lnTo>
                  <a:lnTo>
                    <a:pt x="0" y="368"/>
                  </a:lnTo>
                  <a:lnTo>
                    <a:pt x="0" y="363"/>
                  </a:lnTo>
                  <a:lnTo>
                    <a:pt x="5" y="358"/>
                  </a:lnTo>
                  <a:lnTo>
                    <a:pt x="5" y="354"/>
                  </a:lnTo>
                  <a:lnTo>
                    <a:pt x="5" y="354"/>
                  </a:lnTo>
                  <a:lnTo>
                    <a:pt x="5" y="349"/>
                  </a:lnTo>
                  <a:lnTo>
                    <a:pt x="5" y="344"/>
                  </a:lnTo>
                  <a:lnTo>
                    <a:pt x="5" y="344"/>
                  </a:lnTo>
                  <a:lnTo>
                    <a:pt x="5" y="339"/>
                  </a:lnTo>
                  <a:lnTo>
                    <a:pt x="5" y="339"/>
                  </a:lnTo>
                  <a:lnTo>
                    <a:pt x="5" y="334"/>
                  </a:lnTo>
                  <a:lnTo>
                    <a:pt x="5" y="334"/>
                  </a:lnTo>
                  <a:lnTo>
                    <a:pt x="5" y="329"/>
                  </a:lnTo>
                  <a:lnTo>
                    <a:pt x="5" y="329"/>
                  </a:lnTo>
                  <a:lnTo>
                    <a:pt x="5" y="329"/>
                  </a:lnTo>
                  <a:lnTo>
                    <a:pt x="5" y="329"/>
                  </a:lnTo>
                  <a:lnTo>
                    <a:pt x="5" y="329"/>
                  </a:lnTo>
                  <a:lnTo>
                    <a:pt x="5" y="329"/>
                  </a:lnTo>
                  <a:lnTo>
                    <a:pt x="5" y="329"/>
                  </a:lnTo>
                  <a:lnTo>
                    <a:pt x="10" y="329"/>
                  </a:lnTo>
                  <a:lnTo>
                    <a:pt x="10" y="329"/>
                  </a:lnTo>
                  <a:lnTo>
                    <a:pt x="15" y="329"/>
                  </a:lnTo>
                  <a:lnTo>
                    <a:pt x="15" y="329"/>
                  </a:lnTo>
                  <a:lnTo>
                    <a:pt x="20" y="325"/>
                  </a:lnTo>
                  <a:lnTo>
                    <a:pt x="24" y="325"/>
                  </a:lnTo>
                  <a:lnTo>
                    <a:pt x="24" y="325"/>
                  </a:lnTo>
                  <a:lnTo>
                    <a:pt x="24" y="325"/>
                  </a:lnTo>
                  <a:lnTo>
                    <a:pt x="24" y="325"/>
                  </a:lnTo>
                  <a:lnTo>
                    <a:pt x="24" y="320"/>
                  </a:lnTo>
                  <a:lnTo>
                    <a:pt x="24" y="320"/>
                  </a:lnTo>
                  <a:lnTo>
                    <a:pt x="24" y="320"/>
                  </a:lnTo>
                  <a:lnTo>
                    <a:pt x="24" y="315"/>
                  </a:lnTo>
                  <a:lnTo>
                    <a:pt x="29" y="315"/>
                  </a:lnTo>
                  <a:lnTo>
                    <a:pt x="29" y="315"/>
                  </a:lnTo>
                  <a:lnTo>
                    <a:pt x="29" y="315"/>
                  </a:lnTo>
                  <a:lnTo>
                    <a:pt x="29" y="310"/>
                  </a:lnTo>
                  <a:lnTo>
                    <a:pt x="29" y="310"/>
                  </a:lnTo>
                  <a:lnTo>
                    <a:pt x="29" y="305"/>
                  </a:lnTo>
                  <a:lnTo>
                    <a:pt x="29" y="305"/>
                  </a:lnTo>
                  <a:lnTo>
                    <a:pt x="29" y="305"/>
                  </a:lnTo>
                  <a:lnTo>
                    <a:pt x="24" y="305"/>
                  </a:lnTo>
                  <a:lnTo>
                    <a:pt x="20" y="300"/>
                  </a:lnTo>
                  <a:lnTo>
                    <a:pt x="20" y="300"/>
                  </a:lnTo>
                  <a:lnTo>
                    <a:pt x="20" y="300"/>
                  </a:lnTo>
                  <a:lnTo>
                    <a:pt x="20" y="296"/>
                  </a:lnTo>
                  <a:lnTo>
                    <a:pt x="20" y="296"/>
                  </a:lnTo>
                  <a:lnTo>
                    <a:pt x="20" y="296"/>
                  </a:lnTo>
                  <a:lnTo>
                    <a:pt x="20" y="291"/>
                  </a:lnTo>
                  <a:lnTo>
                    <a:pt x="20" y="291"/>
                  </a:lnTo>
                  <a:lnTo>
                    <a:pt x="20" y="286"/>
                  </a:lnTo>
                  <a:lnTo>
                    <a:pt x="20" y="286"/>
                  </a:lnTo>
                  <a:lnTo>
                    <a:pt x="20" y="281"/>
                  </a:lnTo>
                  <a:lnTo>
                    <a:pt x="24" y="276"/>
                  </a:lnTo>
                  <a:lnTo>
                    <a:pt x="24" y="276"/>
                  </a:lnTo>
                  <a:lnTo>
                    <a:pt x="24" y="276"/>
                  </a:lnTo>
                  <a:lnTo>
                    <a:pt x="24" y="276"/>
                  </a:lnTo>
                  <a:lnTo>
                    <a:pt x="29" y="271"/>
                  </a:lnTo>
                  <a:lnTo>
                    <a:pt x="29" y="271"/>
                  </a:lnTo>
                  <a:lnTo>
                    <a:pt x="29" y="271"/>
                  </a:lnTo>
                  <a:lnTo>
                    <a:pt x="29" y="271"/>
                  </a:lnTo>
                  <a:lnTo>
                    <a:pt x="29" y="266"/>
                  </a:lnTo>
                  <a:lnTo>
                    <a:pt x="29" y="266"/>
                  </a:lnTo>
                  <a:lnTo>
                    <a:pt x="29" y="266"/>
                  </a:lnTo>
                  <a:lnTo>
                    <a:pt x="29" y="266"/>
                  </a:lnTo>
                  <a:lnTo>
                    <a:pt x="34" y="266"/>
                  </a:lnTo>
                  <a:lnTo>
                    <a:pt x="34" y="262"/>
                  </a:lnTo>
                  <a:lnTo>
                    <a:pt x="34" y="262"/>
                  </a:lnTo>
                  <a:lnTo>
                    <a:pt x="34" y="262"/>
                  </a:lnTo>
                  <a:lnTo>
                    <a:pt x="34" y="257"/>
                  </a:lnTo>
                  <a:lnTo>
                    <a:pt x="34" y="257"/>
                  </a:lnTo>
                  <a:lnTo>
                    <a:pt x="34" y="257"/>
                  </a:lnTo>
                  <a:lnTo>
                    <a:pt x="34" y="257"/>
                  </a:lnTo>
                  <a:lnTo>
                    <a:pt x="34" y="252"/>
                  </a:lnTo>
                  <a:lnTo>
                    <a:pt x="29" y="252"/>
                  </a:lnTo>
                  <a:lnTo>
                    <a:pt x="29" y="252"/>
                  </a:lnTo>
                  <a:lnTo>
                    <a:pt x="24" y="252"/>
                  </a:lnTo>
                  <a:lnTo>
                    <a:pt x="24" y="252"/>
                  </a:lnTo>
                  <a:lnTo>
                    <a:pt x="24" y="252"/>
                  </a:lnTo>
                  <a:lnTo>
                    <a:pt x="24" y="247"/>
                  </a:lnTo>
                  <a:lnTo>
                    <a:pt x="24" y="247"/>
                  </a:lnTo>
                  <a:lnTo>
                    <a:pt x="24" y="242"/>
                  </a:lnTo>
                  <a:lnTo>
                    <a:pt x="29" y="242"/>
                  </a:lnTo>
                  <a:lnTo>
                    <a:pt x="29" y="237"/>
                  </a:lnTo>
                  <a:lnTo>
                    <a:pt x="34" y="233"/>
                  </a:lnTo>
                  <a:lnTo>
                    <a:pt x="34" y="228"/>
                  </a:lnTo>
                  <a:lnTo>
                    <a:pt x="34" y="228"/>
                  </a:lnTo>
                  <a:lnTo>
                    <a:pt x="34" y="223"/>
                  </a:lnTo>
                  <a:lnTo>
                    <a:pt x="34" y="223"/>
                  </a:lnTo>
                  <a:lnTo>
                    <a:pt x="34" y="218"/>
                  </a:lnTo>
                  <a:lnTo>
                    <a:pt x="34" y="213"/>
                  </a:lnTo>
                  <a:lnTo>
                    <a:pt x="34" y="208"/>
                  </a:lnTo>
                  <a:lnTo>
                    <a:pt x="34" y="208"/>
                  </a:lnTo>
                  <a:lnTo>
                    <a:pt x="34" y="199"/>
                  </a:lnTo>
                  <a:lnTo>
                    <a:pt x="34" y="194"/>
                  </a:lnTo>
                  <a:lnTo>
                    <a:pt x="34" y="194"/>
                  </a:lnTo>
                  <a:lnTo>
                    <a:pt x="34" y="189"/>
                  </a:lnTo>
                  <a:lnTo>
                    <a:pt x="34" y="184"/>
                  </a:lnTo>
                  <a:lnTo>
                    <a:pt x="39" y="184"/>
                  </a:lnTo>
                  <a:lnTo>
                    <a:pt x="39" y="184"/>
                  </a:lnTo>
                  <a:lnTo>
                    <a:pt x="39" y="179"/>
                  </a:lnTo>
                  <a:lnTo>
                    <a:pt x="39" y="179"/>
                  </a:lnTo>
                  <a:lnTo>
                    <a:pt x="39" y="179"/>
                  </a:lnTo>
                  <a:lnTo>
                    <a:pt x="39" y="175"/>
                  </a:lnTo>
                  <a:lnTo>
                    <a:pt x="34" y="175"/>
                  </a:lnTo>
                  <a:lnTo>
                    <a:pt x="34" y="175"/>
                  </a:lnTo>
                  <a:lnTo>
                    <a:pt x="29" y="175"/>
                  </a:lnTo>
                  <a:lnTo>
                    <a:pt x="29" y="175"/>
                  </a:lnTo>
                  <a:lnTo>
                    <a:pt x="29" y="175"/>
                  </a:lnTo>
                  <a:lnTo>
                    <a:pt x="29" y="170"/>
                  </a:lnTo>
                  <a:lnTo>
                    <a:pt x="24" y="170"/>
                  </a:lnTo>
                  <a:lnTo>
                    <a:pt x="24" y="165"/>
                  </a:lnTo>
                  <a:lnTo>
                    <a:pt x="24" y="160"/>
                  </a:lnTo>
                  <a:lnTo>
                    <a:pt x="24" y="155"/>
                  </a:lnTo>
                  <a:lnTo>
                    <a:pt x="24" y="150"/>
                  </a:lnTo>
                  <a:lnTo>
                    <a:pt x="20" y="146"/>
                  </a:lnTo>
                  <a:lnTo>
                    <a:pt x="20" y="146"/>
                  </a:lnTo>
                  <a:lnTo>
                    <a:pt x="20" y="141"/>
                  </a:lnTo>
                  <a:lnTo>
                    <a:pt x="15" y="136"/>
                  </a:lnTo>
                  <a:lnTo>
                    <a:pt x="15" y="131"/>
                  </a:lnTo>
                  <a:lnTo>
                    <a:pt x="15" y="131"/>
                  </a:lnTo>
                  <a:lnTo>
                    <a:pt x="15" y="126"/>
                  </a:lnTo>
                  <a:lnTo>
                    <a:pt x="15" y="126"/>
                  </a:lnTo>
                  <a:lnTo>
                    <a:pt x="15" y="121"/>
                  </a:lnTo>
                  <a:lnTo>
                    <a:pt x="15" y="121"/>
                  </a:lnTo>
                  <a:lnTo>
                    <a:pt x="15" y="117"/>
                  </a:lnTo>
                  <a:lnTo>
                    <a:pt x="15" y="112"/>
                  </a:lnTo>
                  <a:lnTo>
                    <a:pt x="15" y="107"/>
                  </a:lnTo>
                  <a:lnTo>
                    <a:pt x="15" y="107"/>
                  </a:lnTo>
                  <a:lnTo>
                    <a:pt x="15" y="102"/>
                  </a:lnTo>
                  <a:lnTo>
                    <a:pt x="10" y="97"/>
                  </a:lnTo>
                  <a:lnTo>
                    <a:pt x="10" y="97"/>
                  </a:lnTo>
                  <a:lnTo>
                    <a:pt x="10" y="92"/>
                  </a:lnTo>
                  <a:lnTo>
                    <a:pt x="10" y="88"/>
                  </a:lnTo>
                  <a:lnTo>
                    <a:pt x="10" y="88"/>
                  </a:lnTo>
                  <a:lnTo>
                    <a:pt x="10" y="83"/>
                  </a:lnTo>
                  <a:lnTo>
                    <a:pt x="10" y="83"/>
                  </a:lnTo>
                  <a:lnTo>
                    <a:pt x="5" y="78"/>
                  </a:lnTo>
                  <a:lnTo>
                    <a:pt x="5" y="78"/>
                  </a:lnTo>
                  <a:lnTo>
                    <a:pt x="0" y="78"/>
                  </a:lnTo>
                  <a:lnTo>
                    <a:pt x="0" y="73"/>
                  </a:lnTo>
                  <a:lnTo>
                    <a:pt x="0" y="73"/>
                  </a:lnTo>
                  <a:lnTo>
                    <a:pt x="0" y="73"/>
                  </a:lnTo>
                  <a:lnTo>
                    <a:pt x="5" y="68"/>
                  </a:lnTo>
                  <a:lnTo>
                    <a:pt x="5" y="68"/>
                  </a:lnTo>
                  <a:lnTo>
                    <a:pt x="5" y="68"/>
                  </a:lnTo>
                  <a:lnTo>
                    <a:pt x="5" y="63"/>
                  </a:lnTo>
                  <a:lnTo>
                    <a:pt x="5" y="63"/>
                  </a:lnTo>
                  <a:lnTo>
                    <a:pt x="5" y="63"/>
                  </a:lnTo>
                  <a:lnTo>
                    <a:pt x="10" y="63"/>
                  </a:lnTo>
                  <a:lnTo>
                    <a:pt x="10" y="63"/>
                  </a:lnTo>
                  <a:lnTo>
                    <a:pt x="15" y="63"/>
                  </a:lnTo>
                  <a:lnTo>
                    <a:pt x="15" y="63"/>
                  </a:lnTo>
                  <a:lnTo>
                    <a:pt x="15" y="63"/>
                  </a:lnTo>
                  <a:lnTo>
                    <a:pt x="20" y="63"/>
                  </a:lnTo>
                  <a:lnTo>
                    <a:pt x="20" y="58"/>
                  </a:lnTo>
                  <a:lnTo>
                    <a:pt x="20" y="58"/>
                  </a:lnTo>
                  <a:lnTo>
                    <a:pt x="20" y="54"/>
                  </a:lnTo>
                  <a:lnTo>
                    <a:pt x="20" y="49"/>
                  </a:lnTo>
                  <a:lnTo>
                    <a:pt x="20" y="49"/>
                  </a:lnTo>
                  <a:lnTo>
                    <a:pt x="20" y="44"/>
                  </a:lnTo>
                  <a:lnTo>
                    <a:pt x="20" y="44"/>
                  </a:lnTo>
                  <a:lnTo>
                    <a:pt x="20" y="44"/>
                  </a:lnTo>
                  <a:lnTo>
                    <a:pt x="20" y="39"/>
                  </a:lnTo>
                  <a:lnTo>
                    <a:pt x="20" y="39"/>
                  </a:lnTo>
                  <a:lnTo>
                    <a:pt x="20" y="39"/>
                  </a:lnTo>
                  <a:lnTo>
                    <a:pt x="20" y="39"/>
                  </a:lnTo>
                  <a:lnTo>
                    <a:pt x="24" y="39"/>
                  </a:lnTo>
                  <a:lnTo>
                    <a:pt x="24" y="39"/>
                  </a:lnTo>
                  <a:lnTo>
                    <a:pt x="29" y="39"/>
                  </a:lnTo>
                  <a:lnTo>
                    <a:pt x="29" y="34"/>
                  </a:lnTo>
                  <a:lnTo>
                    <a:pt x="34" y="34"/>
                  </a:lnTo>
                  <a:lnTo>
                    <a:pt x="34" y="34"/>
                  </a:lnTo>
                  <a:lnTo>
                    <a:pt x="34" y="34"/>
                  </a:lnTo>
                  <a:lnTo>
                    <a:pt x="34" y="29"/>
                  </a:lnTo>
                  <a:lnTo>
                    <a:pt x="39" y="29"/>
                  </a:lnTo>
                  <a:lnTo>
                    <a:pt x="39" y="25"/>
                  </a:lnTo>
                  <a:lnTo>
                    <a:pt x="39" y="25"/>
                  </a:lnTo>
                  <a:lnTo>
                    <a:pt x="39" y="25"/>
                  </a:lnTo>
                  <a:lnTo>
                    <a:pt x="44" y="25"/>
                  </a:lnTo>
                  <a:lnTo>
                    <a:pt x="44" y="25"/>
                  </a:lnTo>
                  <a:lnTo>
                    <a:pt x="49" y="20"/>
                  </a:lnTo>
                  <a:lnTo>
                    <a:pt x="49" y="20"/>
                  </a:lnTo>
                  <a:lnTo>
                    <a:pt x="49" y="15"/>
                  </a:lnTo>
                  <a:lnTo>
                    <a:pt x="53" y="15"/>
                  </a:lnTo>
                  <a:lnTo>
                    <a:pt x="53" y="15"/>
                  </a:lnTo>
                  <a:lnTo>
                    <a:pt x="58" y="15"/>
                  </a:lnTo>
                  <a:lnTo>
                    <a:pt x="63" y="15"/>
                  </a:lnTo>
                  <a:lnTo>
                    <a:pt x="68" y="20"/>
                  </a:lnTo>
                  <a:lnTo>
                    <a:pt x="73" y="20"/>
                  </a:lnTo>
                  <a:lnTo>
                    <a:pt x="73" y="20"/>
                  </a:lnTo>
                  <a:lnTo>
                    <a:pt x="73" y="20"/>
                  </a:lnTo>
                  <a:lnTo>
                    <a:pt x="73" y="20"/>
                  </a:lnTo>
                  <a:lnTo>
                    <a:pt x="73" y="20"/>
                  </a:lnTo>
                  <a:lnTo>
                    <a:pt x="78" y="20"/>
                  </a:lnTo>
                  <a:lnTo>
                    <a:pt x="78" y="15"/>
                  </a:lnTo>
                  <a:lnTo>
                    <a:pt x="83" y="10"/>
                  </a:lnTo>
                  <a:lnTo>
                    <a:pt x="83" y="10"/>
                  </a:lnTo>
                  <a:lnTo>
                    <a:pt x="87" y="10"/>
                  </a:lnTo>
                  <a:lnTo>
                    <a:pt x="87" y="10"/>
                  </a:lnTo>
                  <a:lnTo>
                    <a:pt x="87" y="10"/>
                  </a:lnTo>
                  <a:lnTo>
                    <a:pt x="87" y="5"/>
                  </a:lnTo>
                  <a:lnTo>
                    <a:pt x="87" y="5"/>
                  </a:lnTo>
                  <a:lnTo>
                    <a:pt x="87" y="5"/>
                  </a:lnTo>
                  <a:lnTo>
                    <a:pt x="87" y="0"/>
                  </a:lnTo>
                  <a:lnTo>
                    <a:pt x="92" y="0"/>
                  </a:lnTo>
                  <a:lnTo>
                    <a:pt x="97" y="0"/>
                  </a:lnTo>
                  <a:lnTo>
                    <a:pt x="97" y="0"/>
                  </a:lnTo>
                  <a:lnTo>
                    <a:pt x="97" y="0"/>
                  </a:lnTo>
                  <a:lnTo>
                    <a:pt x="97" y="5"/>
                  </a:lnTo>
                  <a:lnTo>
                    <a:pt x="97" y="5"/>
                  </a:lnTo>
                  <a:lnTo>
                    <a:pt x="102" y="5"/>
                  </a:lnTo>
                  <a:lnTo>
                    <a:pt x="102" y="5"/>
                  </a:lnTo>
                  <a:lnTo>
                    <a:pt x="102" y="5"/>
                  </a:lnTo>
                  <a:lnTo>
                    <a:pt x="102" y="0"/>
                  </a:lnTo>
                  <a:lnTo>
                    <a:pt x="102" y="0"/>
                  </a:lnTo>
                  <a:lnTo>
                    <a:pt x="107" y="0"/>
                  </a:lnTo>
                  <a:lnTo>
                    <a:pt x="107" y="0"/>
                  </a:lnTo>
                  <a:lnTo>
                    <a:pt x="107" y="0"/>
                  </a:lnTo>
                  <a:lnTo>
                    <a:pt x="112" y="0"/>
                  </a:lnTo>
                  <a:lnTo>
                    <a:pt x="112" y="0"/>
                  </a:lnTo>
                  <a:lnTo>
                    <a:pt x="112" y="0"/>
                  </a:lnTo>
                  <a:lnTo>
                    <a:pt x="112" y="5"/>
                  </a:lnTo>
                  <a:lnTo>
                    <a:pt x="112" y="5"/>
                  </a:lnTo>
                  <a:lnTo>
                    <a:pt x="112" y="5"/>
                  </a:lnTo>
                  <a:lnTo>
                    <a:pt x="112" y="10"/>
                  </a:lnTo>
                  <a:lnTo>
                    <a:pt x="107" y="10"/>
                  </a:lnTo>
                  <a:lnTo>
                    <a:pt x="112" y="15"/>
                  </a:lnTo>
                  <a:lnTo>
                    <a:pt x="112" y="15"/>
                  </a:lnTo>
                  <a:lnTo>
                    <a:pt x="112" y="20"/>
                  </a:lnTo>
                  <a:lnTo>
                    <a:pt x="112" y="20"/>
                  </a:lnTo>
                  <a:lnTo>
                    <a:pt x="116" y="20"/>
                  </a:lnTo>
                  <a:lnTo>
                    <a:pt x="121" y="20"/>
                  </a:lnTo>
                  <a:lnTo>
                    <a:pt x="126" y="20"/>
                  </a:lnTo>
                  <a:lnTo>
                    <a:pt x="126" y="20"/>
                  </a:lnTo>
                  <a:lnTo>
                    <a:pt x="126" y="20"/>
                  </a:lnTo>
                  <a:lnTo>
                    <a:pt x="126" y="20"/>
                  </a:lnTo>
                  <a:lnTo>
                    <a:pt x="126" y="20"/>
                  </a:lnTo>
                  <a:lnTo>
                    <a:pt x="126" y="15"/>
                  </a:lnTo>
                  <a:lnTo>
                    <a:pt x="126" y="15"/>
                  </a:lnTo>
                  <a:lnTo>
                    <a:pt x="126" y="15"/>
                  </a:lnTo>
                  <a:lnTo>
                    <a:pt x="131" y="15"/>
                  </a:lnTo>
                  <a:lnTo>
                    <a:pt x="131" y="15"/>
                  </a:lnTo>
                  <a:lnTo>
                    <a:pt x="131" y="20"/>
                  </a:lnTo>
                  <a:lnTo>
                    <a:pt x="136" y="20"/>
                  </a:lnTo>
                  <a:lnTo>
                    <a:pt x="136" y="20"/>
                  </a:lnTo>
                  <a:lnTo>
                    <a:pt x="136" y="20"/>
                  </a:lnTo>
                  <a:lnTo>
                    <a:pt x="141" y="20"/>
                  </a:lnTo>
                  <a:lnTo>
                    <a:pt x="141" y="20"/>
                  </a:lnTo>
                  <a:lnTo>
                    <a:pt x="145" y="15"/>
                  </a:lnTo>
                  <a:lnTo>
                    <a:pt x="145" y="15"/>
                  </a:lnTo>
                  <a:lnTo>
                    <a:pt x="150" y="15"/>
                  </a:lnTo>
                  <a:lnTo>
                    <a:pt x="160" y="15"/>
                  </a:lnTo>
                  <a:lnTo>
                    <a:pt x="165" y="15"/>
                  </a:lnTo>
                  <a:lnTo>
                    <a:pt x="174" y="15"/>
                  </a:lnTo>
                  <a:lnTo>
                    <a:pt x="184" y="15"/>
                  </a:lnTo>
                  <a:lnTo>
                    <a:pt x="194" y="20"/>
                  </a:lnTo>
                  <a:lnTo>
                    <a:pt x="199" y="20"/>
                  </a:lnTo>
                  <a:lnTo>
                    <a:pt x="208" y="15"/>
                  </a:lnTo>
                  <a:lnTo>
                    <a:pt x="208" y="15"/>
                  </a:lnTo>
                  <a:lnTo>
                    <a:pt x="208" y="15"/>
                  </a:lnTo>
                  <a:lnTo>
                    <a:pt x="213" y="20"/>
                  </a:lnTo>
                  <a:lnTo>
                    <a:pt x="213" y="20"/>
                  </a:lnTo>
                  <a:lnTo>
                    <a:pt x="213" y="25"/>
                  </a:lnTo>
                  <a:lnTo>
                    <a:pt x="218" y="25"/>
                  </a:lnTo>
                  <a:lnTo>
                    <a:pt x="218" y="25"/>
                  </a:lnTo>
                  <a:lnTo>
                    <a:pt x="218" y="25"/>
                  </a:lnTo>
                  <a:lnTo>
                    <a:pt x="223" y="29"/>
                  </a:lnTo>
                  <a:lnTo>
                    <a:pt x="223" y="29"/>
                  </a:lnTo>
                  <a:lnTo>
                    <a:pt x="233" y="29"/>
                  </a:lnTo>
                  <a:lnTo>
                    <a:pt x="242" y="25"/>
                  </a:lnTo>
                  <a:lnTo>
                    <a:pt x="252" y="29"/>
                  </a:lnTo>
                  <a:lnTo>
                    <a:pt x="257" y="25"/>
                  </a:lnTo>
                  <a:lnTo>
                    <a:pt x="257" y="25"/>
                  </a:lnTo>
                  <a:lnTo>
                    <a:pt x="257" y="29"/>
                  </a:lnTo>
                  <a:lnTo>
                    <a:pt x="262" y="29"/>
                  </a:lnTo>
                  <a:lnTo>
                    <a:pt x="262" y="29"/>
                  </a:lnTo>
                  <a:lnTo>
                    <a:pt x="262" y="29"/>
                  </a:lnTo>
                  <a:lnTo>
                    <a:pt x="262" y="29"/>
                  </a:lnTo>
                  <a:lnTo>
                    <a:pt x="262" y="34"/>
                  </a:lnTo>
                  <a:lnTo>
                    <a:pt x="262" y="34"/>
                  </a:lnTo>
                  <a:lnTo>
                    <a:pt x="262" y="39"/>
                  </a:lnTo>
                  <a:lnTo>
                    <a:pt x="262" y="39"/>
                  </a:lnTo>
                  <a:lnTo>
                    <a:pt x="262" y="44"/>
                  </a:lnTo>
                  <a:lnTo>
                    <a:pt x="266" y="49"/>
                  </a:lnTo>
                  <a:lnTo>
                    <a:pt x="271" y="49"/>
                  </a:lnTo>
                  <a:lnTo>
                    <a:pt x="271" y="54"/>
                  </a:lnTo>
                  <a:lnTo>
                    <a:pt x="276" y="54"/>
                  </a:lnTo>
                  <a:lnTo>
                    <a:pt x="281" y="63"/>
                  </a:lnTo>
                  <a:lnTo>
                    <a:pt x="281" y="63"/>
                  </a:lnTo>
                  <a:lnTo>
                    <a:pt x="281" y="68"/>
                  </a:lnTo>
                  <a:lnTo>
                    <a:pt x="286" y="68"/>
                  </a:lnTo>
                  <a:lnTo>
                    <a:pt x="286" y="68"/>
                  </a:lnTo>
                  <a:lnTo>
                    <a:pt x="291" y="78"/>
                  </a:lnTo>
                  <a:lnTo>
                    <a:pt x="295" y="83"/>
                  </a:lnTo>
                  <a:lnTo>
                    <a:pt x="300" y="88"/>
                  </a:lnTo>
                  <a:lnTo>
                    <a:pt x="305" y="92"/>
                  </a:lnTo>
                  <a:lnTo>
                    <a:pt x="305" y="92"/>
                  </a:lnTo>
                  <a:lnTo>
                    <a:pt x="310" y="92"/>
                  </a:lnTo>
                  <a:lnTo>
                    <a:pt x="310" y="97"/>
                  </a:lnTo>
                  <a:lnTo>
                    <a:pt x="315" y="97"/>
                  </a:lnTo>
                  <a:lnTo>
                    <a:pt x="315" y="92"/>
                  </a:lnTo>
                  <a:lnTo>
                    <a:pt x="320" y="92"/>
                  </a:lnTo>
                  <a:lnTo>
                    <a:pt x="320" y="92"/>
                  </a:lnTo>
                  <a:lnTo>
                    <a:pt x="325" y="92"/>
                  </a:lnTo>
                  <a:lnTo>
                    <a:pt x="325" y="92"/>
                  </a:lnTo>
                  <a:lnTo>
                    <a:pt x="325" y="92"/>
                  </a:lnTo>
                  <a:lnTo>
                    <a:pt x="325" y="97"/>
                  </a:lnTo>
                  <a:lnTo>
                    <a:pt x="325" y="97"/>
                  </a:lnTo>
                  <a:lnTo>
                    <a:pt x="329" y="102"/>
                  </a:lnTo>
                  <a:lnTo>
                    <a:pt x="329" y="107"/>
                  </a:lnTo>
                  <a:lnTo>
                    <a:pt x="329" y="112"/>
                  </a:lnTo>
                  <a:lnTo>
                    <a:pt x="329" y="117"/>
                  </a:lnTo>
                  <a:lnTo>
                    <a:pt x="334" y="121"/>
                  </a:lnTo>
                  <a:lnTo>
                    <a:pt x="334" y="126"/>
                  </a:lnTo>
                  <a:lnTo>
                    <a:pt x="339" y="136"/>
                  </a:lnTo>
                  <a:lnTo>
                    <a:pt x="339" y="141"/>
                  </a:lnTo>
                  <a:lnTo>
                    <a:pt x="339" y="146"/>
                  </a:lnTo>
                  <a:lnTo>
                    <a:pt x="339" y="146"/>
                  </a:lnTo>
                  <a:lnTo>
                    <a:pt x="339" y="146"/>
                  </a:lnTo>
                  <a:lnTo>
                    <a:pt x="344" y="146"/>
                  </a:lnTo>
                  <a:lnTo>
                    <a:pt x="344" y="146"/>
                  </a:lnTo>
                  <a:lnTo>
                    <a:pt x="349" y="141"/>
                  </a:lnTo>
                  <a:lnTo>
                    <a:pt x="358" y="141"/>
                  </a:lnTo>
                  <a:lnTo>
                    <a:pt x="363" y="141"/>
                  </a:lnTo>
                  <a:lnTo>
                    <a:pt x="368" y="141"/>
                  </a:lnTo>
                  <a:lnTo>
                    <a:pt x="378" y="141"/>
                  </a:lnTo>
                  <a:lnTo>
                    <a:pt x="387" y="141"/>
                  </a:lnTo>
                  <a:lnTo>
                    <a:pt x="392" y="141"/>
                  </a:lnTo>
                  <a:lnTo>
                    <a:pt x="402" y="141"/>
                  </a:lnTo>
                  <a:lnTo>
                    <a:pt x="412" y="136"/>
                  </a:lnTo>
                  <a:lnTo>
                    <a:pt x="416" y="136"/>
                  </a:lnTo>
                  <a:lnTo>
                    <a:pt x="421" y="136"/>
                  </a:lnTo>
                  <a:lnTo>
                    <a:pt x="426" y="126"/>
                  </a:lnTo>
                  <a:lnTo>
                    <a:pt x="431" y="121"/>
                  </a:lnTo>
                  <a:lnTo>
                    <a:pt x="436" y="112"/>
                  </a:lnTo>
                  <a:lnTo>
                    <a:pt x="436" y="107"/>
                  </a:lnTo>
                  <a:lnTo>
                    <a:pt x="441" y="102"/>
                  </a:lnTo>
                  <a:lnTo>
                    <a:pt x="441" y="97"/>
                  </a:lnTo>
                  <a:lnTo>
                    <a:pt x="441" y="97"/>
                  </a:lnTo>
                  <a:lnTo>
                    <a:pt x="441" y="97"/>
                  </a:lnTo>
                  <a:lnTo>
                    <a:pt x="441" y="97"/>
                  </a:lnTo>
                  <a:lnTo>
                    <a:pt x="446" y="97"/>
                  </a:lnTo>
                  <a:lnTo>
                    <a:pt x="450" y="92"/>
                  </a:lnTo>
                  <a:lnTo>
                    <a:pt x="450" y="92"/>
                  </a:lnTo>
                  <a:lnTo>
                    <a:pt x="455" y="92"/>
                  </a:lnTo>
                  <a:lnTo>
                    <a:pt x="455" y="92"/>
                  </a:lnTo>
                  <a:lnTo>
                    <a:pt x="455" y="92"/>
                  </a:lnTo>
                  <a:lnTo>
                    <a:pt x="460" y="88"/>
                  </a:lnTo>
                  <a:lnTo>
                    <a:pt x="465" y="88"/>
                  </a:lnTo>
                  <a:lnTo>
                    <a:pt x="470" y="88"/>
                  </a:lnTo>
                  <a:lnTo>
                    <a:pt x="475" y="88"/>
                  </a:lnTo>
                  <a:lnTo>
                    <a:pt x="484" y="92"/>
                  </a:lnTo>
                  <a:lnTo>
                    <a:pt x="489" y="92"/>
                  </a:lnTo>
                  <a:lnTo>
                    <a:pt x="494" y="92"/>
                  </a:lnTo>
                  <a:lnTo>
                    <a:pt x="499" y="92"/>
                  </a:lnTo>
                  <a:lnTo>
                    <a:pt x="504" y="97"/>
                  </a:lnTo>
                  <a:lnTo>
                    <a:pt x="508" y="97"/>
                  </a:lnTo>
                  <a:lnTo>
                    <a:pt x="513" y="102"/>
                  </a:lnTo>
                  <a:lnTo>
                    <a:pt x="518" y="102"/>
                  </a:lnTo>
                  <a:lnTo>
                    <a:pt x="523" y="107"/>
                  </a:lnTo>
                  <a:lnTo>
                    <a:pt x="528" y="112"/>
                  </a:lnTo>
                  <a:lnTo>
                    <a:pt x="528" y="117"/>
                  </a:lnTo>
                  <a:lnTo>
                    <a:pt x="533" y="117"/>
                  </a:lnTo>
                  <a:lnTo>
                    <a:pt x="537" y="121"/>
                  </a:lnTo>
                  <a:lnTo>
                    <a:pt x="537" y="121"/>
                  </a:lnTo>
                  <a:lnTo>
                    <a:pt x="542" y="126"/>
                  </a:lnTo>
                  <a:lnTo>
                    <a:pt x="542" y="126"/>
                  </a:lnTo>
                  <a:lnTo>
                    <a:pt x="547" y="126"/>
                  </a:lnTo>
                  <a:lnTo>
                    <a:pt x="547" y="126"/>
                  </a:lnTo>
                  <a:lnTo>
                    <a:pt x="552" y="126"/>
                  </a:lnTo>
                  <a:lnTo>
                    <a:pt x="557" y="126"/>
                  </a:lnTo>
                  <a:lnTo>
                    <a:pt x="562" y="126"/>
                  </a:lnTo>
                  <a:lnTo>
                    <a:pt x="571" y="126"/>
                  </a:lnTo>
                  <a:lnTo>
                    <a:pt x="576" y="126"/>
                  </a:lnTo>
                  <a:lnTo>
                    <a:pt x="581" y="126"/>
                  </a:lnTo>
                  <a:lnTo>
                    <a:pt x="586" y="126"/>
                  </a:lnTo>
                  <a:lnTo>
                    <a:pt x="586" y="126"/>
                  </a:lnTo>
                  <a:lnTo>
                    <a:pt x="591" y="131"/>
                  </a:lnTo>
                  <a:lnTo>
                    <a:pt x="591" y="141"/>
                  </a:lnTo>
                  <a:lnTo>
                    <a:pt x="591" y="146"/>
                  </a:lnTo>
                  <a:lnTo>
                    <a:pt x="596" y="150"/>
                  </a:lnTo>
                  <a:lnTo>
                    <a:pt x="596" y="155"/>
                  </a:lnTo>
                  <a:lnTo>
                    <a:pt x="596" y="160"/>
                  </a:lnTo>
                  <a:lnTo>
                    <a:pt x="600" y="165"/>
                  </a:lnTo>
                  <a:lnTo>
                    <a:pt x="600" y="170"/>
                  </a:lnTo>
                  <a:lnTo>
                    <a:pt x="605" y="179"/>
                  </a:lnTo>
                  <a:lnTo>
                    <a:pt x="610" y="184"/>
                  </a:lnTo>
                  <a:lnTo>
                    <a:pt x="610" y="189"/>
                  </a:lnTo>
                  <a:lnTo>
                    <a:pt x="615" y="194"/>
                  </a:lnTo>
                  <a:lnTo>
                    <a:pt x="620" y="199"/>
                  </a:lnTo>
                  <a:lnTo>
                    <a:pt x="620" y="199"/>
                  </a:lnTo>
                  <a:lnTo>
                    <a:pt x="620" y="204"/>
                  </a:lnTo>
                  <a:lnTo>
                    <a:pt x="620" y="208"/>
                  </a:lnTo>
                  <a:lnTo>
                    <a:pt x="620" y="213"/>
                  </a:lnTo>
                  <a:lnTo>
                    <a:pt x="615" y="218"/>
                  </a:lnTo>
                  <a:lnTo>
                    <a:pt x="615" y="218"/>
                  </a:lnTo>
                  <a:lnTo>
                    <a:pt x="610" y="223"/>
                  </a:lnTo>
                  <a:lnTo>
                    <a:pt x="605" y="228"/>
                  </a:lnTo>
                  <a:lnTo>
                    <a:pt x="605" y="228"/>
                  </a:lnTo>
                  <a:lnTo>
                    <a:pt x="605" y="233"/>
                  </a:lnTo>
                  <a:lnTo>
                    <a:pt x="600" y="233"/>
                  </a:lnTo>
                  <a:lnTo>
                    <a:pt x="600" y="237"/>
                  </a:lnTo>
                  <a:lnTo>
                    <a:pt x="596" y="237"/>
                  </a:lnTo>
                  <a:lnTo>
                    <a:pt x="596" y="242"/>
                  </a:lnTo>
                  <a:lnTo>
                    <a:pt x="596" y="242"/>
                  </a:lnTo>
                  <a:lnTo>
                    <a:pt x="596" y="242"/>
                  </a:lnTo>
                  <a:lnTo>
                    <a:pt x="596" y="247"/>
                  </a:lnTo>
                  <a:lnTo>
                    <a:pt x="600" y="247"/>
                  </a:lnTo>
                  <a:lnTo>
                    <a:pt x="600" y="247"/>
                  </a:lnTo>
                  <a:lnTo>
                    <a:pt x="610" y="257"/>
                  </a:lnTo>
                  <a:lnTo>
                    <a:pt x="610" y="257"/>
                  </a:lnTo>
                  <a:lnTo>
                    <a:pt x="615" y="262"/>
                  </a:lnTo>
                  <a:lnTo>
                    <a:pt x="620" y="262"/>
                  </a:lnTo>
                  <a:lnTo>
                    <a:pt x="620" y="266"/>
                  </a:lnTo>
                  <a:lnTo>
                    <a:pt x="625" y="266"/>
                  </a:lnTo>
                  <a:lnTo>
                    <a:pt x="625" y="266"/>
                  </a:lnTo>
                  <a:lnTo>
                    <a:pt x="625" y="271"/>
                  </a:lnTo>
                  <a:lnTo>
                    <a:pt x="625" y="271"/>
                  </a:lnTo>
                  <a:lnTo>
                    <a:pt x="620" y="271"/>
                  </a:lnTo>
                  <a:lnTo>
                    <a:pt x="620" y="271"/>
                  </a:lnTo>
                  <a:lnTo>
                    <a:pt x="620" y="276"/>
                  </a:lnTo>
                  <a:lnTo>
                    <a:pt x="615" y="276"/>
                  </a:lnTo>
                  <a:lnTo>
                    <a:pt x="615" y="281"/>
                  </a:lnTo>
                  <a:lnTo>
                    <a:pt x="610" y="281"/>
                  </a:lnTo>
                  <a:lnTo>
                    <a:pt x="610" y="286"/>
                  </a:lnTo>
                  <a:lnTo>
                    <a:pt x="610" y="291"/>
                  </a:lnTo>
                  <a:lnTo>
                    <a:pt x="610" y="291"/>
                  </a:lnTo>
                  <a:lnTo>
                    <a:pt x="615" y="296"/>
                  </a:lnTo>
                  <a:lnTo>
                    <a:pt x="615" y="296"/>
                  </a:lnTo>
                  <a:lnTo>
                    <a:pt x="620" y="296"/>
                  </a:lnTo>
                  <a:lnTo>
                    <a:pt x="620" y="296"/>
                  </a:lnTo>
                  <a:lnTo>
                    <a:pt x="625" y="296"/>
                  </a:lnTo>
                  <a:lnTo>
                    <a:pt x="625" y="296"/>
                  </a:lnTo>
                  <a:lnTo>
                    <a:pt x="625" y="296"/>
                  </a:lnTo>
                  <a:lnTo>
                    <a:pt x="625" y="296"/>
                  </a:lnTo>
                  <a:lnTo>
                    <a:pt x="625" y="300"/>
                  </a:lnTo>
                  <a:lnTo>
                    <a:pt x="625" y="300"/>
                  </a:lnTo>
                  <a:lnTo>
                    <a:pt x="625" y="300"/>
                  </a:lnTo>
                  <a:lnTo>
                    <a:pt x="625" y="305"/>
                  </a:lnTo>
                  <a:lnTo>
                    <a:pt x="620" y="305"/>
                  </a:lnTo>
                  <a:lnTo>
                    <a:pt x="620" y="305"/>
                  </a:lnTo>
                  <a:lnTo>
                    <a:pt x="620" y="310"/>
                  </a:lnTo>
                  <a:lnTo>
                    <a:pt x="615" y="310"/>
                  </a:lnTo>
                  <a:lnTo>
                    <a:pt x="615" y="315"/>
                  </a:lnTo>
                  <a:lnTo>
                    <a:pt x="610" y="315"/>
                  </a:lnTo>
                  <a:lnTo>
                    <a:pt x="610" y="315"/>
                  </a:lnTo>
                  <a:lnTo>
                    <a:pt x="610" y="315"/>
                  </a:lnTo>
                  <a:lnTo>
                    <a:pt x="605" y="315"/>
                  </a:lnTo>
                  <a:lnTo>
                    <a:pt x="605" y="315"/>
                  </a:lnTo>
                  <a:lnTo>
                    <a:pt x="600" y="315"/>
                  </a:lnTo>
                  <a:lnTo>
                    <a:pt x="600" y="315"/>
                  </a:lnTo>
                  <a:lnTo>
                    <a:pt x="596" y="320"/>
                  </a:lnTo>
                  <a:lnTo>
                    <a:pt x="596" y="320"/>
                  </a:lnTo>
                  <a:lnTo>
                    <a:pt x="596" y="320"/>
                  </a:lnTo>
                  <a:lnTo>
                    <a:pt x="596" y="325"/>
                  </a:lnTo>
                  <a:lnTo>
                    <a:pt x="596" y="325"/>
                  </a:lnTo>
                  <a:lnTo>
                    <a:pt x="596" y="329"/>
                  </a:lnTo>
                  <a:lnTo>
                    <a:pt x="596" y="329"/>
                  </a:lnTo>
                  <a:lnTo>
                    <a:pt x="596" y="334"/>
                  </a:lnTo>
                  <a:lnTo>
                    <a:pt x="596" y="334"/>
                  </a:lnTo>
                  <a:lnTo>
                    <a:pt x="591" y="339"/>
                  </a:lnTo>
                  <a:lnTo>
                    <a:pt x="591" y="339"/>
                  </a:lnTo>
                  <a:lnTo>
                    <a:pt x="586" y="339"/>
                  </a:lnTo>
                  <a:lnTo>
                    <a:pt x="586" y="344"/>
                  </a:lnTo>
                  <a:lnTo>
                    <a:pt x="581" y="344"/>
                  </a:lnTo>
                  <a:lnTo>
                    <a:pt x="576" y="344"/>
                  </a:lnTo>
                  <a:lnTo>
                    <a:pt x="576" y="344"/>
                  </a:lnTo>
                  <a:lnTo>
                    <a:pt x="571" y="344"/>
                  </a:lnTo>
                  <a:lnTo>
                    <a:pt x="571" y="344"/>
                  </a:lnTo>
                  <a:lnTo>
                    <a:pt x="567" y="344"/>
                  </a:lnTo>
                  <a:lnTo>
                    <a:pt x="567" y="344"/>
                  </a:lnTo>
                  <a:lnTo>
                    <a:pt x="567" y="344"/>
                  </a:lnTo>
                  <a:lnTo>
                    <a:pt x="562" y="344"/>
                  </a:lnTo>
                  <a:lnTo>
                    <a:pt x="562" y="349"/>
                  </a:lnTo>
                  <a:lnTo>
                    <a:pt x="562" y="349"/>
                  </a:lnTo>
                  <a:lnTo>
                    <a:pt x="562" y="349"/>
                  </a:lnTo>
                  <a:lnTo>
                    <a:pt x="562" y="354"/>
                  </a:lnTo>
                  <a:lnTo>
                    <a:pt x="562" y="354"/>
                  </a:lnTo>
                  <a:lnTo>
                    <a:pt x="562" y="358"/>
                  </a:lnTo>
                  <a:lnTo>
                    <a:pt x="557" y="358"/>
                  </a:lnTo>
                  <a:lnTo>
                    <a:pt x="557" y="363"/>
                  </a:lnTo>
                  <a:lnTo>
                    <a:pt x="557" y="363"/>
                  </a:lnTo>
                  <a:lnTo>
                    <a:pt x="552" y="363"/>
                  </a:lnTo>
                  <a:lnTo>
                    <a:pt x="552" y="363"/>
                  </a:lnTo>
                  <a:lnTo>
                    <a:pt x="547" y="368"/>
                  </a:lnTo>
                  <a:lnTo>
                    <a:pt x="547" y="368"/>
                  </a:lnTo>
                  <a:lnTo>
                    <a:pt x="542" y="368"/>
                  </a:lnTo>
                  <a:lnTo>
                    <a:pt x="542" y="368"/>
                  </a:lnTo>
                  <a:lnTo>
                    <a:pt x="542" y="368"/>
                  </a:lnTo>
                  <a:lnTo>
                    <a:pt x="542" y="368"/>
                  </a:lnTo>
                  <a:lnTo>
                    <a:pt x="542" y="373"/>
                  </a:lnTo>
                  <a:lnTo>
                    <a:pt x="537" y="373"/>
                  </a:lnTo>
                  <a:lnTo>
                    <a:pt x="537" y="378"/>
                  </a:lnTo>
                  <a:lnTo>
                    <a:pt x="537" y="383"/>
                  </a:lnTo>
                  <a:lnTo>
                    <a:pt x="537" y="383"/>
                  </a:lnTo>
                  <a:lnTo>
                    <a:pt x="537" y="383"/>
                  </a:lnTo>
                  <a:lnTo>
                    <a:pt x="537" y="387"/>
                  </a:lnTo>
                  <a:lnTo>
                    <a:pt x="537" y="387"/>
                  </a:lnTo>
                  <a:lnTo>
                    <a:pt x="537" y="392"/>
                  </a:lnTo>
                  <a:lnTo>
                    <a:pt x="537" y="392"/>
                  </a:lnTo>
                  <a:lnTo>
                    <a:pt x="537" y="392"/>
                  </a:lnTo>
                  <a:lnTo>
                    <a:pt x="537" y="392"/>
                  </a:lnTo>
                  <a:lnTo>
                    <a:pt x="537" y="397"/>
                  </a:lnTo>
                  <a:lnTo>
                    <a:pt x="533" y="397"/>
                  </a:lnTo>
                  <a:lnTo>
                    <a:pt x="533" y="397"/>
                  </a:lnTo>
                  <a:lnTo>
                    <a:pt x="528" y="397"/>
                  </a:lnTo>
                  <a:lnTo>
                    <a:pt x="523" y="402"/>
                  </a:lnTo>
                  <a:lnTo>
                    <a:pt x="523" y="402"/>
                  </a:lnTo>
                  <a:lnTo>
                    <a:pt x="523" y="402"/>
                  </a:lnTo>
                  <a:lnTo>
                    <a:pt x="518" y="402"/>
                  </a:lnTo>
                  <a:lnTo>
                    <a:pt x="518" y="402"/>
                  </a:lnTo>
                  <a:lnTo>
                    <a:pt x="523" y="407"/>
                  </a:lnTo>
                  <a:lnTo>
                    <a:pt x="523" y="407"/>
                  </a:lnTo>
                  <a:lnTo>
                    <a:pt x="523" y="412"/>
                  </a:lnTo>
                  <a:lnTo>
                    <a:pt x="523" y="412"/>
                  </a:lnTo>
                  <a:lnTo>
                    <a:pt x="523" y="412"/>
                  </a:lnTo>
                  <a:lnTo>
                    <a:pt x="523" y="416"/>
                  </a:lnTo>
                  <a:lnTo>
                    <a:pt x="523" y="421"/>
                  </a:lnTo>
                  <a:lnTo>
                    <a:pt x="523" y="421"/>
                  </a:lnTo>
                  <a:lnTo>
                    <a:pt x="523" y="426"/>
                  </a:lnTo>
                  <a:lnTo>
                    <a:pt x="523" y="426"/>
                  </a:lnTo>
                  <a:lnTo>
                    <a:pt x="523" y="431"/>
                  </a:lnTo>
                  <a:lnTo>
                    <a:pt x="518" y="431"/>
                  </a:lnTo>
                  <a:lnTo>
                    <a:pt x="518" y="431"/>
                  </a:lnTo>
                  <a:lnTo>
                    <a:pt x="513" y="431"/>
                  </a:lnTo>
                  <a:lnTo>
                    <a:pt x="508" y="431"/>
                  </a:lnTo>
                  <a:lnTo>
                    <a:pt x="508" y="436"/>
                  </a:lnTo>
                  <a:lnTo>
                    <a:pt x="504" y="436"/>
                  </a:lnTo>
                  <a:lnTo>
                    <a:pt x="504" y="436"/>
                  </a:lnTo>
                  <a:lnTo>
                    <a:pt x="504" y="436"/>
                  </a:lnTo>
                  <a:lnTo>
                    <a:pt x="504" y="436"/>
                  </a:lnTo>
                  <a:lnTo>
                    <a:pt x="504" y="436"/>
                  </a:lnTo>
                  <a:lnTo>
                    <a:pt x="504" y="436"/>
                  </a:lnTo>
                  <a:lnTo>
                    <a:pt x="504" y="436"/>
                  </a:lnTo>
                  <a:lnTo>
                    <a:pt x="499" y="441"/>
                  </a:lnTo>
                  <a:lnTo>
                    <a:pt x="499" y="441"/>
                  </a:lnTo>
                  <a:lnTo>
                    <a:pt x="494" y="441"/>
                  </a:lnTo>
                  <a:lnTo>
                    <a:pt x="494" y="441"/>
                  </a:lnTo>
                  <a:lnTo>
                    <a:pt x="494" y="445"/>
                  </a:lnTo>
                  <a:lnTo>
                    <a:pt x="494" y="445"/>
                  </a:lnTo>
                  <a:lnTo>
                    <a:pt x="494" y="450"/>
                  </a:lnTo>
                  <a:lnTo>
                    <a:pt x="494" y="450"/>
                  </a:lnTo>
                  <a:lnTo>
                    <a:pt x="494" y="450"/>
                  </a:lnTo>
                  <a:lnTo>
                    <a:pt x="494" y="455"/>
                  </a:lnTo>
                  <a:lnTo>
                    <a:pt x="494" y="455"/>
                  </a:lnTo>
                  <a:lnTo>
                    <a:pt x="494" y="455"/>
                  </a:lnTo>
                  <a:lnTo>
                    <a:pt x="494" y="455"/>
                  </a:lnTo>
                  <a:lnTo>
                    <a:pt x="489" y="455"/>
                  </a:lnTo>
                  <a:lnTo>
                    <a:pt x="489" y="460"/>
                  </a:lnTo>
                  <a:lnTo>
                    <a:pt x="489" y="460"/>
                  </a:lnTo>
                  <a:lnTo>
                    <a:pt x="489" y="460"/>
                  </a:lnTo>
                  <a:lnTo>
                    <a:pt x="484" y="460"/>
                  </a:lnTo>
                  <a:lnTo>
                    <a:pt x="484" y="460"/>
                  </a:lnTo>
                  <a:lnTo>
                    <a:pt x="484" y="460"/>
                  </a:lnTo>
                  <a:lnTo>
                    <a:pt x="484" y="460"/>
                  </a:lnTo>
                  <a:lnTo>
                    <a:pt x="479" y="460"/>
                  </a:lnTo>
                  <a:lnTo>
                    <a:pt x="479" y="460"/>
                  </a:lnTo>
                  <a:lnTo>
                    <a:pt x="479" y="460"/>
                  </a:lnTo>
                  <a:lnTo>
                    <a:pt x="479" y="460"/>
                  </a:lnTo>
                  <a:lnTo>
                    <a:pt x="479" y="460"/>
                  </a:lnTo>
                  <a:lnTo>
                    <a:pt x="475" y="460"/>
                  </a:lnTo>
                  <a:lnTo>
                    <a:pt x="475" y="460"/>
                  </a:lnTo>
                  <a:lnTo>
                    <a:pt x="470" y="460"/>
                  </a:lnTo>
                  <a:lnTo>
                    <a:pt x="470" y="460"/>
                  </a:lnTo>
                  <a:lnTo>
                    <a:pt x="470" y="460"/>
                  </a:lnTo>
                  <a:lnTo>
                    <a:pt x="465" y="460"/>
                  </a:lnTo>
                  <a:lnTo>
                    <a:pt x="465" y="460"/>
                  </a:lnTo>
                  <a:lnTo>
                    <a:pt x="465" y="460"/>
                  </a:lnTo>
                  <a:lnTo>
                    <a:pt x="460" y="460"/>
                  </a:lnTo>
                  <a:lnTo>
                    <a:pt x="460" y="460"/>
                  </a:lnTo>
                  <a:lnTo>
                    <a:pt x="460" y="465"/>
                  </a:lnTo>
                  <a:lnTo>
                    <a:pt x="460" y="465"/>
                  </a:lnTo>
                  <a:lnTo>
                    <a:pt x="460" y="465"/>
                  </a:lnTo>
                  <a:lnTo>
                    <a:pt x="460" y="465"/>
                  </a:lnTo>
                  <a:lnTo>
                    <a:pt x="455" y="465"/>
                  </a:lnTo>
                  <a:lnTo>
                    <a:pt x="455" y="465"/>
                  </a:lnTo>
                  <a:lnTo>
                    <a:pt x="455" y="465"/>
                  </a:lnTo>
                  <a:lnTo>
                    <a:pt x="455" y="465"/>
                  </a:lnTo>
                  <a:lnTo>
                    <a:pt x="455" y="465"/>
                  </a:lnTo>
                  <a:lnTo>
                    <a:pt x="455" y="465"/>
                  </a:lnTo>
                  <a:lnTo>
                    <a:pt x="460" y="465"/>
                  </a:lnTo>
                  <a:lnTo>
                    <a:pt x="460" y="465"/>
                  </a:lnTo>
                  <a:lnTo>
                    <a:pt x="460" y="470"/>
                  </a:lnTo>
                  <a:lnTo>
                    <a:pt x="465" y="470"/>
                  </a:lnTo>
                  <a:lnTo>
                    <a:pt x="465" y="470"/>
                  </a:lnTo>
                  <a:lnTo>
                    <a:pt x="465" y="470"/>
                  </a:lnTo>
                  <a:lnTo>
                    <a:pt x="465" y="474"/>
                  </a:lnTo>
                  <a:lnTo>
                    <a:pt x="465" y="474"/>
                  </a:lnTo>
                  <a:lnTo>
                    <a:pt x="470" y="474"/>
                  </a:lnTo>
                  <a:lnTo>
                    <a:pt x="470" y="474"/>
                  </a:lnTo>
                  <a:lnTo>
                    <a:pt x="470" y="479"/>
                  </a:lnTo>
                  <a:lnTo>
                    <a:pt x="460" y="474"/>
                  </a:lnTo>
                  <a:lnTo>
                    <a:pt x="446" y="474"/>
                  </a:lnTo>
                  <a:lnTo>
                    <a:pt x="441" y="474"/>
                  </a:lnTo>
                  <a:lnTo>
                    <a:pt x="436" y="470"/>
                  </a:lnTo>
                  <a:lnTo>
                    <a:pt x="431" y="470"/>
                  </a:lnTo>
                  <a:lnTo>
                    <a:pt x="426" y="465"/>
                  </a:lnTo>
                  <a:lnTo>
                    <a:pt x="421" y="465"/>
                  </a:lnTo>
                  <a:lnTo>
                    <a:pt x="416" y="460"/>
                  </a:lnTo>
                  <a:lnTo>
                    <a:pt x="412" y="455"/>
                  </a:lnTo>
                  <a:lnTo>
                    <a:pt x="407" y="455"/>
                  </a:lnTo>
                  <a:lnTo>
                    <a:pt x="402" y="450"/>
                  </a:lnTo>
                  <a:lnTo>
                    <a:pt x="397" y="450"/>
                  </a:lnTo>
                  <a:lnTo>
                    <a:pt x="397" y="445"/>
                  </a:lnTo>
                  <a:lnTo>
                    <a:pt x="392" y="445"/>
                  </a:lnTo>
                  <a:lnTo>
                    <a:pt x="387" y="441"/>
                  </a:lnTo>
                  <a:lnTo>
                    <a:pt x="387" y="441"/>
                  </a:lnTo>
                  <a:lnTo>
                    <a:pt x="383" y="436"/>
                  </a:lnTo>
                  <a:lnTo>
                    <a:pt x="383" y="431"/>
                  </a:lnTo>
                  <a:lnTo>
                    <a:pt x="378" y="431"/>
                  </a:lnTo>
                  <a:lnTo>
                    <a:pt x="373" y="426"/>
                  </a:lnTo>
                  <a:lnTo>
                    <a:pt x="373" y="426"/>
                  </a:lnTo>
                  <a:lnTo>
                    <a:pt x="368" y="421"/>
                  </a:lnTo>
                  <a:lnTo>
                    <a:pt x="368" y="421"/>
                  </a:lnTo>
                  <a:lnTo>
                    <a:pt x="363" y="421"/>
                  </a:lnTo>
                  <a:lnTo>
                    <a:pt x="363" y="416"/>
                  </a:lnTo>
                  <a:lnTo>
                    <a:pt x="363" y="416"/>
                  </a:lnTo>
                  <a:lnTo>
                    <a:pt x="358" y="412"/>
                  </a:lnTo>
                  <a:lnTo>
                    <a:pt x="358" y="412"/>
                  </a:lnTo>
                  <a:lnTo>
                    <a:pt x="354" y="407"/>
                  </a:lnTo>
                  <a:lnTo>
                    <a:pt x="349" y="402"/>
                  </a:lnTo>
                  <a:lnTo>
                    <a:pt x="344" y="397"/>
                  </a:lnTo>
                  <a:lnTo>
                    <a:pt x="339" y="392"/>
                  </a:lnTo>
                  <a:lnTo>
                    <a:pt x="334" y="392"/>
                  </a:lnTo>
                  <a:lnTo>
                    <a:pt x="334" y="387"/>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116">
              <a:extLst>
                <a:ext uri="{FF2B5EF4-FFF2-40B4-BE49-F238E27FC236}">
                  <a16:creationId xmlns:a16="http://schemas.microsoft.com/office/drawing/2014/main" xmlns="" id="{1B19E416-8629-4F90-95E0-D36E31689108}"/>
                </a:ext>
              </a:extLst>
            </p:cNvPr>
            <p:cNvSpPr>
              <a:spLocks/>
            </p:cNvSpPr>
            <p:nvPr/>
          </p:nvSpPr>
          <p:spPr bwMode="auto">
            <a:xfrm>
              <a:off x="10978694" y="2130717"/>
              <a:ext cx="445047" cy="442048"/>
            </a:xfrm>
            <a:custGeom>
              <a:avLst/>
              <a:gdLst>
                <a:gd name="T0" fmla="*/ 266 w 465"/>
                <a:gd name="T1" fmla="*/ 213 h 518"/>
                <a:gd name="T2" fmla="*/ 295 w 465"/>
                <a:gd name="T3" fmla="*/ 189 h 518"/>
                <a:gd name="T4" fmla="*/ 368 w 465"/>
                <a:gd name="T5" fmla="*/ 194 h 518"/>
                <a:gd name="T6" fmla="*/ 392 w 465"/>
                <a:gd name="T7" fmla="*/ 199 h 518"/>
                <a:gd name="T8" fmla="*/ 411 w 465"/>
                <a:gd name="T9" fmla="*/ 218 h 518"/>
                <a:gd name="T10" fmla="*/ 397 w 465"/>
                <a:gd name="T11" fmla="*/ 242 h 518"/>
                <a:gd name="T12" fmla="*/ 431 w 465"/>
                <a:gd name="T13" fmla="*/ 257 h 518"/>
                <a:gd name="T14" fmla="*/ 441 w 465"/>
                <a:gd name="T15" fmla="*/ 286 h 518"/>
                <a:gd name="T16" fmla="*/ 441 w 465"/>
                <a:gd name="T17" fmla="*/ 310 h 518"/>
                <a:gd name="T18" fmla="*/ 450 w 465"/>
                <a:gd name="T19" fmla="*/ 329 h 518"/>
                <a:gd name="T20" fmla="*/ 455 w 465"/>
                <a:gd name="T21" fmla="*/ 349 h 518"/>
                <a:gd name="T22" fmla="*/ 426 w 465"/>
                <a:gd name="T23" fmla="*/ 344 h 518"/>
                <a:gd name="T24" fmla="*/ 382 w 465"/>
                <a:gd name="T25" fmla="*/ 354 h 518"/>
                <a:gd name="T26" fmla="*/ 368 w 465"/>
                <a:gd name="T27" fmla="*/ 373 h 518"/>
                <a:gd name="T28" fmla="*/ 334 w 465"/>
                <a:gd name="T29" fmla="*/ 387 h 518"/>
                <a:gd name="T30" fmla="*/ 305 w 465"/>
                <a:gd name="T31" fmla="*/ 392 h 518"/>
                <a:gd name="T32" fmla="*/ 271 w 465"/>
                <a:gd name="T33" fmla="*/ 402 h 518"/>
                <a:gd name="T34" fmla="*/ 242 w 465"/>
                <a:gd name="T35" fmla="*/ 421 h 518"/>
                <a:gd name="T36" fmla="*/ 213 w 465"/>
                <a:gd name="T37" fmla="*/ 436 h 518"/>
                <a:gd name="T38" fmla="*/ 189 w 465"/>
                <a:gd name="T39" fmla="*/ 436 h 518"/>
                <a:gd name="T40" fmla="*/ 184 w 465"/>
                <a:gd name="T41" fmla="*/ 455 h 518"/>
                <a:gd name="T42" fmla="*/ 165 w 465"/>
                <a:gd name="T43" fmla="*/ 455 h 518"/>
                <a:gd name="T44" fmla="*/ 131 w 465"/>
                <a:gd name="T45" fmla="*/ 450 h 518"/>
                <a:gd name="T46" fmla="*/ 97 w 465"/>
                <a:gd name="T47" fmla="*/ 460 h 518"/>
                <a:gd name="T48" fmla="*/ 73 w 465"/>
                <a:gd name="T49" fmla="*/ 489 h 518"/>
                <a:gd name="T50" fmla="*/ 53 w 465"/>
                <a:gd name="T51" fmla="*/ 518 h 518"/>
                <a:gd name="T52" fmla="*/ 34 w 465"/>
                <a:gd name="T53" fmla="*/ 484 h 518"/>
                <a:gd name="T54" fmla="*/ 48 w 465"/>
                <a:gd name="T55" fmla="*/ 465 h 518"/>
                <a:gd name="T56" fmla="*/ 63 w 465"/>
                <a:gd name="T57" fmla="*/ 450 h 518"/>
                <a:gd name="T58" fmla="*/ 92 w 465"/>
                <a:gd name="T59" fmla="*/ 436 h 518"/>
                <a:gd name="T60" fmla="*/ 111 w 465"/>
                <a:gd name="T61" fmla="*/ 402 h 518"/>
                <a:gd name="T62" fmla="*/ 155 w 465"/>
                <a:gd name="T63" fmla="*/ 383 h 518"/>
                <a:gd name="T64" fmla="*/ 179 w 465"/>
                <a:gd name="T65" fmla="*/ 378 h 518"/>
                <a:gd name="T66" fmla="*/ 203 w 465"/>
                <a:gd name="T67" fmla="*/ 363 h 518"/>
                <a:gd name="T68" fmla="*/ 228 w 465"/>
                <a:gd name="T69" fmla="*/ 320 h 518"/>
                <a:gd name="T70" fmla="*/ 232 w 465"/>
                <a:gd name="T71" fmla="*/ 281 h 518"/>
                <a:gd name="T72" fmla="*/ 218 w 465"/>
                <a:gd name="T73" fmla="*/ 257 h 518"/>
                <a:gd name="T74" fmla="*/ 189 w 465"/>
                <a:gd name="T75" fmla="*/ 257 h 518"/>
                <a:gd name="T76" fmla="*/ 160 w 465"/>
                <a:gd name="T77" fmla="*/ 271 h 518"/>
                <a:gd name="T78" fmla="*/ 116 w 465"/>
                <a:gd name="T79" fmla="*/ 233 h 518"/>
                <a:gd name="T80" fmla="*/ 107 w 465"/>
                <a:gd name="T81" fmla="*/ 199 h 518"/>
                <a:gd name="T82" fmla="*/ 97 w 465"/>
                <a:gd name="T83" fmla="*/ 150 h 518"/>
                <a:gd name="T84" fmla="*/ 53 w 465"/>
                <a:gd name="T85" fmla="*/ 136 h 518"/>
                <a:gd name="T86" fmla="*/ 19 w 465"/>
                <a:gd name="T87" fmla="*/ 107 h 518"/>
                <a:gd name="T88" fmla="*/ 10 w 465"/>
                <a:gd name="T89" fmla="*/ 83 h 518"/>
                <a:gd name="T90" fmla="*/ 29 w 465"/>
                <a:gd name="T91" fmla="*/ 63 h 518"/>
                <a:gd name="T92" fmla="*/ 63 w 465"/>
                <a:gd name="T93" fmla="*/ 58 h 518"/>
                <a:gd name="T94" fmla="*/ 87 w 465"/>
                <a:gd name="T95" fmla="*/ 58 h 518"/>
                <a:gd name="T96" fmla="*/ 111 w 465"/>
                <a:gd name="T97" fmla="*/ 44 h 518"/>
                <a:gd name="T98" fmla="*/ 140 w 465"/>
                <a:gd name="T99" fmla="*/ 54 h 518"/>
                <a:gd name="T100" fmla="*/ 165 w 465"/>
                <a:gd name="T101" fmla="*/ 25 h 518"/>
                <a:gd name="T102" fmla="*/ 179 w 465"/>
                <a:gd name="T103" fmla="*/ 25 h 518"/>
                <a:gd name="T104" fmla="*/ 218 w 465"/>
                <a:gd name="T105" fmla="*/ 15 h 518"/>
                <a:gd name="T106" fmla="*/ 252 w 465"/>
                <a:gd name="T107" fmla="*/ 5 h 518"/>
                <a:gd name="T108" fmla="*/ 247 w 465"/>
                <a:gd name="T109" fmla="*/ 29 h 518"/>
                <a:gd name="T110" fmla="*/ 266 w 465"/>
                <a:gd name="T111" fmla="*/ 68 h 518"/>
                <a:gd name="T112" fmla="*/ 290 w 465"/>
                <a:gd name="T113" fmla="*/ 92 h 518"/>
                <a:gd name="T114" fmla="*/ 290 w 465"/>
                <a:gd name="T115" fmla="*/ 141 h 518"/>
                <a:gd name="T116" fmla="*/ 290 w 465"/>
                <a:gd name="T117" fmla="*/ 165 h 518"/>
                <a:gd name="T118" fmla="*/ 237 w 465"/>
                <a:gd name="T119" fmla="*/ 170 h 518"/>
                <a:gd name="T120" fmla="*/ 218 w 465"/>
                <a:gd name="T121" fmla="*/ 20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5" h="518">
                  <a:moveTo>
                    <a:pt x="218" y="237"/>
                  </a:moveTo>
                  <a:lnTo>
                    <a:pt x="218" y="237"/>
                  </a:lnTo>
                  <a:lnTo>
                    <a:pt x="223" y="237"/>
                  </a:lnTo>
                  <a:lnTo>
                    <a:pt x="223" y="237"/>
                  </a:lnTo>
                  <a:lnTo>
                    <a:pt x="223" y="233"/>
                  </a:lnTo>
                  <a:lnTo>
                    <a:pt x="228" y="233"/>
                  </a:lnTo>
                  <a:lnTo>
                    <a:pt x="228" y="233"/>
                  </a:lnTo>
                  <a:lnTo>
                    <a:pt x="228" y="233"/>
                  </a:lnTo>
                  <a:lnTo>
                    <a:pt x="232" y="233"/>
                  </a:lnTo>
                  <a:lnTo>
                    <a:pt x="232" y="233"/>
                  </a:lnTo>
                  <a:lnTo>
                    <a:pt x="232" y="233"/>
                  </a:lnTo>
                  <a:lnTo>
                    <a:pt x="237" y="228"/>
                  </a:lnTo>
                  <a:lnTo>
                    <a:pt x="237" y="228"/>
                  </a:lnTo>
                  <a:lnTo>
                    <a:pt x="242" y="223"/>
                  </a:lnTo>
                  <a:lnTo>
                    <a:pt x="242" y="223"/>
                  </a:lnTo>
                  <a:lnTo>
                    <a:pt x="247" y="218"/>
                  </a:lnTo>
                  <a:lnTo>
                    <a:pt x="247" y="218"/>
                  </a:lnTo>
                  <a:lnTo>
                    <a:pt x="252" y="218"/>
                  </a:lnTo>
                  <a:lnTo>
                    <a:pt x="257" y="218"/>
                  </a:lnTo>
                  <a:lnTo>
                    <a:pt x="257" y="213"/>
                  </a:lnTo>
                  <a:lnTo>
                    <a:pt x="261" y="213"/>
                  </a:lnTo>
                  <a:lnTo>
                    <a:pt x="266" y="213"/>
                  </a:lnTo>
                  <a:lnTo>
                    <a:pt x="266" y="213"/>
                  </a:lnTo>
                  <a:lnTo>
                    <a:pt x="271" y="213"/>
                  </a:lnTo>
                  <a:lnTo>
                    <a:pt x="276" y="208"/>
                  </a:lnTo>
                  <a:lnTo>
                    <a:pt x="281" y="208"/>
                  </a:lnTo>
                  <a:lnTo>
                    <a:pt x="281" y="208"/>
                  </a:lnTo>
                  <a:lnTo>
                    <a:pt x="286" y="208"/>
                  </a:lnTo>
                  <a:lnTo>
                    <a:pt x="286" y="208"/>
                  </a:lnTo>
                  <a:lnTo>
                    <a:pt x="286" y="208"/>
                  </a:lnTo>
                  <a:lnTo>
                    <a:pt x="281" y="208"/>
                  </a:lnTo>
                  <a:lnTo>
                    <a:pt x="281" y="208"/>
                  </a:lnTo>
                  <a:lnTo>
                    <a:pt x="276" y="204"/>
                  </a:lnTo>
                  <a:lnTo>
                    <a:pt x="271" y="204"/>
                  </a:lnTo>
                  <a:lnTo>
                    <a:pt x="271" y="204"/>
                  </a:lnTo>
                  <a:lnTo>
                    <a:pt x="271" y="199"/>
                  </a:lnTo>
                  <a:lnTo>
                    <a:pt x="271" y="199"/>
                  </a:lnTo>
                  <a:lnTo>
                    <a:pt x="271" y="194"/>
                  </a:lnTo>
                  <a:lnTo>
                    <a:pt x="276" y="194"/>
                  </a:lnTo>
                  <a:lnTo>
                    <a:pt x="276" y="194"/>
                  </a:lnTo>
                  <a:lnTo>
                    <a:pt x="276" y="194"/>
                  </a:lnTo>
                  <a:lnTo>
                    <a:pt x="281" y="189"/>
                  </a:lnTo>
                  <a:lnTo>
                    <a:pt x="286" y="189"/>
                  </a:lnTo>
                  <a:lnTo>
                    <a:pt x="286" y="189"/>
                  </a:lnTo>
                  <a:lnTo>
                    <a:pt x="290" y="189"/>
                  </a:lnTo>
                  <a:lnTo>
                    <a:pt x="295" y="189"/>
                  </a:lnTo>
                  <a:lnTo>
                    <a:pt x="295" y="189"/>
                  </a:lnTo>
                  <a:lnTo>
                    <a:pt x="295" y="189"/>
                  </a:lnTo>
                  <a:lnTo>
                    <a:pt x="300" y="184"/>
                  </a:lnTo>
                  <a:lnTo>
                    <a:pt x="300" y="189"/>
                  </a:lnTo>
                  <a:lnTo>
                    <a:pt x="305" y="189"/>
                  </a:lnTo>
                  <a:lnTo>
                    <a:pt x="310" y="189"/>
                  </a:lnTo>
                  <a:lnTo>
                    <a:pt x="315" y="189"/>
                  </a:lnTo>
                  <a:lnTo>
                    <a:pt x="320" y="194"/>
                  </a:lnTo>
                  <a:lnTo>
                    <a:pt x="324" y="194"/>
                  </a:lnTo>
                  <a:lnTo>
                    <a:pt x="329" y="194"/>
                  </a:lnTo>
                  <a:lnTo>
                    <a:pt x="334" y="194"/>
                  </a:lnTo>
                  <a:lnTo>
                    <a:pt x="334" y="194"/>
                  </a:lnTo>
                  <a:lnTo>
                    <a:pt x="339" y="199"/>
                  </a:lnTo>
                  <a:lnTo>
                    <a:pt x="344" y="199"/>
                  </a:lnTo>
                  <a:lnTo>
                    <a:pt x="344" y="194"/>
                  </a:lnTo>
                  <a:lnTo>
                    <a:pt x="349" y="194"/>
                  </a:lnTo>
                  <a:lnTo>
                    <a:pt x="353" y="194"/>
                  </a:lnTo>
                  <a:lnTo>
                    <a:pt x="358" y="194"/>
                  </a:lnTo>
                  <a:lnTo>
                    <a:pt x="358" y="194"/>
                  </a:lnTo>
                  <a:lnTo>
                    <a:pt x="363" y="194"/>
                  </a:lnTo>
                  <a:lnTo>
                    <a:pt x="363" y="194"/>
                  </a:lnTo>
                  <a:lnTo>
                    <a:pt x="368" y="194"/>
                  </a:lnTo>
                  <a:lnTo>
                    <a:pt x="368" y="194"/>
                  </a:lnTo>
                  <a:lnTo>
                    <a:pt x="373" y="194"/>
                  </a:lnTo>
                  <a:lnTo>
                    <a:pt x="373" y="194"/>
                  </a:lnTo>
                  <a:lnTo>
                    <a:pt x="373" y="194"/>
                  </a:lnTo>
                  <a:lnTo>
                    <a:pt x="373" y="194"/>
                  </a:lnTo>
                  <a:lnTo>
                    <a:pt x="378" y="194"/>
                  </a:lnTo>
                  <a:lnTo>
                    <a:pt x="378" y="189"/>
                  </a:lnTo>
                  <a:lnTo>
                    <a:pt x="378" y="189"/>
                  </a:lnTo>
                  <a:lnTo>
                    <a:pt x="382" y="184"/>
                  </a:lnTo>
                  <a:lnTo>
                    <a:pt x="382" y="184"/>
                  </a:lnTo>
                  <a:lnTo>
                    <a:pt x="382" y="184"/>
                  </a:lnTo>
                  <a:lnTo>
                    <a:pt x="382" y="184"/>
                  </a:lnTo>
                  <a:lnTo>
                    <a:pt x="387" y="184"/>
                  </a:lnTo>
                  <a:lnTo>
                    <a:pt x="387" y="184"/>
                  </a:lnTo>
                  <a:lnTo>
                    <a:pt x="387" y="184"/>
                  </a:lnTo>
                  <a:lnTo>
                    <a:pt x="382" y="184"/>
                  </a:lnTo>
                  <a:lnTo>
                    <a:pt x="382" y="189"/>
                  </a:lnTo>
                  <a:lnTo>
                    <a:pt x="382" y="189"/>
                  </a:lnTo>
                  <a:lnTo>
                    <a:pt x="387" y="189"/>
                  </a:lnTo>
                  <a:lnTo>
                    <a:pt x="387" y="189"/>
                  </a:lnTo>
                  <a:lnTo>
                    <a:pt x="387" y="194"/>
                  </a:lnTo>
                  <a:lnTo>
                    <a:pt x="387" y="194"/>
                  </a:lnTo>
                  <a:lnTo>
                    <a:pt x="392" y="194"/>
                  </a:lnTo>
                  <a:lnTo>
                    <a:pt x="392" y="199"/>
                  </a:lnTo>
                  <a:lnTo>
                    <a:pt x="392" y="199"/>
                  </a:lnTo>
                  <a:lnTo>
                    <a:pt x="397" y="204"/>
                  </a:lnTo>
                  <a:lnTo>
                    <a:pt x="397" y="204"/>
                  </a:lnTo>
                  <a:lnTo>
                    <a:pt x="397" y="204"/>
                  </a:lnTo>
                  <a:lnTo>
                    <a:pt x="402" y="208"/>
                  </a:lnTo>
                  <a:lnTo>
                    <a:pt x="402" y="208"/>
                  </a:lnTo>
                  <a:lnTo>
                    <a:pt x="402" y="208"/>
                  </a:lnTo>
                  <a:lnTo>
                    <a:pt x="407" y="208"/>
                  </a:lnTo>
                  <a:lnTo>
                    <a:pt x="407" y="208"/>
                  </a:lnTo>
                  <a:lnTo>
                    <a:pt x="411" y="204"/>
                  </a:lnTo>
                  <a:lnTo>
                    <a:pt x="411" y="204"/>
                  </a:lnTo>
                  <a:lnTo>
                    <a:pt x="416" y="204"/>
                  </a:lnTo>
                  <a:lnTo>
                    <a:pt x="421" y="204"/>
                  </a:lnTo>
                  <a:lnTo>
                    <a:pt x="421" y="208"/>
                  </a:lnTo>
                  <a:lnTo>
                    <a:pt x="421" y="208"/>
                  </a:lnTo>
                  <a:lnTo>
                    <a:pt x="421" y="213"/>
                  </a:lnTo>
                  <a:lnTo>
                    <a:pt x="421" y="213"/>
                  </a:lnTo>
                  <a:lnTo>
                    <a:pt x="421" y="213"/>
                  </a:lnTo>
                  <a:lnTo>
                    <a:pt x="416" y="213"/>
                  </a:lnTo>
                  <a:lnTo>
                    <a:pt x="416" y="213"/>
                  </a:lnTo>
                  <a:lnTo>
                    <a:pt x="416" y="218"/>
                  </a:lnTo>
                  <a:lnTo>
                    <a:pt x="411" y="218"/>
                  </a:lnTo>
                  <a:lnTo>
                    <a:pt x="411" y="218"/>
                  </a:lnTo>
                  <a:lnTo>
                    <a:pt x="411" y="218"/>
                  </a:lnTo>
                  <a:lnTo>
                    <a:pt x="407" y="218"/>
                  </a:lnTo>
                  <a:lnTo>
                    <a:pt x="407" y="223"/>
                  </a:lnTo>
                  <a:lnTo>
                    <a:pt x="407" y="223"/>
                  </a:lnTo>
                  <a:lnTo>
                    <a:pt x="402" y="223"/>
                  </a:lnTo>
                  <a:lnTo>
                    <a:pt x="402" y="223"/>
                  </a:lnTo>
                  <a:lnTo>
                    <a:pt x="402" y="223"/>
                  </a:lnTo>
                  <a:lnTo>
                    <a:pt x="402" y="228"/>
                  </a:lnTo>
                  <a:lnTo>
                    <a:pt x="397" y="228"/>
                  </a:lnTo>
                  <a:lnTo>
                    <a:pt x="397" y="228"/>
                  </a:lnTo>
                  <a:lnTo>
                    <a:pt x="397" y="233"/>
                  </a:lnTo>
                  <a:lnTo>
                    <a:pt x="397" y="233"/>
                  </a:lnTo>
                  <a:lnTo>
                    <a:pt x="392" y="233"/>
                  </a:lnTo>
                  <a:lnTo>
                    <a:pt x="392" y="233"/>
                  </a:lnTo>
                  <a:lnTo>
                    <a:pt x="397" y="237"/>
                  </a:lnTo>
                  <a:lnTo>
                    <a:pt x="397" y="237"/>
                  </a:lnTo>
                  <a:lnTo>
                    <a:pt x="397" y="237"/>
                  </a:lnTo>
                  <a:lnTo>
                    <a:pt x="397" y="237"/>
                  </a:lnTo>
                  <a:lnTo>
                    <a:pt x="397" y="237"/>
                  </a:lnTo>
                  <a:lnTo>
                    <a:pt x="397" y="242"/>
                  </a:lnTo>
                  <a:lnTo>
                    <a:pt x="397" y="242"/>
                  </a:lnTo>
                  <a:lnTo>
                    <a:pt x="397" y="242"/>
                  </a:lnTo>
                  <a:lnTo>
                    <a:pt x="397" y="242"/>
                  </a:lnTo>
                  <a:lnTo>
                    <a:pt x="397" y="247"/>
                  </a:lnTo>
                  <a:lnTo>
                    <a:pt x="397" y="247"/>
                  </a:lnTo>
                  <a:lnTo>
                    <a:pt x="402" y="247"/>
                  </a:lnTo>
                  <a:lnTo>
                    <a:pt x="402" y="247"/>
                  </a:lnTo>
                  <a:lnTo>
                    <a:pt x="402" y="247"/>
                  </a:lnTo>
                  <a:lnTo>
                    <a:pt x="402" y="247"/>
                  </a:lnTo>
                  <a:lnTo>
                    <a:pt x="407" y="247"/>
                  </a:lnTo>
                  <a:lnTo>
                    <a:pt x="407" y="247"/>
                  </a:lnTo>
                  <a:lnTo>
                    <a:pt x="407" y="242"/>
                  </a:lnTo>
                  <a:lnTo>
                    <a:pt x="411" y="242"/>
                  </a:lnTo>
                  <a:lnTo>
                    <a:pt x="416" y="242"/>
                  </a:lnTo>
                  <a:lnTo>
                    <a:pt x="416" y="242"/>
                  </a:lnTo>
                  <a:lnTo>
                    <a:pt x="421" y="242"/>
                  </a:lnTo>
                  <a:lnTo>
                    <a:pt x="421" y="242"/>
                  </a:lnTo>
                  <a:lnTo>
                    <a:pt x="421" y="247"/>
                  </a:lnTo>
                  <a:lnTo>
                    <a:pt x="426" y="247"/>
                  </a:lnTo>
                  <a:lnTo>
                    <a:pt x="421" y="247"/>
                  </a:lnTo>
                  <a:lnTo>
                    <a:pt x="421" y="252"/>
                  </a:lnTo>
                  <a:lnTo>
                    <a:pt x="421" y="252"/>
                  </a:lnTo>
                  <a:lnTo>
                    <a:pt x="421" y="252"/>
                  </a:lnTo>
                  <a:lnTo>
                    <a:pt x="426" y="257"/>
                  </a:lnTo>
                  <a:lnTo>
                    <a:pt x="426" y="257"/>
                  </a:lnTo>
                  <a:lnTo>
                    <a:pt x="431" y="257"/>
                  </a:lnTo>
                  <a:lnTo>
                    <a:pt x="431" y="262"/>
                  </a:lnTo>
                  <a:lnTo>
                    <a:pt x="431" y="262"/>
                  </a:lnTo>
                  <a:lnTo>
                    <a:pt x="436" y="262"/>
                  </a:lnTo>
                  <a:lnTo>
                    <a:pt x="436" y="262"/>
                  </a:lnTo>
                  <a:lnTo>
                    <a:pt x="436" y="257"/>
                  </a:lnTo>
                  <a:lnTo>
                    <a:pt x="436" y="257"/>
                  </a:lnTo>
                  <a:lnTo>
                    <a:pt x="441" y="262"/>
                  </a:lnTo>
                  <a:lnTo>
                    <a:pt x="441" y="262"/>
                  </a:lnTo>
                  <a:lnTo>
                    <a:pt x="441" y="262"/>
                  </a:lnTo>
                  <a:lnTo>
                    <a:pt x="441" y="262"/>
                  </a:lnTo>
                  <a:lnTo>
                    <a:pt x="445" y="266"/>
                  </a:lnTo>
                  <a:lnTo>
                    <a:pt x="445" y="271"/>
                  </a:lnTo>
                  <a:lnTo>
                    <a:pt x="445" y="276"/>
                  </a:lnTo>
                  <a:lnTo>
                    <a:pt x="445" y="276"/>
                  </a:lnTo>
                  <a:lnTo>
                    <a:pt x="445" y="276"/>
                  </a:lnTo>
                  <a:lnTo>
                    <a:pt x="441" y="281"/>
                  </a:lnTo>
                  <a:lnTo>
                    <a:pt x="441" y="281"/>
                  </a:lnTo>
                  <a:lnTo>
                    <a:pt x="441" y="281"/>
                  </a:lnTo>
                  <a:lnTo>
                    <a:pt x="441" y="281"/>
                  </a:lnTo>
                  <a:lnTo>
                    <a:pt x="441" y="281"/>
                  </a:lnTo>
                  <a:lnTo>
                    <a:pt x="441" y="281"/>
                  </a:lnTo>
                  <a:lnTo>
                    <a:pt x="441" y="286"/>
                  </a:lnTo>
                  <a:lnTo>
                    <a:pt x="441" y="286"/>
                  </a:lnTo>
                  <a:lnTo>
                    <a:pt x="445" y="286"/>
                  </a:lnTo>
                  <a:lnTo>
                    <a:pt x="445" y="286"/>
                  </a:lnTo>
                  <a:lnTo>
                    <a:pt x="445" y="286"/>
                  </a:lnTo>
                  <a:lnTo>
                    <a:pt x="445" y="291"/>
                  </a:lnTo>
                  <a:lnTo>
                    <a:pt x="445" y="291"/>
                  </a:lnTo>
                  <a:lnTo>
                    <a:pt x="445" y="291"/>
                  </a:lnTo>
                  <a:lnTo>
                    <a:pt x="445" y="291"/>
                  </a:lnTo>
                  <a:lnTo>
                    <a:pt x="445" y="291"/>
                  </a:lnTo>
                  <a:lnTo>
                    <a:pt x="445" y="291"/>
                  </a:lnTo>
                  <a:lnTo>
                    <a:pt x="445" y="295"/>
                  </a:lnTo>
                  <a:lnTo>
                    <a:pt x="445" y="295"/>
                  </a:lnTo>
                  <a:lnTo>
                    <a:pt x="445" y="295"/>
                  </a:lnTo>
                  <a:lnTo>
                    <a:pt x="441" y="300"/>
                  </a:lnTo>
                  <a:lnTo>
                    <a:pt x="441" y="300"/>
                  </a:lnTo>
                  <a:lnTo>
                    <a:pt x="441" y="300"/>
                  </a:lnTo>
                  <a:lnTo>
                    <a:pt x="441" y="305"/>
                  </a:lnTo>
                  <a:lnTo>
                    <a:pt x="441" y="305"/>
                  </a:lnTo>
                  <a:lnTo>
                    <a:pt x="441" y="305"/>
                  </a:lnTo>
                  <a:lnTo>
                    <a:pt x="441" y="305"/>
                  </a:lnTo>
                  <a:lnTo>
                    <a:pt x="441" y="305"/>
                  </a:lnTo>
                  <a:lnTo>
                    <a:pt x="441" y="310"/>
                  </a:lnTo>
                  <a:lnTo>
                    <a:pt x="441" y="310"/>
                  </a:lnTo>
                  <a:lnTo>
                    <a:pt x="441" y="310"/>
                  </a:lnTo>
                  <a:lnTo>
                    <a:pt x="445" y="315"/>
                  </a:lnTo>
                  <a:lnTo>
                    <a:pt x="445" y="315"/>
                  </a:lnTo>
                  <a:lnTo>
                    <a:pt x="445" y="315"/>
                  </a:lnTo>
                  <a:lnTo>
                    <a:pt x="445" y="315"/>
                  </a:lnTo>
                  <a:lnTo>
                    <a:pt x="445" y="315"/>
                  </a:lnTo>
                  <a:lnTo>
                    <a:pt x="445" y="320"/>
                  </a:lnTo>
                  <a:lnTo>
                    <a:pt x="445" y="320"/>
                  </a:lnTo>
                  <a:lnTo>
                    <a:pt x="445" y="320"/>
                  </a:lnTo>
                  <a:lnTo>
                    <a:pt x="445" y="320"/>
                  </a:lnTo>
                  <a:lnTo>
                    <a:pt x="445" y="320"/>
                  </a:lnTo>
                  <a:lnTo>
                    <a:pt x="450" y="320"/>
                  </a:lnTo>
                  <a:lnTo>
                    <a:pt x="450" y="320"/>
                  </a:lnTo>
                  <a:lnTo>
                    <a:pt x="450" y="324"/>
                  </a:lnTo>
                  <a:lnTo>
                    <a:pt x="450" y="324"/>
                  </a:lnTo>
                  <a:lnTo>
                    <a:pt x="450" y="324"/>
                  </a:lnTo>
                  <a:lnTo>
                    <a:pt x="450" y="324"/>
                  </a:lnTo>
                  <a:lnTo>
                    <a:pt x="450" y="324"/>
                  </a:lnTo>
                  <a:lnTo>
                    <a:pt x="450" y="324"/>
                  </a:lnTo>
                  <a:lnTo>
                    <a:pt x="450" y="324"/>
                  </a:lnTo>
                  <a:lnTo>
                    <a:pt x="450" y="324"/>
                  </a:lnTo>
                  <a:lnTo>
                    <a:pt x="450" y="329"/>
                  </a:lnTo>
                  <a:lnTo>
                    <a:pt x="450" y="329"/>
                  </a:lnTo>
                  <a:lnTo>
                    <a:pt x="450" y="329"/>
                  </a:lnTo>
                  <a:lnTo>
                    <a:pt x="450" y="329"/>
                  </a:lnTo>
                  <a:lnTo>
                    <a:pt x="450" y="329"/>
                  </a:lnTo>
                  <a:lnTo>
                    <a:pt x="455" y="334"/>
                  </a:lnTo>
                  <a:lnTo>
                    <a:pt x="455" y="334"/>
                  </a:lnTo>
                  <a:lnTo>
                    <a:pt x="455" y="334"/>
                  </a:lnTo>
                  <a:lnTo>
                    <a:pt x="455" y="334"/>
                  </a:lnTo>
                  <a:lnTo>
                    <a:pt x="455" y="334"/>
                  </a:lnTo>
                  <a:lnTo>
                    <a:pt x="455" y="334"/>
                  </a:lnTo>
                  <a:lnTo>
                    <a:pt x="455" y="339"/>
                  </a:lnTo>
                  <a:lnTo>
                    <a:pt x="450" y="339"/>
                  </a:lnTo>
                  <a:lnTo>
                    <a:pt x="450" y="339"/>
                  </a:lnTo>
                  <a:lnTo>
                    <a:pt x="455" y="339"/>
                  </a:lnTo>
                  <a:lnTo>
                    <a:pt x="455" y="339"/>
                  </a:lnTo>
                  <a:lnTo>
                    <a:pt x="455" y="339"/>
                  </a:lnTo>
                  <a:lnTo>
                    <a:pt x="455" y="339"/>
                  </a:lnTo>
                  <a:lnTo>
                    <a:pt x="455" y="344"/>
                  </a:lnTo>
                  <a:lnTo>
                    <a:pt x="455" y="344"/>
                  </a:lnTo>
                  <a:lnTo>
                    <a:pt x="455" y="344"/>
                  </a:lnTo>
                  <a:lnTo>
                    <a:pt x="455" y="344"/>
                  </a:lnTo>
                  <a:lnTo>
                    <a:pt x="455" y="344"/>
                  </a:lnTo>
                  <a:lnTo>
                    <a:pt x="455" y="344"/>
                  </a:lnTo>
                  <a:lnTo>
                    <a:pt x="455" y="344"/>
                  </a:lnTo>
                  <a:lnTo>
                    <a:pt x="455" y="349"/>
                  </a:lnTo>
                  <a:lnTo>
                    <a:pt x="460" y="349"/>
                  </a:lnTo>
                  <a:lnTo>
                    <a:pt x="460" y="349"/>
                  </a:lnTo>
                  <a:lnTo>
                    <a:pt x="460" y="349"/>
                  </a:lnTo>
                  <a:lnTo>
                    <a:pt x="460" y="349"/>
                  </a:lnTo>
                  <a:lnTo>
                    <a:pt x="465" y="354"/>
                  </a:lnTo>
                  <a:lnTo>
                    <a:pt x="465" y="354"/>
                  </a:lnTo>
                  <a:lnTo>
                    <a:pt x="465" y="354"/>
                  </a:lnTo>
                  <a:lnTo>
                    <a:pt x="465" y="354"/>
                  </a:lnTo>
                  <a:lnTo>
                    <a:pt x="465" y="358"/>
                  </a:lnTo>
                  <a:lnTo>
                    <a:pt x="460" y="354"/>
                  </a:lnTo>
                  <a:lnTo>
                    <a:pt x="455" y="349"/>
                  </a:lnTo>
                  <a:lnTo>
                    <a:pt x="445" y="349"/>
                  </a:lnTo>
                  <a:lnTo>
                    <a:pt x="445" y="344"/>
                  </a:lnTo>
                  <a:lnTo>
                    <a:pt x="441" y="344"/>
                  </a:lnTo>
                  <a:lnTo>
                    <a:pt x="441" y="344"/>
                  </a:lnTo>
                  <a:lnTo>
                    <a:pt x="441" y="344"/>
                  </a:lnTo>
                  <a:lnTo>
                    <a:pt x="441" y="344"/>
                  </a:lnTo>
                  <a:lnTo>
                    <a:pt x="436" y="344"/>
                  </a:lnTo>
                  <a:lnTo>
                    <a:pt x="431" y="339"/>
                  </a:lnTo>
                  <a:lnTo>
                    <a:pt x="431" y="339"/>
                  </a:lnTo>
                  <a:lnTo>
                    <a:pt x="431" y="344"/>
                  </a:lnTo>
                  <a:lnTo>
                    <a:pt x="431" y="344"/>
                  </a:lnTo>
                  <a:lnTo>
                    <a:pt x="426" y="344"/>
                  </a:lnTo>
                  <a:lnTo>
                    <a:pt x="426" y="344"/>
                  </a:lnTo>
                  <a:lnTo>
                    <a:pt x="426" y="344"/>
                  </a:lnTo>
                  <a:lnTo>
                    <a:pt x="426" y="344"/>
                  </a:lnTo>
                  <a:lnTo>
                    <a:pt x="421" y="344"/>
                  </a:lnTo>
                  <a:lnTo>
                    <a:pt x="421" y="344"/>
                  </a:lnTo>
                  <a:lnTo>
                    <a:pt x="421" y="344"/>
                  </a:lnTo>
                  <a:lnTo>
                    <a:pt x="416" y="344"/>
                  </a:lnTo>
                  <a:lnTo>
                    <a:pt x="416" y="344"/>
                  </a:lnTo>
                  <a:lnTo>
                    <a:pt x="411" y="344"/>
                  </a:lnTo>
                  <a:lnTo>
                    <a:pt x="411" y="344"/>
                  </a:lnTo>
                  <a:lnTo>
                    <a:pt x="411" y="344"/>
                  </a:lnTo>
                  <a:lnTo>
                    <a:pt x="407" y="344"/>
                  </a:lnTo>
                  <a:lnTo>
                    <a:pt x="407" y="349"/>
                  </a:lnTo>
                  <a:lnTo>
                    <a:pt x="402" y="349"/>
                  </a:lnTo>
                  <a:lnTo>
                    <a:pt x="402" y="349"/>
                  </a:lnTo>
                  <a:lnTo>
                    <a:pt x="397" y="349"/>
                  </a:lnTo>
                  <a:lnTo>
                    <a:pt x="397" y="349"/>
                  </a:lnTo>
                  <a:lnTo>
                    <a:pt x="392" y="349"/>
                  </a:lnTo>
                  <a:lnTo>
                    <a:pt x="392" y="349"/>
                  </a:lnTo>
                  <a:lnTo>
                    <a:pt x="387" y="349"/>
                  </a:lnTo>
                  <a:lnTo>
                    <a:pt x="382" y="349"/>
                  </a:lnTo>
                  <a:lnTo>
                    <a:pt x="382" y="349"/>
                  </a:lnTo>
                  <a:lnTo>
                    <a:pt x="382" y="354"/>
                  </a:lnTo>
                  <a:lnTo>
                    <a:pt x="382" y="354"/>
                  </a:lnTo>
                  <a:lnTo>
                    <a:pt x="382" y="354"/>
                  </a:lnTo>
                  <a:lnTo>
                    <a:pt x="378" y="354"/>
                  </a:lnTo>
                  <a:lnTo>
                    <a:pt x="378" y="354"/>
                  </a:lnTo>
                  <a:lnTo>
                    <a:pt x="378" y="354"/>
                  </a:lnTo>
                  <a:lnTo>
                    <a:pt x="378" y="358"/>
                  </a:lnTo>
                  <a:lnTo>
                    <a:pt x="378" y="358"/>
                  </a:lnTo>
                  <a:lnTo>
                    <a:pt x="378" y="358"/>
                  </a:lnTo>
                  <a:lnTo>
                    <a:pt x="373" y="358"/>
                  </a:lnTo>
                  <a:lnTo>
                    <a:pt x="373" y="358"/>
                  </a:lnTo>
                  <a:lnTo>
                    <a:pt x="368" y="358"/>
                  </a:lnTo>
                  <a:lnTo>
                    <a:pt x="368" y="358"/>
                  </a:lnTo>
                  <a:lnTo>
                    <a:pt x="363" y="363"/>
                  </a:lnTo>
                  <a:lnTo>
                    <a:pt x="363" y="363"/>
                  </a:lnTo>
                  <a:lnTo>
                    <a:pt x="363" y="363"/>
                  </a:lnTo>
                  <a:lnTo>
                    <a:pt x="368" y="363"/>
                  </a:lnTo>
                  <a:lnTo>
                    <a:pt x="368" y="368"/>
                  </a:lnTo>
                  <a:lnTo>
                    <a:pt x="368" y="368"/>
                  </a:lnTo>
                  <a:lnTo>
                    <a:pt x="373" y="368"/>
                  </a:lnTo>
                  <a:lnTo>
                    <a:pt x="373" y="373"/>
                  </a:lnTo>
                  <a:lnTo>
                    <a:pt x="373" y="373"/>
                  </a:lnTo>
                  <a:lnTo>
                    <a:pt x="373" y="373"/>
                  </a:lnTo>
                  <a:lnTo>
                    <a:pt x="368" y="373"/>
                  </a:lnTo>
                  <a:lnTo>
                    <a:pt x="368" y="373"/>
                  </a:lnTo>
                  <a:lnTo>
                    <a:pt x="368" y="378"/>
                  </a:lnTo>
                  <a:lnTo>
                    <a:pt x="368" y="378"/>
                  </a:lnTo>
                  <a:lnTo>
                    <a:pt x="363" y="378"/>
                  </a:lnTo>
                  <a:lnTo>
                    <a:pt x="363" y="378"/>
                  </a:lnTo>
                  <a:lnTo>
                    <a:pt x="363" y="383"/>
                  </a:lnTo>
                  <a:lnTo>
                    <a:pt x="363" y="383"/>
                  </a:lnTo>
                  <a:lnTo>
                    <a:pt x="363" y="383"/>
                  </a:lnTo>
                  <a:lnTo>
                    <a:pt x="358" y="387"/>
                  </a:lnTo>
                  <a:lnTo>
                    <a:pt x="358" y="387"/>
                  </a:lnTo>
                  <a:lnTo>
                    <a:pt x="353" y="387"/>
                  </a:lnTo>
                  <a:lnTo>
                    <a:pt x="353" y="387"/>
                  </a:lnTo>
                  <a:lnTo>
                    <a:pt x="353" y="387"/>
                  </a:lnTo>
                  <a:lnTo>
                    <a:pt x="353" y="383"/>
                  </a:lnTo>
                  <a:lnTo>
                    <a:pt x="349" y="383"/>
                  </a:lnTo>
                  <a:lnTo>
                    <a:pt x="349" y="383"/>
                  </a:lnTo>
                  <a:lnTo>
                    <a:pt x="349" y="383"/>
                  </a:lnTo>
                  <a:lnTo>
                    <a:pt x="349" y="383"/>
                  </a:lnTo>
                  <a:lnTo>
                    <a:pt x="344" y="387"/>
                  </a:lnTo>
                  <a:lnTo>
                    <a:pt x="339" y="387"/>
                  </a:lnTo>
                  <a:lnTo>
                    <a:pt x="339" y="387"/>
                  </a:lnTo>
                  <a:lnTo>
                    <a:pt x="339" y="387"/>
                  </a:lnTo>
                  <a:lnTo>
                    <a:pt x="334" y="387"/>
                  </a:lnTo>
                  <a:lnTo>
                    <a:pt x="334" y="387"/>
                  </a:lnTo>
                  <a:lnTo>
                    <a:pt x="334" y="387"/>
                  </a:lnTo>
                  <a:lnTo>
                    <a:pt x="329" y="387"/>
                  </a:lnTo>
                  <a:lnTo>
                    <a:pt x="329" y="387"/>
                  </a:lnTo>
                  <a:lnTo>
                    <a:pt x="329" y="387"/>
                  </a:lnTo>
                  <a:lnTo>
                    <a:pt x="329" y="387"/>
                  </a:lnTo>
                  <a:lnTo>
                    <a:pt x="329" y="387"/>
                  </a:lnTo>
                  <a:lnTo>
                    <a:pt x="324" y="387"/>
                  </a:lnTo>
                  <a:lnTo>
                    <a:pt x="324" y="387"/>
                  </a:lnTo>
                  <a:lnTo>
                    <a:pt x="320" y="392"/>
                  </a:lnTo>
                  <a:lnTo>
                    <a:pt x="320" y="392"/>
                  </a:lnTo>
                  <a:lnTo>
                    <a:pt x="320" y="392"/>
                  </a:lnTo>
                  <a:lnTo>
                    <a:pt x="320" y="392"/>
                  </a:lnTo>
                  <a:lnTo>
                    <a:pt x="315" y="387"/>
                  </a:lnTo>
                  <a:lnTo>
                    <a:pt x="315" y="387"/>
                  </a:lnTo>
                  <a:lnTo>
                    <a:pt x="315" y="387"/>
                  </a:lnTo>
                  <a:lnTo>
                    <a:pt x="310" y="387"/>
                  </a:lnTo>
                  <a:lnTo>
                    <a:pt x="310" y="387"/>
                  </a:lnTo>
                  <a:lnTo>
                    <a:pt x="310" y="387"/>
                  </a:lnTo>
                  <a:lnTo>
                    <a:pt x="310" y="387"/>
                  </a:lnTo>
                  <a:lnTo>
                    <a:pt x="310" y="387"/>
                  </a:lnTo>
                  <a:lnTo>
                    <a:pt x="310" y="387"/>
                  </a:lnTo>
                  <a:lnTo>
                    <a:pt x="305" y="392"/>
                  </a:lnTo>
                  <a:lnTo>
                    <a:pt x="300" y="392"/>
                  </a:lnTo>
                  <a:lnTo>
                    <a:pt x="300" y="392"/>
                  </a:lnTo>
                  <a:lnTo>
                    <a:pt x="300" y="392"/>
                  </a:lnTo>
                  <a:lnTo>
                    <a:pt x="295" y="392"/>
                  </a:lnTo>
                  <a:lnTo>
                    <a:pt x="295" y="392"/>
                  </a:lnTo>
                  <a:lnTo>
                    <a:pt x="295" y="392"/>
                  </a:lnTo>
                  <a:lnTo>
                    <a:pt x="290" y="392"/>
                  </a:lnTo>
                  <a:lnTo>
                    <a:pt x="290" y="392"/>
                  </a:lnTo>
                  <a:lnTo>
                    <a:pt x="290" y="397"/>
                  </a:lnTo>
                  <a:lnTo>
                    <a:pt x="286" y="397"/>
                  </a:lnTo>
                  <a:lnTo>
                    <a:pt x="286" y="397"/>
                  </a:lnTo>
                  <a:lnTo>
                    <a:pt x="286" y="397"/>
                  </a:lnTo>
                  <a:lnTo>
                    <a:pt x="281" y="397"/>
                  </a:lnTo>
                  <a:lnTo>
                    <a:pt x="281" y="397"/>
                  </a:lnTo>
                  <a:lnTo>
                    <a:pt x="281" y="397"/>
                  </a:lnTo>
                  <a:lnTo>
                    <a:pt x="281" y="397"/>
                  </a:lnTo>
                  <a:lnTo>
                    <a:pt x="276" y="397"/>
                  </a:lnTo>
                  <a:lnTo>
                    <a:pt x="276" y="397"/>
                  </a:lnTo>
                  <a:lnTo>
                    <a:pt x="271" y="402"/>
                  </a:lnTo>
                  <a:lnTo>
                    <a:pt x="271" y="402"/>
                  </a:lnTo>
                  <a:lnTo>
                    <a:pt x="271" y="402"/>
                  </a:lnTo>
                  <a:lnTo>
                    <a:pt x="271" y="402"/>
                  </a:lnTo>
                  <a:lnTo>
                    <a:pt x="271" y="402"/>
                  </a:lnTo>
                  <a:lnTo>
                    <a:pt x="271" y="407"/>
                  </a:lnTo>
                  <a:lnTo>
                    <a:pt x="271" y="407"/>
                  </a:lnTo>
                  <a:lnTo>
                    <a:pt x="271" y="407"/>
                  </a:lnTo>
                  <a:lnTo>
                    <a:pt x="271" y="412"/>
                  </a:lnTo>
                  <a:lnTo>
                    <a:pt x="271" y="412"/>
                  </a:lnTo>
                  <a:lnTo>
                    <a:pt x="266" y="412"/>
                  </a:lnTo>
                  <a:lnTo>
                    <a:pt x="266" y="412"/>
                  </a:lnTo>
                  <a:lnTo>
                    <a:pt x="266" y="412"/>
                  </a:lnTo>
                  <a:lnTo>
                    <a:pt x="261" y="416"/>
                  </a:lnTo>
                  <a:lnTo>
                    <a:pt x="261" y="416"/>
                  </a:lnTo>
                  <a:lnTo>
                    <a:pt x="257" y="416"/>
                  </a:lnTo>
                  <a:lnTo>
                    <a:pt x="257" y="416"/>
                  </a:lnTo>
                  <a:lnTo>
                    <a:pt x="257" y="416"/>
                  </a:lnTo>
                  <a:lnTo>
                    <a:pt x="257" y="416"/>
                  </a:lnTo>
                  <a:lnTo>
                    <a:pt x="252" y="412"/>
                  </a:lnTo>
                  <a:lnTo>
                    <a:pt x="252" y="412"/>
                  </a:lnTo>
                  <a:lnTo>
                    <a:pt x="252" y="412"/>
                  </a:lnTo>
                  <a:lnTo>
                    <a:pt x="247" y="412"/>
                  </a:lnTo>
                  <a:lnTo>
                    <a:pt x="247" y="412"/>
                  </a:lnTo>
                  <a:lnTo>
                    <a:pt x="247" y="412"/>
                  </a:lnTo>
                  <a:lnTo>
                    <a:pt x="247" y="416"/>
                  </a:lnTo>
                  <a:lnTo>
                    <a:pt x="247" y="416"/>
                  </a:lnTo>
                  <a:lnTo>
                    <a:pt x="242" y="421"/>
                  </a:lnTo>
                  <a:lnTo>
                    <a:pt x="242" y="421"/>
                  </a:lnTo>
                  <a:lnTo>
                    <a:pt x="237" y="426"/>
                  </a:lnTo>
                  <a:lnTo>
                    <a:pt x="237" y="426"/>
                  </a:lnTo>
                  <a:lnTo>
                    <a:pt x="232" y="426"/>
                  </a:lnTo>
                  <a:lnTo>
                    <a:pt x="232" y="426"/>
                  </a:lnTo>
                  <a:lnTo>
                    <a:pt x="232" y="426"/>
                  </a:lnTo>
                  <a:lnTo>
                    <a:pt x="228" y="426"/>
                  </a:lnTo>
                  <a:lnTo>
                    <a:pt x="228" y="426"/>
                  </a:lnTo>
                  <a:lnTo>
                    <a:pt x="228" y="426"/>
                  </a:lnTo>
                  <a:lnTo>
                    <a:pt x="228" y="426"/>
                  </a:lnTo>
                  <a:lnTo>
                    <a:pt x="228" y="426"/>
                  </a:lnTo>
                  <a:lnTo>
                    <a:pt x="223" y="426"/>
                  </a:lnTo>
                  <a:lnTo>
                    <a:pt x="223" y="426"/>
                  </a:lnTo>
                  <a:lnTo>
                    <a:pt x="223" y="426"/>
                  </a:lnTo>
                  <a:lnTo>
                    <a:pt x="223" y="431"/>
                  </a:lnTo>
                  <a:lnTo>
                    <a:pt x="223" y="431"/>
                  </a:lnTo>
                  <a:lnTo>
                    <a:pt x="218" y="431"/>
                  </a:lnTo>
                  <a:lnTo>
                    <a:pt x="218" y="431"/>
                  </a:lnTo>
                  <a:lnTo>
                    <a:pt x="213" y="431"/>
                  </a:lnTo>
                  <a:lnTo>
                    <a:pt x="213" y="431"/>
                  </a:lnTo>
                  <a:lnTo>
                    <a:pt x="213" y="431"/>
                  </a:lnTo>
                  <a:lnTo>
                    <a:pt x="213" y="436"/>
                  </a:lnTo>
                  <a:lnTo>
                    <a:pt x="213" y="436"/>
                  </a:lnTo>
                  <a:lnTo>
                    <a:pt x="213" y="436"/>
                  </a:lnTo>
                  <a:lnTo>
                    <a:pt x="213" y="436"/>
                  </a:lnTo>
                  <a:lnTo>
                    <a:pt x="213" y="436"/>
                  </a:lnTo>
                  <a:lnTo>
                    <a:pt x="213" y="436"/>
                  </a:lnTo>
                  <a:lnTo>
                    <a:pt x="208" y="431"/>
                  </a:lnTo>
                  <a:lnTo>
                    <a:pt x="208" y="431"/>
                  </a:lnTo>
                  <a:lnTo>
                    <a:pt x="208" y="431"/>
                  </a:lnTo>
                  <a:lnTo>
                    <a:pt x="208" y="431"/>
                  </a:lnTo>
                  <a:lnTo>
                    <a:pt x="203" y="431"/>
                  </a:lnTo>
                  <a:lnTo>
                    <a:pt x="203" y="431"/>
                  </a:lnTo>
                  <a:lnTo>
                    <a:pt x="203" y="431"/>
                  </a:lnTo>
                  <a:lnTo>
                    <a:pt x="198" y="431"/>
                  </a:lnTo>
                  <a:lnTo>
                    <a:pt x="198" y="431"/>
                  </a:lnTo>
                  <a:lnTo>
                    <a:pt x="198" y="431"/>
                  </a:lnTo>
                  <a:lnTo>
                    <a:pt x="198" y="431"/>
                  </a:lnTo>
                  <a:lnTo>
                    <a:pt x="198" y="436"/>
                  </a:lnTo>
                  <a:lnTo>
                    <a:pt x="198" y="436"/>
                  </a:lnTo>
                  <a:lnTo>
                    <a:pt x="194" y="436"/>
                  </a:lnTo>
                  <a:lnTo>
                    <a:pt x="194" y="436"/>
                  </a:lnTo>
                  <a:lnTo>
                    <a:pt x="194" y="436"/>
                  </a:lnTo>
                  <a:lnTo>
                    <a:pt x="194" y="436"/>
                  </a:lnTo>
                  <a:lnTo>
                    <a:pt x="194" y="436"/>
                  </a:lnTo>
                  <a:lnTo>
                    <a:pt x="189" y="436"/>
                  </a:lnTo>
                  <a:lnTo>
                    <a:pt x="189" y="436"/>
                  </a:lnTo>
                  <a:lnTo>
                    <a:pt x="189" y="436"/>
                  </a:lnTo>
                  <a:lnTo>
                    <a:pt x="189" y="436"/>
                  </a:lnTo>
                  <a:lnTo>
                    <a:pt x="189" y="436"/>
                  </a:lnTo>
                  <a:lnTo>
                    <a:pt x="189" y="436"/>
                  </a:lnTo>
                  <a:lnTo>
                    <a:pt x="189" y="436"/>
                  </a:lnTo>
                  <a:lnTo>
                    <a:pt x="189" y="441"/>
                  </a:lnTo>
                  <a:lnTo>
                    <a:pt x="189" y="441"/>
                  </a:lnTo>
                  <a:lnTo>
                    <a:pt x="184" y="441"/>
                  </a:lnTo>
                  <a:lnTo>
                    <a:pt x="184" y="441"/>
                  </a:lnTo>
                  <a:lnTo>
                    <a:pt x="189" y="441"/>
                  </a:lnTo>
                  <a:lnTo>
                    <a:pt x="189" y="445"/>
                  </a:lnTo>
                  <a:lnTo>
                    <a:pt x="189" y="445"/>
                  </a:lnTo>
                  <a:lnTo>
                    <a:pt x="189" y="445"/>
                  </a:lnTo>
                  <a:lnTo>
                    <a:pt x="189" y="450"/>
                  </a:lnTo>
                  <a:lnTo>
                    <a:pt x="189" y="450"/>
                  </a:lnTo>
                  <a:lnTo>
                    <a:pt x="189" y="450"/>
                  </a:lnTo>
                  <a:lnTo>
                    <a:pt x="189" y="450"/>
                  </a:lnTo>
                  <a:lnTo>
                    <a:pt x="184" y="450"/>
                  </a:lnTo>
                  <a:lnTo>
                    <a:pt x="184" y="450"/>
                  </a:lnTo>
                  <a:lnTo>
                    <a:pt x="184" y="450"/>
                  </a:lnTo>
                  <a:lnTo>
                    <a:pt x="184" y="455"/>
                  </a:lnTo>
                  <a:lnTo>
                    <a:pt x="184" y="455"/>
                  </a:lnTo>
                  <a:lnTo>
                    <a:pt x="184" y="455"/>
                  </a:lnTo>
                  <a:lnTo>
                    <a:pt x="184" y="455"/>
                  </a:lnTo>
                  <a:lnTo>
                    <a:pt x="179" y="455"/>
                  </a:lnTo>
                  <a:lnTo>
                    <a:pt x="179" y="455"/>
                  </a:lnTo>
                  <a:lnTo>
                    <a:pt x="179" y="455"/>
                  </a:lnTo>
                  <a:lnTo>
                    <a:pt x="179" y="455"/>
                  </a:lnTo>
                  <a:lnTo>
                    <a:pt x="179" y="455"/>
                  </a:lnTo>
                  <a:lnTo>
                    <a:pt x="179" y="460"/>
                  </a:lnTo>
                  <a:lnTo>
                    <a:pt x="179" y="460"/>
                  </a:lnTo>
                  <a:lnTo>
                    <a:pt x="174" y="460"/>
                  </a:lnTo>
                  <a:lnTo>
                    <a:pt x="174" y="460"/>
                  </a:lnTo>
                  <a:lnTo>
                    <a:pt x="174" y="460"/>
                  </a:lnTo>
                  <a:lnTo>
                    <a:pt x="174" y="460"/>
                  </a:lnTo>
                  <a:lnTo>
                    <a:pt x="174" y="460"/>
                  </a:lnTo>
                  <a:lnTo>
                    <a:pt x="174" y="460"/>
                  </a:lnTo>
                  <a:lnTo>
                    <a:pt x="174" y="455"/>
                  </a:lnTo>
                  <a:lnTo>
                    <a:pt x="169" y="455"/>
                  </a:lnTo>
                  <a:lnTo>
                    <a:pt x="169" y="450"/>
                  </a:lnTo>
                  <a:lnTo>
                    <a:pt x="169" y="450"/>
                  </a:lnTo>
                  <a:lnTo>
                    <a:pt x="169" y="450"/>
                  </a:lnTo>
                  <a:lnTo>
                    <a:pt x="169" y="450"/>
                  </a:lnTo>
                  <a:lnTo>
                    <a:pt x="165" y="450"/>
                  </a:lnTo>
                  <a:lnTo>
                    <a:pt x="165" y="455"/>
                  </a:lnTo>
                  <a:lnTo>
                    <a:pt x="165" y="455"/>
                  </a:lnTo>
                  <a:lnTo>
                    <a:pt x="165" y="455"/>
                  </a:lnTo>
                  <a:lnTo>
                    <a:pt x="165" y="455"/>
                  </a:lnTo>
                  <a:lnTo>
                    <a:pt x="165" y="455"/>
                  </a:lnTo>
                  <a:lnTo>
                    <a:pt x="160" y="455"/>
                  </a:lnTo>
                  <a:lnTo>
                    <a:pt x="160" y="455"/>
                  </a:lnTo>
                  <a:lnTo>
                    <a:pt x="155" y="450"/>
                  </a:lnTo>
                  <a:lnTo>
                    <a:pt x="155" y="450"/>
                  </a:lnTo>
                  <a:lnTo>
                    <a:pt x="150" y="450"/>
                  </a:lnTo>
                  <a:lnTo>
                    <a:pt x="145" y="450"/>
                  </a:lnTo>
                  <a:lnTo>
                    <a:pt x="145" y="455"/>
                  </a:lnTo>
                  <a:lnTo>
                    <a:pt x="140" y="455"/>
                  </a:lnTo>
                  <a:lnTo>
                    <a:pt x="140" y="455"/>
                  </a:lnTo>
                  <a:lnTo>
                    <a:pt x="136" y="455"/>
                  </a:lnTo>
                  <a:lnTo>
                    <a:pt x="136" y="455"/>
                  </a:lnTo>
                  <a:lnTo>
                    <a:pt x="136" y="455"/>
                  </a:lnTo>
                  <a:lnTo>
                    <a:pt x="131" y="455"/>
                  </a:lnTo>
                  <a:lnTo>
                    <a:pt x="131" y="455"/>
                  </a:lnTo>
                  <a:lnTo>
                    <a:pt x="131" y="455"/>
                  </a:lnTo>
                  <a:lnTo>
                    <a:pt x="131" y="455"/>
                  </a:lnTo>
                  <a:lnTo>
                    <a:pt x="131" y="450"/>
                  </a:lnTo>
                  <a:lnTo>
                    <a:pt x="131" y="450"/>
                  </a:lnTo>
                  <a:lnTo>
                    <a:pt x="131" y="450"/>
                  </a:lnTo>
                  <a:lnTo>
                    <a:pt x="131" y="450"/>
                  </a:lnTo>
                  <a:lnTo>
                    <a:pt x="126" y="450"/>
                  </a:lnTo>
                  <a:lnTo>
                    <a:pt x="126" y="450"/>
                  </a:lnTo>
                  <a:lnTo>
                    <a:pt x="126" y="450"/>
                  </a:lnTo>
                  <a:lnTo>
                    <a:pt x="126" y="450"/>
                  </a:lnTo>
                  <a:lnTo>
                    <a:pt x="126" y="450"/>
                  </a:lnTo>
                  <a:lnTo>
                    <a:pt x="121" y="455"/>
                  </a:lnTo>
                  <a:lnTo>
                    <a:pt x="121" y="455"/>
                  </a:lnTo>
                  <a:lnTo>
                    <a:pt x="116" y="455"/>
                  </a:lnTo>
                  <a:lnTo>
                    <a:pt x="116" y="455"/>
                  </a:lnTo>
                  <a:lnTo>
                    <a:pt x="111" y="455"/>
                  </a:lnTo>
                  <a:lnTo>
                    <a:pt x="111" y="455"/>
                  </a:lnTo>
                  <a:lnTo>
                    <a:pt x="111" y="455"/>
                  </a:lnTo>
                  <a:lnTo>
                    <a:pt x="111" y="455"/>
                  </a:lnTo>
                  <a:lnTo>
                    <a:pt x="107" y="460"/>
                  </a:lnTo>
                  <a:lnTo>
                    <a:pt x="107" y="460"/>
                  </a:lnTo>
                  <a:lnTo>
                    <a:pt x="107" y="460"/>
                  </a:lnTo>
                  <a:lnTo>
                    <a:pt x="107" y="460"/>
                  </a:lnTo>
                  <a:lnTo>
                    <a:pt x="107" y="460"/>
                  </a:lnTo>
                  <a:lnTo>
                    <a:pt x="102" y="460"/>
                  </a:lnTo>
                  <a:lnTo>
                    <a:pt x="97" y="460"/>
                  </a:lnTo>
                  <a:lnTo>
                    <a:pt x="97" y="460"/>
                  </a:lnTo>
                  <a:lnTo>
                    <a:pt x="97" y="460"/>
                  </a:lnTo>
                  <a:lnTo>
                    <a:pt x="97" y="465"/>
                  </a:lnTo>
                  <a:lnTo>
                    <a:pt x="97" y="465"/>
                  </a:lnTo>
                  <a:lnTo>
                    <a:pt x="97" y="465"/>
                  </a:lnTo>
                  <a:lnTo>
                    <a:pt x="97" y="470"/>
                  </a:lnTo>
                  <a:lnTo>
                    <a:pt x="97" y="470"/>
                  </a:lnTo>
                  <a:lnTo>
                    <a:pt x="92" y="470"/>
                  </a:lnTo>
                  <a:lnTo>
                    <a:pt x="92" y="470"/>
                  </a:lnTo>
                  <a:lnTo>
                    <a:pt x="87" y="470"/>
                  </a:lnTo>
                  <a:lnTo>
                    <a:pt x="87" y="470"/>
                  </a:lnTo>
                  <a:lnTo>
                    <a:pt x="87" y="474"/>
                  </a:lnTo>
                  <a:lnTo>
                    <a:pt x="82" y="474"/>
                  </a:lnTo>
                  <a:lnTo>
                    <a:pt x="82" y="474"/>
                  </a:lnTo>
                  <a:lnTo>
                    <a:pt x="82" y="479"/>
                  </a:lnTo>
                  <a:lnTo>
                    <a:pt x="82" y="479"/>
                  </a:lnTo>
                  <a:lnTo>
                    <a:pt x="82" y="484"/>
                  </a:lnTo>
                  <a:lnTo>
                    <a:pt x="77" y="484"/>
                  </a:lnTo>
                  <a:lnTo>
                    <a:pt x="77" y="484"/>
                  </a:lnTo>
                  <a:lnTo>
                    <a:pt x="77" y="484"/>
                  </a:lnTo>
                  <a:lnTo>
                    <a:pt x="77" y="484"/>
                  </a:lnTo>
                  <a:lnTo>
                    <a:pt x="77" y="484"/>
                  </a:lnTo>
                  <a:lnTo>
                    <a:pt x="73" y="484"/>
                  </a:lnTo>
                  <a:lnTo>
                    <a:pt x="73" y="489"/>
                  </a:lnTo>
                  <a:lnTo>
                    <a:pt x="73" y="489"/>
                  </a:lnTo>
                  <a:lnTo>
                    <a:pt x="73" y="489"/>
                  </a:lnTo>
                  <a:lnTo>
                    <a:pt x="68" y="489"/>
                  </a:lnTo>
                  <a:lnTo>
                    <a:pt x="68" y="489"/>
                  </a:lnTo>
                  <a:lnTo>
                    <a:pt x="63" y="489"/>
                  </a:lnTo>
                  <a:lnTo>
                    <a:pt x="63" y="489"/>
                  </a:lnTo>
                  <a:lnTo>
                    <a:pt x="58" y="489"/>
                  </a:lnTo>
                  <a:lnTo>
                    <a:pt x="58" y="489"/>
                  </a:lnTo>
                  <a:lnTo>
                    <a:pt x="58" y="494"/>
                  </a:lnTo>
                  <a:lnTo>
                    <a:pt x="53" y="494"/>
                  </a:lnTo>
                  <a:lnTo>
                    <a:pt x="53" y="499"/>
                  </a:lnTo>
                  <a:lnTo>
                    <a:pt x="53" y="503"/>
                  </a:lnTo>
                  <a:lnTo>
                    <a:pt x="53" y="508"/>
                  </a:lnTo>
                  <a:lnTo>
                    <a:pt x="53" y="508"/>
                  </a:lnTo>
                  <a:lnTo>
                    <a:pt x="58" y="508"/>
                  </a:lnTo>
                  <a:lnTo>
                    <a:pt x="58" y="508"/>
                  </a:lnTo>
                  <a:lnTo>
                    <a:pt x="58" y="508"/>
                  </a:lnTo>
                  <a:lnTo>
                    <a:pt x="58" y="513"/>
                  </a:lnTo>
                  <a:lnTo>
                    <a:pt x="58" y="513"/>
                  </a:lnTo>
                  <a:lnTo>
                    <a:pt x="58" y="513"/>
                  </a:lnTo>
                  <a:lnTo>
                    <a:pt x="58" y="513"/>
                  </a:lnTo>
                  <a:lnTo>
                    <a:pt x="53" y="513"/>
                  </a:lnTo>
                  <a:lnTo>
                    <a:pt x="53" y="518"/>
                  </a:lnTo>
                  <a:lnTo>
                    <a:pt x="53" y="518"/>
                  </a:lnTo>
                  <a:lnTo>
                    <a:pt x="48" y="518"/>
                  </a:lnTo>
                  <a:lnTo>
                    <a:pt x="48" y="518"/>
                  </a:lnTo>
                  <a:lnTo>
                    <a:pt x="44" y="513"/>
                  </a:lnTo>
                  <a:lnTo>
                    <a:pt x="44" y="513"/>
                  </a:lnTo>
                  <a:lnTo>
                    <a:pt x="44" y="513"/>
                  </a:lnTo>
                  <a:lnTo>
                    <a:pt x="44" y="508"/>
                  </a:lnTo>
                  <a:lnTo>
                    <a:pt x="44" y="508"/>
                  </a:lnTo>
                  <a:lnTo>
                    <a:pt x="44" y="508"/>
                  </a:lnTo>
                  <a:lnTo>
                    <a:pt x="39" y="508"/>
                  </a:lnTo>
                  <a:lnTo>
                    <a:pt x="39" y="513"/>
                  </a:lnTo>
                  <a:lnTo>
                    <a:pt x="34" y="513"/>
                  </a:lnTo>
                  <a:lnTo>
                    <a:pt x="34" y="508"/>
                  </a:lnTo>
                  <a:lnTo>
                    <a:pt x="34" y="508"/>
                  </a:lnTo>
                  <a:lnTo>
                    <a:pt x="34" y="508"/>
                  </a:lnTo>
                  <a:lnTo>
                    <a:pt x="34" y="508"/>
                  </a:lnTo>
                  <a:lnTo>
                    <a:pt x="34" y="508"/>
                  </a:lnTo>
                  <a:lnTo>
                    <a:pt x="34" y="503"/>
                  </a:lnTo>
                  <a:lnTo>
                    <a:pt x="34" y="499"/>
                  </a:lnTo>
                  <a:lnTo>
                    <a:pt x="34" y="494"/>
                  </a:lnTo>
                  <a:lnTo>
                    <a:pt x="34" y="489"/>
                  </a:lnTo>
                  <a:lnTo>
                    <a:pt x="34" y="489"/>
                  </a:lnTo>
                  <a:lnTo>
                    <a:pt x="34" y="484"/>
                  </a:lnTo>
                  <a:lnTo>
                    <a:pt x="34" y="484"/>
                  </a:lnTo>
                  <a:lnTo>
                    <a:pt x="34" y="484"/>
                  </a:lnTo>
                  <a:lnTo>
                    <a:pt x="39" y="484"/>
                  </a:lnTo>
                  <a:lnTo>
                    <a:pt x="39" y="484"/>
                  </a:lnTo>
                  <a:lnTo>
                    <a:pt x="39" y="484"/>
                  </a:lnTo>
                  <a:lnTo>
                    <a:pt x="44" y="484"/>
                  </a:lnTo>
                  <a:lnTo>
                    <a:pt x="44" y="484"/>
                  </a:lnTo>
                  <a:lnTo>
                    <a:pt x="44" y="484"/>
                  </a:lnTo>
                  <a:lnTo>
                    <a:pt x="44" y="484"/>
                  </a:lnTo>
                  <a:lnTo>
                    <a:pt x="44" y="479"/>
                  </a:lnTo>
                  <a:lnTo>
                    <a:pt x="39" y="479"/>
                  </a:lnTo>
                  <a:lnTo>
                    <a:pt x="39" y="479"/>
                  </a:lnTo>
                  <a:lnTo>
                    <a:pt x="39" y="479"/>
                  </a:lnTo>
                  <a:lnTo>
                    <a:pt x="39" y="479"/>
                  </a:lnTo>
                  <a:lnTo>
                    <a:pt x="39" y="474"/>
                  </a:lnTo>
                  <a:lnTo>
                    <a:pt x="44" y="470"/>
                  </a:lnTo>
                  <a:lnTo>
                    <a:pt x="44" y="470"/>
                  </a:lnTo>
                  <a:lnTo>
                    <a:pt x="44" y="470"/>
                  </a:lnTo>
                  <a:lnTo>
                    <a:pt x="44" y="470"/>
                  </a:lnTo>
                  <a:lnTo>
                    <a:pt x="48" y="465"/>
                  </a:lnTo>
                  <a:lnTo>
                    <a:pt x="48" y="465"/>
                  </a:lnTo>
                  <a:lnTo>
                    <a:pt x="48" y="465"/>
                  </a:lnTo>
                  <a:lnTo>
                    <a:pt x="48" y="465"/>
                  </a:lnTo>
                  <a:lnTo>
                    <a:pt x="48" y="465"/>
                  </a:lnTo>
                  <a:lnTo>
                    <a:pt x="48" y="465"/>
                  </a:lnTo>
                  <a:lnTo>
                    <a:pt x="44" y="465"/>
                  </a:lnTo>
                  <a:lnTo>
                    <a:pt x="44" y="465"/>
                  </a:lnTo>
                  <a:lnTo>
                    <a:pt x="48" y="460"/>
                  </a:lnTo>
                  <a:lnTo>
                    <a:pt x="48" y="460"/>
                  </a:lnTo>
                  <a:lnTo>
                    <a:pt x="48" y="460"/>
                  </a:lnTo>
                  <a:lnTo>
                    <a:pt x="48" y="460"/>
                  </a:lnTo>
                  <a:lnTo>
                    <a:pt x="48" y="460"/>
                  </a:lnTo>
                  <a:lnTo>
                    <a:pt x="53" y="460"/>
                  </a:lnTo>
                  <a:lnTo>
                    <a:pt x="53" y="460"/>
                  </a:lnTo>
                  <a:lnTo>
                    <a:pt x="53" y="460"/>
                  </a:lnTo>
                  <a:lnTo>
                    <a:pt x="58" y="455"/>
                  </a:lnTo>
                  <a:lnTo>
                    <a:pt x="58" y="455"/>
                  </a:lnTo>
                  <a:lnTo>
                    <a:pt x="58" y="455"/>
                  </a:lnTo>
                  <a:lnTo>
                    <a:pt x="58" y="455"/>
                  </a:lnTo>
                  <a:lnTo>
                    <a:pt x="63" y="455"/>
                  </a:lnTo>
                  <a:lnTo>
                    <a:pt x="63" y="455"/>
                  </a:lnTo>
                  <a:lnTo>
                    <a:pt x="63" y="455"/>
                  </a:lnTo>
                  <a:lnTo>
                    <a:pt x="68" y="455"/>
                  </a:lnTo>
                  <a:lnTo>
                    <a:pt x="68" y="455"/>
                  </a:lnTo>
                  <a:lnTo>
                    <a:pt x="68" y="455"/>
                  </a:lnTo>
                  <a:lnTo>
                    <a:pt x="63" y="450"/>
                  </a:lnTo>
                  <a:lnTo>
                    <a:pt x="63" y="450"/>
                  </a:lnTo>
                  <a:lnTo>
                    <a:pt x="63" y="450"/>
                  </a:lnTo>
                  <a:lnTo>
                    <a:pt x="68" y="450"/>
                  </a:lnTo>
                  <a:lnTo>
                    <a:pt x="68" y="450"/>
                  </a:lnTo>
                  <a:lnTo>
                    <a:pt x="68" y="450"/>
                  </a:lnTo>
                  <a:lnTo>
                    <a:pt x="68" y="450"/>
                  </a:lnTo>
                  <a:lnTo>
                    <a:pt x="73" y="450"/>
                  </a:lnTo>
                  <a:lnTo>
                    <a:pt x="73" y="450"/>
                  </a:lnTo>
                  <a:lnTo>
                    <a:pt x="73" y="450"/>
                  </a:lnTo>
                  <a:lnTo>
                    <a:pt x="73" y="450"/>
                  </a:lnTo>
                  <a:lnTo>
                    <a:pt x="73" y="445"/>
                  </a:lnTo>
                  <a:lnTo>
                    <a:pt x="77" y="445"/>
                  </a:lnTo>
                  <a:lnTo>
                    <a:pt x="77" y="445"/>
                  </a:lnTo>
                  <a:lnTo>
                    <a:pt x="82" y="445"/>
                  </a:lnTo>
                  <a:lnTo>
                    <a:pt x="82" y="441"/>
                  </a:lnTo>
                  <a:lnTo>
                    <a:pt x="82" y="441"/>
                  </a:lnTo>
                  <a:lnTo>
                    <a:pt x="82" y="441"/>
                  </a:lnTo>
                  <a:lnTo>
                    <a:pt x="87" y="441"/>
                  </a:lnTo>
                  <a:lnTo>
                    <a:pt x="87" y="436"/>
                  </a:lnTo>
                  <a:lnTo>
                    <a:pt x="87" y="436"/>
                  </a:lnTo>
                  <a:lnTo>
                    <a:pt x="87" y="436"/>
                  </a:lnTo>
                  <a:lnTo>
                    <a:pt x="92" y="436"/>
                  </a:lnTo>
                  <a:lnTo>
                    <a:pt x="92" y="436"/>
                  </a:lnTo>
                  <a:lnTo>
                    <a:pt x="92" y="436"/>
                  </a:lnTo>
                  <a:lnTo>
                    <a:pt x="92" y="436"/>
                  </a:lnTo>
                  <a:lnTo>
                    <a:pt x="97" y="436"/>
                  </a:lnTo>
                  <a:lnTo>
                    <a:pt x="97" y="431"/>
                  </a:lnTo>
                  <a:lnTo>
                    <a:pt x="97" y="431"/>
                  </a:lnTo>
                  <a:lnTo>
                    <a:pt x="97" y="426"/>
                  </a:lnTo>
                  <a:lnTo>
                    <a:pt x="92" y="426"/>
                  </a:lnTo>
                  <a:lnTo>
                    <a:pt x="92" y="426"/>
                  </a:lnTo>
                  <a:lnTo>
                    <a:pt x="92" y="426"/>
                  </a:lnTo>
                  <a:lnTo>
                    <a:pt x="92" y="426"/>
                  </a:lnTo>
                  <a:lnTo>
                    <a:pt x="92" y="421"/>
                  </a:lnTo>
                  <a:lnTo>
                    <a:pt x="92" y="421"/>
                  </a:lnTo>
                  <a:lnTo>
                    <a:pt x="92" y="416"/>
                  </a:lnTo>
                  <a:lnTo>
                    <a:pt x="97" y="412"/>
                  </a:lnTo>
                  <a:lnTo>
                    <a:pt x="97" y="412"/>
                  </a:lnTo>
                  <a:lnTo>
                    <a:pt x="102" y="407"/>
                  </a:lnTo>
                  <a:lnTo>
                    <a:pt x="102" y="407"/>
                  </a:lnTo>
                  <a:lnTo>
                    <a:pt x="102" y="407"/>
                  </a:lnTo>
                  <a:lnTo>
                    <a:pt x="107" y="407"/>
                  </a:lnTo>
                  <a:lnTo>
                    <a:pt x="107" y="407"/>
                  </a:lnTo>
                  <a:lnTo>
                    <a:pt x="107" y="402"/>
                  </a:lnTo>
                  <a:lnTo>
                    <a:pt x="111" y="402"/>
                  </a:lnTo>
                  <a:lnTo>
                    <a:pt x="111" y="402"/>
                  </a:lnTo>
                  <a:lnTo>
                    <a:pt x="111" y="402"/>
                  </a:lnTo>
                  <a:lnTo>
                    <a:pt x="111" y="402"/>
                  </a:lnTo>
                  <a:lnTo>
                    <a:pt x="116" y="407"/>
                  </a:lnTo>
                  <a:lnTo>
                    <a:pt x="116" y="407"/>
                  </a:lnTo>
                  <a:lnTo>
                    <a:pt x="116" y="407"/>
                  </a:lnTo>
                  <a:lnTo>
                    <a:pt x="121" y="407"/>
                  </a:lnTo>
                  <a:lnTo>
                    <a:pt x="126" y="407"/>
                  </a:lnTo>
                  <a:lnTo>
                    <a:pt x="126" y="407"/>
                  </a:lnTo>
                  <a:lnTo>
                    <a:pt x="131" y="407"/>
                  </a:lnTo>
                  <a:lnTo>
                    <a:pt x="131" y="407"/>
                  </a:lnTo>
                  <a:lnTo>
                    <a:pt x="131" y="402"/>
                  </a:lnTo>
                  <a:lnTo>
                    <a:pt x="136" y="402"/>
                  </a:lnTo>
                  <a:lnTo>
                    <a:pt x="136" y="402"/>
                  </a:lnTo>
                  <a:lnTo>
                    <a:pt x="136" y="402"/>
                  </a:lnTo>
                  <a:lnTo>
                    <a:pt x="140" y="402"/>
                  </a:lnTo>
                  <a:lnTo>
                    <a:pt x="140" y="402"/>
                  </a:lnTo>
                  <a:lnTo>
                    <a:pt x="145" y="397"/>
                  </a:lnTo>
                  <a:lnTo>
                    <a:pt x="145" y="397"/>
                  </a:lnTo>
                  <a:lnTo>
                    <a:pt x="150" y="392"/>
                  </a:lnTo>
                  <a:lnTo>
                    <a:pt x="150" y="392"/>
                  </a:lnTo>
                  <a:lnTo>
                    <a:pt x="155" y="392"/>
                  </a:lnTo>
                  <a:lnTo>
                    <a:pt x="155" y="387"/>
                  </a:lnTo>
                  <a:lnTo>
                    <a:pt x="155" y="387"/>
                  </a:lnTo>
                  <a:lnTo>
                    <a:pt x="155" y="383"/>
                  </a:lnTo>
                  <a:lnTo>
                    <a:pt x="155" y="383"/>
                  </a:lnTo>
                  <a:lnTo>
                    <a:pt x="155" y="383"/>
                  </a:lnTo>
                  <a:lnTo>
                    <a:pt x="160" y="383"/>
                  </a:lnTo>
                  <a:lnTo>
                    <a:pt x="160" y="383"/>
                  </a:lnTo>
                  <a:lnTo>
                    <a:pt x="160" y="383"/>
                  </a:lnTo>
                  <a:lnTo>
                    <a:pt x="160" y="383"/>
                  </a:lnTo>
                  <a:lnTo>
                    <a:pt x="160" y="383"/>
                  </a:lnTo>
                  <a:lnTo>
                    <a:pt x="165" y="383"/>
                  </a:lnTo>
                  <a:lnTo>
                    <a:pt x="165" y="383"/>
                  </a:lnTo>
                  <a:lnTo>
                    <a:pt x="165" y="383"/>
                  </a:lnTo>
                  <a:lnTo>
                    <a:pt x="165" y="383"/>
                  </a:lnTo>
                  <a:lnTo>
                    <a:pt x="165" y="383"/>
                  </a:lnTo>
                  <a:lnTo>
                    <a:pt x="169" y="383"/>
                  </a:lnTo>
                  <a:lnTo>
                    <a:pt x="169" y="383"/>
                  </a:lnTo>
                  <a:lnTo>
                    <a:pt x="169" y="383"/>
                  </a:lnTo>
                  <a:lnTo>
                    <a:pt x="169" y="378"/>
                  </a:lnTo>
                  <a:lnTo>
                    <a:pt x="169" y="378"/>
                  </a:lnTo>
                  <a:lnTo>
                    <a:pt x="169" y="378"/>
                  </a:lnTo>
                  <a:lnTo>
                    <a:pt x="174" y="378"/>
                  </a:lnTo>
                  <a:lnTo>
                    <a:pt x="174" y="378"/>
                  </a:lnTo>
                  <a:lnTo>
                    <a:pt x="179" y="378"/>
                  </a:lnTo>
                  <a:lnTo>
                    <a:pt x="179" y="378"/>
                  </a:lnTo>
                  <a:lnTo>
                    <a:pt x="179" y="378"/>
                  </a:lnTo>
                  <a:lnTo>
                    <a:pt x="179" y="378"/>
                  </a:lnTo>
                  <a:lnTo>
                    <a:pt x="179" y="378"/>
                  </a:lnTo>
                  <a:lnTo>
                    <a:pt x="179" y="378"/>
                  </a:lnTo>
                  <a:lnTo>
                    <a:pt x="179" y="378"/>
                  </a:lnTo>
                  <a:lnTo>
                    <a:pt x="179" y="373"/>
                  </a:lnTo>
                  <a:lnTo>
                    <a:pt x="179" y="373"/>
                  </a:lnTo>
                  <a:lnTo>
                    <a:pt x="179" y="373"/>
                  </a:lnTo>
                  <a:lnTo>
                    <a:pt x="179" y="373"/>
                  </a:lnTo>
                  <a:lnTo>
                    <a:pt x="184" y="373"/>
                  </a:lnTo>
                  <a:lnTo>
                    <a:pt x="184" y="373"/>
                  </a:lnTo>
                  <a:lnTo>
                    <a:pt x="184" y="368"/>
                  </a:lnTo>
                  <a:lnTo>
                    <a:pt x="184" y="368"/>
                  </a:lnTo>
                  <a:lnTo>
                    <a:pt x="189" y="368"/>
                  </a:lnTo>
                  <a:lnTo>
                    <a:pt x="189" y="368"/>
                  </a:lnTo>
                  <a:lnTo>
                    <a:pt x="189" y="368"/>
                  </a:lnTo>
                  <a:lnTo>
                    <a:pt x="194" y="368"/>
                  </a:lnTo>
                  <a:lnTo>
                    <a:pt x="194" y="368"/>
                  </a:lnTo>
                  <a:lnTo>
                    <a:pt x="198" y="368"/>
                  </a:lnTo>
                  <a:lnTo>
                    <a:pt x="198" y="363"/>
                  </a:lnTo>
                  <a:lnTo>
                    <a:pt x="198" y="363"/>
                  </a:lnTo>
                  <a:lnTo>
                    <a:pt x="198" y="363"/>
                  </a:lnTo>
                  <a:lnTo>
                    <a:pt x="203" y="363"/>
                  </a:lnTo>
                  <a:lnTo>
                    <a:pt x="203" y="363"/>
                  </a:lnTo>
                  <a:lnTo>
                    <a:pt x="208" y="358"/>
                  </a:lnTo>
                  <a:lnTo>
                    <a:pt x="213" y="358"/>
                  </a:lnTo>
                  <a:lnTo>
                    <a:pt x="213" y="354"/>
                  </a:lnTo>
                  <a:lnTo>
                    <a:pt x="218" y="354"/>
                  </a:lnTo>
                  <a:lnTo>
                    <a:pt x="218" y="349"/>
                  </a:lnTo>
                  <a:lnTo>
                    <a:pt x="218" y="349"/>
                  </a:lnTo>
                  <a:lnTo>
                    <a:pt x="218" y="344"/>
                  </a:lnTo>
                  <a:lnTo>
                    <a:pt x="218" y="344"/>
                  </a:lnTo>
                  <a:lnTo>
                    <a:pt x="218" y="344"/>
                  </a:lnTo>
                  <a:lnTo>
                    <a:pt x="223" y="344"/>
                  </a:lnTo>
                  <a:lnTo>
                    <a:pt x="223" y="339"/>
                  </a:lnTo>
                  <a:lnTo>
                    <a:pt x="223" y="339"/>
                  </a:lnTo>
                  <a:lnTo>
                    <a:pt x="223" y="334"/>
                  </a:lnTo>
                  <a:lnTo>
                    <a:pt x="228" y="334"/>
                  </a:lnTo>
                  <a:lnTo>
                    <a:pt x="228" y="329"/>
                  </a:lnTo>
                  <a:lnTo>
                    <a:pt x="228" y="329"/>
                  </a:lnTo>
                  <a:lnTo>
                    <a:pt x="228" y="329"/>
                  </a:lnTo>
                  <a:lnTo>
                    <a:pt x="232" y="324"/>
                  </a:lnTo>
                  <a:lnTo>
                    <a:pt x="232" y="324"/>
                  </a:lnTo>
                  <a:lnTo>
                    <a:pt x="232" y="324"/>
                  </a:lnTo>
                  <a:lnTo>
                    <a:pt x="232" y="324"/>
                  </a:lnTo>
                  <a:lnTo>
                    <a:pt x="228" y="320"/>
                  </a:lnTo>
                  <a:lnTo>
                    <a:pt x="228" y="320"/>
                  </a:lnTo>
                  <a:lnTo>
                    <a:pt x="228" y="320"/>
                  </a:lnTo>
                  <a:lnTo>
                    <a:pt x="228" y="315"/>
                  </a:lnTo>
                  <a:lnTo>
                    <a:pt x="228" y="315"/>
                  </a:lnTo>
                  <a:lnTo>
                    <a:pt x="228" y="310"/>
                  </a:lnTo>
                  <a:lnTo>
                    <a:pt x="228" y="310"/>
                  </a:lnTo>
                  <a:lnTo>
                    <a:pt x="228" y="310"/>
                  </a:lnTo>
                  <a:lnTo>
                    <a:pt x="228" y="305"/>
                  </a:lnTo>
                  <a:lnTo>
                    <a:pt x="228" y="305"/>
                  </a:lnTo>
                  <a:lnTo>
                    <a:pt x="228" y="305"/>
                  </a:lnTo>
                  <a:lnTo>
                    <a:pt x="232" y="305"/>
                  </a:lnTo>
                  <a:lnTo>
                    <a:pt x="232" y="300"/>
                  </a:lnTo>
                  <a:lnTo>
                    <a:pt x="232" y="300"/>
                  </a:lnTo>
                  <a:lnTo>
                    <a:pt x="232" y="300"/>
                  </a:lnTo>
                  <a:lnTo>
                    <a:pt x="232" y="300"/>
                  </a:lnTo>
                  <a:lnTo>
                    <a:pt x="237" y="295"/>
                  </a:lnTo>
                  <a:lnTo>
                    <a:pt x="237" y="295"/>
                  </a:lnTo>
                  <a:lnTo>
                    <a:pt x="237" y="295"/>
                  </a:lnTo>
                  <a:lnTo>
                    <a:pt x="237" y="295"/>
                  </a:lnTo>
                  <a:lnTo>
                    <a:pt x="237" y="295"/>
                  </a:lnTo>
                  <a:lnTo>
                    <a:pt x="237" y="295"/>
                  </a:lnTo>
                  <a:lnTo>
                    <a:pt x="237" y="291"/>
                  </a:lnTo>
                  <a:lnTo>
                    <a:pt x="237" y="286"/>
                  </a:lnTo>
                  <a:lnTo>
                    <a:pt x="232" y="281"/>
                  </a:lnTo>
                  <a:lnTo>
                    <a:pt x="232" y="281"/>
                  </a:lnTo>
                  <a:lnTo>
                    <a:pt x="232" y="281"/>
                  </a:lnTo>
                  <a:lnTo>
                    <a:pt x="232" y="281"/>
                  </a:lnTo>
                  <a:lnTo>
                    <a:pt x="237" y="276"/>
                  </a:lnTo>
                  <a:lnTo>
                    <a:pt x="237" y="276"/>
                  </a:lnTo>
                  <a:lnTo>
                    <a:pt x="237" y="276"/>
                  </a:lnTo>
                  <a:lnTo>
                    <a:pt x="237" y="276"/>
                  </a:lnTo>
                  <a:lnTo>
                    <a:pt x="232" y="271"/>
                  </a:lnTo>
                  <a:lnTo>
                    <a:pt x="232" y="271"/>
                  </a:lnTo>
                  <a:lnTo>
                    <a:pt x="228" y="271"/>
                  </a:lnTo>
                  <a:lnTo>
                    <a:pt x="228" y="266"/>
                  </a:lnTo>
                  <a:lnTo>
                    <a:pt x="228" y="266"/>
                  </a:lnTo>
                  <a:lnTo>
                    <a:pt x="228" y="262"/>
                  </a:lnTo>
                  <a:lnTo>
                    <a:pt x="228" y="262"/>
                  </a:lnTo>
                  <a:lnTo>
                    <a:pt x="228" y="262"/>
                  </a:lnTo>
                  <a:lnTo>
                    <a:pt x="228" y="257"/>
                  </a:lnTo>
                  <a:lnTo>
                    <a:pt x="228" y="257"/>
                  </a:lnTo>
                  <a:lnTo>
                    <a:pt x="228" y="257"/>
                  </a:lnTo>
                  <a:lnTo>
                    <a:pt x="223" y="257"/>
                  </a:lnTo>
                  <a:lnTo>
                    <a:pt x="223" y="257"/>
                  </a:lnTo>
                  <a:lnTo>
                    <a:pt x="218" y="257"/>
                  </a:lnTo>
                  <a:lnTo>
                    <a:pt x="218" y="257"/>
                  </a:lnTo>
                  <a:lnTo>
                    <a:pt x="218" y="257"/>
                  </a:lnTo>
                  <a:lnTo>
                    <a:pt x="213" y="257"/>
                  </a:lnTo>
                  <a:lnTo>
                    <a:pt x="213" y="257"/>
                  </a:lnTo>
                  <a:lnTo>
                    <a:pt x="213" y="252"/>
                  </a:lnTo>
                  <a:lnTo>
                    <a:pt x="213" y="252"/>
                  </a:lnTo>
                  <a:lnTo>
                    <a:pt x="213" y="252"/>
                  </a:lnTo>
                  <a:lnTo>
                    <a:pt x="213" y="252"/>
                  </a:lnTo>
                  <a:lnTo>
                    <a:pt x="213" y="252"/>
                  </a:lnTo>
                  <a:lnTo>
                    <a:pt x="208" y="252"/>
                  </a:lnTo>
                  <a:lnTo>
                    <a:pt x="208" y="252"/>
                  </a:lnTo>
                  <a:lnTo>
                    <a:pt x="208" y="252"/>
                  </a:lnTo>
                  <a:lnTo>
                    <a:pt x="203" y="252"/>
                  </a:lnTo>
                  <a:lnTo>
                    <a:pt x="203" y="257"/>
                  </a:lnTo>
                  <a:lnTo>
                    <a:pt x="198" y="257"/>
                  </a:lnTo>
                  <a:lnTo>
                    <a:pt x="198" y="257"/>
                  </a:lnTo>
                  <a:lnTo>
                    <a:pt x="198" y="257"/>
                  </a:lnTo>
                  <a:lnTo>
                    <a:pt x="198" y="262"/>
                  </a:lnTo>
                  <a:lnTo>
                    <a:pt x="198" y="262"/>
                  </a:lnTo>
                  <a:lnTo>
                    <a:pt x="198" y="262"/>
                  </a:lnTo>
                  <a:lnTo>
                    <a:pt x="194" y="262"/>
                  </a:lnTo>
                  <a:lnTo>
                    <a:pt x="194" y="262"/>
                  </a:lnTo>
                  <a:lnTo>
                    <a:pt x="194" y="262"/>
                  </a:lnTo>
                  <a:lnTo>
                    <a:pt x="194" y="262"/>
                  </a:lnTo>
                  <a:lnTo>
                    <a:pt x="189" y="257"/>
                  </a:lnTo>
                  <a:lnTo>
                    <a:pt x="189" y="252"/>
                  </a:lnTo>
                  <a:lnTo>
                    <a:pt x="184" y="252"/>
                  </a:lnTo>
                  <a:lnTo>
                    <a:pt x="184" y="252"/>
                  </a:lnTo>
                  <a:lnTo>
                    <a:pt x="184" y="252"/>
                  </a:lnTo>
                  <a:lnTo>
                    <a:pt x="184" y="252"/>
                  </a:lnTo>
                  <a:lnTo>
                    <a:pt x="184" y="252"/>
                  </a:lnTo>
                  <a:lnTo>
                    <a:pt x="179" y="252"/>
                  </a:lnTo>
                  <a:lnTo>
                    <a:pt x="179" y="252"/>
                  </a:lnTo>
                  <a:lnTo>
                    <a:pt x="179" y="252"/>
                  </a:lnTo>
                  <a:lnTo>
                    <a:pt x="179" y="252"/>
                  </a:lnTo>
                  <a:lnTo>
                    <a:pt x="179" y="252"/>
                  </a:lnTo>
                  <a:lnTo>
                    <a:pt x="179" y="252"/>
                  </a:lnTo>
                  <a:lnTo>
                    <a:pt x="179" y="252"/>
                  </a:lnTo>
                  <a:lnTo>
                    <a:pt x="174" y="252"/>
                  </a:lnTo>
                  <a:lnTo>
                    <a:pt x="174" y="252"/>
                  </a:lnTo>
                  <a:lnTo>
                    <a:pt x="174" y="257"/>
                  </a:lnTo>
                  <a:lnTo>
                    <a:pt x="174" y="257"/>
                  </a:lnTo>
                  <a:lnTo>
                    <a:pt x="169" y="262"/>
                  </a:lnTo>
                  <a:lnTo>
                    <a:pt x="169" y="262"/>
                  </a:lnTo>
                  <a:lnTo>
                    <a:pt x="165" y="266"/>
                  </a:lnTo>
                  <a:lnTo>
                    <a:pt x="165" y="266"/>
                  </a:lnTo>
                  <a:lnTo>
                    <a:pt x="165" y="271"/>
                  </a:lnTo>
                  <a:lnTo>
                    <a:pt x="160" y="271"/>
                  </a:lnTo>
                  <a:lnTo>
                    <a:pt x="160" y="271"/>
                  </a:lnTo>
                  <a:lnTo>
                    <a:pt x="160" y="271"/>
                  </a:lnTo>
                  <a:lnTo>
                    <a:pt x="155" y="271"/>
                  </a:lnTo>
                  <a:lnTo>
                    <a:pt x="155" y="271"/>
                  </a:lnTo>
                  <a:lnTo>
                    <a:pt x="150" y="271"/>
                  </a:lnTo>
                  <a:lnTo>
                    <a:pt x="145" y="271"/>
                  </a:lnTo>
                  <a:lnTo>
                    <a:pt x="145" y="266"/>
                  </a:lnTo>
                  <a:lnTo>
                    <a:pt x="140" y="266"/>
                  </a:lnTo>
                  <a:lnTo>
                    <a:pt x="140" y="262"/>
                  </a:lnTo>
                  <a:lnTo>
                    <a:pt x="140" y="262"/>
                  </a:lnTo>
                  <a:lnTo>
                    <a:pt x="140" y="257"/>
                  </a:lnTo>
                  <a:lnTo>
                    <a:pt x="140" y="252"/>
                  </a:lnTo>
                  <a:lnTo>
                    <a:pt x="136" y="252"/>
                  </a:lnTo>
                  <a:lnTo>
                    <a:pt x="136" y="252"/>
                  </a:lnTo>
                  <a:lnTo>
                    <a:pt x="136" y="252"/>
                  </a:lnTo>
                  <a:lnTo>
                    <a:pt x="136" y="252"/>
                  </a:lnTo>
                  <a:lnTo>
                    <a:pt x="131" y="252"/>
                  </a:lnTo>
                  <a:lnTo>
                    <a:pt x="126" y="247"/>
                  </a:lnTo>
                  <a:lnTo>
                    <a:pt x="121" y="242"/>
                  </a:lnTo>
                  <a:lnTo>
                    <a:pt x="116" y="237"/>
                  </a:lnTo>
                  <a:lnTo>
                    <a:pt x="116" y="237"/>
                  </a:lnTo>
                  <a:lnTo>
                    <a:pt x="116" y="237"/>
                  </a:lnTo>
                  <a:lnTo>
                    <a:pt x="116" y="233"/>
                  </a:lnTo>
                  <a:lnTo>
                    <a:pt x="116" y="233"/>
                  </a:lnTo>
                  <a:lnTo>
                    <a:pt x="116" y="233"/>
                  </a:lnTo>
                  <a:lnTo>
                    <a:pt x="116" y="233"/>
                  </a:lnTo>
                  <a:lnTo>
                    <a:pt x="116" y="233"/>
                  </a:lnTo>
                  <a:lnTo>
                    <a:pt x="121" y="228"/>
                  </a:lnTo>
                  <a:lnTo>
                    <a:pt x="121" y="228"/>
                  </a:lnTo>
                  <a:lnTo>
                    <a:pt x="121" y="223"/>
                  </a:lnTo>
                  <a:lnTo>
                    <a:pt x="121" y="223"/>
                  </a:lnTo>
                  <a:lnTo>
                    <a:pt x="116" y="218"/>
                  </a:lnTo>
                  <a:lnTo>
                    <a:pt x="116" y="213"/>
                  </a:lnTo>
                  <a:lnTo>
                    <a:pt x="116" y="208"/>
                  </a:lnTo>
                  <a:lnTo>
                    <a:pt x="116" y="204"/>
                  </a:lnTo>
                  <a:lnTo>
                    <a:pt x="121" y="204"/>
                  </a:lnTo>
                  <a:lnTo>
                    <a:pt x="121" y="204"/>
                  </a:lnTo>
                  <a:lnTo>
                    <a:pt x="121" y="204"/>
                  </a:lnTo>
                  <a:lnTo>
                    <a:pt x="116" y="204"/>
                  </a:lnTo>
                  <a:lnTo>
                    <a:pt x="116" y="204"/>
                  </a:lnTo>
                  <a:lnTo>
                    <a:pt x="111" y="204"/>
                  </a:lnTo>
                  <a:lnTo>
                    <a:pt x="111" y="204"/>
                  </a:lnTo>
                  <a:lnTo>
                    <a:pt x="107" y="204"/>
                  </a:lnTo>
                  <a:lnTo>
                    <a:pt x="107" y="204"/>
                  </a:lnTo>
                  <a:lnTo>
                    <a:pt x="107" y="204"/>
                  </a:lnTo>
                  <a:lnTo>
                    <a:pt x="107" y="199"/>
                  </a:lnTo>
                  <a:lnTo>
                    <a:pt x="107" y="199"/>
                  </a:lnTo>
                  <a:lnTo>
                    <a:pt x="107" y="199"/>
                  </a:lnTo>
                  <a:lnTo>
                    <a:pt x="107" y="199"/>
                  </a:lnTo>
                  <a:lnTo>
                    <a:pt x="107" y="194"/>
                  </a:lnTo>
                  <a:lnTo>
                    <a:pt x="107" y="194"/>
                  </a:lnTo>
                  <a:lnTo>
                    <a:pt x="107" y="189"/>
                  </a:lnTo>
                  <a:lnTo>
                    <a:pt x="107" y="189"/>
                  </a:lnTo>
                  <a:lnTo>
                    <a:pt x="107" y="189"/>
                  </a:lnTo>
                  <a:lnTo>
                    <a:pt x="102" y="189"/>
                  </a:lnTo>
                  <a:lnTo>
                    <a:pt x="97" y="189"/>
                  </a:lnTo>
                  <a:lnTo>
                    <a:pt x="97" y="189"/>
                  </a:lnTo>
                  <a:lnTo>
                    <a:pt x="97" y="184"/>
                  </a:lnTo>
                  <a:lnTo>
                    <a:pt x="97" y="184"/>
                  </a:lnTo>
                  <a:lnTo>
                    <a:pt x="102" y="179"/>
                  </a:lnTo>
                  <a:lnTo>
                    <a:pt x="102" y="175"/>
                  </a:lnTo>
                  <a:lnTo>
                    <a:pt x="102" y="170"/>
                  </a:lnTo>
                  <a:lnTo>
                    <a:pt x="102" y="165"/>
                  </a:lnTo>
                  <a:lnTo>
                    <a:pt x="102" y="165"/>
                  </a:lnTo>
                  <a:lnTo>
                    <a:pt x="102" y="160"/>
                  </a:lnTo>
                  <a:lnTo>
                    <a:pt x="102" y="155"/>
                  </a:lnTo>
                  <a:lnTo>
                    <a:pt x="102" y="155"/>
                  </a:lnTo>
                  <a:lnTo>
                    <a:pt x="102" y="155"/>
                  </a:lnTo>
                  <a:lnTo>
                    <a:pt x="97" y="150"/>
                  </a:lnTo>
                  <a:lnTo>
                    <a:pt x="97" y="150"/>
                  </a:lnTo>
                  <a:lnTo>
                    <a:pt x="97" y="150"/>
                  </a:lnTo>
                  <a:lnTo>
                    <a:pt x="92" y="150"/>
                  </a:lnTo>
                  <a:lnTo>
                    <a:pt x="92" y="146"/>
                  </a:lnTo>
                  <a:lnTo>
                    <a:pt x="92" y="146"/>
                  </a:lnTo>
                  <a:lnTo>
                    <a:pt x="92" y="146"/>
                  </a:lnTo>
                  <a:lnTo>
                    <a:pt x="92" y="146"/>
                  </a:lnTo>
                  <a:lnTo>
                    <a:pt x="87" y="146"/>
                  </a:lnTo>
                  <a:lnTo>
                    <a:pt x="87" y="146"/>
                  </a:lnTo>
                  <a:lnTo>
                    <a:pt x="82" y="146"/>
                  </a:lnTo>
                  <a:lnTo>
                    <a:pt x="82" y="146"/>
                  </a:lnTo>
                  <a:lnTo>
                    <a:pt x="82" y="146"/>
                  </a:lnTo>
                  <a:lnTo>
                    <a:pt x="77" y="141"/>
                  </a:lnTo>
                  <a:lnTo>
                    <a:pt x="77" y="136"/>
                  </a:lnTo>
                  <a:lnTo>
                    <a:pt x="73" y="136"/>
                  </a:lnTo>
                  <a:lnTo>
                    <a:pt x="73" y="136"/>
                  </a:lnTo>
                  <a:lnTo>
                    <a:pt x="73" y="136"/>
                  </a:lnTo>
                  <a:lnTo>
                    <a:pt x="68" y="136"/>
                  </a:lnTo>
                  <a:lnTo>
                    <a:pt x="63" y="136"/>
                  </a:lnTo>
                  <a:lnTo>
                    <a:pt x="63" y="136"/>
                  </a:lnTo>
                  <a:lnTo>
                    <a:pt x="58" y="136"/>
                  </a:lnTo>
                  <a:lnTo>
                    <a:pt x="58" y="136"/>
                  </a:lnTo>
                  <a:lnTo>
                    <a:pt x="53" y="136"/>
                  </a:lnTo>
                  <a:lnTo>
                    <a:pt x="53" y="131"/>
                  </a:lnTo>
                  <a:lnTo>
                    <a:pt x="53" y="131"/>
                  </a:lnTo>
                  <a:lnTo>
                    <a:pt x="48" y="131"/>
                  </a:lnTo>
                  <a:lnTo>
                    <a:pt x="44" y="131"/>
                  </a:lnTo>
                  <a:lnTo>
                    <a:pt x="44" y="131"/>
                  </a:lnTo>
                  <a:lnTo>
                    <a:pt x="44" y="126"/>
                  </a:lnTo>
                  <a:lnTo>
                    <a:pt x="48" y="126"/>
                  </a:lnTo>
                  <a:lnTo>
                    <a:pt x="48" y="121"/>
                  </a:lnTo>
                  <a:lnTo>
                    <a:pt x="48" y="121"/>
                  </a:lnTo>
                  <a:lnTo>
                    <a:pt x="48" y="116"/>
                  </a:lnTo>
                  <a:lnTo>
                    <a:pt x="44" y="112"/>
                  </a:lnTo>
                  <a:lnTo>
                    <a:pt x="44" y="107"/>
                  </a:lnTo>
                  <a:lnTo>
                    <a:pt x="44" y="107"/>
                  </a:lnTo>
                  <a:lnTo>
                    <a:pt x="44" y="107"/>
                  </a:lnTo>
                  <a:lnTo>
                    <a:pt x="44" y="107"/>
                  </a:lnTo>
                  <a:lnTo>
                    <a:pt x="39" y="102"/>
                  </a:lnTo>
                  <a:lnTo>
                    <a:pt x="34" y="102"/>
                  </a:lnTo>
                  <a:lnTo>
                    <a:pt x="34" y="102"/>
                  </a:lnTo>
                  <a:lnTo>
                    <a:pt x="29" y="102"/>
                  </a:lnTo>
                  <a:lnTo>
                    <a:pt x="29" y="102"/>
                  </a:lnTo>
                  <a:lnTo>
                    <a:pt x="24" y="107"/>
                  </a:lnTo>
                  <a:lnTo>
                    <a:pt x="24" y="107"/>
                  </a:lnTo>
                  <a:lnTo>
                    <a:pt x="19" y="107"/>
                  </a:lnTo>
                  <a:lnTo>
                    <a:pt x="19" y="107"/>
                  </a:lnTo>
                  <a:lnTo>
                    <a:pt x="19" y="107"/>
                  </a:lnTo>
                  <a:lnTo>
                    <a:pt x="15" y="107"/>
                  </a:lnTo>
                  <a:lnTo>
                    <a:pt x="15" y="102"/>
                  </a:lnTo>
                  <a:lnTo>
                    <a:pt x="15" y="102"/>
                  </a:lnTo>
                  <a:lnTo>
                    <a:pt x="15" y="97"/>
                  </a:lnTo>
                  <a:lnTo>
                    <a:pt x="15" y="97"/>
                  </a:lnTo>
                  <a:lnTo>
                    <a:pt x="15" y="97"/>
                  </a:lnTo>
                  <a:lnTo>
                    <a:pt x="10" y="92"/>
                  </a:lnTo>
                  <a:lnTo>
                    <a:pt x="10" y="92"/>
                  </a:lnTo>
                  <a:lnTo>
                    <a:pt x="10" y="92"/>
                  </a:lnTo>
                  <a:lnTo>
                    <a:pt x="5" y="92"/>
                  </a:lnTo>
                  <a:lnTo>
                    <a:pt x="5" y="92"/>
                  </a:lnTo>
                  <a:lnTo>
                    <a:pt x="5" y="92"/>
                  </a:lnTo>
                  <a:lnTo>
                    <a:pt x="0" y="92"/>
                  </a:lnTo>
                  <a:lnTo>
                    <a:pt x="0" y="92"/>
                  </a:lnTo>
                  <a:lnTo>
                    <a:pt x="0" y="92"/>
                  </a:lnTo>
                  <a:lnTo>
                    <a:pt x="0" y="92"/>
                  </a:lnTo>
                  <a:lnTo>
                    <a:pt x="0" y="87"/>
                  </a:lnTo>
                  <a:lnTo>
                    <a:pt x="5" y="87"/>
                  </a:lnTo>
                  <a:lnTo>
                    <a:pt x="5" y="87"/>
                  </a:lnTo>
                  <a:lnTo>
                    <a:pt x="10" y="83"/>
                  </a:lnTo>
                  <a:lnTo>
                    <a:pt x="10" y="83"/>
                  </a:lnTo>
                  <a:lnTo>
                    <a:pt x="10" y="78"/>
                  </a:lnTo>
                  <a:lnTo>
                    <a:pt x="15" y="78"/>
                  </a:lnTo>
                  <a:lnTo>
                    <a:pt x="15" y="78"/>
                  </a:lnTo>
                  <a:lnTo>
                    <a:pt x="19" y="78"/>
                  </a:lnTo>
                  <a:lnTo>
                    <a:pt x="19" y="78"/>
                  </a:lnTo>
                  <a:lnTo>
                    <a:pt x="24" y="78"/>
                  </a:lnTo>
                  <a:lnTo>
                    <a:pt x="24" y="78"/>
                  </a:lnTo>
                  <a:lnTo>
                    <a:pt x="24" y="78"/>
                  </a:lnTo>
                  <a:lnTo>
                    <a:pt x="24" y="78"/>
                  </a:lnTo>
                  <a:lnTo>
                    <a:pt x="24" y="73"/>
                  </a:lnTo>
                  <a:lnTo>
                    <a:pt x="24" y="73"/>
                  </a:lnTo>
                  <a:lnTo>
                    <a:pt x="24" y="73"/>
                  </a:lnTo>
                  <a:lnTo>
                    <a:pt x="24" y="68"/>
                  </a:lnTo>
                  <a:lnTo>
                    <a:pt x="24" y="68"/>
                  </a:lnTo>
                  <a:lnTo>
                    <a:pt x="24" y="68"/>
                  </a:lnTo>
                  <a:lnTo>
                    <a:pt x="24" y="68"/>
                  </a:lnTo>
                  <a:lnTo>
                    <a:pt x="24" y="68"/>
                  </a:lnTo>
                  <a:lnTo>
                    <a:pt x="24" y="63"/>
                  </a:lnTo>
                  <a:lnTo>
                    <a:pt x="29" y="63"/>
                  </a:lnTo>
                  <a:lnTo>
                    <a:pt x="29" y="63"/>
                  </a:lnTo>
                  <a:lnTo>
                    <a:pt x="29" y="63"/>
                  </a:lnTo>
                  <a:lnTo>
                    <a:pt x="29" y="63"/>
                  </a:lnTo>
                  <a:lnTo>
                    <a:pt x="29" y="63"/>
                  </a:lnTo>
                  <a:lnTo>
                    <a:pt x="29" y="58"/>
                  </a:lnTo>
                  <a:lnTo>
                    <a:pt x="29" y="63"/>
                  </a:lnTo>
                  <a:lnTo>
                    <a:pt x="29" y="63"/>
                  </a:lnTo>
                  <a:lnTo>
                    <a:pt x="34" y="63"/>
                  </a:lnTo>
                  <a:lnTo>
                    <a:pt x="34" y="63"/>
                  </a:lnTo>
                  <a:lnTo>
                    <a:pt x="34" y="63"/>
                  </a:lnTo>
                  <a:lnTo>
                    <a:pt x="39" y="63"/>
                  </a:lnTo>
                  <a:lnTo>
                    <a:pt x="39" y="63"/>
                  </a:lnTo>
                  <a:lnTo>
                    <a:pt x="39" y="68"/>
                  </a:lnTo>
                  <a:lnTo>
                    <a:pt x="39" y="68"/>
                  </a:lnTo>
                  <a:lnTo>
                    <a:pt x="44" y="63"/>
                  </a:lnTo>
                  <a:lnTo>
                    <a:pt x="44" y="63"/>
                  </a:lnTo>
                  <a:lnTo>
                    <a:pt x="48" y="63"/>
                  </a:lnTo>
                  <a:lnTo>
                    <a:pt x="48" y="63"/>
                  </a:lnTo>
                  <a:lnTo>
                    <a:pt x="48" y="63"/>
                  </a:lnTo>
                  <a:lnTo>
                    <a:pt x="48" y="63"/>
                  </a:lnTo>
                  <a:lnTo>
                    <a:pt x="53" y="63"/>
                  </a:lnTo>
                  <a:lnTo>
                    <a:pt x="53" y="63"/>
                  </a:lnTo>
                  <a:lnTo>
                    <a:pt x="53" y="63"/>
                  </a:lnTo>
                  <a:lnTo>
                    <a:pt x="58" y="63"/>
                  </a:lnTo>
                  <a:lnTo>
                    <a:pt x="63" y="58"/>
                  </a:lnTo>
                  <a:lnTo>
                    <a:pt x="63" y="58"/>
                  </a:lnTo>
                  <a:lnTo>
                    <a:pt x="63" y="58"/>
                  </a:lnTo>
                  <a:lnTo>
                    <a:pt x="63" y="58"/>
                  </a:lnTo>
                  <a:lnTo>
                    <a:pt x="63" y="58"/>
                  </a:lnTo>
                  <a:lnTo>
                    <a:pt x="63" y="54"/>
                  </a:lnTo>
                  <a:lnTo>
                    <a:pt x="63" y="54"/>
                  </a:lnTo>
                  <a:lnTo>
                    <a:pt x="63" y="54"/>
                  </a:lnTo>
                  <a:lnTo>
                    <a:pt x="68" y="49"/>
                  </a:lnTo>
                  <a:lnTo>
                    <a:pt x="68" y="49"/>
                  </a:lnTo>
                  <a:lnTo>
                    <a:pt x="68" y="49"/>
                  </a:lnTo>
                  <a:lnTo>
                    <a:pt x="73" y="49"/>
                  </a:lnTo>
                  <a:lnTo>
                    <a:pt x="73" y="49"/>
                  </a:lnTo>
                  <a:lnTo>
                    <a:pt x="73" y="54"/>
                  </a:lnTo>
                  <a:lnTo>
                    <a:pt x="73" y="54"/>
                  </a:lnTo>
                  <a:lnTo>
                    <a:pt x="73" y="54"/>
                  </a:lnTo>
                  <a:lnTo>
                    <a:pt x="77" y="54"/>
                  </a:lnTo>
                  <a:lnTo>
                    <a:pt x="77" y="54"/>
                  </a:lnTo>
                  <a:lnTo>
                    <a:pt x="77" y="58"/>
                  </a:lnTo>
                  <a:lnTo>
                    <a:pt x="77" y="58"/>
                  </a:lnTo>
                  <a:lnTo>
                    <a:pt x="77" y="58"/>
                  </a:lnTo>
                  <a:lnTo>
                    <a:pt x="77" y="58"/>
                  </a:lnTo>
                  <a:lnTo>
                    <a:pt x="82" y="58"/>
                  </a:lnTo>
                  <a:lnTo>
                    <a:pt x="82" y="58"/>
                  </a:lnTo>
                  <a:lnTo>
                    <a:pt x="87" y="58"/>
                  </a:lnTo>
                  <a:lnTo>
                    <a:pt x="87" y="58"/>
                  </a:lnTo>
                  <a:lnTo>
                    <a:pt x="92" y="58"/>
                  </a:lnTo>
                  <a:lnTo>
                    <a:pt x="92" y="58"/>
                  </a:lnTo>
                  <a:lnTo>
                    <a:pt x="97" y="58"/>
                  </a:lnTo>
                  <a:lnTo>
                    <a:pt x="97" y="54"/>
                  </a:lnTo>
                  <a:lnTo>
                    <a:pt x="97" y="54"/>
                  </a:lnTo>
                  <a:lnTo>
                    <a:pt x="97" y="49"/>
                  </a:lnTo>
                  <a:lnTo>
                    <a:pt x="102" y="49"/>
                  </a:lnTo>
                  <a:lnTo>
                    <a:pt x="102" y="44"/>
                  </a:lnTo>
                  <a:lnTo>
                    <a:pt x="102" y="44"/>
                  </a:lnTo>
                  <a:lnTo>
                    <a:pt x="102" y="44"/>
                  </a:lnTo>
                  <a:lnTo>
                    <a:pt x="102" y="44"/>
                  </a:lnTo>
                  <a:lnTo>
                    <a:pt x="102" y="39"/>
                  </a:lnTo>
                  <a:lnTo>
                    <a:pt x="102" y="39"/>
                  </a:lnTo>
                  <a:lnTo>
                    <a:pt x="102" y="39"/>
                  </a:lnTo>
                  <a:lnTo>
                    <a:pt x="102" y="39"/>
                  </a:lnTo>
                  <a:lnTo>
                    <a:pt x="107" y="39"/>
                  </a:lnTo>
                  <a:lnTo>
                    <a:pt x="107" y="39"/>
                  </a:lnTo>
                  <a:lnTo>
                    <a:pt x="107" y="39"/>
                  </a:lnTo>
                  <a:lnTo>
                    <a:pt x="107" y="39"/>
                  </a:lnTo>
                  <a:lnTo>
                    <a:pt x="107" y="39"/>
                  </a:lnTo>
                  <a:lnTo>
                    <a:pt x="107" y="44"/>
                  </a:lnTo>
                  <a:lnTo>
                    <a:pt x="107" y="44"/>
                  </a:lnTo>
                  <a:lnTo>
                    <a:pt x="111" y="44"/>
                  </a:lnTo>
                  <a:lnTo>
                    <a:pt x="111" y="44"/>
                  </a:lnTo>
                  <a:lnTo>
                    <a:pt x="116" y="44"/>
                  </a:lnTo>
                  <a:lnTo>
                    <a:pt x="116" y="44"/>
                  </a:lnTo>
                  <a:lnTo>
                    <a:pt x="116" y="44"/>
                  </a:lnTo>
                  <a:lnTo>
                    <a:pt x="116" y="49"/>
                  </a:lnTo>
                  <a:lnTo>
                    <a:pt x="116" y="49"/>
                  </a:lnTo>
                  <a:lnTo>
                    <a:pt x="116" y="49"/>
                  </a:lnTo>
                  <a:lnTo>
                    <a:pt x="121" y="49"/>
                  </a:lnTo>
                  <a:lnTo>
                    <a:pt x="121" y="49"/>
                  </a:lnTo>
                  <a:lnTo>
                    <a:pt x="121" y="49"/>
                  </a:lnTo>
                  <a:lnTo>
                    <a:pt x="121" y="49"/>
                  </a:lnTo>
                  <a:lnTo>
                    <a:pt x="126" y="54"/>
                  </a:lnTo>
                  <a:lnTo>
                    <a:pt x="126" y="54"/>
                  </a:lnTo>
                  <a:lnTo>
                    <a:pt x="131" y="54"/>
                  </a:lnTo>
                  <a:lnTo>
                    <a:pt x="131" y="58"/>
                  </a:lnTo>
                  <a:lnTo>
                    <a:pt x="136" y="58"/>
                  </a:lnTo>
                  <a:lnTo>
                    <a:pt x="136" y="58"/>
                  </a:lnTo>
                  <a:lnTo>
                    <a:pt x="136" y="58"/>
                  </a:lnTo>
                  <a:lnTo>
                    <a:pt x="136" y="58"/>
                  </a:lnTo>
                  <a:lnTo>
                    <a:pt x="136" y="58"/>
                  </a:lnTo>
                  <a:lnTo>
                    <a:pt x="140" y="54"/>
                  </a:lnTo>
                  <a:lnTo>
                    <a:pt x="140" y="54"/>
                  </a:lnTo>
                  <a:lnTo>
                    <a:pt x="140" y="54"/>
                  </a:lnTo>
                  <a:lnTo>
                    <a:pt x="145" y="49"/>
                  </a:lnTo>
                  <a:lnTo>
                    <a:pt x="145" y="49"/>
                  </a:lnTo>
                  <a:lnTo>
                    <a:pt x="145" y="49"/>
                  </a:lnTo>
                  <a:lnTo>
                    <a:pt x="145" y="49"/>
                  </a:lnTo>
                  <a:lnTo>
                    <a:pt x="150" y="49"/>
                  </a:lnTo>
                  <a:lnTo>
                    <a:pt x="150" y="49"/>
                  </a:lnTo>
                  <a:lnTo>
                    <a:pt x="150" y="49"/>
                  </a:lnTo>
                  <a:lnTo>
                    <a:pt x="150" y="44"/>
                  </a:lnTo>
                  <a:lnTo>
                    <a:pt x="150" y="44"/>
                  </a:lnTo>
                  <a:lnTo>
                    <a:pt x="150" y="44"/>
                  </a:lnTo>
                  <a:lnTo>
                    <a:pt x="155" y="44"/>
                  </a:lnTo>
                  <a:lnTo>
                    <a:pt x="155" y="44"/>
                  </a:lnTo>
                  <a:lnTo>
                    <a:pt x="155" y="39"/>
                  </a:lnTo>
                  <a:lnTo>
                    <a:pt x="160" y="39"/>
                  </a:lnTo>
                  <a:lnTo>
                    <a:pt x="160" y="39"/>
                  </a:lnTo>
                  <a:lnTo>
                    <a:pt x="160" y="34"/>
                  </a:lnTo>
                  <a:lnTo>
                    <a:pt x="160" y="34"/>
                  </a:lnTo>
                  <a:lnTo>
                    <a:pt x="160" y="29"/>
                  </a:lnTo>
                  <a:lnTo>
                    <a:pt x="160" y="29"/>
                  </a:lnTo>
                  <a:lnTo>
                    <a:pt x="160" y="29"/>
                  </a:lnTo>
                  <a:lnTo>
                    <a:pt x="165" y="25"/>
                  </a:lnTo>
                  <a:lnTo>
                    <a:pt x="165" y="25"/>
                  </a:lnTo>
                  <a:lnTo>
                    <a:pt x="165" y="25"/>
                  </a:lnTo>
                  <a:lnTo>
                    <a:pt x="160" y="25"/>
                  </a:lnTo>
                  <a:lnTo>
                    <a:pt x="160" y="25"/>
                  </a:lnTo>
                  <a:lnTo>
                    <a:pt x="160" y="20"/>
                  </a:lnTo>
                  <a:lnTo>
                    <a:pt x="160" y="20"/>
                  </a:lnTo>
                  <a:lnTo>
                    <a:pt x="160" y="20"/>
                  </a:lnTo>
                  <a:lnTo>
                    <a:pt x="160" y="20"/>
                  </a:lnTo>
                  <a:lnTo>
                    <a:pt x="160" y="20"/>
                  </a:lnTo>
                  <a:lnTo>
                    <a:pt x="160" y="20"/>
                  </a:lnTo>
                  <a:lnTo>
                    <a:pt x="165" y="20"/>
                  </a:lnTo>
                  <a:lnTo>
                    <a:pt x="165" y="20"/>
                  </a:lnTo>
                  <a:lnTo>
                    <a:pt x="165" y="20"/>
                  </a:lnTo>
                  <a:lnTo>
                    <a:pt x="165" y="15"/>
                  </a:lnTo>
                  <a:lnTo>
                    <a:pt x="165" y="15"/>
                  </a:lnTo>
                  <a:lnTo>
                    <a:pt x="165" y="15"/>
                  </a:lnTo>
                  <a:lnTo>
                    <a:pt x="165" y="15"/>
                  </a:lnTo>
                  <a:lnTo>
                    <a:pt x="169" y="15"/>
                  </a:lnTo>
                  <a:lnTo>
                    <a:pt x="169" y="15"/>
                  </a:lnTo>
                  <a:lnTo>
                    <a:pt x="169" y="15"/>
                  </a:lnTo>
                  <a:lnTo>
                    <a:pt x="169" y="15"/>
                  </a:lnTo>
                  <a:lnTo>
                    <a:pt x="174" y="20"/>
                  </a:lnTo>
                  <a:lnTo>
                    <a:pt x="174" y="20"/>
                  </a:lnTo>
                  <a:lnTo>
                    <a:pt x="179" y="20"/>
                  </a:lnTo>
                  <a:lnTo>
                    <a:pt x="179" y="25"/>
                  </a:lnTo>
                  <a:lnTo>
                    <a:pt x="179" y="25"/>
                  </a:lnTo>
                  <a:lnTo>
                    <a:pt x="179" y="25"/>
                  </a:lnTo>
                  <a:lnTo>
                    <a:pt x="179" y="25"/>
                  </a:lnTo>
                  <a:lnTo>
                    <a:pt x="184" y="25"/>
                  </a:lnTo>
                  <a:lnTo>
                    <a:pt x="184" y="25"/>
                  </a:lnTo>
                  <a:lnTo>
                    <a:pt x="184" y="25"/>
                  </a:lnTo>
                  <a:lnTo>
                    <a:pt x="189" y="25"/>
                  </a:lnTo>
                  <a:lnTo>
                    <a:pt x="189" y="25"/>
                  </a:lnTo>
                  <a:lnTo>
                    <a:pt x="189" y="25"/>
                  </a:lnTo>
                  <a:lnTo>
                    <a:pt x="194" y="20"/>
                  </a:lnTo>
                  <a:lnTo>
                    <a:pt x="198" y="20"/>
                  </a:lnTo>
                  <a:lnTo>
                    <a:pt x="203" y="15"/>
                  </a:lnTo>
                  <a:lnTo>
                    <a:pt x="203" y="15"/>
                  </a:lnTo>
                  <a:lnTo>
                    <a:pt x="203" y="15"/>
                  </a:lnTo>
                  <a:lnTo>
                    <a:pt x="203" y="15"/>
                  </a:lnTo>
                  <a:lnTo>
                    <a:pt x="208" y="15"/>
                  </a:lnTo>
                  <a:lnTo>
                    <a:pt x="208" y="15"/>
                  </a:lnTo>
                  <a:lnTo>
                    <a:pt x="208" y="15"/>
                  </a:lnTo>
                  <a:lnTo>
                    <a:pt x="213" y="15"/>
                  </a:lnTo>
                  <a:lnTo>
                    <a:pt x="213" y="15"/>
                  </a:lnTo>
                  <a:lnTo>
                    <a:pt x="213" y="15"/>
                  </a:lnTo>
                  <a:lnTo>
                    <a:pt x="213" y="15"/>
                  </a:lnTo>
                  <a:lnTo>
                    <a:pt x="218" y="15"/>
                  </a:lnTo>
                  <a:lnTo>
                    <a:pt x="218" y="15"/>
                  </a:lnTo>
                  <a:lnTo>
                    <a:pt x="218" y="15"/>
                  </a:lnTo>
                  <a:lnTo>
                    <a:pt x="218" y="15"/>
                  </a:lnTo>
                  <a:lnTo>
                    <a:pt x="218" y="15"/>
                  </a:lnTo>
                  <a:lnTo>
                    <a:pt x="223" y="15"/>
                  </a:lnTo>
                  <a:lnTo>
                    <a:pt x="223" y="15"/>
                  </a:lnTo>
                  <a:lnTo>
                    <a:pt x="223" y="15"/>
                  </a:lnTo>
                  <a:lnTo>
                    <a:pt x="223" y="15"/>
                  </a:lnTo>
                  <a:lnTo>
                    <a:pt x="223" y="15"/>
                  </a:lnTo>
                  <a:lnTo>
                    <a:pt x="228" y="10"/>
                  </a:lnTo>
                  <a:lnTo>
                    <a:pt x="228" y="10"/>
                  </a:lnTo>
                  <a:lnTo>
                    <a:pt x="228" y="10"/>
                  </a:lnTo>
                  <a:lnTo>
                    <a:pt x="232" y="5"/>
                  </a:lnTo>
                  <a:lnTo>
                    <a:pt x="232" y="5"/>
                  </a:lnTo>
                  <a:lnTo>
                    <a:pt x="237" y="5"/>
                  </a:lnTo>
                  <a:lnTo>
                    <a:pt x="237" y="5"/>
                  </a:lnTo>
                  <a:lnTo>
                    <a:pt x="242" y="10"/>
                  </a:lnTo>
                  <a:lnTo>
                    <a:pt x="242" y="10"/>
                  </a:lnTo>
                  <a:lnTo>
                    <a:pt x="247" y="10"/>
                  </a:lnTo>
                  <a:lnTo>
                    <a:pt x="247" y="10"/>
                  </a:lnTo>
                  <a:lnTo>
                    <a:pt x="252" y="5"/>
                  </a:lnTo>
                  <a:lnTo>
                    <a:pt x="252" y="5"/>
                  </a:lnTo>
                  <a:lnTo>
                    <a:pt x="252" y="5"/>
                  </a:lnTo>
                  <a:lnTo>
                    <a:pt x="257" y="5"/>
                  </a:lnTo>
                  <a:lnTo>
                    <a:pt x="257" y="5"/>
                  </a:lnTo>
                  <a:lnTo>
                    <a:pt x="261" y="0"/>
                  </a:lnTo>
                  <a:lnTo>
                    <a:pt x="261" y="0"/>
                  </a:lnTo>
                  <a:lnTo>
                    <a:pt x="261" y="0"/>
                  </a:lnTo>
                  <a:lnTo>
                    <a:pt x="261" y="0"/>
                  </a:lnTo>
                  <a:lnTo>
                    <a:pt x="261" y="0"/>
                  </a:lnTo>
                  <a:lnTo>
                    <a:pt x="266" y="5"/>
                  </a:lnTo>
                  <a:lnTo>
                    <a:pt x="266" y="5"/>
                  </a:lnTo>
                  <a:lnTo>
                    <a:pt x="266" y="5"/>
                  </a:lnTo>
                  <a:lnTo>
                    <a:pt x="266" y="5"/>
                  </a:lnTo>
                  <a:lnTo>
                    <a:pt x="261" y="10"/>
                  </a:lnTo>
                  <a:lnTo>
                    <a:pt x="261" y="10"/>
                  </a:lnTo>
                  <a:lnTo>
                    <a:pt x="261" y="15"/>
                  </a:lnTo>
                  <a:lnTo>
                    <a:pt x="257" y="15"/>
                  </a:lnTo>
                  <a:lnTo>
                    <a:pt x="257" y="20"/>
                  </a:lnTo>
                  <a:lnTo>
                    <a:pt x="257" y="20"/>
                  </a:lnTo>
                  <a:lnTo>
                    <a:pt x="252" y="20"/>
                  </a:lnTo>
                  <a:lnTo>
                    <a:pt x="252" y="25"/>
                  </a:lnTo>
                  <a:lnTo>
                    <a:pt x="252" y="25"/>
                  </a:lnTo>
                  <a:lnTo>
                    <a:pt x="247" y="25"/>
                  </a:lnTo>
                  <a:lnTo>
                    <a:pt x="247" y="29"/>
                  </a:lnTo>
                  <a:lnTo>
                    <a:pt x="247" y="29"/>
                  </a:lnTo>
                  <a:lnTo>
                    <a:pt x="247" y="29"/>
                  </a:lnTo>
                  <a:lnTo>
                    <a:pt x="247" y="29"/>
                  </a:lnTo>
                  <a:lnTo>
                    <a:pt x="247" y="34"/>
                  </a:lnTo>
                  <a:lnTo>
                    <a:pt x="252" y="34"/>
                  </a:lnTo>
                  <a:lnTo>
                    <a:pt x="252" y="39"/>
                  </a:lnTo>
                  <a:lnTo>
                    <a:pt x="252" y="39"/>
                  </a:lnTo>
                  <a:lnTo>
                    <a:pt x="252" y="44"/>
                  </a:lnTo>
                  <a:lnTo>
                    <a:pt x="252" y="44"/>
                  </a:lnTo>
                  <a:lnTo>
                    <a:pt x="252" y="44"/>
                  </a:lnTo>
                  <a:lnTo>
                    <a:pt x="247" y="49"/>
                  </a:lnTo>
                  <a:lnTo>
                    <a:pt x="247" y="54"/>
                  </a:lnTo>
                  <a:lnTo>
                    <a:pt x="247" y="54"/>
                  </a:lnTo>
                  <a:lnTo>
                    <a:pt x="247" y="54"/>
                  </a:lnTo>
                  <a:lnTo>
                    <a:pt x="247" y="58"/>
                  </a:lnTo>
                  <a:lnTo>
                    <a:pt x="252" y="58"/>
                  </a:lnTo>
                  <a:lnTo>
                    <a:pt x="252" y="58"/>
                  </a:lnTo>
                  <a:lnTo>
                    <a:pt x="252" y="63"/>
                  </a:lnTo>
                  <a:lnTo>
                    <a:pt x="257" y="63"/>
                  </a:lnTo>
                  <a:lnTo>
                    <a:pt x="257" y="63"/>
                  </a:lnTo>
                  <a:lnTo>
                    <a:pt x="261" y="63"/>
                  </a:lnTo>
                  <a:lnTo>
                    <a:pt x="261" y="63"/>
                  </a:lnTo>
                  <a:lnTo>
                    <a:pt x="266" y="68"/>
                  </a:lnTo>
                  <a:lnTo>
                    <a:pt x="266" y="68"/>
                  </a:lnTo>
                  <a:lnTo>
                    <a:pt x="271" y="68"/>
                  </a:lnTo>
                  <a:lnTo>
                    <a:pt x="276" y="68"/>
                  </a:lnTo>
                  <a:lnTo>
                    <a:pt x="276" y="68"/>
                  </a:lnTo>
                  <a:lnTo>
                    <a:pt x="276" y="68"/>
                  </a:lnTo>
                  <a:lnTo>
                    <a:pt x="276" y="68"/>
                  </a:lnTo>
                  <a:lnTo>
                    <a:pt x="276" y="68"/>
                  </a:lnTo>
                  <a:lnTo>
                    <a:pt x="276" y="73"/>
                  </a:lnTo>
                  <a:lnTo>
                    <a:pt x="276" y="73"/>
                  </a:lnTo>
                  <a:lnTo>
                    <a:pt x="276" y="78"/>
                  </a:lnTo>
                  <a:lnTo>
                    <a:pt x="276" y="78"/>
                  </a:lnTo>
                  <a:lnTo>
                    <a:pt x="281" y="78"/>
                  </a:lnTo>
                  <a:lnTo>
                    <a:pt x="281" y="78"/>
                  </a:lnTo>
                  <a:lnTo>
                    <a:pt x="281" y="78"/>
                  </a:lnTo>
                  <a:lnTo>
                    <a:pt x="281" y="83"/>
                  </a:lnTo>
                  <a:lnTo>
                    <a:pt x="286" y="83"/>
                  </a:lnTo>
                  <a:lnTo>
                    <a:pt x="286" y="83"/>
                  </a:lnTo>
                  <a:lnTo>
                    <a:pt x="290" y="87"/>
                  </a:lnTo>
                  <a:lnTo>
                    <a:pt x="290" y="87"/>
                  </a:lnTo>
                  <a:lnTo>
                    <a:pt x="290" y="87"/>
                  </a:lnTo>
                  <a:lnTo>
                    <a:pt x="290" y="87"/>
                  </a:lnTo>
                  <a:lnTo>
                    <a:pt x="290" y="87"/>
                  </a:lnTo>
                  <a:lnTo>
                    <a:pt x="290" y="92"/>
                  </a:lnTo>
                  <a:lnTo>
                    <a:pt x="290" y="92"/>
                  </a:lnTo>
                  <a:lnTo>
                    <a:pt x="290" y="97"/>
                  </a:lnTo>
                  <a:lnTo>
                    <a:pt x="286" y="97"/>
                  </a:lnTo>
                  <a:lnTo>
                    <a:pt x="286" y="102"/>
                  </a:lnTo>
                  <a:lnTo>
                    <a:pt x="286" y="102"/>
                  </a:lnTo>
                  <a:lnTo>
                    <a:pt x="286" y="107"/>
                  </a:lnTo>
                  <a:lnTo>
                    <a:pt x="286" y="107"/>
                  </a:lnTo>
                  <a:lnTo>
                    <a:pt x="286" y="112"/>
                  </a:lnTo>
                  <a:lnTo>
                    <a:pt x="286" y="112"/>
                  </a:lnTo>
                  <a:lnTo>
                    <a:pt x="286" y="116"/>
                  </a:lnTo>
                  <a:lnTo>
                    <a:pt x="286" y="116"/>
                  </a:lnTo>
                  <a:lnTo>
                    <a:pt x="286" y="121"/>
                  </a:lnTo>
                  <a:lnTo>
                    <a:pt x="286" y="121"/>
                  </a:lnTo>
                  <a:lnTo>
                    <a:pt x="286" y="126"/>
                  </a:lnTo>
                  <a:lnTo>
                    <a:pt x="286" y="126"/>
                  </a:lnTo>
                  <a:lnTo>
                    <a:pt x="286" y="131"/>
                  </a:lnTo>
                  <a:lnTo>
                    <a:pt x="286" y="136"/>
                  </a:lnTo>
                  <a:lnTo>
                    <a:pt x="286" y="136"/>
                  </a:lnTo>
                  <a:lnTo>
                    <a:pt x="286" y="136"/>
                  </a:lnTo>
                  <a:lnTo>
                    <a:pt x="286" y="136"/>
                  </a:lnTo>
                  <a:lnTo>
                    <a:pt x="286" y="136"/>
                  </a:lnTo>
                  <a:lnTo>
                    <a:pt x="290" y="141"/>
                  </a:lnTo>
                  <a:lnTo>
                    <a:pt x="290" y="141"/>
                  </a:lnTo>
                  <a:lnTo>
                    <a:pt x="290" y="141"/>
                  </a:lnTo>
                  <a:lnTo>
                    <a:pt x="295" y="141"/>
                  </a:lnTo>
                  <a:lnTo>
                    <a:pt x="300" y="141"/>
                  </a:lnTo>
                  <a:lnTo>
                    <a:pt x="300" y="146"/>
                  </a:lnTo>
                  <a:lnTo>
                    <a:pt x="300" y="146"/>
                  </a:lnTo>
                  <a:lnTo>
                    <a:pt x="305" y="146"/>
                  </a:lnTo>
                  <a:lnTo>
                    <a:pt x="305" y="150"/>
                  </a:lnTo>
                  <a:lnTo>
                    <a:pt x="305" y="150"/>
                  </a:lnTo>
                  <a:lnTo>
                    <a:pt x="305" y="150"/>
                  </a:lnTo>
                  <a:lnTo>
                    <a:pt x="305" y="155"/>
                  </a:lnTo>
                  <a:lnTo>
                    <a:pt x="305" y="160"/>
                  </a:lnTo>
                  <a:lnTo>
                    <a:pt x="305" y="160"/>
                  </a:lnTo>
                  <a:lnTo>
                    <a:pt x="300" y="160"/>
                  </a:lnTo>
                  <a:lnTo>
                    <a:pt x="300" y="165"/>
                  </a:lnTo>
                  <a:lnTo>
                    <a:pt x="300" y="165"/>
                  </a:lnTo>
                  <a:lnTo>
                    <a:pt x="300" y="165"/>
                  </a:lnTo>
                  <a:lnTo>
                    <a:pt x="295" y="165"/>
                  </a:lnTo>
                  <a:lnTo>
                    <a:pt x="295" y="170"/>
                  </a:lnTo>
                  <a:lnTo>
                    <a:pt x="295" y="170"/>
                  </a:lnTo>
                  <a:lnTo>
                    <a:pt x="295" y="170"/>
                  </a:lnTo>
                  <a:lnTo>
                    <a:pt x="290" y="165"/>
                  </a:lnTo>
                  <a:lnTo>
                    <a:pt x="290" y="165"/>
                  </a:lnTo>
                  <a:lnTo>
                    <a:pt x="290" y="165"/>
                  </a:lnTo>
                  <a:lnTo>
                    <a:pt x="290" y="165"/>
                  </a:lnTo>
                  <a:lnTo>
                    <a:pt x="286" y="165"/>
                  </a:lnTo>
                  <a:lnTo>
                    <a:pt x="286" y="160"/>
                  </a:lnTo>
                  <a:lnTo>
                    <a:pt x="281" y="160"/>
                  </a:lnTo>
                  <a:lnTo>
                    <a:pt x="281" y="160"/>
                  </a:lnTo>
                  <a:lnTo>
                    <a:pt x="276" y="160"/>
                  </a:lnTo>
                  <a:lnTo>
                    <a:pt x="276" y="160"/>
                  </a:lnTo>
                  <a:lnTo>
                    <a:pt x="276" y="160"/>
                  </a:lnTo>
                  <a:lnTo>
                    <a:pt x="271" y="160"/>
                  </a:lnTo>
                  <a:lnTo>
                    <a:pt x="271" y="160"/>
                  </a:lnTo>
                  <a:lnTo>
                    <a:pt x="271" y="160"/>
                  </a:lnTo>
                  <a:lnTo>
                    <a:pt x="266" y="160"/>
                  </a:lnTo>
                  <a:lnTo>
                    <a:pt x="261" y="160"/>
                  </a:lnTo>
                  <a:lnTo>
                    <a:pt x="261" y="160"/>
                  </a:lnTo>
                  <a:lnTo>
                    <a:pt x="257" y="160"/>
                  </a:lnTo>
                  <a:lnTo>
                    <a:pt x="257" y="160"/>
                  </a:lnTo>
                  <a:lnTo>
                    <a:pt x="252" y="160"/>
                  </a:lnTo>
                  <a:lnTo>
                    <a:pt x="252" y="160"/>
                  </a:lnTo>
                  <a:lnTo>
                    <a:pt x="247" y="160"/>
                  </a:lnTo>
                  <a:lnTo>
                    <a:pt x="247" y="165"/>
                  </a:lnTo>
                  <a:lnTo>
                    <a:pt x="247" y="165"/>
                  </a:lnTo>
                  <a:lnTo>
                    <a:pt x="242" y="165"/>
                  </a:lnTo>
                  <a:lnTo>
                    <a:pt x="242" y="165"/>
                  </a:lnTo>
                  <a:lnTo>
                    <a:pt x="237" y="170"/>
                  </a:lnTo>
                  <a:lnTo>
                    <a:pt x="237" y="170"/>
                  </a:lnTo>
                  <a:lnTo>
                    <a:pt x="237" y="170"/>
                  </a:lnTo>
                  <a:lnTo>
                    <a:pt x="232" y="175"/>
                  </a:lnTo>
                  <a:lnTo>
                    <a:pt x="232" y="175"/>
                  </a:lnTo>
                  <a:lnTo>
                    <a:pt x="228" y="179"/>
                  </a:lnTo>
                  <a:lnTo>
                    <a:pt x="228" y="179"/>
                  </a:lnTo>
                  <a:lnTo>
                    <a:pt x="228" y="179"/>
                  </a:lnTo>
                  <a:lnTo>
                    <a:pt x="228" y="179"/>
                  </a:lnTo>
                  <a:lnTo>
                    <a:pt x="228" y="184"/>
                  </a:lnTo>
                  <a:lnTo>
                    <a:pt x="228" y="184"/>
                  </a:lnTo>
                  <a:lnTo>
                    <a:pt x="223" y="184"/>
                  </a:lnTo>
                  <a:lnTo>
                    <a:pt x="223" y="189"/>
                  </a:lnTo>
                  <a:lnTo>
                    <a:pt x="223" y="189"/>
                  </a:lnTo>
                  <a:lnTo>
                    <a:pt x="223" y="189"/>
                  </a:lnTo>
                  <a:lnTo>
                    <a:pt x="223" y="194"/>
                  </a:lnTo>
                  <a:lnTo>
                    <a:pt x="223" y="194"/>
                  </a:lnTo>
                  <a:lnTo>
                    <a:pt x="223" y="194"/>
                  </a:lnTo>
                  <a:lnTo>
                    <a:pt x="218" y="199"/>
                  </a:lnTo>
                  <a:lnTo>
                    <a:pt x="218" y="199"/>
                  </a:lnTo>
                  <a:lnTo>
                    <a:pt x="218" y="204"/>
                  </a:lnTo>
                  <a:lnTo>
                    <a:pt x="218" y="204"/>
                  </a:lnTo>
                  <a:lnTo>
                    <a:pt x="218" y="204"/>
                  </a:lnTo>
                  <a:lnTo>
                    <a:pt x="218" y="208"/>
                  </a:lnTo>
                  <a:lnTo>
                    <a:pt x="218" y="208"/>
                  </a:lnTo>
                  <a:lnTo>
                    <a:pt x="213" y="213"/>
                  </a:lnTo>
                  <a:lnTo>
                    <a:pt x="213" y="218"/>
                  </a:lnTo>
                  <a:lnTo>
                    <a:pt x="208" y="218"/>
                  </a:lnTo>
                  <a:lnTo>
                    <a:pt x="208" y="218"/>
                  </a:lnTo>
                  <a:lnTo>
                    <a:pt x="208" y="223"/>
                  </a:lnTo>
                  <a:lnTo>
                    <a:pt x="208" y="223"/>
                  </a:lnTo>
                  <a:lnTo>
                    <a:pt x="208" y="223"/>
                  </a:lnTo>
                  <a:lnTo>
                    <a:pt x="208" y="228"/>
                  </a:lnTo>
                  <a:lnTo>
                    <a:pt x="213" y="228"/>
                  </a:lnTo>
                  <a:lnTo>
                    <a:pt x="213" y="228"/>
                  </a:lnTo>
                  <a:lnTo>
                    <a:pt x="218" y="233"/>
                  </a:lnTo>
                  <a:lnTo>
                    <a:pt x="218" y="233"/>
                  </a:lnTo>
                  <a:lnTo>
                    <a:pt x="218" y="233"/>
                  </a:lnTo>
                  <a:lnTo>
                    <a:pt x="218" y="233"/>
                  </a:lnTo>
                  <a:lnTo>
                    <a:pt x="218" y="237"/>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117">
              <a:extLst>
                <a:ext uri="{FF2B5EF4-FFF2-40B4-BE49-F238E27FC236}">
                  <a16:creationId xmlns:a16="http://schemas.microsoft.com/office/drawing/2014/main" xmlns="" id="{6D0661D7-F252-429C-A280-5FCD91C66A15}"/>
                </a:ext>
              </a:extLst>
            </p:cNvPr>
            <p:cNvSpPr>
              <a:spLocks/>
            </p:cNvSpPr>
            <p:nvPr/>
          </p:nvSpPr>
          <p:spPr bwMode="auto">
            <a:xfrm>
              <a:off x="11177768" y="2024045"/>
              <a:ext cx="602010" cy="362684"/>
            </a:xfrm>
            <a:custGeom>
              <a:avLst/>
              <a:gdLst>
                <a:gd name="T0" fmla="*/ 387 w 629"/>
                <a:gd name="T1" fmla="*/ 266 h 425"/>
                <a:gd name="T2" fmla="*/ 368 w 629"/>
                <a:gd name="T3" fmla="*/ 295 h 425"/>
                <a:gd name="T4" fmla="*/ 358 w 629"/>
                <a:gd name="T5" fmla="*/ 314 h 425"/>
                <a:gd name="T6" fmla="*/ 334 w 629"/>
                <a:gd name="T7" fmla="*/ 338 h 425"/>
                <a:gd name="T8" fmla="*/ 334 w 629"/>
                <a:gd name="T9" fmla="*/ 362 h 425"/>
                <a:gd name="T10" fmla="*/ 315 w 629"/>
                <a:gd name="T11" fmla="*/ 382 h 425"/>
                <a:gd name="T12" fmla="*/ 295 w 629"/>
                <a:gd name="T13" fmla="*/ 377 h 425"/>
                <a:gd name="T14" fmla="*/ 271 w 629"/>
                <a:gd name="T15" fmla="*/ 396 h 425"/>
                <a:gd name="T16" fmla="*/ 271 w 629"/>
                <a:gd name="T17" fmla="*/ 420 h 425"/>
                <a:gd name="T18" fmla="*/ 237 w 629"/>
                <a:gd name="T19" fmla="*/ 416 h 425"/>
                <a:gd name="T20" fmla="*/ 233 w 629"/>
                <a:gd name="T21" fmla="*/ 387 h 425"/>
                <a:gd name="T22" fmla="*/ 213 w 629"/>
                <a:gd name="T23" fmla="*/ 367 h 425"/>
                <a:gd name="T24" fmla="*/ 189 w 629"/>
                <a:gd name="T25" fmla="*/ 362 h 425"/>
                <a:gd name="T26" fmla="*/ 208 w 629"/>
                <a:gd name="T27" fmla="*/ 343 h 425"/>
                <a:gd name="T28" fmla="*/ 189 w 629"/>
                <a:gd name="T29" fmla="*/ 329 h 425"/>
                <a:gd name="T30" fmla="*/ 170 w 629"/>
                <a:gd name="T31" fmla="*/ 314 h 425"/>
                <a:gd name="T32" fmla="*/ 121 w 629"/>
                <a:gd name="T33" fmla="*/ 319 h 425"/>
                <a:gd name="T34" fmla="*/ 63 w 629"/>
                <a:gd name="T35" fmla="*/ 324 h 425"/>
                <a:gd name="T36" fmla="*/ 44 w 629"/>
                <a:gd name="T37" fmla="*/ 343 h 425"/>
                <a:gd name="T38" fmla="*/ 10 w 629"/>
                <a:gd name="T39" fmla="*/ 358 h 425"/>
                <a:gd name="T40" fmla="*/ 10 w 629"/>
                <a:gd name="T41" fmla="*/ 324 h 425"/>
                <a:gd name="T42" fmla="*/ 34 w 629"/>
                <a:gd name="T43" fmla="*/ 290 h 425"/>
                <a:gd name="T44" fmla="*/ 73 w 629"/>
                <a:gd name="T45" fmla="*/ 285 h 425"/>
                <a:gd name="T46" fmla="*/ 97 w 629"/>
                <a:gd name="T47" fmla="*/ 275 h 425"/>
                <a:gd name="T48" fmla="*/ 78 w 629"/>
                <a:gd name="T49" fmla="*/ 246 h 425"/>
                <a:gd name="T50" fmla="*/ 78 w 629"/>
                <a:gd name="T51" fmla="*/ 208 h 425"/>
                <a:gd name="T52" fmla="*/ 49 w 629"/>
                <a:gd name="T53" fmla="*/ 188 h 425"/>
                <a:gd name="T54" fmla="*/ 39 w 629"/>
                <a:gd name="T55" fmla="*/ 154 h 425"/>
                <a:gd name="T56" fmla="*/ 58 w 629"/>
                <a:gd name="T57" fmla="*/ 125 h 425"/>
                <a:gd name="T58" fmla="*/ 73 w 629"/>
                <a:gd name="T59" fmla="*/ 106 h 425"/>
                <a:gd name="T60" fmla="*/ 107 w 629"/>
                <a:gd name="T61" fmla="*/ 82 h 425"/>
                <a:gd name="T62" fmla="*/ 136 w 629"/>
                <a:gd name="T63" fmla="*/ 77 h 425"/>
                <a:gd name="T64" fmla="*/ 160 w 629"/>
                <a:gd name="T65" fmla="*/ 82 h 425"/>
                <a:gd name="T66" fmla="*/ 160 w 629"/>
                <a:gd name="T67" fmla="*/ 116 h 425"/>
                <a:gd name="T68" fmla="*/ 189 w 629"/>
                <a:gd name="T69" fmla="*/ 140 h 425"/>
                <a:gd name="T70" fmla="*/ 218 w 629"/>
                <a:gd name="T71" fmla="*/ 130 h 425"/>
                <a:gd name="T72" fmla="*/ 247 w 629"/>
                <a:gd name="T73" fmla="*/ 145 h 425"/>
                <a:gd name="T74" fmla="*/ 271 w 629"/>
                <a:gd name="T75" fmla="*/ 145 h 425"/>
                <a:gd name="T76" fmla="*/ 295 w 629"/>
                <a:gd name="T77" fmla="*/ 150 h 425"/>
                <a:gd name="T78" fmla="*/ 324 w 629"/>
                <a:gd name="T79" fmla="*/ 130 h 425"/>
                <a:gd name="T80" fmla="*/ 344 w 629"/>
                <a:gd name="T81" fmla="*/ 111 h 425"/>
                <a:gd name="T82" fmla="*/ 387 w 629"/>
                <a:gd name="T83" fmla="*/ 111 h 425"/>
                <a:gd name="T84" fmla="*/ 412 w 629"/>
                <a:gd name="T85" fmla="*/ 106 h 425"/>
                <a:gd name="T86" fmla="*/ 441 w 629"/>
                <a:gd name="T87" fmla="*/ 96 h 425"/>
                <a:gd name="T88" fmla="*/ 470 w 629"/>
                <a:gd name="T89" fmla="*/ 77 h 425"/>
                <a:gd name="T90" fmla="*/ 494 w 629"/>
                <a:gd name="T91" fmla="*/ 58 h 425"/>
                <a:gd name="T92" fmla="*/ 508 w 629"/>
                <a:gd name="T93" fmla="*/ 38 h 425"/>
                <a:gd name="T94" fmla="*/ 542 w 629"/>
                <a:gd name="T95" fmla="*/ 14 h 425"/>
                <a:gd name="T96" fmla="*/ 571 w 629"/>
                <a:gd name="T97" fmla="*/ 19 h 425"/>
                <a:gd name="T98" fmla="*/ 591 w 629"/>
                <a:gd name="T99" fmla="*/ 43 h 425"/>
                <a:gd name="T100" fmla="*/ 610 w 629"/>
                <a:gd name="T101" fmla="*/ 58 h 425"/>
                <a:gd name="T102" fmla="*/ 620 w 629"/>
                <a:gd name="T103" fmla="*/ 82 h 425"/>
                <a:gd name="T104" fmla="*/ 596 w 629"/>
                <a:gd name="T105" fmla="*/ 101 h 425"/>
                <a:gd name="T106" fmla="*/ 576 w 629"/>
                <a:gd name="T107" fmla="*/ 111 h 425"/>
                <a:gd name="T108" fmla="*/ 557 w 629"/>
                <a:gd name="T109" fmla="*/ 150 h 425"/>
                <a:gd name="T110" fmla="*/ 552 w 629"/>
                <a:gd name="T111" fmla="*/ 179 h 425"/>
                <a:gd name="T112" fmla="*/ 513 w 629"/>
                <a:gd name="T113" fmla="*/ 198 h 425"/>
                <a:gd name="T114" fmla="*/ 504 w 629"/>
                <a:gd name="T115" fmla="*/ 227 h 425"/>
                <a:gd name="T116" fmla="*/ 489 w 629"/>
                <a:gd name="T117" fmla="*/ 237 h 425"/>
                <a:gd name="T118" fmla="*/ 479 w 629"/>
                <a:gd name="T119" fmla="*/ 261 h 425"/>
                <a:gd name="T120" fmla="*/ 455 w 629"/>
                <a:gd name="T121" fmla="*/ 251 h 425"/>
                <a:gd name="T122" fmla="*/ 436 w 629"/>
                <a:gd name="T123" fmla="*/ 24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9" h="425">
                  <a:moveTo>
                    <a:pt x="416" y="256"/>
                  </a:moveTo>
                  <a:lnTo>
                    <a:pt x="416" y="256"/>
                  </a:lnTo>
                  <a:lnTo>
                    <a:pt x="407" y="251"/>
                  </a:lnTo>
                  <a:lnTo>
                    <a:pt x="407" y="251"/>
                  </a:lnTo>
                  <a:lnTo>
                    <a:pt x="402" y="251"/>
                  </a:lnTo>
                  <a:lnTo>
                    <a:pt x="402" y="251"/>
                  </a:lnTo>
                  <a:lnTo>
                    <a:pt x="402" y="251"/>
                  </a:lnTo>
                  <a:lnTo>
                    <a:pt x="397" y="251"/>
                  </a:lnTo>
                  <a:lnTo>
                    <a:pt x="397" y="251"/>
                  </a:lnTo>
                  <a:lnTo>
                    <a:pt x="397" y="251"/>
                  </a:lnTo>
                  <a:lnTo>
                    <a:pt x="397" y="256"/>
                  </a:lnTo>
                  <a:lnTo>
                    <a:pt x="392" y="256"/>
                  </a:lnTo>
                  <a:lnTo>
                    <a:pt x="392" y="256"/>
                  </a:lnTo>
                  <a:lnTo>
                    <a:pt x="392" y="261"/>
                  </a:lnTo>
                  <a:lnTo>
                    <a:pt x="392" y="261"/>
                  </a:lnTo>
                  <a:lnTo>
                    <a:pt x="387" y="261"/>
                  </a:lnTo>
                  <a:lnTo>
                    <a:pt x="387" y="261"/>
                  </a:lnTo>
                  <a:lnTo>
                    <a:pt x="387" y="266"/>
                  </a:lnTo>
                  <a:lnTo>
                    <a:pt x="387" y="266"/>
                  </a:lnTo>
                  <a:lnTo>
                    <a:pt x="383" y="266"/>
                  </a:lnTo>
                  <a:lnTo>
                    <a:pt x="383" y="266"/>
                  </a:lnTo>
                  <a:lnTo>
                    <a:pt x="383" y="266"/>
                  </a:lnTo>
                  <a:lnTo>
                    <a:pt x="378" y="266"/>
                  </a:lnTo>
                  <a:lnTo>
                    <a:pt x="378" y="271"/>
                  </a:lnTo>
                  <a:lnTo>
                    <a:pt x="378" y="271"/>
                  </a:lnTo>
                  <a:lnTo>
                    <a:pt x="373" y="271"/>
                  </a:lnTo>
                  <a:lnTo>
                    <a:pt x="373" y="271"/>
                  </a:lnTo>
                  <a:lnTo>
                    <a:pt x="373" y="271"/>
                  </a:lnTo>
                  <a:lnTo>
                    <a:pt x="373" y="275"/>
                  </a:lnTo>
                  <a:lnTo>
                    <a:pt x="373" y="275"/>
                  </a:lnTo>
                  <a:lnTo>
                    <a:pt x="373" y="275"/>
                  </a:lnTo>
                  <a:lnTo>
                    <a:pt x="373" y="280"/>
                  </a:lnTo>
                  <a:lnTo>
                    <a:pt x="373" y="280"/>
                  </a:lnTo>
                  <a:lnTo>
                    <a:pt x="373" y="285"/>
                  </a:lnTo>
                  <a:lnTo>
                    <a:pt x="373" y="290"/>
                  </a:lnTo>
                  <a:lnTo>
                    <a:pt x="368" y="290"/>
                  </a:lnTo>
                  <a:lnTo>
                    <a:pt x="368" y="290"/>
                  </a:lnTo>
                  <a:lnTo>
                    <a:pt x="368" y="295"/>
                  </a:lnTo>
                  <a:lnTo>
                    <a:pt x="368" y="295"/>
                  </a:lnTo>
                  <a:lnTo>
                    <a:pt x="368" y="295"/>
                  </a:lnTo>
                  <a:lnTo>
                    <a:pt x="368" y="300"/>
                  </a:lnTo>
                  <a:lnTo>
                    <a:pt x="368" y="304"/>
                  </a:lnTo>
                  <a:lnTo>
                    <a:pt x="368" y="304"/>
                  </a:lnTo>
                  <a:lnTo>
                    <a:pt x="368" y="304"/>
                  </a:lnTo>
                  <a:lnTo>
                    <a:pt x="368" y="304"/>
                  </a:lnTo>
                  <a:lnTo>
                    <a:pt x="368" y="304"/>
                  </a:lnTo>
                  <a:lnTo>
                    <a:pt x="368" y="304"/>
                  </a:lnTo>
                  <a:lnTo>
                    <a:pt x="368" y="309"/>
                  </a:lnTo>
                  <a:lnTo>
                    <a:pt x="363" y="309"/>
                  </a:lnTo>
                  <a:lnTo>
                    <a:pt x="363" y="309"/>
                  </a:lnTo>
                  <a:lnTo>
                    <a:pt x="363" y="309"/>
                  </a:lnTo>
                  <a:lnTo>
                    <a:pt x="358" y="309"/>
                  </a:lnTo>
                  <a:lnTo>
                    <a:pt x="358" y="309"/>
                  </a:lnTo>
                  <a:lnTo>
                    <a:pt x="358" y="309"/>
                  </a:lnTo>
                  <a:lnTo>
                    <a:pt x="358" y="309"/>
                  </a:lnTo>
                  <a:lnTo>
                    <a:pt x="358" y="309"/>
                  </a:lnTo>
                  <a:lnTo>
                    <a:pt x="358" y="314"/>
                  </a:lnTo>
                  <a:lnTo>
                    <a:pt x="358" y="314"/>
                  </a:lnTo>
                  <a:lnTo>
                    <a:pt x="358" y="319"/>
                  </a:lnTo>
                  <a:lnTo>
                    <a:pt x="354" y="319"/>
                  </a:lnTo>
                  <a:lnTo>
                    <a:pt x="354" y="319"/>
                  </a:lnTo>
                  <a:lnTo>
                    <a:pt x="354" y="319"/>
                  </a:lnTo>
                  <a:lnTo>
                    <a:pt x="349" y="319"/>
                  </a:lnTo>
                  <a:lnTo>
                    <a:pt x="349" y="324"/>
                  </a:lnTo>
                  <a:lnTo>
                    <a:pt x="349" y="324"/>
                  </a:lnTo>
                  <a:lnTo>
                    <a:pt x="344" y="324"/>
                  </a:lnTo>
                  <a:lnTo>
                    <a:pt x="344" y="329"/>
                  </a:lnTo>
                  <a:lnTo>
                    <a:pt x="344" y="333"/>
                  </a:lnTo>
                  <a:lnTo>
                    <a:pt x="344" y="338"/>
                  </a:lnTo>
                  <a:lnTo>
                    <a:pt x="344" y="338"/>
                  </a:lnTo>
                  <a:lnTo>
                    <a:pt x="339" y="338"/>
                  </a:lnTo>
                  <a:lnTo>
                    <a:pt x="339" y="338"/>
                  </a:lnTo>
                  <a:lnTo>
                    <a:pt x="339" y="338"/>
                  </a:lnTo>
                  <a:lnTo>
                    <a:pt x="334" y="338"/>
                  </a:lnTo>
                  <a:lnTo>
                    <a:pt x="334" y="338"/>
                  </a:lnTo>
                  <a:lnTo>
                    <a:pt x="334" y="338"/>
                  </a:lnTo>
                  <a:lnTo>
                    <a:pt x="334" y="343"/>
                  </a:lnTo>
                  <a:lnTo>
                    <a:pt x="334" y="343"/>
                  </a:lnTo>
                  <a:lnTo>
                    <a:pt x="339" y="343"/>
                  </a:lnTo>
                  <a:lnTo>
                    <a:pt x="339" y="348"/>
                  </a:lnTo>
                  <a:lnTo>
                    <a:pt x="339" y="348"/>
                  </a:lnTo>
                  <a:lnTo>
                    <a:pt x="339" y="348"/>
                  </a:lnTo>
                  <a:lnTo>
                    <a:pt x="339" y="353"/>
                  </a:lnTo>
                  <a:lnTo>
                    <a:pt x="339" y="353"/>
                  </a:lnTo>
                  <a:lnTo>
                    <a:pt x="334" y="353"/>
                  </a:lnTo>
                  <a:lnTo>
                    <a:pt x="334" y="353"/>
                  </a:lnTo>
                  <a:lnTo>
                    <a:pt x="334" y="353"/>
                  </a:lnTo>
                  <a:lnTo>
                    <a:pt x="329" y="353"/>
                  </a:lnTo>
                  <a:lnTo>
                    <a:pt x="329" y="353"/>
                  </a:lnTo>
                  <a:lnTo>
                    <a:pt x="329" y="353"/>
                  </a:lnTo>
                  <a:lnTo>
                    <a:pt x="329" y="358"/>
                  </a:lnTo>
                  <a:lnTo>
                    <a:pt x="329" y="358"/>
                  </a:lnTo>
                  <a:lnTo>
                    <a:pt x="329" y="362"/>
                  </a:lnTo>
                  <a:lnTo>
                    <a:pt x="329" y="362"/>
                  </a:lnTo>
                  <a:lnTo>
                    <a:pt x="334" y="362"/>
                  </a:lnTo>
                  <a:lnTo>
                    <a:pt x="334" y="362"/>
                  </a:lnTo>
                  <a:lnTo>
                    <a:pt x="334" y="358"/>
                  </a:lnTo>
                  <a:lnTo>
                    <a:pt x="334" y="358"/>
                  </a:lnTo>
                  <a:lnTo>
                    <a:pt x="334" y="358"/>
                  </a:lnTo>
                  <a:lnTo>
                    <a:pt x="339" y="358"/>
                  </a:lnTo>
                  <a:lnTo>
                    <a:pt x="339" y="358"/>
                  </a:lnTo>
                  <a:lnTo>
                    <a:pt x="339" y="358"/>
                  </a:lnTo>
                  <a:lnTo>
                    <a:pt x="344" y="358"/>
                  </a:lnTo>
                  <a:lnTo>
                    <a:pt x="339" y="362"/>
                  </a:lnTo>
                  <a:lnTo>
                    <a:pt x="339" y="362"/>
                  </a:lnTo>
                  <a:lnTo>
                    <a:pt x="339" y="362"/>
                  </a:lnTo>
                  <a:lnTo>
                    <a:pt x="334" y="367"/>
                  </a:lnTo>
                  <a:lnTo>
                    <a:pt x="329" y="367"/>
                  </a:lnTo>
                  <a:lnTo>
                    <a:pt x="324" y="367"/>
                  </a:lnTo>
                  <a:lnTo>
                    <a:pt x="320" y="372"/>
                  </a:lnTo>
                  <a:lnTo>
                    <a:pt x="320" y="372"/>
                  </a:lnTo>
                  <a:lnTo>
                    <a:pt x="320" y="372"/>
                  </a:lnTo>
                  <a:lnTo>
                    <a:pt x="320" y="377"/>
                  </a:lnTo>
                  <a:lnTo>
                    <a:pt x="315" y="382"/>
                  </a:lnTo>
                  <a:lnTo>
                    <a:pt x="315" y="382"/>
                  </a:lnTo>
                  <a:lnTo>
                    <a:pt x="315" y="387"/>
                  </a:lnTo>
                  <a:lnTo>
                    <a:pt x="310" y="387"/>
                  </a:lnTo>
                  <a:lnTo>
                    <a:pt x="310" y="387"/>
                  </a:lnTo>
                  <a:lnTo>
                    <a:pt x="305" y="387"/>
                  </a:lnTo>
                  <a:lnTo>
                    <a:pt x="305" y="387"/>
                  </a:lnTo>
                  <a:lnTo>
                    <a:pt x="305" y="387"/>
                  </a:lnTo>
                  <a:lnTo>
                    <a:pt x="300" y="387"/>
                  </a:lnTo>
                  <a:lnTo>
                    <a:pt x="305" y="387"/>
                  </a:lnTo>
                  <a:lnTo>
                    <a:pt x="305" y="387"/>
                  </a:lnTo>
                  <a:lnTo>
                    <a:pt x="305" y="382"/>
                  </a:lnTo>
                  <a:lnTo>
                    <a:pt x="305" y="382"/>
                  </a:lnTo>
                  <a:lnTo>
                    <a:pt x="305" y="377"/>
                  </a:lnTo>
                  <a:lnTo>
                    <a:pt x="305" y="377"/>
                  </a:lnTo>
                  <a:lnTo>
                    <a:pt x="305" y="377"/>
                  </a:lnTo>
                  <a:lnTo>
                    <a:pt x="300" y="377"/>
                  </a:lnTo>
                  <a:lnTo>
                    <a:pt x="300" y="377"/>
                  </a:lnTo>
                  <a:lnTo>
                    <a:pt x="300" y="377"/>
                  </a:lnTo>
                  <a:lnTo>
                    <a:pt x="295" y="377"/>
                  </a:lnTo>
                  <a:lnTo>
                    <a:pt x="295" y="377"/>
                  </a:lnTo>
                  <a:lnTo>
                    <a:pt x="295" y="382"/>
                  </a:lnTo>
                  <a:lnTo>
                    <a:pt x="291" y="382"/>
                  </a:lnTo>
                  <a:lnTo>
                    <a:pt x="291" y="377"/>
                  </a:lnTo>
                  <a:lnTo>
                    <a:pt x="291" y="377"/>
                  </a:lnTo>
                  <a:lnTo>
                    <a:pt x="286" y="377"/>
                  </a:lnTo>
                  <a:lnTo>
                    <a:pt x="286" y="377"/>
                  </a:lnTo>
                  <a:lnTo>
                    <a:pt x="286" y="382"/>
                  </a:lnTo>
                  <a:lnTo>
                    <a:pt x="281" y="382"/>
                  </a:lnTo>
                  <a:lnTo>
                    <a:pt x="281" y="382"/>
                  </a:lnTo>
                  <a:lnTo>
                    <a:pt x="281" y="382"/>
                  </a:lnTo>
                  <a:lnTo>
                    <a:pt x="281" y="387"/>
                  </a:lnTo>
                  <a:lnTo>
                    <a:pt x="276" y="387"/>
                  </a:lnTo>
                  <a:lnTo>
                    <a:pt x="276" y="387"/>
                  </a:lnTo>
                  <a:lnTo>
                    <a:pt x="276" y="391"/>
                  </a:lnTo>
                  <a:lnTo>
                    <a:pt x="276" y="391"/>
                  </a:lnTo>
                  <a:lnTo>
                    <a:pt x="271" y="391"/>
                  </a:lnTo>
                  <a:lnTo>
                    <a:pt x="271" y="396"/>
                  </a:lnTo>
                  <a:lnTo>
                    <a:pt x="271" y="396"/>
                  </a:lnTo>
                  <a:lnTo>
                    <a:pt x="271" y="396"/>
                  </a:lnTo>
                  <a:lnTo>
                    <a:pt x="271" y="396"/>
                  </a:lnTo>
                  <a:lnTo>
                    <a:pt x="271" y="401"/>
                  </a:lnTo>
                  <a:lnTo>
                    <a:pt x="276" y="401"/>
                  </a:lnTo>
                  <a:lnTo>
                    <a:pt x="276" y="401"/>
                  </a:lnTo>
                  <a:lnTo>
                    <a:pt x="281" y="401"/>
                  </a:lnTo>
                  <a:lnTo>
                    <a:pt x="281" y="401"/>
                  </a:lnTo>
                  <a:lnTo>
                    <a:pt x="281" y="401"/>
                  </a:lnTo>
                  <a:lnTo>
                    <a:pt x="281" y="406"/>
                  </a:lnTo>
                  <a:lnTo>
                    <a:pt x="276" y="406"/>
                  </a:lnTo>
                  <a:lnTo>
                    <a:pt x="276" y="406"/>
                  </a:lnTo>
                  <a:lnTo>
                    <a:pt x="276" y="411"/>
                  </a:lnTo>
                  <a:lnTo>
                    <a:pt x="276" y="411"/>
                  </a:lnTo>
                  <a:lnTo>
                    <a:pt x="276" y="416"/>
                  </a:lnTo>
                  <a:lnTo>
                    <a:pt x="276" y="416"/>
                  </a:lnTo>
                  <a:lnTo>
                    <a:pt x="276" y="416"/>
                  </a:lnTo>
                  <a:lnTo>
                    <a:pt x="276" y="416"/>
                  </a:lnTo>
                  <a:lnTo>
                    <a:pt x="276" y="420"/>
                  </a:lnTo>
                  <a:lnTo>
                    <a:pt x="271" y="420"/>
                  </a:lnTo>
                  <a:lnTo>
                    <a:pt x="271" y="420"/>
                  </a:lnTo>
                  <a:lnTo>
                    <a:pt x="266" y="420"/>
                  </a:lnTo>
                  <a:lnTo>
                    <a:pt x="266" y="420"/>
                  </a:lnTo>
                  <a:lnTo>
                    <a:pt x="266" y="420"/>
                  </a:lnTo>
                  <a:lnTo>
                    <a:pt x="262" y="420"/>
                  </a:lnTo>
                  <a:lnTo>
                    <a:pt x="257" y="420"/>
                  </a:lnTo>
                  <a:lnTo>
                    <a:pt x="257" y="425"/>
                  </a:lnTo>
                  <a:lnTo>
                    <a:pt x="252" y="425"/>
                  </a:lnTo>
                  <a:lnTo>
                    <a:pt x="252" y="425"/>
                  </a:lnTo>
                  <a:lnTo>
                    <a:pt x="247" y="420"/>
                  </a:lnTo>
                  <a:lnTo>
                    <a:pt x="242" y="420"/>
                  </a:lnTo>
                  <a:lnTo>
                    <a:pt x="242" y="420"/>
                  </a:lnTo>
                  <a:lnTo>
                    <a:pt x="237" y="420"/>
                  </a:lnTo>
                  <a:lnTo>
                    <a:pt x="237" y="420"/>
                  </a:lnTo>
                  <a:lnTo>
                    <a:pt x="237" y="416"/>
                  </a:lnTo>
                  <a:lnTo>
                    <a:pt x="237" y="416"/>
                  </a:lnTo>
                  <a:lnTo>
                    <a:pt x="237" y="416"/>
                  </a:lnTo>
                  <a:lnTo>
                    <a:pt x="237" y="416"/>
                  </a:lnTo>
                  <a:lnTo>
                    <a:pt x="237" y="416"/>
                  </a:lnTo>
                  <a:lnTo>
                    <a:pt x="237" y="416"/>
                  </a:lnTo>
                  <a:lnTo>
                    <a:pt x="237" y="411"/>
                  </a:lnTo>
                  <a:lnTo>
                    <a:pt x="237" y="411"/>
                  </a:lnTo>
                  <a:lnTo>
                    <a:pt x="237" y="411"/>
                  </a:lnTo>
                  <a:lnTo>
                    <a:pt x="233" y="411"/>
                  </a:lnTo>
                  <a:lnTo>
                    <a:pt x="233" y="411"/>
                  </a:lnTo>
                  <a:lnTo>
                    <a:pt x="233" y="406"/>
                  </a:lnTo>
                  <a:lnTo>
                    <a:pt x="233" y="406"/>
                  </a:lnTo>
                  <a:lnTo>
                    <a:pt x="233" y="406"/>
                  </a:lnTo>
                  <a:lnTo>
                    <a:pt x="233" y="406"/>
                  </a:lnTo>
                  <a:lnTo>
                    <a:pt x="233" y="406"/>
                  </a:lnTo>
                  <a:lnTo>
                    <a:pt x="233" y="406"/>
                  </a:lnTo>
                  <a:lnTo>
                    <a:pt x="237" y="401"/>
                  </a:lnTo>
                  <a:lnTo>
                    <a:pt x="237" y="401"/>
                  </a:lnTo>
                  <a:lnTo>
                    <a:pt x="237" y="401"/>
                  </a:lnTo>
                  <a:lnTo>
                    <a:pt x="237" y="396"/>
                  </a:lnTo>
                  <a:lnTo>
                    <a:pt x="237" y="391"/>
                  </a:lnTo>
                  <a:lnTo>
                    <a:pt x="233" y="387"/>
                  </a:lnTo>
                  <a:lnTo>
                    <a:pt x="233" y="387"/>
                  </a:lnTo>
                  <a:lnTo>
                    <a:pt x="233" y="387"/>
                  </a:lnTo>
                  <a:lnTo>
                    <a:pt x="233" y="387"/>
                  </a:lnTo>
                  <a:lnTo>
                    <a:pt x="228" y="382"/>
                  </a:lnTo>
                  <a:lnTo>
                    <a:pt x="228" y="382"/>
                  </a:lnTo>
                  <a:lnTo>
                    <a:pt x="228" y="387"/>
                  </a:lnTo>
                  <a:lnTo>
                    <a:pt x="228" y="387"/>
                  </a:lnTo>
                  <a:lnTo>
                    <a:pt x="223" y="387"/>
                  </a:lnTo>
                  <a:lnTo>
                    <a:pt x="223" y="387"/>
                  </a:lnTo>
                  <a:lnTo>
                    <a:pt x="223" y="382"/>
                  </a:lnTo>
                  <a:lnTo>
                    <a:pt x="218" y="382"/>
                  </a:lnTo>
                  <a:lnTo>
                    <a:pt x="218" y="382"/>
                  </a:lnTo>
                  <a:lnTo>
                    <a:pt x="213" y="377"/>
                  </a:lnTo>
                  <a:lnTo>
                    <a:pt x="213" y="377"/>
                  </a:lnTo>
                  <a:lnTo>
                    <a:pt x="213" y="377"/>
                  </a:lnTo>
                  <a:lnTo>
                    <a:pt x="213" y="372"/>
                  </a:lnTo>
                  <a:lnTo>
                    <a:pt x="218" y="372"/>
                  </a:lnTo>
                  <a:lnTo>
                    <a:pt x="213" y="372"/>
                  </a:lnTo>
                  <a:lnTo>
                    <a:pt x="213" y="367"/>
                  </a:lnTo>
                  <a:lnTo>
                    <a:pt x="213" y="367"/>
                  </a:lnTo>
                  <a:lnTo>
                    <a:pt x="208" y="367"/>
                  </a:lnTo>
                  <a:lnTo>
                    <a:pt x="208" y="367"/>
                  </a:lnTo>
                  <a:lnTo>
                    <a:pt x="203" y="367"/>
                  </a:lnTo>
                  <a:lnTo>
                    <a:pt x="199" y="367"/>
                  </a:lnTo>
                  <a:lnTo>
                    <a:pt x="199" y="372"/>
                  </a:lnTo>
                  <a:lnTo>
                    <a:pt x="199" y="372"/>
                  </a:lnTo>
                  <a:lnTo>
                    <a:pt x="194" y="372"/>
                  </a:lnTo>
                  <a:lnTo>
                    <a:pt x="194" y="372"/>
                  </a:lnTo>
                  <a:lnTo>
                    <a:pt x="194" y="372"/>
                  </a:lnTo>
                  <a:lnTo>
                    <a:pt x="194" y="372"/>
                  </a:lnTo>
                  <a:lnTo>
                    <a:pt x="189" y="372"/>
                  </a:lnTo>
                  <a:lnTo>
                    <a:pt x="189" y="372"/>
                  </a:lnTo>
                  <a:lnTo>
                    <a:pt x="189" y="367"/>
                  </a:lnTo>
                  <a:lnTo>
                    <a:pt x="189" y="367"/>
                  </a:lnTo>
                  <a:lnTo>
                    <a:pt x="189" y="367"/>
                  </a:lnTo>
                  <a:lnTo>
                    <a:pt x="189" y="367"/>
                  </a:lnTo>
                  <a:lnTo>
                    <a:pt x="189" y="362"/>
                  </a:lnTo>
                  <a:lnTo>
                    <a:pt x="189" y="362"/>
                  </a:lnTo>
                  <a:lnTo>
                    <a:pt x="189" y="362"/>
                  </a:lnTo>
                  <a:lnTo>
                    <a:pt x="189" y="362"/>
                  </a:lnTo>
                  <a:lnTo>
                    <a:pt x="189" y="362"/>
                  </a:lnTo>
                  <a:lnTo>
                    <a:pt x="184" y="358"/>
                  </a:lnTo>
                  <a:lnTo>
                    <a:pt x="184" y="358"/>
                  </a:lnTo>
                  <a:lnTo>
                    <a:pt x="189" y="358"/>
                  </a:lnTo>
                  <a:lnTo>
                    <a:pt x="189" y="358"/>
                  </a:lnTo>
                  <a:lnTo>
                    <a:pt x="189" y="353"/>
                  </a:lnTo>
                  <a:lnTo>
                    <a:pt x="189" y="353"/>
                  </a:lnTo>
                  <a:lnTo>
                    <a:pt x="194" y="353"/>
                  </a:lnTo>
                  <a:lnTo>
                    <a:pt x="194" y="348"/>
                  </a:lnTo>
                  <a:lnTo>
                    <a:pt x="194" y="348"/>
                  </a:lnTo>
                  <a:lnTo>
                    <a:pt x="194" y="348"/>
                  </a:lnTo>
                  <a:lnTo>
                    <a:pt x="199" y="348"/>
                  </a:lnTo>
                  <a:lnTo>
                    <a:pt x="199" y="348"/>
                  </a:lnTo>
                  <a:lnTo>
                    <a:pt x="199" y="343"/>
                  </a:lnTo>
                  <a:lnTo>
                    <a:pt x="203" y="343"/>
                  </a:lnTo>
                  <a:lnTo>
                    <a:pt x="203" y="343"/>
                  </a:lnTo>
                  <a:lnTo>
                    <a:pt x="203" y="343"/>
                  </a:lnTo>
                  <a:lnTo>
                    <a:pt x="208" y="343"/>
                  </a:lnTo>
                  <a:lnTo>
                    <a:pt x="208" y="338"/>
                  </a:lnTo>
                  <a:lnTo>
                    <a:pt x="208" y="338"/>
                  </a:lnTo>
                  <a:lnTo>
                    <a:pt x="213" y="338"/>
                  </a:lnTo>
                  <a:lnTo>
                    <a:pt x="213" y="338"/>
                  </a:lnTo>
                  <a:lnTo>
                    <a:pt x="213" y="338"/>
                  </a:lnTo>
                  <a:lnTo>
                    <a:pt x="213" y="333"/>
                  </a:lnTo>
                  <a:lnTo>
                    <a:pt x="213" y="333"/>
                  </a:lnTo>
                  <a:lnTo>
                    <a:pt x="213" y="329"/>
                  </a:lnTo>
                  <a:lnTo>
                    <a:pt x="208" y="329"/>
                  </a:lnTo>
                  <a:lnTo>
                    <a:pt x="203" y="329"/>
                  </a:lnTo>
                  <a:lnTo>
                    <a:pt x="203" y="329"/>
                  </a:lnTo>
                  <a:lnTo>
                    <a:pt x="199" y="333"/>
                  </a:lnTo>
                  <a:lnTo>
                    <a:pt x="199" y="333"/>
                  </a:lnTo>
                  <a:lnTo>
                    <a:pt x="194" y="333"/>
                  </a:lnTo>
                  <a:lnTo>
                    <a:pt x="194" y="333"/>
                  </a:lnTo>
                  <a:lnTo>
                    <a:pt x="194" y="333"/>
                  </a:lnTo>
                  <a:lnTo>
                    <a:pt x="189" y="329"/>
                  </a:lnTo>
                  <a:lnTo>
                    <a:pt x="189" y="329"/>
                  </a:lnTo>
                  <a:lnTo>
                    <a:pt x="189" y="329"/>
                  </a:lnTo>
                  <a:lnTo>
                    <a:pt x="184" y="324"/>
                  </a:lnTo>
                  <a:lnTo>
                    <a:pt x="184" y="324"/>
                  </a:lnTo>
                  <a:lnTo>
                    <a:pt x="184" y="319"/>
                  </a:lnTo>
                  <a:lnTo>
                    <a:pt x="179" y="319"/>
                  </a:lnTo>
                  <a:lnTo>
                    <a:pt x="179" y="319"/>
                  </a:lnTo>
                  <a:lnTo>
                    <a:pt x="179" y="314"/>
                  </a:lnTo>
                  <a:lnTo>
                    <a:pt x="179" y="314"/>
                  </a:lnTo>
                  <a:lnTo>
                    <a:pt x="174" y="314"/>
                  </a:lnTo>
                  <a:lnTo>
                    <a:pt x="174" y="314"/>
                  </a:lnTo>
                  <a:lnTo>
                    <a:pt x="174" y="309"/>
                  </a:lnTo>
                  <a:lnTo>
                    <a:pt x="179" y="309"/>
                  </a:lnTo>
                  <a:lnTo>
                    <a:pt x="179" y="309"/>
                  </a:lnTo>
                  <a:lnTo>
                    <a:pt x="179" y="309"/>
                  </a:lnTo>
                  <a:lnTo>
                    <a:pt x="174" y="309"/>
                  </a:lnTo>
                  <a:lnTo>
                    <a:pt x="174" y="309"/>
                  </a:lnTo>
                  <a:lnTo>
                    <a:pt x="174" y="309"/>
                  </a:lnTo>
                  <a:lnTo>
                    <a:pt x="174" y="309"/>
                  </a:lnTo>
                  <a:lnTo>
                    <a:pt x="170" y="314"/>
                  </a:lnTo>
                  <a:lnTo>
                    <a:pt x="170" y="314"/>
                  </a:lnTo>
                  <a:lnTo>
                    <a:pt x="170" y="319"/>
                  </a:lnTo>
                  <a:lnTo>
                    <a:pt x="165" y="319"/>
                  </a:lnTo>
                  <a:lnTo>
                    <a:pt x="165" y="319"/>
                  </a:lnTo>
                  <a:lnTo>
                    <a:pt x="165" y="319"/>
                  </a:lnTo>
                  <a:lnTo>
                    <a:pt x="165" y="319"/>
                  </a:lnTo>
                  <a:lnTo>
                    <a:pt x="160" y="319"/>
                  </a:lnTo>
                  <a:lnTo>
                    <a:pt x="160" y="319"/>
                  </a:lnTo>
                  <a:lnTo>
                    <a:pt x="155" y="319"/>
                  </a:lnTo>
                  <a:lnTo>
                    <a:pt x="155" y="319"/>
                  </a:lnTo>
                  <a:lnTo>
                    <a:pt x="150" y="319"/>
                  </a:lnTo>
                  <a:lnTo>
                    <a:pt x="150" y="319"/>
                  </a:lnTo>
                  <a:lnTo>
                    <a:pt x="145" y="319"/>
                  </a:lnTo>
                  <a:lnTo>
                    <a:pt x="141" y="319"/>
                  </a:lnTo>
                  <a:lnTo>
                    <a:pt x="136" y="319"/>
                  </a:lnTo>
                  <a:lnTo>
                    <a:pt x="136" y="324"/>
                  </a:lnTo>
                  <a:lnTo>
                    <a:pt x="131" y="324"/>
                  </a:lnTo>
                  <a:lnTo>
                    <a:pt x="126" y="319"/>
                  </a:lnTo>
                  <a:lnTo>
                    <a:pt x="126" y="319"/>
                  </a:lnTo>
                  <a:lnTo>
                    <a:pt x="121" y="319"/>
                  </a:lnTo>
                  <a:lnTo>
                    <a:pt x="116" y="319"/>
                  </a:lnTo>
                  <a:lnTo>
                    <a:pt x="112" y="319"/>
                  </a:lnTo>
                  <a:lnTo>
                    <a:pt x="107" y="314"/>
                  </a:lnTo>
                  <a:lnTo>
                    <a:pt x="102" y="314"/>
                  </a:lnTo>
                  <a:lnTo>
                    <a:pt x="97" y="314"/>
                  </a:lnTo>
                  <a:lnTo>
                    <a:pt x="92" y="314"/>
                  </a:lnTo>
                  <a:lnTo>
                    <a:pt x="92" y="309"/>
                  </a:lnTo>
                  <a:lnTo>
                    <a:pt x="87" y="314"/>
                  </a:lnTo>
                  <a:lnTo>
                    <a:pt x="87" y="314"/>
                  </a:lnTo>
                  <a:lnTo>
                    <a:pt x="87" y="314"/>
                  </a:lnTo>
                  <a:lnTo>
                    <a:pt x="82" y="314"/>
                  </a:lnTo>
                  <a:lnTo>
                    <a:pt x="78" y="314"/>
                  </a:lnTo>
                  <a:lnTo>
                    <a:pt x="78" y="314"/>
                  </a:lnTo>
                  <a:lnTo>
                    <a:pt x="73" y="314"/>
                  </a:lnTo>
                  <a:lnTo>
                    <a:pt x="68" y="319"/>
                  </a:lnTo>
                  <a:lnTo>
                    <a:pt x="68" y="319"/>
                  </a:lnTo>
                  <a:lnTo>
                    <a:pt x="68" y="319"/>
                  </a:lnTo>
                  <a:lnTo>
                    <a:pt x="63" y="319"/>
                  </a:lnTo>
                  <a:lnTo>
                    <a:pt x="63" y="324"/>
                  </a:lnTo>
                  <a:lnTo>
                    <a:pt x="63" y="324"/>
                  </a:lnTo>
                  <a:lnTo>
                    <a:pt x="63" y="329"/>
                  </a:lnTo>
                  <a:lnTo>
                    <a:pt x="63" y="329"/>
                  </a:lnTo>
                  <a:lnTo>
                    <a:pt x="68" y="329"/>
                  </a:lnTo>
                  <a:lnTo>
                    <a:pt x="73" y="333"/>
                  </a:lnTo>
                  <a:lnTo>
                    <a:pt x="73" y="333"/>
                  </a:lnTo>
                  <a:lnTo>
                    <a:pt x="78" y="333"/>
                  </a:lnTo>
                  <a:lnTo>
                    <a:pt x="78" y="333"/>
                  </a:lnTo>
                  <a:lnTo>
                    <a:pt x="78" y="333"/>
                  </a:lnTo>
                  <a:lnTo>
                    <a:pt x="73" y="333"/>
                  </a:lnTo>
                  <a:lnTo>
                    <a:pt x="73" y="333"/>
                  </a:lnTo>
                  <a:lnTo>
                    <a:pt x="68" y="333"/>
                  </a:lnTo>
                  <a:lnTo>
                    <a:pt x="63" y="338"/>
                  </a:lnTo>
                  <a:lnTo>
                    <a:pt x="58" y="338"/>
                  </a:lnTo>
                  <a:lnTo>
                    <a:pt x="58" y="338"/>
                  </a:lnTo>
                  <a:lnTo>
                    <a:pt x="53" y="338"/>
                  </a:lnTo>
                  <a:lnTo>
                    <a:pt x="49" y="338"/>
                  </a:lnTo>
                  <a:lnTo>
                    <a:pt x="49" y="343"/>
                  </a:lnTo>
                  <a:lnTo>
                    <a:pt x="44" y="343"/>
                  </a:lnTo>
                  <a:lnTo>
                    <a:pt x="39" y="343"/>
                  </a:lnTo>
                  <a:lnTo>
                    <a:pt x="39" y="343"/>
                  </a:lnTo>
                  <a:lnTo>
                    <a:pt x="34" y="348"/>
                  </a:lnTo>
                  <a:lnTo>
                    <a:pt x="34" y="348"/>
                  </a:lnTo>
                  <a:lnTo>
                    <a:pt x="29" y="353"/>
                  </a:lnTo>
                  <a:lnTo>
                    <a:pt x="29" y="353"/>
                  </a:lnTo>
                  <a:lnTo>
                    <a:pt x="24" y="358"/>
                  </a:lnTo>
                  <a:lnTo>
                    <a:pt x="24" y="358"/>
                  </a:lnTo>
                  <a:lnTo>
                    <a:pt x="24" y="358"/>
                  </a:lnTo>
                  <a:lnTo>
                    <a:pt x="20" y="358"/>
                  </a:lnTo>
                  <a:lnTo>
                    <a:pt x="20" y="358"/>
                  </a:lnTo>
                  <a:lnTo>
                    <a:pt x="20" y="358"/>
                  </a:lnTo>
                  <a:lnTo>
                    <a:pt x="15" y="358"/>
                  </a:lnTo>
                  <a:lnTo>
                    <a:pt x="15" y="362"/>
                  </a:lnTo>
                  <a:lnTo>
                    <a:pt x="15" y="362"/>
                  </a:lnTo>
                  <a:lnTo>
                    <a:pt x="10" y="362"/>
                  </a:lnTo>
                  <a:lnTo>
                    <a:pt x="10" y="362"/>
                  </a:lnTo>
                  <a:lnTo>
                    <a:pt x="10" y="358"/>
                  </a:lnTo>
                  <a:lnTo>
                    <a:pt x="10" y="358"/>
                  </a:lnTo>
                  <a:lnTo>
                    <a:pt x="10" y="358"/>
                  </a:lnTo>
                  <a:lnTo>
                    <a:pt x="10" y="358"/>
                  </a:lnTo>
                  <a:lnTo>
                    <a:pt x="5" y="353"/>
                  </a:lnTo>
                  <a:lnTo>
                    <a:pt x="5" y="353"/>
                  </a:lnTo>
                  <a:lnTo>
                    <a:pt x="0" y="353"/>
                  </a:lnTo>
                  <a:lnTo>
                    <a:pt x="0" y="348"/>
                  </a:lnTo>
                  <a:lnTo>
                    <a:pt x="0" y="348"/>
                  </a:lnTo>
                  <a:lnTo>
                    <a:pt x="0" y="348"/>
                  </a:lnTo>
                  <a:lnTo>
                    <a:pt x="0" y="343"/>
                  </a:lnTo>
                  <a:lnTo>
                    <a:pt x="0" y="343"/>
                  </a:lnTo>
                  <a:lnTo>
                    <a:pt x="5" y="343"/>
                  </a:lnTo>
                  <a:lnTo>
                    <a:pt x="5" y="338"/>
                  </a:lnTo>
                  <a:lnTo>
                    <a:pt x="10" y="333"/>
                  </a:lnTo>
                  <a:lnTo>
                    <a:pt x="10" y="333"/>
                  </a:lnTo>
                  <a:lnTo>
                    <a:pt x="10" y="329"/>
                  </a:lnTo>
                  <a:lnTo>
                    <a:pt x="10" y="329"/>
                  </a:lnTo>
                  <a:lnTo>
                    <a:pt x="10" y="329"/>
                  </a:lnTo>
                  <a:lnTo>
                    <a:pt x="10" y="324"/>
                  </a:lnTo>
                  <a:lnTo>
                    <a:pt x="10" y="324"/>
                  </a:lnTo>
                  <a:lnTo>
                    <a:pt x="15" y="319"/>
                  </a:lnTo>
                  <a:lnTo>
                    <a:pt x="15" y="319"/>
                  </a:lnTo>
                  <a:lnTo>
                    <a:pt x="15" y="319"/>
                  </a:lnTo>
                  <a:lnTo>
                    <a:pt x="15" y="314"/>
                  </a:lnTo>
                  <a:lnTo>
                    <a:pt x="15" y="314"/>
                  </a:lnTo>
                  <a:lnTo>
                    <a:pt x="15" y="314"/>
                  </a:lnTo>
                  <a:lnTo>
                    <a:pt x="15" y="309"/>
                  </a:lnTo>
                  <a:lnTo>
                    <a:pt x="20" y="309"/>
                  </a:lnTo>
                  <a:lnTo>
                    <a:pt x="20" y="309"/>
                  </a:lnTo>
                  <a:lnTo>
                    <a:pt x="20" y="304"/>
                  </a:lnTo>
                  <a:lnTo>
                    <a:pt x="20" y="304"/>
                  </a:lnTo>
                  <a:lnTo>
                    <a:pt x="20" y="304"/>
                  </a:lnTo>
                  <a:lnTo>
                    <a:pt x="20" y="304"/>
                  </a:lnTo>
                  <a:lnTo>
                    <a:pt x="24" y="300"/>
                  </a:lnTo>
                  <a:lnTo>
                    <a:pt x="24" y="300"/>
                  </a:lnTo>
                  <a:lnTo>
                    <a:pt x="29" y="295"/>
                  </a:lnTo>
                  <a:lnTo>
                    <a:pt x="29" y="295"/>
                  </a:lnTo>
                  <a:lnTo>
                    <a:pt x="29" y="295"/>
                  </a:lnTo>
                  <a:lnTo>
                    <a:pt x="34" y="290"/>
                  </a:lnTo>
                  <a:lnTo>
                    <a:pt x="34" y="290"/>
                  </a:lnTo>
                  <a:lnTo>
                    <a:pt x="39" y="290"/>
                  </a:lnTo>
                  <a:lnTo>
                    <a:pt x="39" y="290"/>
                  </a:lnTo>
                  <a:lnTo>
                    <a:pt x="39" y="285"/>
                  </a:lnTo>
                  <a:lnTo>
                    <a:pt x="44" y="285"/>
                  </a:lnTo>
                  <a:lnTo>
                    <a:pt x="44" y="285"/>
                  </a:lnTo>
                  <a:lnTo>
                    <a:pt x="49" y="285"/>
                  </a:lnTo>
                  <a:lnTo>
                    <a:pt x="49" y="285"/>
                  </a:lnTo>
                  <a:lnTo>
                    <a:pt x="53" y="285"/>
                  </a:lnTo>
                  <a:lnTo>
                    <a:pt x="53" y="285"/>
                  </a:lnTo>
                  <a:lnTo>
                    <a:pt x="58" y="285"/>
                  </a:lnTo>
                  <a:lnTo>
                    <a:pt x="63" y="285"/>
                  </a:lnTo>
                  <a:lnTo>
                    <a:pt x="63" y="285"/>
                  </a:lnTo>
                  <a:lnTo>
                    <a:pt x="63" y="285"/>
                  </a:lnTo>
                  <a:lnTo>
                    <a:pt x="68" y="285"/>
                  </a:lnTo>
                  <a:lnTo>
                    <a:pt x="68" y="285"/>
                  </a:lnTo>
                  <a:lnTo>
                    <a:pt x="68" y="285"/>
                  </a:lnTo>
                  <a:lnTo>
                    <a:pt x="73" y="285"/>
                  </a:lnTo>
                  <a:lnTo>
                    <a:pt x="73" y="285"/>
                  </a:lnTo>
                  <a:lnTo>
                    <a:pt x="78" y="285"/>
                  </a:lnTo>
                  <a:lnTo>
                    <a:pt x="78" y="290"/>
                  </a:lnTo>
                  <a:lnTo>
                    <a:pt x="82" y="290"/>
                  </a:lnTo>
                  <a:lnTo>
                    <a:pt x="82" y="290"/>
                  </a:lnTo>
                  <a:lnTo>
                    <a:pt x="82" y="290"/>
                  </a:lnTo>
                  <a:lnTo>
                    <a:pt x="82" y="290"/>
                  </a:lnTo>
                  <a:lnTo>
                    <a:pt x="87" y="295"/>
                  </a:lnTo>
                  <a:lnTo>
                    <a:pt x="87" y="295"/>
                  </a:lnTo>
                  <a:lnTo>
                    <a:pt x="87" y="295"/>
                  </a:lnTo>
                  <a:lnTo>
                    <a:pt x="87" y="290"/>
                  </a:lnTo>
                  <a:lnTo>
                    <a:pt x="92" y="290"/>
                  </a:lnTo>
                  <a:lnTo>
                    <a:pt x="92" y="290"/>
                  </a:lnTo>
                  <a:lnTo>
                    <a:pt x="92" y="290"/>
                  </a:lnTo>
                  <a:lnTo>
                    <a:pt x="92" y="285"/>
                  </a:lnTo>
                  <a:lnTo>
                    <a:pt x="97" y="285"/>
                  </a:lnTo>
                  <a:lnTo>
                    <a:pt x="97" y="285"/>
                  </a:lnTo>
                  <a:lnTo>
                    <a:pt x="97" y="280"/>
                  </a:lnTo>
                  <a:lnTo>
                    <a:pt x="97" y="275"/>
                  </a:lnTo>
                  <a:lnTo>
                    <a:pt x="97" y="275"/>
                  </a:lnTo>
                  <a:lnTo>
                    <a:pt x="97" y="275"/>
                  </a:lnTo>
                  <a:lnTo>
                    <a:pt x="97" y="271"/>
                  </a:lnTo>
                  <a:lnTo>
                    <a:pt x="92" y="271"/>
                  </a:lnTo>
                  <a:lnTo>
                    <a:pt x="92" y="271"/>
                  </a:lnTo>
                  <a:lnTo>
                    <a:pt x="92" y="266"/>
                  </a:lnTo>
                  <a:lnTo>
                    <a:pt x="87" y="266"/>
                  </a:lnTo>
                  <a:lnTo>
                    <a:pt x="82" y="266"/>
                  </a:lnTo>
                  <a:lnTo>
                    <a:pt x="82" y="266"/>
                  </a:lnTo>
                  <a:lnTo>
                    <a:pt x="82" y="266"/>
                  </a:lnTo>
                  <a:lnTo>
                    <a:pt x="78" y="261"/>
                  </a:lnTo>
                  <a:lnTo>
                    <a:pt x="78" y="261"/>
                  </a:lnTo>
                  <a:lnTo>
                    <a:pt x="78" y="261"/>
                  </a:lnTo>
                  <a:lnTo>
                    <a:pt x="78" y="261"/>
                  </a:lnTo>
                  <a:lnTo>
                    <a:pt x="78" y="261"/>
                  </a:lnTo>
                  <a:lnTo>
                    <a:pt x="78" y="256"/>
                  </a:lnTo>
                  <a:lnTo>
                    <a:pt x="78" y="251"/>
                  </a:lnTo>
                  <a:lnTo>
                    <a:pt x="78" y="251"/>
                  </a:lnTo>
                  <a:lnTo>
                    <a:pt x="78" y="246"/>
                  </a:lnTo>
                  <a:lnTo>
                    <a:pt x="78" y="246"/>
                  </a:lnTo>
                  <a:lnTo>
                    <a:pt x="78" y="241"/>
                  </a:lnTo>
                  <a:lnTo>
                    <a:pt x="78" y="241"/>
                  </a:lnTo>
                  <a:lnTo>
                    <a:pt x="78" y="237"/>
                  </a:lnTo>
                  <a:lnTo>
                    <a:pt x="78" y="237"/>
                  </a:lnTo>
                  <a:lnTo>
                    <a:pt x="78" y="232"/>
                  </a:lnTo>
                  <a:lnTo>
                    <a:pt x="78" y="232"/>
                  </a:lnTo>
                  <a:lnTo>
                    <a:pt x="78" y="227"/>
                  </a:lnTo>
                  <a:lnTo>
                    <a:pt x="78" y="227"/>
                  </a:lnTo>
                  <a:lnTo>
                    <a:pt x="78" y="222"/>
                  </a:lnTo>
                  <a:lnTo>
                    <a:pt x="82" y="222"/>
                  </a:lnTo>
                  <a:lnTo>
                    <a:pt x="82" y="217"/>
                  </a:lnTo>
                  <a:lnTo>
                    <a:pt x="82" y="217"/>
                  </a:lnTo>
                  <a:lnTo>
                    <a:pt x="82" y="212"/>
                  </a:lnTo>
                  <a:lnTo>
                    <a:pt x="82" y="212"/>
                  </a:lnTo>
                  <a:lnTo>
                    <a:pt x="82" y="212"/>
                  </a:lnTo>
                  <a:lnTo>
                    <a:pt x="82" y="212"/>
                  </a:lnTo>
                  <a:lnTo>
                    <a:pt x="82" y="212"/>
                  </a:lnTo>
                  <a:lnTo>
                    <a:pt x="78" y="208"/>
                  </a:lnTo>
                  <a:lnTo>
                    <a:pt x="78" y="208"/>
                  </a:lnTo>
                  <a:lnTo>
                    <a:pt x="73" y="208"/>
                  </a:lnTo>
                  <a:lnTo>
                    <a:pt x="73" y="203"/>
                  </a:lnTo>
                  <a:lnTo>
                    <a:pt x="73" y="203"/>
                  </a:lnTo>
                  <a:lnTo>
                    <a:pt x="73" y="203"/>
                  </a:lnTo>
                  <a:lnTo>
                    <a:pt x="68" y="203"/>
                  </a:lnTo>
                  <a:lnTo>
                    <a:pt x="68" y="203"/>
                  </a:lnTo>
                  <a:lnTo>
                    <a:pt x="68" y="198"/>
                  </a:lnTo>
                  <a:lnTo>
                    <a:pt x="68" y="198"/>
                  </a:lnTo>
                  <a:lnTo>
                    <a:pt x="68" y="193"/>
                  </a:lnTo>
                  <a:lnTo>
                    <a:pt x="68" y="193"/>
                  </a:lnTo>
                  <a:lnTo>
                    <a:pt x="68" y="193"/>
                  </a:lnTo>
                  <a:lnTo>
                    <a:pt x="68" y="193"/>
                  </a:lnTo>
                  <a:lnTo>
                    <a:pt x="68" y="193"/>
                  </a:lnTo>
                  <a:lnTo>
                    <a:pt x="63" y="193"/>
                  </a:lnTo>
                  <a:lnTo>
                    <a:pt x="58" y="193"/>
                  </a:lnTo>
                  <a:lnTo>
                    <a:pt x="58" y="193"/>
                  </a:lnTo>
                  <a:lnTo>
                    <a:pt x="53" y="188"/>
                  </a:lnTo>
                  <a:lnTo>
                    <a:pt x="53" y="188"/>
                  </a:lnTo>
                  <a:lnTo>
                    <a:pt x="49" y="188"/>
                  </a:lnTo>
                  <a:lnTo>
                    <a:pt x="49" y="188"/>
                  </a:lnTo>
                  <a:lnTo>
                    <a:pt x="44" y="188"/>
                  </a:lnTo>
                  <a:lnTo>
                    <a:pt x="44" y="183"/>
                  </a:lnTo>
                  <a:lnTo>
                    <a:pt x="44" y="183"/>
                  </a:lnTo>
                  <a:lnTo>
                    <a:pt x="39" y="183"/>
                  </a:lnTo>
                  <a:lnTo>
                    <a:pt x="39" y="179"/>
                  </a:lnTo>
                  <a:lnTo>
                    <a:pt x="39" y="179"/>
                  </a:lnTo>
                  <a:lnTo>
                    <a:pt x="39" y="179"/>
                  </a:lnTo>
                  <a:lnTo>
                    <a:pt x="39" y="174"/>
                  </a:lnTo>
                  <a:lnTo>
                    <a:pt x="44" y="169"/>
                  </a:lnTo>
                  <a:lnTo>
                    <a:pt x="44" y="169"/>
                  </a:lnTo>
                  <a:lnTo>
                    <a:pt x="44" y="169"/>
                  </a:lnTo>
                  <a:lnTo>
                    <a:pt x="44" y="164"/>
                  </a:lnTo>
                  <a:lnTo>
                    <a:pt x="44" y="164"/>
                  </a:lnTo>
                  <a:lnTo>
                    <a:pt x="44" y="159"/>
                  </a:lnTo>
                  <a:lnTo>
                    <a:pt x="39" y="159"/>
                  </a:lnTo>
                  <a:lnTo>
                    <a:pt x="39" y="154"/>
                  </a:lnTo>
                  <a:lnTo>
                    <a:pt x="39" y="154"/>
                  </a:lnTo>
                  <a:lnTo>
                    <a:pt x="39" y="154"/>
                  </a:lnTo>
                  <a:lnTo>
                    <a:pt x="39" y="154"/>
                  </a:lnTo>
                  <a:lnTo>
                    <a:pt x="39" y="150"/>
                  </a:lnTo>
                  <a:lnTo>
                    <a:pt x="44" y="150"/>
                  </a:lnTo>
                  <a:lnTo>
                    <a:pt x="44" y="150"/>
                  </a:lnTo>
                  <a:lnTo>
                    <a:pt x="44" y="145"/>
                  </a:lnTo>
                  <a:lnTo>
                    <a:pt x="49" y="145"/>
                  </a:lnTo>
                  <a:lnTo>
                    <a:pt x="49" y="145"/>
                  </a:lnTo>
                  <a:lnTo>
                    <a:pt x="49" y="140"/>
                  </a:lnTo>
                  <a:lnTo>
                    <a:pt x="53" y="140"/>
                  </a:lnTo>
                  <a:lnTo>
                    <a:pt x="53" y="135"/>
                  </a:lnTo>
                  <a:lnTo>
                    <a:pt x="53" y="135"/>
                  </a:lnTo>
                  <a:lnTo>
                    <a:pt x="58" y="130"/>
                  </a:lnTo>
                  <a:lnTo>
                    <a:pt x="58" y="130"/>
                  </a:lnTo>
                  <a:lnTo>
                    <a:pt x="58" y="130"/>
                  </a:lnTo>
                  <a:lnTo>
                    <a:pt x="58" y="130"/>
                  </a:lnTo>
                  <a:lnTo>
                    <a:pt x="53" y="125"/>
                  </a:lnTo>
                  <a:lnTo>
                    <a:pt x="53" y="125"/>
                  </a:lnTo>
                  <a:lnTo>
                    <a:pt x="53" y="125"/>
                  </a:lnTo>
                  <a:lnTo>
                    <a:pt x="58" y="125"/>
                  </a:lnTo>
                  <a:lnTo>
                    <a:pt x="58" y="121"/>
                  </a:lnTo>
                  <a:lnTo>
                    <a:pt x="58" y="121"/>
                  </a:lnTo>
                  <a:lnTo>
                    <a:pt x="58" y="116"/>
                  </a:lnTo>
                  <a:lnTo>
                    <a:pt x="58" y="116"/>
                  </a:lnTo>
                  <a:lnTo>
                    <a:pt x="63" y="116"/>
                  </a:lnTo>
                  <a:lnTo>
                    <a:pt x="63" y="116"/>
                  </a:lnTo>
                  <a:lnTo>
                    <a:pt x="63" y="116"/>
                  </a:lnTo>
                  <a:lnTo>
                    <a:pt x="63" y="116"/>
                  </a:lnTo>
                  <a:lnTo>
                    <a:pt x="68" y="116"/>
                  </a:lnTo>
                  <a:lnTo>
                    <a:pt x="68" y="116"/>
                  </a:lnTo>
                  <a:lnTo>
                    <a:pt x="68" y="116"/>
                  </a:lnTo>
                  <a:lnTo>
                    <a:pt x="68" y="116"/>
                  </a:lnTo>
                  <a:lnTo>
                    <a:pt x="68" y="116"/>
                  </a:lnTo>
                  <a:lnTo>
                    <a:pt x="73" y="116"/>
                  </a:lnTo>
                  <a:lnTo>
                    <a:pt x="73" y="116"/>
                  </a:lnTo>
                  <a:lnTo>
                    <a:pt x="73" y="111"/>
                  </a:lnTo>
                  <a:lnTo>
                    <a:pt x="73" y="111"/>
                  </a:lnTo>
                  <a:lnTo>
                    <a:pt x="73" y="111"/>
                  </a:lnTo>
                  <a:lnTo>
                    <a:pt x="73" y="106"/>
                  </a:lnTo>
                  <a:lnTo>
                    <a:pt x="78" y="106"/>
                  </a:lnTo>
                  <a:lnTo>
                    <a:pt x="78" y="106"/>
                  </a:lnTo>
                  <a:lnTo>
                    <a:pt x="78" y="106"/>
                  </a:lnTo>
                  <a:lnTo>
                    <a:pt x="78" y="106"/>
                  </a:lnTo>
                  <a:lnTo>
                    <a:pt x="82" y="106"/>
                  </a:lnTo>
                  <a:lnTo>
                    <a:pt x="82" y="106"/>
                  </a:lnTo>
                  <a:lnTo>
                    <a:pt x="82" y="101"/>
                  </a:lnTo>
                  <a:lnTo>
                    <a:pt x="82" y="101"/>
                  </a:lnTo>
                  <a:lnTo>
                    <a:pt x="82" y="101"/>
                  </a:lnTo>
                  <a:lnTo>
                    <a:pt x="82" y="96"/>
                  </a:lnTo>
                  <a:lnTo>
                    <a:pt x="87" y="96"/>
                  </a:lnTo>
                  <a:lnTo>
                    <a:pt x="87" y="92"/>
                  </a:lnTo>
                  <a:lnTo>
                    <a:pt x="87" y="92"/>
                  </a:lnTo>
                  <a:lnTo>
                    <a:pt x="92" y="92"/>
                  </a:lnTo>
                  <a:lnTo>
                    <a:pt x="92" y="87"/>
                  </a:lnTo>
                  <a:lnTo>
                    <a:pt x="97" y="87"/>
                  </a:lnTo>
                  <a:lnTo>
                    <a:pt x="102" y="87"/>
                  </a:lnTo>
                  <a:lnTo>
                    <a:pt x="102" y="87"/>
                  </a:lnTo>
                  <a:lnTo>
                    <a:pt x="107" y="82"/>
                  </a:lnTo>
                  <a:lnTo>
                    <a:pt x="107" y="82"/>
                  </a:lnTo>
                  <a:lnTo>
                    <a:pt x="112" y="82"/>
                  </a:lnTo>
                  <a:lnTo>
                    <a:pt x="112" y="77"/>
                  </a:lnTo>
                  <a:lnTo>
                    <a:pt x="116" y="77"/>
                  </a:lnTo>
                  <a:lnTo>
                    <a:pt x="116" y="77"/>
                  </a:lnTo>
                  <a:lnTo>
                    <a:pt x="116" y="77"/>
                  </a:lnTo>
                  <a:lnTo>
                    <a:pt x="121" y="77"/>
                  </a:lnTo>
                  <a:lnTo>
                    <a:pt x="121" y="77"/>
                  </a:lnTo>
                  <a:lnTo>
                    <a:pt x="121" y="77"/>
                  </a:lnTo>
                  <a:lnTo>
                    <a:pt x="126" y="77"/>
                  </a:lnTo>
                  <a:lnTo>
                    <a:pt x="126" y="77"/>
                  </a:lnTo>
                  <a:lnTo>
                    <a:pt x="126" y="77"/>
                  </a:lnTo>
                  <a:lnTo>
                    <a:pt x="126" y="72"/>
                  </a:lnTo>
                  <a:lnTo>
                    <a:pt x="126" y="72"/>
                  </a:lnTo>
                  <a:lnTo>
                    <a:pt x="131" y="72"/>
                  </a:lnTo>
                  <a:lnTo>
                    <a:pt x="131" y="77"/>
                  </a:lnTo>
                  <a:lnTo>
                    <a:pt x="131" y="77"/>
                  </a:lnTo>
                  <a:lnTo>
                    <a:pt x="136" y="77"/>
                  </a:lnTo>
                  <a:lnTo>
                    <a:pt x="136" y="77"/>
                  </a:lnTo>
                  <a:lnTo>
                    <a:pt x="136" y="77"/>
                  </a:lnTo>
                  <a:lnTo>
                    <a:pt x="136" y="77"/>
                  </a:lnTo>
                  <a:lnTo>
                    <a:pt x="141" y="77"/>
                  </a:lnTo>
                  <a:lnTo>
                    <a:pt x="141" y="77"/>
                  </a:lnTo>
                  <a:lnTo>
                    <a:pt x="141" y="77"/>
                  </a:lnTo>
                  <a:lnTo>
                    <a:pt x="145" y="77"/>
                  </a:lnTo>
                  <a:lnTo>
                    <a:pt x="145" y="77"/>
                  </a:lnTo>
                  <a:lnTo>
                    <a:pt x="145" y="77"/>
                  </a:lnTo>
                  <a:lnTo>
                    <a:pt x="145" y="77"/>
                  </a:lnTo>
                  <a:lnTo>
                    <a:pt x="150" y="77"/>
                  </a:lnTo>
                  <a:lnTo>
                    <a:pt x="150" y="77"/>
                  </a:lnTo>
                  <a:lnTo>
                    <a:pt x="150" y="82"/>
                  </a:lnTo>
                  <a:lnTo>
                    <a:pt x="155" y="82"/>
                  </a:lnTo>
                  <a:lnTo>
                    <a:pt x="155" y="82"/>
                  </a:lnTo>
                  <a:lnTo>
                    <a:pt x="160" y="82"/>
                  </a:lnTo>
                  <a:lnTo>
                    <a:pt x="160" y="82"/>
                  </a:lnTo>
                  <a:lnTo>
                    <a:pt x="160" y="82"/>
                  </a:lnTo>
                  <a:lnTo>
                    <a:pt x="160" y="82"/>
                  </a:lnTo>
                  <a:lnTo>
                    <a:pt x="160" y="82"/>
                  </a:lnTo>
                  <a:lnTo>
                    <a:pt x="160" y="82"/>
                  </a:lnTo>
                  <a:lnTo>
                    <a:pt x="160" y="87"/>
                  </a:lnTo>
                  <a:lnTo>
                    <a:pt x="160" y="92"/>
                  </a:lnTo>
                  <a:lnTo>
                    <a:pt x="160" y="92"/>
                  </a:lnTo>
                  <a:lnTo>
                    <a:pt x="155" y="96"/>
                  </a:lnTo>
                  <a:lnTo>
                    <a:pt x="150" y="96"/>
                  </a:lnTo>
                  <a:lnTo>
                    <a:pt x="150" y="101"/>
                  </a:lnTo>
                  <a:lnTo>
                    <a:pt x="150" y="101"/>
                  </a:lnTo>
                  <a:lnTo>
                    <a:pt x="150" y="101"/>
                  </a:lnTo>
                  <a:lnTo>
                    <a:pt x="145" y="101"/>
                  </a:lnTo>
                  <a:lnTo>
                    <a:pt x="145" y="101"/>
                  </a:lnTo>
                  <a:lnTo>
                    <a:pt x="145" y="106"/>
                  </a:lnTo>
                  <a:lnTo>
                    <a:pt x="145" y="106"/>
                  </a:lnTo>
                  <a:lnTo>
                    <a:pt x="150" y="106"/>
                  </a:lnTo>
                  <a:lnTo>
                    <a:pt x="150" y="106"/>
                  </a:lnTo>
                  <a:lnTo>
                    <a:pt x="155" y="111"/>
                  </a:lnTo>
                  <a:lnTo>
                    <a:pt x="155" y="111"/>
                  </a:lnTo>
                  <a:lnTo>
                    <a:pt x="155" y="111"/>
                  </a:lnTo>
                  <a:lnTo>
                    <a:pt x="160" y="116"/>
                  </a:lnTo>
                  <a:lnTo>
                    <a:pt x="165" y="116"/>
                  </a:lnTo>
                  <a:lnTo>
                    <a:pt x="165" y="121"/>
                  </a:lnTo>
                  <a:lnTo>
                    <a:pt x="165" y="121"/>
                  </a:lnTo>
                  <a:lnTo>
                    <a:pt x="165" y="125"/>
                  </a:lnTo>
                  <a:lnTo>
                    <a:pt x="170" y="125"/>
                  </a:lnTo>
                  <a:lnTo>
                    <a:pt x="170" y="130"/>
                  </a:lnTo>
                  <a:lnTo>
                    <a:pt x="170" y="130"/>
                  </a:lnTo>
                  <a:lnTo>
                    <a:pt x="165" y="135"/>
                  </a:lnTo>
                  <a:lnTo>
                    <a:pt x="170" y="135"/>
                  </a:lnTo>
                  <a:lnTo>
                    <a:pt x="170" y="135"/>
                  </a:lnTo>
                  <a:lnTo>
                    <a:pt x="170" y="140"/>
                  </a:lnTo>
                  <a:lnTo>
                    <a:pt x="174" y="140"/>
                  </a:lnTo>
                  <a:lnTo>
                    <a:pt x="174" y="140"/>
                  </a:lnTo>
                  <a:lnTo>
                    <a:pt x="179" y="140"/>
                  </a:lnTo>
                  <a:lnTo>
                    <a:pt x="179" y="140"/>
                  </a:lnTo>
                  <a:lnTo>
                    <a:pt x="184" y="140"/>
                  </a:lnTo>
                  <a:lnTo>
                    <a:pt x="184" y="140"/>
                  </a:lnTo>
                  <a:lnTo>
                    <a:pt x="184" y="140"/>
                  </a:lnTo>
                  <a:lnTo>
                    <a:pt x="189" y="140"/>
                  </a:lnTo>
                  <a:lnTo>
                    <a:pt x="189" y="140"/>
                  </a:lnTo>
                  <a:lnTo>
                    <a:pt x="194" y="140"/>
                  </a:lnTo>
                  <a:lnTo>
                    <a:pt x="194" y="140"/>
                  </a:lnTo>
                  <a:lnTo>
                    <a:pt x="199" y="140"/>
                  </a:lnTo>
                  <a:lnTo>
                    <a:pt x="199" y="140"/>
                  </a:lnTo>
                  <a:lnTo>
                    <a:pt x="203" y="140"/>
                  </a:lnTo>
                  <a:lnTo>
                    <a:pt x="203" y="145"/>
                  </a:lnTo>
                  <a:lnTo>
                    <a:pt x="203" y="145"/>
                  </a:lnTo>
                  <a:lnTo>
                    <a:pt x="208" y="145"/>
                  </a:lnTo>
                  <a:lnTo>
                    <a:pt x="208" y="145"/>
                  </a:lnTo>
                  <a:lnTo>
                    <a:pt x="208" y="145"/>
                  </a:lnTo>
                  <a:lnTo>
                    <a:pt x="208" y="140"/>
                  </a:lnTo>
                  <a:lnTo>
                    <a:pt x="208" y="140"/>
                  </a:lnTo>
                  <a:lnTo>
                    <a:pt x="208" y="135"/>
                  </a:lnTo>
                  <a:lnTo>
                    <a:pt x="208" y="135"/>
                  </a:lnTo>
                  <a:lnTo>
                    <a:pt x="213" y="135"/>
                  </a:lnTo>
                  <a:lnTo>
                    <a:pt x="213" y="135"/>
                  </a:lnTo>
                  <a:lnTo>
                    <a:pt x="213" y="135"/>
                  </a:lnTo>
                  <a:lnTo>
                    <a:pt x="218" y="130"/>
                  </a:lnTo>
                  <a:lnTo>
                    <a:pt x="223" y="130"/>
                  </a:lnTo>
                  <a:lnTo>
                    <a:pt x="223" y="130"/>
                  </a:lnTo>
                  <a:lnTo>
                    <a:pt x="228" y="130"/>
                  </a:lnTo>
                  <a:lnTo>
                    <a:pt x="228" y="130"/>
                  </a:lnTo>
                  <a:lnTo>
                    <a:pt x="228" y="130"/>
                  </a:lnTo>
                  <a:lnTo>
                    <a:pt x="228" y="135"/>
                  </a:lnTo>
                  <a:lnTo>
                    <a:pt x="228" y="140"/>
                  </a:lnTo>
                  <a:lnTo>
                    <a:pt x="228" y="140"/>
                  </a:lnTo>
                  <a:lnTo>
                    <a:pt x="228" y="145"/>
                  </a:lnTo>
                  <a:lnTo>
                    <a:pt x="228" y="145"/>
                  </a:lnTo>
                  <a:lnTo>
                    <a:pt x="233" y="145"/>
                  </a:lnTo>
                  <a:lnTo>
                    <a:pt x="233" y="145"/>
                  </a:lnTo>
                  <a:lnTo>
                    <a:pt x="233" y="145"/>
                  </a:lnTo>
                  <a:lnTo>
                    <a:pt x="237" y="145"/>
                  </a:lnTo>
                  <a:lnTo>
                    <a:pt x="237" y="145"/>
                  </a:lnTo>
                  <a:lnTo>
                    <a:pt x="237" y="145"/>
                  </a:lnTo>
                  <a:lnTo>
                    <a:pt x="242" y="145"/>
                  </a:lnTo>
                  <a:lnTo>
                    <a:pt x="242" y="145"/>
                  </a:lnTo>
                  <a:lnTo>
                    <a:pt x="247" y="145"/>
                  </a:lnTo>
                  <a:lnTo>
                    <a:pt x="247" y="145"/>
                  </a:lnTo>
                  <a:lnTo>
                    <a:pt x="247" y="145"/>
                  </a:lnTo>
                  <a:lnTo>
                    <a:pt x="252" y="145"/>
                  </a:lnTo>
                  <a:lnTo>
                    <a:pt x="252" y="145"/>
                  </a:lnTo>
                  <a:lnTo>
                    <a:pt x="252" y="145"/>
                  </a:lnTo>
                  <a:lnTo>
                    <a:pt x="252" y="140"/>
                  </a:lnTo>
                  <a:lnTo>
                    <a:pt x="257" y="140"/>
                  </a:lnTo>
                  <a:lnTo>
                    <a:pt x="257" y="140"/>
                  </a:lnTo>
                  <a:lnTo>
                    <a:pt x="257" y="140"/>
                  </a:lnTo>
                  <a:lnTo>
                    <a:pt x="257" y="140"/>
                  </a:lnTo>
                  <a:lnTo>
                    <a:pt x="262" y="140"/>
                  </a:lnTo>
                  <a:lnTo>
                    <a:pt x="262" y="135"/>
                  </a:lnTo>
                  <a:lnTo>
                    <a:pt x="262" y="135"/>
                  </a:lnTo>
                  <a:lnTo>
                    <a:pt x="266" y="140"/>
                  </a:lnTo>
                  <a:lnTo>
                    <a:pt x="266" y="140"/>
                  </a:lnTo>
                  <a:lnTo>
                    <a:pt x="266" y="140"/>
                  </a:lnTo>
                  <a:lnTo>
                    <a:pt x="266" y="140"/>
                  </a:lnTo>
                  <a:lnTo>
                    <a:pt x="271" y="145"/>
                  </a:lnTo>
                  <a:lnTo>
                    <a:pt x="271" y="145"/>
                  </a:lnTo>
                  <a:lnTo>
                    <a:pt x="271" y="145"/>
                  </a:lnTo>
                  <a:lnTo>
                    <a:pt x="276" y="145"/>
                  </a:lnTo>
                  <a:lnTo>
                    <a:pt x="276" y="145"/>
                  </a:lnTo>
                  <a:lnTo>
                    <a:pt x="276" y="145"/>
                  </a:lnTo>
                  <a:lnTo>
                    <a:pt x="281" y="145"/>
                  </a:lnTo>
                  <a:lnTo>
                    <a:pt x="281" y="145"/>
                  </a:lnTo>
                  <a:lnTo>
                    <a:pt x="286" y="150"/>
                  </a:lnTo>
                  <a:lnTo>
                    <a:pt x="286" y="150"/>
                  </a:lnTo>
                  <a:lnTo>
                    <a:pt x="286" y="145"/>
                  </a:lnTo>
                  <a:lnTo>
                    <a:pt x="286" y="145"/>
                  </a:lnTo>
                  <a:lnTo>
                    <a:pt x="286" y="145"/>
                  </a:lnTo>
                  <a:lnTo>
                    <a:pt x="286" y="145"/>
                  </a:lnTo>
                  <a:lnTo>
                    <a:pt x="286" y="145"/>
                  </a:lnTo>
                  <a:lnTo>
                    <a:pt x="291" y="145"/>
                  </a:lnTo>
                  <a:lnTo>
                    <a:pt x="291" y="145"/>
                  </a:lnTo>
                  <a:lnTo>
                    <a:pt x="291" y="145"/>
                  </a:lnTo>
                  <a:lnTo>
                    <a:pt x="291" y="150"/>
                  </a:lnTo>
                  <a:lnTo>
                    <a:pt x="295" y="150"/>
                  </a:lnTo>
                  <a:lnTo>
                    <a:pt x="295" y="150"/>
                  </a:lnTo>
                  <a:lnTo>
                    <a:pt x="300" y="150"/>
                  </a:lnTo>
                  <a:lnTo>
                    <a:pt x="300" y="150"/>
                  </a:lnTo>
                  <a:lnTo>
                    <a:pt x="300" y="150"/>
                  </a:lnTo>
                  <a:lnTo>
                    <a:pt x="305" y="150"/>
                  </a:lnTo>
                  <a:lnTo>
                    <a:pt x="305" y="145"/>
                  </a:lnTo>
                  <a:lnTo>
                    <a:pt x="305" y="145"/>
                  </a:lnTo>
                  <a:lnTo>
                    <a:pt x="310" y="145"/>
                  </a:lnTo>
                  <a:lnTo>
                    <a:pt x="310" y="145"/>
                  </a:lnTo>
                  <a:lnTo>
                    <a:pt x="315" y="140"/>
                  </a:lnTo>
                  <a:lnTo>
                    <a:pt x="315" y="140"/>
                  </a:lnTo>
                  <a:lnTo>
                    <a:pt x="315" y="140"/>
                  </a:lnTo>
                  <a:lnTo>
                    <a:pt x="315" y="140"/>
                  </a:lnTo>
                  <a:lnTo>
                    <a:pt x="315" y="135"/>
                  </a:lnTo>
                  <a:lnTo>
                    <a:pt x="320" y="135"/>
                  </a:lnTo>
                  <a:lnTo>
                    <a:pt x="320" y="130"/>
                  </a:lnTo>
                  <a:lnTo>
                    <a:pt x="320" y="130"/>
                  </a:lnTo>
                  <a:lnTo>
                    <a:pt x="320" y="130"/>
                  </a:lnTo>
                  <a:lnTo>
                    <a:pt x="320" y="130"/>
                  </a:lnTo>
                  <a:lnTo>
                    <a:pt x="324" y="130"/>
                  </a:lnTo>
                  <a:lnTo>
                    <a:pt x="324" y="130"/>
                  </a:lnTo>
                  <a:lnTo>
                    <a:pt x="329" y="130"/>
                  </a:lnTo>
                  <a:lnTo>
                    <a:pt x="329" y="130"/>
                  </a:lnTo>
                  <a:lnTo>
                    <a:pt x="329" y="130"/>
                  </a:lnTo>
                  <a:lnTo>
                    <a:pt x="334" y="130"/>
                  </a:lnTo>
                  <a:lnTo>
                    <a:pt x="334" y="130"/>
                  </a:lnTo>
                  <a:lnTo>
                    <a:pt x="334" y="130"/>
                  </a:lnTo>
                  <a:lnTo>
                    <a:pt x="334" y="125"/>
                  </a:lnTo>
                  <a:lnTo>
                    <a:pt x="334" y="125"/>
                  </a:lnTo>
                  <a:lnTo>
                    <a:pt x="334" y="125"/>
                  </a:lnTo>
                  <a:lnTo>
                    <a:pt x="334" y="121"/>
                  </a:lnTo>
                  <a:lnTo>
                    <a:pt x="334" y="121"/>
                  </a:lnTo>
                  <a:lnTo>
                    <a:pt x="334" y="121"/>
                  </a:lnTo>
                  <a:lnTo>
                    <a:pt x="334" y="121"/>
                  </a:lnTo>
                  <a:lnTo>
                    <a:pt x="334" y="116"/>
                  </a:lnTo>
                  <a:lnTo>
                    <a:pt x="339" y="116"/>
                  </a:lnTo>
                  <a:lnTo>
                    <a:pt x="339" y="111"/>
                  </a:lnTo>
                  <a:lnTo>
                    <a:pt x="344" y="111"/>
                  </a:lnTo>
                  <a:lnTo>
                    <a:pt x="344" y="111"/>
                  </a:lnTo>
                  <a:lnTo>
                    <a:pt x="349" y="111"/>
                  </a:lnTo>
                  <a:lnTo>
                    <a:pt x="349" y="111"/>
                  </a:lnTo>
                  <a:lnTo>
                    <a:pt x="354" y="111"/>
                  </a:lnTo>
                  <a:lnTo>
                    <a:pt x="354" y="111"/>
                  </a:lnTo>
                  <a:lnTo>
                    <a:pt x="354" y="111"/>
                  </a:lnTo>
                  <a:lnTo>
                    <a:pt x="358" y="111"/>
                  </a:lnTo>
                  <a:lnTo>
                    <a:pt x="363" y="111"/>
                  </a:lnTo>
                  <a:lnTo>
                    <a:pt x="363" y="111"/>
                  </a:lnTo>
                  <a:lnTo>
                    <a:pt x="368" y="111"/>
                  </a:lnTo>
                  <a:lnTo>
                    <a:pt x="373" y="111"/>
                  </a:lnTo>
                  <a:lnTo>
                    <a:pt x="373" y="111"/>
                  </a:lnTo>
                  <a:lnTo>
                    <a:pt x="378" y="111"/>
                  </a:lnTo>
                  <a:lnTo>
                    <a:pt x="378" y="111"/>
                  </a:lnTo>
                  <a:lnTo>
                    <a:pt x="378" y="111"/>
                  </a:lnTo>
                  <a:lnTo>
                    <a:pt x="383" y="111"/>
                  </a:lnTo>
                  <a:lnTo>
                    <a:pt x="383" y="111"/>
                  </a:lnTo>
                  <a:lnTo>
                    <a:pt x="383" y="111"/>
                  </a:lnTo>
                  <a:lnTo>
                    <a:pt x="387" y="111"/>
                  </a:lnTo>
                  <a:lnTo>
                    <a:pt x="387" y="111"/>
                  </a:lnTo>
                  <a:lnTo>
                    <a:pt x="387" y="111"/>
                  </a:lnTo>
                  <a:lnTo>
                    <a:pt x="392" y="111"/>
                  </a:lnTo>
                  <a:lnTo>
                    <a:pt x="392" y="111"/>
                  </a:lnTo>
                  <a:lnTo>
                    <a:pt x="392" y="111"/>
                  </a:lnTo>
                  <a:lnTo>
                    <a:pt x="392" y="111"/>
                  </a:lnTo>
                  <a:lnTo>
                    <a:pt x="397" y="111"/>
                  </a:lnTo>
                  <a:lnTo>
                    <a:pt x="397" y="111"/>
                  </a:lnTo>
                  <a:lnTo>
                    <a:pt x="397" y="111"/>
                  </a:lnTo>
                  <a:lnTo>
                    <a:pt x="397" y="111"/>
                  </a:lnTo>
                  <a:lnTo>
                    <a:pt x="397" y="111"/>
                  </a:lnTo>
                  <a:lnTo>
                    <a:pt x="402" y="106"/>
                  </a:lnTo>
                  <a:lnTo>
                    <a:pt x="402" y="106"/>
                  </a:lnTo>
                  <a:lnTo>
                    <a:pt x="402" y="106"/>
                  </a:lnTo>
                  <a:lnTo>
                    <a:pt x="402" y="101"/>
                  </a:lnTo>
                  <a:lnTo>
                    <a:pt x="407" y="101"/>
                  </a:lnTo>
                  <a:lnTo>
                    <a:pt x="407" y="101"/>
                  </a:lnTo>
                  <a:lnTo>
                    <a:pt x="407" y="106"/>
                  </a:lnTo>
                  <a:lnTo>
                    <a:pt x="412" y="106"/>
                  </a:lnTo>
                  <a:lnTo>
                    <a:pt x="412" y="106"/>
                  </a:lnTo>
                  <a:lnTo>
                    <a:pt x="416" y="106"/>
                  </a:lnTo>
                  <a:lnTo>
                    <a:pt x="416" y="111"/>
                  </a:lnTo>
                  <a:lnTo>
                    <a:pt x="416" y="111"/>
                  </a:lnTo>
                  <a:lnTo>
                    <a:pt x="421" y="111"/>
                  </a:lnTo>
                  <a:lnTo>
                    <a:pt x="421" y="111"/>
                  </a:lnTo>
                  <a:lnTo>
                    <a:pt x="426" y="111"/>
                  </a:lnTo>
                  <a:lnTo>
                    <a:pt x="431" y="111"/>
                  </a:lnTo>
                  <a:lnTo>
                    <a:pt x="431" y="106"/>
                  </a:lnTo>
                  <a:lnTo>
                    <a:pt x="431" y="106"/>
                  </a:lnTo>
                  <a:lnTo>
                    <a:pt x="436" y="106"/>
                  </a:lnTo>
                  <a:lnTo>
                    <a:pt x="436" y="106"/>
                  </a:lnTo>
                  <a:lnTo>
                    <a:pt x="436" y="101"/>
                  </a:lnTo>
                  <a:lnTo>
                    <a:pt x="436" y="101"/>
                  </a:lnTo>
                  <a:lnTo>
                    <a:pt x="436" y="101"/>
                  </a:lnTo>
                  <a:lnTo>
                    <a:pt x="436" y="101"/>
                  </a:lnTo>
                  <a:lnTo>
                    <a:pt x="436" y="96"/>
                  </a:lnTo>
                  <a:lnTo>
                    <a:pt x="441" y="96"/>
                  </a:lnTo>
                  <a:lnTo>
                    <a:pt x="441" y="96"/>
                  </a:lnTo>
                  <a:lnTo>
                    <a:pt x="441" y="96"/>
                  </a:lnTo>
                  <a:lnTo>
                    <a:pt x="441" y="96"/>
                  </a:lnTo>
                  <a:lnTo>
                    <a:pt x="441" y="96"/>
                  </a:lnTo>
                  <a:lnTo>
                    <a:pt x="445" y="96"/>
                  </a:lnTo>
                  <a:lnTo>
                    <a:pt x="445" y="92"/>
                  </a:lnTo>
                  <a:lnTo>
                    <a:pt x="445" y="92"/>
                  </a:lnTo>
                  <a:lnTo>
                    <a:pt x="450" y="92"/>
                  </a:lnTo>
                  <a:lnTo>
                    <a:pt x="450" y="92"/>
                  </a:lnTo>
                  <a:lnTo>
                    <a:pt x="455" y="92"/>
                  </a:lnTo>
                  <a:lnTo>
                    <a:pt x="455" y="92"/>
                  </a:lnTo>
                  <a:lnTo>
                    <a:pt x="455" y="92"/>
                  </a:lnTo>
                  <a:lnTo>
                    <a:pt x="455" y="92"/>
                  </a:lnTo>
                  <a:lnTo>
                    <a:pt x="455" y="87"/>
                  </a:lnTo>
                  <a:lnTo>
                    <a:pt x="455" y="87"/>
                  </a:lnTo>
                  <a:lnTo>
                    <a:pt x="460" y="87"/>
                  </a:lnTo>
                  <a:lnTo>
                    <a:pt x="460" y="82"/>
                  </a:lnTo>
                  <a:lnTo>
                    <a:pt x="460" y="82"/>
                  </a:lnTo>
                  <a:lnTo>
                    <a:pt x="465" y="77"/>
                  </a:lnTo>
                  <a:lnTo>
                    <a:pt x="465" y="77"/>
                  </a:lnTo>
                  <a:lnTo>
                    <a:pt x="470" y="77"/>
                  </a:lnTo>
                  <a:lnTo>
                    <a:pt x="470" y="72"/>
                  </a:lnTo>
                  <a:lnTo>
                    <a:pt x="475" y="72"/>
                  </a:lnTo>
                  <a:lnTo>
                    <a:pt x="475" y="67"/>
                  </a:lnTo>
                  <a:lnTo>
                    <a:pt x="475" y="67"/>
                  </a:lnTo>
                  <a:lnTo>
                    <a:pt x="475" y="67"/>
                  </a:lnTo>
                  <a:lnTo>
                    <a:pt x="475" y="67"/>
                  </a:lnTo>
                  <a:lnTo>
                    <a:pt x="475" y="67"/>
                  </a:lnTo>
                  <a:lnTo>
                    <a:pt x="475" y="67"/>
                  </a:lnTo>
                  <a:lnTo>
                    <a:pt x="475" y="63"/>
                  </a:lnTo>
                  <a:lnTo>
                    <a:pt x="479" y="63"/>
                  </a:lnTo>
                  <a:lnTo>
                    <a:pt x="479" y="63"/>
                  </a:lnTo>
                  <a:lnTo>
                    <a:pt x="479" y="63"/>
                  </a:lnTo>
                  <a:lnTo>
                    <a:pt x="484" y="63"/>
                  </a:lnTo>
                  <a:lnTo>
                    <a:pt x="484" y="58"/>
                  </a:lnTo>
                  <a:lnTo>
                    <a:pt x="489" y="63"/>
                  </a:lnTo>
                  <a:lnTo>
                    <a:pt x="489" y="63"/>
                  </a:lnTo>
                  <a:lnTo>
                    <a:pt x="489" y="63"/>
                  </a:lnTo>
                  <a:lnTo>
                    <a:pt x="494" y="63"/>
                  </a:lnTo>
                  <a:lnTo>
                    <a:pt x="494" y="58"/>
                  </a:lnTo>
                  <a:lnTo>
                    <a:pt x="494" y="58"/>
                  </a:lnTo>
                  <a:lnTo>
                    <a:pt x="499" y="58"/>
                  </a:lnTo>
                  <a:lnTo>
                    <a:pt x="499" y="53"/>
                  </a:lnTo>
                  <a:lnTo>
                    <a:pt x="499" y="53"/>
                  </a:lnTo>
                  <a:lnTo>
                    <a:pt x="499" y="53"/>
                  </a:lnTo>
                  <a:lnTo>
                    <a:pt x="499" y="53"/>
                  </a:lnTo>
                  <a:lnTo>
                    <a:pt x="499" y="48"/>
                  </a:lnTo>
                  <a:lnTo>
                    <a:pt x="499" y="48"/>
                  </a:lnTo>
                  <a:lnTo>
                    <a:pt x="499" y="48"/>
                  </a:lnTo>
                  <a:lnTo>
                    <a:pt x="499" y="48"/>
                  </a:lnTo>
                  <a:lnTo>
                    <a:pt x="499" y="43"/>
                  </a:lnTo>
                  <a:lnTo>
                    <a:pt x="499" y="43"/>
                  </a:lnTo>
                  <a:lnTo>
                    <a:pt x="499" y="43"/>
                  </a:lnTo>
                  <a:lnTo>
                    <a:pt x="499" y="43"/>
                  </a:lnTo>
                  <a:lnTo>
                    <a:pt x="499" y="38"/>
                  </a:lnTo>
                  <a:lnTo>
                    <a:pt x="499" y="38"/>
                  </a:lnTo>
                  <a:lnTo>
                    <a:pt x="504" y="38"/>
                  </a:lnTo>
                  <a:lnTo>
                    <a:pt x="504" y="38"/>
                  </a:lnTo>
                  <a:lnTo>
                    <a:pt x="508" y="38"/>
                  </a:lnTo>
                  <a:lnTo>
                    <a:pt x="508" y="38"/>
                  </a:lnTo>
                  <a:lnTo>
                    <a:pt x="513" y="38"/>
                  </a:lnTo>
                  <a:lnTo>
                    <a:pt x="518" y="38"/>
                  </a:lnTo>
                  <a:lnTo>
                    <a:pt x="518" y="38"/>
                  </a:lnTo>
                  <a:lnTo>
                    <a:pt x="523" y="38"/>
                  </a:lnTo>
                  <a:lnTo>
                    <a:pt x="523" y="38"/>
                  </a:lnTo>
                  <a:lnTo>
                    <a:pt x="523" y="33"/>
                  </a:lnTo>
                  <a:lnTo>
                    <a:pt x="523" y="33"/>
                  </a:lnTo>
                  <a:lnTo>
                    <a:pt x="528" y="33"/>
                  </a:lnTo>
                  <a:lnTo>
                    <a:pt x="528" y="29"/>
                  </a:lnTo>
                  <a:lnTo>
                    <a:pt x="528" y="29"/>
                  </a:lnTo>
                  <a:lnTo>
                    <a:pt x="528" y="29"/>
                  </a:lnTo>
                  <a:lnTo>
                    <a:pt x="528" y="24"/>
                  </a:lnTo>
                  <a:lnTo>
                    <a:pt x="528" y="24"/>
                  </a:lnTo>
                  <a:lnTo>
                    <a:pt x="533" y="24"/>
                  </a:lnTo>
                  <a:lnTo>
                    <a:pt x="537" y="24"/>
                  </a:lnTo>
                  <a:lnTo>
                    <a:pt x="537" y="19"/>
                  </a:lnTo>
                  <a:lnTo>
                    <a:pt x="542" y="19"/>
                  </a:lnTo>
                  <a:lnTo>
                    <a:pt x="542" y="14"/>
                  </a:lnTo>
                  <a:lnTo>
                    <a:pt x="547" y="14"/>
                  </a:lnTo>
                  <a:lnTo>
                    <a:pt x="547" y="14"/>
                  </a:lnTo>
                  <a:lnTo>
                    <a:pt x="547" y="9"/>
                  </a:lnTo>
                  <a:lnTo>
                    <a:pt x="552" y="9"/>
                  </a:lnTo>
                  <a:lnTo>
                    <a:pt x="552" y="4"/>
                  </a:lnTo>
                  <a:lnTo>
                    <a:pt x="552" y="4"/>
                  </a:lnTo>
                  <a:lnTo>
                    <a:pt x="557" y="4"/>
                  </a:lnTo>
                  <a:lnTo>
                    <a:pt x="557" y="4"/>
                  </a:lnTo>
                  <a:lnTo>
                    <a:pt x="562" y="0"/>
                  </a:lnTo>
                  <a:lnTo>
                    <a:pt x="562" y="4"/>
                  </a:lnTo>
                  <a:lnTo>
                    <a:pt x="562" y="4"/>
                  </a:lnTo>
                  <a:lnTo>
                    <a:pt x="567" y="4"/>
                  </a:lnTo>
                  <a:lnTo>
                    <a:pt x="567" y="4"/>
                  </a:lnTo>
                  <a:lnTo>
                    <a:pt x="567" y="4"/>
                  </a:lnTo>
                  <a:lnTo>
                    <a:pt x="567" y="9"/>
                  </a:lnTo>
                  <a:lnTo>
                    <a:pt x="567" y="14"/>
                  </a:lnTo>
                  <a:lnTo>
                    <a:pt x="567" y="14"/>
                  </a:lnTo>
                  <a:lnTo>
                    <a:pt x="571" y="19"/>
                  </a:lnTo>
                  <a:lnTo>
                    <a:pt x="571" y="19"/>
                  </a:lnTo>
                  <a:lnTo>
                    <a:pt x="571" y="24"/>
                  </a:lnTo>
                  <a:lnTo>
                    <a:pt x="576" y="24"/>
                  </a:lnTo>
                  <a:lnTo>
                    <a:pt x="576" y="24"/>
                  </a:lnTo>
                  <a:lnTo>
                    <a:pt x="576" y="24"/>
                  </a:lnTo>
                  <a:lnTo>
                    <a:pt x="576" y="24"/>
                  </a:lnTo>
                  <a:lnTo>
                    <a:pt x="581" y="24"/>
                  </a:lnTo>
                  <a:lnTo>
                    <a:pt x="581" y="29"/>
                  </a:lnTo>
                  <a:lnTo>
                    <a:pt x="581" y="29"/>
                  </a:lnTo>
                  <a:lnTo>
                    <a:pt x="581" y="29"/>
                  </a:lnTo>
                  <a:lnTo>
                    <a:pt x="581" y="33"/>
                  </a:lnTo>
                  <a:lnTo>
                    <a:pt x="586" y="33"/>
                  </a:lnTo>
                  <a:lnTo>
                    <a:pt x="586" y="33"/>
                  </a:lnTo>
                  <a:lnTo>
                    <a:pt x="586" y="33"/>
                  </a:lnTo>
                  <a:lnTo>
                    <a:pt x="586" y="33"/>
                  </a:lnTo>
                  <a:lnTo>
                    <a:pt x="586" y="33"/>
                  </a:lnTo>
                  <a:lnTo>
                    <a:pt x="586" y="38"/>
                  </a:lnTo>
                  <a:lnTo>
                    <a:pt x="586" y="38"/>
                  </a:lnTo>
                  <a:lnTo>
                    <a:pt x="591" y="43"/>
                  </a:lnTo>
                  <a:lnTo>
                    <a:pt x="591" y="43"/>
                  </a:lnTo>
                  <a:lnTo>
                    <a:pt x="591" y="48"/>
                  </a:lnTo>
                  <a:lnTo>
                    <a:pt x="591" y="48"/>
                  </a:lnTo>
                  <a:lnTo>
                    <a:pt x="591" y="48"/>
                  </a:lnTo>
                  <a:lnTo>
                    <a:pt x="591" y="48"/>
                  </a:lnTo>
                  <a:lnTo>
                    <a:pt x="596" y="48"/>
                  </a:lnTo>
                  <a:lnTo>
                    <a:pt x="596" y="48"/>
                  </a:lnTo>
                  <a:lnTo>
                    <a:pt x="596" y="48"/>
                  </a:lnTo>
                  <a:lnTo>
                    <a:pt x="596" y="53"/>
                  </a:lnTo>
                  <a:lnTo>
                    <a:pt x="596" y="53"/>
                  </a:lnTo>
                  <a:lnTo>
                    <a:pt x="596" y="53"/>
                  </a:lnTo>
                  <a:lnTo>
                    <a:pt x="600" y="58"/>
                  </a:lnTo>
                  <a:lnTo>
                    <a:pt x="600" y="58"/>
                  </a:lnTo>
                  <a:lnTo>
                    <a:pt x="600" y="58"/>
                  </a:lnTo>
                  <a:lnTo>
                    <a:pt x="605" y="53"/>
                  </a:lnTo>
                  <a:lnTo>
                    <a:pt x="605" y="53"/>
                  </a:lnTo>
                  <a:lnTo>
                    <a:pt x="610" y="53"/>
                  </a:lnTo>
                  <a:lnTo>
                    <a:pt x="610" y="58"/>
                  </a:lnTo>
                  <a:lnTo>
                    <a:pt x="610" y="58"/>
                  </a:lnTo>
                  <a:lnTo>
                    <a:pt x="610" y="58"/>
                  </a:lnTo>
                  <a:lnTo>
                    <a:pt x="610" y="63"/>
                  </a:lnTo>
                  <a:lnTo>
                    <a:pt x="610" y="63"/>
                  </a:lnTo>
                  <a:lnTo>
                    <a:pt x="615" y="63"/>
                  </a:lnTo>
                  <a:lnTo>
                    <a:pt x="615" y="67"/>
                  </a:lnTo>
                  <a:lnTo>
                    <a:pt x="620" y="67"/>
                  </a:lnTo>
                  <a:lnTo>
                    <a:pt x="620" y="67"/>
                  </a:lnTo>
                  <a:lnTo>
                    <a:pt x="620" y="72"/>
                  </a:lnTo>
                  <a:lnTo>
                    <a:pt x="620" y="72"/>
                  </a:lnTo>
                  <a:lnTo>
                    <a:pt x="620" y="72"/>
                  </a:lnTo>
                  <a:lnTo>
                    <a:pt x="620" y="72"/>
                  </a:lnTo>
                  <a:lnTo>
                    <a:pt x="625" y="72"/>
                  </a:lnTo>
                  <a:lnTo>
                    <a:pt x="625" y="72"/>
                  </a:lnTo>
                  <a:lnTo>
                    <a:pt x="629" y="72"/>
                  </a:lnTo>
                  <a:lnTo>
                    <a:pt x="629" y="77"/>
                  </a:lnTo>
                  <a:lnTo>
                    <a:pt x="629" y="77"/>
                  </a:lnTo>
                  <a:lnTo>
                    <a:pt x="629" y="82"/>
                  </a:lnTo>
                  <a:lnTo>
                    <a:pt x="629" y="82"/>
                  </a:lnTo>
                  <a:lnTo>
                    <a:pt x="625" y="82"/>
                  </a:lnTo>
                  <a:lnTo>
                    <a:pt x="620" y="82"/>
                  </a:lnTo>
                  <a:lnTo>
                    <a:pt x="620" y="82"/>
                  </a:lnTo>
                  <a:lnTo>
                    <a:pt x="620" y="82"/>
                  </a:lnTo>
                  <a:lnTo>
                    <a:pt x="615" y="82"/>
                  </a:lnTo>
                  <a:lnTo>
                    <a:pt x="615" y="82"/>
                  </a:lnTo>
                  <a:lnTo>
                    <a:pt x="615" y="82"/>
                  </a:lnTo>
                  <a:lnTo>
                    <a:pt x="615" y="82"/>
                  </a:lnTo>
                  <a:lnTo>
                    <a:pt x="610" y="87"/>
                  </a:lnTo>
                  <a:lnTo>
                    <a:pt x="610" y="87"/>
                  </a:lnTo>
                  <a:lnTo>
                    <a:pt x="610" y="87"/>
                  </a:lnTo>
                  <a:lnTo>
                    <a:pt x="605" y="87"/>
                  </a:lnTo>
                  <a:lnTo>
                    <a:pt x="605" y="92"/>
                  </a:lnTo>
                  <a:lnTo>
                    <a:pt x="605" y="92"/>
                  </a:lnTo>
                  <a:lnTo>
                    <a:pt x="605" y="92"/>
                  </a:lnTo>
                  <a:lnTo>
                    <a:pt x="605" y="96"/>
                  </a:lnTo>
                  <a:lnTo>
                    <a:pt x="600" y="96"/>
                  </a:lnTo>
                  <a:lnTo>
                    <a:pt x="600" y="101"/>
                  </a:lnTo>
                  <a:lnTo>
                    <a:pt x="596" y="101"/>
                  </a:lnTo>
                  <a:lnTo>
                    <a:pt x="596" y="101"/>
                  </a:lnTo>
                  <a:lnTo>
                    <a:pt x="596" y="101"/>
                  </a:lnTo>
                  <a:lnTo>
                    <a:pt x="596" y="101"/>
                  </a:lnTo>
                  <a:lnTo>
                    <a:pt x="591" y="106"/>
                  </a:lnTo>
                  <a:lnTo>
                    <a:pt x="591" y="106"/>
                  </a:lnTo>
                  <a:lnTo>
                    <a:pt x="591" y="106"/>
                  </a:lnTo>
                  <a:lnTo>
                    <a:pt x="591" y="106"/>
                  </a:lnTo>
                  <a:lnTo>
                    <a:pt x="591" y="106"/>
                  </a:lnTo>
                  <a:lnTo>
                    <a:pt x="586" y="106"/>
                  </a:lnTo>
                  <a:lnTo>
                    <a:pt x="586" y="106"/>
                  </a:lnTo>
                  <a:lnTo>
                    <a:pt x="581" y="106"/>
                  </a:lnTo>
                  <a:lnTo>
                    <a:pt x="581" y="101"/>
                  </a:lnTo>
                  <a:lnTo>
                    <a:pt x="576" y="101"/>
                  </a:lnTo>
                  <a:lnTo>
                    <a:pt x="576" y="101"/>
                  </a:lnTo>
                  <a:lnTo>
                    <a:pt x="576" y="101"/>
                  </a:lnTo>
                  <a:lnTo>
                    <a:pt x="576" y="106"/>
                  </a:lnTo>
                  <a:lnTo>
                    <a:pt x="576" y="106"/>
                  </a:lnTo>
                  <a:lnTo>
                    <a:pt x="576" y="106"/>
                  </a:lnTo>
                  <a:lnTo>
                    <a:pt x="576" y="111"/>
                  </a:lnTo>
                  <a:lnTo>
                    <a:pt x="576" y="111"/>
                  </a:lnTo>
                  <a:lnTo>
                    <a:pt x="576" y="111"/>
                  </a:lnTo>
                  <a:lnTo>
                    <a:pt x="576" y="116"/>
                  </a:lnTo>
                  <a:lnTo>
                    <a:pt x="576" y="116"/>
                  </a:lnTo>
                  <a:lnTo>
                    <a:pt x="571" y="116"/>
                  </a:lnTo>
                  <a:lnTo>
                    <a:pt x="571" y="116"/>
                  </a:lnTo>
                  <a:lnTo>
                    <a:pt x="571" y="116"/>
                  </a:lnTo>
                  <a:lnTo>
                    <a:pt x="571" y="121"/>
                  </a:lnTo>
                  <a:lnTo>
                    <a:pt x="567" y="121"/>
                  </a:lnTo>
                  <a:lnTo>
                    <a:pt x="567" y="121"/>
                  </a:lnTo>
                  <a:lnTo>
                    <a:pt x="562" y="125"/>
                  </a:lnTo>
                  <a:lnTo>
                    <a:pt x="562" y="130"/>
                  </a:lnTo>
                  <a:lnTo>
                    <a:pt x="557" y="130"/>
                  </a:lnTo>
                  <a:lnTo>
                    <a:pt x="557" y="135"/>
                  </a:lnTo>
                  <a:lnTo>
                    <a:pt x="557" y="140"/>
                  </a:lnTo>
                  <a:lnTo>
                    <a:pt x="557" y="140"/>
                  </a:lnTo>
                  <a:lnTo>
                    <a:pt x="557" y="145"/>
                  </a:lnTo>
                  <a:lnTo>
                    <a:pt x="557" y="145"/>
                  </a:lnTo>
                  <a:lnTo>
                    <a:pt x="557" y="145"/>
                  </a:lnTo>
                  <a:lnTo>
                    <a:pt x="557" y="150"/>
                  </a:lnTo>
                  <a:lnTo>
                    <a:pt x="557" y="150"/>
                  </a:lnTo>
                  <a:lnTo>
                    <a:pt x="557" y="150"/>
                  </a:lnTo>
                  <a:lnTo>
                    <a:pt x="552" y="150"/>
                  </a:lnTo>
                  <a:lnTo>
                    <a:pt x="552" y="150"/>
                  </a:lnTo>
                  <a:lnTo>
                    <a:pt x="552" y="154"/>
                  </a:lnTo>
                  <a:lnTo>
                    <a:pt x="552" y="154"/>
                  </a:lnTo>
                  <a:lnTo>
                    <a:pt x="552" y="154"/>
                  </a:lnTo>
                  <a:lnTo>
                    <a:pt x="552" y="154"/>
                  </a:lnTo>
                  <a:lnTo>
                    <a:pt x="552" y="154"/>
                  </a:lnTo>
                  <a:lnTo>
                    <a:pt x="552" y="159"/>
                  </a:lnTo>
                  <a:lnTo>
                    <a:pt x="552" y="159"/>
                  </a:lnTo>
                  <a:lnTo>
                    <a:pt x="552" y="159"/>
                  </a:lnTo>
                  <a:lnTo>
                    <a:pt x="547" y="164"/>
                  </a:lnTo>
                  <a:lnTo>
                    <a:pt x="547" y="164"/>
                  </a:lnTo>
                  <a:lnTo>
                    <a:pt x="547" y="164"/>
                  </a:lnTo>
                  <a:lnTo>
                    <a:pt x="547" y="169"/>
                  </a:lnTo>
                  <a:lnTo>
                    <a:pt x="547" y="174"/>
                  </a:lnTo>
                  <a:lnTo>
                    <a:pt x="547" y="174"/>
                  </a:lnTo>
                  <a:lnTo>
                    <a:pt x="552" y="174"/>
                  </a:lnTo>
                  <a:lnTo>
                    <a:pt x="552" y="179"/>
                  </a:lnTo>
                  <a:lnTo>
                    <a:pt x="552" y="179"/>
                  </a:lnTo>
                  <a:lnTo>
                    <a:pt x="552" y="179"/>
                  </a:lnTo>
                  <a:lnTo>
                    <a:pt x="547" y="179"/>
                  </a:lnTo>
                  <a:lnTo>
                    <a:pt x="547" y="183"/>
                  </a:lnTo>
                  <a:lnTo>
                    <a:pt x="542" y="183"/>
                  </a:lnTo>
                  <a:lnTo>
                    <a:pt x="542" y="183"/>
                  </a:lnTo>
                  <a:lnTo>
                    <a:pt x="537" y="183"/>
                  </a:lnTo>
                  <a:lnTo>
                    <a:pt x="533" y="188"/>
                  </a:lnTo>
                  <a:lnTo>
                    <a:pt x="533" y="188"/>
                  </a:lnTo>
                  <a:lnTo>
                    <a:pt x="528" y="188"/>
                  </a:lnTo>
                  <a:lnTo>
                    <a:pt x="528" y="188"/>
                  </a:lnTo>
                  <a:lnTo>
                    <a:pt x="523" y="188"/>
                  </a:lnTo>
                  <a:lnTo>
                    <a:pt x="523" y="193"/>
                  </a:lnTo>
                  <a:lnTo>
                    <a:pt x="523" y="193"/>
                  </a:lnTo>
                  <a:lnTo>
                    <a:pt x="518" y="193"/>
                  </a:lnTo>
                  <a:lnTo>
                    <a:pt x="518" y="198"/>
                  </a:lnTo>
                  <a:lnTo>
                    <a:pt x="518" y="198"/>
                  </a:lnTo>
                  <a:lnTo>
                    <a:pt x="513" y="198"/>
                  </a:lnTo>
                  <a:lnTo>
                    <a:pt x="513" y="198"/>
                  </a:lnTo>
                  <a:lnTo>
                    <a:pt x="513" y="203"/>
                  </a:lnTo>
                  <a:lnTo>
                    <a:pt x="513" y="203"/>
                  </a:lnTo>
                  <a:lnTo>
                    <a:pt x="513" y="203"/>
                  </a:lnTo>
                  <a:lnTo>
                    <a:pt x="513" y="203"/>
                  </a:lnTo>
                  <a:lnTo>
                    <a:pt x="513" y="208"/>
                  </a:lnTo>
                  <a:lnTo>
                    <a:pt x="513" y="208"/>
                  </a:lnTo>
                  <a:lnTo>
                    <a:pt x="513" y="208"/>
                  </a:lnTo>
                  <a:lnTo>
                    <a:pt x="513" y="208"/>
                  </a:lnTo>
                  <a:lnTo>
                    <a:pt x="513" y="208"/>
                  </a:lnTo>
                  <a:lnTo>
                    <a:pt x="518" y="212"/>
                  </a:lnTo>
                  <a:lnTo>
                    <a:pt x="518" y="212"/>
                  </a:lnTo>
                  <a:lnTo>
                    <a:pt x="518" y="212"/>
                  </a:lnTo>
                  <a:lnTo>
                    <a:pt x="518" y="212"/>
                  </a:lnTo>
                  <a:lnTo>
                    <a:pt x="513" y="212"/>
                  </a:lnTo>
                  <a:lnTo>
                    <a:pt x="513" y="217"/>
                  </a:lnTo>
                  <a:lnTo>
                    <a:pt x="513" y="217"/>
                  </a:lnTo>
                  <a:lnTo>
                    <a:pt x="508" y="222"/>
                  </a:lnTo>
                  <a:lnTo>
                    <a:pt x="504" y="222"/>
                  </a:lnTo>
                  <a:lnTo>
                    <a:pt x="504" y="227"/>
                  </a:lnTo>
                  <a:lnTo>
                    <a:pt x="499" y="227"/>
                  </a:lnTo>
                  <a:lnTo>
                    <a:pt x="499" y="227"/>
                  </a:lnTo>
                  <a:lnTo>
                    <a:pt x="499" y="227"/>
                  </a:lnTo>
                  <a:lnTo>
                    <a:pt x="494" y="232"/>
                  </a:lnTo>
                  <a:lnTo>
                    <a:pt x="494" y="232"/>
                  </a:lnTo>
                  <a:lnTo>
                    <a:pt x="494" y="232"/>
                  </a:lnTo>
                  <a:lnTo>
                    <a:pt x="494" y="227"/>
                  </a:lnTo>
                  <a:lnTo>
                    <a:pt x="494" y="227"/>
                  </a:lnTo>
                  <a:lnTo>
                    <a:pt x="489" y="227"/>
                  </a:lnTo>
                  <a:lnTo>
                    <a:pt x="489" y="227"/>
                  </a:lnTo>
                  <a:lnTo>
                    <a:pt x="489" y="227"/>
                  </a:lnTo>
                  <a:lnTo>
                    <a:pt x="489" y="232"/>
                  </a:lnTo>
                  <a:lnTo>
                    <a:pt x="489" y="232"/>
                  </a:lnTo>
                  <a:lnTo>
                    <a:pt x="484" y="232"/>
                  </a:lnTo>
                  <a:lnTo>
                    <a:pt x="484" y="232"/>
                  </a:lnTo>
                  <a:lnTo>
                    <a:pt x="489" y="232"/>
                  </a:lnTo>
                  <a:lnTo>
                    <a:pt x="489" y="232"/>
                  </a:lnTo>
                  <a:lnTo>
                    <a:pt x="489" y="232"/>
                  </a:lnTo>
                  <a:lnTo>
                    <a:pt x="489" y="237"/>
                  </a:lnTo>
                  <a:lnTo>
                    <a:pt x="489" y="237"/>
                  </a:lnTo>
                  <a:lnTo>
                    <a:pt x="489" y="237"/>
                  </a:lnTo>
                  <a:lnTo>
                    <a:pt x="494" y="237"/>
                  </a:lnTo>
                  <a:lnTo>
                    <a:pt x="494" y="237"/>
                  </a:lnTo>
                  <a:lnTo>
                    <a:pt x="494" y="237"/>
                  </a:lnTo>
                  <a:lnTo>
                    <a:pt x="494" y="237"/>
                  </a:lnTo>
                  <a:lnTo>
                    <a:pt x="494" y="237"/>
                  </a:lnTo>
                  <a:lnTo>
                    <a:pt x="494" y="241"/>
                  </a:lnTo>
                  <a:lnTo>
                    <a:pt x="494" y="241"/>
                  </a:lnTo>
                  <a:lnTo>
                    <a:pt x="489" y="246"/>
                  </a:lnTo>
                  <a:lnTo>
                    <a:pt x="484" y="246"/>
                  </a:lnTo>
                  <a:lnTo>
                    <a:pt x="484" y="246"/>
                  </a:lnTo>
                  <a:lnTo>
                    <a:pt x="479" y="251"/>
                  </a:lnTo>
                  <a:lnTo>
                    <a:pt x="479" y="251"/>
                  </a:lnTo>
                  <a:lnTo>
                    <a:pt x="475" y="251"/>
                  </a:lnTo>
                  <a:lnTo>
                    <a:pt x="475" y="256"/>
                  </a:lnTo>
                  <a:lnTo>
                    <a:pt x="475" y="256"/>
                  </a:lnTo>
                  <a:lnTo>
                    <a:pt x="479" y="256"/>
                  </a:lnTo>
                  <a:lnTo>
                    <a:pt x="479" y="261"/>
                  </a:lnTo>
                  <a:lnTo>
                    <a:pt x="475" y="261"/>
                  </a:lnTo>
                  <a:lnTo>
                    <a:pt x="475" y="261"/>
                  </a:lnTo>
                  <a:lnTo>
                    <a:pt x="475" y="266"/>
                  </a:lnTo>
                  <a:lnTo>
                    <a:pt x="475" y="266"/>
                  </a:lnTo>
                  <a:lnTo>
                    <a:pt x="470" y="266"/>
                  </a:lnTo>
                  <a:lnTo>
                    <a:pt x="470" y="261"/>
                  </a:lnTo>
                  <a:lnTo>
                    <a:pt x="470" y="261"/>
                  </a:lnTo>
                  <a:lnTo>
                    <a:pt x="470" y="261"/>
                  </a:lnTo>
                  <a:lnTo>
                    <a:pt x="470" y="256"/>
                  </a:lnTo>
                  <a:lnTo>
                    <a:pt x="470" y="256"/>
                  </a:lnTo>
                  <a:lnTo>
                    <a:pt x="470" y="256"/>
                  </a:lnTo>
                  <a:lnTo>
                    <a:pt x="465" y="256"/>
                  </a:lnTo>
                  <a:lnTo>
                    <a:pt x="465" y="256"/>
                  </a:lnTo>
                  <a:lnTo>
                    <a:pt x="465" y="256"/>
                  </a:lnTo>
                  <a:lnTo>
                    <a:pt x="460" y="256"/>
                  </a:lnTo>
                  <a:lnTo>
                    <a:pt x="460" y="256"/>
                  </a:lnTo>
                  <a:lnTo>
                    <a:pt x="455" y="256"/>
                  </a:lnTo>
                  <a:lnTo>
                    <a:pt x="455" y="251"/>
                  </a:lnTo>
                  <a:lnTo>
                    <a:pt x="455" y="251"/>
                  </a:lnTo>
                  <a:lnTo>
                    <a:pt x="455" y="251"/>
                  </a:lnTo>
                  <a:lnTo>
                    <a:pt x="455" y="246"/>
                  </a:lnTo>
                  <a:lnTo>
                    <a:pt x="455" y="246"/>
                  </a:lnTo>
                  <a:lnTo>
                    <a:pt x="450" y="246"/>
                  </a:lnTo>
                  <a:lnTo>
                    <a:pt x="450" y="246"/>
                  </a:lnTo>
                  <a:lnTo>
                    <a:pt x="450" y="246"/>
                  </a:lnTo>
                  <a:lnTo>
                    <a:pt x="450" y="246"/>
                  </a:lnTo>
                  <a:lnTo>
                    <a:pt x="445" y="246"/>
                  </a:lnTo>
                  <a:lnTo>
                    <a:pt x="445" y="246"/>
                  </a:lnTo>
                  <a:lnTo>
                    <a:pt x="445" y="246"/>
                  </a:lnTo>
                  <a:lnTo>
                    <a:pt x="445" y="251"/>
                  </a:lnTo>
                  <a:lnTo>
                    <a:pt x="441" y="251"/>
                  </a:lnTo>
                  <a:lnTo>
                    <a:pt x="441" y="251"/>
                  </a:lnTo>
                  <a:lnTo>
                    <a:pt x="441" y="251"/>
                  </a:lnTo>
                  <a:lnTo>
                    <a:pt x="441" y="251"/>
                  </a:lnTo>
                  <a:lnTo>
                    <a:pt x="436" y="246"/>
                  </a:lnTo>
                  <a:lnTo>
                    <a:pt x="436" y="246"/>
                  </a:lnTo>
                  <a:lnTo>
                    <a:pt x="436" y="246"/>
                  </a:lnTo>
                  <a:lnTo>
                    <a:pt x="436" y="246"/>
                  </a:lnTo>
                  <a:lnTo>
                    <a:pt x="431" y="246"/>
                  </a:lnTo>
                  <a:lnTo>
                    <a:pt x="431" y="246"/>
                  </a:lnTo>
                  <a:lnTo>
                    <a:pt x="431" y="251"/>
                  </a:lnTo>
                  <a:lnTo>
                    <a:pt x="431" y="251"/>
                  </a:lnTo>
                  <a:lnTo>
                    <a:pt x="431" y="251"/>
                  </a:lnTo>
                  <a:lnTo>
                    <a:pt x="426" y="256"/>
                  </a:lnTo>
                  <a:lnTo>
                    <a:pt x="426" y="256"/>
                  </a:lnTo>
                  <a:lnTo>
                    <a:pt x="421" y="256"/>
                  </a:lnTo>
                  <a:lnTo>
                    <a:pt x="421" y="256"/>
                  </a:lnTo>
                  <a:lnTo>
                    <a:pt x="416" y="256"/>
                  </a:lnTo>
                  <a:close/>
                </a:path>
              </a:pathLst>
            </a:custGeom>
            <a:solidFill>
              <a:srgbClr val="00FF00"/>
            </a:solidFill>
            <a:ln w="3175">
              <a:solidFill>
                <a:schemeClr val="bg2">
                  <a:lumMod val="9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118">
              <a:extLst>
                <a:ext uri="{FF2B5EF4-FFF2-40B4-BE49-F238E27FC236}">
                  <a16:creationId xmlns:a16="http://schemas.microsoft.com/office/drawing/2014/main" xmlns="" id="{839C8B55-E9B8-4A3B-83B6-274FF4E941A5}"/>
                </a:ext>
              </a:extLst>
            </p:cNvPr>
            <p:cNvSpPr>
              <a:spLocks/>
            </p:cNvSpPr>
            <p:nvPr/>
          </p:nvSpPr>
          <p:spPr bwMode="auto">
            <a:xfrm>
              <a:off x="10482921" y="2085488"/>
              <a:ext cx="458446" cy="305508"/>
            </a:xfrm>
            <a:custGeom>
              <a:avLst/>
              <a:gdLst>
                <a:gd name="T0" fmla="*/ 445 w 479"/>
                <a:gd name="T1" fmla="*/ 140 h 358"/>
                <a:gd name="T2" fmla="*/ 416 w 479"/>
                <a:gd name="T3" fmla="*/ 174 h 358"/>
                <a:gd name="T4" fmla="*/ 387 w 479"/>
                <a:gd name="T5" fmla="*/ 218 h 358"/>
                <a:gd name="T6" fmla="*/ 324 w 479"/>
                <a:gd name="T7" fmla="*/ 252 h 358"/>
                <a:gd name="T8" fmla="*/ 266 w 479"/>
                <a:gd name="T9" fmla="*/ 290 h 358"/>
                <a:gd name="T10" fmla="*/ 237 w 479"/>
                <a:gd name="T11" fmla="*/ 339 h 358"/>
                <a:gd name="T12" fmla="*/ 184 w 479"/>
                <a:gd name="T13" fmla="*/ 353 h 358"/>
                <a:gd name="T14" fmla="*/ 150 w 479"/>
                <a:gd name="T15" fmla="*/ 353 h 358"/>
                <a:gd name="T16" fmla="*/ 126 w 479"/>
                <a:gd name="T17" fmla="*/ 334 h 358"/>
                <a:gd name="T18" fmla="*/ 107 w 479"/>
                <a:gd name="T19" fmla="*/ 315 h 358"/>
                <a:gd name="T20" fmla="*/ 107 w 479"/>
                <a:gd name="T21" fmla="*/ 310 h 358"/>
                <a:gd name="T22" fmla="*/ 111 w 479"/>
                <a:gd name="T23" fmla="*/ 300 h 358"/>
                <a:gd name="T24" fmla="*/ 97 w 479"/>
                <a:gd name="T25" fmla="*/ 295 h 358"/>
                <a:gd name="T26" fmla="*/ 78 w 479"/>
                <a:gd name="T27" fmla="*/ 305 h 358"/>
                <a:gd name="T28" fmla="*/ 58 w 479"/>
                <a:gd name="T29" fmla="*/ 281 h 358"/>
                <a:gd name="T30" fmla="*/ 29 w 479"/>
                <a:gd name="T31" fmla="*/ 252 h 358"/>
                <a:gd name="T32" fmla="*/ 15 w 479"/>
                <a:gd name="T33" fmla="*/ 242 h 358"/>
                <a:gd name="T34" fmla="*/ 15 w 479"/>
                <a:gd name="T35" fmla="*/ 228 h 358"/>
                <a:gd name="T36" fmla="*/ 0 w 479"/>
                <a:gd name="T37" fmla="*/ 199 h 358"/>
                <a:gd name="T38" fmla="*/ 15 w 479"/>
                <a:gd name="T39" fmla="*/ 169 h 358"/>
                <a:gd name="T40" fmla="*/ 34 w 479"/>
                <a:gd name="T41" fmla="*/ 160 h 358"/>
                <a:gd name="T42" fmla="*/ 34 w 479"/>
                <a:gd name="T43" fmla="*/ 150 h 358"/>
                <a:gd name="T44" fmla="*/ 44 w 479"/>
                <a:gd name="T45" fmla="*/ 140 h 358"/>
                <a:gd name="T46" fmla="*/ 68 w 479"/>
                <a:gd name="T47" fmla="*/ 131 h 358"/>
                <a:gd name="T48" fmla="*/ 68 w 479"/>
                <a:gd name="T49" fmla="*/ 121 h 358"/>
                <a:gd name="T50" fmla="*/ 92 w 479"/>
                <a:gd name="T51" fmla="*/ 116 h 358"/>
                <a:gd name="T52" fmla="*/ 107 w 479"/>
                <a:gd name="T53" fmla="*/ 111 h 358"/>
                <a:gd name="T54" fmla="*/ 140 w 479"/>
                <a:gd name="T55" fmla="*/ 107 h 358"/>
                <a:gd name="T56" fmla="*/ 170 w 479"/>
                <a:gd name="T57" fmla="*/ 87 h 358"/>
                <a:gd name="T58" fmla="*/ 203 w 479"/>
                <a:gd name="T59" fmla="*/ 78 h 358"/>
                <a:gd name="T60" fmla="*/ 242 w 479"/>
                <a:gd name="T61" fmla="*/ 82 h 358"/>
                <a:gd name="T62" fmla="*/ 252 w 479"/>
                <a:gd name="T63" fmla="*/ 68 h 358"/>
                <a:gd name="T64" fmla="*/ 262 w 479"/>
                <a:gd name="T65" fmla="*/ 58 h 358"/>
                <a:gd name="T66" fmla="*/ 276 w 479"/>
                <a:gd name="T67" fmla="*/ 63 h 358"/>
                <a:gd name="T68" fmla="*/ 281 w 479"/>
                <a:gd name="T69" fmla="*/ 73 h 358"/>
                <a:gd name="T70" fmla="*/ 310 w 479"/>
                <a:gd name="T71" fmla="*/ 78 h 358"/>
                <a:gd name="T72" fmla="*/ 324 w 479"/>
                <a:gd name="T73" fmla="*/ 78 h 358"/>
                <a:gd name="T74" fmla="*/ 329 w 479"/>
                <a:gd name="T75" fmla="*/ 63 h 358"/>
                <a:gd name="T76" fmla="*/ 310 w 479"/>
                <a:gd name="T77" fmla="*/ 49 h 358"/>
                <a:gd name="T78" fmla="*/ 295 w 479"/>
                <a:gd name="T79" fmla="*/ 49 h 358"/>
                <a:gd name="T80" fmla="*/ 281 w 479"/>
                <a:gd name="T81" fmla="*/ 29 h 358"/>
                <a:gd name="T82" fmla="*/ 291 w 479"/>
                <a:gd name="T83" fmla="*/ 34 h 358"/>
                <a:gd name="T84" fmla="*/ 300 w 479"/>
                <a:gd name="T85" fmla="*/ 24 h 358"/>
                <a:gd name="T86" fmla="*/ 315 w 479"/>
                <a:gd name="T87" fmla="*/ 29 h 358"/>
                <a:gd name="T88" fmla="*/ 305 w 479"/>
                <a:gd name="T89" fmla="*/ 24 h 358"/>
                <a:gd name="T90" fmla="*/ 305 w 479"/>
                <a:gd name="T91" fmla="*/ 0 h 358"/>
                <a:gd name="T92" fmla="*/ 320 w 479"/>
                <a:gd name="T93" fmla="*/ 10 h 358"/>
                <a:gd name="T94" fmla="*/ 334 w 479"/>
                <a:gd name="T95" fmla="*/ 10 h 358"/>
                <a:gd name="T96" fmla="*/ 353 w 479"/>
                <a:gd name="T97" fmla="*/ 20 h 358"/>
                <a:gd name="T98" fmla="*/ 373 w 479"/>
                <a:gd name="T99" fmla="*/ 29 h 358"/>
                <a:gd name="T100" fmla="*/ 397 w 479"/>
                <a:gd name="T101" fmla="*/ 34 h 358"/>
                <a:gd name="T102" fmla="*/ 407 w 479"/>
                <a:gd name="T103" fmla="*/ 39 h 358"/>
                <a:gd name="T104" fmla="*/ 416 w 479"/>
                <a:gd name="T105" fmla="*/ 39 h 358"/>
                <a:gd name="T106" fmla="*/ 426 w 479"/>
                <a:gd name="T107" fmla="*/ 49 h 358"/>
                <a:gd name="T108" fmla="*/ 455 w 479"/>
                <a:gd name="T109" fmla="*/ 58 h 358"/>
                <a:gd name="T110" fmla="*/ 445 w 479"/>
                <a:gd name="T111" fmla="*/ 73 h 358"/>
                <a:gd name="T112" fmla="*/ 445 w 479"/>
                <a:gd name="T113" fmla="*/ 82 h 358"/>
                <a:gd name="T114" fmla="*/ 460 w 479"/>
                <a:gd name="T115" fmla="*/ 87 h 358"/>
                <a:gd name="T116" fmla="*/ 470 w 479"/>
                <a:gd name="T117" fmla="*/ 97 h 358"/>
                <a:gd name="T118" fmla="*/ 479 w 479"/>
                <a:gd name="T119" fmla="*/ 11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358">
                  <a:moveTo>
                    <a:pt x="479" y="111"/>
                  </a:moveTo>
                  <a:lnTo>
                    <a:pt x="474" y="116"/>
                  </a:lnTo>
                  <a:lnTo>
                    <a:pt x="474" y="116"/>
                  </a:lnTo>
                  <a:lnTo>
                    <a:pt x="470" y="121"/>
                  </a:lnTo>
                  <a:lnTo>
                    <a:pt x="470" y="121"/>
                  </a:lnTo>
                  <a:lnTo>
                    <a:pt x="465" y="126"/>
                  </a:lnTo>
                  <a:lnTo>
                    <a:pt x="460" y="131"/>
                  </a:lnTo>
                  <a:lnTo>
                    <a:pt x="455" y="131"/>
                  </a:lnTo>
                  <a:lnTo>
                    <a:pt x="455" y="136"/>
                  </a:lnTo>
                  <a:lnTo>
                    <a:pt x="450" y="136"/>
                  </a:lnTo>
                  <a:lnTo>
                    <a:pt x="445" y="140"/>
                  </a:lnTo>
                  <a:lnTo>
                    <a:pt x="441" y="145"/>
                  </a:lnTo>
                  <a:lnTo>
                    <a:pt x="436" y="150"/>
                  </a:lnTo>
                  <a:lnTo>
                    <a:pt x="431" y="150"/>
                  </a:lnTo>
                  <a:lnTo>
                    <a:pt x="431" y="155"/>
                  </a:lnTo>
                  <a:lnTo>
                    <a:pt x="426" y="155"/>
                  </a:lnTo>
                  <a:lnTo>
                    <a:pt x="426" y="160"/>
                  </a:lnTo>
                  <a:lnTo>
                    <a:pt x="426" y="160"/>
                  </a:lnTo>
                  <a:lnTo>
                    <a:pt x="426" y="160"/>
                  </a:lnTo>
                  <a:lnTo>
                    <a:pt x="421" y="165"/>
                  </a:lnTo>
                  <a:lnTo>
                    <a:pt x="421" y="169"/>
                  </a:lnTo>
                  <a:lnTo>
                    <a:pt x="416" y="174"/>
                  </a:lnTo>
                  <a:lnTo>
                    <a:pt x="416" y="174"/>
                  </a:lnTo>
                  <a:lnTo>
                    <a:pt x="412" y="179"/>
                  </a:lnTo>
                  <a:lnTo>
                    <a:pt x="412" y="184"/>
                  </a:lnTo>
                  <a:lnTo>
                    <a:pt x="407" y="194"/>
                  </a:lnTo>
                  <a:lnTo>
                    <a:pt x="407" y="194"/>
                  </a:lnTo>
                  <a:lnTo>
                    <a:pt x="402" y="199"/>
                  </a:lnTo>
                  <a:lnTo>
                    <a:pt x="402" y="199"/>
                  </a:lnTo>
                  <a:lnTo>
                    <a:pt x="397" y="199"/>
                  </a:lnTo>
                  <a:lnTo>
                    <a:pt x="397" y="203"/>
                  </a:lnTo>
                  <a:lnTo>
                    <a:pt x="392" y="208"/>
                  </a:lnTo>
                  <a:lnTo>
                    <a:pt x="387" y="218"/>
                  </a:lnTo>
                  <a:lnTo>
                    <a:pt x="383" y="223"/>
                  </a:lnTo>
                  <a:lnTo>
                    <a:pt x="378" y="232"/>
                  </a:lnTo>
                  <a:lnTo>
                    <a:pt x="373" y="232"/>
                  </a:lnTo>
                  <a:lnTo>
                    <a:pt x="368" y="232"/>
                  </a:lnTo>
                  <a:lnTo>
                    <a:pt x="363" y="237"/>
                  </a:lnTo>
                  <a:lnTo>
                    <a:pt x="358" y="242"/>
                  </a:lnTo>
                  <a:lnTo>
                    <a:pt x="353" y="242"/>
                  </a:lnTo>
                  <a:lnTo>
                    <a:pt x="349" y="247"/>
                  </a:lnTo>
                  <a:lnTo>
                    <a:pt x="344" y="247"/>
                  </a:lnTo>
                  <a:lnTo>
                    <a:pt x="334" y="247"/>
                  </a:lnTo>
                  <a:lnTo>
                    <a:pt x="324" y="252"/>
                  </a:lnTo>
                  <a:lnTo>
                    <a:pt x="320" y="252"/>
                  </a:lnTo>
                  <a:lnTo>
                    <a:pt x="315" y="257"/>
                  </a:lnTo>
                  <a:lnTo>
                    <a:pt x="310" y="257"/>
                  </a:lnTo>
                  <a:lnTo>
                    <a:pt x="305" y="261"/>
                  </a:lnTo>
                  <a:lnTo>
                    <a:pt x="300" y="266"/>
                  </a:lnTo>
                  <a:lnTo>
                    <a:pt x="291" y="271"/>
                  </a:lnTo>
                  <a:lnTo>
                    <a:pt x="286" y="276"/>
                  </a:lnTo>
                  <a:lnTo>
                    <a:pt x="276" y="276"/>
                  </a:lnTo>
                  <a:lnTo>
                    <a:pt x="276" y="281"/>
                  </a:lnTo>
                  <a:lnTo>
                    <a:pt x="266" y="290"/>
                  </a:lnTo>
                  <a:lnTo>
                    <a:pt x="266" y="290"/>
                  </a:lnTo>
                  <a:lnTo>
                    <a:pt x="262" y="295"/>
                  </a:lnTo>
                  <a:lnTo>
                    <a:pt x="262" y="305"/>
                  </a:lnTo>
                  <a:lnTo>
                    <a:pt x="257" y="310"/>
                  </a:lnTo>
                  <a:lnTo>
                    <a:pt x="257" y="315"/>
                  </a:lnTo>
                  <a:lnTo>
                    <a:pt x="252" y="319"/>
                  </a:lnTo>
                  <a:lnTo>
                    <a:pt x="252" y="324"/>
                  </a:lnTo>
                  <a:lnTo>
                    <a:pt x="247" y="324"/>
                  </a:lnTo>
                  <a:lnTo>
                    <a:pt x="247" y="329"/>
                  </a:lnTo>
                  <a:lnTo>
                    <a:pt x="242" y="334"/>
                  </a:lnTo>
                  <a:lnTo>
                    <a:pt x="237" y="339"/>
                  </a:lnTo>
                  <a:lnTo>
                    <a:pt x="237" y="339"/>
                  </a:lnTo>
                  <a:lnTo>
                    <a:pt x="232" y="344"/>
                  </a:lnTo>
                  <a:lnTo>
                    <a:pt x="232" y="344"/>
                  </a:lnTo>
                  <a:lnTo>
                    <a:pt x="228" y="348"/>
                  </a:lnTo>
                  <a:lnTo>
                    <a:pt x="228" y="353"/>
                  </a:lnTo>
                  <a:lnTo>
                    <a:pt x="218" y="353"/>
                  </a:lnTo>
                  <a:lnTo>
                    <a:pt x="208" y="353"/>
                  </a:lnTo>
                  <a:lnTo>
                    <a:pt x="203" y="353"/>
                  </a:lnTo>
                  <a:lnTo>
                    <a:pt x="199" y="353"/>
                  </a:lnTo>
                  <a:lnTo>
                    <a:pt x="194" y="353"/>
                  </a:lnTo>
                  <a:lnTo>
                    <a:pt x="189" y="353"/>
                  </a:lnTo>
                  <a:lnTo>
                    <a:pt x="184" y="353"/>
                  </a:lnTo>
                  <a:lnTo>
                    <a:pt x="179" y="353"/>
                  </a:lnTo>
                  <a:lnTo>
                    <a:pt x="179" y="353"/>
                  </a:lnTo>
                  <a:lnTo>
                    <a:pt x="174" y="358"/>
                  </a:lnTo>
                  <a:lnTo>
                    <a:pt x="170" y="358"/>
                  </a:lnTo>
                  <a:lnTo>
                    <a:pt x="170" y="358"/>
                  </a:lnTo>
                  <a:lnTo>
                    <a:pt x="165" y="358"/>
                  </a:lnTo>
                  <a:lnTo>
                    <a:pt x="165" y="358"/>
                  </a:lnTo>
                  <a:lnTo>
                    <a:pt x="160" y="358"/>
                  </a:lnTo>
                  <a:lnTo>
                    <a:pt x="155" y="353"/>
                  </a:lnTo>
                  <a:lnTo>
                    <a:pt x="155" y="353"/>
                  </a:lnTo>
                  <a:lnTo>
                    <a:pt x="150" y="353"/>
                  </a:lnTo>
                  <a:lnTo>
                    <a:pt x="145" y="353"/>
                  </a:lnTo>
                  <a:lnTo>
                    <a:pt x="140" y="353"/>
                  </a:lnTo>
                  <a:lnTo>
                    <a:pt x="140" y="353"/>
                  </a:lnTo>
                  <a:lnTo>
                    <a:pt x="136" y="348"/>
                  </a:lnTo>
                  <a:lnTo>
                    <a:pt x="136" y="348"/>
                  </a:lnTo>
                  <a:lnTo>
                    <a:pt x="131" y="344"/>
                  </a:lnTo>
                  <a:lnTo>
                    <a:pt x="131" y="344"/>
                  </a:lnTo>
                  <a:lnTo>
                    <a:pt x="131" y="339"/>
                  </a:lnTo>
                  <a:lnTo>
                    <a:pt x="131" y="339"/>
                  </a:lnTo>
                  <a:lnTo>
                    <a:pt x="131" y="334"/>
                  </a:lnTo>
                  <a:lnTo>
                    <a:pt x="126" y="334"/>
                  </a:lnTo>
                  <a:lnTo>
                    <a:pt x="121" y="334"/>
                  </a:lnTo>
                  <a:lnTo>
                    <a:pt x="116" y="329"/>
                  </a:lnTo>
                  <a:lnTo>
                    <a:pt x="111" y="329"/>
                  </a:lnTo>
                  <a:lnTo>
                    <a:pt x="111" y="329"/>
                  </a:lnTo>
                  <a:lnTo>
                    <a:pt x="111" y="329"/>
                  </a:lnTo>
                  <a:lnTo>
                    <a:pt x="107" y="324"/>
                  </a:lnTo>
                  <a:lnTo>
                    <a:pt x="107" y="324"/>
                  </a:lnTo>
                  <a:lnTo>
                    <a:pt x="107" y="324"/>
                  </a:lnTo>
                  <a:lnTo>
                    <a:pt x="107" y="319"/>
                  </a:lnTo>
                  <a:lnTo>
                    <a:pt x="107" y="319"/>
                  </a:lnTo>
                  <a:lnTo>
                    <a:pt x="107" y="315"/>
                  </a:lnTo>
                  <a:lnTo>
                    <a:pt x="111" y="315"/>
                  </a:lnTo>
                  <a:lnTo>
                    <a:pt x="111" y="315"/>
                  </a:lnTo>
                  <a:lnTo>
                    <a:pt x="111" y="315"/>
                  </a:lnTo>
                  <a:lnTo>
                    <a:pt x="111" y="315"/>
                  </a:lnTo>
                  <a:lnTo>
                    <a:pt x="107" y="315"/>
                  </a:lnTo>
                  <a:lnTo>
                    <a:pt x="107" y="315"/>
                  </a:lnTo>
                  <a:lnTo>
                    <a:pt x="107" y="315"/>
                  </a:lnTo>
                  <a:lnTo>
                    <a:pt x="107" y="310"/>
                  </a:lnTo>
                  <a:lnTo>
                    <a:pt x="107" y="310"/>
                  </a:lnTo>
                  <a:lnTo>
                    <a:pt x="107" y="310"/>
                  </a:lnTo>
                  <a:lnTo>
                    <a:pt x="107" y="310"/>
                  </a:lnTo>
                  <a:lnTo>
                    <a:pt x="111" y="310"/>
                  </a:lnTo>
                  <a:lnTo>
                    <a:pt x="111" y="310"/>
                  </a:lnTo>
                  <a:lnTo>
                    <a:pt x="111" y="305"/>
                  </a:lnTo>
                  <a:lnTo>
                    <a:pt x="111" y="305"/>
                  </a:lnTo>
                  <a:lnTo>
                    <a:pt x="111" y="305"/>
                  </a:lnTo>
                  <a:lnTo>
                    <a:pt x="111" y="305"/>
                  </a:lnTo>
                  <a:lnTo>
                    <a:pt x="111" y="305"/>
                  </a:lnTo>
                  <a:lnTo>
                    <a:pt x="111" y="300"/>
                  </a:lnTo>
                  <a:lnTo>
                    <a:pt x="111" y="300"/>
                  </a:lnTo>
                  <a:lnTo>
                    <a:pt x="111" y="300"/>
                  </a:lnTo>
                  <a:lnTo>
                    <a:pt x="111" y="300"/>
                  </a:lnTo>
                  <a:lnTo>
                    <a:pt x="111" y="295"/>
                  </a:lnTo>
                  <a:lnTo>
                    <a:pt x="107" y="295"/>
                  </a:lnTo>
                  <a:lnTo>
                    <a:pt x="107" y="295"/>
                  </a:lnTo>
                  <a:lnTo>
                    <a:pt x="107" y="295"/>
                  </a:lnTo>
                  <a:lnTo>
                    <a:pt x="102" y="295"/>
                  </a:lnTo>
                  <a:lnTo>
                    <a:pt x="102" y="295"/>
                  </a:lnTo>
                  <a:lnTo>
                    <a:pt x="102" y="295"/>
                  </a:lnTo>
                  <a:lnTo>
                    <a:pt x="102" y="295"/>
                  </a:lnTo>
                  <a:lnTo>
                    <a:pt x="102" y="295"/>
                  </a:lnTo>
                  <a:lnTo>
                    <a:pt x="97" y="295"/>
                  </a:lnTo>
                  <a:lnTo>
                    <a:pt x="97" y="295"/>
                  </a:lnTo>
                  <a:lnTo>
                    <a:pt x="97" y="290"/>
                  </a:lnTo>
                  <a:lnTo>
                    <a:pt x="97" y="290"/>
                  </a:lnTo>
                  <a:lnTo>
                    <a:pt x="92" y="290"/>
                  </a:lnTo>
                  <a:lnTo>
                    <a:pt x="92" y="290"/>
                  </a:lnTo>
                  <a:lnTo>
                    <a:pt x="92" y="295"/>
                  </a:lnTo>
                  <a:lnTo>
                    <a:pt x="92" y="295"/>
                  </a:lnTo>
                  <a:lnTo>
                    <a:pt x="87" y="300"/>
                  </a:lnTo>
                  <a:lnTo>
                    <a:pt x="87" y="300"/>
                  </a:lnTo>
                  <a:lnTo>
                    <a:pt x="82" y="300"/>
                  </a:lnTo>
                  <a:lnTo>
                    <a:pt x="82" y="305"/>
                  </a:lnTo>
                  <a:lnTo>
                    <a:pt x="78" y="305"/>
                  </a:lnTo>
                  <a:lnTo>
                    <a:pt x="78" y="305"/>
                  </a:lnTo>
                  <a:lnTo>
                    <a:pt x="78" y="305"/>
                  </a:lnTo>
                  <a:lnTo>
                    <a:pt x="78" y="300"/>
                  </a:lnTo>
                  <a:lnTo>
                    <a:pt x="73" y="300"/>
                  </a:lnTo>
                  <a:lnTo>
                    <a:pt x="68" y="295"/>
                  </a:lnTo>
                  <a:lnTo>
                    <a:pt x="68" y="290"/>
                  </a:lnTo>
                  <a:lnTo>
                    <a:pt x="63" y="290"/>
                  </a:lnTo>
                  <a:lnTo>
                    <a:pt x="63" y="290"/>
                  </a:lnTo>
                  <a:lnTo>
                    <a:pt x="63" y="286"/>
                  </a:lnTo>
                  <a:lnTo>
                    <a:pt x="58" y="281"/>
                  </a:lnTo>
                  <a:lnTo>
                    <a:pt x="58" y="281"/>
                  </a:lnTo>
                  <a:lnTo>
                    <a:pt x="53" y="276"/>
                  </a:lnTo>
                  <a:lnTo>
                    <a:pt x="53" y="271"/>
                  </a:lnTo>
                  <a:lnTo>
                    <a:pt x="53" y="271"/>
                  </a:lnTo>
                  <a:lnTo>
                    <a:pt x="49" y="271"/>
                  </a:lnTo>
                  <a:lnTo>
                    <a:pt x="49" y="266"/>
                  </a:lnTo>
                  <a:lnTo>
                    <a:pt x="39" y="266"/>
                  </a:lnTo>
                  <a:lnTo>
                    <a:pt x="39" y="261"/>
                  </a:lnTo>
                  <a:lnTo>
                    <a:pt x="29" y="261"/>
                  </a:lnTo>
                  <a:lnTo>
                    <a:pt x="29" y="257"/>
                  </a:lnTo>
                  <a:lnTo>
                    <a:pt x="29" y="257"/>
                  </a:lnTo>
                  <a:lnTo>
                    <a:pt x="29" y="252"/>
                  </a:lnTo>
                  <a:lnTo>
                    <a:pt x="29" y="252"/>
                  </a:lnTo>
                  <a:lnTo>
                    <a:pt x="29" y="247"/>
                  </a:lnTo>
                  <a:lnTo>
                    <a:pt x="24" y="247"/>
                  </a:lnTo>
                  <a:lnTo>
                    <a:pt x="24" y="247"/>
                  </a:lnTo>
                  <a:lnTo>
                    <a:pt x="24" y="247"/>
                  </a:lnTo>
                  <a:lnTo>
                    <a:pt x="19" y="247"/>
                  </a:lnTo>
                  <a:lnTo>
                    <a:pt x="19" y="247"/>
                  </a:lnTo>
                  <a:lnTo>
                    <a:pt x="19" y="247"/>
                  </a:lnTo>
                  <a:lnTo>
                    <a:pt x="15" y="247"/>
                  </a:lnTo>
                  <a:lnTo>
                    <a:pt x="15" y="242"/>
                  </a:lnTo>
                  <a:lnTo>
                    <a:pt x="15" y="242"/>
                  </a:lnTo>
                  <a:lnTo>
                    <a:pt x="15" y="247"/>
                  </a:lnTo>
                  <a:lnTo>
                    <a:pt x="15" y="247"/>
                  </a:lnTo>
                  <a:lnTo>
                    <a:pt x="15" y="247"/>
                  </a:lnTo>
                  <a:lnTo>
                    <a:pt x="10" y="247"/>
                  </a:lnTo>
                  <a:lnTo>
                    <a:pt x="10" y="247"/>
                  </a:lnTo>
                  <a:lnTo>
                    <a:pt x="10" y="247"/>
                  </a:lnTo>
                  <a:lnTo>
                    <a:pt x="10" y="242"/>
                  </a:lnTo>
                  <a:lnTo>
                    <a:pt x="10" y="242"/>
                  </a:lnTo>
                  <a:lnTo>
                    <a:pt x="10" y="237"/>
                  </a:lnTo>
                  <a:lnTo>
                    <a:pt x="15" y="232"/>
                  </a:lnTo>
                  <a:lnTo>
                    <a:pt x="15" y="228"/>
                  </a:lnTo>
                  <a:lnTo>
                    <a:pt x="15" y="228"/>
                  </a:lnTo>
                  <a:lnTo>
                    <a:pt x="15" y="223"/>
                  </a:lnTo>
                  <a:lnTo>
                    <a:pt x="15" y="223"/>
                  </a:lnTo>
                  <a:lnTo>
                    <a:pt x="15" y="223"/>
                  </a:lnTo>
                  <a:lnTo>
                    <a:pt x="10" y="218"/>
                  </a:lnTo>
                  <a:lnTo>
                    <a:pt x="5" y="213"/>
                  </a:lnTo>
                  <a:lnTo>
                    <a:pt x="0" y="213"/>
                  </a:lnTo>
                  <a:lnTo>
                    <a:pt x="0" y="208"/>
                  </a:lnTo>
                  <a:lnTo>
                    <a:pt x="0" y="208"/>
                  </a:lnTo>
                  <a:lnTo>
                    <a:pt x="0" y="203"/>
                  </a:lnTo>
                  <a:lnTo>
                    <a:pt x="0" y="199"/>
                  </a:lnTo>
                  <a:lnTo>
                    <a:pt x="0" y="199"/>
                  </a:lnTo>
                  <a:lnTo>
                    <a:pt x="0" y="194"/>
                  </a:lnTo>
                  <a:lnTo>
                    <a:pt x="0" y="184"/>
                  </a:lnTo>
                  <a:lnTo>
                    <a:pt x="0" y="184"/>
                  </a:lnTo>
                  <a:lnTo>
                    <a:pt x="0" y="179"/>
                  </a:lnTo>
                  <a:lnTo>
                    <a:pt x="0" y="174"/>
                  </a:lnTo>
                  <a:lnTo>
                    <a:pt x="0" y="174"/>
                  </a:lnTo>
                  <a:lnTo>
                    <a:pt x="0" y="174"/>
                  </a:lnTo>
                  <a:lnTo>
                    <a:pt x="5" y="174"/>
                  </a:lnTo>
                  <a:lnTo>
                    <a:pt x="5" y="169"/>
                  </a:lnTo>
                  <a:lnTo>
                    <a:pt x="15" y="169"/>
                  </a:lnTo>
                  <a:lnTo>
                    <a:pt x="15" y="169"/>
                  </a:lnTo>
                  <a:lnTo>
                    <a:pt x="19" y="169"/>
                  </a:lnTo>
                  <a:lnTo>
                    <a:pt x="19" y="165"/>
                  </a:lnTo>
                  <a:lnTo>
                    <a:pt x="19" y="165"/>
                  </a:lnTo>
                  <a:lnTo>
                    <a:pt x="19" y="160"/>
                  </a:lnTo>
                  <a:lnTo>
                    <a:pt x="24" y="160"/>
                  </a:lnTo>
                  <a:lnTo>
                    <a:pt x="24" y="160"/>
                  </a:lnTo>
                  <a:lnTo>
                    <a:pt x="29" y="160"/>
                  </a:lnTo>
                  <a:lnTo>
                    <a:pt x="29" y="160"/>
                  </a:lnTo>
                  <a:lnTo>
                    <a:pt x="29" y="160"/>
                  </a:lnTo>
                  <a:lnTo>
                    <a:pt x="34" y="160"/>
                  </a:lnTo>
                  <a:lnTo>
                    <a:pt x="34" y="160"/>
                  </a:lnTo>
                  <a:lnTo>
                    <a:pt x="34" y="160"/>
                  </a:lnTo>
                  <a:lnTo>
                    <a:pt x="34" y="160"/>
                  </a:lnTo>
                  <a:lnTo>
                    <a:pt x="39" y="160"/>
                  </a:lnTo>
                  <a:lnTo>
                    <a:pt x="39" y="160"/>
                  </a:lnTo>
                  <a:lnTo>
                    <a:pt x="39" y="155"/>
                  </a:lnTo>
                  <a:lnTo>
                    <a:pt x="39" y="155"/>
                  </a:lnTo>
                  <a:lnTo>
                    <a:pt x="39" y="155"/>
                  </a:lnTo>
                  <a:lnTo>
                    <a:pt x="34" y="155"/>
                  </a:lnTo>
                  <a:lnTo>
                    <a:pt x="34" y="150"/>
                  </a:lnTo>
                  <a:lnTo>
                    <a:pt x="34" y="150"/>
                  </a:lnTo>
                  <a:lnTo>
                    <a:pt x="34" y="150"/>
                  </a:lnTo>
                  <a:lnTo>
                    <a:pt x="39" y="150"/>
                  </a:lnTo>
                  <a:lnTo>
                    <a:pt x="39" y="150"/>
                  </a:lnTo>
                  <a:lnTo>
                    <a:pt x="44" y="150"/>
                  </a:lnTo>
                  <a:lnTo>
                    <a:pt x="44" y="150"/>
                  </a:lnTo>
                  <a:lnTo>
                    <a:pt x="44" y="150"/>
                  </a:lnTo>
                  <a:lnTo>
                    <a:pt x="44" y="145"/>
                  </a:lnTo>
                  <a:lnTo>
                    <a:pt x="49" y="145"/>
                  </a:lnTo>
                  <a:lnTo>
                    <a:pt x="44" y="140"/>
                  </a:lnTo>
                  <a:lnTo>
                    <a:pt x="44" y="140"/>
                  </a:lnTo>
                  <a:lnTo>
                    <a:pt x="44" y="140"/>
                  </a:lnTo>
                  <a:lnTo>
                    <a:pt x="44" y="136"/>
                  </a:lnTo>
                  <a:lnTo>
                    <a:pt x="44" y="136"/>
                  </a:lnTo>
                  <a:lnTo>
                    <a:pt x="49" y="131"/>
                  </a:lnTo>
                  <a:lnTo>
                    <a:pt x="49" y="131"/>
                  </a:lnTo>
                  <a:lnTo>
                    <a:pt x="53" y="131"/>
                  </a:lnTo>
                  <a:lnTo>
                    <a:pt x="58" y="131"/>
                  </a:lnTo>
                  <a:lnTo>
                    <a:pt x="63" y="131"/>
                  </a:lnTo>
                  <a:lnTo>
                    <a:pt x="63" y="131"/>
                  </a:lnTo>
                  <a:lnTo>
                    <a:pt x="63" y="136"/>
                  </a:lnTo>
                  <a:lnTo>
                    <a:pt x="63" y="136"/>
                  </a:lnTo>
                  <a:lnTo>
                    <a:pt x="68" y="131"/>
                  </a:lnTo>
                  <a:lnTo>
                    <a:pt x="68" y="131"/>
                  </a:lnTo>
                  <a:lnTo>
                    <a:pt x="68" y="131"/>
                  </a:lnTo>
                  <a:lnTo>
                    <a:pt x="68" y="131"/>
                  </a:lnTo>
                  <a:lnTo>
                    <a:pt x="73" y="131"/>
                  </a:lnTo>
                  <a:lnTo>
                    <a:pt x="73" y="131"/>
                  </a:lnTo>
                  <a:lnTo>
                    <a:pt x="73" y="131"/>
                  </a:lnTo>
                  <a:lnTo>
                    <a:pt x="73" y="126"/>
                  </a:lnTo>
                  <a:lnTo>
                    <a:pt x="73" y="126"/>
                  </a:lnTo>
                  <a:lnTo>
                    <a:pt x="73" y="126"/>
                  </a:lnTo>
                  <a:lnTo>
                    <a:pt x="68" y="121"/>
                  </a:lnTo>
                  <a:lnTo>
                    <a:pt x="68" y="121"/>
                  </a:lnTo>
                  <a:lnTo>
                    <a:pt x="73" y="116"/>
                  </a:lnTo>
                  <a:lnTo>
                    <a:pt x="73" y="116"/>
                  </a:lnTo>
                  <a:lnTo>
                    <a:pt x="78" y="116"/>
                  </a:lnTo>
                  <a:lnTo>
                    <a:pt x="82" y="111"/>
                  </a:lnTo>
                  <a:lnTo>
                    <a:pt x="82" y="111"/>
                  </a:lnTo>
                  <a:lnTo>
                    <a:pt x="82" y="111"/>
                  </a:lnTo>
                  <a:lnTo>
                    <a:pt x="87" y="111"/>
                  </a:lnTo>
                  <a:lnTo>
                    <a:pt x="87" y="116"/>
                  </a:lnTo>
                  <a:lnTo>
                    <a:pt x="87" y="116"/>
                  </a:lnTo>
                  <a:lnTo>
                    <a:pt x="92" y="116"/>
                  </a:lnTo>
                  <a:lnTo>
                    <a:pt x="92" y="116"/>
                  </a:lnTo>
                  <a:lnTo>
                    <a:pt x="92" y="116"/>
                  </a:lnTo>
                  <a:lnTo>
                    <a:pt x="92" y="116"/>
                  </a:lnTo>
                  <a:lnTo>
                    <a:pt x="92" y="111"/>
                  </a:lnTo>
                  <a:lnTo>
                    <a:pt x="92" y="111"/>
                  </a:lnTo>
                  <a:lnTo>
                    <a:pt x="92" y="111"/>
                  </a:lnTo>
                  <a:lnTo>
                    <a:pt x="92" y="111"/>
                  </a:lnTo>
                  <a:lnTo>
                    <a:pt x="97" y="107"/>
                  </a:lnTo>
                  <a:lnTo>
                    <a:pt x="102" y="107"/>
                  </a:lnTo>
                  <a:lnTo>
                    <a:pt x="102" y="107"/>
                  </a:lnTo>
                  <a:lnTo>
                    <a:pt x="102" y="111"/>
                  </a:lnTo>
                  <a:lnTo>
                    <a:pt x="107" y="111"/>
                  </a:lnTo>
                  <a:lnTo>
                    <a:pt x="107" y="107"/>
                  </a:lnTo>
                  <a:lnTo>
                    <a:pt x="111" y="107"/>
                  </a:lnTo>
                  <a:lnTo>
                    <a:pt x="111" y="107"/>
                  </a:lnTo>
                  <a:lnTo>
                    <a:pt x="116" y="107"/>
                  </a:lnTo>
                  <a:lnTo>
                    <a:pt x="116" y="107"/>
                  </a:lnTo>
                  <a:lnTo>
                    <a:pt x="131" y="107"/>
                  </a:lnTo>
                  <a:lnTo>
                    <a:pt x="136" y="102"/>
                  </a:lnTo>
                  <a:lnTo>
                    <a:pt x="136" y="102"/>
                  </a:lnTo>
                  <a:lnTo>
                    <a:pt x="140" y="107"/>
                  </a:lnTo>
                  <a:lnTo>
                    <a:pt x="140" y="107"/>
                  </a:lnTo>
                  <a:lnTo>
                    <a:pt x="140" y="107"/>
                  </a:lnTo>
                  <a:lnTo>
                    <a:pt x="145" y="107"/>
                  </a:lnTo>
                  <a:lnTo>
                    <a:pt x="145" y="107"/>
                  </a:lnTo>
                  <a:lnTo>
                    <a:pt x="150" y="102"/>
                  </a:lnTo>
                  <a:lnTo>
                    <a:pt x="155" y="97"/>
                  </a:lnTo>
                  <a:lnTo>
                    <a:pt x="155" y="97"/>
                  </a:lnTo>
                  <a:lnTo>
                    <a:pt x="160" y="97"/>
                  </a:lnTo>
                  <a:lnTo>
                    <a:pt x="160" y="92"/>
                  </a:lnTo>
                  <a:lnTo>
                    <a:pt x="165" y="92"/>
                  </a:lnTo>
                  <a:lnTo>
                    <a:pt x="165" y="87"/>
                  </a:lnTo>
                  <a:lnTo>
                    <a:pt x="165" y="87"/>
                  </a:lnTo>
                  <a:lnTo>
                    <a:pt x="170" y="87"/>
                  </a:lnTo>
                  <a:lnTo>
                    <a:pt x="170" y="92"/>
                  </a:lnTo>
                  <a:lnTo>
                    <a:pt x="170" y="92"/>
                  </a:lnTo>
                  <a:lnTo>
                    <a:pt x="174" y="92"/>
                  </a:lnTo>
                  <a:lnTo>
                    <a:pt x="174" y="92"/>
                  </a:lnTo>
                  <a:lnTo>
                    <a:pt x="174" y="92"/>
                  </a:lnTo>
                  <a:lnTo>
                    <a:pt x="174" y="92"/>
                  </a:lnTo>
                  <a:lnTo>
                    <a:pt x="179" y="92"/>
                  </a:lnTo>
                  <a:lnTo>
                    <a:pt x="179" y="87"/>
                  </a:lnTo>
                  <a:lnTo>
                    <a:pt x="189" y="87"/>
                  </a:lnTo>
                  <a:lnTo>
                    <a:pt x="199" y="82"/>
                  </a:lnTo>
                  <a:lnTo>
                    <a:pt x="203" y="78"/>
                  </a:lnTo>
                  <a:lnTo>
                    <a:pt x="208" y="78"/>
                  </a:lnTo>
                  <a:lnTo>
                    <a:pt x="213" y="73"/>
                  </a:lnTo>
                  <a:lnTo>
                    <a:pt x="223" y="73"/>
                  </a:lnTo>
                  <a:lnTo>
                    <a:pt x="228" y="73"/>
                  </a:lnTo>
                  <a:lnTo>
                    <a:pt x="232" y="73"/>
                  </a:lnTo>
                  <a:lnTo>
                    <a:pt x="232" y="73"/>
                  </a:lnTo>
                  <a:lnTo>
                    <a:pt x="237" y="78"/>
                  </a:lnTo>
                  <a:lnTo>
                    <a:pt x="237" y="78"/>
                  </a:lnTo>
                  <a:lnTo>
                    <a:pt x="242" y="78"/>
                  </a:lnTo>
                  <a:lnTo>
                    <a:pt x="242" y="82"/>
                  </a:lnTo>
                  <a:lnTo>
                    <a:pt x="242" y="82"/>
                  </a:lnTo>
                  <a:lnTo>
                    <a:pt x="242" y="82"/>
                  </a:lnTo>
                  <a:lnTo>
                    <a:pt x="247" y="82"/>
                  </a:lnTo>
                  <a:lnTo>
                    <a:pt x="247" y="82"/>
                  </a:lnTo>
                  <a:lnTo>
                    <a:pt x="247" y="78"/>
                  </a:lnTo>
                  <a:lnTo>
                    <a:pt x="247" y="78"/>
                  </a:lnTo>
                  <a:lnTo>
                    <a:pt x="247" y="78"/>
                  </a:lnTo>
                  <a:lnTo>
                    <a:pt x="247" y="73"/>
                  </a:lnTo>
                  <a:lnTo>
                    <a:pt x="247" y="73"/>
                  </a:lnTo>
                  <a:lnTo>
                    <a:pt x="247" y="73"/>
                  </a:lnTo>
                  <a:lnTo>
                    <a:pt x="247" y="73"/>
                  </a:lnTo>
                  <a:lnTo>
                    <a:pt x="252" y="68"/>
                  </a:lnTo>
                  <a:lnTo>
                    <a:pt x="252" y="68"/>
                  </a:lnTo>
                  <a:lnTo>
                    <a:pt x="252" y="68"/>
                  </a:lnTo>
                  <a:lnTo>
                    <a:pt x="247" y="68"/>
                  </a:lnTo>
                  <a:lnTo>
                    <a:pt x="247" y="68"/>
                  </a:lnTo>
                  <a:lnTo>
                    <a:pt x="252" y="63"/>
                  </a:lnTo>
                  <a:lnTo>
                    <a:pt x="252" y="63"/>
                  </a:lnTo>
                  <a:lnTo>
                    <a:pt x="252" y="63"/>
                  </a:lnTo>
                  <a:lnTo>
                    <a:pt x="257" y="63"/>
                  </a:lnTo>
                  <a:lnTo>
                    <a:pt x="257" y="58"/>
                  </a:lnTo>
                  <a:lnTo>
                    <a:pt x="262" y="58"/>
                  </a:lnTo>
                  <a:lnTo>
                    <a:pt x="262" y="58"/>
                  </a:lnTo>
                  <a:lnTo>
                    <a:pt x="262" y="58"/>
                  </a:lnTo>
                  <a:lnTo>
                    <a:pt x="266" y="58"/>
                  </a:lnTo>
                  <a:lnTo>
                    <a:pt x="266" y="58"/>
                  </a:lnTo>
                  <a:lnTo>
                    <a:pt x="271" y="53"/>
                  </a:lnTo>
                  <a:lnTo>
                    <a:pt x="271" y="53"/>
                  </a:lnTo>
                  <a:lnTo>
                    <a:pt x="271" y="53"/>
                  </a:lnTo>
                  <a:lnTo>
                    <a:pt x="276" y="53"/>
                  </a:lnTo>
                  <a:lnTo>
                    <a:pt x="276" y="58"/>
                  </a:lnTo>
                  <a:lnTo>
                    <a:pt x="276" y="58"/>
                  </a:lnTo>
                  <a:lnTo>
                    <a:pt x="276" y="63"/>
                  </a:lnTo>
                  <a:lnTo>
                    <a:pt x="276" y="63"/>
                  </a:lnTo>
                  <a:lnTo>
                    <a:pt x="276" y="63"/>
                  </a:lnTo>
                  <a:lnTo>
                    <a:pt x="276" y="68"/>
                  </a:lnTo>
                  <a:lnTo>
                    <a:pt x="276" y="68"/>
                  </a:lnTo>
                  <a:lnTo>
                    <a:pt x="281" y="68"/>
                  </a:lnTo>
                  <a:lnTo>
                    <a:pt x="281" y="68"/>
                  </a:lnTo>
                  <a:lnTo>
                    <a:pt x="281" y="68"/>
                  </a:lnTo>
                  <a:lnTo>
                    <a:pt x="281" y="73"/>
                  </a:lnTo>
                  <a:lnTo>
                    <a:pt x="281" y="73"/>
                  </a:lnTo>
                  <a:lnTo>
                    <a:pt x="281" y="73"/>
                  </a:lnTo>
                  <a:lnTo>
                    <a:pt x="281" y="73"/>
                  </a:lnTo>
                  <a:lnTo>
                    <a:pt x="281" y="73"/>
                  </a:lnTo>
                  <a:lnTo>
                    <a:pt x="286" y="73"/>
                  </a:lnTo>
                  <a:lnTo>
                    <a:pt x="286" y="73"/>
                  </a:lnTo>
                  <a:lnTo>
                    <a:pt x="291" y="73"/>
                  </a:lnTo>
                  <a:lnTo>
                    <a:pt x="295" y="73"/>
                  </a:lnTo>
                  <a:lnTo>
                    <a:pt x="300" y="73"/>
                  </a:lnTo>
                  <a:lnTo>
                    <a:pt x="305" y="73"/>
                  </a:lnTo>
                  <a:lnTo>
                    <a:pt x="305" y="73"/>
                  </a:lnTo>
                  <a:lnTo>
                    <a:pt x="310" y="73"/>
                  </a:lnTo>
                  <a:lnTo>
                    <a:pt x="310" y="73"/>
                  </a:lnTo>
                  <a:lnTo>
                    <a:pt x="310" y="78"/>
                  </a:lnTo>
                  <a:lnTo>
                    <a:pt x="310" y="78"/>
                  </a:lnTo>
                  <a:lnTo>
                    <a:pt x="310" y="78"/>
                  </a:lnTo>
                  <a:lnTo>
                    <a:pt x="310" y="82"/>
                  </a:lnTo>
                  <a:lnTo>
                    <a:pt x="310" y="82"/>
                  </a:lnTo>
                  <a:lnTo>
                    <a:pt x="315" y="82"/>
                  </a:lnTo>
                  <a:lnTo>
                    <a:pt x="315" y="78"/>
                  </a:lnTo>
                  <a:lnTo>
                    <a:pt x="315" y="78"/>
                  </a:lnTo>
                  <a:lnTo>
                    <a:pt x="320" y="78"/>
                  </a:lnTo>
                  <a:lnTo>
                    <a:pt x="324" y="78"/>
                  </a:lnTo>
                  <a:lnTo>
                    <a:pt x="324" y="78"/>
                  </a:lnTo>
                  <a:lnTo>
                    <a:pt x="324" y="78"/>
                  </a:lnTo>
                  <a:lnTo>
                    <a:pt x="324" y="78"/>
                  </a:lnTo>
                  <a:lnTo>
                    <a:pt x="324" y="73"/>
                  </a:lnTo>
                  <a:lnTo>
                    <a:pt x="320" y="73"/>
                  </a:lnTo>
                  <a:lnTo>
                    <a:pt x="320" y="73"/>
                  </a:lnTo>
                  <a:lnTo>
                    <a:pt x="320" y="68"/>
                  </a:lnTo>
                  <a:lnTo>
                    <a:pt x="320" y="68"/>
                  </a:lnTo>
                  <a:lnTo>
                    <a:pt x="324" y="63"/>
                  </a:lnTo>
                  <a:lnTo>
                    <a:pt x="324" y="63"/>
                  </a:lnTo>
                  <a:lnTo>
                    <a:pt x="324" y="63"/>
                  </a:lnTo>
                  <a:lnTo>
                    <a:pt x="324" y="63"/>
                  </a:lnTo>
                  <a:lnTo>
                    <a:pt x="329" y="63"/>
                  </a:lnTo>
                  <a:lnTo>
                    <a:pt x="329" y="63"/>
                  </a:lnTo>
                  <a:lnTo>
                    <a:pt x="329" y="63"/>
                  </a:lnTo>
                  <a:lnTo>
                    <a:pt x="329" y="63"/>
                  </a:lnTo>
                  <a:lnTo>
                    <a:pt x="324" y="58"/>
                  </a:lnTo>
                  <a:lnTo>
                    <a:pt x="324" y="53"/>
                  </a:lnTo>
                  <a:lnTo>
                    <a:pt x="320" y="53"/>
                  </a:lnTo>
                  <a:lnTo>
                    <a:pt x="320" y="53"/>
                  </a:lnTo>
                  <a:lnTo>
                    <a:pt x="315" y="53"/>
                  </a:lnTo>
                  <a:lnTo>
                    <a:pt x="315" y="53"/>
                  </a:lnTo>
                  <a:lnTo>
                    <a:pt x="315" y="53"/>
                  </a:lnTo>
                  <a:lnTo>
                    <a:pt x="315" y="49"/>
                  </a:lnTo>
                  <a:lnTo>
                    <a:pt x="310" y="49"/>
                  </a:lnTo>
                  <a:lnTo>
                    <a:pt x="310" y="49"/>
                  </a:lnTo>
                  <a:lnTo>
                    <a:pt x="310" y="49"/>
                  </a:lnTo>
                  <a:lnTo>
                    <a:pt x="305" y="49"/>
                  </a:lnTo>
                  <a:lnTo>
                    <a:pt x="305" y="49"/>
                  </a:lnTo>
                  <a:lnTo>
                    <a:pt x="305" y="44"/>
                  </a:lnTo>
                  <a:lnTo>
                    <a:pt x="305" y="44"/>
                  </a:lnTo>
                  <a:lnTo>
                    <a:pt x="305" y="44"/>
                  </a:lnTo>
                  <a:lnTo>
                    <a:pt x="305" y="44"/>
                  </a:lnTo>
                  <a:lnTo>
                    <a:pt x="300" y="44"/>
                  </a:lnTo>
                  <a:lnTo>
                    <a:pt x="300" y="44"/>
                  </a:lnTo>
                  <a:lnTo>
                    <a:pt x="295" y="49"/>
                  </a:lnTo>
                  <a:lnTo>
                    <a:pt x="295" y="49"/>
                  </a:lnTo>
                  <a:lnTo>
                    <a:pt x="291" y="44"/>
                  </a:lnTo>
                  <a:lnTo>
                    <a:pt x="286" y="44"/>
                  </a:lnTo>
                  <a:lnTo>
                    <a:pt x="281" y="39"/>
                  </a:lnTo>
                  <a:lnTo>
                    <a:pt x="281" y="39"/>
                  </a:lnTo>
                  <a:lnTo>
                    <a:pt x="281" y="34"/>
                  </a:lnTo>
                  <a:lnTo>
                    <a:pt x="276" y="34"/>
                  </a:lnTo>
                  <a:lnTo>
                    <a:pt x="276" y="34"/>
                  </a:lnTo>
                  <a:lnTo>
                    <a:pt x="276" y="29"/>
                  </a:lnTo>
                  <a:lnTo>
                    <a:pt x="281" y="29"/>
                  </a:lnTo>
                  <a:lnTo>
                    <a:pt x="281" y="29"/>
                  </a:lnTo>
                  <a:lnTo>
                    <a:pt x="281" y="29"/>
                  </a:lnTo>
                  <a:lnTo>
                    <a:pt x="281" y="29"/>
                  </a:lnTo>
                  <a:lnTo>
                    <a:pt x="281" y="29"/>
                  </a:lnTo>
                  <a:lnTo>
                    <a:pt x="286" y="29"/>
                  </a:lnTo>
                  <a:lnTo>
                    <a:pt x="286" y="29"/>
                  </a:lnTo>
                  <a:lnTo>
                    <a:pt x="286" y="29"/>
                  </a:lnTo>
                  <a:lnTo>
                    <a:pt x="286" y="29"/>
                  </a:lnTo>
                  <a:lnTo>
                    <a:pt x="291" y="34"/>
                  </a:lnTo>
                  <a:lnTo>
                    <a:pt x="291" y="34"/>
                  </a:lnTo>
                  <a:lnTo>
                    <a:pt x="291" y="34"/>
                  </a:lnTo>
                  <a:lnTo>
                    <a:pt x="291" y="34"/>
                  </a:lnTo>
                  <a:lnTo>
                    <a:pt x="291" y="29"/>
                  </a:lnTo>
                  <a:lnTo>
                    <a:pt x="295" y="29"/>
                  </a:lnTo>
                  <a:lnTo>
                    <a:pt x="295" y="29"/>
                  </a:lnTo>
                  <a:lnTo>
                    <a:pt x="295" y="24"/>
                  </a:lnTo>
                  <a:lnTo>
                    <a:pt x="295" y="24"/>
                  </a:lnTo>
                  <a:lnTo>
                    <a:pt x="295" y="24"/>
                  </a:lnTo>
                  <a:lnTo>
                    <a:pt x="295" y="24"/>
                  </a:lnTo>
                  <a:lnTo>
                    <a:pt x="300" y="24"/>
                  </a:lnTo>
                  <a:lnTo>
                    <a:pt x="300" y="24"/>
                  </a:lnTo>
                  <a:lnTo>
                    <a:pt x="300" y="24"/>
                  </a:lnTo>
                  <a:lnTo>
                    <a:pt x="300" y="24"/>
                  </a:lnTo>
                  <a:lnTo>
                    <a:pt x="300" y="24"/>
                  </a:lnTo>
                  <a:lnTo>
                    <a:pt x="305" y="24"/>
                  </a:lnTo>
                  <a:lnTo>
                    <a:pt x="305" y="24"/>
                  </a:lnTo>
                  <a:lnTo>
                    <a:pt x="310" y="24"/>
                  </a:lnTo>
                  <a:lnTo>
                    <a:pt x="310" y="29"/>
                  </a:lnTo>
                  <a:lnTo>
                    <a:pt x="315" y="29"/>
                  </a:lnTo>
                  <a:lnTo>
                    <a:pt x="315" y="29"/>
                  </a:lnTo>
                  <a:lnTo>
                    <a:pt x="315" y="29"/>
                  </a:lnTo>
                  <a:lnTo>
                    <a:pt x="315" y="29"/>
                  </a:lnTo>
                  <a:lnTo>
                    <a:pt x="315" y="29"/>
                  </a:lnTo>
                  <a:lnTo>
                    <a:pt x="315" y="29"/>
                  </a:lnTo>
                  <a:lnTo>
                    <a:pt x="315" y="29"/>
                  </a:lnTo>
                  <a:lnTo>
                    <a:pt x="315" y="29"/>
                  </a:lnTo>
                  <a:lnTo>
                    <a:pt x="315" y="24"/>
                  </a:lnTo>
                  <a:lnTo>
                    <a:pt x="315" y="24"/>
                  </a:lnTo>
                  <a:lnTo>
                    <a:pt x="315" y="24"/>
                  </a:lnTo>
                  <a:lnTo>
                    <a:pt x="315" y="24"/>
                  </a:lnTo>
                  <a:lnTo>
                    <a:pt x="315" y="24"/>
                  </a:lnTo>
                  <a:lnTo>
                    <a:pt x="315" y="24"/>
                  </a:lnTo>
                  <a:lnTo>
                    <a:pt x="310" y="24"/>
                  </a:lnTo>
                  <a:lnTo>
                    <a:pt x="310" y="24"/>
                  </a:lnTo>
                  <a:lnTo>
                    <a:pt x="305" y="24"/>
                  </a:lnTo>
                  <a:lnTo>
                    <a:pt x="305" y="20"/>
                  </a:lnTo>
                  <a:lnTo>
                    <a:pt x="305" y="20"/>
                  </a:lnTo>
                  <a:lnTo>
                    <a:pt x="305" y="20"/>
                  </a:lnTo>
                  <a:lnTo>
                    <a:pt x="305" y="15"/>
                  </a:lnTo>
                  <a:lnTo>
                    <a:pt x="305" y="15"/>
                  </a:lnTo>
                  <a:lnTo>
                    <a:pt x="305" y="10"/>
                  </a:lnTo>
                  <a:lnTo>
                    <a:pt x="305" y="10"/>
                  </a:lnTo>
                  <a:lnTo>
                    <a:pt x="305" y="10"/>
                  </a:lnTo>
                  <a:lnTo>
                    <a:pt x="305" y="5"/>
                  </a:lnTo>
                  <a:lnTo>
                    <a:pt x="305" y="5"/>
                  </a:lnTo>
                  <a:lnTo>
                    <a:pt x="305" y="0"/>
                  </a:lnTo>
                  <a:lnTo>
                    <a:pt x="305" y="0"/>
                  </a:lnTo>
                  <a:lnTo>
                    <a:pt x="310" y="0"/>
                  </a:lnTo>
                  <a:lnTo>
                    <a:pt x="315" y="0"/>
                  </a:lnTo>
                  <a:lnTo>
                    <a:pt x="315" y="0"/>
                  </a:lnTo>
                  <a:lnTo>
                    <a:pt x="315" y="0"/>
                  </a:lnTo>
                  <a:lnTo>
                    <a:pt x="315" y="0"/>
                  </a:lnTo>
                  <a:lnTo>
                    <a:pt x="315" y="5"/>
                  </a:lnTo>
                  <a:lnTo>
                    <a:pt x="315" y="5"/>
                  </a:lnTo>
                  <a:lnTo>
                    <a:pt x="315" y="5"/>
                  </a:lnTo>
                  <a:lnTo>
                    <a:pt x="315" y="10"/>
                  </a:lnTo>
                  <a:lnTo>
                    <a:pt x="320" y="10"/>
                  </a:lnTo>
                  <a:lnTo>
                    <a:pt x="320" y="10"/>
                  </a:lnTo>
                  <a:lnTo>
                    <a:pt x="320" y="10"/>
                  </a:lnTo>
                  <a:lnTo>
                    <a:pt x="320" y="10"/>
                  </a:lnTo>
                  <a:lnTo>
                    <a:pt x="320" y="10"/>
                  </a:lnTo>
                  <a:lnTo>
                    <a:pt x="324" y="15"/>
                  </a:lnTo>
                  <a:lnTo>
                    <a:pt x="329" y="15"/>
                  </a:lnTo>
                  <a:lnTo>
                    <a:pt x="329" y="15"/>
                  </a:lnTo>
                  <a:lnTo>
                    <a:pt x="329" y="15"/>
                  </a:lnTo>
                  <a:lnTo>
                    <a:pt x="334" y="10"/>
                  </a:lnTo>
                  <a:lnTo>
                    <a:pt x="334" y="10"/>
                  </a:lnTo>
                  <a:lnTo>
                    <a:pt x="334" y="10"/>
                  </a:lnTo>
                  <a:lnTo>
                    <a:pt x="339" y="10"/>
                  </a:lnTo>
                  <a:lnTo>
                    <a:pt x="339" y="10"/>
                  </a:lnTo>
                  <a:lnTo>
                    <a:pt x="339" y="15"/>
                  </a:lnTo>
                  <a:lnTo>
                    <a:pt x="339" y="15"/>
                  </a:lnTo>
                  <a:lnTo>
                    <a:pt x="344" y="15"/>
                  </a:lnTo>
                  <a:lnTo>
                    <a:pt x="344" y="15"/>
                  </a:lnTo>
                  <a:lnTo>
                    <a:pt x="344" y="15"/>
                  </a:lnTo>
                  <a:lnTo>
                    <a:pt x="349" y="15"/>
                  </a:lnTo>
                  <a:lnTo>
                    <a:pt x="349" y="15"/>
                  </a:lnTo>
                  <a:lnTo>
                    <a:pt x="353" y="20"/>
                  </a:lnTo>
                  <a:lnTo>
                    <a:pt x="353" y="20"/>
                  </a:lnTo>
                  <a:lnTo>
                    <a:pt x="358" y="20"/>
                  </a:lnTo>
                  <a:lnTo>
                    <a:pt x="358" y="20"/>
                  </a:lnTo>
                  <a:lnTo>
                    <a:pt x="358" y="24"/>
                  </a:lnTo>
                  <a:lnTo>
                    <a:pt x="363" y="24"/>
                  </a:lnTo>
                  <a:lnTo>
                    <a:pt x="363" y="29"/>
                  </a:lnTo>
                  <a:lnTo>
                    <a:pt x="363" y="29"/>
                  </a:lnTo>
                  <a:lnTo>
                    <a:pt x="363" y="29"/>
                  </a:lnTo>
                  <a:lnTo>
                    <a:pt x="368" y="29"/>
                  </a:lnTo>
                  <a:lnTo>
                    <a:pt x="368" y="29"/>
                  </a:lnTo>
                  <a:lnTo>
                    <a:pt x="368" y="29"/>
                  </a:lnTo>
                  <a:lnTo>
                    <a:pt x="373" y="29"/>
                  </a:lnTo>
                  <a:lnTo>
                    <a:pt x="373" y="29"/>
                  </a:lnTo>
                  <a:lnTo>
                    <a:pt x="378" y="29"/>
                  </a:lnTo>
                  <a:lnTo>
                    <a:pt x="378" y="29"/>
                  </a:lnTo>
                  <a:lnTo>
                    <a:pt x="378" y="29"/>
                  </a:lnTo>
                  <a:lnTo>
                    <a:pt x="378" y="34"/>
                  </a:lnTo>
                  <a:lnTo>
                    <a:pt x="383" y="34"/>
                  </a:lnTo>
                  <a:lnTo>
                    <a:pt x="383" y="34"/>
                  </a:lnTo>
                  <a:lnTo>
                    <a:pt x="387" y="34"/>
                  </a:lnTo>
                  <a:lnTo>
                    <a:pt x="392" y="34"/>
                  </a:lnTo>
                  <a:lnTo>
                    <a:pt x="397" y="34"/>
                  </a:lnTo>
                  <a:lnTo>
                    <a:pt x="397" y="34"/>
                  </a:lnTo>
                  <a:lnTo>
                    <a:pt x="397" y="34"/>
                  </a:lnTo>
                  <a:lnTo>
                    <a:pt x="397" y="34"/>
                  </a:lnTo>
                  <a:lnTo>
                    <a:pt x="397" y="34"/>
                  </a:lnTo>
                  <a:lnTo>
                    <a:pt x="402" y="34"/>
                  </a:lnTo>
                  <a:lnTo>
                    <a:pt x="402" y="34"/>
                  </a:lnTo>
                  <a:lnTo>
                    <a:pt x="402" y="34"/>
                  </a:lnTo>
                  <a:lnTo>
                    <a:pt x="402" y="34"/>
                  </a:lnTo>
                  <a:lnTo>
                    <a:pt x="402" y="34"/>
                  </a:lnTo>
                  <a:lnTo>
                    <a:pt x="402" y="34"/>
                  </a:lnTo>
                  <a:lnTo>
                    <a:pt x="407" y="39"/>
                  </a:lnTo>
                  <a:lnTo>
                    <a:pt x="407" y="39"/>
                  </a:lnTo>
                  <a:lnTo>
                    <a:pt x="407" y="39"/>
                  </a:lnTo>
                  <a:lnTo>
                    <a:pt x="407" y="39"/>
                  </a:lnTo>
                  <a:lnTo>
                    <a:pt x="407" y="39"/>
                  </a:lnTo>
                  <a:lnTo>
                    <a:pt x="412" y="39"/>
                  </a:lnTo>
                  <a:lnTo>
                    <a:pt x="412" y="39"/>
                  </a:lnTo>
                  <a:lnTo>
                    <a:pt x="412" y="39"/>
                  </a:lnTo>
                  <a:lnTo>
                    <a:pt x="412" y="39"/>
                  </a:lnTo>
                  <a:lnTo>
                    <a:pt x="412" y="39"/>
                  </a:lnTo>
                  <a:lnTo>
                    <a:pt x="416" y="39"/>
                  </a:lnTo>
                  <a:lnTo>
                    <a:pt x="416" y="39"/>
                  </a:lnTo>
                  <a:lnTo>
                    <a:pt x="416" y="39"/>
                  </a:lnTo>
                  <a:lnTo>
                    <a:pt x="416" y="39"/>
                  </a:lnTo>
                  <a:lnTo>
                    <a:pt x="421" y="44"/>
                  </a:lnTo>
                  <a:lnTo>
                    <a:pt x="421" y="44"/>
                  </a:lnTo>
                  <a:lnTo>
                    <a:pt x="421" y="44"/>
                  </a:lnTo>
                  <a:lnTo>
                    <a:pt x="426" y="44"/>
                  </a:lnTo>
                  <a:lnTo>
                    <a:pt x="426" y="44"/>
                  </a:lnTo>
                  <a:lnTo>
                    <a:pt x="426" y="44"/>
                  </a:lnTo>
                  <a:lnTo>
                    <a:pt x="426" y="44"/>
                  </a:lnTo>
                  <a:lnTo>
                    <a:pt x="426" y="49"/>
                  </a:lnTo>
                  <a:lnTo>
                    <a:pt x="426" y="49"/>
                  </a:lnTo>
                  <a:lnTo>
                    <a:pt x="426" y="49"/>
                  </a:lnTo>
                  <a:lnTo>
                    <a:pt x="426" y="53"/>
                  </a:lnTo>
                  <a:lnTo>
                    <a:pt x="426" y="53"/>
                  </a:lnTo>
                  <a:lnTo>
                    <a:pt x="426" y="53"/>
                  </a:lnTo>
                  <a:lnTo>
                    <a:pt x="431" y="53"/>
                  </a:lnTo>
                  <a:lnTo>
                    <a:pt x="431" y="58"/>
                  </a:lnTo>
                  <a:lnTo>
                    <a:pt x="436" y="58"/>
                  </a:lnTo>
                  <a:lnTo>
                    <a:pt x="441" y="53"/>
                  </a:lnTo>
                  <a:lnTo>
                    <a:pt x="445" y="53"/>
                  </a:lnTo>
                  <a:lnTo>
                    <a:pt x="450" y="53"/>
                  </a:lnTo>
                  <a:lnTo>
                    <a:pt x="455" y="58"/>
                  </a:lnTo>
                  <a:lnTo>
                    <a:pt x="455" y="58"/>
                  </a:lnTo>
                  <a:lnTo>
                    <a:pt x="450" y="58"/>
                  </a:lnTo>
                  <a:lnTo>
                    <a:pt x="450" y="58"/>
                  </a:lnTo>
                  <a:lnTo>
                    <a:pt x="450" y="58"/>
                  </a:lnTo>
                  <a:lnTo>
                    <a:pt x="445" y="63"/>
                  </a:lnTo>
                  <a:lnTo>
                    <a:pt x="445" y="63"/>
                  </a:lnTo>
                  <a:lnTo>
                    <a:pt x="445" y="63"/>
                  </a:lnTo>
                  <a:lnTo>
                    <a:pt x="445" y="68"/>
                  </a:lnTo>
                  <a:lnTo>
                    <a:pt x="445" y="68"/>
                  </a:lnTo>
                  <a:lnTo>
                    <a:pt x="445" y="68"/>
                  </a:lnTo>
                  <a:lnTo>
                    <a:pt x="445" y="68"/>
                  </a:lnTo>
                  <a:lnTo>
                    <a:pt x="445" y="73"/>
                  </a:lnTo>
                  <a:lnTo>
                    <a:pt x="445" y="73"/>
                  </a:lnTo>
                  <a:lnTo>
                    <a:pt x="445" y="73"/>
                  </a:lnTo>
                  <a:lnTo>
                    <a:pt x="445" y="73"/>
                  </a:lnTo>
                  <a:lnTo>
                    <a:pt x="445" y="73"/>
                  </a:lnTo>
                  <a:lnTo>
                    <a:pt x="445" y="78"/>
                  </a:lnTo>
                  <a:lnTo>
                    <a:pt x="445" y="78"/>
                  </a:lnTo>
                  <a:lnTo>
                    <a:pt x="445" y="78"/>
                  </a:lnTo>
                  <a:lnTo>
                    <a:pt x="441" y="78"/>
                  </a:lnTo>
                  <a:lnTo>
                    <a:pt x="445" y="82"/>
                  </a:lnTo>
                  <a:lnTo>
                    <a:pt x="445" y="82"/>
                  </a:lnTo>
                  <a:lnTo>
                    <a:pt x="445" y="82"/>
                  </a:lnTo>
                  <a:lnTo>
                    <a:pt x="445" y="82"/>
                  </a:lnTo>
                  <a:lnTo>
                    <a:pt x="445" y="82"/>
                  </a:lnTo>
                  <a:lnTo>
                    <a:pt x="445" y="82"/>
                  </a:lnTo>
                  <a:lnTo>
                    <a:pt x="450" y="82"/>
                  </a:lnTo>
                  <a:lnTo>
                    <a:pt x="450" y="82"/>
                  </a:lnTo>
                  <a:lnTo>
                    <a:pt x="450" y="87"/>
                  </a:lnTo>
                  <a:lnTo>
                    <a:pt x="450" y="87"/>
                  </a:lnTo>
                  <a:lnTo>
                    <a:pt x="450" y="87"/>
                  </a:lnTo>
                  <a:lnTo>
                    <a:pt x="455" y="87"/>
                  </a:lnTo>
                  <a:lnTo>
                    <a:pt x="455" y="87"/>
                  </a:lnTo>
                  <a:lnTo>
                    <a:pt x="460" y="87"/>
                  </a:lnTo>
                  <a:lnTo>
                    <a:pt x="460" y="87"/>
                  </a:lnTo>
                  <a:lnTo>
                    <a:pt x="460" y="87"/>
                  </a:lnTo>
                  <a:lnTo>
                    <a:pt x="460" y="92"/>
                  </a:lnTo>
                  <a:lnTo>
                    <a:pt x="460" y="92"/>
                  </a:lnTo>
                  <a:lnTo>
                    <a:pt x="460" y="92"/>
                  </a:lnTo>
                  <a:lnTo>
                    <a:pt x="460" y="97"/>
                  </a:lnTo>
                  <a:lnTo>
                    <a:pt x="460" y="97"/>
                  </a:lnTo>
                  <a:lnTo>
                    <a:pt x="465" y="97"/>
                  </a:lnTo>
                  <a:lnTo>
                    <a:pt x="465" y="97"/>
                  </a:lnTo>
                  <a:lnTo>
                    <a:pt x="470" y="97"/>
                  </a:lnTo>
                  <a:lnTo>
                    <a:pt x="470" y="97"/>
                  </a:lnTo>
                  <a:lnTo>
                    <a:pt x="470" y="97"/>
                  </a:lnTo>
                  <a:lnTo>
                    <a:pt x="470" y="97"/>
                  </a:lnTo>
                  <a:lnTo>
                    <a:pt x="474" y="97"/>
                  </a:lnTo>
                  <a:lnTo>
                    <a:pt x="474" y="97"/>
                  </a:lnTo>
                  <a:lnTo>
                    <a:pt x="474" y="102"/>
                  </a:lnTo>
                  <a:lnTo>
                    <a:pt x="474" y="102"/>
                  </a:lnTo>
                  <a:lnTo>
                    <a:pt x="474" y="102"/>
                  </a:lnTo>
                  <a:lnTo>
                    <a:pt x="474" y="107"/>
                  </a:lnTo>
                  <a:lnTo>
                    <a:pt x="474" y="107"/>
                  </a:lnTo>
                  <a:lnTo>
                    <a:pt x="479" y="111"/>
                  </a:lnTo>
                  <a:lnTo>
                    <a:pt x="479" y="111"/>
                  </a:lnTo>
                  <a:lnTo>
                    <a:pt x="479" y="111"/>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119">
              <a:extLst>
                <a:ext uri="{FF2B5EF4-FFF2-40B4-BE49-F238E27FC236}">
                  <a16:creationId xmlns:a16="http://schemas.microsoft.com/office/drawing/2014/main" xmlns="" id="{BA8AFFA6-4999-4D8C-AEBA-C19298AC2A1E}"/>
                </a:ext>
              </a:extLst>
            </p:cNvPr>
            <p:cNvSpPr>
              <a:spLocks noChangeArrowheads="1"/>
            </p:cNvSpPr>
            <p:nvPr/>
          </p:nvSpPr>
          <p:spPr bwMode="auto">
            <a:xfrm>
              <a:off x="10704009" y="1349880"/>
              <a:ext cx="434414"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Rawalpindi</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120">
              <a:extLst>
                <a:ext uri="{FF2B5EF4-FFF2-40B4-BE49-F238E27FC236}">
                  <a16:creationId xmlns:a16="http://schemas.microsoft.com/office/drawing/2014/main" xmlns="" id="{CA2BC698-DC4A-4475-B4A5-50FA91F567EE}"/>
                </a:ext>
              </a:extLst>
            </p:cNvPr>
            <p:cNvSpPr>
              <a:spLocks noChangeArrowheads="1"/>
            </p:cNvSpPr>
            <p:nvPr/>
          </p:nvSpPr>
          <p:spPr bwMode="auto">
            <a:xfrm>
              <a:off x="10327872" y="1297824"/>
              <a:ext cx="250068"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Attock</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 name="Rectangle 121">
              <a:extLst>
                <a:ext uri="{FF2B5EF4-FFF2-40B4-BE49-F238E27FC236}">
                  <a16:creationId xmlns:a16="http://schemas.microsoft.com/office/drawing/2014/main" xmlns="" id="{015C8B7C-C469-4EAE-810A-6733F47B6B7C}"/>
                </a:ext>
              </a:extLst>
            </p:cNvPr>
            <p:cNvSpPr>
              <a:spLocks noChangeArrowheads="1"/>
            </p:cNvSpPr>
            <p:nvPr/>
          </p:nvSpPr>
          <p:spPr bwMode="auto">
            <a:xfrm>
              <a:off x="10479092" y="1588824"/>
              <a:ext cx="341440"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Chakwal</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 name="Rectangle 122">
              <a:extLst>
                <a:ext uri="{FF2B5EF4-FFF2-40B4-BE49-F238E27FC236}">
                  <a16:creationId xmlns:a16="http://schemas.microsoft.com/office/drawing/2014/main" xmlns="" id="{841DA2D2-B2D6-455F-9DAA-EC10CF2741B6}"/>
                </a:ext>
              </a:extLst>
            </p:cNvPr>
            <p:cNvSpPr>
              <a:spLocks noChangeArrowheads="1"/>
            </p:cNvSpPr>
            <p:nvPr/>
          </p:nvSpPr>
          <p:spPr bwMode="auto">
            <a:xfrm>
              <a:off x="10949024" y="1578584"/>
              <a:ext cx="288541"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Jhelum</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7" name="Rectangle 123">
              <a:extLst>
                <a:ext uri="{FF2B5EF4-FFF2-40B4-BE49-F238E27FC236}">
                  <a16:creationId xmlns:a16="http://schemas.microsoft.com/office/drawing/2014/main" xmlns="" id="{980A86E4-B3F6-4D8C-B736-9D39D2D496A6}"/>
                </a:ext>
              </a:extLst>
            </p:cNvPr>
            <p:cNvSpPr>
              <a:spLocks noChangeArrowheads="1"/>
            </p:cNvSpPr>
            <p:nvPr/>
          </p:nvSpPr>
          <p:spPr bwMode="auto">
            <a:xfrm>
              <a:off x="11320375" y="1979669"/>
              <a:ext cx="452047"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Gujranwala</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8" name="Rectangle 124">
              <a:extLst>
                <a:ext uri="{FF2B5EF4-FFF2-40B4-BE49-F238E27FC236}">
                  <a16:creationId xmlns:a16="http://schemas.microsoft.com/office/drawing/2014/main" xmlns="" id="{6D009356-7AF2-440E-9DA4-752BBD1058B3}"/>
                </a:ext>
              </a:extLst>
            </p:cNvPr>
            <p:cNvSpPr>
              <a:spLocks noChangeArrowheads="1"/>
            </p:cNvSpPr>
            <p:nvPr/>
          </p:nvSpPr>
          <p:spPr bwMode="auto">
            <a:xfrm>
              <a:off x="10998792" y="2032579"/>
              <a:ext cx="402354"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Hafizabad</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 name="Rectangle 125">
              <a:extLst>
                <a:ext uri="{FF2B5EF4-FFF2-40B4-BE49-F238E27FC236}">
                  <a16:creationId xmlns:a16="http://schemas.microsoft.com/office/drawing/2014/main" xmlns="" id="{3573B5D9-06D4-4C51-8C31-6772D4E16A46}"/>
                </a:ext>
              </a:extLst>
            </p:cNvPr>
            <p:cNvSpPr>
              <a:spLocks noChangeArrowheads="1"/>
            </p:cNvSpPr>
            <p:nvPr/>
          </p:nvSpPr>
          <p:spPr bwMode="auto">
            <a:xfrm>
              <a:off x="11305061" y="1674162"/>
              <a:ext cx="245260"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Gujrat</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0" name="Rectangle 126">
              <a:extLst>
                <a:ext uri="{FF2B5EF4-FFF2-40B4-BE49-F238E27FC236}">
                  <a16:creationId xmlns:a16="http://schemas.microsoft.com/office/drawing/2014/main" xmlns="" id="{D6C7754B-BE6F-4781-A550-7320D474FEC4}"/>
                </a:ext>
              </a:extLst>
            </p:cNvPr>
            <p:cNvSpPr>
              <a:spLocks noChangeArrowheads="1"/>
            </p:cNvSpPr>
            <p:nvPr/>
          </p:nvSpPr>
          <p:spPr bwMode="auto">
            <a:xfrm>
              <a:off x="10991136" y="1843130"/>
              <a:ext cx="243656"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Mbdin</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1" name="Rectangle 127">
              <a:extLst>
                <a:ext uri="{FF2B5EF4-FFF2-40B4-BE49-F238E27FC236}">
                  <a16:creationId xmlns:a16="http://schemas.microsoft.com/office/drawing/2014/main" xmlns="" id="{2499E830-8276-480B-B6B7-DDF617328F4B}"/>
                </a:ext>
              </a:extLst>
            </p:cNvPr>
            <p:cNvSpPr>
              <a:spLocks noChangeArrowheads="1"/>
            </p:cNvSpPr>
            <p:nvPr/>
          </p:nvSpPr>
          <p:spPr bwMode="auto">
            <a:xfrm>
              <a:off x="11596974" y="1819235"/>
              <a:ext cx="267702"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Sialkot</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2" name="Rectangle 128">
              <a:extLst>
                <a:ext uri="{FF2B5EF4-FFF2-40B4-BE49-F238E27FC236}">
                  <a16:creationId xmlns:a16="http://schemas.microsoft.com/office/drawing/2014/main" xmlns="" id="{13FE9340-2276-4B25-B575-2A87F6294710}"/>
                </a:ext>
              </a:extLst>
            </p:cNvPr>
            <p:cNvSpPr>
              <a:spLocks noChangeArrowheads="1"/>
            </p:cNvSpPr>
            <p:nvPr/>
          </p:nvSpPr>
          <p:spPr bwMode="auto">
            <a:xfrm>
              <a:off x="11812319" y="1915666"/>
              <a:ext cx="327013"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Narowal</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 name="Rectangle 129">
              <a:extLst>
                <a:ext uri="{FF2B5EF4-FFF2-40B4-BE49-F238E27FC236}">
                  <a16:creationId xmlns:a16="http://schemas.microsoft.com/office/drawing/2014/main" xmlns="" id="{89CD77EC-EE9F-4D53-96A4-BBEF551613A9}"/>
                </a:ext>
              </a:extLst>
            </p:cNvPr>
            <p:cNvSpPr>
              <a:spLocks noChangeArrowheads="1"/>
            </p:cNvSpPr>
            <p:nvPr/>
          </p:nvSpPr>
          <p:spPr bwMode="auto">
            <a:xfrm>
              <a:off x="11434269" y="2350034"/>
              <a:ext cx="278923"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Lahore</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4" name="Rectangle 130">
              <a:extLst>
                <a:ext uri="{FF2B5EF4-FFF2-40B4-BE49-F238E27FC236}">
                  <a16:creationId xmlns:a16="http://schemas.microsoft.com/office/drawing/2014/main" xmlns="" id="{1A4909BF-E49E-4B16-BFF7-71C218C692E7}"/>
                </a:ext>
              </a:extLst>
            </p:cNvPr>
            <p:cNvSpPr>
              <a:spLocks noChangeArrowheads="1"/>
            </p:cNvSpPr>
            <p:nvPr/>
          </p:nvSpPr>
          <p:spPr bwMode="auto">
            <a:xfrm>
              <a:off x="11374929" y="2504494"/>
              <a:ext cx="234038"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Kasur</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5" name="Rectangle 131">
              <a:extLst>
                <a:ext uri="{FF2B5EF4-FFF2-40B4-BE49-F238E27FC236}">
                  <a16:creationId xmlns:a16="http://schemas.microsoft.com/office/drawing/2014/main" xmlns="" id="{E0C535AE-3025-4E5F-87AB-51CD0C669A6F}"/>
                </a:ext>
              </a:extLst>
            </p:cNvPr>
            <p:cNvSpPr>
              <a:spLocks noChangeArrowheads="1"/>
            </p:cNvSpPr>
            <p:nvPr/>
          </p:nvSpPr>
          <p:spPr bwMode="auto">
            <a:xfrm>
              <a:off x="11125128" y="2656395"/>
              <a:ext cx="245260"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Okara</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 name="Rectangle 132">
              <a:extLst>
                <a:ext uri="{FF2B5EF4-FFF2-40B4-BE49-F238E27FC236}">
                  <a16:creationId xmlns:a16="http://schemas.microsoft.com/office/drawing/2014/main" xmlns="" id="{349446CA-0D67-4E36-B034-D242DAB8BEC5}"/>
                </a:ext>
              </a:extLst>
            </p:cNvPr>
            <p:cNvSpPr>
              <a:spLocks noChangeArrowheads="1"/>
            </p:cNvSpPr>
            <p:nvPr/>
          </p:nvSpPr>
          <p:spPr bwMode="auto">
            <a:xfrm>
              <a:off x="10570973" y="1963455"/>
              <a:ext cx="387927"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Sargodha</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7" name="Rectangle 133">
              <a:extLst>
                <a:ext uri="{FF2B5EF4-FFF2-40B4-BE49-F238E27FC236}">
                  <a16:creationId xmlns:a16="http://schemas.microsoft.com/office/drawing/2014/main" xmlns="" id="{D5D85C6B-908C-464B-AA84-124701A73A00}"/>
                </a:ext>
              </a:extLst>
            </p:cNvPr>
            <p:cNvSpPr>
              <a:spLocks noChangeArrowheads="1"/>
            </p:cNvSpPr>
            <p:nvPr/>
          </p:nvSpPr>
          <p:spPr bwMode="auto">
            <a:xfrm>
              <a:off x="10192922" y="1867878"/>
              <a:ext cx="352661"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Khushab</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8" name="Rectangle 134">
              <a:extLst>
                <a:ext uri="{FF2B5EF4-FFF2-40B4-BE49-F238E27FC236}">
                  <a16:creationId xmlns:a16="http://schemas.microsoft.com/office/drawing/2014/main" xmlns="" id="{878F5AE6-2AD4-44D8-9F38-EFD6863FF929}"/>
                </a:ext>
              </a:extLst>
            </p:cNvPr>
            <p:cNvSpPr>
              <a:spLocks noChangeArrowheads="1"/>
            </p:cNvSpPr>
            <p:nvPr/>
          </p:nvSpPr>
          <p:spPr bwMode="auto">
            <a:xfrm>
              <a:off x="9847413" y="1654534"/>
              <a:ext cx="346249"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Mianwali</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9" name="Rectangle 135">
              <a:extLst>
                <a:ext uri="{FF2B5EF4-FFF2-40B4-BE49-F238E27FC236}">
                  <a16:creationId xmlns:a16="http://schemas.microsoft.com/office/drawing/2014/main" xmlns="" id="{5DDFCF2D-8930-49C6-B5A6-CF6B6D4D37DD}"/>
                </a:ext>
              </a:extLst>
            </p:cNvPr>
            <p:cNvSpPr>
              <a:spLocks noChangeArrowheads="1"/>
            </p:cNvSpPr>
            <p:nvPr/>
          </p:nvSpPr>
          <p:spPr bwMode="auto">
            <a:xfrm>
              <a:off x="9815829" y="2229708"/>
              <a:ext cx="328616"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Bhakkar</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 name="Rectangle 137">
              <a:extLst>
                <a:ext uri="{FF2B5EF4-FFF2-40B4-BE49-F238E27FC236}">
                  <a16:creationId xmlns:a16="http://schemas.microsoft.com/office/drawing/2014/main" xmlns="" id="{766F2D56-AC45-4C3A-9B04-9B1E9A879607}"/>
                </a:ext>
              </a:extLst>
            </p:cNvPr>
            <p:cNvSpPr>
              <a:spLocks noChangeArrowheads="1"/>
            </p:cNvSpPr>
            <p:nvPr/>
          </p:nvSpPr>
          <p:spPr bwMode="auto">
            <a:xfrm>
              <a:off x="10475264" y="2541189"/>
              <a:ext cx="336631"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TTSingh</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 name="Rectangle 136">
              <a:extLst>
                <a:ext uri="{FF2B5EF4-FFF2-40B4-BE49-F238E27FC236}">
                  <a16:creationId xmlns:a16="http://schemas.microsoft.com/office/drawing/2014/main" xmlns="" id="{6D14CEEE-0A62-44A1-9870-2565933ABB5E}"/>
                </a:ext>
              </a:extLst>
            </p:cNvPr>
            <p:cNvSpPr>
              <a:spLocks noChangeArrowheads="1"/>
            </p:cNvSpPr>
            <p:nvPr/>
          </p:nvSpPr>
          <p:spPr bwMode="auto">
            <a:xfrm>
              <a:off x="10775790" y="2396969"/>
              <a:ext cx="436017"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Faisalabad</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2" name="Rectangle 138">
              <a:extLst>
                <a:ext uri="{FF2B5EF4-FFF2-40B4-BE49-F238E27FC236}">
                  <a16:creationId xmlns:a16="http://schemas.microsoft.com/office/drawing/2014/main" xmlns="" id="{58D49FCD-6ABF-47DD-A891-A00A685CBC7C}"/>
                </a:ext>
              </a:extLst>
            </p:cNvPr>
            <p:cNvSpPr>
              <a:spLocks noChangeArrowheads="1"/>
            </p:cNvSpPr>
            <p:nvPr/>
          </p:nvSpPr>
          <p:spPr bwMode="auto">
            <a:xfrm>
              <a:off x="10301074" y="2403796"/>
              <a:ext cx="243656"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Jhang</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 name="Rectangle 139">
              <a:extLst>
                <a:ext uri="{FF2B5EF4-FFF2-40B4-BE49-F238E27FC236}">
                  <a16:creationId xmlns:a16="http://schemas.microsoft.com/office/drawing/2014/main" xmlns="" id="{A92E7069-5C2F-4263-AA85-79E0FE686F8B}"/>
                </a:ext>
              </a:extLst>
            </p:cNvPr>
            <p:cNvSpPr>
              <a:spLocks noChangeArrowheads="1"/>
            </p:cNvSpPr>
            <p:nvPr/>
          </p:nvSpPr>
          <p:spPr bwMode="auto">
            <a:xfrm>
              <a:off x="9881868" y="2948249"/>
              <a:ext cx="267985" cy="1100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Multan</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 name="Rectangle 140">
              <a:extLst>
                <a:ext uri="{FF2B5EF4-FFF2-40B4-BE49-F238E27FC236}">
                  <a16:creationId xmlns:a16="http://schemas.microsoft.com/office/drawing/2014/main" xmlns="" id="{BD477098-F8D3-4212-BF61-BEBFFA00B637}"/>
                </a:ext>
              </a:extLst>
            </p:cNvPr>
            <p:cNvSpPr>
              <a:spLocks noChangeArrowheads="1"/>
            </p:cNvSpPr>
            <p:nvPr/>
          </p:nvSpPr>
          <p:spPr bwMode="auto">
            <a:xfrm>
              <a:off x="10186223" y="2804882"/>
              <a:ext cx="391133"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Khanewal</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5" name="Rectangle 141">
              <a:extLst>
                <a:ext uri="{FF2B5EF4-FFF2-40B4-BE49-F238E27FC236}">
                  <a16:creationId xmlns:a16="http://schemas.microsoft.com/office/drawing/2014/main" xmlns="" id="{DEC2FBBC-F04C-4D7E-B714-DE15D5CA707F}"/>
                </a:ext>
              </a:extLst>
            </p:cNvPr>
            <p:cNvSpPr>
              <a:spLocks noChangeArrowheads="1"/>
            </p:cNvSpPr>
            <p:nvPr/>
          </p:nvSpPr>
          <p:spPr bwMode="auto">
            <a:xfrm>
              <a:off x="10411139" y="2991771"/>
              <a:ext cx="258084"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Vehari</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6" name="Rectangle 142">
              <a:extLst>
                <a:ext uri="{FF2B5EF4-FFF2-40B4-BE49-F238E27FC236}">
                  <a16:creationId xmlns:a16="http://schemas.microsoft.com/office/drawing/2014/main" xmlns="" id="{E058E7D9-748D-4682-9583-9C5308ADFFA8}"/>
                </a:ext>
              </a:extLst>
            </p:cNvPr>
            <p:cNvSpPr>
              <a:spLocks noChangeArrowheads="1"/>
            </p:cNvSpPr>
            <p:nvPr/>
          </p:nvSpPr>
          <p:spPr bwMode="auto">
            <a:xfrm>
              <a:off x="9985234" y="3151352"/>
              <a:ext cx="328616"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Lodhran</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7" name="Rectangle 143">
              <a:extLst>
                <a:ext uri="{FF2B5EF4-FFF2-40B4-BE49-F238E27FC236}">
                  <a16:creationId xmlns:a16="http://schemas.microsoft.com/office/drawing/2014/main" xmlns="" id="{6382741A-697A-4141-BAF5-379821CCEA31}"/>
                </a:ext>
              </a:extLst>
            </p:cNvPr>
            <p:cNvSpPr>
              <a:spLocks noChangeArrowheads="1"/>
            </p:cNvSpPr>
            <p:nvPr/>
          </p:nvSpPr>
          <p:spPr bwMode="auto">
            <a:xfrm>
              <a:off x="10726979" y="2718691"/>
              <a:ext cx="310983"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Sahiwal</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8" name="Rectangle 144">
              <a:extLst>
                <a:ext uri="{FF2B5EF4-FFF2-40B4-BE49-F238E27FC236}">
                  <a16:creationId xmlns:a16="http://schemas.microsoft.com/office/drawing/2014/main" xmlns="" id="{8CA379DD-8D9D-4D85-9B96-875F28C8FDE2}"/>
                </a:ext>
              </a:extLst>
            </p:cNvPr>
            <p:cNvSpPr>
              <a:spLocks noChangeArrowheads="1"/>
            </p:cNvSpPr>
            <p:nvPr/>
          </p:nvSpPr>
          <p:spPr bwMode="auto">
            <a:xfrm>
              <a:off x="10840873" y="2878272"/>
              <a:ext cx="378309"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Pakpatan</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9" name="Rectangle 145">
              <a:extLst>
                <a:ext uri="{FF2B5EF4-FFF2-40B4-BE49-F238E27FC236}">
                  <a16:creationId xmlns:a16="http://schemas.microsoft.com/office/drawing/2014/main" xmlns="" id="{CD95692D-5932-457A-92C7-58187F8CC773}"/>
                </a:ext>
              </a:extLst>
            </p:cNvPr>
            <p:cNvSpPr>
              <a:spLocks noChangeArrowheads="1"/>
            </p:cNvSpPr>
            <p:nvPr/>
          </p:nvSpPr>
          <p:spPr bwMode="auto">
            <a:xfrm>
              <a:off x="9977577" y="3629241"/>
              <a:ext cx="471283"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Bahawalpur</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0" name="Rectangle 146">
              <a:extLst>
                <a:ext uri="{FF2B5EF4-FFF2-40B4-BE49-F238E27FC236}">
                  <a16:creationId xmlns:a16="http://schemas.microsoft.com/office/drawing/2014/main" xmlns="" id="{D93D352C-C266-4B74-8BB3-A80BB06750F4}"/>
                </a:ext>
              </a:extLst>
            </p:cNvPr>
            <p:cNvSpPr>
              <a:spLocks noChangeArrowheads="1"/>
            </p:cNvSpPr>
            <p:nvPr/>
          </p:nvSpPr>
          <p:spPr bwMode="auto">
            <a:xfrm>
              <a:off x="9221476" y="3840024"/>
              <a:ext cx="331822"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RYKhan</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1" name="Rectangle 147">
              <a:extLst>
                <a:ext uri="{FF2B5EF4-FFF2-40B4-BE49-F238E27FC236}">
                  <a16:creationId xmlns:a16="http://schemas.microsoft.com/office/drawing/2014/main" xmlns="" id="{084CD4DA-AAC2-464F-84D9-FC1A9B473481}"/>
                </a:ext>
              </a:extLst>
            </p:cNvPr>
            <p:cNvSpPr>
              <a:spLocks noChangeArrowheads="1"/>
            </p:cNvSpPr>
            <p:nvPr/>
          </p:nvSpPr>
          <p:spPr bwMode="auto">
            <a:xfrm>
              <a:off x="10679124" y="3118924"/>
              <a:ext cx="570669"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Bahawalnagar</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2" name="Rectangle 148">
              <a:extLst>
                <a:ext uri="{FF2B5EF4-FFF2-40B4-BE49-F238E27FC236}">
                  <a16:creationId xmlns:a16="http://schemas.microsoft.com/office/drawing/2014/main" xmlns="" id="{25822065-8689-4FCF-907B-38402A9DC9BC}"/>
                </a:ext>
              </a:extLst>
            </p:cNvPr>
            <p:cNvSpPr>
              <a:spLocks noChangeArrowheads="1"/>
            </p:cNvSpPr>
            <p:nvPr/>
          </p:nvSpPr>
          <p:spPr bwMode="auto">
            <a:xfrm>
              <a:off x="9221476" y="2809149"/>
              <a:ext cx="343043"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DGKhan</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3" name="Rectangle 149">
              <a:extLst>
                <a:ext uri="{FF2B5EF4-FFF2-40B4-BE49-F238E27FC236}">
                  <a16:creationId xmlns:a16="http://schemas.microsoft.com/office/drawing/2014/main" xmlns="" id="{7E58802A-5262-4D2A-A99C-630CF31F08A1}"/>
                </a:ext>
              </a:extLst>
            </p:cNvPr>
            <p:cNvSpPr>
              <a:spLocks noChangeArrowheads="1"/>
            </p:cNvSpPr>
            <p:nvPr/>
          </p:nvSpPr>
          <p:spPr bwMode="auto">
            <a:xfrm>
              <a:off x="9059727" y="3359575"/>
              <a:ext cx="362279"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Rajanpur</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4" name="Rectangle 150">
              <a:extLst>
                <a:ext uri="{FF2B5EF4-FFF2-40B4-BE49-F238E27FC236}">
                  <a16:creationId xmlns:a16="http://schemas.microsoft.com/office/drawing/2014/main" xmlns="" id="{0E538045-196F-4C0B-96CA-22700D24DEBA}"/>
                </a:ext>
              </a:extLst>
            </p:cNvPr>
            <p:cNvSpPr>
              <a:spLocks noChangeArrowheads="1"/>
            </p:cNvSpPr>
            <p:nvPr/>
          </p:nvSpPr>
          <p:spPr bwMode="auto">
            <a:xfrm>
              <a:off x="9615797" y="2770747"/>
              <a:ext cx="530594"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Muzaffargarh</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5" name="Rectangle 151">
              <a:extLst>
                <a:ext uri="{FF2B5EF4-FFF2-40B4-BE49-F238E27FC236}">
                  <a16:creationId xmlns:a16="http://schemas.microsoft.com/office/drawing/2014/main" xmlns="" id="{09D4E1C1-585B-4F8E-AEC3-EF1D546240A9}"/>
                </a:ext>
              </a:extLst>
            </p:cNvPr>
            <p:cNvSpPr>
              <a:spLocks noChangeArrowheads="1"/>
            </p:cNvSpPr>
            <p:nvPr/>
          </p:nvSpPr>
          <p:spPr bwMode="auto">
            <a:xfrm>
              <a:off x="9746918" y="2541189"/>
              <a:ext cx="288541"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Layyah</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6" name="Rectangle 152">
              <a:extLst>
                <a:ext uri="{FF2B5EF4-FFF2-40B4-BE49-F238E27FC236}">
                  <a16:creationId xmlns:a16="http://schemas.microsoft.com/office/drawing/2014/main" xmlns="" id="{B4DF9F07-2712-4521-A52C-5E570D70E59D}"/>
                </a:ext>
              </a:extLst>
            </p:cNvPr>
            <p:cNvSpPr>
              <a:spLocks noChangeArrowheads="1"/>
            </p:cNvSpPr>
            <p:nvPr/>
          </p:nvSpPr>
          <p:spPr bwMode="auto">
            <a:xfrm>
              <a:off x="11099287" y="2297978"/>
              <a:ext cx="570669"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Nankanasahib</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7" name="Rectangle 153">
              <a:extLst>
                <a:ext uri="{FF2B5EF4-FFF2-40B4-BE49-F238E27FC236}">
                  <a16:creationId xmlns:a16="http://schemas.microsoft.com/office/drawing/2014/main" xmlns="" id="{BD8940EB-B93F-47CA-826D-9AB9258BD3E4}"/>
                </a:ext>
              </a:extLst>
            </p:cNvPr>
            <p:cNvSpPr>
              <a:spLocks noChangeArrowheads="1"/>
            </p:cNvSpPr>
            <p:nvPr/>
          </p:nvSpPr>
          <p:spPr bwMode="auto">
            <a:xfrm>
              <a:off x="11272520" y="2180212"/>
              <a:ext cx="501740"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Sheikhupora</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8" name="Rectangle 154">
              <a:extLst>
                <a:ext uri="{FF2B5EF4-FFF2-40B4-BE49-F238E27FC236}">
                  <a16:creationId xmlns:a16="http://schemas.microsoft.com/office/drawing/2014/main" xmlns="" id="{EA1EDBE2-3616-4D4D-A994-F9C46EE68D49}"/>
                </a:ext>
              </a:extLst>
            </p:cNvPr>
            <p:cNvSpPr>
              <a:spLocks noChangeArrowheads="1"/>
            </p:cNvSpPr>
            <p:nvPr/>
          </p:nvSpPr>
          <p:spPr bwMode="auto">
            <a:xfrm>
              <a:off x="10570973" y="2204107"/>
              <a:ext cx="277320"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Chiniot</a:t>
              </a:r>
              <a:endParaRPr kumimoji="0" lang="en-US"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79" name="TextBox 78">
            <a:extLst>
              <a:ext uri="{FF2B5EF4-FFF2-40B4-BE49-F238E27FC236}">
                <a16:creationId xmlns:a16="http://schemas.microsoft.com/office/drawing/2014/main" xmlns="" id="{CCA2748C-6CFD-4503-AA5A-1B7FBAB93827}"/>
              </a:ext>
            </a:extLst>
          </p:cNvPr>
          <p:cNvSpPr txBox="1"/>
          <p:nvPr/>
        </p:nvSpPr>
        <p:spPr>
          <a:xfrm>
            <a:off x="8927371" y="5767937"/>
            <a:ext cx="1273396" cy="73853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C00000"/>
                </a:solidFill>
                <a:effectLst/>
                <a:uLnTx/>
                <a:uFillTx/>
                <a:latin typeface="Calibri" panose="020F0502020204030204"/>
                <a:ea typeface="+mn-ea"/>
                <a:cs typeface="+mn-cs"/>
              </a:rPr>
              <a:t>Jan NID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%LQAS lots passed</a:t>
            </a:r>
          </a:p>
        </p:txBody>
      </p:sp>
      <p:grpSp>
        <p:nvGrpSpPr>
          <p:cNvPr id="80" name="Group 79">
            <a:extLst>
              <a:ext uri="{FF2B5EF4-FFF2-40B4-BE49-F238E27FC236}">
                <a16:creationId xmlns:a16="http://schemas.microsoft.com/office/drawing/2014/main" xmlns="" id="{6001938C-9B04-4C07-94CF-1A740FC735BF}"/>
              </a:ext>
            </a:extLst>
          </p:cNvPr>
          <p:cNvGrpSpPr/>
          <p:nvPr/>
        </p:nvGrpSpPr>
        <p:grpSpPr>
          <a:xfrm>
            <a:off x="10435396" y="5257044"/>
            <a:ext cx="1490899" cy="936683"/>
            <a:chOff x="10606199" y="5827344"/>
            <a:chExt cx="1491675" cy="936927"/>
          </a:xfrm>
        </p:grpSpPr>
        <p:sp>
          <p:nvSpPr>
            <p:cNvPr id="81" name="Rectangle: Rounded Corners 80">
              <a:extLst>
                <a:ext uri="{FF2B5EF4-FFF2-40B4-BE49-F238E27FC236}">
                  <a16:creationId xmlns:a16="http://schemas.microsoft.com/office/drawing/2014/main" xmlns="" id="{741851E1-B8DC-4879-B43B-3F6AEF10F4DC}"/>
                </a:ext>
              </a:extLst>
            </p:cNvPr>
            <p:cNvSpPr/>
            <p:nvPr/>
          </p:nvSpPr>
          <p:spPr>
            <a:xfrm>
              <a:off x="10606199" y="5827344"/>
              <a:ext cx="1491675" cy="936927"/>
            </a:xfrm>
            <a:prstGeom prst="roundRect">
              <a:avLst/>
            </a:prstGeom>
            <a:solidFill>
              <a:schemeClr val="accent1">
                <a:alpha val="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xmlns="" id="{A75DAFD0-C288-4DE6-8064-6094DB07C2E3}"/>
                </a:ext>
              </a:extLst>
            </p:cNvPr>
            <p:cNvGrpSpPr/>
            <p:nvPr/>
          </p:nvGrpSpPr>
          <p:grpSpPr>
            <a:xfrm>
              <a:off x="10835901" y="5922794"/>
              <a:ext cx="1061108" cy="733183"/>
              <a:chOff x="9782140" y="5064543"/>
              <a:chExt cx="825427" cy="733183"/>
            </a:xfrm>
          </p:grpSpPr>
          <p:sp>
            <p:nvSpPr>
              <p:cNvPr id="83" name="Rectangle 82">
                <a:extLst>
                  <a:ext uri="{FF2B5EF4-FFF2-40B4-BE49-F238E27FC236}">
                    <a16:creationId xmlns:a16="http://schemas.microsoft.com/office/drawing/2014/main" xmlns="" id="{FA846353-FBEB-4FDB-9929-00B5452F5A84}"/>
                  </a:ext>
                </a:extLst>
              </p:cNvPr>
              <p:cNvSpPr/>
              <p:nvPr/>
            </p:nvSpPr>
            <p:spPr>
              <a:xfrm>
                <a:off x="9782695" y="5521665"/>
                <a:ext cx="206362" cy="170436"/>
              </a:xfrm>
              <a:prstGeom prst="rect">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xmlns="" id="{73D033A7-C62F-4EFD-ABDD-0060D8B2DBE6}"/>
                  </a:ext>
                </a:extLst>
              </p:cNvPr>
              <p:cNvSpPr txBox="1"/>
              <p:nvPr/>
            </p:nvSpPr>
            <p:spPr>
              <a:xfrm>
                <a:off x="10002312" y="5459172"/>
                <a:ext cx="56957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&lt; 90%</a:t>
                </a:r>
              </a:p>
            </p:txBody>
          </p:sp>
          <p:sp>
            <p:nvSpPr>
              <p:cNvPr id="85" name="Rectangle 84">
                <a:extLst>
                  <a:ext uri="{FF2B5EF4-FFF2-40B4-BE49-F238E27FC236}">
                    <a16:creationId xmlns:a16="http://schemas.microsoft.com/office/drawing/2014/main" xmlns="" id="{77F7B98D-09BF-48FE-8F99-C91BBD972273}"/>
                  </a:ext>
                </a:extLst>
              </p:cNvPr>
              <p:cNvSpPr/>
              <p:nvPr/>
            </p:nvSpPr>
            <p:spPr>
              <a:xfrm>
                <a:off x="9782140" y="5127036"/>
                <a:ext cx="206362" cy="170436"/>
              </a:xfrm>
              <a:prstGeom prst="rect">
                <a:avLst/>
              </a:prstGeom>
              <a:solidFill>
                <a:srgbClr val="00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TextBox 85">
                <a:extLst>
                  <a:ext uri="{FF2B5EF4-FFF2-40B4-BE49-F238E27FC236}">
                    <a16:creationId xmlns:a16="http://schemas.microsoft.com/office/drawing/2014/main" xmlns="" id="{B1A02EA3-F33B-4A33-9AE9-7DFCE95566D8}"/>
                  </a:ext>
                </a:extLst>
              </p:cNvPr>
              <p:cNvSpPr txBox="1"/>
              <p:nvPr/>
            </p:nvSpPr>
            <p:spPr>
              <a:xfrm>
                <a:off x="10001757" y="5064543"/>
                <a:ext cx="60581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 90%</a:t>
                </a:r>
              </a:p>
            </p:txBody>
          </p:sp>
        </p:grpSp>
      </p:grpSp>
    </p:spTree>
    <p:extLst>
      <p:ext uri="{BB962C8B-B14F-4D97-AF65-F5344CB8AC3E}">
        <p14:creationId xmlns:p14="http://schemas.microsoft.com/office/powerpoint/2010/main" val="2703392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E2C90-860C-4E58-8760-D86FEA64FB0E}"/>
              </a:ext>
            </a:extLst>
          </p:cNvPr>
          <p:cNvSpPr>
            <a:spLocks noGrp="1"/>
          </p:cNvSpPr>
          <p:nvPr>
            <p:ph type="title"/>
          </p:nvPr>
        </p:nvSpPr>
        <p:spPr>
          <a:xfrm>
            <a:off x="678402" y="18255"/>
            <a:ext cx="10515600" cy="1325563"/>
          </a:xfrm>
        </p:spPr>
        <p:txBody>
          <a:bodyPr/>
          <a:lstStyle/>
          <a:p>
            <a:r>
              <a:rPr lang="en-US" dirty="0"/>
              <a:t>SIAs - objectives</a:t>
            </a:r>
          </a:p>
        </p:txBody>
      </p:sp>
      <p:sp>
        <p:nvSpPr>
          <p:cNvPr id="3" name="Content Placeholder 2">
            <a:extLst>
              <a:ext uri="{FF2B5EF4-FFF2-40B4-BE49-F238E27FC236}">
                <a16:creationId xmlns:a16="http://schemas.microsoft.com/office/drawing/2014/main" xmlns="" id="{653865F4-778E-432D-A8B2-CDEE7FBC16AA}"/>
              </a:ext>
            </a:extLst>
          </p:cNvPr>
          <p:cNvSpPr>
            <a:spLocks noGrp="1"/>
          </p:cNvSpPr>
          <p:nvPr>
            <p:ph idx="1"/>
          </p:nvPr>
        </p:nvSpPr>
        <p:spPr>
          <a:xfrm>
            <a:off x="589625" y="1253330"/>
            <a:ext cx="10515600" cy="5236247"/>
          </a:xfrm>
          <a:solidFill>
            <a:schemeClr val="tx2">
              <a:lumMod val="20000"/>
              <a:lumOff val="80000"/>
            </a:schemeClr>
          </a:solidFill>
          <a:ln>
            <a:solidFill>
              <a:schemeClr val="tx2">
                <a:lumMod val="20000"/>
                <a:lumOff val="80000"/>
              </a:schemeClr>
            </a:solidFill>
          </a:ln>
        </p:spPr>
        <p:txBody>
          <a:bodyPr>
            <a:normAutofit lnSpcReduction="10000"/>
          </a:bodyPr>
          <a:lstStyle/>
          <a:p>
            <a:pPr marL="0" indent="0">
              <a:buNone/>
            </a:pPr>
            <a:r>
              <a:rPr lang="en-US" b="1" dirty="0"/>
              <a:t>Strategic Objectives of SIAs through June 2020</a:t>
            </a:r>
          </a:p>
          <a:p>
            <a:pPr marL="514350" indent="-514350">
              <a:buFont typeface="+mj-lt"/>
              <a:buAutoNum type="arabicPeriod"/>
            </a:pPr>
            <a:r>
              <a:rPr lang="en-US" dirty="0"/>
              <a:t>Establish capacity for high quality SIAs in super high risk UCs (SHRUCs) of Karachi, Peshawar, Quetta, </a:t>
            </a:r>
            <a:r>
              <a:rPr lang="en-US" dirty="0" err="1"/>
              <a:t>Killa</a:t>
            </a:r>
            <a:r>
              <a:rPr lang="en-US" dirty="0"/>
              <a:t> Abdullah, and </a:t>
            </a:r>
            <a:r>
              <a:rPr lang="en-US" dirty="0" err="1"/>
              <a:t>Pishin</a:t>
            </a:r>
            <a:r>
              <a:rPr lang="en-US" dirty="0"/>
              <a:t> </a:t>
            </a:r>
          </a:p>
          <a:p>
            <a:pPr marL="514350" indent="-514350">
              <a:buFont typeface="+mj-lt"/>
              <a:buAutoNum type="arabicPeriod"/>
            </a:pPr>
            <a:r>
              <a:rPr lang="en-US" dirty="0"/>
              <a:t>Stop outbreaks in South KP, </a:t>
            </a:r>
            <a:r>
              <a:rPr lang="en-US" dirty="0" err="1"/>
              <a:t>Torgham</a:t>
            </a:r>
            <a:r>
              <a:rPr lang="en-US" dirty="0"/>
              <a:t>, Hyderabad, Lahore, and Rawalpindi and effectively respond to any newly infected </a:t>
            </a:r>
            <a:r>
              <a:rPr lang="en-US" dirty="0" smtClean="0"/>
              <a:t>districts</a:t>
            </a:r>
            <a:endParaRPr lang="en-US" dirty="0"/>
          </a:p>
          <a:p>
            <a:pPr marL="514350" indent="-514350">
              <a:buFont typeface="+mj-lt"/>
              <a:buAutoNum type="arabicPeriod"/>
            </a:pPr>
            <a:r>
              <a:rPr lang="en-US" dirty="0"/>
              <a:t>Maintain overall population immunity to mitigate the risk of further WPV spread</a:t>
            </a:r>
          </a:p>
          <a:p>
            <a:pPr marL="514350" indent="-514350">
              <a:buFont typeface="+mj-lt"/>
              <a:buAutoNum type="arabicPeriod"/>
            </a:pPr>
            <a:endParaRPr lang="en-US" dirty="0">
              <a:highlight>
                <a:srgbClr val="FFFF00"/>
              </a:highlight>
            </a:endParaRPr>
          </a:p>
          <a:p>
            <a:pPr marL="0" indent="0">
              <a:buNone/>
            </a:pPr>
            <a:r>
              <a:rPr lang="en-US" sz="3200" dirty="0"/>
              <a:t>The SIA recommendations aim to give the program </a:t>
            </a:r>
            <a:r>
              <a:rPr lang="en-US" sz="3200" u="sng" dirty="0"/>
              <a:t>space to reset</a:t>
            </a:r>
            <a:r>
              <a:rPr lang="en-US" sz="3200" dirty="0"/>
              <a:t> to get it back on track to finally interrupt WPV transmission</a:t>
            </a:r>
          </a:p>
          <a:p>
            <a:pPr marL="0" indent="0">
              <a:buNone/>
            </a:pPr>
            <a:r>
              <a:rPr lang="en-US" sz="3200" dirty="0"/>
              <a:t>It is imperative that this space is used to successfully reset!</a:t>
            </a:r>
          </a:p>
          <a:p>
            <a:endParaRPr lang="en-US" dirty="0"/>
          </a:p>
        </p:txBody>
      </p:sp>
    </p:spTree>
    <p:extLst>
      <p:ext uri="{BB962C8B-B14F-4D97-AF65-F5344CB8AC3E}">
        <p14:creationId xmlns:p14="http://schemas.microsoft.com/office/powerpoint/2010/main" val="30583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E2C90-860C-4E58-8760-D86FEA64FB0E}"/>
              </a:ext>
            </a:extLst>
          </p:cNvPr>
          <p:cNvSpPr>
            <a:spLocks noGrp="1"/>
          </p:cNvSpPr>
          <p:nvPr>
            <p:ph type="title"/>
          </p:nvPr>
        </p:nvSpPr>
        <p:spPr>
          <a:xfrm>
            <a:off x="603682" y="81040"/>
            <a:ext cx="10515600" cy="1325563"/>
          </a:xfrm>
        </p:spPr>
        <p:txBody>
          <a:bodyPr/>
          <a:lstStyle/>
          <a:p>
            <a:r>
              <a:rPr lang="en-US" dirty="0"/>
              <a:t>SIAs</a:t>
            </a:r>
          </a:p>
        </p:txBody>
      </p:sp>
      <p:sp>
        <p:nvSpPr>
          <p:cNvPr id="3" name="Content Placeholder 2">
            <a:extLst>
              <a:ext uri="{FF2B5EF4-FFF2-40B4-BE49-F238E27FC236}">
                <a16:creationId xmlns:a16="http://schemas.microsoft.com/office/drawing/2014/main" xmlns="" id="{653865F4-778E-432D-A8B2-CDEE7FBC16AA}"/>
              </a:ext>
            </a:extLst>
          </p:cNvPr>
          <p:cNvSpPr>
            <a:spLocks noGrp="1"/>
          </p:cNvSpPr>
          <p:nvPr>
            <p:ph idx="1"/>
          </p:nvPr>
        </p:nvSpPr>
        <p:spPr>
          <a:xfrm>
            <a:off x="603682" y="1253330"/>
            <a:ext cx="11122980" cy="5156347"/>
          </a:xfrm>
          <a:solidFill>
            <a:schemeClr val="tx2">
              <a:lumMod val="20000"/>
              <a:lumOff val="80000"/>
            </a:schemeClr>
          </a:solidFill>
          <a:ln>
            <a:solidFill>
              <a:schemeClr val="tx2">
                <a:lumMod val="20000"/>
                <a:lumOff val="80000"/>
              </a:schemeClr>
            </a:solidFill>
          </a:ln>
        </p:spPr>
        <p:txBody>
          <a:bodyPr>
            <a:normAutofit/>
          </a:bodyPr>
          <a:lstStyle/>
          <a:p>
            <a:pPr marL="0" indent="0">
              <a:buNone/>
            </a:pPr>
            <a:r>
              <a:rPr lang="en-US" b="1" dirty="0"/>
              <a:t>Objective 1 – Establish capacity for high quality SIAs in super high risk UCs</a:t>
            </a:r>
          </a:p>
          <a:p>
            <a:pPr marL="514350" indent="-514350">
              <a:buFont typeface="+mj-lt"/>
              <a:buAutoNum type="arabicPeriod"/>
            </a:pPr>
            <a:r>
              <a:rPr lang="en-US" dirty="0"/>
              <a:t>Take an immediate 3-month pause from SIAs in these areas to begin systematic implementation of critical transformative changes. </a:t>
            </a:r>
          </a:p>
          <a:p>
            <a:pPr marL="514350" indent="-514350">
              <a:buFont typeface="+mj-lt"/>
              <a:buAutoNum type="arabicPeriod"/>
            </a:pPr>
            <a:r>
              <a:rPr lang="en-US" dirty="0"/>
              <a:t>Ensure dedicated teams and effective management infrastructure at NEOC, PEOCs, and DPCRs to implement transformative changes in the SHRUCs</a:t>
            </a:r>
          </a:p>
          <a:p>
            <a:pPr marL="514350" indent="-514350">
              <a:buFont typeface="+mj-lt"/>
              <a:buAutoNum type="arabicPeriod"/>
            </a:pPr>
            <a:r>
              <a:rPr lang="en-US" dirty="0"/>
              <a:t>Ensure sufficient spacing between SIAs in SHRUCs – at least 8 weeks between end of one SIA and the beginning of the next - to ensure transformative changes are implemented, fine tuned and sustained</a:t>
            </a:r>
          </a:p>
          <a:p>
            <a:pPr marL="514350" indent="-514350">
              <a:buFont typeface="+mj-lt"/>
              <a:buAutoNum type="arabicPeriod"/>
            </a:pPr>
            <a:r>
              <a:rPr lang="en-US" dirty="0"/>
              <a:t>Allow space to re-engage communities, improve essential immunization services</a:t>
            </a:r>
          </a:p>
        </p:txBody>
      </p:sp>
    </p:spTree>
    <p:extLst>
      <p:ext uri="{BB962C8B-B14F-4D97-AF65-F5344CB8AC3E}">
        <p14:creationId xmlns:p14="http://schemas.microsoft.com/office/powerpoint/2010/main" val="437763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E2C90-860C-4E58-8760-D86FEA64FB0E}"/>
              </a:ext>
            </a:extLst>
          </p:cNvPr>
          <p:cNvSpPr>
            <a:spLocks noGrp="1"/>
          </p:cNvSpPr>
          <p:nvPr>
            <p:ph type="title"/>
          </p:nvPr>
        </p:nvSpPr>
        <p:spPr>
          <a:xfrm>
            <a:off x="726489" y="0"/>
            <a:ext cx="10515600" cy="1325563"/>
          </a:xfrm>
        </p:spPr>
        <p:txBody>
          <a:bodyPr/>
          <a:lstStyle/>
          <a:p>
            <a:r>
              <a:rPr lang="en-US" dirty="0"/>
              <a:t>SIAs</a:t>
            </a:r>
          </a:p>
        </p:txBody>
      </p:sp>
      <p:sp>
        <p:nvSpPr>
          <p:cNvPr id="3" name="Content Placeholder 2">
            <a:extLst>
              <a:ext uri="{FF2B5EF4-FFF2-40B4-BE49-F238E27FC236}">
                <a16:creationId xmlns:a16="http://schemas.microsoft.com/office/drawing/2014/main" xmlns="" id="{653865F4-778E-432D-A8B2-CDEE7FBC16AA}"/>
              </a:ext>
            </a:extLst>
          </p:cNvPr>
          <p:cNvSpPr>
            <a:spLocks noGrp="1"/>
          </p:cNvSpPr>
          <p:nvPr>
            <p:ph idx="1"/>
          </p:nvPr>
        </p:nvSpPr>
        <p:spPr>
          <a:xfrm>
            <a:off x="726489" y="1008880"/>
            <a:ext cx="10515600" cy="5650712"/>
          </a:xfrm>
          <a:solidFill>
            <a:schemeClr val="tx2">
              <a:lumMod val="20000"/>
              <a:lumOff val="80000"/>
            </a:schemeClr>
          </a:solidFill>
          <a:ln>
            <a:solidFill>
              <a:schemeClr val="tx2">
                <a:lumMod val="20000"/>
                <a:lumOff val="80000"/>
              </a:schemeClr>
            </a:solidFill>
          </a:ln>
        </p:spPr>
        <p:txBody>
          <a:bodyPr>
            <a:normAutofit fontScale="92500" lnSpcReduction="10000"/>
          </a:bodyPr>
          <a:lstStyle/>
          <a:p>
            <a:pPr marL="0" indent="0">
              <a:buNone/>
            </a:pPr>
            <a:r>
              <a:rPr lang="en-US" b="1" dirty="0"/>
              <a:t>Objective 2 – Stopping Outbreaks</a:t>
            </a:r>
          </a:p>
          <a:p>
            <a:pPr marL="0" indent="0">
              <a:buNone/>
            </a:pPr>
            <a:r>
              <a:rPr lang="en-US" dirty="0"/>
              <a:t>In current outbreak areas of South KP, Hyderabad, Lahore, </a:t>
            </a:r>
            <a:r>
              <a:rPr lang="en-US" dirty="0" err="1"/>
              <a:t>Torgham</a:t>
            </a:r>
            <a:r>
              <a:rPr lang="en-US" dirty="0"/>
              <a:t>, Rawalpindi:</a:t>
            </a:r>
          </a:p>
          <a:p>
            <a:pPr marL="514350" indent="-514350">
              <a:buFont typeface="+mj-lt"/>
              <a:buAutoNum type="arabicPeriod"/>
            </a:pPr>
            <a:r>
              <a:rPr lang="en-US" dirty="0"/>
              <a:t>Stop all case response for 2-month pause to comprehensively address gaps in SIA quality, including community engagement and support to front-line workers</a:t>
            </a:r>
          </a:p>
          <a:p>
            <a:pPr marL="514350" indent="-514350">
              <a:buFont typeface="+mj-lt"/>
              <a:buAutoNum type="arabicPeriod"/>
            </a:pPr>
            <a:r>
              <a:rPr lang="en-US" dirty="0"/>
              <a:t>Next outbreak response SIA should be a sub-national campaign in November in the currently outbreak affected areas</a:t>
            </a:r>
          </a:p>
          <a:p>
            <a:pPr marL="0" indent="0">
              <a:buNone/>
            </a:pPr>
            <a:r>
              <a:rPr lang="en-US" dirty="0"/>
              <a:t>For any new outbreaks in polio-free areas (</a:t>
            </a:r>
            <a:r>
              <a:rPr lang="en-US" b="1" dirty="0"/>
              <a:t>tier 4</a:t>
            </a:r>
            <a:r>
              <a:rPr lang="en-US" dirty="0"/>
              <a:t>):</a:t>
            </a:r>
          </a:p>
          <a:p>
            <a:pPr marL="514350" indent="-514350">
              <a:buFont typeface="+mj-lt"/>
              <a:buAutoNum type="arabicPeriod"/>
            </a:pPr>
            <a:r>
              <a:rPr lang="en-US" dirty="0"/>
              <a:t>Implement immediate outbreak response SIAs covering at least 2 million children starting within 2 weeks of detection </a:t>
            </a:r>
          </a:p>
          <a:p>
            <a:pPr marL="514350" indent="-514350">
              <a:buFont typeface="+mj-lt"/>
              <a:buAutoNum type="arabicPeriod"/>
            </a:pPr>
            <a:r>
              <a:rPr lang="en-US" dirty="0"/>
              <a:t>Continue SIAs of improving quality every 4 weeks until three SIA rounds are implemented after the last WPV case detection in the outbreak </a:t>
            </a:r>
            <a:r>
              <a:rPr lang="en-US" dirty="0" smtClean="0"/>
              <a:t>district</a:t>
            </a:r>
            <a:endParaRPr lang="en-US" dirty="0"/>
          </a:p>
        </p:txBody>
      </p:sp>
    </p:spTree>
    <p:extLst>
      <p:ext uri="{BB962C8B-B14F-4D97-AF65-F5344CB8AC3E}">
        <p14:creationId xmlns:p14="http://schemas.microsoft.com/office/powerpoint/2010/main" val="4230754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1056342" y="133965"/>
            <a:ext cx="1640163" cy="763972"/>
            <a:chOff x="10208985" y="2073527"/>
            <a:chExt cx="1920697" cy="894640"/>
          </a:xfrm>
        </p:grpSpPr>
        <p:pic>
          <p:nvPicPr>
            <p:cNvPr id="15" name="Picture 14"/>
            <p:cNvPicPr>
              <a:picLocks noChangeAspect="1"/>
            </p:cNvPicPr>
            <p:nvPr/>
          </p:nvPicPr>
          <p:blipFill rotWithShape="1">
            <a:blip r:embed="rId2" cstate="email">
              <a:extLst>
                <a:ext uri="{28A0092B-C50C-407E-A947-70E740481C1C}">
                  <a14:useLocalDpi xmlns:a14="http://schemas.microsoft.com/office/drawing/2010/main"/>
                </a:ext>
              </a:extLst>
            </a:blip>
            <a:srcRect l="17026" r="11768"/>
            <a:stretch/>
          </p:blipFill>
          <p:spPr>
            <a:xfrm rot="10800000">
              <a:off x="10208985" y="2073528"/>
              <a:ext cx="259159" cy="877683"/>
            </a:xfrm>
            <a:prstGeom prst="rect">
              <a:avLst/>
            </a:prstGeom>
          </p:spPr>
        </p:pic>
        <p:sp>
          <p:nvSpPr>
            <p:cNvPr id="16" name="TextBox 15"/>
            <p:cNvSpPr txBox="1"/>
            <p:nvPr/>
          </p:nvSpPr>
          <p:spPr>
            <a:xfrm>
              <a:off x="10468144" y="2073527"/>
              <a:ext cx="1304193" cy="2924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23" b="0" i="0" u="none" strike="noStrike" kern="1200" cap="none" spc="0" normalizeH="0" baseline="0" noProof="0" dirty="0">
                  <a:ln>
                    <a:noFill/>
                  </a:ln>
                  <a:solidFill>
                    <a:prstClr val="black"/>
                  </a:solidFill>
                  <a:effectLst/>
                  <a:uLnTx/>
                  <a:uFillTx/>
                  <a:latin typeface="Calibri" panose="020F0502020204030204"/>
                  <a:ea typeface="+mn-ea"/>
                  <a:cs typeface="+mn-cs"/>
                </a:rPr>
                <a:t>Full district</a:t>
              </a:r>
            </a:p>
          </p:txBody>
        </p:sp>
        <p:sp>
          <p:nvSpPr>
            <p:cNvPr id="17" name="TextBox 16"/>
            <p:cNvSpPr txBox="1"/>
            <p:nvPr/>
          </p:nvSpPr>
          <p:spPr>
            <a:xfrm>
              <a:off x="10453283" y="2385638"/>
              <a:ext cx="1676399" cy="2924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23" b="0" i="0" u="none" strike="noStrike" kern="1200" cap="none" spc="0" normalizeH="0" baseline="0" noProof="0" dirty="0">
                  <a:ln>
                    <a:noFill/>
                  </a:ln>
                  <a:solidFill>
                    <a:prstClr val="black"/>
                  </a:solidFill>
                  <a:effectLst/>
                  <a:uLnTx/>
                  <a:uFillTx/>
                  <a:latin typeface="Calibri" panose="020F0502020204030204"/>
                  <a:ea typeface="+mn-ea"/>
                  <a:cs typeface="+mn-cs"/>
                </a:rPr>
                <a:t>Part of district</a:t>
              </a:r>
            </a:p>
          </p:txBody>
        </p:sp>
        <p:sp>
          <p:nvSpPr>
            <p:cNvPr id="18" name="TextBox 17"/>
            <p:cNvSpPr txBox="1"/>
            <p:nvPr/>
          </p:nvSpPr>
          <p:spPr>
            <a:xfrm>
              <a:off x="10453283" y="2675703"/>
              <a:ext cx="1676399" cy="2924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23" b="0" i="0" u="none" strike="noStrike" kern="1200" cap="none" spc="0" normalizeH="0" baseline="0" noProof="0" dirty="0">
                  <a:ln>
                    <a:noFill/>
                  </a:ln>
                  <a:solidFill>
                    <a:prstClr val="black"/>
                  </a:solidFill>
                  <a:effectLst/>
                  <a:uLnTx/>
                  <a:uFillTx/>
                  <a:latin typeface="Calibri" panose="020F0502020204030204"/>
                  <a:ea typeface="+mn-ea"/>
                  <a:cs typeface="+mn-cs"/>
                </a:rPr>
                <a:t>Not included</a:t>
              </a:r>
            </a:p>
          </p:txBody>
        </p:sp>
      </p:grpSp>
      <p:grpSp>
        <p:nvGrpSpPr>
          <p:cNvPr id="75" name="Group 74">
            <a:extLst>
              <a:ext uri="{FF2B5EF4-FFF2-40B4-BE49-F238E27FC236}">
                <a16:creationId xmlns:a16="http://schemas.microsoft.com/office/drawing/2014/main" xmlns="" id="{960C84EB-8ABE-4F85-ABD1-45F3929ADC6E}"/>
              </a:ext>
            </a:extLst>
          </p:cNvPr>
          <p:cNvGrpSpPr/>
          <p:nvPr/>
        </p:nvGrpSpPr>
        <p:grpSpPr>
          <a:xfrm>
            <a:off x="3892911" y="2018743"/>
            <a:ext cx="1495639" cy="1420457"/>
            <a:chOff x="490883" y="929288"/>
            <a:chExt cx="2353698" cy="1887961"/>
          </a:xfrm>
        </p:grpSpPr>
        <p:pic>
          <p:nvPicPr>
            <p:cNvPr id="21" name="Picture 20"/>
            <p:cNvPicPr>
              <a:picLocks/>
            </p:cNvPicPr>
            <p:nvPr/>
          </p:nvPicPr>
          <p:blipFill>
            <a:blip r:embed="rId3" cstate="screen">
              <a:extLst>
                <a:ext uri="{28A0092B-C50C-407E-A947-70E740481C1C}">
                  <a14:useLocalDpi xmlns:a14="http://schemas.microsoft.com/office/drawing/2010/main"/>
                </a:ext>
              </a:extLst>
            </a:blip>
            <a:stretch>
              <a:fillRect/>
            </a:stretch>
          </p:blipFill>
          <p:spPr>
            <a:xfrm>
              <a:off x="490883" y="929288"/>
              <a:ext cx="2252833" cy="1887961"/>
            </a:xfrm>
            <a:prstGeom prst="rect">
              <a:avLst/>
            </a:prstGeom>
          </p:spPr>
        </p:pic>
        <p:sp>
          <p:nvSpPr>
            <p:cNvPr id="23" name="TextBox 22"/>
            <p:cNvSpPr txBox="1"/>
            <p:nvPr/>
          </p:nvSpPr>
          <p:spPr>
            <a:xfrm>
              <a:off x="2061378" y="1286494"/>
              <a:ext cx="783203" cy="3681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Disputed territory</a:t>
              </a:r>
            </a:p>
          </p:txBody>
        </p:sp>
      </p:grpSp>
      <p:grpSp>
        <p:nvGrpSpPr>
          <p:cNvPr id="3" name="Group 2">
            <a:extLst>
              <a:ext uri="{FF2B5EF4-FFF2-40B4-BE49-F238E27FC236}">
                <a16:creationId xmlns:a16="http://schemas.microsoft.com/office/drawing/2014/main" xmlns="" id="{CFC60A24-7566-48A0-9C2E-EDF431D83911}"/>
              </a:ext>
            </a:extLst>
          </p:cNvPr>
          <p:cNvGrpSpPr/>
          <p:nvPr/>
        </p:nvGrpSpPr>
        <p:grpSpPr>
          <a:xfrm>
            <a:off x="10554933" y="2086758"/>
            <a:ext cx="1714005" cy="1462117"/>
            <a:chOff x="5429135" y="852366"/>
            <a:chExt cx="2503863" cy="211162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135" y="852366"/>
              <a:ext cx="2252833" cy="2111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7045073" y="1176833"/>
              <a:ext cx="887925" cy="4000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Disputed territory</a:t>
              </a:r>
            </a:p>
          </p:txBody>
        </p:sp>
      </p:grpSp>
      <p:sp>
        <p:nvSpPr>
          <p:cNvPr id="32" name="Title 1">
            <a:extLst>
              <a:ext uri="{FF2B5EF4-FFF2-40B4-BE49-F238E27FC236}">
                <a16:creationId xmlns:a16="http://schemas.microsoft.com/office/drawing/2014/main" xmlns="" id="{D9EB9878-7418-430A-AE89-A88234A8D8E1}"/>
              </a:ext>
            </a:extLst>
          </p:cNvPr>
          <p:cNvSpPr>
            <a:spLocks noGrp="1"/>
          </p:cNvSpPr>
          <p:nvPr>
            <p:ph type="title"/>
          </p:nvPr>
        </p:nvSpPr>
        <p:spPr>
          <a:xfrm>
            <a:off x="307932" y="68357"/>
            <a:ext cx="10203024" cy="800122"/>
          </a:xfrm>
        </p:spPr>
        <p:txBody>
          <a:bodyPr>
            <a:normAutofit/>
          </a:bodyPr>
          <a:lstStyle/>
          <a:p>
            <a:pPr eaLnBrk="0" fontAlgn="base" hangingPunct="0">
              <a:spcAft>
                <a:spcPct val="0"/>
              </a:spcAft>
            </a:pPr>
            <a:r>
              <a:rPr lang="en-GB" altLang="en-US" sz="3674" b="1" dirty="0">
                <a:solidFill>
                  <a:schemeClr val="accent3">
                    <a:lumMod val="75000"/>
                  </a:schemeClr>
                </a:solidFill>
                <a:latin typeface="Arial" charset="0"/>
                <a:ea typeface="+mn-ea"/>
                <a:cs typeface="Arial" charset="0"/>
              </a:rPr>
              <a:t>Proposed SIAs for NEAP 2019/20</a:t>
            </a:r>
            <a:endParaRPr lang="en-US" altLang="en-US" sz="3306" b="1" dirty="0">
              <a:solidFill>
                <a:schemeClr val="accent3">
                  <a:lumMod val="75000"/>
                </a:schemeClr>
              </a:solidFill>
              <a:latin typeface="Arial" charset="0"/>
              <a:ea typeface="+mn-ea"/>
              <a:cs typeface="Arial" charset="0"/>
            </a:endParaRPr>
          </a:p>
        </p:txBody>
      </p:sp>
      <p:cxnSp>
        <p:nvCxnSpPr>
          <p:cNvPr id="8" name="Straight Arrow Connector 7">
            <a:extLst>
              <a:ext uri="{FF2B5EF4-FFF2-40B4-BE49-F238E27FC236}">
                <a16:creationId xmlns:a16="http://schemas.microsoft.com/office/drawing/2014/main" xmlns="" id="{D1565B5A-2FDE-4FFC-A175-B95C8AF80640}"/>
              </a:ext>
            </a:extLst>
          </p:cNvPr>
          <p:cNvCxnSpPr>
            <a:cxnSpLocks/>
          </p:cNvCxnSpPr>
          <p:nvPr/>
        </p:nvCxnSpPr>
        <p:spPr>
          <a:xfrm flipV="1">
            <a:off x="41601" y="3966468"/>
            <a:ext cx="11863354" cy="2959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4D6805B9-0FDF-49C9-9A52-14272270AFB3}"/>
              </a:ext>
            </a:extLst>
          </p:cNvPr>
          <p:cNvCxnSpPr/>
          <p:nvPr/>
        </p:nvCxnSpPr>
        <p:spPr>
          <a:xfrm>
            <a:off x="562360" y="3711984"/>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xmlns="" id="{2ECD194B-A6B6-4D0E-8CDC-6A6AA3F79B4F}"/>
              </a:ext>
            </a:extLst>
          </p:cNvPr>
          <p:cNvCxnSpPr/>
          <p:nvPr/>
        </p:nvCxnSpPr>
        <p:spPr>
          <a:xfrm>
            <a:off x="1568495" y="3711984"/>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xmlns="" id="{141AA3BC-33E8-4130-ADB1-6B8E38643E13}"/>
              </a:ext>
            </a:extLst>
          </p:cNvPr>
          <p:cNvCxnSpPr>
            <a:cxnSpLocks/>
          </p:cNvCxnSpPr>
          <p:nvPr/>
        </p:nvCxnSpPr>
        <p:spPr>
          <a:xfrm>
            <a:off x="5042626" y="3442699"/>
            <a:ext cx="0" cy="78419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xmlns="" id="{A70FDA04-1566-454C-955E-036A7D09BD24}"/>
              </a:ext>
            </a:extLst>
          </p:cNvPr>
          <p:cNvCxnSpPr/>
          <p:nvPr/>
        </p:nvCxnSpPr>
        <p:spPr>
          <a:xfrm>
            <a:off x="6238156" y="3711984"/>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xmlns="" id="{DA2D9736-43EA-46DF-92B3-3DD467B11146}"/>
              </a:ext>
            </a:extLst>
          </p:cNvPr>
          <p:cNvCxnSpPr/>
          <p:nvPr/>
        </p:nvCxnSpPr>
        <p:spPr>
          <a:xfrm>
            <a:off x="7359703" y="3711984"/>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xmlns="" id="{983D696D-37D3-4E5E-970D-D8DC667870F0}"/>
              </a:ext>
            </a:extLst>
          </p:cNvPr>
          <p:cNvCxnSpPr/>
          <p:nvPr/>
        </p:nvCxnSpPr>
        <p:spPr>
          <a:xfrm>
            <a:off x="8570028" y="3711984"/>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53" name="Straight Connector 52">
            <a:extLst>
              <a:ext uri="{FF2B5EF4-FFF2-40B4-BE49-F238E27FC236}">
                <a16:creationId xmlns:a16="http://schemas.microsoft.com/office/drawing/2014/main" xmlns="" id="{3883D63E-CFA0-45BB-85C6-BE9036350B29}"/>
              </a:ext>
            </a:extLst>
          </p:cNvPr>
          <p:cNvCxnSpPr/>
          <p:nvPr/>
        </p:nvCxnSpPr>
        <p:spPr>
          <a:xfrm>
            <a:off x="9764077" y="3711984"/>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57" name="TextBox 56">
            <a:extLst>
              <a:ext uri="{FF2B5EF4-FFF2-40B4-BE49-F238E27FC236}">
                <a16:creationId xmlns:a16="http://schemas.microsoft.com/office/drawing/2014/main" xmlns="" id="{5BCF9AEB-7BCE-4166-8685-F90D1B5A923D}"/>
              </a:ext>
            </a:extLst>
          </p:cNvPr>
          <p:cNvSpPr txBox="1"/>
          <p:nvPr/>
        </p:nvSpPr>
        <p:spPr>
          <a:xfrm>
            <a:off x="192522" y="4179542"/>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Sept</a:t>
            </a:r>
          </a:p>
        </p:txBody>
      </p:sp>
      <p:sp>
        <p:nvSpPr>
          <p:cNvPr id="59" name="TextBox 58">
            <a:extLst>
              <a:ext uri="{FF2B5EF4-FFF2-40B4-BE49-F238E27FC236}">
                <a16:creationId xmlns:a16="http://schemas.microsoft.com/office/drawing/2014/main" xmlns="" id="{887DA89B-1DDB-4168-A9E7-C85400D9F92A}"/>
              </a:ext>
            </a:extLst>
          </p:cNvPr>
          <p:cNvSpPr txBox="1"/>
          <p:nvPr/>
        </p:nvSpPr>
        <p:spPr>
          <a:xfrm>
            <a:off x="1189783" y="4191375"/>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Oct</a:t>
            </a:r>
          </a:p>
        </p:txBody>
      </p:sp>
      <p:sp>
        <p:nvSpPr>
          <p:cNvPr id="61" name="TextBox 60">
            <a:extLst>
              <a:ext uri="{FF2B5EF4-FFF2-40B4-BE49-F238E27FC236}">
                <a16:creationId xmlns:a16="http://schemas.microsoft.com/office/drawing/2014/main" xmlns="" id="{3B79ABB1-C744-47F0-89E4-A2B30FAC73CC}"/>
              </a:ext>
            </a:extLst>
          </p:cNvPr>
          <p:cNvSpPr txBox="1"/>
          <p:nvPr/>
        </p:nvSpPr>
        <p:spPr>
          <a:xfrm>
            <a:off x="3474304" y="4194329"/>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Dec</a:t>
            </a:r>
          </a:p>
        </p:txBody>
      </p:sp>
      <p:sp>
        <p:nvSpPr>
          <p:cNvPr id="63" name="TextBox 62">
            <a:extLst>
              <a:ext uri="{FF2B5EF4-FFF2-40B4-BE49-F238E27FC236}">
                <a16:creationId xmlns:a16="http://schemas.microsoft.com/office/drawing/2014/main" xmlns="" id="{7277FF6C-3E44-4D41-B9C4-14881DF3E1E3}"/>
              </a:ext>
            </a:extLst>
          </p:cNvPr>
          <p:cNvSpPr txBox="1"/>
          <p:nvPr/>
        </p:nvSpPr>
        <p:spPr>
          <a:xfrm>
            <a:off x="4675750" y="4188407"/>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Jan</a:t>
            </a:r>
          </a:p>
        </p:txBody>
      </p:sp>
      <p:sp>
        <p:nvSpPr>
          <p:cNvPr id="65" name="TextBox 64">
            <a:extLst>
              <a:ext uri="{FF2B5EF4-FFF2-40B4-BE49-F238E27FC236}">
                <a16:creationId xmlns:a16="http://schemas.microsoft.com/office/drawing/2014/main" xmlns="" id="{9536D543-5945-4010-9BBB-1B286D24ADD4}"/>
              </a:ext>
            </a:extLst>
          </p:cNvPr>
          <p:cNvSpPr txBox="1"/>
          <p:nvPr/>
        </p:nvSpPr>
        <p:spPr>
          <a:xfrm>
            <a:off x="5877191" y="4182487"/>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Feb</a:t>
            </a:r>
          </a:p>
        </p:txBody>
      </p:sp>
      <p:sp>
        <p:nvSpPr>
          <p:cNvPr id="67" name="TextBox 66">
            <a:extLst>
              <a:ext uri="{FF2B5EF4-FFF2-40B4-BE49-F238E27FC236}">
                <a16:creationId xmlns:a16="http://schemas.microsoft.com/office/drawing/2014/main" xmlns="" id="{9750020C-9F4B-4031-A116-08D59B7DBB09}"/>
              </a:ext>
            </a:extLst>
          </p:cNvPr>
          <p:cNvSpPr txBox="1"/>
          <p:nvPr/>
        </p:nvSpPr>
        <p:spPr>
          <a:xfrm>
            <a:off x="6998738" y="4176566"/>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Mar</a:t>
            </a:r>
          </a:p>
        </p:txBody>
      </p:sp>
      <p:sp>
        <p:nvSpPr>
          <p:cNvPr id="69" name="TextBox 68">
            <a:extLst>
              <a:ext uri="{FF2B5EF4-FFF2-40B4-BE49-F238E27FC236}">
                <a16:creationId xmlns:a16="http://schemas.microsoft.com/office/drawing/2014/main" xmlns="" id="{0B9694C0-6FCA-4013-9A61-30163FC59D62}"/>
              </a:ext>
            </a:extLst>
          </p:cNvPr>
          <p:cNvSpPr txBox="1"/>
          <p:nvPr/>
        </p:nvSpPr>
        <p:spPr>
          <a:xfrm>
            <a:off x="8217937" y="4179522"/>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Apr</a:t>
            </a:r>
          </a:p>
        </p:txBody>
      </p:sp>
      <p:sp>
        <p:nvSpPr>
          <p:cNvPr id="71" name="TextBox 70">
            <a:extLst>
              <a:ext uri="{FF2B5EF4-FFF2-40B4-BE49-F238E27FC236}">
                <a16:creationId xmlns:a16="http://schemas.microsoft.com/office/drawing/2014/main" xmlns="" id="{EE1FA238-2C01-4A15-9090-5CC56571A568}"/>
              </a:ext>
            </a:extLst>
          </p:cNvPr>
          <p:cNvSpPr txBox="1"/>
          <p:nvPr/>
        </p:nvSpPr>
        <p:spPr>
          <a:xfrm>
            <a:off x="9401627" y="4200234"/>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May</a:t>
            </a:r>
          </a:p>
        </p:txBody>
      </p:sp>
      <p:sp>
        <p:nvSpPr>
          <p:cNvPr id="73" name="TextBox 72">
            <a:extLst>
              <a:ext uri="{FF2B5EF4-FFF2-40B4-BE49-F238E27FC236}">
                <a16:creationId xmlns:a16="http://schemas.microsoft.com/office/drawing/2014/main" xmlns="" id="{C7AE68C1-6F0B-44F9-A197-91BE4C420DB7}"/>
              </a:ext>
            </a:extLst>
          </p:cNvPr>
          <p:cNvSpPr txBox="1"/>
          <p:nvPr/>
        </p:nvSpPr>
        <p:spPr>
          <a:xfrm>
            <a:off x="4692023" y="4435506"/>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2020</a:t>
            </a:r>
          </a:p>
        </p:txBody>
      </p:sp>
      <p:grpSp>
        <p:nvGrpSpPr>
          <p:cNvPr id="77" name="Group 76">
            <a:extLst>
              <a:ext uri="{FF2B5EF4-FFF2-40B4-BE49-F238E27FC236}">
                <a16:creationId xmlns:a16="http://schemas.microsoft.com/office/drawing/2014/main" xmlns="" id="{845EAD6C-0681-4032-9B72-28B50F49958A}"/>
              </a:ext>
            </a:extLst>
          </p:cNvPr>
          <p:cNvGrpSpPr/>
          <p:nvPr/>
        </p:nvGrpSpPr>
        <p:grpSpPr>
          <a:xfrm>
            <a:off x="6322415" y="2066272"/>
            <a:ext cx="1495639" cy="1420457"/>
            <a:chOff x="490883" y="929288"/>
            <a:chExt cx="2353698" cy="1887961"/>
          </a:xfrm>
        </p:grpSpPr>
        <p:pic>
          <p:nvPicPr>
            <p:cNvPr id="78" name="Picture 77">
              <a:extLst>
                <a:ext uri="{FF2B5EF4-FFF2-40B4-BE49-F238E27FC236}">
                  <a16:creationId xmlns:a16="http://schemas.microsoft.com/office/drawing/2014/main" xmlns="" id="{1786284B-17DE-422C-8622-EC038BD62292}"/>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90883" y="929288"/>
              <a:ext cx="2252833" cy="1887961"/>
            </a:xfrm>
            <a:prstGeom prst="rect">
              <a:avLst/>
            </a:prstGeom>
          </p:spPr>
        </p:pic>
        <p:sp>
          <p:nvSpPr>
            <p:cNvPr id="79" name="TextBox 78">
              <a:extLst>
                <a:ext uri="{FF2B5EF4-FFF2-40B4-BE49-F238E27FC236}">
                  <a16:creationId xmlns:a16="http://schemas.microsoft.com/office/drawing/2014/main" xmlns="" id="{C45E9472-CDDF-459D-95CC-8826A579A98F}"/>
                </a:ext>
              </a:extLst>
            </p:cNvPr>
            <p:cNvSpPr txBox="1"/>
            <p:nvPr/>
          </p:nvSpPr>
          <p:spPr>
            <a:xfrm>
              <a:off x="2061378" y="1286494"/>
              <a:ext cx="783203" cy="3681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Disputed territory</a:t>
              </a:r>
            </a:p>
          </p:txBody>
        </p:sp>
      </p:grpSp>
      <p:grpSp>
        <p:nvGrpSpPr>
          <p:cNvPr id="80" name="Group 79">
            <a:extLst>
              <a:ext uri="{FF2B5EF4-FFF2-40B4-BE49-F238E27FC236}">
                <a16:creationId xmlns:a16="http://schemas.microsoft.com/office/drawing/2014/main" xmlns="" id="{D2E0F352-EAB6-4912-89F3-139E4F238E16}"/>
              </a:ext>
            </a:extLst>
          </p:cNvPr>
          <p:cNvGrpSpPr/>
          <p:nvPr/>
        </p:nvGrpSpPr>
        <p:grpSpPr>
          <a:xfrm>
            <a:off x="8550315" y="2098249"/>
            <a:ext cx="1495639" cy="1420457"/>
            <a:chOff x="490883" y="929288"/>
            <a:chExt cx="2353698" cy="1887961"/>
          </a:xfrm>
        </p:grpSpPr>
        <p:pic>
          <p:nvPicPr>
            <p:cNvPr id="81" name="Picture 80">
              <a:extLst>
                <a:ext uri="{FF2B5EF4-FFF2-40B4-BE49-F238E27FC236}">
                  <a16:creationId xmlns:a16="http://schemas.microsoft.com/office/drawing/2014/main" xmlns="" id="{D7F38894-8ABB-4ED3-82C1-23E9CE1C0BC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90883" y="929288"/>
              <a:ext cx="2252833" cy="1887961"/>
            </a:xfrm>
            <a:prstGeom prst="rect">
              <a:avLst/>
            </a:prstGeom>
          </p:spPr>
        </p:pic>
        <p:sp>
          <p:nvSpPr>
            <p:cNvPr id="82" name="TextBox 81">
              <a:extLst>
                <a:ext uri="{FF2B5EF4-FFF2-40B4-BE49-F238E27FC236}">
                  <a16:creationId xmlns:a16="http://schemas.microsoft.com/office/drawing/2014/main" xmlns="" id="{191CE8E5-AC5C-4DDF-B2C8-16FDFFF0827C}"/>
                </a:ext>
              </a:extLst>
            </p:cNvPr>
            <p:cNvSpPr txBox="1"/>
            <p:nvPr/>
          </p:nvSpPr>
          <p:spPr>
            <a:xfrm>
              <a:off x="2061378" y="1286494"/>
              <a:ext cx="783203" cy="3681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Disputed territory</a:t>
              </a:r>
            </a:p>
          </p:txBody>
        </p:sp>
      </p:grpSp>
      <p:cxnSp>
        <p:nvCxnSpPr>
          <p:cNvPr id="74" name="Straight Connector 73">
            <a:extLst>
              <a:ext uri="{FF2B5EF4-FFF2-40B4-BE49-F238E27FC236}">
                <a16:creationId xmlns:a16="http://schemas.microsoft.com/office/drawing/2014/main" xmlns="" id="{2E95B544-145B-47C3-B4A6-D02D5A1A8636}"/>
              </a:ext>
            </a:extLst>
          </p:cNvPr>
          <p:cNvCxnSpPr/>
          <p:nvPr/>
        </p:nvCxnSpPr>
        <p:spPr>
          <a:xfrm>
            <a:off x="2712235" y="3722340"/>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76" name="TextBox 75">
            <a:extLst>
              <a:ext uri="{FF2B5EF4-FFF2-40B4-BE49-F238E27FC236}">
                <a16:creationId xmlns:a16="http://schemas.microsoft.com/office/drawing/2014/main" xmlns="" id="{BD1A51E4-35CB-419E-A5BA-18129219F2C0}"/>
              </a:ext>
            </a:extLst>
          </p:cNvPr>
          <p:cNvSpPr txBox="1"/>
          <p:nvPr/>
        </p:nvSpPr>
        <p:spPr>
          <a:xfrm>
            <a:off x="2324644" y="4198763"/>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Nov</a:t>
            </a:r>
          </a:p>
        </p:txBody>
      </p:sp>
      <p:cxnSp>
        <p:nvCxnSpPr>
          <p:cNvPr id="83" name="Straight Connector 82">
            <a:extLst>
              <a:ext uri="{FF2B5EF4-FFF2-40B4-BE49-F238E27FC236}">
                <a16:creationId xmlns:a16="http://schemas.microsoft.com/office/drawing/2014/main" xmlns="" id="{4FFE94FB-BEC2-41E5-ADB1-9BE1897287CE}"/>
              </a:ext>
            </a:extLst>
          </p:cNvPr>
          <p:cNvCxnSpPr/>
          <p:nvPr/>
        </p:nvCxnSpPr>
        <p:spPr>
          <a:xfrm>
            <a:off x="3847099" y="3711984"/>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84" name="Straight Connector 83">
            <a:extLst>
              <a:ext uri="{FF2B5EF4-FFF2-40B4-BE49-F238E27FC236}">
                <a16:creationId xmlns:a16="http://schemas.microsoft.com/office/drawing/2014/main" xmlns="" id="{CDDC689D-031A-4F47-93B3-8E1C504D7638}"/>
              </a:ext>
            </a:extLst>
          </p:cNvPr>
          <p:cNvCxnSpPr/>
          <p:nvPr/>
        </p:nvCxnSpPr>
        <p:spPr>
          <a:xfrm>
            <a:off x="10848635" y="3704586"/>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85" name="TextBox 84">
            <a:extLst>
              <a:ext uri="{FF2B5EF4-FFF2-40B4-BE49-F238E27FC236}">
                <a16:creationId xmlns:a16="http://schemas.microsoft.com/office/drawing/2014/main" xmlns="" id="{A5433CEE-7DC3-43C5-99FB-63FC54295C2A}"/>
              </a:ext>
            </a:extLst>
          </p:cNvPr>
          <p:cNvSpPr txBox="1"/>
          <p:nvPr/>
        </p:nvSpPr>
        <p:spPr>
          <a:xfrm>
            <a:off x="10486185" y="4192836"/>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June</a:t>
            </a:r>
          </a:p>
        </p:txBody>
      </p:sp>
      <p:sp>
        <p:nvSpPr>
          <p:cNvPr id="22" name="TextBox 60"/>
          <p:cNvSpPr txBox="1"/>
          <p:nvPr/>
        </p:nvSpPr>
        <p:spPr>
          <a:xfrm>
            <a:off x="3904200" y="1936221"/>
            <a:ext cx="95109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Dec 16, NID</a:t>
            </a:r>
            <a:r>
              <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100%</a:t>
            </a:r>
          </a:p>
        </p:txBody>
      </p:sp>
      <p:sp>
        <p:nvSpPr>
          <p:cNvPr id="89" name="TextBox 60">
            <a:extLst>
              <a:ext uri="{FF2B5EF4-FFF2-40B4-BE49-F238E27FC236}">
                <a16:creationId xmlns:a16="http://schemas.microsoft.com/office/drawing/2014/main" xmlns="" id="{AC16F780-DE50-40CA-9AEA-FB9C0BFDA451}"/>
              </a:ext>
            </a:extLst>
          </p:cNvPr>
          <p:cNvSpPr txBox="1"/>
          <p:nvPr/>
        </p:nvSpPr>
        <p:spPr>
          <a:xfrm>
            <a:off x="6308060" y="1946578"/>
            <a:ext cx="95109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Feb 17, NID</a:t>
            </a:r>
            <a:r>
              <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100%</a:t>
            </a:r>
          </a:p>
        </p:txBody>
      </p:sp>
      <p:sp>
        <p:nvSpPr>
          <p:cNvPr id="90" name="TextBox 60">
            <a:extLst>
              <a:ext uri="{FF2B5EF4-FFF2-40B4-BE49-F238E27FC236}">
                <a16:creationId xmlns:a16="http://schemas.microsoft.com/office/drawing/2014/main" xmlns="" id="{A2C92911-B56E-4320-B265-3F917B3F9E05}"/>
              </a:ext>
            </a:extLst>
          </p:cNvPr>
          <p:cNvSpPr txBox="1"/>
          <p:nvPr/>
        </p:nvSpPr>
        <p:spPr>
          <a:xfrm>
            <a:off x="8493447" y="2001321"/>
            <a:ext cx="951092"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Apr 20*, NID</a:t>
            </a:r>
            <a:r>
              <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100%</a:t>
            </a:r>
          </a:p>
        </p:txBody>
      </p:sp>
      <p:sp>
        <p:nvSpPr>
          <p:cNvPr id="91" name="TextBox 60">
            <a:extLst>
              <a:ext uri="{FF2B5EF4-FFF2-40B4-BE49-F238E27FC236}">
                <a16:creationId xmlns:a16="http://schemas.microsoft.com/office/drawing/2014/main" xmlns="" id="{E3D5C036-264A-4985-BEDD-07D63E78D95E}"/>
              </a:ext>
            </a:extLst>
          </p:cNvPr>
          <p:cNvSpPr txBox="1"/>
          <p:nvPr/>
        </p:nvSpPr>
        <p:spPr>
          <a:xfrm>
            <a:off x="10643325" y="2011678"/>
            <a:ext cx="95109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Jun 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SNID</a:t>
            </a:r>
            <a:r>
              <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50%</a:t>
            </a:r>
          </a:p>
        </p:txBody>
      </p:sp>
      <p:cxnSp>
        <p:nvCxnSpPr>
          <p:cNvPr id="6" name="Straight Connector 5">
            <a:extLst>
              <a:ext uri="{FF2B5EF4-FFF2-40B4-BE49-F238E27FC236}">
                <a16:creationId xmlns:a16="http://schemas.microsoft.com/office/drawing/2014/main" xmlns="" id="{1C8A75B0-DD98-49E4-9DD3-EBB9A60786BA}"/>
              </a:ext>
            </a:extLst>
          </p:cNvPr>
          <p:cNvCxnSpPr/>
          <p:nvPr/>
        </p:nvCxnSpPr>
        <p:spPr>
          <a:xfrm>
            <a:off x="5077567" y="2867871"/>
            <a:ext cx="1182705" cy="0"/>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Straight Connector 91">
            <a:extLst>
              <a:ext uri="{FF2B5EF4-FFF2-40B4-BE49-F238E27FC236}">
                <a16:creationId xmlns:a16="http://schemas.microsoft.com/office/drawing/2014/main" xmlns="" id="{85629171-4C35-40C4-B33B-D00D5615B10E}"/>
              </a:ext>
            </a:extLst>
          </p:cNvPr>
          <p:cNvCxnSpPr/>
          <p:nvPr/>
        </p:nvCxnSpPr>
        <p:spPr>
          <a:xfrm>
            <a:off x="7431633" y="2851595"/>
            <a:ext cx="1182705" cy="0"/>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xmlns="" id="{0EF6AC90-3E07-4279-89AF-EBEEE2FBB751}"/>
              </a:ext>
            </a:extLst>
          </p:cNvPr>
          <p:cNvCxnSpPr/>
          <p:nvPr/>
        </p:nvCxnSpPr>
        <p:spPr>
          <a:xfrm>
            <a:off x="9643655" y="2844195"/>
            <a:ext cx="1182705" cy="0"/>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94" name="TextBox 60">
            <a:extLst>
              <a:ext uri="{FF2B5EF4-FFF2-40B4-BE49-F238E27FC236}">
                <a16:creationId xmlns:a16="http://schemas.microsoft.com/office/drawing/2014/main" xmlns="" id="{D2981E6E-FC43-40D6-899A-76C6FF541982}"/>
              </a:ext>
            </a:extLst>
          </p:cNvPr>
          <p:cNvSpPr txBox="1"/>
          <p:nvPr/>
        </p:nvSpPr>
        <p:spPr>
          <a:xfrm>
            <a:off x="5233858" y="2621286"/>
            <a:ext cx="82285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8 weeks</a:t>
            </a:r>
          </a:p>
        </p:txBody>
      </p:sp>
      <p:sp>
        <p:nvSpPr>
          <p:cNvPr id="95" name="TextBox 60">
            <a:extLst>
              <a:ext uri="{FF2B5EF4-FFF2-40B4-BE49-F238E27FC236}">
                <a16:creationId xmlns:a16="http://schemas.microsoft.com/office/drawing/2014/main" xmlns="" id="{9CC24FEE-0756-4930-9928-BE86CEFA314F}"/>
              </a:ext>
            </a:extLst>
          </p:cNvPr>
          <p:cNvSpPr txBox="1"/>
          <p:nvPr/>
        </p:nvSpPr>
        <p:spPr>
          <a:xfrm>
            <a:off x="7543535" y="2631642"/>
            <a:ext cx="951092"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8 weeks</a:t>
            </a:r>
          </a:p>
        </p:txBody>
      </p:sp>
      <p:sp>
        <p:nvSpPr>
          <p:cNvPr id="96" name="TextBox 60">
            <a:extLst>
              <a:ext uri="{FF2B5EF4-FFF2-40B4-BE49-F238E27FC236}">
                <a16:creationId xmlns:a16="http://schemas.microsoft.com/office/drawing/2014/main" xmlns="" id="{1552DEBE-4408-4238-A57C-61C831E479BB}"/>
              </a:ext>
            </a:extLst>
          </p:cNvPr>
          <p:cNvSpPr txBox="1"/>
          <p:nvPr/>
        </p:nvSpPr>
        <p:spPr>
          <a:xfrm>
            <a:off x="9875327" y="2606489"/>
            <a:ext cx="90288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8 weeks</a:t>
            </a:r>
          </a:p>
        </p:txBody>
      </p:sp>
      <p:sp>
        <p:nvSpPr>
          <p:cNvPr id="7" name="TextBox 6">
            <a:extLst>
              <a:ext uri="{FF2B5EF4-FFF2-40B4-BE49-F238E27FC236}">
                <a16:creationId xmlns:a16="http://schemas.microsoft.com/office/drawing/2014/main" xmlns="" id="{F1EFF9BF-BF3D-48C3-B0DF-85DFB2918B12}"/>
              </a:ext>
            </a:extLst>
          </p:cNvPr>
          <p:cNvSpPr txBox="1"/>
          <p:nvPr/>
        </p:nvSpPr>
        <p:spPr>
          <a:xfrm>
            <a:off x="9797114" y="4853314"/>
            <a:ext cx="3320107"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70C0"/>
                </a:solidFill>
                <a:effectLst/>
                <a:uLnTx/>
                <a:uFillTx/>
                <a:latin typeface="Calibri" panose="020F0502020204030204"/>
                <a:ea typeface="+mn-ea"/>
                <a:cs typeface="+mn-cs"/>
              </a:rPr>
              <a:t>Jul – Dec 2020 (indicative):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Aug 17: SNID 50%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Oct 19: SNID 50%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Dec 21: NID 100%</a:t>
            </a:r>
          </a:p>
        </p:txBody>
      </p:sp>
      <p:cxnSp>
        <p:nvCxnSpPr>
          <p:cNvPr id="97" name="Straight Connector 96">
            <a:extLst>
              <a:ext uri="{FF2B5EF4-FFF2-40B4-BE49-F238E27FC236}">
                <a16:creationId xmlns:a16="http://schemas.microsoft.com/office/drawing/2014/main" xmlns="" id="{C715D74B-91DC-4811-B8DD-4C8FD49DAFF3}"/>
              </a:ext>
            </a:extLst>
          </p:cNvPr>
          <p:cNvCxnSpPr>
            <a:cxnSpLocks/>
          </p:cNvCxnSpPr>
          <p:nvPr/>
        </p:nvCxnSpPr>
        <p:spPr>
          <a:xfrm>
            <a:off x="11604717" y="3679428"/>
            <a:ext cx="0" cy="1085106"/>
          </a:xfrm>
          <a:prstGeom prst="line">
            <a:avLst/>
          </a:prstGeom>
          <a:ln w="38100">
            <a:headEnd type="none"/>
            <a:tailEnd type="triangle"/>
          </a:ln>
        </p:spPr>
        <p:style>
          <a:lnRef idx="3">
            <a:schemeClr val="accent1"/>
          </a:lnRef>
          <a:fillRef idx="0">
            <a:schemeClr val="accent1"/>
          </a:fillRef>
          <a:effectRef idx="2">
            <a:schemeClr val="accent1"/>
          </a:effectRef>
          <a:fontRef idx="minor">
            <a:schemeClr val="tx1"/>
          </a:fontRef>
        </p:style>
      </p:cxnSp>
      <p:cxnSp>
        <p:nvCxnSpPr>
          <p:cNvPr id="98" name="Straight Connector 97">
            <a:extLst>
              <a:ext uri="{FF2B5EF4-FFF2-40B4-BE49-F238E27FC236}">
                <a16:creationId xmlns:a16="http://schemas.microsoft.com/office/drawing/2014/main" xmlns="" id="{B6B055BF-0AA4-45AD-B982-879618A8750F}"/>
              </a:ext>
            </a:extLst>
          </p:cNvPr>
          <p:cNvCxnSpPr>
            <a:cxnSpLocks/>
          </p:cNvCxnSpPr>
          <p:nvPr/>
        </p:nvCxnSpPr>
        <p:spPr>
          <a:xfrm>
            <a:off x="455940" y="2933178"/>
            <a:ext cx="3372405" cy="0"/>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99" name="TextBox 60">
            <a:extLst>
              <a:ext uri="{FF2B5EF4-FFF2-40B4-BE49-F238E27FC236}">
                <a16:creationId xmlns:a16="http://schemas.microsoft.com/office/drawing/2014/main" xmlns="" id="{48E03787-0FBF-4FAC-AC6B-06501F7CD619}"/>
              </a:ext>
            </a:extLst>
          </p:cNvPr>
          <p:cNvSpPr txBox="1"/>
          <p:nvPr/>
        </p:nvSpPr>
        <p:spPr>
          <a:xfrm>
            <a:off x="1086435" y="2676142"/>
            <a:ext cx="2166582"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3 month pause</a:t>
            </a:r>
          </a:p>
        </p:txBody>
      </p:sp>
      <p:sp>
        <p:nvSpPr>
          <p:cNvPr id="107" name="TextBox 60">
            <a:extLst>
              <a:ext uri="{FF2B5EF4-FFF2-40B4-BE49-F238E27FC236}">
                <a16:creationId xmlns:a16="http://schemas.microsoft.com/office/drawing/2014/main" xmlns="" id="{041210C1-CF9A-4D1D-A1F1-749D34518F6B}"/>
              </a:ext>
            </a:extLst>
          </p:cNvPr>
          <p:cNvSpPr txBox="1"/>
          <p:nvPr/>
        </p:nvSpPr>
        <p:spPr>
          <a:xfrm>
            <a:off x="1960589" y="3209898"/>
            <a:ext cx="168676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Typhoid SIA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Sindh</a:t>
            </a:r>
          </a:p>
        </p:txBody>
      </p:sp>
      <p:sp>
        <p:nvSpPr>
          <p:cNvPr id="70" name="TextBox 69">
            <a:extLst>
              <a:ext uri="{FF2B5EF4-FFF2-40B4-BE49-F238E27FC236}">
                <a16:creationId xmlns:a16="http://schemas.microsoft.com/office/drawing/2014/main" xmlns="" id="{4EA10D26-018B-45EC-947E-FF53742E4710}"/>
              </a:ext>
            </a:extLst>
          </p:cNvPr>
          <p:cNvSpPr txBox="1"/>
          <p:nvPr/>
        </p:nvSpPr>
        <p:spPr>
          <a:xfrm rot="16200000">
            <a:off x="-1025299" y="2101348"/>
            <a:ext cx="256236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SIA objectives 1 and 3</a:t>
            </a:r>
          </a:p>
        </p:txBody>
      </p:sp>
    </p:spTree>
    <p:extLst>
      <p:ext uri="{BB962C8B-B14F-4D97-AF65-F5344CB8AC3E}">
        <p14:creationId xmlns:p14="http://schemas.microsoft.com/office/powerpoint/2010/main" val="2110040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1056342" y="133965"/>
            <a:ext cx="1640163" cy="763972"/>
            <a:chOff x="10208985" y="2073527"/>
            <a:chExt cx="1920697" cy="894640"/>
          </a:xfrm>
        </p:grpSpPr>
        <p:pic>
          <p:nvPicPr>
            <p:cNvPr id="15" name="Picture 14"/>
            <p:cNvPicPr>
              <a:picLocks noChangeAspect="1"/>
            </p:cNvPicPr>
            <p:nvPr/>
          </p:nvPicPr>
          <p:blipFill rotWithShape="1">
            <a:blip r:embed="rId2" cstate="email">
              <a:extLst>
                <a:ext uri="{28A0092B-C50C-407E-A947-70E740481C1C}">
                  <a14:useLocalDpi xmlns:a14="http://schemas.microsoft.com/office/drawing/2010/main"/>
                </a:ext>
              </a:extLst>
            </a:blip>
            <a:srcRect l="17026" r="11768"/>
            <a:stretch/>
          </p:blipFill>
          <p:spPr>
            <a:xfrm rot="10800000">
              <a:off x="10208985" y="2073528"/>
              <a:ext cx="259159" cy="877683"/>
            </a:xfrm>
            <a:prstGeom prst="rect">
              <a:avLst/>
            </a:prstGeom>
          </p:spPr>
        </p:pic>
        <p:sp>
          <p:nvSpPr>
            <p:cNvPr id="16" name="TextBox 15"/>
            <p:cNvSpPr txBox="1"/>
            <p:nvPr/>
          </p:nvSpPr>
          <p:spPr>
            <a:xfrm>
              <a:off x="10468144" y="2073527"/>
              <a:ext cx="1304193" cy="2924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23" b="0" i="0" u="none" strike="noStrike" kern="1200" cap="none" spc="0" normalizeH="0" baseline="0" noProof="0" dirty="0">
                  <a:ln>
                    <a:noFill/>
                  </a:ln>
                  <a:solidFill>
                    <a:prstClr val="black"/>
                  </a:solidFill>
                  <a:effectLst/>
                  <a:uLnTx/>
                  <a:uFillTx/>
                  <a:latin typeface="Calibri" panose="020F0502020204030204"/>
                  <a:ea typeface="+mn-ea"/>
                  <a:cs typeface="+mn-cs"/>
                </a:rPr>
                <a:t>Full district</a:t>
              </a:r>
            </a:p>
          </p:txBody>
        </p:sp>
        <p:sp>
          <p:nvSpPr>
            <p:cNvPr id="17" name="TextBox 16"/>
            <p:cNvSpPr txBox="1"/>
            <p:nvPr/>
          </p:nvSpPr>
          <p:spPr>
            <a:xfrm>
              <a:off x="10453283" y="2385638"/>
              <a:ext cx="1676399" cy="2924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23" b="0" i="0" u="none" strike="noStrike" kern="1200" cap="none" spc="0" normalizeH="0" baseline="0" noProof="0" dirty="0">
                  <a:ln>
                    <a:noFill/>
                  </a:ln>
                  <a:solidFill>
                    <a:prstClr val="black"/>
                  </a:solidFill>
                  <a:effectLst/>
                  <a:uLnTx/>
                  <a:uFillTx/>
                  <a:latin typeface="Calibri" panose="020F0502020204030204"/>
                  <a:ea typeface="+mn-ea"/>
                  <a:cs typeface="+mn-cs"/>
                </a:rPr>
                <a:t>Part of district</a:t>
              </a:r>
            </a:p>
          </p:txBody>
        </p:sp>
        <p:sp>
          <p:nvSpPr>
            <p:cNvPr id="18" name="TextBox 17"/>
            <p:cNvSpPr txBox="1"/>
            <p:nvPr/>
          </p:nvSpPr>
          <p:spPr>
            <a:xfrm>
              <a:off x="10453283" y="2675703"/>
              <a:ext cx="1676399" cy="2924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23" b="0" i="0" u="none" strike="noStrike" kern="1200" cap="none" spc="0" normalizeH="0" baseline="0" noProof="0" dirty="0">
                  <a:ln>
                    <a:noFill/>
                  </a:ln>
                  <a:solidFill>
                    <a:prstClr val="black"/>
                  </a:solidFill>
                  <a:effectLst/>
                  <a:uLnTx/>
                  <a:uFillTx/>
                  <a:latin typeface="Calibri" panose="020F0502020204030204"/>
                  <a:ea typeface="+mn-ea"/>
                  <a:cs typeface="+mn-cs"/>
                </a:rPr>
                <a:t>Not included</a:t>
              </a:r>
            </a:p>
          </p:txBody>
        </p:sp>
      </p:grpSp>
      <p:grpSp>
        <p:nvGrpSpPr>
          <p:cNvPr id="75" name="Group 74">
            <a:extLst>
              <a:ext uri="{FF2B5EF4-FFF2-40B4-BE49-F238E27FC236}">
                <a16:creationId xmlns:a16="http://schemas.microsoft.com/office/drawing/2014/main" xmlns="" id="{960C84EB-8ABE-4F85-ABD1-45F3929ADC6E}"/>
              </a:ext>
            </a:extLst>
          </p:cNvPr>
          <p:cNvGrpSpPr/>
          <p:nvPr/>
        </p:nvGrpSpPr>
        <p:grpSpPr>
          <a:xfrm>
            <a:off x="3892911" y="2018743"/>
            <a:ext cx="1495639" cy="1420457"/>
            <a:chOff x="490883" y="929288"/>
            <a:chExt cx="2353698" cy="1887961"/>
          </a:xfrm>
        </p:grpSpPr>
        <p:pic>
          <p:nvPicPr>
            <p:cNvPr id="21" name="Picture 20"/>
            <p:cNvPicPr>
              <a:picLocks/>
            </p:cNvPicPr>
            <p:nvPr/>
          </p:nvPicPr>
          <p:blipFill>
            <a:blip r:embed="rId3" cstate="screen">
              <a:extLst>
                <a:ext uri="{28A0092B-C50C-407E-A947-70E740481C1C}">
                  <a14:useLocalDpi xmlns:a14="http://schemas.microsoft.com/office/drawing/2010/main"/>
                </a:ext>
              </a:extLst>
            </a:blip>
            <a:stretch>
              <a:fillRect/>
            </a:stretch>
          </p:blipFill>
          <p:spPr>
            <a:xfrm>
              <a:off x="490883" y="929288"/>
              <a:ext cx="2252833" cy="1887961"/>
            </a:xfrm>
            <a:prstGeom prst="rect">
              <a:avLst/>
            </a:prstGeom>
          </p:spPr>
        </p:pic>
        <p:sp>
          <p:nvSpPr>
            <p:cNvPr id="23" name="TextBox 22"/>
            <p:cNvSpPr txBox="1"/>
            <p:nvPr/>
          </p:nvSpPr>
          <p:spPr>
            <a:xfrm>
              <a:off x="2061378" y="1286494"/>
              <a:ext cx="783203" cy="3681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Disputed territory</a:t>
              </a:r>
            </a:p>
          </p:txBody>
        </p:sp>
      </p:grpSp>
      <p:grpSp>
        <p:nvGrpSpPr>
          <p:cNvPr id="3" name="Group 2">
            <a:extLst>
              <a:ext uri="{FF2B5EF4-FFF2-40B4-BE49-F238E27FC236}">
                <a16:creationId xmlns:a16="http://schemas.microsoft.com/office/drawing/2014/main" xmlns="" id="{CFC60A24-7566-48A0-9C2E-EDF431D83911}"/>
              </a:ext>
            </a:extLst>
          </p:cNvPr>
          <p:cNvGrpSpPr/>
          <p:nvPr/>
        </p:nvGrpSpPr>
        <p:grpSpPr>
          <a:xfrm>
            <a:off x="10554933" y="2086758"/>
            <a:ext cx="1714005" cy="1462117"/>
            <a:chOff x="5429135" y="852366"/>
            <a:chExt cx="2503863" cy="211162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135" y="852366"/>
              <a:ext cx="2252833" cy="2111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7045073" y="1176833"/>
              <a:ext cx="887925" cy="4000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Disputed territory</a:t>
              </a:r>
            </a:p>
          </p:txBody>
        </p:sp>
      </p:grpSp>
      <p:sp>
        <p:nvSpPr>
          <p:cNvPr id="32" name="Title 1">
            <a:extLst>
              <a:ext uri="{FF2B5EF4-FFF2-40B4-BE49-F238E27FC236}">
                <a16:creationId xmlns:a16="http://schemas.microsoft.com/office/drawing/2014/main" xmlns="" id="{D9EB9878-7418-430A-AE89-A88234A8D8E1}"/>
              </a:ext>
            </a:extLst>
          </p:cNvPr>
          <p:cNvSpPr>
            <a:spLocks noGrp="1"/>
          </p:cNvSpPr>
          <p:nvPr>
            <p:ph type="title"/>
          </p:nvPr>
        </p:nvSpPr>
        <p:spPr>
          <a:xfrm>
            <a:off x="307932" y="68357"/>
            <a:ext cx="10203024" cy="800122"/>
          </a:xfrm>
        </p:spPr>
        <p:txBody>
          <a:bodyPr>
            <a:normAutofit/>
          </a:bodyPr>
          <a:lstStyle/>
          <a:p>
            <a:pPr eaLnBrk="0" fontAlgn="base" hangingPunct="0">
              <a:spcAft>
                <a:spcPct val="0"/>
              </a:spcAft>
            </a:pPr>
            <a:r>
              <a:rPr lang="en-GB" altLang="en-US" sz="3674" b="1" dirty="0">
                <a:solidFill>
                  <a:schemeClr val="accent3">
                    <a:lumMod val="75000"/>
                  </a:schemeClr>
                </a:solidFill>
                <a:latin typeface="Arial" charset="0"/>
                <a:ea typeface="+mn-ea"/>
                <a:cs typeface="Arial" charset="0"/>
              </a:rPr>
              <a:t>Proposed SIAs for NEAP 2019/20</a:t>
            </a:r>
            <a:endParaRPr lang="en-US" altLang="en-US" sz="3306" b="1" dirty="0">
              <a:solidFill>
                <a:schemeClr val="accent3">
                  <a:lumMod val="75000"/>
                </a:schemeClr>
              </a:solidFill>
              <a:latin typeface="Arial" charset="0"/>
              <a:ea typeface="+mn-ea"/>
              <a:cs typeface="Arial" charset="0"/>
            </a:endParaRPr>
          </a:p>
        </p:txBody>
      </p:sp>
      <p:cxnSp>
        <p:nvCxnSpPr>
          <p:cNvPr id="8" name="Straight Arrow Connector 7">
            <a:extLst>
              <a:ext uri="{FF2B5EF4-FFF2-40B4-BE49-F238E27FC236}">
                <a16:creationId xmlns:a16="http://schemas.microsoft.com/office/drawing/2014/main" xmlns="" id="{D1565B5A-2FDE-4FFC-A175-B95C8AF80640}"/>
              </a:ext>
            </a:extLst>
          </p:cNvPr>
          <p:cNvCxnSpPr>
            <a:cxnSpLocks/>
          </p:cNvCxnSpPr>
          <p:nvPr/>
        </p:nvCxnSpPr>
        <p:spPr>
          <a:xfrm flipV="1">
            <a:off x="41601" y="3966468"/>
            <a:ext cx="11863354" cy="2959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4D6805B9-0FDF-49C9-9A52-14272270AFB3}"/>
              </a:ext>
            </a:extLst>
          </p:cNvPr>
          <p:cNvCxnSpPr/>
          <p:nvPr/>
        </p:nvCxnSpPr>
        <p:spPr>
          <a:xfrm>
            <a:off x="562360" y="3711984"/>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xmlns="" id="{2ECD194B-A6B6-4D0E-8CDC-6A6AA3F79B4F}"/>
              </a:ext>
            </a:extLst>
          </p:cNvPr>
          <p:cNvCxnSpPr/>
          <p:nvPr/>
        </p:nvCxnSpPr>
        <p:spPr>
          <a:xfrm>
            <a:off x="1568495" y="3711984"/>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xmlns="" id="{141AA3BC-33E8-4130-ADB1-6B8E38643E13}"/>
              </a:ext>
            </a:extLst>
          </p:cNvPr>
          <p:cNvCxnSpPr>
            <a:cxnSpLocks/>
          </p:cNvCxnSpPr>
          <p:nvPr/>
        </p:nvCxnSpPr>
        <p:spPr>
          <a:xfrm>
            <a:off x="5042626" y="3442699"/>
            <a:ext cx="0" cy="78419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xmlns="" id="{A70FDA04-1566-454C-955E-036A7D09BD24}"/>
              </a:ext>
            </a:extLst>
          </p:cNvPr>
          <p:cNvCxnSpPr/>
          <p:nvPr/>
        </p:nvCxnSpPr>
        <p:spPr>
          <a:xfrm>
            <a:off x="6238156" y="3711984"/>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xmlns="" id="{DA2D9736-43EA-46DF-92B3-3DD467B11146}"/>
              </a:ext>
            </a:extLst>
          </p:cNvPr>
          <p:cNvCxnSpPr/>
          <p:nvPr/>
        </p:nvCxnSpPr>
        <p:spPr>
          <a:xfrm>
            <a:off x="7359703" y="3711984"/>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xmlns="" id="{983D696D-37D3-4E5E-970D-D8DC667870F0}"/>
              </a:ext>
            </a:extLst>
          </p:cNvPr>
          <p:cNvCxnSpPr/>
          <p:nvPr/>
        </p:nvCxnSpPr>
        <p:spPr>
          <a:xfrm>
            <a:off x="8570028" y="3711984"/>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53" name="Straight Connector 52">
            <a:extLst>
              <a:ext uri="{FF2B5EF4-FFF2-40B4-BE49-F238E27FC236}">
                <a16:creationId xmlns:a16="http://schemas.microsoft.com/office/drawing/2014/main" xmlns="" id="{3883D63E-CFA0-45BB-85C6-BE9036350B29}"/>
              </a:ext>
            </a:extLst>
          </p:cNvPr>
          <p:cNvCxnSpPr/>
          <p:nvPr/>
        </p:nvCxnSpPr>
        <p:spPr>
          <a:xfrm>
            <a:off x="9764077" y="3711984"/>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57" name="TextBox 56">
            <a:extLst>
              <a:ext uri="{FF2B5EF4-FFF2-40B4-BE49-F238E27FC236}">
                <a16:creationId xmlns:a16="http://schemas.microsoft.com/office/drawing/2014/main" xmlns="" id="{5BCF9AEB-7BCE-4166-8685-F90D1B5A923D}"/>
              </a:ext>
            </a:extLst>
          </p:cNvPr>
          <p:cNvSpPr txBox="1"/>
          <p:nvPr/>
        </p:nvSpPr>
        <p:spPr>
          <a:xfrm>
            <a:off x="192522" y="4179542"/>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Sept</a:t>
            </a:r>
          </a:p>
        </p:txBody>
      </p:sp>
      <p:sp>
        <p:nvSpPr>
          <p:cNvPr id="59" name="TextBox 58">
            <a:extLst>
              <a:ext uri="{FF2B5EF4-FFF2-40B4-BE49-F238E27FC236}">
                <a16:creationId xmlns:a16="http://schemas.microsoft.com/office/drawing/2014/main" xmlns="" id="{887DA89B-1DDB-4168-A9E7-C85400D9F92A}"/>
              </a:ext>
            </a:extLst>
          </p:cNvPr>
          <p:cNvSpPr txBox="1"/>
          <p:nvPr/>
        </p:nvSpPr>
        <p:spPr>
          <a:xfrm>
            <a:off x="1189783" y="4191375"/>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Oct</a:t>
            </a:r>
          </a:p>
        </p:txBody>
      </p:sp>
      <p:sp>
        <p:nvSpPr>
          <p:cNvPr id="61" name="TextBox 60">
            <a:extLst>
              <a:ext uri="{FF2B5EF4-FFF2-40B4-BE49-F238E27FC236}">
                <a16:creationId xmlns:a16="http://schemas.microsoft.com/office/drawing/2014/main" xmlns="" id="{3B79ABB1-C744-47F0-89E4-A2B30FAC73CC}"/>
              </a:ext>
            </a:extLst>
          </p:cNvPr>
          <p:cNvSpPr txBox="1"/>
          <p:nvPr/>
        </p:nvSpPr>
        <p:spPr>
          <a:xfrm>
            <a:off x="3474304" y="4194329"/>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Dec</a:t>
            </a:r>
          </a:p>
        </p:txBody>
      </p:sp>
      <p:sp>
        <p:nvSpPr>
          <p:cNvPr id="63" name="TextBox 62">
            <a:extLst>
              <a:ext uri="{FF2B5EF4-FFF2-40B4-BE49-F238E27FC236}">
                <a16:creationId xmlns:a16="http://schemas.microsoft.com/office/drawing/2014/main" xmlns="" id="{7277FF6C-3E44-4D41-B9C4-14881DF3E1E3}"/>
              </a:ext>
            </a:extLst>
          </p:cNvPr>
          <p:cNvSpPr txBox="1"/>
          <p:nvPr/>
        </p:nvSpPr>
        <p:spPr>
          <a:xfrm>
            <a:off x="4675750" y="4188407"/>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Jan</a:t>
            </a:r>
          </a:p>
        </p:txBody>
      </p:sp>
      <p:sp>
        <p:nvSpPr>
          <p:cNvPr id="65" name="TextBox 64">
            <a:extLst>
              <a:ext uri="{FF2B5EF4-FFF2-40B4-BE49-F238E27FC236}">
                <a16:creationId xmlns:a16="http://schemas.microsoft.com/office/drawing/2014/main" xmlns="" id="{9536D543-5945-4010-9BBB-1B286D24ADD4}"/>
              </a:ext>
            </a:extLst>
          </p:cNvPr>
          <p:cNvSpPr txBox="1"/>
          <p:nvPr/>
        </p:nvSpPr>
        <p:spPr>
          <a:xfrm>
            <a:off x="5877191" y="4182487"/>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Feb</a:t>
            </a:r>
          </a:p>
        </p:txBody>
      </p:sp>
      <p:sp>
        <p:nvSpPr>
          <p:cNvPr id="67" name="TextBox 66">
            <a:extLst>
              <a:ext uri="{FF2B5EF4-FFF2-40B4-BE49-F238E27FC236}">
                <a16:creationId xmlns:a16="http://schemas.microsoft.com/office/drawing/2014/main" xmlns="" id="{9750020C-9F4B-4031-A116-08D59B7DBB09}"/>
              </a:ext>
            </a:extLst>
          </p:cNvPr>
          <p:cNvSpPr txBox="1"/>
          <p:nvPr/>
        </p:nvSpPr>
        <p:spPr>
          <a:xfrm>
            <a:off x="6998738" y="4176566"/>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Mar</a:t>
            </a:r>
          </a:p>
        </p:txBody>
      </p:sp>
      <p:sp>
        <p:nvSpPr>
          <p:cNvPr id="69" name="TextBox 68">
            <a:extLst>
              <a:ext uri="{FF2B5EF4-FFF2-40B4-BE49-F238E27FC236}">
                <a16:creationId xmlns:a16="http://schemas.microsoft.com/office/drawing/2014/main" xmlns="" id="{0B9694C0-6FCA-4013-9A61-30163FC59D62}"/>
              </a:ext>
            </a:extLst>
          </p:cNvPr>
          <p:cNvSpPr txBox="1"/>
          <p:nvPr/>
        </p:nvSpPr>
        <p:spPr>
          <a:xfrm>
            <a:off x="8217937" y="4179522"/>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Apr</a:t>
            </a:r>
          </a:p>
        </p:txBody>
      </p:sp>
      <p:sp>
        <p:nvSpPr>
          <p:cNvPr id="71" name="TextBox 70">
            <a:extLst>
              <a:ext uri="{FF2B5EF4-FFF2-40B4-BE49-F238E27FC236}">
                <a16:creationId xmlns:a16="http://schemas.microsoft.com/office/drawing/2014/main" xmlns="" id="{EE1FA238-2C01-4A15-9090-5CC56571A568}"/>
              </a:ext>
            </a:extLst>
          </p:cNvPr>
          <p:cNvSpPr txBox="1"/>
          <p:nvPr/>
        </p:nvSpPr>
        <p:spPr>
          <a:xfrm>
            <a:off x="9401627" y="4200234"/>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May</a:t>
            </a:r>
          </a:p>
        </p:txBody>
      </p:sp>
      <p:sp>
        <p:nvSpPr>
          <p:cNvPr id="73" name="TextBox 72">
            <a:extLst>
              <a:ext uri="{FF2B5EF4-FFF2-40B4-BE49-F238E27FC236}">
                <a16:creationId xmlns:a16="http://schemas.microsoft.com/office/drawing/2014/main" xmlns="" id="{C7AE68C1-6F0B-44F9-A197-91BE4C420DB7}"/>
              </a:ext>
            </a:extLst>
          </p:cNvPr>
          <p:cNvSpPr txBox="1"/>
          <p:nvPr/>
        </p:nvSpPr>
        <p:spPr>
          <a:xfrm>
            <a:off x="4692023" y="4435506"/>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2020</a:t>
            </a:r>
          </a:p>
        </p:txBody>
      </p:sp>
      <p:grpSp>
        <p:nvGrpSpPr>
          <p:cNvPr id="77" name="Group 76">
            <a:extLst>
              <a:ext uri="{FF2B5EF4-FFF2-40B4-BE49-F238E27FC236}">
                <a16:creationId xmlns:a16="http://schemas.microsoft.com/office/drawing/2014/main" xmlns="" id="{845EAD6C-0681-4032-9B72-28B50F49958A}"/>
              </a:ext>
            </a:extLst>
          </p:cNvPr>
          <p:cNvGrpSpPr/>
          <p:nvPr/>
        </p:nvGrpSpPr>
        <p:grpSpPr>
          <a:xfrm>
            <a:off x="6322415" y="2066272"/>
            <a:ext cx="1495639" cy="1420457"/>
            <a:chOff x="490883" y="929288"/>
            <a:chExt cx="2353698" cy="1887961"/>
          </a:xfrm>
        </p:grpSpPr>
        <p:pic>
          <p:nvPicPr>
            <p:cNvPr id="78" name="Picture 77">
              <a:extLst>
                <a:ext uri="{FF2B5EF4-FFF2-40B4-BE49-F238E27FC236}">
                  <a16:creationId xmlns:a16="http://schemas.microsoft.com/office/drawing/2014/main" xmlns="" id="{1786284B-17DE-422C-8622-EC038BD62292}"/>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90883" y="929288"/>
              <a:ext cx="2252833" cy="1887961"/>
            </a:xfrm>
            <a:prstGeom prst="rect">
              <a:avLst/>
            </a:prstGeom>
          </p:spPr>
        </p:pic>
        <p:sp>
          <p:nvSpPr>
            <p:cNvPr id="79" name="TextBox 78">
              <a:extLst>
                <a:ext uri="{FF2B5EF4-FFF2-40B4-BE49-F238E27FC236}">
                  <a16:creationId xmlns:a16="http://schemas.microsoft.com/office/drawing/2014/main" xmlns="" id="{C45E9472-CDDF-459D-95CC-8826A579A98F}"/>
                </a:ext>
              </a:extLst>
            </p:cNvPr>
            <p:cNvSpPr txBox="1"/>
            <p:nvPr/>
          </p:nvSpPr>
          <p:spPr>
            <a:xfrm>
              <a:off x="2061378" y="1286494"/>
              <a:ext cx="783203" cy="3681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Disputed territory</a:t>
              </a:r>
            </a:p>
          </p:txBody>
        </p:sp>
      </p:grpSp>
      <p:grpSp>
        <p:nvGrpSpPr>
          <p:cNvPr id="80" name="Group 79">
            <a:extLst>
              <a:ext uri="{FF2B5EF4-FFF2-40B4-BE49-F238E27FC236}">
                <a16:creationId xmlns:a16="http://schemas.microsoft.com/office/drawing/2014/main" xmlns="" id="{D2E0F352-EAB6-4912-89F3-139E4F238E16}"/>
              </a:ext>
            </a:extLst>
          </p:cNvPr>
          <p:cNvGrpSpPr/>
          <p:nvPr/>
        </p:nvGrpSpPr>
        <p:grpSpPr>
          <a:xfrm>
            <a:off x="8550315" y="2098249"/>
            <a:ext cx="1495639" cy="1420457"/>
            <a:chOff x="490883" y="929288"/>
            <a:chExt cx="2353698" cy="1887961"/>
          </a:xfrm>
        </p:grpSpPr>
        <p:pic>
          <p:nvPicPr>
            <p:cNvPr id="81" name="Picture 80">
              <a:extLst>
                <a:ext uri="{FF2B5EF4-FFF2-40B4-BE49-F238E27FC236}">
                  <a16:creationId xmlns:a16="http://schemas.microsoft.com/office/drawing/2014/main" xmlns="" id="{D7F38894-8ABB-4ED3-82C1-23E9CE1C0BC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90883" y="929288"/>
              <a:ext cx="2252833" cy="1887961"/>
            </a:xfrm>
            <a:prstGeom prst="rect">
              <a:avLst/>
            </a:prstGeom>
          </p:spPr>
        </p:pic>
        <p:sp>
          <p:nvSpPr>
            <p:cNvPr id="82" name="TextBox 81">
              <a:extLst>
                <a:ext uri="{FF2B5EF4-FFF2-40B4-BE49-F238E27FC236}">
                  <a16:creationId xmlns:a16="http://schemas.microsoft.com/office/drawing/2014/main" xmlns="" id="{191CE8E5-AC5C-4DDF-B2C8-16FDFFF0827C}"/>
                </a:ext>
              </a:extLst>
            </p:cNvPr>
            <p:cNvSpPr txBox="1"/>
            <p:nvPr/>
          </p:nvSpPr>
          <p:spPr>
            <a:xfrm>
              <a:off x="2061378" y="1286494"/>
              <a:ext cx="783203" cy="3681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Disputed territory</a:t>
              </a:r>
            </a:p>
          </p:txBody>
        </p:sp>
      </p:grpSp>
      <p:cxnSp>
        <p:nvCxnSpPr>
          <p:cNvPr id="74" name="Straight Connector 73">
            <a:extLst>
              <a:ext uri="{FF2B5EF4-FFF2-40B4-BE49-F238E27FC236}">
                <a16:creationId xmlns:a16="http://schemas.microsoft.com/office/drawing/2014/main" xmlns="" id="{2E95B544-145B-47C3-B4A6-D02D5A1A8636}"/>
              </a:ext>
            </a:extLst>
          </p:cNvPr>
          <p:cNvCxnSpPr/>
          <p:nvPr/>
        </p:nvCxnSpPr>
        <p:spPr>
          <a:xfrm>
            <a:off x="2712235" y="3722340"/>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76" name="TextBox 75">
            <a:extLst>
              <a:ext uri="{FF2B5EF4-FFF2-40B4-BE49-F238E27FC236}">
                <a16:creationId xmlns:a16="http://schemas.microsoft.com/office/drawing/2014/main" xmlns="" id="{BD1A51E4-35CB-419E-A5BA-18129219F2C0}"/>
              </a:ext>
            </a:extLst>
          </p:cNvPr>
          <p:cNvSpPr txBox="1"/>
          <p:nvPr/>
        </p:nvSpPr>
        <p:spPr>
          <a:xfrm>
            <a:off x="2324644" y="4198763"/>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Nov</a:t>
            </a:r>
          </a:p>
        </p:txBody>
      </p:sp>
      <p:cxnSp>
        <p:nvCxnSpPr>
          <p:cNvPr id="83" name="Straight Connector 82">
            <a:extLst>
              <a:ext uri="{FF2B5EF4-FFF2-40B4-BE49-F238E27FC236}">
                <a16:creationId xmlns:a16="http://schemas.microsoft.com/office/drawing/2014/main" xmlns="" id="{4FFE94FB-BEC2-41E5-ADB1-9BE1897287CE}"/>
              </a:ext>
            </a:extLst>
          </p:cNvPr>
          <p:cNvCxnSpPr/>
          <p:nvPr/>
        </p:nvCxnSpPr>
        <p:spPr>
          <a:xfrm>
            <a:off x="3847099" y="3711984"/>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84" name="Straight Connector 83">
            <a:extLst>
              <a:ext uri="{FF2B5EF4-FFF2-40B4-BE49-F238E27FC236}">
                <a16:creationId xmlns:a16="http://schemas.microsoft.com/office/drawing/2014/main" xmlns="" id="{CDDC689D-031A-4F47-93B3-8E1C504D7638}"/>
              </a:ext>
            </a:extLst>
          </p:cNvPr>
          <p:cNvCxnSpPr/>
          <p:nvPr/>
        </p:nvCxnSpPr>
        <p:spPr>
          <a:xfrm>
            <a:off x="10848635" y="3704586"/>
            <a:ext cx="0" cy="514905"/>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85" name="TextBox 84">
            <a:extLst>
              <a:ext uri="{FF2B5EF4-FFF2-40B4-BE49-F238E27FC236}">
                <a16:creationId xmlns:a16="http://schemas.microsoft.com/office/drawing/2014/main" xmlns="" id="{A5433CEE-7DC3-43C5-99FB-63FC54295C2A}"/>
              </a:ext>
            </a:extLst>
          </p:cNvPr>
          <p:cNvSpPr txBox="1"/>
          <p:nvPr/>
        </p:nvSpPr>
        <p:spPr>
          <a:xfrm>
            <a:off x="10486185" y="4192836"/>
            <a:ext cx="73962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June</a:t>
            </a:r>
          </a:p>
        </p:txBody>
      </p:sp>
      <p:sp>
        <p:nvSpPr>
          <p:cNvPr id="22" name="TextBox 60"/>
          <p:cNvSpPr txBox="1"/>
          <p:nvPr/>
        </p:nvSpPr>
        <p:spPr>
          <a:xfrm>
            <a:off x="3904200" y="1936221"/>
            <a:ext cx="95109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Dec 16, NID</a:t>
            </a:r>
            <a:r>
              <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100%</a:t>
            </a:r>
          </a:p>
        </p:txBody>
      </p:sp>
      <p:sp>
        <p:nvSpPr>
          <p:cNvPr id="89" name="TextBox 60">
            <a:extLst>
              <a:ext uri="{FF2B5EF4-FFF2-40B4-BE49-F238E27FC236}">
                <a16:creationId xmlns:a16="http://schemas.microsoft.com/office/drawing/2014/main" xmlns="" id="{AC16F780-DE50-40CA-9AEA-FB9C0BFDA451}"/>
              </a:ext>
            </a:extLst>
          </p:cNvPr>
          <p:cNvSpPr txBox="1"/>
          <p:nvPr/>
        </p:nvSpPr>
        <p:spPr>
          <a:xfrm>
            <a:off x="6308060" y="1946578"/>
            <a:ext cx="95109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Feb 17, NID</a:t>
            </a:r>
            <a:r>
              <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100%</a:t>
            </a:r>
          </a:p>
        </p:txBody>
      </p:sp>
      <p:sp>
        <p:nvSpPr>
          <p:cNvPr id="90" name="TextBox 60">
            <a:extLst>
              <a:ext uri="{FF2B5EF4-FFF2-40B4-BE49-F238E27FC236}">
                <a16:creationId xmlns:a16="http://schemas.microsoft.com/office/drawing/2014/main" xmlns="" id="{A2C92911-B56E-4320-B265-3F917B3F9E05}"/>
              </a:ext>
            </a:extLst>
          </p:cNvPr>
          <p:cNvSpPr txBox="1"/>
          <p:nvPr/>
        </p:nvSpPr>
        <p:spPr>
          <a:xfrm>
            <a:off x="8493447" y="2001321"/>
            <a:ext cx="951092"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Apr 20*, NID</a:t>
            </a:r>
            <a:r>
              <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100%</a:t>
            </a:r>
          </a:p>
        </p:txBody>
      </p:sp>
      <p:sp>
        <p:nvSpPr>
          <p:cNvPr id="91" name="TextBox 60">
            <a:extLst>
              <a:ext uri="{FF2B5EF4-FFF2-40B4-BE49-F238E27FC236}">
                <a16:creationId xmlns:a16="http://schemas.microsoft.com/office/drawing/2014/main" xmlns="" id="{E3D5C036-264A-4985-BEDD-07D63E78D95E}"/>
              </a:ext>
            </a:extLst>
          </p:cNvPr>
          <p:cNvSpPr txBox="1"/>
          <p:nvPr/>
        </p:nvSpPr>
        <p:spPr>
          <a:xfrm>
            <a:off x="10643325" y="2011678"/>
            <a:ext cx="95109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Jun 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SNID</a:t>
            </a:r>
            <a:r>
              <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11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50%</a:t>
            </a:r>
          </a:p>
        </p:txBody>
      </p:sp>
      <p:sp>
        <p:nvSpPr>
          <p:cNvPr id="107" name="TextBox 60">
            <a:extLst>
              <a:ext uri="{FF2B5EF4-FFF2-40B4-BE49-F238E27FC236}">
                <a16:creationId xmlns:a16="http://schemas.microsoft.com/office/drawing/2014/main" xmlns="" id="{041210C1-CF9A-4D1D-A1F1-749D34518F6B}"/>
              </a:ext>
            </a:extLst>
          </p:cNvPr>
          <p:cNvSpPr txBox="1"/>
          <p:nvPr/>
        </p:nvSpPr>
        <p:spPr>
          <a:xfrm>
            <a:off x="2423716" y="3329849"/>
            <a:ext cx="16867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Typhoid SIA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44121"/>
                </a:solidFill>
                <a:effectLst/>
                <a:uLnTx/>
                <a:uFillTx/>
                <a:latin typeface="Calibri" panose="020F0502020204030204"/>
                <a:ea typeface="Times New Roman" panose="02020603050405020304" pitchFamily="18" charset="0"/>
                <a:cs typeface="Tahoma" panose="020B0604030504040204" pitchFamily="34" charset="0"/>
              </a:rPr>
              <a:t>Sindh</a:t>
            </a:r>
          </a:p>
        </p:txBody>
      </p:sp>
      <p:sp>
        <p:nvSpPr>
          <p:cNvPr id="5" name="TextBox 4">
            <a:extLst>
              <a:ext uri="{FF2B5EF4-FFF2-40B4-BE49-F238E27FC236}">
                <a16:creationId xmlns:a16="http://schemas.microsoft.com/office/drawing/2014/main" xmlns="" id="{223518C9-B085-4822-B4D6-688FDBB6CEFD}"/>
              </a:ext>
            </a:extLst>
          </p:cNvPr>
          <p:cNvSpPr txBox="1"/>
          <p:nvPr/>
        </p:nvSpPr>
        <p:spPr>
          <a:xfrm rot="16200000">
            <a:off x="-973959" y="5217919"/>
            <a:ext cx="236145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SIA objective 2</a:t>
            </a:r>
          </a:p>
        </p:txBody>
      </p:sp>
      <p:cxnSp>
        <p:nvCxnSpPr>
          <p:cNvPr id="9" name="Straight Arrow Connector 8">
            <a:extLst>
              <a:ext uri="{FF2B5EF4-FFF2-40B4-BE49-F238E27FC236}">
                <a16:creationId xmlns:a16="http://schemas.microsoft.com/office/drawing/2014/main" xmlns="" id="{6962FC43-351F-4177-B5D3-B23B6A51BDA5}"/>
              </a:ext>
            </a:extLst>
          </p:cNvPr>
          <p:cNvCxnSpPr>
            <a:cxnSpLocks/>
          </p:cNvCxnSpPr>
          <p:nvPr/>
        </p:nvCxnSpPr>
        <p:spPr>
          <a:xfrm flipV="1">
            <a:off x="3191631" y="4483997"/>
            <a:ext cx="0" cy="7627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A7AD93E0-34C3-4224-AA61-5AA8ECBD2651}"/>
              </a:ext>
            </a:extLst>
          </p:cNvPr>
          <p:cNvCxnSpPr>
            <a:cxnSpLocks/>
          </p:cNvCxnSpPr>
          <p:nvPr/>
        </p:nvCxnSpPr>
        <p:spPr>
          <a:xfrm flipV="1">
            <a:off x="5591561" y="4460326"/>
            <a:ext cx="0" cy="7627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ADC560B1-72C4-4045-A9F6-FF0C539DA1CC}"/>
              </a:ext>
            </a:extLst>
          </p:cNvPr>
          <p:cNvSpPr txBox="1"/>
          <p:nvPr/>
        </p:nvSpPr>
        <p:spPr>
          <a:xfrm>
            <a:off x="2284031" y="5204548"/>
            <a:ext cx="4159775" cy="553998"/>
          </a:xfrm>
          <a:prstGeom prst="rect">
            <a:avLst/>
          </a:prstGeom>
          <a:noFill/>
        </p:spPr>
        <p:txBody>
          <a:bodyPr wrap="square" rtlCol="0">
            <a:spAutoFit/>
          </a:bodyPr>
          <a:lstStyle>
            <a:defPPr>
              <a:defRPr lang="en-US"/>
            </a:defPPr>
            <a:lvl1pPr algn="ctr">
              <a:defRPr sz="1600">
                <a:solidFill>
                  <a:srgbClr val="0070C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Outbreak response SIAs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Calibri" panose="020F0502020204030204"/>
                <a:ea typeface="+mn-ea"/>
                <a:cs typeface="+mn-cs"/>
              </a:rPr>
              <a:t>(Hyderabad to plan around typhoid SIA)</a:t>
            </a:r>
          </a:p>
        </p:txBody>
      </p:sp>
      <p:sp>
        <p:nvSpPr>
          <p:cNvPr id="70" name="TextBox 69">
            <a:extLst>
              <a:ext uri="{FF2B5EF4-FFF2-40B4-BE49-F238E27FC236}">
                <a16:creationId xmlns:a16="http://schemas.microsoft.com/office/drawing/2014/main" xmlns="" id="{544C8438-7F46-4974-A356-8CE0CB62C845}"/>
              </a:ext>
            </a:extLst>
          </p:cNvPr>
          <p:cNvSpPr txBox="1"/>
          <p:nvPr/>
        </p:nvSpPr>
        <p:spPr>
          <a:xfrm>
            <a:off x="342784" y="5201603"/>
            <a:ext cx="2334825" cy="338554"/>
          </a:xfrm>
          <a:prstGeom prst="rect">
            <a:avLst/>
          </a:prstGeom>
          <a:noFill/>
        </p:spPr>
        <p:txBody>
          <a:bodyPr wrap="square" rtlCol="0">
            <a:spAutoFit/>
          </a:bodyPr>
          <a:lstStyle>
            <a:defPPr>
              <a:defRPr lang="en-US"/>
            </a:defPPr>
            <a:lvl1pPr algn="ctr">
              <a:defRPr sz="1600">
                <a:solidFill>
                  <a:srgbClr val="0070C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rPr>
              <a:t>Existing outbreak areas: </a:t>
            </a:r>
          </a:p>
        </p:txBody>
      </p:sp>
      <p:sp>
        <p:nvSpPr>
          <p:cNvPr id="72" name="TextBox 71">
            <a:extLst>
              <a:ext uri="{FF2B5EF4-FFF2-40B4-BE49-F238E27FC236}">
                <a16:creationId xmlns:a16="http://schemas.microsoft.com/office/drawing/2014/main" xmlns="" id="{2C47D214-2045-4075-9614-46DAC952B593}"/>
              </a:ext>
            </a:extLst>
          </p:cNvPr>
          <p:cNvSpPr txBox="1"/>
          <p:nvPr/>
        </p:nvSpPr>
        <p:spPr>
          <a:xfrm>
            <a:off x="354342" y="6044644"/>
            <a:ext cx="6886986" cy="338554"/>
          </a:xfrm>
          <a:prstGeom prst="rect">
            <a:avLst/>
          </a:prstGeom>
          <a:noFill/>
        </p:spPr>
        <p:txBody>
          <a:bodyPr wrap="square" rtlCol="0">
            <a:spAutoFit/>
          </a:bodyPr>
          <a:lstStyle>
            <a:defPPr>
              <a:defRPr lang="en-US"/>
            </a:defPPr>
            <a:lvl1pPr algn="ctr">
              <a:defRPr sz="1600">
                <a:solidFill>
                  <a:srgbClr val="0070C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rPr>
              <a:t>Any new WPV case or env+ in tier 4:   </a:t>
            </a: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see outbreak response recommendations</a:t>
            </a:r>
            <a:r>
              <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rPr>
              <a:t> </a:t>
            </a:r>
          </a:p>
        </p:txBody>
      </p:sp>
      <p:cxnSp>
        <p:nvCxnSpPr>
          <p:cNvPr id="86" name="Straight Arrow Connector 85">
            <a:extLst>
              <a:ext uri="{FF2B5EF4-FFF2-40B4-BE49-F238E27FC236}">
                <a16:creationId xmlns:a16="http://schemas.microsoft.com/office/drawing/2014/main" xmlns="" id="{65F0B646-2C1A-44A0-A370-877E5535ACCA}"/>
              </a:ext>
            </a:extLst>
          </p:cNvPr>
          <p:cNvCxnSpPr>
            <a:cxnSpLocks/>
          </p:cNvCxnSpPr>
          <p:nvPr/>
        </p:nvCxnSpPr>
        <p:spPr>
          <a:xfrm flipV="1">
            <a:off x="4483331" y="3548875"/>
            <a:ext cx="0" cy="17200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xmlns="" id="{3A420138-D560-426C-96C2-918F77FBDE8E}"/>
              </a:ext>
            </a:extLst>
          </p:cNvPr>
          <p:cNvSpPr txBox="1"/>
          <p:nvPr/>
        </p:nvSpPr>
        <p:spPr>
          <a:xfrm rot="16200000">
            <a:off x="-1019669" y="1949608"/>
            <a:ext cx="256236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SIA objectives 1 and 3</a:t>
            </a:r>
          </a:p>
        </p:txBody>
      </p:sp>
    </p:spTree>
    <p:extLst>
      <p:ext uri="{BB962C8B-B14F-4D97-AF65-F5344CB8AC3E}">
        <p14:creationId xmlns:p14="http://schemas.microsoft.com/office/powerpoint/2010/main" val="331336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B2AAA3-A22E-45B4-ACCD-1ABEEC50BB25}"/>
              </a:ext>
            </a:extLst>
          </p:cNvPr>
          <p:cNvSpPr>
            <a:spLocks noGrp="1"/>
          </p:cNvSpPr>
          <p:nvPr>
            <p:ph type="title"/>
          </p:nvPr>
        </p:nvSpPr>
        <p:spPr>
          <a:xfrm>
            <a:off x="402771" y="180068"/>
            <a:ext cx="10515600" cy="1325563"/>
          </a:xfrm>
        </p:spPr>
        <p:txBody>
          <a:bodyPr>
            <a:normAutofit/>
          </a:bodyPr>
          <a:lstStyle/>
          <a:p>
            <a:r>
              <a:rPr lang="en-US" sz="4000" dirty="0"/>
              <a:t>Pakistan program is on a failing trajectory, putting the rest of the global program at risk </a:t>
            </a:r>
            <a:endParaRPr lang="en-US" dirty="0"/>
          </a:p>
        </p:txBody>
      </p:sp>
      <p:sp>
        <p:nvSpPr>
          <p:cNvPr id="3" name="Content Placeholder 2">
            <a:extLst>
              <a:ext uri="{FF2B5EF4-FFF2-40B4-BE49-F238E27FC236}">
                <a16:creationId xmlns:a16="http://schemas.microsoft.com/office/drawing/2014/main" xmlns="" id="{40AFF156-77C9-4815-B7F5-FDAEA6A0F17E}"/>
              </a:ext>
            </a:extLst>
          </p:cNvPr>
          <p:cNvSpPr>
            <a:spLocks noGrp="1"/>
          </p:cNvSpPr>
          <p:nvPr>
            <p:ph idx="1"/>
          </p:nvPr>
        </p:nvSpPr>
        <p:spPr>
          <a:xfrm>
            <a:off x="838200" y="1825625"/>
            <a:ext cx="6572250" cy="4775200"/>
          </a:xfrm>
        </p:spPr>
        <p:txBody>
          <a:bodyPr>
            <a:normAutofit fontScale="70000" lnSpcReduction="20000"/>
          </a:bodyPr>
          <a:lstStyle/>
          <a:p>
            <a:r>
              <a:rPr lang="en-US" dirty="0"/>
              <a:t>Pakistan program is at a critical juncture – the costs of failure would be enormous.</a:t>
            </a:r>
          </a:p>
          <a:p>
            <a:pPr lvl="1"/>
            <a:r>
              <a:rPr lang="en-US" dirty="0"/>
              <a:t>80% of global WPV1 cases</a:t>
            </a:r>
          </a:p>
          <a:p>
            <a:pPr lvl="1"/>
            <a:r>
              <a:rPr lang="en-US" dirty="0"/>
              <a:t>Nigeria announced 3 years without polio.</a:t>
            </a:r>
          </a:p>
          <a:p>
            <a:pPr lvl="1"/>
            <a:r>
              <a:rPr lang="en-US" dirty="0"/>
              <a:t>Risk of exportation could jeopardize the global landscape</a:t>
            </a:r>
          </a:p>
          <a:p>
            <a:pPr marL="0" indent="0">
              <a:buNone/>
            </a:pPr>
            <a:endParaRPr lang="en-US" dirty="0"/>
          </a:p>
          <a:p>
            <a:r>
              <a:rPr lang="en-US" dirty="0"/>
              <a:t>How is the program failing? </a:t>
            </a:r>
          </a:p>
          <a:p>
            <a:pPr lvl="1"/>
            <a:r>
              <a:rPr lang="en-US" dirty="0"/>
              <a:t>Failure of coherent vision and unified strategy (“One Team”)</a:t>
            </a:r>
          </a:p>
          <a:p>
            <a:pPr lvl="1"/>
            <a:r>
              <a:rPr lang="en-US" dirty="0"/>
              <a:t>Failure of national-provincial-district-UC management</a:t>
            </a:r>
          </a:p>
          <a:p>
            <a:pPr lvl="1"/>
            <a:r>
              <a:rPr lang="en-US" dirty="0"/>
              <a:t>Failure of focus on effective, high-quality program activities</a:t>
            </a:r>
          </a:p>
          <a:p>
            <a:pPr lvl="1"/>
            <a:r>
              <a:rPr lang="en-US" dirty="0"/>
              <a:t>Failure to build trust with communities</a:t>
            </a:r>
          </a:p>
          <a:p>
            <a:pPr lvl="1"/>
            <a:endParaRPr lang="en-US" dirty="0"/>
          </a:p>
          <a:p>
            <a:r>
              <a:rPr lang="en-US" dirty="0"/>
              <a:t>There is a huge window of opportunity to fix this with political commitment:</a:t>
            </a:r>
          </a:p>
          <a:p>
            <a:pPr lvl="1"/>
            <a:r>
              <a:rPr lang="en-US" dirty="0"/>
              <a:t>PM, CM, Army Support</a:t>
            </a:r>
          </a:p>
          <a:p>
            <a:pPr lvl="1"/>
            <a:r>
              <a:rPr lang="en-US" dirty="0"/>
              <a:t>Assessments / reviews</a:t>
            </a:r>
          </a:p>
          <a:p>
            <a:pPr lvl="1"/>
            <a:r>
              <a:rPr lang="en-US" dirty="0"/>
              <a:t>Commitment to change/ reset</a:t>
            </a:r>
          </a:p>
          <a:p>
            <a:pPr marL="457200" lvl="1" indent="0">
              <a:buNone/>
            </a:pPr>
            <a:endParaRPr lang="en-US" dirty="0"/>
          </a:p>
          <a:p>
            <a:pPr marL="457200" lvl="1" indent="0">
              <a:buNone/>
            </a:pPr>
            <a:endParaRPr lang="en-US" dirty="0"/>
          </a:p>
          <a:p>
            <a:pPr lvl="1"/>
            <a:endParaRPr lang="en-US" dirty="0"/>
          </a:p>
        </p:txBody>
      </p:sp>
      <p:pic>
        <p:nvPicPr>
          <p:cNvPr id="5" name="Picture 4">
            <a:extLst>
              <a:ext uri="{FF2B5EF4-FFF2-40B4-BE49-F238E27FC236}">
                <a16:creationId xmlns:a16="http://schemas.microsoft.com/office/drawing/2014/main" xmlns="" id="{F1A14D58-A3C2-412C-BEF8-84F6CC217F07}"/>
              </a:ext>
            </a:extLst>
          </p:cNvPr>
          <p:cNvPicPr>
            <a:picLocks noChangeAspect="1"/>
          </p:cNvPicPr>
          <p:nvPr/>
        </p:nvPicPr>
        <p:blipFill>
          <a:blip r:embed="rId2"/>
          <a:stretch>
            <a:fillRect/>
          </a:stretch>
        </p:blipFill>
        <p:spPr>
          <a:xfrm>
            <a:off x="7410451" y="1309684"/>
            <a:ext cx="4161064" cy="3472702"/>
          </a:xfrm>
          <a:prstGeom prst="rect">
            <a:avLst/>
          </a:prstGeom>
        </p:spPr>
      </p:pic>
      <p:pic>
        <p:nvPicPr>
          <p:cNvPr id="6" name="Content Placeholder 3">
            <a:extLst>
              <a:ext uri="{FF2B5EF4-FFF2-40B4-BE49-F238E27FC236}">
                <a16:creationId xmlns:a16="http://schemas.microsoft.com/office/drawing/2014/main" xmlns="" id="{1C624FDE-58B4-4B31-809A-FD0708058F59}"/>
              </a:ext>
            </a:extLst>
          </p:cNvPr>
          <p:cNvPicPr>
            <a:picLocks noChangeAspect="1"/>
          </p:cNvPicPr>
          <p:nvPr/>
        </p:nvPicPr>
        <p:blipFill>
          <a:blip r:embed="rId3"/>
          <a:stretch>
            <a:fillRect/>
          </a:stretch>
        </p:blipFill>
        <p:spPr>
          <a:xfrm>
            <a:off x="7249885" y="4711530"/>
            <a:ext cx="4788257" cy="1981922"/>
          </a:xfrm>
          <a:prstGeom prst="rect">
            <a:avLst/>
          </a:prstGeom>
        </p:spPr>
      </p:pic>
    </p:spTree>
    <p:extLst>
      <p:ext uri="{BB962C8B-B14F-4D97-AF65-F5344CB8AC3E}">
        <p14:creationId xmlns:p14="http://schemas.microsoft.com/office/powerpoint/2010/main" val="2495754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78404-3DE7-4229-B940-F51F58CED42C}"/>
              </a:ext>
            </a:extLst>
          </p:cNvPr>
          <p:cNvSpPr>
            <a:spLocks noGrp="1"/>
          </p:cNvSpPr>
          <p:nvPr>
            <p:ph type="title"/>
          </p:nvPr>
        </p:nvSpPr>
        <p:spPr>
          <a:xfrm>
            <a:off x="520702" y="387349"/>
            <a:ext cx="11079160" cy="1325563"/>
          </a:xfrm>
        </p:spPr>
        <p:txBody>
          <a:bodyPr>
            <a:normAutofit/>
          </a:bodyPr>
          <a:lstStyle/>
          <a:p>
            <a:pPr lvl="0">
              <a:lnSpc>
                <a:spcPct val="100000"/>
              </a:lnSpc>
            </a:pPr>
            <a:r>
              <a:rPr lang="en-US" sz="3200" dirty="0"/>
              <a:t>Impact of Pakistan campaign schedule on global vaccine supply</a:t>
            </a:r>
          </a:p>
        </p:txBody>
      </p:sp>
      <p:sp>
        <p:nvSpPr>
          <p:cNvPr id="29" name="Rectangle 28">
            <a:extLst>
              <a:ext uri="{FF2B5EF4-FFF2-40B4-BE49-F238E27FC236}">
                <a16:creationId xmlns:a16="http://schemas.microsoft.com/office/drawing/2014/main" xmlns="" id="{1D342970-36DF-4240-B271-4876AAB7582B}"/>
              </a:ext>
            </a:extLst>
          </p:cNvPr>
          <p:cNvSpPr/>
          <p:nvPr/>
        </p:nvSpPr>
        <p:spPr>
          <a:xfrm>
            <a:off x="836612" y="4252011"/>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A29B638C-D4C1-4EDA-A9CE-F8B101793F70}"/>
              </a:ext>
            </a:extLst>
          </p:cNvPr>
          <p:cNvSpPr/>
          <p:nvPr/>
        </p:nvSpPr>
        <p:spPr>
          <a:xfrm>
            <a:off x="836612" y="1582697"/>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xmlns="" id="{DAC3B30B-9732-45D1-8870-1B2C49ADA313}"/>
              </a:ext>
            </a:extLst>
          </p:cNvPr>
          <p:cNvSpPr>
            <a:spLocks noGrp="1"/>
          </p:cNvSpPr>
          <p:nvPr>
            <p:ph type="body" idx="1"/>
          </p:nvPr>
        </p:nvSpPr>
        <p:spPr>
          <a:xfrm>
            <a:off x="836612" y="1585186"/>
            <a:ext cx="5157787" cy="419099"/>
          </a:xfrm>
        </p:spPr>
        <p:txBody>
          <a:bodyPr>
            <a:normAutofit lnSpcReduction="10000"/>
          </a:bodyPr>
          <a:lstStyle/>
          <a:p>
            <a:r>
              <a:rPr lang="en-US" dirty="0"/>
              <a:t>Observations</a:t>
            </a:r>
          </a:p>
        </p:txBody>
      </p:sp>
      <p:sp>
        <p:nvSpPr>
          <p:cNvPr id="21" name="Content Placeholder 20">
            <a:extLst>
              <a:ext uri="{FF2B5EF4-FFF2-40B4-BE49-F238E27FC236}">
                <a16:creationId xmlns:a16="http://schemas.microsoft.com/office/drawing/2014/main" xmlns="" id="{2296356E-F288-4A68-9590-372F8E199468}"/>
              </a:ext>
            </a:extLst>
          </p:cNvPr>
          <p:cNvSpPr>
            <a:spLocks noGrp="1"/>
          </p:cNvSpPr>
          <p:nvPr>
            <p:ph sz="quarter" idx="4"/>
          </p:nvPr>
        </p:nvSpPr>
        <p:spPr>
          <a:xfrm>
            <a:off x="839788" y="4330524"/>
            <a:ext cx="10515600" cy="2093280"/>
          </a:xfrm>
          <a:solidFill>
            <a:schemeClr val="accent6">
              <a:lumMod val="20000"/>
              <a:lumOff val="80000"/>
            </a:schemeClr>
          </a:solidFill>
        </p:spPr>
        <p:txBody>
          <a:bodyPr>
            <a:noAutofit/>
          </a:bodyPr>
          <a:lstStyle/>
          <a:p>
            <a:pPr lvl="0"/>
            <a:r>
              <a:rPr lang="en-US" dirty="0"/>
              <a:t>Critical need to expand the supplier base to Pakistan, including through licensure of products from suppliers new to Pakistan, for example licensure of a prequalified Chinese vaccine currently under review by DRAP </a:t>
            </a:r>
          </a:p>
          <a:p>
            <a:pPr lvl="0"/>
            <a:r>
              <a:rPr lang="en-US" dirty="0"/>
              <a:t>Ensure sufficient IPV funding as strengthening of EPI program </a:t>
            </a:r>
          </a:p>
        </p:txBody>
      </p:sp>
      <p:sp>
        <p:nvSpPr>
          <p:cNvPr id="23" name="Content Placeholder 22">
            <a:extLst>
              <a:ext uri="{FF2B5EF4-FFF2-40B4-BE49-F238E27FC236}">
                <a16:creationId xmlns:a16="http://schemas.microsoft.com/office/drawing/2014/main" xmlns="" id="{1162EEE3-5D31-4FC0-A45D-D38508E911EF}"/>
              </a:ext>
            </a:extLst>
          </p:cNvPr>
          <p:cNvSpPr>
            <a:spLocks noGrp="1"/>
          </p:cNvSpPr>
          <p:nvPr>
            <p:ph sz="half" idx="2"/>
          </p:nvPr>
        </p:nvSpPr>
        <p:spPr>
          <a:xfrm>
            <a:off x="836612" y="2185343"/>
            <a:ext cx="10518776" cy="1719548"/>
          </a:xfr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noAutofit/>
          </a:bodyPr>
          <a:lstStyle/>
          <a:p>
            <a:r>
              <a:rPr lang="en-GB" sz="2400" dirty="0"/>
              <a:t>The programme is engaged in multiple communication and social mobilisation activities, but without a sufficiently clear and coherent strategic direction</a:t>
            </a:r>
          </a:p>
          <a:p>
            <a:r>
              <a:rPr lang="en-GB" sz="2400" dirty="0"/>
              <a:t>Observation: the programme has made good progress in developing social media strategies for managing negative influence and responding to crises</a:t>
            </a:r>
          </a:p>
        </p:txBody>
      </p:sp>
      <p:sp>
        <p:nvSpPr>
          <p:cNvPr id="25" name="Text Placeholder 19">
            <a:extLst>
              <a:ext uri="{FF2B5EF4-FFF2-40B4-BE49-F238E27FC236}">
                <a16:creationId xmlns:a16="http://schemas.microsoft.com/office/drawing/2014/main" xmlns="" id="{E0DD2E2A-01BE-4C64-85BB-1EBB73F465AB}"/>
              </a:ext>
            </a:extLst>
          </p:cNvPr>
          <p:cNvSpPr>
            <a:spLocks noGrp="1"/>
          </p:cNvSpPr>
          <p:nvPr>
            <p:ph type="body" sz="quarter" idx="3"/>
          </p:nvPr>
        </p:nvSpPr>
        <p:spPr>
          <a:xfrm>
            <a:off x="836612" y="3982001"/>
            <a:ext cx="5180012" cy="419100"/>
          </a:xfrm>
        </p:spPr>
        <p:txBody>
          <a:bodyPr>
            <a:normAutofit lnSpcReduction="10000"/>
          </a:bodyPr>
          <a:lstStyle/>
          <a:p>
            <a:r>
              <a:rPr lang="en-US" dirty="0"/>
              <a:t>Recommendations</a:t>
            </a:r>
          </a:p>
        </p:txBody>
      </p:sp>
      <p:sp>
        <p:nvSpPr>
          <p:cNvPr id="31" name="Rectangle 30">
            <a:extLst>
              <a:ext uri="{FF2B5EF4-FFF2-40B4-BE49-F238E27FC236}">
                <a16:creationId xmlns:a16="http://schemas.microsoft.com/office/drawing/2014/main" xmlns="" id="{FF91DA9A-2B70-4526-8911-5D9EC77B86D9}"/>
              </a:ext>
            </a:extLst>
          </p:cNvPr>
          <p:cNvSpPr/>
          <p:nvPr/>
        </p:nvSpPr>
        <p:spPr>
          <a:xfrm>
            <a:off x="517526" y="1582697"/>
            <a:ext cx="11153772" cy="5074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550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78404-3DE7-4229-B940-F51F58CED42C}"/>
              </a:ext>
            </a:extLst>
          </p:cNvPr>
          <p:cNvSpPr>
            <a:spLocks noGrp="1"/>
          </p:cNvSpPr>
          <p:nvPr>
            <p:ph type="title"/>
          </p:nvPr>
        </p:nvSpPr>
        <p:spPr>
          <a:xfrm>
            <a:off x="517526" y="-431320"/>
            <a:ext cx="11079160" cy="1523999"/>
          </a:xfrm>
        </p:spPr>
        <p:txBody>
          <a:bodyPr>
            <a:normAutofit/>
          </a:bodyPr>
          <a:lstStyle/>
          <a:p>
            <a:pPr lvl="0">
              <a:lnSpc>
                <a:spcPct val="100000"/>
              </a:lnSpc>
            </a:pPr>
            <a:r>
              <a:rPr lang="en-GB" sz="3200" dirty="0"/>
              <a:t>Communication – strategy</a:t>
            </a:r>
            <a:endParaRPr lang="en-US" sz="3200" dirty="0"/>
          </a:p>
        </p:txBody>
      </p:sp>
      <p:sp>
        <p:nvSpPr>
          <p:cNvPr id="29" name="Rectangle 28">
            <a:extLst>
              <a:ext uri="{FF2B5EF4-FFF2-40B4-BE49-F238E27FC236}">
                <a16:creationId xmlns:a16="http://schemas.microsoft.com/office/drawing/2014/main" xmlns="" id="{1D342970-36DF-4240-B271-4876AAB7582B}"/>
              </a:ext>
            </a:extLst>
          </p:cNvPr>
          <p:cNvSpPr/>
          <p:nvPr/>
        </p:nvSpPr>
        <p:spPr>
          <a:xfrm>
            <a:off x="836612" y="4252010"/>
            <a:ext cx="10834686" cy="2649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A29B638C-D4C1-4EDA-A9CE-F8B101793F70}"/>
              </a:ext>
            </a:extLst>
          </p:cNvPr>
          <p:cNvSpPr/>
          <p:nvPr/>
        </p:nvSpPr>
        <p:spPr>
          <a:xfrm>
            <a:off x="836612" y="679799"/>
            <a:ext cx="10834686" cy="1800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xmlns="" id="{DAC3B30B-9732-45D1-8870-1B2C49ADA313}"/>
              </a:ext>
            </a:extLst>
          </p:cNvPr>
          <p:cNvSpPr>
            <a:spLocks noGrp="1"/>
          </p:cNvSpPr>
          <p:nvPr>
            <p:ph type="body" idx="1"/>
          </p:nvPr>
        </p:nvSpPr>
        <p:spPr>
          <a:xfrm>
            <a:off x="836612" y="762797"/>
            <a:ext cx="5157787" cy="419099"/>
          </a:xfrm>
        </p:spPr>
        <p:txBody>
          <a:bodyPr>
            <a:normAutofit lnSpcReduction="10000"/>
          </a:bodyPr>
          <a:lstStyle/>
          <a:p>
            <a:r>
              <a:rPr lang="en-US" dirty="0"/>
              <a:t>Observations</a:t>
            </a:r>
          </a:p>
        </p:txBody>
      </p:sp>
      <p:sp>
        <p:nvSpPr>
          <p:cNvPr id="21" name="Content Placeholder 20">
            <a:extLst>
              <a:ext uri="{FF2B5EF4-FFF2-40B4-BE49-F238E27FC236}">
                <a16:creationId xmlns:a16="http://schemas.microsoft.com/office/drawing/2014/main" xmlns="" id="{2296356E-F288-4A68-9590-372F8E199468}"/>
              </a:ext>
            </a:extLst>
          </p:cNvPr>
          <p:cNvSpPr>
            <a:spLocks noGrp="1"/>
          </p:cNvSpPr>
          <p:nvPr>
            <p:ph sz="quarter" idx="4"/>
          </p:nvPr>
        </p:nvSpPr>
        <p:spPr>
          <a:xfrm>
            <a:off x="517526" y="2922018"/>
            <a:ext cx="11079160" cy="3685816"/>
          </a:xfrm>
          <a:solidFill>
            <a:schemeClr val="accent6">
              <a:lumMod val="20000"/>
              <a:lumOff val="80000"/>
            </a:schemeClr>
          </a:solidFill>
        </p:spPr>
        <p:txBody>
          <a:bodyPr>
            <a:noAutofit/>
          </a:bodyPr>
          <a:lstStyle/>
          <a:p>
            <a:pPr>
              <a:lnSpc>
                <a:spcPct val="100000"/>
              </a:lnSpc>
            </a:pPr>
            <a:r>
              <a:rPr lang="en-GB" sz="2000" dirty="0"/>
              <a:t>Community engagement using structured, evaluable approaches adapted for local context should be given priority, ensuring integrated management of all relevant CE actors (CBV, </a:t>
            </a:r>
            <a:r>
              <a:rPr lang="en-GB" sz="2000" dirty="0" err="1"/>
              <a:t>ComNet</a:t>
            </a:r>
            <a:r>
              <a:rPr lang="en-GB" sz="2000" dirty="0"/>
              <a:t>, RSP etc)</a:t>
            </a:r>
          </a:p>
          <a:p>
            <a:pPr>
              <a:lnSpc>
                <a:spcPct val="100000"/>
              </a:lnSpc>
            </a:pPr>
            <a:r>
              <a:rPr lang="en-GB" sz="2000" dirty="0"/>
              <a:t>Social media strategy should continue to monitor and manage online content to support positive public messaging</a:t>
            </a:r>
          </a:p>
          <a:p>
            <a:pPr>
              <a:lnSpc>
                <a:spcPct val="100000"/>
              </a:lnSpc>
            </a:pPr>
            <a:r>
              <a:rPr lang="en-GB" sz="2000" dirty="0"/>
              <a:t>Mass media strategy should focus on enhancing public confidence in PEI and OPV</a:t>
            </a:r>
          </a:p>
          <a:p>
            <a:pPr>
              <a:lnSpc>
                <a:spcPct val="100000"/>
              </a:lnSpc>
            </a:pPr>
            <a:r>
              <a:rPr lang="en-GB" sz="2000" dirty="0"/>
              <a:t>Development of ‘perception management’ interventions should be done carefully, ensuring review of initiatives by a group of communication and media experts, monitoring content and impact and advising on adjustments</a:t>
            </a:r>
          </a:p>
          <a:p>
            <a:pPr>
              <a:lnSpc>
                <a:spcPct val="100000"/>
              </a:lnSpc>
            </a:pPr>
            <a:r>
              <a:rPr lang="en-GB" sz="2000" dirty="0"/>
              <a:t>All communication activities should be executed with coherence ensuring consistency of content and messaging across all platforms</a:t>
            </a:r>
          </a:p>
        </p:txBody>
      </p:sp>
      <p:sp>
        <p:nvSpPr>
          <p:cNvPr id="23" name="Content Placeholder 22">
            <a:extLst>
              <a:ext uri="{FF2B5EF4-FFF2-40B4-BE49-F238E27FC236}">
                <a16:creationId xmlns:a16="http://schemas.microsoft.com/office/drawing/2014/main" xmlns="" id="{1162EEE3-5D31-4FC0-A45D-D38508E911EF}"/>
              </a:ext>
            </a:extLst>
          </p:cNvPr>
          <p:cNvSpPr>
            <a:spLocks noGrp="1"/>
          </p:cNvSpPr>
          <p:nvPr>
            <p:ph sz="half" idx="2"/>
          </p:nvPr>
        </p:nvSpPr>
        <p:spPr>
          <a:xfrm>
            <a:off x="836612" y="1181898"/>
            <a:ext cx="10518776" cy="1378798"/>
          </a:xfr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noAutofit/>
          </a:bodyPr>
          <a:lstStyle/>
          <a:p>
            <a:pPr lvl="0"/>
            <a:r>
              <a:rPr lang="en-US" sz="2200" dirty="0" smtClean="0"/>
              <a:t>The programme is engaged in multiple communications and social mobilization activities, but without a sufficiently clear and coherent strategic direction</a:t>
            </a:r>
          </a:p>
          <a:p>
            <a:pPr lvl="0"/>
            <a:r>
              <a:rPr lang="en-US" sz="2200" dirty="0" smtClean="0"/>
              <a:t>The programme has made good progress in developing social media strategies for managing negative influence and responding to crises</a:t>
            </a:r>
            <a:endParaRPr lang="en-US" sz="2200" dirty="0"/>
          </a:p>
        </p:txBody>
      </p:sp>
      <p:sp>
        <p:nvSpPr>
          <p:cNvPr id="25" name="Text Placeholder 19">
            <a:extLst>
              <a:ext uri="{FF2B5EF4-FFF2-40B4-BE49-F238E27FC236}">
                <a16:creationId xmlns:a16="http://schemas.microsoft.com/office/drawing/2014/main" xmlns="" id="{E0DD2E2A-01BE-4C64-85BB-1EBB73F465AB}"/>
              </a:ext>
            </a:extLst>
          </p:cNvPr>
          <p:cNvSpPr>
            <a:spLocks noGrp="1"/>
          </p:cNvSpPr>
          <p:nvPr>
            <p:ph type="body" sz="quarter" idx="3"/>
          </p:nvPr>
        </p:nvSpPr>
        <p:spPr>
          <a:xfrm>
            <a:off x="836612" y="2560428"/>
            <a:ext cx="5180012" cy="419100"/>
          </a:xfrm>
        </p:spPr>
        <p:txBody>
          <a:bodyPr>
            <a:normAutofit lnSpcReduction="10000"/>
          </a:bodyPr>
          <a:lstStyle/>
          <a:p>
            <a:r>
              <a:rPr lang="en-US" dirty="0"/>
              <a:t>Recommendations</a:t>
            </a:r>
          </a:p>
        </p:txBody>
      </p:sp>
      <p:sp>
        <p:nvSpPr>
          <p:cNvPr id="31" name="Rectangle 30">
            <a:extLst>
              <a:ext uri="{FF2B5EF4-FFF2-40B4-BE49-F238E27FC236}">
                <a16:creationId xmlns:a16="http://schemas.microsoft.com/office/drawing/2014/main" xmlns="" id="{FF91DA9A-2B70-4526-8911-5D9EC77B86D9}"/>
              </a:ext>
            </a:extLst>
          </p:cNvPr>
          <p:cNvSpPr/>
          <p:nvPr/>
        </p:nvSpPr>
        <p:spPr>
          <a:xfrm>
            <a:off x="517526" y="764875"/>
            <a:ext cx="11153772" cy="5892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039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78404-3DE7-4229-B940-F51F58CED42C}"/>
              </a:ext>
            </a:extLst>
          </p:cNvPr>
          <p:cNvSpPr>
            <a:spLocks noGrp="1"/>
          </p:cNvSpPr>
          <p:nvPr>
            <p:ph type="title"/>
          </p:nvPr>
        </p:nvSpPr>
        <p:spPr>
          <a:xfrm>
            <a:off x="520702" y="387349"/>
            <a:ext cx="11079160" cy="1325563"/>
          </a:xfrm>
        </p:spPr>
        <p:txBody>
          <a:bodyPr>
            <a:normAutofit/>
          </a:bodyPr>
          <a:lstStyle/>
          <a:p>
            <a:pPr lvl="0">
              <a:lnSpc>
                <a:spcPct val="100000"/>
              </a:lnSpc>
            </a:pPr>
            <a:r>
              <a:rPr lang="en-GB" sz="3200" dirty="0"/>
              <a:t>Communication: CBV</a:t>
            </a:r>
            <a:endParaRPr lang="en-US" sz="3200" dirty="0"/>
          </a:p>
        </p:txBody>
      </p:sp>
      <p:sp>
        <p:nvSpPr>
          <p:cNvPr id="29" name="Rectangle 28">
            <a:extLst>
              <a:ext uri="{FF2B5EF4-FFF2-40B4-BE49-F238E27FC236}">
                <a16:creationId xmlns:a16="http://schemas.microsoft.com/office/drawing/2014/main" xmlns="" id="{1D342970-36DF-4240-B271-4876AAB7582B}"/>
              </a:ext>
            </a:extLst>
          </p:cNvPr>
          <p:cNvSpPr/>
          <p:nvPr/>
        </p:nvSpPr>
        <p:spPr>
          <a:xfrm>
            <a:off x="836612" y="4252011"/>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A29B638C-D4C1-4EDA-A9CE-F8B101793F70}"/>
              </a:ext>
            </a:extLst>
          </p:cNvPr>
          <p:cNvSpPr/>
          <p:nvPr/>
        </p:nvSpPr>
        <p:spPr>
          <a:xfrm>
            <a:off x="836612" y="1582697"/>
            <a:ext cx="10834686" cy="200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xmlns="" id="{DAC3B30B-9732-45D1-8870-1B2C49ADA313}"/>
              </a:ext>
            </a:extLst>
          </p:cNvPr>
          <p:cNvSpPr>
            <a:spLocks noGrp="1"/>
          </p:cNvSpPr>
          <p:nvPr>
            <p:ph type="body" idx="1"/>
          </p:nvPr>
        </p:nvSpPr>
        <p:spPr>
          <a:xfrm>
            <a:off x="836612" y="1585186"/>
            <a:ext cx="5157787" cy="419099"/>
          </a:xfrm>
        </p:spPr>
        <p:txBody>
          <a:bodyPr>
            <a:normAutofit lnSpcReduction="10000"/>
          </a:bodyPr>
          <a:lstStyle/>
          <a:p>
            <a:r>
              <a:rPr lang="en-US" dirty="0"/>
              <a:t>Observations</a:t>
            </a:r>
          </a:p>
        </p:txBody>
      </p:sp>
      <p:sp>
        <p:nvSpPr>
          <p:cNvPr id="21" name="Content Placeholder 20">
            <a:extLst>
              <a:ext uri="{FF2B5EF4-FFF2-40B4-BE49-F238E27FC236}">
                <a16:creationId xmlns:a16="http://schemas.microsoft.com/office/drawing/2014/main" xmlns="" id="{2296356E-F288-4A68-9590-372F8E199468}"/>
              </a:ext>
            </a:extLst>
          </p:cNvPr>
          <p:cNvSpPr>
            <a:spLocks noGrp="1"/>
          </p:cNvSpPr>
          <p:nvPr>
            <p:ph sz="quarter" idx="4"/>
          </p:nvPr>
        </p:nvSpPr>
        <p:spPr>
          <a:xfrm>
            <a:off x="839788" y="4003205"/>
            <a:ext cx="10515600" cy="2524115"/>
          </a:xfrm>
          <a:solidFill>
            <a:schemeClr val="accent6">
              <a:lumMod val="20000"/>
              <a:lumOff val="80000"/>
            </a:schemeClr>
          </a:solidFill>
        </p:spPr>
        <p:txBody>
          <a:bodyPr>
            <a:normAutofit/>
          </a:bodyPr>
          <a:lstStyle/>
          <a:p>
            <a:r>
              <a:rPr lang="en-GB" sz="2400" dirty="0"/>
              <a:t>Following the Transformation recommendations, CBV in SHRUCs should be re-oriented to increase support systematic community engagement with clear management and reporting at UC level to create an enabling environment for high quality SIAs</a:t>
            </a:r>
          </a:p>
          <a:p>
            <a:r>
              <a:rPr lang="en-GB" sz="2400" dirty="0"/>
              <a:t>Outside SHRUCs, CBV may be rationalised based on an assessment of community and operational needs in those areas</a:t>
            </a:r>
          </a:p>
        </p:txBody>
      </p:sp>
      <p:sp>
        <p:nvSpPr>
          <p:cNvPr id="23" name="Content Placeholder 22">
            <a:extLst>
              <a:ext uri="{FF2B5EF4-FFF2-40B4-BE49-F238E27FC236}">
                <a16:creationId xmlns:a16="http://schemas.microsoft.com/office/drawing/2014/main" xmlns="" id="{1162EEE3-5D31-4FC0-A45D-D38508E911EF}"/>
              </a:ext>
            </a:extLst>
          </p:cNvPr>
          <p:cNvSpPr>
            <a:spLocks noGrp="1"/>
          </p:cNvSpPr>
          <p:nvPr>
            <p:ph sz="half" idx="2"/>
          </p:nvPr>
        </p:nvSpPr>
        <p:spPr>
          <a:xfrm>
            <a:off x="836612" y="2004286"/>
            <a:ext cx="10518776" cy="1423276"/>
          </a:xfr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noAutofit/>
          </a:bodyPr>
          <a:lstStyle/>
          <a:p>
            <a:r>
              <a:rPr lang="en-GB" sz="2400" dirty="0"/>
              <a:t>CBV has expanded to a level at which management and effectiveness may be compromised. CBV activity has been shifted to vaccination and operational support to the detriment of community engagement at a time when building community trust is critical</a:t>
            </a:r>
          </a:p>
        </p:txBody>
      </p:sp>
      <p:sp>
        <p:nvSpPr>
          <p:cNvPr id="25" name="Text Placeholder 19">
            <a:extLst>
              <a:ext uri="{FF2B5EF4-FFF2-40B4-BE49-F238E27FC236}">
                <a16:creationId xmlns:a16="http://schemas.microsoft.com/office/drawing/2014/main" xmlns="" id="{E0DD2E2A-01BE-4C64-85BB-1EBB73F465AB}"/>
              </a:ext>
            </a:extLst>
          </p:cNvPr>
          <p:cNvSpPr>
            <a:spLocks noGrp="1"/>
          </p:cNvSpPr>
          <p:nvPr>
            <p:ph type="body" sz="quarter" idx="3"/>
          </p:nvPr>
        </p:nvSpPr>
        <p:spPr>
          <a:xfrm>
            <a:off x="836612" y="3584105"/>
            <a:ext cx="5180012" cy="419100"/>
          </a:xfrm>
        </p:spPr>
        <p:txBody>
          <a:bodyPr>
            <a:normAutofit lnSpcReduction="10000"/>
          </a:bodyPr>
          <a:lstStyle/>
          <a:p>
            <a:r>
              <a:rPr lang="en-US" dirty="0"/>
              <a:t>Recommendations</a:t>
            </a:r>
          </a:p>
        </p:txBody>
      </p:sp>
      <p:sp>
        <p:nvSpPr>
          <p:cNvPr id="31" name="Rectangle 30">
            <a:extLst>
              <a:ext uri="{FF2B5EF4-FFF2-40B4-BE49-F238E27FC236}">
                <a16:creationId xmlns:a16="http://schemas.microsoft.com/office/drawing/2014/main" xmlns="" id="{FF91DA9A-2B70-4526-8911-5D9EC77B86D9}"/>
              </a:ext>
            </a:extLst>
          </p:cNvPr>
          <p:cNvSpPr/>
          <p:nvPr/>
        </p:nvSpPr>
        <p:spPr>
          <a:xfrm>
            <a:off x="517526" y="1582697"/>
            <a:ext cx="11153772" cy="5074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872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FF91DA9A-2B70-4526-8911-5D9EC77B86D9}"/>
              </a:ext>
            </a:extLst>
          </p:cNvPr>
          <p:cNvSpPr/>
          <p:nvPr/>
        </p:nvSpPr>
        <p:spPr>
          <a:xfrm>
            <a:off x="517526" y="1101526"/>
            <a:ext cx="11153772" cy="5689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xmlns="" id="{1D342970-36DF-4240-B271-4876AAB7582B}"/>
              </a:ext>
            </a:extLst>
          </p:cNvPr>
          <p:cNvSpPr/>
          <p:nvPr/>
        </p:nvSpPr>
        <p:spPr>
          <a:xfrm>
            <a:off x="836612" y="4252011"/>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xmlns="" id="{A29B638C-D4C1-4EDA-A9CE-F8B101793F70}"/>
              </a:ext>
            </a:extLst>
          </p:cNvPr>
          <p:cNvSpPr/>
          <p:nvPr/>
        </p:nvSpPr>
        <p:spPr>
          <a:xfrm>
            <a:off x="836612" y="1582697"/>
            <a:ext cx="11130606" cy="235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7778404-3DE7-4229-B940-F51F58CED42C}"/>
              </a:ext>
            </a:extLst>
          </p:cNvPr>
          <p:cNvSpPr>
            <a:spLocks noGrp="1"/>
          </p:cNvSpPr>
          <p:nvPr>
            <p:ph type="title"/>
          </p:nvPr>
        </p:nvSpPr>
        <p:spPr>
          <a:xfrm>
            <a:off x="517526" y="385655"/>
            <a:ext cx="11079160" cy="536974"/>
          </a:xfrm>
        </p:spPr>
        <p:txBody>
          <a:bodyPr>
            <a:normAutofit fontScale="90000"/>
          </a:bodyPr>
          <a:lstStyle/>
          <a:p>
            <a:pPr lvl="0">
              <a:lnSpc>
                <a:spcPct val="100000"/>
              </a:lnSpc>
            </a:pPr>
            <a:r>
              <a:rPr lang="en-US" sz="3600" dirty="0"/>
              <a:t>Synergy Between PEI and EPI</a:t>
            </a:r>
          </a:p>
        </p:txBody>
      </p:sp>
      <p:sp>
        <p:nvSpPr>
          <p:cNvPr id="19" name="Text Placeholder 18">
            <a:extLst>
              <a:ext uri="{FF2B5EF4-FFF2-40B4-BE49-F238E27FC236}">
                <a16:creationId xmlns:a16="http://schemas.microsoft.com/office/drawing/2014/main" xmlns="" id="{DAC3B30B-9732-45D1-8870-1B2C49ADA313}"/>
              </a:ext>
            </a:extLst>
          </p:cNvPr>
          <p:cNvSpPr>
            <a:spLocks noGrp="1"/>
          </p:cNvSpPr>
          <p:nvPr>
            <p:ph type="body" idx="1"/>
          </p:nvPr>
        </p:nvSpPr>
        <p:spPr>
          <a:xfrm>
            <a:off x="739617" y="1135944"/>
            <a:ext cx="5157787" cy="419099"/>
          </a:xfrm>
        </p:spPr>
        <p:txBody>
          <a:bodyPr>
            <a:normAutofit lnSpcReduction="10000"/>
          </a:bodyPr>
          <a:lstStyle/>
          <a:p>
            <a:r>
              <a:rPr lang="en-US" dirty="0"/>
              <a:t>Observations</a:t>
            </a:r>
          </a:p>
        </p:txBody>
      </p:sp>
      <p:sp>
        <p:nvSpPr>
          <p:cNvPr id="21" name="Content Placeholder 20">
            <a:extLst>
              <a:ext uri="{FF2B5EF4-FFF2-40B4-BE49-F238E27FC236}">
                <a16:creationId xmlns:a16="http://schemas.microsoft.com/office/drawing/2014/main" xmlns="" id="{2296356E-F288-4A68-9590-372F8E199468}"/>
              </a:ext>
            </a:extLst>
          </p:cNvPr>
          <p:cNvSpPr>
            <a:spLocks noGrp="1"/>
          </p:cNvSpPr>
          <p:nvPr>
            <p:ph sz="quarter" idx="4"/>
          </p:nvPr>
        </p:nvSpPr>
        <p:spPr>
          <a:xfrm>
            <a:off x="410027" y="4160810"/>
            <a:ext cx="11186659" cy="2630515"/>
          </a:xfrm>
          <a:solidFill>
            <a:schemeClr val="accent6">
              <a:lumMod val="20000"/>
              <a:lumOff val="80000"/>
            </a:schemeClr>
          </a:solidFill>
        </p:spPr>
        <p:txBody>
          <a:bodyPr>
            <a:noAutofit/>
          </a:bodyPr>
          <a:lstStyle/>
          <a:p>
            <a:pPr>
              <a:lnSpc>
                <a:spcPct val="100000"/>
              </a:lnSpc>
              <a:spcBef>
                <a:spcPts val="400"/>
              </a:spcBef>
            </a:pPr>
            <a:r>
              <a:rPr lang="en-US" sz="2400" dirty="0"/>
              <a:t>Develop EI improvement plans for super high risk UCs and implement as soon as possible (using Gavi funding) </a:t>
            </a:r>
          </a:p>
          <a:p>
            <a:pPr>
              <a:lnSpc>
                <a:spcPct val="100000"/>
              </a:lnSpc>
              <a:spcBef>
                <a:spcPts val="400"/>
              </a:spcBef>
            </a:pPr>
            <a:r>
              <a:rPr lang="en-US" sz="2400" dirty="0"/>
              <a:t>Clarify SOP and responsibilities for responding to zero dose</a:t>
            </a:r>
          </a:p>
          <a:p>
            <a:pPr>
              <a:lnSpc>
                <a:spcPct val="100000"/>
              </a:lnSpc>
              <a:spcBef>
                <a:spcPts val="400"/>
              </a:spcBef>
            </a:pPr>
            <a:r>
              <a:rPr lang="en-US" sz="2400" dirty="0"/>
              <a:t>Deepen PEI-EPI collaboration on training, denominators microplanning, and monitoring</a:t>
            </a:r>
          </a:p>
          <a:p>
            <a:pPr>
              <a:lnSpc>
                <a:spcPct val="100000"/>
              </a:lnSpc>
              <a:spcBef>
                <a:spcPts val="400"/>
              </a:spcBef>
            </a:pPr>
            <a:r>
              <a:rPr lang="en-US" sz="2400" dirty="0"/>
              <a:t>Ensure that IPV coverage is monitored at all levels and achieves the same figures as DTP3</a:t>
            </a:r>
          </a:p>
        </p:txBody>
      </p:sp>
      <p:sp>
        <p:nvSpPr>
          <p:cNvPr id="23" name="Content Placeholder 22">
            <a:extLst>
              <a:ext uri="{FF2B5EF4-FFF2-40B4-BE49-F238E27FC236}">
                <a16:creationId xmlns:a16="http://schemas.microsoft.com/office/drawing/2014/main" xmlns="" id="{1162EEE3-5D31-4FC0-A45D-D38508E911EF}"/>
              </a:ext>
            </a:extLst>
          </p:cNvPr>
          <p:cNvSpPr>
            <a:spLocks noGrp="1"/>
          </p:cNvSpPr>
          <p:nvPr>
            <p:ph sz="half" idx="2"/>
          </p:nvPr>
        </p:nvSpPr>
        <p:spPr>
          <a:xfrm>
            <a:off x="304801" y="1532699"/>
            <a:ext cx="11473996" cy="2231356"/>
          </a:xfr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noAutofit/>
          </a:bodyPr>
          <a:lstStyle/>
          <a:p>
            <a:pPr lvl="0">
              <a:lnSpc>
                <a:spcPct val="120000"/>
              </a:lnSpc>
              <a:spcBef>
                <a:spcPts val="600"/>
              </a:spcBef>
            </a:pPr>
            <a:r>
              <a:rPr lang="en-US" sz="2200" dirty="0" smtClean="0">
                <a:solidFill>
                  <a:schemeClr val="tx1"/>
                </a:solidFill>
              </a:rPr>
              <a:t>TAG </a:t>
            </a:r>
            <a:r>
              <a:rPr lang="en-US" sz="2200" dirty="0">
                <a:solidFill>
                  <a:schemeClr val="tx1"/>
                </a:solidFill>
              </a:rPr>
              <a:t>welcomes Minister’s leadership in insisting on joint participation of PEI and EPI in all meetings</a:t>
            </a:r>
          </a:p>
          <a:p>
            <a:pPr>
              <a:lnSpc>
                <a:spcPct val="120000"/>
              </a:lnSpc>
              <a:spcBef>
                <a:spcPts val="600"/>
              </a:spcBef>
            </a:pPr>
            <a:r>
              <a:rPr lang="en-US" sz="2200" dirty="0">
                <a:solidFill>
                  <a:schemeClr val="tx1"/>
                </a:solidFill>
              </a:rPr>
              <a:t>TAG welcomes EPI proposal for focused improvement in polio high risk districts supported by Gavi</a:t>
            </a:r>
          </a:p>
          <a:p>
            <a:pPr lvl="0">
              <a:lnSpc>
                <a:spcPct val="120000"/>
              </a:lnSpc>
              <a:spcBef>
                <a:spcPts val="600"/>
              </a:spcBef>
            </a:pPr>
            <a:r>
              <a:rPr lang="en-US" sz="2200" dirty="0" smtClean="0">
                <a:solidFill>
                  <a:schemeClr val="tx1"/>
                </a:solidFill>
              </a:rPr>
              <a:t>TAG </a:t>
            </a:r>
            <a:r>
              <a:rPr lang="en-US" sz="2200" dirty="0">
                <a:solidFill>
                  <a:schemeClr val="tx1"/>
                </a:solidFill>
              </a:rPr>
              <a:t>appreciates data on zero dose children and notes lack of clarity on process for covering these </a:t>
            </a:r>
          </a:p>
        </p:txBody>
      </p:sp>
      <p:sp>
        <p:nvSpPr>
          <p:cNvPr id="25" name="Text Placeholder 19">
            <a:extLst>
              <a:ext uri="{FF2B5EF4-FFF2-40B4-BE49-F238E27FC236}">
                <a16:creationId xmlns:a16="http://schemas.microsoft.com/office/drawing/2014/main" xmlns="" id="{E0DD2E2A-01BE-4C64-85BB-1EBB73F465AB}"/>
              </a:ext>
            </a:extLst>
          </p:cNvPr>
          <p:cNvSpPr>
            <a:spLocks noGrp="1"/>
          </p:cNvSpPr>
          <p:nvPr>
            <p:ph type="body" sz="quarter" idx="3"/>
          </p:nvPr>
        </p:nvSpPr>
        <p:spPr>
          <a:xfrm>
            <a:off x="818993" y="3786199"/>
            <a:ext cx="5180012" cy="419100"/>
          </a:xfrm>
        </p:spPr>
        <p:txBody>
          <a:bodyPr>
            <a:normAutofit lnSpcReduction="10000"/>
          </a:bodyPr>
          <a:lstStyle/>
          <a:p>
            <a:r>
              <a:rPr lang="en-US" dirty="0"/>
              <a:t>Recommendations</a:t>
            </a:r>
          </a:p>
        </p:txBody>
      </p:sp>
      <p:sp>
        <p:nvSpPr>
          <p:cNvPr id="10" name="Oval 9">
            <a:extLst>
              <a:ext uri="{FF2B5EF4-FFF2-40B4-BE49-F238E27FC236}">
                <a16:creationId xmlns:a16="http://schemas.microsoft.com/office/drawing/2014/main" xmlns="" id="{4CD5625C-4438-48BF-9E35-E24643029870}"/>
              </a:ext>
            </a:extLst>
          </p:cNvPr>
          <p:cNvSpPr/>
          <p:nvPr/>
        </p:nvSpPr>
        <p:spPr>
          <a:xfrm>
            <a:off x="11069972" y="371107"/>
            <a:ext cx="897246" cy="897246"/>
          </a:xfrm>
          <a:prstGeom prst="ellipse">
            <a:avLst/>
          </a:prstGeom>
        </p:spPr>
        <p:style>
          <a:lnRef idx="0">
            <a:schemeClr val="lt1">
              <a:alpha val="0"/>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p:style>
      </p:sp>
      <p:sp>
        <p:nvSpPr>
          <p:cNvPr id="11" name="Rectangle 10" descr="Cycle with people">
            <a:extLst>
              <a:ext uri="{FF2B5EF4-FFF2-40B4-BE49-F238E27FC236}">
                <a16:creationId xmlns:a16="http://schemas.microsoft.com/office/drawing/2014/main" xmlns="" id="{2AE65F4A-4454-4204-89A7-A82E3FB5ED2E}"/>
              </a:ext>
            </a:extLst>
          </p:cNvPr>
          <p:cNvSpPr/>
          <p:nvPr/>
        </p:nvSpPr>
        <p:spPr>
          <a:xfrm>
            <a:off x="11258393" y="550004"/>
            <a:ext cx="520402" cy="520402"/>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8559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FF91DA9A-2B70-4526-8911-5D9EC77B86D9}"/>
              </a:ext>
            </a:extLst>
          </p:cNvPr>
          <p:cNvSpPr/>
          <p:nvPr/>
        </p:nvSpPr>
        <p:spPr>
          <a:xfrm>
            <a:off x="517526" y="1400489"/>
            <a:ext cx="11153772" cy="5390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xmlns="" id="{1D342970-36DF-4240-B271-4876AAB7582B}"/>
              </a:ext>
            </a:extLst>
          </p:cNvPr>
          <p:cNvSpPr/>
          <p:nvPr/>
        </p:nvSpPr>
        <p:spPr>
          <a:xfrm>
            <a:off x="836612" y="4252011"/>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xmlns="" id="{A29B638C-D4C1-4EDA-A9CE-F8B101793F70}"/>
              </a:ext>
            </a:extLst>
          </p:cNvPr>
          <p:cNvSpPr/>
          <p:nvPr/>
        </p:nvSpPr>
        <p:spPr>
          <a:xfrm>
            <a:off x="836612" y="1582697"/>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7778404-3DE7-4229-B940-F51F58CED42C}"/>
              </a:ext>
            </a:extLst>
          </p:cNvPr>
          <p:cNvSpPr>
            <a:spLocks noGrp="1"/>
          </p:cNvSpPr>
          <p:nvPr>
            <p:ph type="title"/>
          </p:nvPr>
        </p:nvSpPr>
        <p:spPr>
          <a:xfrm>
            <a:off x="520702" y="387349"/>
            <a:ext cx="11079160" cy="1325563"/>
          </a:xfrm>
        </p:spPr>
        <p:txBody>
          <a:bodyPr>
            <a:normAutofit/>
          </a:bodyPr>
          <a:lstStyle/>
          <a:p>
            <a:pPr lvl="0">
              <a:lnSpc>
                <a:spcPct val="100000"/>
              </a:lnSpc>
            </a:pPr>
            <a:r>
              <a:rPr lang="en-US" sz="3600" dirty="0"/>
              <a:t>Synergy Between PEI and Integrated Services</a:t>
            </a:r>
          </a:p>
        </p:txBody>
      </p:sp>
      <p:sp>
        <p:nvSpPr>
          <p:cNvPr id="19" name="Text Placeholder 18">
            <a:extLst>
              <a:ext uri="{FF2B5EF4-FFF2-40B4-BE49-F238E27FC236}">
                <a16:creationId xmlns:a16="http://schemas.microsoft.com/office/drawing/2014/main" xmlns="" id="{DAC3B30B-9732-45D1-8870-1B2C49ADA313}"/>
              </a:ext>
            </a:extLst>
          </p:cNvPr>
          <p:cNvSpPr>
            <a:spLocks noGrp="1"/>
          </p:cNvSpPr>
          <p:nvPr>
            <p:ph type="body" idx="1"/>
          </p:nvPr>
        </p:nvSpPr>
        <p:spPr>
          <a:xfrm>
            <a:off x="739617" y="1400490"/>
            <a:ext cx="5157787" cy="419099"/>
          </a:xfrm>
        </p:spPr>
        <p:txBody>
          <a:bodyPr>
            <a:normAutofit lnSpcReduction="10000"/>
          </a:bodyPr>
          <a:lstStyle/>
          <a:p>
            <a:r>
              <a:rPr lang="en-US" dirty="0"/>
              <a:t>Observations</a:t>
            </a:r>
          </a:p>
        </p:txBody>
      </p:sp>
      <p:sp>
        <p:nvSpPr>
          <p:cNvPr id="21" name="Content Placeholder 20">
            <a:extLst>
              <a:ext uri="{FF2B5EF4-FFF2-40B4-BE49-F238E27FC236}">
                <a16:creationId xmlns:a16="http://schemas.microsoft.com/office/drawing/2014/main" xmlns="" id="{2296356E-F288-4A68-9590-372F8E199468}"/>
              </a:ext>
            </a:extLst>
          </p:cNvPr>
          <p:cNvSpPr>
            <a:spLocks noGrp="1"/>
          </p:cNvSpPr>
          <p:nvPr>
            <p:ph sz="quarter" idx="4"/>
          </p:nvPr>
        </p:nvSpPr>
        <p:spPr>
          <a:xfrm>
            <a:off x="739617" y="4176808"/>
            <a:ext cx="10615771" cy="2480171"/>
          </a:xfrm>
          <a:solidFill>
            <a:schemeClr val="accent6">
              <a:lumMod val="20000"/>
              <a:lumOff val="80000"/>
            </a:schemeClr>
          </a:solidFill>
        </p:spPr>
        <p:txBody>
          <a:bodyPr>
            <a:noAutofit/>
          </a:bodyPr>
          <a:lstStyle/>
          <a:p>
            <a:pPr>
              <a:lnSpc>
                <a:spcPct val="100000"/>
              </a:lnSpc>
              <a:spcBef>
                <a:spcPts val="400"/>
              </a:spcBef>
            </a:pPr>
            <a:r>
              <a:rPr lang="en-US" sz="1900" dirty="0"/>
              <a:t>Identify areas with most marginalized communities (e.g. SHRUCs) and advocate through existing health and development policy/programmatic forums (e.g. EHSAAS) for accelerated multi-sectoral community development supporting convergence of key health and development </a:t>
            </a:r>
            <a:r>
              <a:rPr lang="en-US" sz="1900" dirty="0" smtClean="0"/>
              <a:t>programs</a:t>
            </a:r>
          </a:p>
          <a:p>
            <a:pPr>
              <a:lnSpc>
                <a:spcPct val="100000"/>
              </a:lnSpc>
              <a:spcBef>
                <a:spcPts val="400"/>
              </a:spcBef>
            </a:pPr>
            <a:r>
              <a:rPr lang="en-US" sz="1900" dirty="0" smtClean="0"/>
              <a:t>Ensure </a:t>
            </a:r>
            <a:r>
              <a:rPr lang="en-US" sz="1900" dirty="0"/>
              <a:t>high level national and provincial policy umbrella to converge key health and development programs</a:t>
            </a:r>
          </a:p>
          <a:p>
            <a:pPr>
              <a:lnSpc>
                <a:spcPct val="100000"/>
              </a:lnSpc>
              <a:spcBef>
                <a:spcPts val="400"/>
              </a:spcBef>
            </a:pPr>
            <a:r>
              <a:rPr lang="en-US" sz="1900" dirty="0"/>
              <a:t>Monitor progress of other partners and integrated services activities in core </a:t>
            </a:r>
            <a:r>
              <a:rPr lang="en-US" sz="1900" dirty="0" err="1"/>
              <a:t>programme</a:t>
            </a:r>
            <a:r>
              <a:rPr lang="en-US" sz="1900" dirty="0"/>
              <a:t> and assess the impact of such interventions on community attitudes to/acceptance of PEI</a:t>
            </a:r>
          </a:p>
        </p:txBody>
      </p:sp>
      <p:sp>
        <p:nvSpPr>
          <p:cNvPr id="23" name="Content Placeholder 22">
            <a:extLst>
              <a:ext uri="{FF2B5EF4-FFF2-40B4-BE49-F238E27FC236}">
                <a16:creationId xmlns:a16="http://schemas.microsoft.com/office/drawing/2014/main" xmlns="" id="{1162EEE3-5D31-4FC0-A45D-D38508E911EF}"/>
              </a:ext>
            </a:extLst>
          </p:cNvPr>
          <p:cNvSpPr>
            <a:spLocks noGrp="1"/>
          </p:cNvSpPr>
          <p:nvPr>
            <p:ph sz="half" idx="2"/>
          </p:nvPr>
        </p:nvSpPr>
        <p:spPr>
          <a:xfrm>
            <a:off x="739617" y="1819589"/>
            <a:ext cx="10615770" cy="1725267"/>
          </a:xfr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noAutofit/>
          </a:bodyPr>
          <a:lstStyle/>
          <a:p>
            <a:pPr>
              <a:lnSpc>
                <a:spcPct val="120000"/>
              </a:lnSpc>
              <a:spcBef>
                <a:spcPts val="600"/>
              </a:spcBef>
            </a:pPr>
            <a:r>
              <a:rPr lang="en-US" sz="2000" dirty="0">
                <a:solidFill>
                  <a:schemeClr val="tx1"/>
                </a:solidFill>
              </a:rPr>
              <a:t>Integrated service delivery could provide an opportunity for community engagement and creation of an enabling environment for high-quality SIAs in the SHRUCs</a:t>
            </a:r>
          </a:p>
          <a:p>
            <a:pPr>
              <a:lnSpc>
                <a:spcPct val="120000"/>
              </a:lnSpc>
              <a:spcBef>
                <a:spcPts val="600"/>
              </a:spcBef>
            </a:pPr>
            <a:r>
              <a:rPr lang="en-US" sz="2000" dirty="0"/>
              <a:t>But vaccination and PEI should not be allowed to become a transactional process, used as a bargaining chip</a:t>
            </a:r>
          </a:p>
        </p:txBody>
      </p:sp>
      <p:sp>
        <p:nvSpPr>
          <p:cNvPr id="25" name="Text Placeholder 19">
            <a:extLst>
              <a:ext uri="{FF2B5EF4-FFF2-40B4-BE49-F238E27FC236}">
                <a16:creationId xmlns:a16="http://schemas.microsoft.com/office/drawing/2014/main" xmlns="" id="{E0DD2E2A-01BE-4C64-85BB-1EBB73F465AB}"/>
              </a:ext>
            </a:extLst>
          </p:cNvPr>
          <p:cNvSpPr>
            <a:spLocks noGrp="1"/>
          </p:cNvSpPr>
          <p:nvPr>
            <p:ph type="body" sz="quarter" idx="3"/>
          </p:nvPr>
        </p:nvSpPr>
        <p:spPr>
          <a:xfrm>
            <a:off x="818993" y="3809203"/>
            <a:ext cx="5180012" cy="419100"/>
          </a:xfrm>
        </p:spPr>
        <p:txBody>
          <a:bodyPr>
            <a:normAutofit lnSpcReduction="10000"/>
          </a:bodyPr>
          <a:lstStyle/>
          <a:p>
            <a:r>
              <a:rPr lang="en-US" dirty="0"/>
              <a:t>Recommendations</a:t>
            </a:r>
          </a:p>
        </p:txBody>
      </p:sp>
      <p:sp>
        <p:nvSpPr>
          <p:cNvPr id="10" name="Oval 9">
            <a:extLst>
              <a:ext uri="{FF2B5EF4-FFF2-40B4-BE49-F238E27FC236}">
                <a16:creationId xmlns:a16="http://schemas.microsoft.com/office/drawing/2014/main" xmlns="" id="{4CD5625C-4438-48BF-9E35-E24643029870}"/>
              </a:ext>
            </a:extLst>
          </p:cNvPr>
          <p:cNvSpPr/>
          <p:nvPr/>
        </p:nvSpPr>
        <p:spPr>
          <a:xfrm>
            <a:off x="11069972" y="371107"/>
            <a:ext cx="897246" cy="897246"/>
          </a:xfrm>
          <a:prstGeom prst="ellipse">
            <a:avLst/>
          </a:prstGeom>
        </p:spPr>
        <p:style>
          <a:lnRef idx="0">
            <a:schemeClr val="lt1">
              <a:alpha val="0"/>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p:style>
      </p:sp>
      <p:sp>
        <p:nvSpPr>
          <p:cNvPr id="11" name="Rectangle 10" descr="Cycle with people">
            <a:extLst>
              <a:ext uri="{FF2B5EF4-FFF2-40B4-BE49-F238E27FC236}">
                <a16:creationId xmlns:a16="http://schemas.microsoft.com/office/drawing/2014/main" xmlns="" id="{2AE65F4A-4454-4204-89A7-A82E3FB5ED2E}"/>
              </a:ext>
            </a:extLst>
          </p:cNvPr>
          <p:cNvSpPr/>
          <p:nvPr/>
        </p:nvSpPr>
        <p:spPr>
          <a:xfrm>
            <a:off x="11258393" y="550004"/>
            <a:ext cx="520402" cy="520402"/>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980190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FF91DA9A-2B70-4526-8911-5D9EC77B86D9}"/>
              </a:ext>
            </a:extLst>
          </p:cNvPr>
          <p:cNvSpPr/>
          <p:nvPr/>
        </p:nvSpPr>
        <p:spPr>
          <a:xfrm>
            <a:off x="520702" y="1337399"/>
            <a:ext cx="11153772" cy="5147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1D342970-36DF-4240-B271-4876AAB7582B}"/>
              </a:ext>
            </a:extLst>
          </p:cNvPr>
          <p:cNvSpPr/>
          <p:nvPr/>
        </p:nvSpPr>
        <p:spPr>
          <a:xfrm>
            <a:off x="836612" y="4252011"/>
            <a:ext cx="7987553"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Rectangle 27">
            <a:extLst>
              <a:ext uri="{FF2B5EF4-FFF2-40B4-BE49-F238E27FC236}">
                <a16:creationId xmlns:a16="http://schemas.microsoft.com/office/drawing/2014/main" xmlns="" id="{A29B638C-D4C1-4EDA-A9CE-F8B101793F70}"/>
              </a:ext>
            </a:extLst>
          </p:cNvPr>
          <p:cNvSpPr/>
          <p:nvPr/>
        </p:nvSpPr>
        <p:spPr>
          <a:xfrm>
            <a:off x="836612" y="1248328"/>
            <a:ext cx="7987553"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xmlns="" id="{57778404-3DE7-4229-B940-F51F58CED42C}"/>
              </a:ext>
            </a:extLst>
          </p:cNvPr>
          <p:cNvSpPr>
            <a:spLocks noGrp="1"/>
          </p:cNvSpPr>
          <p:nvPr>
            <p:ph type="title"/>
          </p:nvPr>
        </p:nvSpPr>
        <p:spPr>
          <a:xfrm>
            <a:off x="520702" y="111950"/>
            <a:ext cx="11079160" cy="1225449"/>
          </a:xfrm>
        </p:spPr>
        <p:txBody>
          <a:bodyPr>
            <a:normAutofit/>
          </a:bodyPr>
          <a:lstStyle/>
          <a:p>
            <a:r>
              <a:rPr lang="en-US" sz="3600" dirty="0"/>
              <a:t>Khyber Pakhtunkhwa</a:t>
            </a:r>
            <a:br>
              <a:rPr lang="en-US" sz="3600" dirty="0"/>
            </a:br>
            <a:r>
              <a:rPr lang="en-US" sz="3100" i="1" dirty="0" err="1"/>
              <a:t>Programme</a:t>
            </a:r>
            <a:r>
              <a:rPr lang="en-US" sz="3100" i="1" dirty="0"/>
              <a:t> has shifted from being an example to a crisis</a:t>
            </a:r>
            <a:endParaRPr lang="en-US" sz="3600" i="1" dirty="0"/>
          </a:p>
        </p:txBody>
      </p:sp>
      <p:sp>
        <p:nvSpPr>
          <p:cNvPr id="19" name="Text Placeholder 18">
            <a:extLst>
              <a:ext uri="{FF2B5EF4-FFF2-40B4-BE49-F238E27FC236}">
                <a16:creationId xmlns:a16="http://schemas.microsoft.com/office/drawing/2014/main" xmlns="" id="{DAC3B30B-9732-45D1-8870-1B2C49ADA313}"/>
              </a:ext>
            </a:extLst>
          </p:cNvPr>
          <p:cNvSpPr>
            <a:spLocks noGrp="1"/>
          </p:cNvSpPr>
          <p:nvPr>
            <p:ph type="body" idx="1"/>
          </p:nvPr>
        </p:nvSpPr>
        <p:spPr>
          <a:xfrm>
            <a:off x="836612" y="1395403"/>
            <a:ext cx="5157787" cy="419099"/>
          </a:xfrm>
        </p:spPr>
        <p:txBody>
          <a:bodyPr>
            <a:normAutofit lnSpcReduction="10000"/>
          </a:bodyPr>
          <a:lstStyle/>
          <a:p>
            <a:r>
              <a:rPr lang="en-US" dirty="0"/>
              <a:t>Observations</a:t>
            </a:r>
          </a:p>
        </p:txBody>
      </p:sp>
      <p:sp>
        <p:nvSpPr>
          <p:cNvPr id="21" name="Content Placeholder 20">
            <a:extLst>
              <a:ext uri="{FF2B5EF4-FFF2-40B4-BE49-F238E27FC236}">
                <a16:creationId xmlns:a16="http://schemas.microsoft.com/office/drawing/2014/main" xmlns="" id="{2296356E-F288-4A68-9590-372F8E199468}"/>
              </a:ext>
            </a:extLst>
          </p:cNvPr>
          <p:cNvSpPr>
            <a:spLocks noGrp="1"/>
          </p:cNvSpPr>
          <p:nvPr>
            <p:ph sz="quarter" idx="4"/>
          </p:nvPr>
        </p:nvSpPr>
        <p:spPr>
          <a:xfrm>
            <a:off x="839788" y="4931819"/>
            <a:ext cx="7752316" cy="1985868"/>
          </a:xfrm>
          <a:solidFill>
            <a:schemeClr val="accent6">
              <a:lumMod val="20000"/>
              <a:lumOff val="80000"/>
            </a:schemeClr>
          </a:solidFill>
        </p:spPr>
        <p:txBody>
          <a:bodyPr>
            <a:noAutofit/>
          </a:bodyPr>
          <a:lstStyle/>
          <a:p>
            <a:pPr marL="0" indent="0">
              <a:lnSpc>
                <a:spcPct val="120000"/>
              </a:lnSpc>
              <a:spcBef>
                <a:spcPts val="0"/>
              </a:spcBef>
              <a:buNone/>
            </a:pPr>
            <a:r>
              <a:rPr lang="en-US" sz="1500" dirty="0">
                <a:solidFill>
                  <a:schemeClr val="dk1"/>
                </a:solidFill>
              </a:rPr>
              <a:t>Complete program reset </a:t>
            </a:r>
            <a:r>
              <a:rPr lang="en-US" sz="1500" dirty="0" smtClean="0">
                <a:solidFill>
                  <a:schemeClr val="dk1"/>
                </a:solidFill>
              </a:rPr>
              <a:t>necessary defining roles and responsibilities</a:t>
            </a:r>
            <a:endParaRPr lang="en-US" sz="1500" dirty="0">
              <a:solidFill>
                <a:schemeClr val="dk1"/>
              </a:solidFill>
            </a:endParaRPr>
          </a:p>
          <a:p>
            <a:pPr marL="91440">
              <a:lnSpc>
                <a:spcPct val="120000"/>
              </a:lnSpc>
              <a:spcBef>
                <a:spcPts val="0"/>
              </a:spcBef>
            </a:pPr>
            <a:r>
              <a:rPr lang="en-US" sz="1500" dirty="0">
                <a:solidFill>
                  <a:schemeClr val="dk1"/>
                </a:solidFill>
              </a:rPr>
              <a:t>Implement January 2019 TAG recommendations urgently</a:t>
            </a:r>
          </a:p>
          <a:p>
            <a:pPr marL="91440">
              <a:lnSpc>
                <a:spcPct val="120000"/>
              </a:lnSpc>
              <a:spcBef>
                <a:spcPts val="0"/>
              </a:spcBef>
            </a:pPr>
            <a:r>
              <a:rPr lang="en-US" sz="1500" dirty="0">
                <a:solidFill>
                  <a:schemeClr val="dk1"/>
                </a:solidFill>
              </a:rPr>
              <a:t>Two simultaneous </a:t>
            </a:r>
            <a:r>
              <a:rPr lang="en-US" sz="1500" dirty="0" smtClean="0">
                <a:solidFill>
                  <a:schemeClr val="dk1"/>
                </a:solidFill>
              </a:rPr>
              <a:t>but different strategic approaches with distinct </a:t>
            </a:r>
            <a:r>
              <a:rPr lang="en-US" sz="1500" dirty="0">
                <a:solidFill>
                  <a:schemeClr val="dk1"/>
                </a:solidFill>
              </a:rPr>
              <a:t>action plans– 1) SHRUCs and, 2) outbreak response</a:t>
            </a:r>
          </a:p>
          <a:p>
            <a:pPr marL="91440">
              <a:lnSpc>
                <a:spcPct val="120000"/>
              </a:lnSpc>
              <a:spcBef>
                <a:spcPts val="0"/>
              </a:spcBef>
            </a:pPr>
            <a:r>
              <a:rPr lang="en-US" sz="1500" dirty="0">
                <a:solidFill>
                  <a:schemeClr val="dk1"/>
                </a:solidFill>
              </a:rPr>
              <a:t>Community engagement with a strategic approach</a:t>
            </a:r>
          </a:p>
          <a:p>
            <a:pPr marL="91440">
              <a:lnSpc>
                <a:spcPct val="120000"/>
              </a:lnSpc>
              <a:spcBef>
                <a:spcPts val="0"/>
              </a:spcBef>
            </a:pPr>
            <a:r>
              <a:rPr lang="en-US" sz="1500" dirty="0">
                <a:solidFill>
                  <a:schemeClr val="dk1"/>
                </a:solidFill>
              </a:rPr>
              <a:t>Outbreak analysis and coherent response strategies needed to clarify the way forward</a:t>
            </a:r>
          </a:p>
        </p:txBody>
      </p:sp>
      <p:sp>
        <p:nvSpPr>
          <p:cNvPr id="23" name="Content Placeholder 22">
            <a:extLst>
              <a:ext uri="{FF2B5EF4-FFF2-40B4-BE49-F238E27FC236}">
                <a16:creationId xmlns:a16="http://schemas.microsoft.com/office/drawing/2014/main" xmlns="" id="{1162EEE3-5D31-4FC0-A45D-D38508E911EF}"/>
              </a:ext>
            </a:extLst>
          </p:cNvPr>
          <p:cNvSpPr>
            <a:spLocks noGrp="1"/>
          </p:cNvSpPr>
          <p:nvPr>
            <p:ph sz="half" idx="2"/>
          </p:nvPr>
        </p:nvSpPr>
        <p:spPr>
          <a:xfrm>
            <a:off x="838617" y="1772856"/>
            <a:ext cx="7754658" cy="2770389"/>
          </a:xfr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t">
            <a:noAutofit/>
          </a:bodyPr>
          <a:lstStyle/>
          <a:p>
            <a:pPr>
              <a:lnSpc>
                <a:spcPct val="100000"/>
              </a:lnSpc>
              <a:spcBef>
                <a:spcPts val="600"/>
              </a:spcBef>
            </a:pPr>
            <a:r>
              <a:rPr lang="en-US" sz="1600" dirty="0"/>
              <a:t>Concerning region which remains a major global barrier to polio eradication</a:t>
            </a:r>
          </a:p>
          <a:p>
            <a:pPr>
              <a:lnSpc>
                <a:spcPct val="100000"/>
              </a:lnSpc>
              <a:spcBef>
                <a:spcPts val="600"/>
              </a:spcBef>
            </a:pPr>
            <a:r>
              <a:rPr lang="en-US" sz="1600" dirty="0"/>
              <a:t>KP EOC is </a:t>
            </a:r>
            <a:r>
              <a:rPr lang="en-US" sz="1600" dirty="0" smtClean="0"/>
              <a:t>not </a:t>
            </a:r>
            <a:r>
              <a:rPr lang="en-US" sz="1600" dirty="0"/>
              <a:t>aligned with the National </a:t>
            </a:r>
            <a:r>
              <a:rPr lang="en-US" sz="1600" dirty="0" smtClean="0"/>
              <a:t>EOC, roles and </a:t>
            </a:r>
            <a:r>
              <a:rPr lang="en-US" sz="1600" dirty="0" err="1" smtClean="0"/>
              <a:t>responsbilities</a:t>
            </a:r>
            <a:r>
              <a:rPr lang="en-US" sz="1600" dirty="0" smtClean="0"/>
              <a:t> unclear</a:t>
            </a:r>
          </a:p>
          <a:p>
            <a:pPr>
              <a:lnSpc>
                <a:spcPct val="100000"/>
              </a:lnSpc>
              <a:spcBef>
                <a:spcPts val="600"/>
              </a:spcBef>
            </a:pPr>
            <a:r>
              <a:rPr lang="en-US" sz="1600" dirty="0" smtClean="0"/>
              <a:t>KP FATA merger caused field uncertainty</a:t>
            </a:r>
            <a:endParaRPr lang="en-US" sz="1600" dirty="0"/>
          </a:p>
          <a:p>
            <a:pPr>
              <a:lnSpc>
                <a:spcPct val="100000"/>
              </a:lnSpc>
              <a:spcBef>
                <a:spcPts val="600"/>
              </a:spcBef>
            </a:pPr>
            <a:r>
              <a:rPr lang="en-US" sz="1600" dirty="0"/>
              <a:t>Long standing hidden quality issues </a:t>
            </a:r>
            <a:r>
              <a:rPr lang="en-US" sz="1600" dirty="0" smtClean="0"/>
              <a:t>identified by KP</a:t>
            </a:r>
            <a:r>
              <a:rPr lang="en-US" sz="1600" dirty="0" smtClean="0"/>
              <a:t> EOC with </a:t>
            </a:r>
            <a:r>
              <a:rPr lang="en-US" sz="1600" dirty="0"/>
              <a:t>this major outbreak </a:t>
            </a:r>
          </a:p>
          <a:p>
            <a:pPr lvl="1">
              <a:lnSpc>
                <a:spcPct val="100000"/>
              </a:lnSpc>
              <a:spcBef>
                <a:spcPts val="600"/>
              </a:spcBef>
            </a:pPr>
            <a:r>
              <a:rPr lang="en-US" sz="1600" dirty="0"/>
              <a:t>Fake FM and markers being sold in the community</a:t>
            </a:r>
          </a:p>
          <a:p>
            <a:pPr lvl="1">
              <a:lnSpc>
                <a:spcPct val="100000"/>
              </a:lnSpc>
              <a:spcBef>
                <a:spcPts val="600"/>
              </a:spcBef>
            </a:pPr>
            <a:r>
              <a:rPr lang="en-US" sz="1600" dirty="0"/>
              <a:t>Communication efforts were limited to only during the campaign with little follow-up – “not fit for purpose”</a:t>
            </a:r>
          </a:p>
          <a:p>
            <a:pPr lvl="1">
              <a:lnSpc>
                <a:spcPct val="100000"/>
              </a:lnSpc>
              <a:spcBef>
                <a:spcPts val="600"/>
              </a:spcBef>
            </a:pPr>
            <a:r>
              <a:rPr lang="en-US" sz="1600" dirty="0"/>
              <a:t>Response to cases was a reaction instead of proactively intervening on risk districts</a:t>
            </a:r>
          </a:p>
          <a:p>
            <a:pPr lvl="1">
              <a:lnSpc>
                <a:spcPct val="100000"/>
              </a:lnSpc>
              <a:spcBef>
                <a:spcPts val="600"/>
              </a:spcBef>
            </a:pPr>
            <a:r>
              <a:rPr lang="en-US" sz="1600" dirty="0"/>
              <a:t>Highlights the need for independent international monitors </a:t>
            </a:r>
          </a:p>
        </p:txBody>
      </p:sp>
      <p:sp>
        <p:nvSpPr>
          <p:cNvPr id="25" name="Text Placeholder 19">
            <a:extLst>
              <a:ext uri="{FF2B5EF4-FFF2-40B4-BE49-F238E27FC236}">
                <a16:creationId xmlns:a16="http://schemas.microsoft.com/office/drawing/2014/main" xmlns="" id="{E0DD2E2A-01BE-4C64-85BB-1EBB73F465AB}"/>
              </a:ext>
            </a:extLst>
          </p:cNvPr>
          <p:cNvSpPr>
            <a:spLocks noGrp="1"/>
          </p:cNvSpPr>
          <p:nvPr>
            <p:ph type="body" sz="quarter" idx="3"/>
          </p:nvPr>
        </p:nvSpPr>
        <p:spPr>
          <a:xfrm>
            <a:off x="836612" y="4512719"/>
            <a:ext cx="5180012" cy="419100"/>
          </a:xfrm>
        </p:spPr>
        <p:txBody>
          <a:bodyPr>
            <a:normAutofit lnSpcReduction="10000"/>
          </a:bodyPr>
          <a:lstStyle/>
          <a:p>
            <a:r>
              <a:rPr lang="en-US" dirty="0"/>
              <a:t>Recommendations</a:t>
            </a:r>
          </a:p>
        </p:txBody>
      </p:sp>
      <p:graphicFrame>
        <p:nvGraphicFramePr>
          <p:cNvPr id="10" name="Chart 9">
            <a:extLst>
              <a:ext uri="{FF2B5EF4-FFF2-40B4-BE49-F238E27FC236}">
                <a16:creationId xmlns:a16="http://schemas.microsoft.com/office/drawing/2014/main" xmlns="" id="{05193DB8-119D-4A89-9CBE-20164269850F}"/>
              </a:ext>
            </a:extLst>
          </p:cNvPr>
          <p:cNvGraphicFramePr>
            <a:graphicFrameLocks/>
          </p:cNvGraphicFramePr>
          <p:nvPr>
            <p:extLst/>
          </p:nvPr>
        </p:nvGraphicFramePr>
        <p:xfrm>
          <a:off x="8648700" y="2311628"/>
          <a:ext cx="3138629"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15E23CA4-F082-4915-8E27-B4645D691640}"/>
              </a:ext>
            </a:extLst>
          </p:cNvPr>
          <p:cNvSpPr txBox="1"/>
          <p:nvPr/>
        </p:nvSpPr>
        <p:spPr>
          <a:xfrm>
            <a:off x="8824165" y="5071073"/>
            <a:ext cx="2658223" cy="276999"/>
          </a:xfrm>
          <a:prstGeom prst="rect">
            <a:avLst/>
          </a:prstGeom>
          <a:noFill/>
        </p:spPr>
        <p:txBody>
          <a:bodyPr wrap="square" rtlCol="0">
            <a:spAutoFit/>
          </a:bodyPr>
          <a:lstStyle/>
          <a:p>
            <a:r>
              <a:rPr lang="en-US" sz="1200" i="1" dirty="0"/>
              <a:t>*Q1 2015-Q3 2019. incl. erstwhile FATA</a:t>
            </a:r>
            <a:endParaRPr lang="en-GB" sz="1200" i="1" dirty="0"/>
          </a:p>
        </p:txBody>
      </p:sp>
    </p:spTree>
    <p:extLst>
      <p:ext uri="{BB962C8B-B14F-4D97-AF65-F5344CB8AC3E}">
        <p14:creationId xmlns:p14="http://schemas.microsoft.com/office/powerpoint/2010/main" val="1642561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FF91DA9A-2B70-4526-8911-5D9EC77B86D9}"/>
              </a:ext>
            </a:extLst>
          </p:cNvPr>
          <p:cNvSpPr/>
          <p:nvPr/>
        </p:nvSpPr>
        <p:spPr>
          <a:xfrm>
            <a:off x="517526" y="1567478"/>
            <a:ext cx="11153772" cy="52131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1D342970-36DF-4240-B271-4876AAB7582B}"/>
              </a:ext>
            </a:extLst>
          </p:cNvPr>
          <p:cNvSpPr/>
          <p:nvPr/>
        </p:nvSpPr>
        <p:spPr>
          <a:xfrm>
            <a:off x="836612" y="4252011"/>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A29B638C-D4C1-4EDA-A9CE-F8B101793F70}"/>
              </a:ext>
            </a:extLst>
          </p:cNvPr>
          <p:cNvSpPr/>
          <p:nvPr/>
        </p:nvSpPr>
        <p:spPr>
          <a:xfrm>
            <a:off x="836612" y="1582697"/>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7778404-3DE7-4229-B940-F51F58CED42C}"/>
              </a:ext>
            </a:extLst>
          </p:cNvPr>
          <p:cNvSpPr>
            <a:spLocks noGrp="1"/>
          </p:cNvSpPr>
          <p:nvPr>
            <p:ph type="title"/>
          </p:nvPr>
        </p:nvSpPr>
        <p:spPr>
          <a:xfrm>
            <a:off x="520702" y="387349"/>
            <a:ext cx="11079160" cy="1325563"/>
          </a:xfrm>
        </p:spPr>
        <p:txBody>
          <a:bodyPr>
            <a:normAutofit fontScale="90000"/>
          </a:bodyPr>
          <a:lstStyle/>
          <a:p>
            <a:r>
              <a:rPr lang="en-US" sz="3600" dirty="0"/>
              <a:t>Sindh</a:t>
            </a:r>
            <a:br>
              <a:rPr lang="en-US" sz="3600" dirty="0"/>
            </a:br>
            <a:r>
              <a:rPr lang="en-US" sz="3100" i="1" dirty="0"/>
              <a:t>Transmission in Karachi now everywhere, Hyderabad back to bad old days </a:t>
            </a:r>
            <a:endParaRPr lang="en-US" sz="3600" i="1" dirty="0"/>
          </a:p>
        </p:txBody>
      </p:sp>
      <p:sp>
        <p:nvSpPr>
          <p:cNvPr id="19" name="Text Placeholder 18">
            <a:extLst>
              <a:ext uri="{FF2B5EF4-FFF2-40B4-BE49-F238E27FC236}">
                <a16:creationId xmlns:a16="http://schemas.microsoft.com/office/drawing/2014/main" xmlns="" id="{DAC3B30B-9732-45D1-8870-1B2C49ADA313}"/>
              </a:ext>
            </a:extLst>
          </p:cNvPr>
          <p:cNvSpPr>
            <a:spLocks noGrp="1"/>
          </p:cNvSpPr>
          <p:nvPr>
            <p:ph type="body" idx="1"/>
          </p:nvPr>
        </p:nvSpPr>
        <p:spPr>
          <a:xfrm>
            <a:off x="836612" y="1585186"/>
            <a:ext cx="5157787" cy="419099"/>
          </a:xfrm>
        </p:spPr>
        <p:txBody>
          <a:bodyPr>
            <a:normAutofit lnSpcReduction="10000"/>
          </a:bodyPr>
          <a:lstStyle/>
          <a:p>
            <a:r>
              <a:rPr lang="en-US" dirty="0"/>
              <a:t>Observations</a:t>
            </a:r>
          </a:p>
        </p:txBody>
      </p:sp>
      <p:sp>
        <p:nvSpPr>
          <p:cNvPr id="21" name="Content Placeholder 20">
            <a:extLst>
              <a:ext uri="{FF2B5EF4-FFF2-40B4-BE49-F238E27FC236}">
                <a16:creationId xmlns:a16="http://schemas.microsoft.com/office/drawing/2014/main" xmlns="" id="{2296356E-F288-4A68-9590-372F8E199468}"/>
              </a:ext>
            </a:extLst>
          </p:cNvPr>
          <p:cNvSpPr>
            <a:spLocks noGrp="1"/>
          </p:cNvSpPr>
          <p:nvPr>
            <p:ph sz="quarter" idx="4"/>
          </p:nvPr>
        </p:nvSpPr>
        <p:spPr>
          <a:xfrm>
            <a:off x="839788" y="4627561"/>
            <a:ext cx="6552809" cy="2110864"/>
          </a:xfrm>
          <a:solidFill>
            <a:schemeClr val="accent6">
              <a:lumMod val="20000"/>
              <a:lumOff val="80000"/>
            </a:schemeClr>
          </a:solidFill>
        </p:spPr>
        <p:txBody>
          <a:bodyPr>
            <a:noAutofit/>
          </a:bodyPr>
          <a:lstStyle/>
          <a:p>
            <a:pPr lvl="0"/>
            <a:r>
              <a:rPr lang="en-US" sz="1600" dirty="0">
                <a:solidFill>
                  <a:schemeClr val="dk1"/>
                </a:solidFill>
              </a:rPr>
              <a:t>Implement the January 2019 TAG recommendations urgently</a:t>
            </a:r>
          </a:p>
          <a:p>
            <a:pPr lvl="0"/>
            <a:r>
              <a:rPr lang="en-US" sz="1600" dirty="0">
                <a:solidFill>
                  <a:schemeClr val="dk1"/>
                </a:solidFill>
              </a:rPr>
              <a:t>Results of McKinsey management review need to be taken discussed and implemented at Provincial level as soon as possible</a:t>
            </a:r>
          </a:p>
          <a:p>
            <a:pPr lvl="0"/>
            <a:r>
              <a:rPr lang="en-US" sz="1600" dirty="0">
                <a:solidFill>
                  <a:schemeClr val="dk1"/>
                </a:solidFill>
              </a:rPr>
              <a:t>Develop a specific communication strategy specific to the Pashtun population</a:t>
            </a:r>
          </a:p>
          <a:p>
            <a:pPr lvl="0"/>
            <a:r>
              <a:rPr lang="en-US" sz="1600" dirty="0">
                <a:solidFill>
                  <a:schemeClr val="dk1"/>
                </a:solidFill>
              </a:rPr>
              <a:t>Develop a rank order tier UC classification list and plan for mapping tiers to specific interventions </a:t>
            </a:r>
          </a:p>
        </p:txBody>
      </p:sp>
      <p:sp>
        <p:nvSpPr>
          <p:cNvPr id="23" name="Content Placeholder 22">
            <a:extLst>
              <a:ext uri="{FF2B5EF4-FFF2-40B4-BE49-F238E27FC236}">
                <a16:creationId xmlns:a16="http://schemas.microsoft.com/office/drawing/2014/main" xmlns="" id="{1162EEE3-5D31-4FC0-A45D-D38508E911EF}"/>
              </a:ext>
            </a:extLst>
          </p:cNvPr>
          <p:cNvSpPr>
            <a:spLocks noGrp="1"/>
          </p:cNvSpPr>
          <p:nvPr>
            <p:ph sz="half" idx="2"/>
          </p:nvPr>
        </p:nvSpPr>
        <p:spPr>
          <a:xfrm>
            <a:off x="836612" y="2004286"/>
            <a:ext cx="6554788" cy="2331902"/>
          </a:xfr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noAutofit/>
          </a:bodyPr>
          <a:lstStyle/>
          <a:p>
            <a:pPr>
              <a:lnSpc>
                <a:spcPct val="100000"/>
              </a:lnSpc>
            </a:pPr>
            <a:r>
              <a:rPr lang="en-US" sz="1360" dirty="0"/>
              <a:t>Appreciates the sustained leadership and oversight of Chief Minister and </a:t>
            </a:r>
            <a:r>
              <a:rPr lang="en-US" sz="1360" dirty="0" err="1"/>
              <a:t>Honourable</a:t>
            </a:r>
            <a:r>
              <a:rPr lang="en-US" sz="1360" dirty="0"/>
              <a:t> Health Minister but is concerned that action points and decisions taken go unimplemented </a:t>
            </a:r>
          </a:p>
          <a:p>
            <a:pPr>
              <a:lnSpc>
                <a:spcPct val="100000"/>
              </a:lnSpc>
              <a:spcBef>
                <a:spcPts val="0"/>
              </a:spcBef>
            </a:pPr>
            <a:r>
              <a:rPr lang="en-US" sz="1360" dirty="0"/>
              <a:t>Uninterrupted transmission since 2017 in </a:t>
            </a:r>
            <a:r>
              <a:rPr lang="en-US" sz="1360" dirty="0" err="1"/>
              <a:t>Gadap</a:t>
            </a:r>
            <a:r>
              <a:rPr lang="en-US" sz="1360" dirty="0"/>
              <a:t> and now in 2019 almost all Environmental Sites in Karachi are positive, spillover to other parts of </a:t>
            </a:r>
            <a:r>
              <a:rPr lang="en-US" sz="1360" dirty="0" smtClean="0"/>
              <a:t>Sindh</a:t>
            </a:r>
          </a:p>
          <a:p>
            <a:pPr>
              <a:lnSpc>
                <a:spcPct val="100000"/>
              </a:lnSpc>
              <a:spcBef>
                <a:spcPts val="0"/>
              </a:spcBef>
            </a:pPr>
            <a:r>
              <a:rPr lang="en-US" sz="1360" dirty="0"/>
              <a:t>Increasing trends of missed children and refusals stemming from community misconception of vaccine safety</a:t>
            </a:r>
          </a:p>
          <a:p>
            <a:pPr>
              <a:lnSpc>
                <a:spcPct val="100000"/>
              </a:lnSpc>
              <a:spcBef>
                <a:spcPts val="0"/>
              </a:spcBef>
            </a:pPr>
            <a:r>
              <a:rPr lang="en-US" sz="1360" dirty="0"/>
              <a:t>The program has reached a ceiling level, as EPI coverages are low for the last seven years</a:t>
            </a:r>
          </a:p>
          <a:p>
            <a:pPr>
              <a:lnSpc>
                <a:spcPct val="100000"/>
              </a:lnSpc>
              <a:spcBef>
                <a:spcPts val="0"/>
              </a:spcBef>
            </a:pPr>
            <a:r>
              <a:rPr lang="en-US" sz="1360" dirty="0"/>
              <a:t>Despite engagement of commissioner and other mgmt. oversight, issues are not resolved </a:t>
            </a:r>
          </a:p>
        </p:txBody>
      </p:sp>
      <p:sp>
        <p:nvSpPr>
          <p:cNvPr id="25" name="Text Placeholder 19">
            <a:extLst>
              <a:ext uri="{FF2B5EF4-FFF2-40B4-BE49-F238E27FC236}">
                <a16:creationId xmlns:a16="http://schemas.microsoft.com/office/drawing/2014/main" xmlns="" id="{E0DD2E2A-01BE-4C64-85BB-1EBB73F465AB}"/>
              </a:ext>
            </a:extLst>
          </p:cNvPr>
          <p:cNvSpPr>
            <a:spLocks noGrp="1"/>
          </p:cNvSpPr>
          <p:nvPr>
            <p:ph type="body" sz="quarter" idx="3"/>
          </p:nvPr>
        </p:nvSpPr>
        <p:spPr>
          <a:xfrm>
            <a:off x="836612" y="4279039"/>
            <a:ext cx="5180012" cy="419100"/>
          </a:xfrm>
        </p:spPr>
        <p:txBody>
          <a:bodyPr>
            <a:normAutofit lnSpcReduction="10000"/>
          </a:bodyPr>
          <a:lstStyle/>
          <a:p>
            <a:r>
              <a:rPr lang="en-US" dirty="0"/>
              <a:t>Recommendations</a:t>
            </a:r>
          </a:p>
        </p:txBody>
      </p:sp>
      <p:pic>
        <p:nvPicPr>
          <p:cNvPr id="3" name="Picture 2">
            <a:extLst>
              <a:ext uri="{FF2B5EF4-FFF2-40B4-BE49-F238E27FC236}">
                <a16:creationId xmlns:a16="http://schemas.microsoft.com/office/drawing/2014/main" xmlns="" id="{66A3FBC5-D98D-49D6-9F23-46A3B8D8ADC3}"/>
              </a:ext>
            </a:extLst>
          </p:cNvPr>
          <p:cNvPicPr>
            <a:picLocks noChangeAspect="1"/>
          </p:cNvPicPr>
          <p:nvPr/>
        </p:nvPicPr>
        <p:blipFill>
          <a:blip r:embed="rId2"/>
          <a:stretch>
            <a:fillRect/>
          </a:stretch>
        </p:blipFill>
        <p:spPr>
          <a:xfrm>
            <a:off x="7500938" y="2004285"/>
            <a:ext cx="4621840" cy="2881984"/>
          </a:xfrm>
          <a:prstGeom prst="rect">
            <a:avLst/>
          </a:prstGeom>
        </p:spPr>
      </p:pic>
      <p:pic>
        <p:nvPicPr>
          <p:cNvPr id="4" name="Picture 3">
            <a:extLst>
              <a:ext uri="{FF2B5EF4-FFF2-40B4-BE49-F238E27FC236}">
                <a16:creationId xmlns:a16="http://schemas.microsoft.com/office/drawing/2014/main" xmlns="" id="{64380F42-2D49-4A1D-947C-CD57482480CB}"/>
              </a:ext>
            </a:extLst>
          </p:cNvPr>
          <p:cNvPicPr>
            <a:picLocks noChangeAspect="1"/>
          </p:cNvPicPr>
          <p:nvPr/>
        </p:nvPicPr>
        <p:blipFill>
          <a:blip r:embed="rId3"/>
          <a:stretch>
            <a:fillRect/>
          </a:stretch>
        </p:blipFill>
        <p:spPr>
          <a:xfrm>
            <a:off x="7714820" y="4894247"/>
            <a:ext cx="4182218" cy="396274"/>
          </a:xfrm>
          <a:prstGeom prst="rect">
            <a:avLst/>
          </a:prstGeom>
        </p:spPr>
      </p:pic>
      <p:pic>
        <p:nvPicPr>
          <p:cNvPr id="5" name="Picture 4">
            <a:extLst>
              <a:ext uri="{FF2B5EF4-FFF2-40B4-BE49-F238E27FC236}">
                <a16:creationId xmlns:a16="http://schemas.microsoft.com/office/drawing/2014/main" xmlns="" id="{B897463C-97AA-4007-B9BA-DB59B91678BE}"/>
              </a:ext>
            </a:extLst>
          </p:cNvPr>
          <p:cNvPicPr>
            <a:picLocks noChangeAspect="1"/>
          </p:cNvPicPr>
          <p:nvPr/>
        </p:nvPicPr>
        <p:blipFill>
          <a:blip r:embed="rId4"/>
          <a:stretch>
            <a:fillRect/>
          </a:stretch>
        </p:blipFill>
        <p:spPr>
          <a:xfrm>
            <a:off x="7505978" y="5554867"/>
            <a:ext cx="4616800" cy="828364"/>
          </a:xfrm>
          <a:prstGeom prst="rect">
            <a:avLst/>
          </a:prstGeom>
        </p:spPr>
      </p:pic>
    </p:spTree>
    <p:extLst>
      <p:ext uri="{BB962C8B-B14F-4D97-AF65-F5344CB8AC3E}">
        <p14:creationId xmlns:p14="http://schemas.microsoft.com/office/powerpoint/2010/main" val="3006868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1D342970-36DF-4240-B271-4876AAB7582B}"/>
              </a:ext>
            </a:extLst>
          </p:cNvPr>
          <p:cNvSpPr/>
          <p:nvPr/>
        </p:nvSpPr>
        <p:spPr>
          <a:xfrm>
            <a:off x="836612" y="4252011"/>
            <a:ext cx="7156763"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A29B638C-D4C1-4EDA-A9CE-F8B101793F70}"/>
              </a:ext>
            </a:extLst>
          </p:cNvPr>
          <p:cNvSpPr/>
          <p:nvPr/>
        </p:nvSpPr>
        <p:spPr>
          <a:xfrm>
            <a:off x="836612" y="1582697"/>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7778404-3DE7-4229-B940-F51F58CED42C}"/>
              </a:ext>
            </a:extLst>
          </p:cNvPr>
          <p:cNvSpPr>
            <a:spLocks noGrp="1"/>
          </p:cNvSpPr>
          <p:nvPr>
            <p:ph type="title"/>
          </p:nvPr>
        </p:nvSpPr>
        <p:spPr>
          <a:xfrm>
            <a:off x="520702" y="664273"/>
            <a:ext cx="11079160" cy="963605"/>
          </a:xfrm>
        </p:spPr>
        <p:txBody>
          <a:bodyPr>
            <a:normAutofit fontScale="90000"/>
          </a:bodyPr>
          <a:lstStyle/>
          <a:p>
            <a:r>
              <a:rPr lang="en-US" sz="3600" dirty="0"/>
              <a:t>Punjab</a:t>
            </a:r>
            <a:br>
              <a:rPr lang="en-US" sz="3600" dirty="0"/>
            </a:br>
            <a:r>
              <a:rPr lang="en-US" sz="2700" i="1" dirty="0"/>
              <a:t>Signs of deterioration everywhere,  SIA quality worsening, outbreak not controlled in time</a:t>
            </a:r>
            <a:endParaRPr lang="en-US" sz="3600" i="1" dirty="0"/>
          </a:p>
        </p:txBody>
      </p:sp>
      <p:sp>
        <p:nvSpPr>
          <p:cNvPr id="19" name="Text Placeholder 18">
            <a:extLst>
              <a:ext uri="{FF2B5EF4-FFF2-40B4-BE49-F238E27FC236}">
                <a16:creationId xmlns:a16="http://schemas.microsoft.com/office/drawing/2014/main" xmlns="" id="{DAC3B30B-9732-45D1-8870-1B2C49ADA313}"/>
              </a:ext>
            </a:extLst>
          </p:cNvPr>
          <p:cNvSpPr>
            <a:spLocks noGrp="1"/>
          </p:cNvSpPr>
          <p:nvPr>
            <p:ph type="body" idx="1"/>
          </p:nvPr>
        </p:nvSpPr>
        <p:spPr>
          <a:xfrm>
            <a:off x="603611" y="1849833"/>
            <a:ext cx="5150140" cy="389446"/>
          </a:xfrm>
        </p:spPr>
        <p:txBody>
          <a:bodyPr>
            <a:normAutofit fontScale="92500" lnSpcReduction="10000"/>
          </a:bodyPr>
          <a:lstStyle/>
          <a:p>
            <a:r>
              <a:rPr lang="en-US" dirty="0"/>
              <a:t>Observations</a:t>
            </a:r>
          </a:p>
        </p:txBody>
      </p:sp>
      <p:sp>
        <p:nvSpPr>
          <p:cNvPr id="21" name="Content Placeholder 20">
            <a:extLst>
              <a:ext uri="{FF2B5EF4-FFF2-40B4-BE49-F238E27FC236}">
                <a16:creationId xmlns:a16="http://schemas.microsoft.com/office/drawing/2014/main" xmlns="" id="{2296356E-F288-4A68-9590-372F8E199468}"/>
              </a:ext>
            </a:extLst>
          </p:cNvPr>
          <p:cNvSpPr>
            <a:spLocks noGrp="1"/>
          </p:cNvSpPr>
          <p:nvPr>
            <p:ph sz="quarter" idx="4"/>
          </p:nvPr>
        </p:nvSpPr>
        <p:spPr>
          <a:xfrm>
            <a:off x="594056" y="5481474"/>
            <a:ext cx="7438725" cy="1112303"/>
          </a:xfrm>
          <a:solidFill>
            <a:schemeClr val="accent6">
              <a:lumMod val="20000"/>
              <a:lumOff val="80000"/>
            </a:schemeClr>
          </a:solidFill>
        </p:spPr>
        <p:txBody>
          <a:bodyPr>
            <a:normAutofit fontScale="92500" lnSpcReduction="10000"/>
          </a:bodyPr>
          <a:lstStyle/>
          <a:p>
            <a:pPr marL="91440" lvl="0">
              <a:lnSpc>
                <a:spcPct val="107000"/>
              </a:lnSpc>
              <a:spcBef>
                <a:spcPts val="0"/>
              </a:spcBef>
            </a:pPr>
            <a:r>
              <a:rPr lang="en-US" sz="17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Focus on quality of operation in known weak areas</a:t>
            </a:r>
            <a:endParaRPr lang="en-US" sz="1700" dirty="0">
              <a:latin typeface="Calibri" panose="020F0502020204030204" pitchFamily="34" charset="0"/>
              <a:ea typeface="Times New Roman" panose="02020603050405020304" pitchFamily="18" charset="0"/>
              <a:cs typeface="Times New Roman" panose="02020603050405020304" pitchFamily="18" charset="0"/>
            </a:endParaRPr>
          </a:p>
          <a:p>
            <a:pPr marL="91440">
              <a:lnSpc>
                <a:spcPct val="107000"/>
              </a:lnSpc>
              <a:spcBef>
                <a:spcPts val="0"/>
              </a:spcBef>
            </a:pPr>
            <a:r>
              <a:rPr lang="en-US" sz="1700" dirty="0">
                <a:latin typeface="Calibri" panose="020F0502020204030204" pitchFamily="34" charset="0"/>
                <a:ea typeface="Times New Roman" panose="02020603050405020304" pitchFamily="18" charset="0"/>
                <a:cs typeface="Times New Roman" panose="02020603050405020304" pitchFamily="18" charset="0"/>
              </a:rPr>
              <a:t>Need to focus on HRMP issues – specific communication, proactive community engagement</a:t>
            </a:r>
          </a:p>
          <a:p>
            <a:pPr marL="91440">
              <a:lnSpc>
                <a:spcPct val="107000"/>
              </a:lnSpc>
              <a:spcBef>
                <a:spcPts val="0"/>
              </a:spcBef>
            </a:pPr>
            <a:r>
              <a:rPr lang="en-US" sz="1700" dirty="0">
                <a:latin typeface="Calibri" panose="020F0502020204030204" pitchFamily="34" charset="0"/>
                <a:ea typeface="Times New Roman" panose="02020603050405020304" pitchFamily="18" charset="0"/>
                <a:cs typeface="Times New Roman" panose="02020603050405020304" pitchFamily="18" charset="0"/>
              </a:rPr>
              <a:t>Ensure lessons learned in the synergy are implemented in 2019</a:t>
            </a:r>
          </a:p>
        </p:txBody>
      </p:sp>
      <p:sp>
        <p:nvSpPr>
          <p:cNvPr id="23" name="Content Placeholder 22">
            <a:extLst>
              <a:ext uri="{FF2B5EF4-FFF2-40B4-BE49-F238E27FC236}">
                <a16:creationId xmlns:a16="http://schemas.microsoft.com/office/drawing/2014/main" xmlns="" id="{1162EEE3-5D31-4FC0-A45D-D38508E911EF}"/>
              </a:ext>
            </a:extLst>
          </p:cNvPr>
          <p:cNvSpPr>
            <a:spLocks noGrp="1"/>
          </p:cNvSpPr>
          <p:nvPr>
            <p:ph sz="half" idx="2"/>
          </p:nvPr>
        </p:nvSpPr>
        <p:spPr>
          <a:xfrm>
            <a:off x="594056" y="2235225"/>
            <a:ext cx="7438725" cy="2725685"/>
          </a:xfr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noAutofit/>
          </a:bodyPr>
          <a:lstStyle/>
          <a:p>
            <a:pPr lvl="0">
              <a:lnSpc>
                <a:spcPct val="100000"/>
              </a:lnSpc>
              <a:spcBef>
                <a:spcPts val="0"/>
              </a:spcBef>
            </a:pPr>
            <a:r>
              <a:rPr lang="en-US" sz="1700" dirty="0"/>
              <a:t>TAG appreciates the recent engagement of Chief Minister and Health Minister as well as appointment of the Provincial EOC Coordinator </a:t>
            </a:r>
          </a:p>
          <a:p>
            <a:pPr lvl="0">
              <a:lnSpc>
                <a:spcPct val="100000"/>
              </a:lnSpc>
              <a:spcBef>
                <a:spcPts val="0"/>
              </a:spcBef>
            </a:pPr>
            <a:r>
              <a:rPr lang="en-US" sz="1700" dirty="0"/>
              <a:t>Operational gaps are not being addressed as evidenced by continued failed LQAS lots</a:t>
            </a:r>
          </a:p>
          <a:p>
            <a:pPr lvl="1">
              <a:lnSpc>
                <a:spcPct val="100000"/>
              </a:lnSpc>
              <a:spcBef>
                <a:spcPts val="0"/>
              </a:spcBef>
            </a:pPr>
            <a:r>
              <a:rPr lang="en-US" sz="1500" dirty="0"/>
              <a:t>Number of still missed children in Rawalpindi and Lahore remains the same</a:t>
            </a:r>
          </a:p>
          <a:p>
            <a:pPr lvl="1">
              <a:lnSpc>
                <a:spcPct val="100000"/>
              </a:lnSpc>
              <a:spcBef>
                <a:spcPts val="0"/>
              </a:spcBef>
            </a:pPr>
            <a:r>
              <a:rPr lang="en-US" sz="1500" dirty="0"/>
              <a:t>Failed lots province-wide following January NID</a:t>
            </a:r>
          </a:p>
          <a:p>
            <a:pPr lvl="1">
              <a:lnSpc>
                <a:spcPct val="100000"/>
              </a:lnSpc>
              <a:spcBef>
                <a:spcPts val="0"/>
              </a:spcBef>
            </a:pPr>
            <a:r>
              <a:rPr lang="en-US" sz="1500" dirty="0"/>
              <a:t>20% missed children from population that are at risk; 25-29% no team, refusal 2-5 % indicates that the team is not vaccinating</a:t>
            </a:r>
          </a:p>
          <a:p>
            <a:pPr lvl="0">
              <a:lnSpc>
                <a:spcPct val="100000"/>
              </a:lnSpc>
              <a:spcBef>
                <a:spcPts val="0"/>
              </a:spcBef>
            </a:pPr>
            <a:r>
              <a:rPr lang="en-US" sz="1700" dirty="0"/>
              <a:t>HRMP is </a:t>
            </a:r>
            <a:r>
              <a:rPr lang="en-US" sz="1700" dirty="0" smtClean="0"/>
              <a:t>the main </a:t>
            </a:r>
            <a:r>
              <a:rPr lang="en-US" sz="1700" dirty="0"/>
              <a:t>challenge for Punjab but has not been tackled in a systematic way</a:t>
            </a:r>
          </a:p>
        </p:txBody>
      </p:sp>
      <p:sp>
        <p:nvSpPr>
          <p:cNvPr id="25" name="Text Placeholder 19">
            <a:extLst>
              <a:ext uri="{FF2B5EF4-FFF2-40B4-BE49-F238E27FC236}">
                <a16:creationId xmlns:a16="http://schemas.microsoft.com/office/drawing/2014/main" xmlns="" id="{E0DD2E2A-01BE-4C64-85BB-1EBB73F465AB}"/>
              </a:ext>
            </a:extLst>
          </p:cNvPr>
          <p:cNvSpPr>
            <a:spLocks noGrp="1"/>
          </p:cNvSpPr>
          <p:nvPr>
            <p:ph type="body" sz="quarter" idx="3"/>
          </p:nvPr>
        </p:nvSpPr>
        <p:spPr>
          <a:xfrm>
            <a:off x="572617" y="5031214"/>
            <a:ext cx="5172332" cy="389447"/>
          </a:xfrm>
        </p:spPr>
        <p:txBody>
          <a:bodyPr>
            <a:normAutofit fontScale="92500" lnSpcReduction="10000"/>
          </a:bodyPr>
          <a:lstStyle/>
          <a:p>
            <a:r>
              <a:rPr lang="en-US" dirty="0"/>
              <a:t>Recommendations</a:t>
            </a:r>
          </a:p>
        </p:txBody>
      </p:sp>
      <p:grpSp>
        <p:nvGrpSpPr>
          <p:cNvPr id="10" name="Group 9">
            <a:extLst>
              <a:ext uri="{FF2B5EF4-FFF2-40B4-BE49-F238E27FC236}">
                <a16:creationId xmlns:a16="http://schemas.microsoft.com/office/drawing/2014/main" xmlns="" id="{DA71D1DC-F4BB-4FDE-B6DE-E0317E1BB62A}"/>
              </a:ext>
            </a:extLst>
          </p:cNvPr>
          <p:cNvGrpSpPr/>
          <p:nvPr/>
        </p:nvGrpSpPr>
        <p:grpSpPr>
          <a:xfrm>
            <a:off x="8201405" y="1893322"/>
            <a:ext cx="3881090" cy="3429000"/>
            <a:chOff x="8745802" y="1049492"/>
            <a:chExt cx="3393530" cy="3145536"/>
          </a:xfrm>
        </p:grpSpPr>
        <p:sp>
          <p:nvSpPr>
            <p:cNvPr id="11" name="Freeform 83">
              <a:extLst>
                <a:ext uri="{FF2B5EF4-FFF2-40B4-BE49-F238E27FC236}">
                  <a16:creationId xmlns:a16="http://schemas.microsoft.com/office/drawing/2014/main" xmlns="" id="{B835DFD0-207A-4929-ACE1-EFDA61E92707}"/>
                </a:ext>
              </a:extLst>
            </p:cNvPr>
            <p:cNvSpPr>
              <a:spLocks/>
            </p:cNvSpPr>
            <p:nvPr/>
          </p:nvSpPr>
          <p:spPr bwMode="auto">
            <a:xfrm>
              <a:off x="10603514" y="1049492"/>
              <a:ext cx="564683" cy="495810"/>
            </a:xfrm>
            <a:custGeom>
              <a:avLst/>
              <a:gdLst>
                <a:gd name="T0" fmla="*/ 561 w 590"/>
                <a:gd name="T1" fmla="*/ 102 h 581"/>
                <a:gd name="T2" fmla="*/ 552 w 590"/>
                <a:gd name="T3" fmla="*/ 131 h 581"/>
                <a:gd name="T4" fmla="*/ 557 w 590"/>
                <a:gd name="T5" fmla="*/ 164 h 581"/>
                <a:gd name="T6" fmla="*/ 552 w 590"/>
                <a:gd name="T7" fmla="*/ 227 h 581"/>
                <a:gd name="T8" fmla="*/ 571 w 590"/>
                <a:gd name="T9" fmla="*/ 252 h 581"/>
                <a:gd name="T10" fmla="*/ 586 w 590"/>
                <a:gd name="T11" fmla="*/ 285 h 581"/>
                <a:gd name="T12" fmla="*/ 571 w 590"/>
                <a:gd name="T13" fmla="*/ 310 h 581"/>
                <a:gd name="T14" fmla="*/ 586 w 590"/>
                <a:gd name="T15" fmla="*/ 329 h 581"/>
                <a:gd name="T16" fmla="*/ 571 w 590"/>
                <a:gd name="T17" fmla="*/ 353 h 581"/>
                <a:gd name="T18" fmla="*/ 557 w 590"/>
                <a:gd name="T19" fmla="*/ 392 h 581"/>
                <a:gd name="T20" fmla="*/ 557 w 590"/>
                <a:gd name="T21" fmla="*/ 431 h 581"/>
                <a:gd name="T22" fmla="*/ 581 w 590"/>
                <a:gd name="T23" fmla="*/ 489 h 581"/>
                <a:gd name="T24" fmla="*/ 557 w 590"/>
                <a:gd name="T25" fmla="*/ 489 h 581"/>
                <a:gd name="T26" fmla="*/ 537 w 590"/>
                <a:gd name="T27" fmla="*/ 498 h 581"/>
                <a:gd name="T28" fmla="*/ 528 w 590"/>
                <a:gd name="T29" fmla="*/ 508 h 581"/>
                <a:gd name="T30" fmla="*/ 494 w 590"/>
                <a:gd name="T31" fmla="*/ 503 h 581"/>
                <a:gd name="T32" fmla="*/ 484 w 590"/>
                <a:gd name="T33" fmla="*/ 493 h 581"/>
                <a:gd name="T34" fmla="*/ 450 w 590"/>
                <a:gd name="T35" fmla="*/ 508 h 581"/>
                <a:gd name="T36" fmla="*/ 440 w 590"/>
                <a:gd name="T37" fmla="*/ 537 h 581"/>
                <a:gd name="T38" fmla="*/ 382 w 590"/>
                <a:gd name="T39" fmla="*/ 561 h 581"/>
                <a:gd name="T40" fmla="*/ 324 w 590"/>
                <a:gd name="T41" fmla="*/ 561 h 581"/>
                <a:gd name="T42" fmla="*/ 281 w 590"/>
                <a:gd name="T43" fmla="*/ 556 h 581"/>
                <a:gd name="T44" fmla="*/ 232 w 590"/>
                <a:gd name="T45" fmla="*/ 561 h 581"/>
                <a:gd name="T46" fmla="*/ 184 w 590"/>
                <a:gd name="T47" fmla="*/ 532 h 581"/>
                <a:gd name="T48" fmla="*/ 126 w 590"/>
                <a:gd name="T49" fmla="*/ 522 h 581"/>
                <a:gd name="T50" fmla="*/ 58 w 590"/>
                <a:gd name="T51" fmla="*/ 503 h 581"/>
                <a:gd name="T52" fmla="*/ 5 w 590"/>
                <a:gd name="T53" fmla="*/ 503 h 581"/>
                <a:gd name="T54" fmla="*/ 34 w 590"/>
                <a:gd name="T55" fmla="*/ 445 h 581"/>
                <a:gd name="T56" fmla="*/ 48 w 590"/>
                <a:gd name="T57" fmla="*/ 411 h 581"/>
                <a:gd name="T58" fmla="*/ 77 w 590"/>
                <a:gd name="T59" fmla="*/ 377 h 581"/>
                <a:gd name="T60" fmla="*/ 97 w 590"/>
                <a:gd name="T61" fmla="*/ 348 h 581"/>
                <a:gd name="T62" fmla="*/ 160 w 590"/>
                <a:gd name="T63" fmla="*/ 329 h 581"/>
                <a:gd name="T64" fmla="*/ 136 w 590"/>
                <a:gd name="T65" fmla="*/ 300 h 581"/>
                <a:gd name="T66" fmla="*/ 116 w 590"/>
                <a:gd name="T67" fmla="*/ 256 h 581"/>
                <a:gd name="T68" fmla="*/ 87 w 590"/>
                <a:gd name="T69" fmla="*/ 242 h 581"/>
                <a:gd name="T70" fmla="*/ 82 w 590"/>
                <a:gd name="T71" fmla="*/ 213 h 581"/>
                <a:gd name="T72" fmla="*/ 39 w 590"/>
                <a:gd name="T73" fmla="*/ 164 h 581"/>
                <a:gd name="T74" fmla="*/ 34 w 590"/>
                <a:gd name="T75" fmla="*/ 102 h 581"/>
                <a:gd name="T76" fmla="*/ 58 w 590"/>
                <a:gd name="T77" fmla="*/ 106 h 581"/>
                <a:gd name="T78" fmla="*/ 77 w 590"/>
                <a:gd name="T79" fmla="*/ 121 h 581"/>
                <a:gd name="T80" fmla="*/ 111 w 590"/>
                <a:gd name="T81" fmla="*/ 116 h 581"/>
                <a:gd name="T82" fmla="*/ 140 w 590"/>
                <a:gd name="T83" fmla="*/ 126 h 581"/>
                <a:gd name="T84" fmla="*/ 116 w 590"/>
                <a:gd name="T85" fmla="*/ 150 h 581"/>
                <a:gd name="T86" fmla="*/ 145 w 590"/>
                <a:gd name="T87" fmla="*/ 155 h 581"/>
                <a:gd name="T88" fmla="*/ 169 w 590"/>
                <a:gd name="T89" fmla="*/ 169 h 581"/>
                <a:gd name="T90" fmla="*/ 155 w 590"/>
                <a:gd name="T91" fmla="*/ 189 h 581"/>
                <a:gd name="T92" fmla="*/ 131 w 590"/>
                <a:gd name="T93" fmla="*/ 194 h 581"/>
                <a:gd name="T94" fmla="*/ 155 w 590"/>
                <a:gd name="T95" fmla="*/ 252 h 581"/>
                <a:gd name="T96" fmla="*/ 208 w 590"/>
                <a:gd name="T97" fmla="*/ 237 h 581"/>
                <a:gd name="T98" fmla="*/ 300 w 590"/>
                <a:gd name="T99" fmla="*/ 256 h 581"/>
                <a:gd name="T100" fmla="*/ 392 w 590"/>
                <a:gd name="T101" fmla="*/ 261 h 581"/>
                <a:gd name="T102" fmla="*/ 397 w 590"/>
                <a:gd name="T103" fmla="*/ 223 h 581"/>
                <a:gd name="T104" fmla="*/ 450 w 590"/>
                <a:gd name="T105" fmla="*/ 194 h 581"/>
                <a:gd name="T106" fmla="*/ 411 w 590"/>
                <a:gd name="T107" fmla="*/ 174 h 581"/>
                <a:gd name="T108" fmla="*/ 363 w 590"/>
                <a:gd name="T109" fmla="*/ 150 h 581"/>
                <a:gd name="T110" fmla="*/ 339 w 590"/>
                <a:gd name="T111" fmla="*/ 126 h 581"/>
                <a:gd name="T112" fmla="*/ 382 w 590"/>
                <a:gd name="T113" fmla="*/ 106 h 581"/>
                <a:gd name="T114" fmla="*/ 407 w 590"/>
                <a:gd name="T115" fmla="*/ 82 h 581"/>
                <a:gd name="T116" fmla="*/ 436 w 590"/>
                <a:gd name="T117" fmla="*/ 48 h 581"/>
                <a:gd name="T118" fmla="*/ 460 w 590"/>
                <a:gd name="T119" fmla="*/ 34 h 581"/>
                <a:gd name="T120" fmla="*/ 494 w 590"/>
                <a:gd name="T121" fmla="*/ 0 h 581"/>
                <a:gd name="T122" fmla="*/ 528 w 590"/>
                <a:gd name="T123" fmla="*/ 2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0" h="581">
                  <a:moveTo>
                    <a:pt x="547" y="53"/>
                  </a:moveTo>
                  <a:lnTo>
                    <a:pt x="547" y="53"/>
                  </a:lnTo>
                  <a:lnTo>
                    <a:pt x="547" y="58"/>
                  </a:lnTo>
                  <a:lnTo>
                    <a:pt x="547" y="58"/>
                  </a:lnTo>
                  <a:lnTo>
                    <a:pt x="552" y="58"/>
                  </a:lnTo>
                  <a:lnTo>
                    <a:pt x="552" y="63"/>
                  </a:lnTo>
                  <a:lnTo>
                    <a:pt x="557" y="63"/>
                  </a:lnTo>
                  <a:lnTo>
                    <a:pt x="557" y="63"/>
                  </a:lnTo>
                  <a:lnTo>
                    <a:pt x="561" y="68"/>
                  </a:lnTo>
                  <a:lnTo>
                    <a:pt x="561" y="73"/>
                  </a:lnTo>
                  <a:lnTo>
                    <a:pt x="566" y="73"/>
                  </a:lnTo>
                  <a:lnTo>
                    <a:pt x="566" y="77"/>
                  </a:lnTo>
                  <a:lnTo>
                    <a:pt x="566" y="77"/>
                  </a:lnTo>
                  <a:lnTo>
                    <a:pt x="566" y="77"/>
                  </a:lnTo>
                  <a:lnTo>
                    <a:pt x="566" y="82"/>
                  </a:lnTo>
                  <a:lnTo>
                    <a:pt x="566" y="82"/>
                  </a:lnTo>
                  <a:lnTo>
                    <a:pt x="566" y="82"/>
                  </a:lnTo>
                  <a:lnTo>
                    <a:pt x="561" y="82"/>
                  </a:lnTo>
                  <a:lnTo>
                    <a:pt x="561" y="82"/>
                  </a:lnTo>
                  <a:lnTo>
                    <a:pt x="561" y="82"/>
                  </a:lnTo>
                  <a:lnTo>
                    <a:pt x="561" y="82"/>
                  </a:lnTo>
                  <a:lnTo>
                    <a:pt x="561" y="87"/>
                  </a:lnTo>
                  <a:lnTo>
                    <a:pt x="561" y="87"/>
                  </a:lnTo>
                  <a:lnTo>
                    <a:pt x="561" y="87"/>
                  </a:lnTo>
                  <a:lnTo>
                    <a:pt x="561" y="87"/>
                  </a:lnTo>
                  <a:lnTo>
                    <a:pt x="566" y="87"/>
                  </a:lnTo>
                  <a:lnTo>
                    <a:pt x="566" y="92"/>
                  </a:lnTo>
                  <a:lnTo>
                    <a:pt x="561" y="92"/>
                  </a:lnTo>
                  <a:lnTo>
                    <a:pt x="561" y="97"/>
                  </a:lnTo>
                  <a:lnTo>
                    <a:pt x="561" y="97"/>
                  </a:lnTo>
                  <a:lnTo>
                    <a:pt x="561" y="102"/>
                  </a:lnTo>
                  <a:lnTo>
                    <a:pt x="561" y="102"/>
                  </a:lnTo>
                  <a:lnTo>
                    <a:pt x="561" y="102"/>
                  </a:lnTo>
                  <a:lnTo>
                    <a:pt x="557" y="102"/>
                  </a:lnTo>
                  <a:lnTo>
                    <a:pt x="557" y="102"/>
                  </a:lnTo>
                  <a:lnTo>
                    <a:pt x="557" y="102"/>
                  </a:lnTo>
                  <a:lnTo>
                    <a:pt x="557" y="102"/>
                  </a:lnTo>
                  <a:lnTo>
                    <a:pt x="557" y="106"/>
                  </a:lnTo>
                  <a:lnTo>
                    <a:pt x="557" y="106"/>
                  </a:lnTo>
                  <a:lnTo>
                    <a:pt x="557" y="106"/>
                  </a:lnTo>
                  <a:lnTo>
                    <a:pt x="557" y="106"/>
                  </a:lnTo>
                  <a:lnTo>
                    <a:pt x="557" y="106"/>
                  </a:lnTo>
                  <a:lnTo>
                    <a:pt x="557" y="111"/>
                  </a:lnTo>
                  <a:lnTo>
                    <a:pt x="557" y="111"/>
                  </a:lnTo>
                  <a:lnTo>
                    <a:pt x="557" y="111"/>
                  </a:lnTo>
                  <a:lnTo>
                    <a:pt x="557" y="111"/>
                  </a:lnTo>
                  <a:lnTo>
                    <a:pt x="557" y="111"/>
                  </a:lnTo>
                  <a:lnTo>
                    <a:pt x="557" y="111"/>
                  </a:lnTo>
                  <a:lnTo>
                    <a:pt x="557" y="111"/>
                  </a:lnTo>
                  <a:lnTo>
                    <a:pt x="557" y="116"/>
                  </a:lnTo>
                  <a:lnTo>
                    <a:pt x="557" y="116"/>
                  </a:lnTo>
                  <a:lnTo>
                    <a:pt x="552" y="116"/>
                  </a:lnTo>
                  <a:lnTo>
                    <a:pt x="552" y="116"/>
                  </a:lnTo>
                  <a:lnTo>
                    <a:pt x="552" y="116"/>
                  </a:lnTo>
                  <a:lnTo>
                    <a:pt x="552" y="116"/>
                  </a:lnTo>
                  <a:lnTo>
                    <a:pt x="552" y="116"/>
                  </a:lnTo>
                  <a:lnTo>
                    <a:pt x="552" y="121"/>
                  </a:lnTo>
                  <a:lnTo>
                    <a:pt x="552" y="121"/>
                  </a:lnTo>
                  <a:lnTo>
                    <a:pt x="552" y="121"/>
                  </a:lnTo>
                  <a:lnTo>
                    <a:pt x="552" y="121"/>
                  </a:lnTo>
                  <a:lnTo>
                    <a:pt x="552" y="121"/>
                  </a:lnTo>
                  <a:lnTo>
                    <a:pt x="552" y="126"/>
                  </a:lnTo>
                  <a:lnTo>
                    <a:pt x="552" y="126"/>
                  </a:lnTo>
                  <a:lnTo>
                    <a:pt x="552" y="131"/>
                  </a:lnTo>
                  <a:lnTo>
                    <a:pt x="552" y="131"/>
                  </a:lnTo>
                  <a:lnTo>
                    <a:pt x="552" y="135"/>
                  </a:lnTo>
                  <a:lnTo>
                    <a:pt x="552" y="135"/>
                  </a:lnTo>
                  <a:lnTo>
                    <a:pt x="552" y="135"/>
                  </a:lnTo>
                  <a:lnTo>
                    <a:pt x="547" y="135"/>
                  </a:lnTo>
                  <a:lnTo>
                    <a:pt x="547" y="140"/>
                  </a:lnTo>
                  <a:lnTo>
                    <a:pt x="547" y="140"/>
                  </a:lnTo>
                  <a:lnTo>
                    <a:pt x="547" y="140"/>
                  </a:lnTo>
                  <a:lnTo>
                    <a:pt x="547" y="140"/>
                  </a:lnTo>
                  <a:lnTo>
                    <a:pt x="547" y="140"/>
                  </a:lnTo>
                  <a:lnTo>
                    <a:pt x="552" y="140"/>
                  </a:lnTo>
                  <a:lnTo>
                    <a:pt x="552" y="145"/>
                  </a:lnTo>
                  <a:lnTo>
                    <a:pt x="552" y="145"/>
                  </a:lnTo>
                  <a:lnTo>
                    <a:pt x="552" y="145"/>
                  </a:lnTo>
                  <a:lnTo>
                    <a:pt x="552" y="145"/>
                  </a:lnTo>
                  <a:lnTo>
                    <a:pt x="557" y="145"/>
                  </a:lnTo>
                  <a:lnTo>
                    <a:pt x="557" y="145"/>
                  </a:lnTo>
                  <a:lnTo>
                    <a:pt x="557" y="145"/>
                  </a:lnTo>
                  <a:lnTo>
                    <a:pt x="557" y="150"/>
                  </a:lnTo>
                  <a:lnTo>
                    <a:pt x="557" y="150"/>
                  </a:lnTo>
                  <a:lnTo>
                    <a:pt x="557" y="150"/>
                  </a:lnTo>
                  <a:lnTo>
                    <a:pt x="557" y="150"/>
                  </a:lnTo>
                  <a:lnTo>
                    <a:pt x="557" y="150"/>
                  </a:lnTo>
                  <a:lnTo>
                    <a:pt x="552" y="155"/>
                  </a:lnTo>
                  <a:lnTo>
                    <a:pt x="552" y="155"/>
                  </a:lnTo>
                  <a:lnTo>
                    <a:pt x="552" y="155"/>
                  </a:lnTo>
                  <a:lnTo>
                    <a:pt x="547" y="155"/>
                  </a:lnTo>
                  <a:lnTo>
                    <a:pt x="547" y="160"/>
                  </a:lnTo>
                  <a:lnTo>
                    <a:pt x="552" y="160"/>
                  </a:lnTo>
                  <a:lnTo>
                    <a:pt x="552" y="160"/>
                  </a:lnTo>
                  <a:lnTo>
                    <a:pt x="557" y="160"/>
                  </a:lnTo>
                  <a:lnTo>
                    <a:pt x="557" y="164"/>
                  </a:lnTo>
                  <a:lnTo>
                    <a:pt x="561" y="164"/>
                  </a:lnTo>
                  <a:lnTo>
                    <a:pt x="561" y="164"/>
                  </a:lnTo>
                  <a:lnTo>
                    <a:pt x="561" y="164"/>
                  </a:lnTo>
                  <a:lnTo>
                    <a:pt x="561" y="169"/>
                  </a:lnTo>
                  <a:lnTo>
                    <a:pt x="561" y="169"/>
                  </a:lnTo>
                  <a:lnTo>
                    <a:pt x="566" y="174"/>
                  </a:lnTo>
                  <a:lnTo>
                    <a:pt x="566" y="179"/>
                  </a:lnTo>
                  <a:lnTo>
                    <a:pt x="566" y="179"/>
                  </a:lnTo>
                  <a:lnTo>
                    <a:pt x="566" y="184"/>
                  </a:lnTo>
                  <a:lnTo>
                    <a:pt x="566" y="184"/>
                  </a:lnTo>
                  <a:lnTo>
                    <a:pt x="566" y="189"/>
                  </a:lnTo>
                  <a:lnTo>
                    <a:pt x="566" y="189"/>
                  </a:lnTo>
                  <a:lnTo>
                    <a:pt x="566" y="194"/>
                  </a:lnTo>
                  <a:lnTo>
                    <a:pt x="566" y="194"/>
                  </a:lnTo>
                  <a:lnTo>
                    <a:pt x="561" y="198"/>
                  </a:lnTo>
                  <a:lnTo>
                    <a:pt x="561" y="198"/>
                  </a:lnTo>
                  <a:lnTo>
                    <a:pt x="561" y="198"/>
                  </a:lnTo>
                  <a:lnTo>
                    <a:pt x="561" y="198"/>
                  </a:lnTo>
                  <a:lnTo>
                    <a:pt x="557" y="203"/>
                  </a:lnTo>
                  <a:lnTo>
                    <a:pt x="552" y="203"/>
                  </a:lnTo>
                  <a:lnTo>
                    <a:pt x="552" y="208"/>
                  </a:lnTo>
                  <a:lnTo>
                    <a:pt x="552" y="208"/>
                  </a:lnTo>
                  <a:lnTo>
                    <a:pt x="552" y="208"/>
                  </a:lnTo>
                  <a:lnTo>
                    <a:pt x="547" y="213"/>
                  </a:lnTo>
                  <a:lnTo>
                    <a:pt x="547" y="213"/>
                  </a:lnTo>
                  <a:lnTo>
                    <a:pt x="547" y="213"/>
                  </a:lnTo>
                  <a:lnTo>
                    <a:pt x="547" y="218"/>
                  </a:lnTo>
                  <a:lnTo>
                    <a:pt x="547" y="218"/>
                  </a:lnTo>
                  <a:lnTo>
                    <a:pt x="552" y="223"/>
                  </a:lnTo>
                  <a:lnTo>
                    <a:pt x="552" y="227"/>
                  </a:lnTo>
                  <a:lnTo>
                    <a:pt x="552" y="227"/>
                  </a:lnTo>
                  <a:lnTo>
                    <a:pt x="552" y="227"/>
                  </a:lnTo>
                  <a:lnTo>
                    <a:pt x="552" y="232"/>
                  </a:lnTo>
                  <a:lnTo>
                    <a:pt x="552" y="232"/>
                  </a:lnTo>
                  <a:lnTo>
                    <a:pt x="552" y="232"/>
                  </a:lnTo>
                  <a:lnTo>
                    <a:pt x="552" y="237"/>
                  </a:lnTo>
                  <a:lnTo>
                    <a:pt x="552" y="237"/>
                  </a:lnTo>
                  <a:lnTo>
                    <a:pt x="547" y="237"/>
                  </a:lnTo>
                  <a:lnTo>
                    <a:pt x="547" y="242"/>
                  </a:lnTo>
                  <a:lnTo>
                    <a:pt x="547" y="242"/>
                  </a:lnTo>
                  <a:lnTo>
                    <a:pt x="552" y="242"/>
                  </a:lnTo>
                  <a:lnTo>
                    <a:pt x="552" y="242"/>
                  </a:lnTo>
                  <a:lnTo>
                    <a:pt x="552" y="242"/>
                  </a:lnTo>
                  <a:lnTo>
                    <a:pt x="552" y="242"/>
                  </a:lnTo>
                  <a:lnTo>
                    <a:pt x="557" y="242"/>
                  </a:lnTo>
                  <a:lnTo>
                    <a:pt x="557" y="242"/>
                  </a:lnTo>
                  <a:lnTo>
                    <a:pt x="561" y="242"/>
                  </a:lnTo>
                  <a:lnTo>
                    <a:pt x="561" y="247"/>
                  </a:lnTo>
                  <a:lnTo>
                    <a:pt x="561" y="247"/>
                  </a:lnTo>
                  <a:lnTo>
                    <a:pt x="561" y="247"/>
                  </a:lnTo>
                  <a:lnTo>
                    <a:pt x="566" y="247"/>
                  </a:lnTo>
                  <a:lnTo>
                    <a:pt x="566" y="247"/>
                  </a:lnTo>
                  <a:lnTo>
                    <a:pt x="566" y="252"/>
                  </a:lnTo>
                  <a:lnTo>
                    <a:pt x="566" y="252"/>
                  </a:lnTo>
                  <a:lnTo>
                    <a:pt x="566" y="252"/>
                  </a:lnTo>
                  <a:lnTo>
                    <a:pt x="566" y="252"/>
                  </a:lnTo>
                  <a:lnTo>
                    <a:pt x="566" y="252"/>
                  </a:lnTo>
                  <a:lnTo>
                    <a:pt x="571" y="247"/>
                  </a:lnTo>
                  <a:lnTo>
                    <a:pt x="571" y="247"/>
                  </a:lnTo>
                  <a:lnTo>
                    <a:pt x="571" y="247"/>
                  </a:lnTo>
                  <a:lnTo>
                    <a:pt x="571" y="247"/>
                  </a:lnTo>
                  <a:lnTo>
                    <a:pt x="571" y="247"/>
                  </a:lnTo>
                  <a:lnTo>
                    <a:pt x="571" y="247"/>
                  </a:lnTo>
                  <a:lnTo>
                    <a:pt x="571" y="252"/>
                  </a:lnTo>
                  <a:lnTo>
                    <a:pt x="571" y="252"/>
                  </a:lnTo>
                  <a:lnTo>
                    <a:pt x="571" y="252"/>
                  </a:lnTo>
                  <a:lnTo>
                    <a:pt x="571" y="252"/>
                  </a:lnTo>
                  <a:lnTo>
                    <a:pt x="571" y="256"/>
                  </a:lnTo>
                  <a:lnTo>
                    <a:pt x="571" y="256"/>
                  </a:lnTo>
                  <a:lnTo>
                    <a:pt x="571" y="256"/>
                  </a:lnTo>
                  <a:lnTo>
                    <a:pt x="571" y="256"/>
                  </a:lnTo>
                  <a:lnTo>
                    <a:pt x="571" y="256"/>
                  </a:lnTo>
                  <a:lnTo>
                    <a:pt x="576" y="261"/>
                  </a:lnTo>
                  <a:lnTo>
                    <a:pt x="576" y="261"/>
                  </a:lnTo>
                  <a:lnTo>
                    <a:pt x="576" y="261"/>
                  </a:lnTo>
                  <a:lnTo>
                    <a:pt x="581" y="261"/>
                  </a:lnTo>
                  <a:lnTo>
                    <a:pt x="581" y="266"/>
                  </a:lnTo>
                  <a:lnTo>
                    <a:pt x="581" y="266"/>
                  </a:lnTo>
                  <a:lnTo>
                    <a:pt x="586" y="266"/>
                  </a:lnTo>
                  <a:lnTo>
                    <a:pt x="586" y="266"/>
                  </a:lnTo>
                  <a:lnTo>
                    <a:pt x="586" y="266"/>
                  </a:lnTo>
                  <a:lnTo>
                    <a:pt x="586" y="271"/>
                  </a:lnTo>
                  <a:lnTo>
                    <a:pt x="586" y="271"/>
                  </a:lnTo>
                  <a:lnTo>
                    <a:pt x="581" y="271"/>
                  </a:lnTo>
                  <a:lnTo>
                    <a:pt x="581" y="271"/>
                  </a:lnTo>
                  <a:lnTo>
                    <a:pt x="581" y="276"/>
                  </a:lnTo>
                  <a:lnTo>
                    <a:pt x="586" y="276"/>
                  </a:lnTo>
                  <a:lnTo>
                    <a:pt x="586" y="276"/>
                  </a:lnTo>
                  <a:lnTo>
                    <a:pt x="586" y="281"/>
                  </a:lnTo>
                  <a:lnTo>
                    <a:pt x="581" y="281"/>
                  </a:lnTo>
                  <a:lnTo>
                    <a:pt x="581" y="281"/>
                  </a:lnTo>
                  <a:lnTo>
                    <a:pt x="581" y="285"/>
                  </a:lnTo>
                  <a:lnTo>
                    <a:pt x="581" y="285"/>
                  </a:lnTo>
                  <a:lnTo>
                    <a:pt x="581" y="285"/>
                  </a:lnTo>
                  <a:lnTo>
                    <a:pt x="586" y="285"/>
                  </a:lnTo>
                  <a:lnTo>
                    <a:pt x="586" y="285"/>
                  </a:lnTo>
                  <a:lnTo>
                    <a:pt x="586" y="285"/>
                  </a:lnTo>
                  <a:lnTo>
                    <a:pt x="586" y="290"/>
                  </a:lnTo>
                  <a:lnTo>
                    <a:pt x="590" y="290"/>
                  </a:lnTo>
                  <a:lnTo>
                    <a:pt x="590" y="290"/>
                  </a:lnTo>
                  <a:lnTo>
                    <a:pt x="590" y="290"/>
                  </a:lnTo>
                  <a:lnTo>
                    <a:pt x="590" y="290"/>
                  </a:lnTo>
                  <a:lnTo>
                    <a:pt x="586" y="295"/>
                  </a:lnTo>
                  <a:lnTo>
                    <a:pt x="586" y="295"/>
                  </a:lnTo>
                  <a:lnTo>
                    <a:pt x="586" y="295"/>
                  </a:lnTo>
                  <a:lnTo>
                    <a:pt x="586" y="295"/>
                  </a:lnTo>
                  <a:lnTo>
                    <a:pt x="586" y="295"/>
                  </a:lnTo>
                  <a:lnTo>
                    <a:pt x="581" y="295"/>
                  </a:lnTo>
                  <a:lnTo>
                    <a:pt x="581" y="295"/>
                  </a:lnTo>
                  <a:lnTo>
                    <a:pt x="581" y="300"/>
                  </a:lnTo>
                  <a:lnTo>
                    <a:pt x="581" y="300"/>
                  </a:lnTo>
                  <a:lnTo>
                    <a:pt x="581" y="300"/>
                  </a:lnTo>
                  <a:lnTo>
                    <a:pt x="576" y="300"/>
                  </a:lnTo>
                  <a:lnTo>
                    <a:pt x="576" y="300"/>
                  </a:lnTo>
                  <a:lnTo>
                    <a:pt x="576" y="300"/>
                  </a:lnTo>
                  <a:lnTo>
                    <a:pt x="576" y="300"/>
                  </a:lnTo>
                  <a:lnTo>
                    <a:pt x="576" y="305"/>
                  </a:lnTo>
                  <a:lnTo>
                    <a:pt x="576" y="305"/>
                  </a:lnTo>
                  <a:lnTo>
                    <a:pt x="581" y="310"/>
                  </a:lnTo>
                  <a:lnTo>
                    <a:pt x="581" y="310"/>
                  </a:lnTo>
                  <a:lnTo>
                    <a:pt x="581" y="310"/>
                  </a:lnTo>
                  <a:lnTo>
                    <a:pt x="581" y="310"/>
                  </a:lnTo>
                  <a:lnTo>
                    <a:pt x="576" y="310"/>
                  </a:lnTo>
                  <a:lnTo>
                    <a:pt x="576" y="310"/>
                  </a:lnTo>
                  <a:lnTo>
                    <a:pt x="576" y="310"/>
                  </a:lnTo>
                  <a:lnTo>
                    <a:pt x="571" y="310"/>
                  </a:lnTo>
                  <a:lnTo>
                    <a:pt x="571" y="310"/>
                  </a:lnTo>
                  <a:lnTo>
                    <a:pt x="571" y="310"/>
                  </a:lnTo>
                  <a:lnTo>
                    <a:pt x="571" y="310"/>
                  </a:lnTo>
                  <a:lnTo>
                    <a:pt x="571" y="310"/>
                  </a:lnTo>
                  <a:lnTo>
                    <a:pt x="571" y="314"/>
                  </a:lnTo>
                  <a:lnTo>
                    <a:pt x="571" y="314"/>
                  </a:lnTo>
                  <a:lnTo>
                    <a:pt x="576" y="314"/>
                  </a:lnTo>
                  <a:lnTo>
                    <a:pt x="576" y="319"/>
                  </a:lnTo>
                  <a:lnTo>
                    <a:pt x="576" y="319"/>
                  </a:lnTo>
                  <a:lnTo>
                    <a:pt x="576" y="319"/>
                  </a:lnTo>
                  <a:lnTo>
                    <a:pt x="576" y="324"/>
                  </a:lnTo>
                  <a:lnTo>
                    <a:pt x="576" y="324"/>
                  </a:lnTo>
                  <a:lnTo>
                    <a:pt x="576" y="324"/>
                  </a:lnTo>
                  <a:lnTo>
                    <a:pt x="576" y="324"/>
                  </a:lnTo>
                  <a:lnTo>
                    <a:pt x="576" y="324"/>
                  </a:lnTo>
                  <a:lnTo>
                    <a:pt x="576" y="324"/>
                  </a:lnTo>
                  <a:lnTo>
                    <a:pt x="581" y="319"/>
                  </a:lnTo>
                  <a:lnTo>
                    <a:pt x="581" y="319"/>
                  </a:lnTo>
                  <a:lnTo>
                    <a:pt x="581" y="319"/>
                  </a:lnTo>
                  <a:lnTo>
                    <a:pt x="581" y="319"/>
                  </a:lnTo>
                  <a:lnTo>
                    <a:pt x="581" y="319"/>
                  </a:lnTo>
                  <a:lnTo>
                    <a:pt x="581" y="319"/>
                  </a:lnTo>
                  <a:lnTo>
                    <a:pt x="581" y="324"/>
                  </a:lnTo>
                  <a:lnTo>
                    <a:pt x="581" y="324"/>
                  </a:lnTo>
                  <a:lnTo>
                    <a:pt x="581" y="324"/>
                  </a:lnTo>
                  <a:lnTo>
                    <a:pt x="581" y="324"/>
                  </a:lnTo>
                  <a:lnTo>
                    <a:pt x="581" y="324"/>
                  </a:lnTo>
                  <a:lnTo>
                    <a:pt x="581" y="329"/>
                  </a:lnTo>
                  <a:lnTo>
                    <a:pt x="581" y="329"/>
                  </a:lnTo>
                  <a:lnTo>
                    <a:pt x="586" y="329"/>
                  </a:lnTo>
                  <a:lnTo>
                    <a:pt x="586" y="329"/>
                  </a:lnTo>
                  <a:lnTo>
                    <a:pt x="586" y="329"/>
                  </a:lnTo>
                  <a:lnTo>
                    <a:pt x="586" y="329"/>
                  </a:lnTo>
                  <a:lnTo>
                    <a:pt x="586" y="329"/>
                  </a:lnTo>
                  <a:lnTo>
                    <a:pt x="586" y="329"/>
                  </a:lnTo>
                  <a:lnTo>
                    <a:pt x="586" y="334"/>
                  </a:lnTo>
                  <a:lnTo>
                    <a:pt x="586" y="334"/>
                  </a:lnTo>
                  <a:lnTo>
                    <a:pt x="586" y="334"/>
                  </a:lnTo>
                  <a:lnTo>
                    <a:pt x="586" y="334"/>
                  </a:lnTo>
                  <a:lnTo>
                    <a:pt x="586" y="334"/>
                  </a:lnTo>
                  <a:lnTo>
                    <a:pt x="581" y="334"/>
                  </a:lnTo>
                  <a:lnTo>
                    <a:pt x="581" y="339"/>
                  </a:lnTo>
                  <a:lnTo>
                    <a:pt x="581" y="339"/>
                  </a:lnTo>
                  <a:lnTo>
                    <a:pt x="581" y="339"/>
                  </a:lnTo>
                  <a:lnTo>
                    <a:pt x="581" y="339"/>
                  </a:lnTo>
                  <a:lnTo>
                    <a:pt x="581" y="339"/>
                  </a:lnTo>
                  <a:lnTo>
                    <a:pt x="576" y="339"/>
                  </a:lnTo>
                  <a:lnTo>
                    <a:pt x="576" y="343"/>
                  </a:lnTo>
                  <a:lnTo>
                    <a:pt x="576" y="343"/>
                  </a:lnTo>
                  <a:lnTo>
                    <a:pt x="571" y="343"/>
                  </a:lnTo>
                  <a:lnTo>
                    <a:pt x="571" y="343"/>
                  </a:lnTo>
                  <a:lnTo>
                    <a:pt x="571" y="343"/>
                  </a:lnTo>
                  <a:lnTo>
                    <a:pt x="571" y="343"/>
                  </a:lnTo>
                  <a:lnTo>
                    <a:pt x="566" y="343"/>
                  </a:lnTo>
                  <a:lnTo>
                    <a:pt x="566" y="343"/>
                  </a:lnTo>
                  <a:lnTo>
                    <a:pt x="566" y="343"/>
                  </a:lnTo>
                  <a:lnTo>
                    <a:pt x="566" y="348"/>
                  </a:lnTo>
                  <a:lnTo>
                    <a:pt x="566" y="348"/>
                  </a:lnTo>
                  <a:lnTo>
                    <a:pt x="566" y="348"/>
                  </a:lnTo>
                  <a:lnTo>
                    <a:pt x="566" y="348"/>
                  </a:lnTo>
                  <a:lnTo>
                    <a:pt x="566" y="348"/>
                  </a:lnTo>
                  <a:lnTo>
                    <a:pt x="566" y="348"/>
                  </a:lnTo>
                  <a:lnTo>
                    <a:pt x="566" y="353"/>
                  </a:lnTo>
                  <a:lnTo>
                    <a:pt x="566" y="353"/>
                  </a:lnTo>
                  <a:lnTo>
                    <a:pt x="566" y="353"/>
                  </a:lnTo>
                  <a:lnTo>
                    <a:pt x="571" y="353"/>
                  </a:lnTo>
                  <a:lnTo>
                    <a:pt x="571" y="353"/>
                  </a:lnTo>
                  <a:lnTo>
                    <a:pt x="571" y="353"/>
                  </a:lnTo>
                  <a:lnTo>
                    <a:pt x="571" y="353"/>
                  </a:lnTo>
                  <a:lnTo>
                    <a:pt x="571" y="353"/>
                  </a:lnTo>
                  <a:lnTo>
                    <a:pt x="571" y="353"/>
                  </a:lnTo>
                  <a:lnTo>
                    <a:pt x="566" y="353"/>
                  </a:lnTo>
                  <a:lnTo>
                    <a:pt x="566" y="358"/>
                  </a:lnTo>
                  <a:lnTo>
                    <a:pt x="566" y="358"/>
                  </a:lnTo>
                  <a:lnTo>
                    <a:pt x="566" y="358"/>
                  </a:lnTo>
                  <a:lnTo>
                    <a:pt x="566" y="358"/>
                  </a:lnTo>
                  <a:lnTo>
                    <a:pt x="561" y="363"/>
                  </a:lnTo>
                  <a:lnTo>
                    <a:pt x="561" y="363"/>
                  </a:lnTo>
                  <a:lnTo>
                    <a:pt x="561" y="363"/>
                  </a:lnTo>
                  <a:lnTo>
                    <a:pt x="561" y="363"/>
                  </a:lnTo>
                  <a:lnTo>
                    <a:pt x="561" y="363"/>
                  </a:lnTo>
                  <a:lnTo>
                    <a:pt x="561" y="368"/>
                  </a:lnTo>
                  <a:lnTo>
                    <a:pt x="557" y="368"/>
                  </a:lnTo>
                  <a:lnTo>
                    <a:pt x="557" y="368"/>
                  </a:lnTo>
                  <a:lnTo>
                    <a:pt x="557" y="368"/>
                  </a:lnTo>
                  <a:lnTo>
                    <a:pt x="557" y="372"/>
                  </a:lnTo>
                  <a:lnTo>
                    <a:pt x="557" y="372"/>
                  </a:lnTo>
                  <a:lnTo>
                    <a:pt x="557" y="372"/>
                  </a:lnTo>
                  <a:lnTo>
                    <a:pt x="552" y="377"/>
                  </a:lnTo>
                  <a:lnTo>
                    <a:pt x="552" y="377"/>
                  </a:lnTo>
                  <a:lnTo>
                    <a:pt x="552" y="377"/>
                  </a:lnTo>
                  <a:lnTo>
                    <a:pt x="552" y="377"/>
                  </a:lnTo>
                  <a:lnTo>
                    <a:pt x="552" y="382"/>
                  </a:lnTo>
                  <a:lnTo>
                    <a:pt x="552" y="387"/>
                  </a:lnTo>
                  <a:lnTo>
                    <a:pt x="552" y="387"/>
                  </a:lnTo>
                  <a:lnTo>
                    <a:pt x="552" y="387"/>
                  </a:lnTo>
                  <a:lnTo>
                    <a:pt x="552" y="387"/>
                  </a:lnTo>
                  <a:lnTo>
                    <a:pt x="557" y="392"/>
                  </a:lnTo>
                  <a:lnTo>
                    <a:pt x="557" y="392"/>
                  </a:lnTo>
                  <a:lnTo>
                    <a:pt x="557" y="392"/>
                  </a:lnTo>
                  <a:lnTo>
                    <a:pt x="557" y="387"/>
                  </a:lnTo>
                  <a:lnTo>
                    <a:pt x="561" y="387"/>
                  </a:lnTo>
                  <a:lnTo>
                    <a:pt x="561" y="387"/>
                  </a:lnTo>
                  <a:lnTo>
                    <a:pt x="561" y="392"/>
                  </a:lnTo>
                  <a:lnTo>
                    <a:pt x="561" y="392"/>
                  </a:lnTo>
                  <a:lnTo>
                    <a:pt x="561" y="392"/>
                  </a:lnTo>
                  <a:lnTo>
                    <a:pt x="561" y="392"/>
                  </a:lnTo>
                  <a:lnTo>
                    <a:pt x="561" y="392"/>
                  </a:lnTo>
                  <a:lnTo>
                    <a:pt x="561" y="392"/>
                  </a:lnTo>
                  <a:lnTo>
                    <a:pt x="557" y="397"/>
                  </a:lnTo>
                  <a:lnTo>
                    <a:pt x="557" y="397"/>
                  </a:lnTo>
                  <a:lnTo>
                    <a:pt x="557" y="397"/>
                  </a:lnTo>
                  <a:lnTo>
                    <a:pt x="557" y="397"/>
                  </a:lnTo>
                  <a:lnTo>
                    <a:pt x="557" y="397"/>
                  </a:lnTo>
                  <a:lnTo>
                    <a:pt x="557" y="402"/>
                  </a:lnTo>
                  <a:lnTo>
                    <a:pt x="557" y="402"/>
                  </a:lnTo>
                  <a:lnTo>
                    <a:pt x="557" y="402"/>
                  </a:lnTo>
                  <a:lnTo>
                    <a:pt x="557" y="402"/>
                  </a:lnTo>
                  <a:lnTo>
                    <a:pt x="561" y="406"/>
                  </a:lnTo>
                  <a:lnTo>
                    <a:pt x="561" y="411"/>
                  </a:lnTo>
                  <a:lnTo>
                    <a:pt x="561" y="416"/>
                  </a:lnTo>
                  <a:lnTo>
                    <a:pt x="561" y="421"/>
                  </a:lnTo>
                  <a:lnTo>
                    <a:pt x="561" y="426"/>
                  </a:lnTo>
                  <a:lnTo>
                    <a:pt x="561" y="426"/>
                  </a:lnTo>
                  <a:lnTo>
                    <a:pt x="566" y="426"/>
                  </a:lnTo>
                  <a:lnTo>
                    <a:pt x="561" y="431"/>
                  </a:lnTo>
                  <a:lnTo>
                    <a:pt x="561" y="431"/>
                  </a:lnTo>
                  <a:lnTo>
                    <a:pt x="561" y="431"/>
                  </a:lnTo>
                  <a:lnTo>
                    <a:pt x="561" y="431"/>
                  </a:lnTo>
                  <a:lnTo>
                    <a:pt x="557" y="431"/>
                  </a:lnTo>
                  <a:lnTo>
                    <a:pt x="557" y="431"/>
                  </a:lnTo>
                  <a:lnTo>
                    <a:pt x="557" y="435"/>
                  </a:lnTo>
                  <a:lnTo>
                    <a:pt x="557" y="435"/>
                  </a:lnTo>
                  <a:lnTo>
                    <a:pt x="561" y="435"/>
                  </a:lnTo>
                  <a:lnTo>
                    <a:pt x="561" y="435"/>
                  </a:lnTo>
                  <a:lnTo>
                    <a:pt x="561" y="440"/>
                  </a:lnTo>
                  <a:lnTo>
                    <a:pt x="561" y="440"/>
                  </a:lnTo>
                  <a:lnTo>
                    <a:pt x="561" y="440"/>
                  </a:lnTo>
                  <a:lnTo>
                    <a:pt x="561" y="440"/>
                  </a:lnTo>
                  <a:lnTo>
                    <a:pt x="561" y="445"/>
                  </a:lnTo>
                  <a:lnTo>
                    <a:pt x="561" y="445"/>
                  </a:lnTo>
                  <a:lnTo>
                    <a:pt x="566" y="445"/>
                  </a:lnTo>
                  <a:lnTo>
                    <a:pt x="566" y="445"/>
                  </a:lnTo>
                  <a:lnTo>
                    <a:pt x="566" y="450"/>
                  </a:lnTo>
                  <a:lnTo>
                    <a:pt x="566" y="450"/>
                  </a:lnTo>
                  <a:lnTo>
                    <a:pt x="566" y="450"/>
                  </a:lnTo>
                  <a:lnTo>
                    <a:pt x="566" y="455"/>
                  </a:lnTo>
                  <a:lnTo>
                    <a:pt x="566" y="455"/>
                  </a:lnTo>
                  <a:lnTo>
                    <a:pt x="566" y="460"/>
                  </a:lnTo>
                  <a:lnTo>
                    <a:pt x="566" y="460"/>
                  </a:lnTo>
                  <a:lnTo>
                    <a:pt x="566" y="464"/>
                  </a:lnTo>
                  <a:lnTo>
                    <a:pt x="566" y="464"/>
                  </a:lnTo>
                  <a:lnTo>
                    <a:pt x="571" y="469"/>
                  </a:lnTo>
                  <a:lnTo>
                    <a:pt x="576" y="469"/>
                  </a:lnTo>
                  <a:lnTo>
                    <a:pt x="581" y="469"/>
                  </a:lnTo>
                  <a:lnTo>
                    <a:pt x="581" y="474"/>
                  </a:lnTo>
                  <a:lnTo>
                    <a:pt x="581" y="479"/>
                  </a:lnTo>
                  <a:lnTo>
                    <a:pt x="581" y="479"/>
                  </a:lnTo>
                  <a:lnTo>
                    <a:pt x="581" y="484"/>
                  </a:lnTo>
                  <a:lnTo>
                    <a:pt x="581" y="484"/>
                  </a:lnTo>
                  <a:lnTo>
                    <a:pt x="581" y="484"/>
                  </a:lnTo>
                  <a:lnTo>
                    <a:pt x="581" y="489"/>
                  </a:lnTo>
                  <a:lnTo>
                    <a:pt x="581" y="489"/>
                  </a:lnTo>
                  <a:lnTo>
                    <a:pt x="581" y="493"/>
                  </a:lnTo>
                  <a:lnTo>
                    <a:pt x="581" y="493"/>
                  </a:lnTo>
                  <a:lnTo>
                    <a:pt x="581" y="493"/>
                  </a:lnTo>
                  <a:lnTo>
                    <a:pt x="581" y="498"/>
                  </a:lnTo>
                  <a:lnTo>
                    <a:pt x="576" y="498"/>
                  </a:lnTo>
                  <a:lnTo>
                    <a:pt x="576" y="503"/>
                  </a:lnTo>
                  <a:lnTo>
                    <a:pt x="571" y="503"/>
                  </a:lnTo>
                  <a:lnTo>
                    <a:pt x="566" y="508"/>
                  </a:lnTo>
                  <a:lnTo>
                    <a:pt x="566" y="503"/>
                  </a:lnTo>
                  <a:lnTo>
                    <a:pt x="566" y="503"/>
                  </a:lnTo>
                  <a:lnTo>
                    <a:pt x="571" y="503"/>
                  </a:lnTo>
                  <a:lnTo>
                    <a:pt x="571" y="498"/>
                  </a:lnTo>
                  <a:lnTo>
                    <a:pt x="566" y="498"/>
                  </a:lnTo>
                  <a:lnTo>
                    <a:pt x="566" y="498"/>
                  </a:lnTo>
                  <a:lnTo>
                    <a:pt x="566" y="498"/>
                  </a:lnTo>
                  <a:lnTo>
                    <a:pt x="566" y="498"/>
                  </a:lnTo>
                  <a:lnTo>
                    <a:pt x="566" y="493"/>
                  </a:lnTo>
                  <a:lnTo>
                    <a:pt x="566" y="493"/>
                  </a:lnTo>
                  <a:lnTo>
                    <a:pt x="566" y="493"/>
                  </a:lnTo>
                  <a:lnTo>
                    <a:pt x="566" y="493"/>
                  </a:lnTo>
                  <a:lnTo>
                    <a:pt x="561" y="493"/>
                  </a:lnTo>
                  <a:lnTo>
                    <a:pt x="561" y="489"/>
                  </a:lnTo>
                  <a:lnTo>
                    <a:pt x="561" y="489"/>
                  </a:lnTo>
                  <a:lnTo>
                    <a:pt x="561" y="489"/>
                  </a:lnTo>
                  <a:lnTo>
                    <a:pt x="561" y="489"/>
                  </a:lnTo>
                  <a:lnTo>
                    <a:pt x="561" y="489"/>
                  </a:lnTo>
                  <a:lnTo>
                    <a:pt x="561" y="489"/>
                  </a:lnTo>
                  <a:lnTo>
                    <a:pt x="561" y="489"/>
                  </a:lnTo>
                  <a:lnTo>
                    <a:pt x="557" y="489"/>
                  </a:lnTo>
                  <a:lnTo>
                    <a:pt x="557" y="489"/>
                  </a:lnTo>
                  <a:lnTo>
                    <a:pt x="557" y="489"/>
                  </a:lnTo>
                  <a:lnTo>
                    <a:pt x="552" y="493"/>
                  </a:lnTo>
                  <a:lnTo>
                    <a:pt x="552" y="493"/>
                  </a:lnTo>
                  <a:lnTo>
                    <a:pt x="552" y="493"/>
                  </a:lnTo>
                  <a:lnTo>
                    <a:pt x="552" y="489"/>
                  </a:lnTo>
                  <a:lnTo>
                    <a:pt x="552" y="489"/>
                  </a:lnTo>
                  <a:lnTo>
                    <a:pt x="547" y="489"/>
                  </a:lnTo>
                  <a:lnTo>
                    <a:pt x="547" y="489"/>
                  </a:lnTo>
                  <a:lnTo>
                    <a:pt x="547" y="489"/>
                  </a:lnTo>
                  <a:lnTo>
                    <a:pt x="547" y="489"/>
                  </a:lnTo>
                  <a:lnTo>
                    <a:pt x="547" y="489"/>
                  </a:lnTo>
                  <a:lnTo>
                    <a:pt x="547" y="489"/>
                  </a:lnTo>
                  <a:lnTo>
                    <a:pt x="547" y="493"/>
                  </a:lnTo>
                  <a:lnTo>
                    <a:pt x="547" y="493"/>
                  </a:lnTo>
                  <a:lnTo>
                    <a:pt x="547" y="493"/>
                  </a:lnTo>
                  <a:lnTo>
                    <a:pt x="547" y="493"/>
                  </a:lnTo>
                  <a:lnTo>
                    <a:pt x="547" y="493"/>
                  </a:lnTo>
                  <a:lnTo>
                    <a:pt x="547" y="493"/>
                  </a:lnTo>
                  <a:lnTo>
                    <a:pt x="547" y="498"/>
                  </a:lnTo>
                  <a:lnTo>
                    <a:pt x="547" y="498"/>
                  </a:lnTo>
                  <a:lnTo>
                    <a:pt x="547" y="498"/>
                  </a:lnTo>
                  <a:lnTo>
                    <a:pt x="547" y="498"/>
                  </a:lnTo>
                  <a:lnTo>
                    <a:pt x="542" y="498"/>
                  </a:lnTo>
                  <a:lnTo>
                    <a:pt x="542" y="498"/>
                  </a:lnTo>
                  <a:lnTo>
                    <a:pt x="542" y="498"/>
                  </a:lnTo>
                  <a:lnTo>
                    <a:pt x="542" y="498"/>
                  </a:lnTo>
                  <a:lnTo>
                    <a:pt x="542" y="493"/>
                  </a:lnTo>
                  <a:lnTo>
                    <a:pt x="537" y="493"/>
                  </a:lnTo>
                  <a:lnTo>
                    <a:pt x="537" y="498"/>
                  </a:lnTo>
                  <a:lnTo>
                    <a:pt x="537" y="498"/>
                  </a:lnTo>
                  <a:lnTo>
                    <a:pt x="537" y="498"/>
                  </a:lnTo>
                  <a:lnTo>
                    <a:pt x="537" y="498"/>
                  </a:lnTo>
                  <a:lnTo>
                    <a:pt x="537" y="498"/>
                  </a:lnTo>
                  <a:lnTo>
                    <a:pt x="537" y="498"/>
                  </a:lnTo>
                  <a:lnTo>
                    <a:pt x="537" y="498"/>
                  </a:lnTo>
                  <a:lnTo>
                    <a:pt x="537" y="498"/>
                  </a:lnTo>
                  <a:lnTo>
                    <a:pt x="532" y="498"/>
                  </a:lnTo>
                  <a:lnTo>
                    <a:pt x="532" y="498"/>
                  </a:lnTo>
                  <a:lnTo>
                    <a:pt x="532" y="498"/>
                  </a:lnTo>
                  <a:lnTo>
                    <a:pt x="532" y="498"/>
                  </a:lnTo>
                  <a:lnTo>
                    <a:pt x="532" y="498"/>
                  </a:lnTo>
                  <a:lnTo>
                    <a:pt x="532" y="498"/>
                  </a:lnTo>
                  <a:lnTo>
                    <a:pt x="532" y="498"/>
                  </a:lnTo>
                  <a:lnTo>
                    <a:pt x="528" y="498"/>
                  </a:lnTo>
                  <a:lnTo>
                    <a:pt x="528" y="498"/>
                  </a:lnTo>
                  <a:lnTo>
                    <a:pt x="528" y="498"/>
                  </a:lnTo>
                  <a:lnTo>
                    <a:pt x="528" y="498"/>
                  </a:lnTo>
                  <a:lnTo>
                    <a:pt x="528" y="498"/>
                  </a:lnTo>
                  <a:lnTo>
                    <a:pt x="528" y="498"/>
                  </a:lnTo>
                  <a:lnTo>
                    <a:pt x="528" y="503"/>
                  </a:lnTo>
                  <a:lnTo>
                    <a:pt x="528" y="503"/>
                  </a:lnTo>
                  <a:lnTo>
                    <a:pt x="528" y="503"/>
                  </a:lnTo>
                  <a:lnTo>
                    <a:pt x="528" y="503"/>
                  </a:lnTo>
                  <a:lnTo>
                    <a:pt x="528" y="503"/>
                  </a:lnTo>
                  <a:lnTo>
                    <a:pt x="528" y="503"/>
                  </a:lnTo>
                  <a:lnTo>
                    <a:pt x="532" y="503"/>
                  </a:lnTo>
                  <a:lnTo>
                    <a:pt x="532" y="503"/>
                  </a:lnTo>
                  <a:lnTo>
                    <a:pt x="532" y="503"/>
                  </a:lnTo>
                  <a:lnTo>
                    <a:pt x="532" y="503"/>
                  </a:lnTo>
                  <a:lnTo>
                    <a:pt x="532" y="503"/>
                  </a:lnTo>
                  <a:lnTo>
                    <a:pt x="528" y="508"/>
                  </a:lnTo>
                  <a:lnTo>
                    <a:pt x="528" y="508"/>
                  </a:lnTo>
                  <a:lnTo>
                    <a:pt x="528" y="508"/>
                  </a:lnTo>
                  <a:lnTo>
                    <a:pt x="528" y="508"/>
                  </a:lnTo>
                  <a:lnTo>
                    <a:pt x="528" y="508"/>
                  </a:lnTo>
                  <a:lnTo>
                    <a:pt x="528" y="508"/>
                  </a:lnTo>
                  <a:lnTo>
                    <a:pt x="528" y="508"/>
                  </a:lnTo>
                  <a:lnTo>
                    <a:pt x="528" y="513"/>
                  </a:lnTo>
                  <a:lnTo>
                    <a:pt x="528" y="513"/>
                  </a:lnTo>
                  <a:lnTo>
                    <a:pt x="528" y="513"/>
                  </a:lnTo>
                  <a:lnTo>
                    <a:pt x="528" y="513"/>
                  </a:lnTo>
                  <a:lnTo>
                    <a:pt x="528" y="518"/>
                  </a:lnTo>
                  <a:lnTo>
                    <a:pt x="523" y="518"/>
                  </a:lnTo>
                  <a:lnTo>
                    <a:pt x="523" y="518"/>
                  </a:lnTo>
                  <a:lnTo>
                    <a:pt x="523" y="513"/>
                  </a:lnTo>
                  <a:lnTo>
                    <a:pt x="523" y="513"/>
                  </a:lnTo>
                  <a:lnTo>
                    <a:pt x="523" y="513"/>
                  </a:lnTo>
                  <a:lnTo>
                    <a:pt x="523" y="513"/>
                  </a:lnTo>
                  <a:lnTo>
                    <a:pt x="518" y="513"/>
                  </a:lnTo>
                  <a:lnTo>
                    <a:pt x="518" y="508"/>
                  </a:lnTo>
                  <a:lnTo>
                    <a:pt x="518" y="508"/>
                  </a:lnTo>
                  <a:lnTo>
                    <a:pt x="518" y="508"/>
                  </a:lnTo>
                  <a:lnTo>
                    <a:pt x="518" y="508"/>
                  </a:lnTo>
                  <a:lnTo>
                    <a:pt x="518" y="503"/>
                  </a:lnTo>
                  <a:lnTo>
                    <a:pt x="518" y="503"/>
                  </a:lnTo>
                  <a:lnTo>
                    <a:pt x="518" y="498"/>
                  </a:lnTo>
                  <a:lnTo>
                    <a:pt x="513" y="498"/>
                  </a:lnTo>
                  <a:lnTo>
                    <a:pt x="518" y="498"/>
                  </a:lnTo>
                  <a:lnTo>
                    <a:pt x="513" y="493"/>
                  </a:lnTo>
                  <a:lnTo>
                    <a:pt x="513" y="493"/>
                  </a:lnTo>
                  <a:lnTo>
                    <a:pt x="513" y="493"/>
                  </a:lnTo>
                  <a:lnTo>
                    <a:pt x="513" y="493"/>
                  </a:lnTo>
                  <a:lnTo>
                    <a:pt x="508" y="498"/>
                  </a:lnTo>
                  <a:lnTo>
                    <a:pt x="503" y="498"/>
                  </a:lnTo>
                  <a:lnTo>
                    <a:pt x="503" y="498"/>
                  </a:lnTo>
                  <a:lnTo>
                    <a:pt x="499" y="503"/>
                  </a:lnTo>
                  <a:lnTo>
                    <a:pt x="494" y="503"/>
                  </a:lnTo>
                  <a:lnTo>
                    <a:pt x="494" y="503"/>
                  </a:lnTo>
                  <a:lnTo>
                    <a:pt x="489" y="503"/>
                  </a:lnTo>
                  <a:lnTo>
                    <a:pt x="489" y="503"/>
                  </a:lnTo>
                  <a:lnTo>
                    <a:pt x="489" y="503"/>
                  </a:lnTo>
                  <a:lnTo>
                    <a:pt x="489" y="503"/>
                  </a:lnTo>
                  <a:lnTo>
                    <a:pt x="484" y="508"/>
                  </a:lnTo>
                  <a:lnTo>
                    <a:pt x="484" y="508"/>
                  </a:lnTo>
                  <a:lnTo>
                    <a:pt x="479" y="508"/>
                  </a:lnTo>
                  <a:lnTo>
                    <a:pt x="479" y="508"/>
                  </a:lnTo>
                  <a:lnTo>
                    <a:pt x="474" y="508"/>
                  </a:lnTo>
                  <a:lnTo>
                    <a:pt x="474" y="508"/>
                  </a:lnTo>
                  <a:lnTo>
                    <a:pt x="474" y="508"/>
                  </a:lnTo>
                  <a:lnTo>
                    <a:pt x="474" y="508"/>
                  </a:lnTo>
                  <a:lnTo>
                    <a:pt x="474" y="503"/>
                  </a:lnTo>
                  <a:lnTo>
                    <a:pt x="474" y="503"/>
                  </a:lnTo>
                  <a:lnTo>
                    <a:pt x="474" y="503"/>
                  </a:lnTo>
                  <a:lnTo>
                    <a:pt x="479" y="503"/>
                  </a:lnTo>
                  <a:lnTo>
                    <a:pt x="479" y="503"/>
                  </a:lnTo>
                  <a:lnTo>
                    <a:pt x="479" y="503"/>
                  </a:lnTo>
                  <a:lnTo>
                    <a:pt x="479" y="503"/>
                  </a:lnTo>
                  <a:lnTo>
                    <a:pt x="484" y="503"/>
                  </a:lnTo>
                  <a:lnTo>
                    <a:pt x="484" y="503"/>
                  </a:lnTo>
                  <a:lnTo>
                    <a:pt x="484" y="503"/>
                  </a:lnTo>
                  <a:lnTo>
                    <a:pt x="484" y="498"/>
                  </a:lnTo>
                  <a:lnTo>
                    <a:pt x="479" y="498"/>
                  </a:lnTo>
                  <a:lnTo>
                    <a:pt x="479" y="498"/>
                  </a:lnTo>
                  <a:lnTo>
                    <a:pt x="479" y="498"/>
                  </a:lnTo>
                  <a:lnTo>
                    <a:pt x="479" y="498"/>
                  </a:lnTo>
                  <a:lnTo>
                    <a:pt x="484" y="498"/>
                  </a:lnTo>
                  <a:lnTo>
                    <a:pt x="484" y="493"/>
                  </a:lnTo>
                  <a:lnTo>
                    <a:pt x="484" y="493"/>
                  </a:lnTo>
                  <a:lnTo>
                    <a:pt x="484" y="493"/>
                  </a:lnTo>
                  <a:lnTo>
                    <a:pt x="484" y="489"/>
                  </a:lnTo>
                  <a:lnTo>
                    <a:pt x="484" y="489"/>
                  </a:lnTo>
                  <a:lnTo>
                    <a:pt x="479" y="489"/>
                  </a:lnTo>
                  <a:lnTo>
                    <a:pt x="479" y="489"/>
                  </a:lnTo>
                  <a:lnTo>
                    <a:pt x="479" y="489"/>
                  </a:lnTo>
                  <a:lnTo>
                    <a:pt x="479" y="489"/>
                  </a:lnTo>
                  <a:lnTo>
                    <a:pt x="474" y="489"/>
                  </a:lnTo>
                  <a:lnTo>
                    <a:pt x="469" y="489"/>
                  </a:lnTo>
                  <a:lnTo>
                    <a:pt x="469" y="489"/>
                  </a:lnTo>
                  <a:lnTo>
                    <a:pt x="469" y="493"/>
                  </a:lnTo>
                  <a:lnTo>
                    <a:pt x="465" y="493"/>
                  </a:lnTo>
                  <a:lnTo>
                    <a:pt x="465" y="493"/>
                  </a:lnTo>
                  <a:lnTo>
                    <a:pt x="465" y="493"/>
                  </a:lnTo>
                  <a:lnTo>
                    <a:pt x="465" y="493"/>
                  </a:lnTo>
                  <a:lnTo>
                    <a:pt x="465" y="498"/>
                  </a:lnTo>
                  <a:lnTo>
                    <a:pt x="460" y="498"/>
                  </a:lnTo>
                  <a:lnTo>
                    <a:pt x="460" y="498"/>
                  </a:lnTo>
                  <a:lnTo>
                    <a:pt x="460" y="498"/>
                  </a:lnTo>
                  <a:lnTo>
                    <a:pt x="460" y="498"/>
                  </a:lnTo>
                  <a:lnTo>
                    <a:pt x="455" y="498"/>
                  </a:lnTo>
                  <a:lnTo>
                    <a:pt x="455" y="498"/>
                  </a:lnTo>
                  <a:lnTo>
                    <a:pt x="450" y="503"/>
                  </a:lnTo>
                  <a:lnTo>
                    <a:pt x="450" y="503"/>
                  </a:lnTo>
                  <a:lnTo>
                    <a:pt x="450" y="503"/>
                  </a:lnTo>
                  <a:lnTo>
                    <a:pt x="450" y="503"/>
                  </a:lnTo>
                  <a:lnTo>
                    <a:pt x="450" y="503"/>
                  </a:lnTo>
                  <a:lnTo>
                    <a:pt x="450" y="503"/>
                  </a:lnTo>
                  <a:lnTo>
                    <a:pt x="450" y="503"/>
                  </a:lnTo>
                  <a:lnTo>
                    <a:pt x="450" y="503"/>
                  </a:lnTo>
                  <a:lnTo>
                    <a:pt x="450" y="508"/>
                  </a:lnTo>
                  <a:lnTo>
                    <a:pt x="450" y="508"/>
                  </a:lnTo>
                  <a:lnTo>
                    <a:pt x="450" y="508"/>
                  </a:lnTo>
                  <a:lnTo>
                    <a:pt x="450" y="508"/>
                  </a:lnTo>
                  <a:lnTo>
                    <a:pt x="450" y="508"/>
                  </a:lnTo>
                  <a:lnTo>
                    <a:pt x="450" y="508"/>
                  </a:lnTo>
                  <a:lnTo>
                    <a:pt x="450" y="508"/>
                  </a:lnTo>
                  <a:lnTo>
                    <a:pt x="450" y="513"/>
                  </a:lnTo>
                  <a:lnTo>
                    <a:pt x="450" y="513"/>
                  </a:lnTo>
                  <a:lnTo>
                    <a:pt x="450" y="513"/>
                  </a:lnTo>
                  <a:lnTo>
                    <a:pt x="450" y="513"/>
                  </a:lnTo>
                  <a:lnTo>
                    <a:pt x="450" y="513"/>
                  </a:lnTo>
                  <a:lnTo>
                    <a:pt x="450" y="518"/>
                  </a:lnTo>
                  <a:lnTo>
                    <a:pt x="450" y="518"/>
                  </a:lnTo>
                  <a:lnTo>
                    <a:pt x="450" y="518"/>
                  </a:lnTo>
                  <a:lnTo>
                    <a:pt x="450" y="518"/>
                  </a:lnTo>
                  <a:lnTo>
                    <a:pt x="450" y="518"/>
                  </a:lnTo>
                  <a:lnTo>
                    <a:pt x="450" y="522"/>
                  </a:lnTo>
                  <a:lnTo>
                    <a:pt x="450" y="522"/>
                  </a:lnTo>
                  <a:lnTo>
                    <a:pt x="445" y="522"/>
                  </a:lnTo>
                  <a:lnTo>
                    <a:pt x="445" y="522"/>
                  </a:lnTo>
                  <a:lnTo>
                    <a:pt x="440" y="522"/>
                  </a:lnTo>
                  <a:lnTo>
                    <a:pt x="440" y="522"/>
                  </a:lnTo>
                  <a:lnTo>
                    <a:pt x="440" y="522"/>
                  </a:lnTo>
                  <a:lnTo>
                    <a:pt x="440" y="522"/>
                  </a:lnTo>
                  <a:lnTo>
                    <a:pt x="440" y="522"/>
                  </a:lnTo>
                  <a:lnTo>
                    <a:pt x="440" y="527"/>
                  </a:lnTo>
                  <a:lnTo>
                    <a:pt x="436" y="527"/>
                  </a:lnTo>
                  <a:lnTo>
                    <a:pt x="436" y="527"/>
                  </a:lnTo>
                  <a:lnTo>
                    <a:pt x="436" y="527"/>
                  </a:lnTo>
                  <a:lnTo>
                    <a:pt x="436" y="527"/>
                  </a:lnTo>
                  <a:lnTo>
                    <a:pt x="436" y="527"/>
                  </a:lnTo>
                  <a:lnTo>
                    <a:pt x="436" y="527"/>
                  </a:lnTo>
                  <a:lnTo>
                    <a:pt x="440" y="532"/>
                  </a:lnTo>
                  <a:lnTo>
                    <a:pt x="440" y="537"/>
                  </a:lnTo>
                  <a:lnTo>
                    <a:pt x="440" y="537"/>
                  </a:lnTo>
                  <a:lnTo>
                    <a:pt x="440" y="542"/>
                  </a:lnTo>
                  <a:lnTo>
                    <a:pt x="440" y="542"/>
                  </a:lnTo>
                  <a:lnTo>
                    <a:pt x="440" y="542"/>
                  </a:lnTo>
                  <a:lnTo>
                    <a:pt x="440" y="542"/>
                  </a:lnTo>
                  <a:lnTo>
                    <a:pt x="440" y="547"/>
                  </a:lnTo>
                  <a:lnTo>
                    <a:pt x="436" y="547"/>
                  </a:lnTo>
                  <a:lnTo>
                    <a:pt x="436" y="547"/>
                  </a:lnTo>
                  <a:lnTo>
                    <a:pt x="436" y="547"/>
                  </a:lnTo>
                  <a:lnTo>
                    <a:pt x="431" y="551"/>
                  </a:lnTo>
                  <a:lnTo>
                    <a:pt x="431" y="551"/>
                  </a:lnTo>
                  <a:lnTo>
                    <a:pt x="431" y="551"/>
                  </a:lnTo>
                  <a:lnTo>
                    <a:pt x="431" y="556"/>
                  </a:lnTo>
                  <a:lnTo>
                    <a:pt x="431" y="556"/>
                  </a:lnTo>
                  <a:lnTo>
                    <a:pt x="426" y="556"/>
                  </a:lnTo>
                  <a:lnTo>
                    <a:pt x="426" y="556"/>
                  </a:lnTo>
                  <a:lnTo>
                    <a:pt x="421" y="556"/>
                  </a:lnTo>
                  <a:lnTo>
                    <a:pt x="421" y="556"/>
                  </a:lnTo>
                  <a:lnTo>
                    <a:pt x="421" y="556"/>
                  </a:lnTo>
                  <a:lnTo>
                    <a:pt x="416" y="556"/>
                  </a:lnTo>
                  <a:lnTo>
                    <a:pt x="411" y="556"/>
                  </a:lnTo>
                  <a:lnTo>
                    <a:pt x="407" y="556"/>
                  </a:lnTo>
                  <a:lnTo>
                    <a:pt x="407" y="556"/>
                  </a:lnTo>
                  <a:lnTo>
                    <a:pt x="402" y="556"/>
                  </a:lnTo>
                  <a:lnTo>
                    <a:pt x="402" y="556"/>
                  </a:lnTo>
                  <a:lnTo>
                    <a:pt x="402" y="556"/>
                  </a:lnTo>
                  <a:lnTo>
                    <a:pt x="397" y="556"/>
                  </a:lnTo>
                  <a:lnTo>
                    <a:pt x="397" y="556"/>
                  </a:lnTo>
                  <a:lnTo>
                    <a:pt x="392" y="556"/>
                  </a:lnTo>
                  <a:lnTo>
                    <a:pt x="392" y="556"/>
                  </a:lnTo>
                  <a:lnTo>
                    <a:pt x="387" y="561"/>
                  </a:lnTo>
                  <a:lnTo>
                    <a:pt x="382" y="561"/>
                  </a:lnTo>
                  <a:lnTo>
                    <a:pt x="382" y="561"/>
                  </a:lnTo>
                  <a:lnTo>
                    <a:pt x="378" y="561"/>
                  </a:lnTo>
                  <a:lnTo>
                    <a:pt x="373" y="561"/>
                  </a:lnTo>
                  <a:lnTo>
                    <a:pt x="368" y="566"/>
                  </a:lnTo>
                  <a:lnTo>
                    <a:pt x="363" y="566"/>
                  </a:lnTo>
                  <a:lnTo>
                    <a:pt x="363" y="566"/>
                  </a:lnTo>
                  <a:lnTo>
                    <a:pt x="358" y="566"/>
                  </a:lnTo>
                  <a:lnTo>
                    <a:pt x="353" y="571"/>
                  </a:lnTo>
                  <a:lnTo>
                    <a:pt x="348" y="571"/>
                  </a:lnTo>
                  <a:lnTo>
                    <a:pt x="348" y="571"/>
                  </a:lnTo>
                  <a:lnTo>
                    <a:pt x="344" y="571"/>
                  </a:lnTo>
                  <a:lnTo>
                    <a:pt x="344" y="571"/>
                  </a:lnTo>
                  <a:lnTo>
                    <a:pt x="344" y="571"/>
                  </a:lnTo>
                  <a:lnTo>
                    <a:pt x="348" y="571"/>
                  </a:lnTo>
                  <a:lnTo>
                    <a:pt x="348" y="566"/>
                  </a:lnTo>
                  <a:lnTo>
                    <a:pt x="348" y="566"/>
                  </a:lnTo>
                  <a:lnTo>
                    <a:pt x="348" y="566"/>
                  </a:lnTo>
                  <a:lnTo>
                    <a:pt x="348" y="561"/>
                  </a:lnTo>
                  <a:lnTo>
                    <a:pt x="344" y="561"/>
                  </a:lnTo>
                  <a:lnTo>
                    <a:pt x="344" y="561"/>
                  </a:lnTo>
                  <a:lnTo>
                    <a:pt x="344" y="561"/>
                  </a:lnTo>
                  <a:lnTo>
                    <a:pt x="344" y="561"/>
                  </a:lnTo>
                  <a:lnTo>
                    <a:pt x="339" y="561"/>
                  </a:lnTo>
                  <a:lnTo>
                    <a:pt x="339" y="561"/>
                  </a:lnTo>
                  <a:lnTo>
                    <a:pt x="339" y="561"/>
                  </a:lnTo>
                  <a:lnTo>
                    <a:pt x="339" y="561"/>
                  </a:lnTo>
                  <a:lnTo>
                    <a:pt x="334" y="561"/>
                  </a:lnTo>
                  <a:lnTo>
                    <a:pt x="334" y="561"/>
                  </a:lnTo>
                  <a:lnTo>
                    <a:pt x="334" y="561"/>
                  </a:lnTo>
                  <a:lnTo>
                    <a:pt x="329" y="561"/>
                  </a:lnTo>
                  <a:lnTo>
                    <a:pt x="324" y="561"/>
                  </a:lnTo>
                  <a:lnTo>
                    <a:pt x="324" y="561"/>
                  </a:lnTo>
                  <a:lnTo>
                    <a:pt x="319" y="561"/>
                  </a:lnTo>
                  <a:lnTo>
                    <a:pt x="315" y="561"/>
                  </a:lnTo>
                  <a:lnTo>
                    <a:pt x="315" y="566"/>
                  </a:lnTo>
                  <a:lnTo>
                    <a:pt x="315" y="566"/>
                  </a:lnTo>
                  <a:lnTo>
                    <a:pt x="315" y="566"/>
                  </a:lnTo>
                  <a:lnTo>
                    <a:pt x="310" y="566"/>
                  </a:lnTo>
                  <a:lnTo>
                    <a:pt x="310" y="566"/>
                  </a:lnTo>
                  <a:lnTo>
                    <a:pt x="310" y="566"/>
                  </a:lnTo>
                  <a:lnTo>
                    <a:pt x="305" y="566"/>
                  </a:lnTo>
                  <a:lnTo>
                    <a:pt x="300" y="566"/>
                  </a:lnTo>
                  <a:lnTo>
                    <a:pt x="300" y="566"/>
                  </a:lnTo>
                  <a:lnTo>
                    <a:pt x="295" y="571"/>
                  </a:lnTo>
                  <a:lnTo>
                    <a:pt x="295" y="571"/>
                  </a:lnTo>
                  <a:lnTo>
                    <a:pt x="295" y="571"/>
                  </a:lnTo>
                  <a:lnTo>
                    <a:pt x="295" y="576"/>
                  </a:lnTo>
                  <a:lnTo>
                    <a:pt x="295" y="576"/>
                  </a:lnTo>
                  <a:lnTo>
                    <a:pt x="290" y="576"/>
                  </a:lnTo>
                  <a:lnTo>
                    <a:pt x="290" y="576"/>
                  </a:lnTo>
                  <a:lnTo>
                    <a:pt x="290" y="576"/>
                  </a:lnTo>
                  <a:lnTo>
                    <a:pt x="290" y="571"/>
                  </a:lnTo>
                  <a:lnTo>
                    <a:pt x="290" y="571"/>
                  </a:lnTo>
                  <a:lnTo>
                    <a:pt x="286" y="571"/>
                  </a:lnTo>
                  <a:lnTo>
                    <a:pt x="286" y="571"/>
                  </a:lnTo>
                  <a:lnTo>
                    <a:pt x="286" y="571"/>
                  </a:lnTo>
                  <a:lnTo>
                    <a:pt x="286" y="566"/>
                  </a:lnTo>
                  <a:lnTo>
                    <a:pt x="281" y="566"/>
                  </a:lnTo>
                  <a:lnTo>
                    <a:pt x="281" y="561"/>
                  </a:lnTo>
                  <a:lnTo>
                    <a:pt x="286" y="561"/>
                  </a:lnTo>
                  <a:lnTo>
                    <a:pt x="286" y="556"/>
                  </a:lnTo>
                  <a:lnTo>
                    <a:pt x="281" y="556"/>
                  </a:lnTo>
                  <a:lnTo>
                    <a:pt x="281" y="556"/>
                  </a:lnTo>
                  <a:lnTo>
                    <a:pt x="281" y="556"/>
                  </a:lnTo>
                  <a:lnTo>
                    <a:pt x="276" y="556"/>
                  </a:lnTo>
                  <a:lnTo>
                    <a:pt x="276" y="556"/>
                  </a:lnTo>
                  <a:lnTo>
                    <a:pt x="276" y="556"/>
                  </a:lnTo>
                  <a:lnTo>
                    <a:pt x="276" y="556"/>
                  </a:lnTo>
                  <a:lnTo>
                    <a:pt x="276" y="561"/>
                  </a:lnTo>
                  <a:lnTo>
                    <a:pt x="276" y="561"/>
                  </a:lnTo>
                  <a:lnTo>
                    <a:pt x="271" y="566"/>
                  </a:lnTo>
                  <a:lnTo>
                    <a:pt x="271" y="566"/>
                  </a:lnTo>
                  <a:lnTo>
                    <a:pt x="266" y="571"/>
                  </a:lnTo>
                  <a:lnTo>
                    <a:pt x="266" y="571"/>
                  </a:lnTo>
                  <a:lnTo>
                    <a:pt x="261" y="576"/>
                  </a:lnTo>
                  <a:lnTo>
                    <a:pt x="261" y="576"/>
                  </a:lnTo>
                  <a:lnTo>
                    <a:pt x="257" y="576"/>
                  </a:lnTo>
                  <a:lnTo>
                    <a:pt x="247" y="581"/>
                  </a:lnTo>
                  <a:lnTo>
                    <a:pt x="242" y="581"/>
                  </a:lnTo>
                  <a:lnTo>
                    <a:pt x="242" y="581"/>
                  </a:lnTo>
                  <a:lnTo>
                    <a:pt x="237" y="581"/>
                  </a:lnTo>
                  <a:lnTo>
                    <a:pt x="237" y="581"/>
                  </a:lnTo>
                  <a:lnTo>
                    <a:pt x="237" y="581"/>
                  </a:lnTo>
                  <a:lnTo>
                    <a:pt x="237" y="576"/>
                  </a:lnTo>
                  <a:lnTo>
                    <a:pt x="237" y="576"/>
                  </a:lnTo>
                  <a:lnTo>
                    <a:pt x="237" y="576"/>
                  </a:lnTo>
                  <a:lnTo>
                    <a:pt x="242" y="571"/>
                  </a:lnTo>
                  <a:lnTo>
                    <a:pt x="242" y="571"/>
                  </a:lnTo>
                  <a:lnTo>
                    <a:pt x="237" y="566"/>
                  </a:lnTo>
                  <a:lnTo>
                    <a:pt x="237" y="566"/>
                  </a:lnTo>
                  <a:lnTo>
                    <a:pt x="237" y="566"/>
                  </a:lnTo>
                  <a:lnTo>
                    <a:pt x="232" y="566"/>
                  </a:lnTo>
                  <a:lnTo>
                    <a:pt x="232" y="561"/>
                  </a:lnTo>
                  <a:lnTo>
                    <a:pt x="232" y="561"/>
                  </a:lnTo>
                  <a:lnTo>
                    <a:pt x="232" y="561"/>
                  </a:lnTo>
                  <a:lnTo>
                    <a:pt x="232" y="561"/>
                  </a:lnTo>
                  <a:lnTo>
                    <a:pt x="232" y="561"/>
                  </a:lnTo>
                  <a:lnTo>
                    <a:pt x="237" y="561"/>
                  </a:lnTo>
                  <a:lnTo>
                    <a:pt x="237" y="561"/>
                  </a:lnTo>
                  <a:lnTo>
                    <a:pt x="237" y="556"/>
                  </a:lnTo>
                  <a:lnTo>
                    <a:pt x="232" y="556"/>
                  </a:lnTo>
                  <a:lnTo>
                    <a:pt x="232" y="556"/>
                  </a:lnTo>
                  <a:lnTo>
                    <a:pt x="227" y="551"/>
                  </a:lnTo>
                  <a:lnTo>
                    <a:pt x="223" y="551"/>
                  </a:lnTo>
                  <a:lnTo>
                    <a:pt x="218" y="551"/>
                  </a:lnTo>
                  <a:lnTo>
                    <a:pt x="218" y="551"/>
                  </a:lnTo>
                  <a:lnTo>
                    <a:pt x="213" y="551"/>
                  </a:lnTo>
                  <a:lnTo>
                    <a:pt x="213" y="556"/>
                  </a:lnTo>
                  <a:lnTo>
                    <a:pt x="213" y="556"/>
                  </a:lnTo>
                  <a:lnTo>
                    <a:pt x="208" y="556"/>
                  </a:lnTo>
                  <a:lnTo>
                    <a:pt x="208" y="556"/>
                  </a:lnTo>
                  <a:lnTo>
                    <a:pt x="203" y="551"/>
                  </a:lnTo>
                  <a:lnTo>
                    <a:pt x="203" y="551"/>
                  </a:lnTo>
                  <a:lnTo>
                    <a:pt x="203" y="551"/>
                  </a:lnTo>
                  <a:lnTo>
                    <a:pt x="198" y="551"/>
                  </a:lnTo>
                  <a:lnTo>
                    <a:pt x="198" y="551"/>
                  </a:lnTo>
                  <a:lnTo>
                    <a:pt x="198" y="551"/>
                  </a:lnTo>
                  <a:lnTo>
                    <a:pt x="194" y="551"/>
                  </a:lnTo>
                  <a:lnTo>
                    <a:pt x="194" y="547"/>
                  </a:lnTo>
                  <a:lnTo>
                    <a:pt x="194" y="547"/>
                  </a:lnTo>
                  <a:lnTo>
                    <a:pt x="189" y="542"/>
                  </a:lnTo>
                  <a:lnTo>
                    <a:pt x="189" y="542"/>
                  </a:lnTo>
                  <a:lnTo>
                    <a:pt x="184" y="537"/>
                  </a:lnTo>
                  <a:lnTo>
                    <a:pt x="184" y="537"/>
                  </a:lnTo>
                  <a:lnTo>
                    <a:pt x="184" y="537"/>
                  </a:lnTo>
                  <a:lnTo>
                    <a:pt x="184" y="537"/>
                  </a:lnTo>
                  <a:lnTo>
                    <a:pt x="184" y="532"/>
                  </a:lnTo>
                  <a:lnTo>
                    <a:pt x="184" y="532"/>
                  </a:lnTo>
                  <a:lnTo>
                    <a:pt x="184" y="527"/>
                  </a:lnTo>
                  <a:lnTo>
                    <a:pt x="184" y="527"/>
                  </a:lnTo>
                  <a:lnTo>
                    <a:pt x="184" y="527"/>
                  </a:lnTo>
                  <a:lnTo>
                    <a:pt x="184" y="522"/>
                  </a:lnTo>
                  <a:lnTo>
                    <a:pt x="184" y="522"/>
                  </a:lnTo>
                  <a:lnTo>
                    <a:pt x="184" y="518"/>
                  </a:lnTo>
                  <a:lnTo>
                    <a:pt x="179" y="518"/>
                  </a:lnTo>
                  <a:lnTo>
                    <a:pt x="179" y="513"/>
                  </a:lnTo>
                  <a:lnTo>
                    <a:pt x="179" y="513"/>
                  </a:lnTo>
                  <a:lnTo>
                    <a:pt x="179" y="513"/>
                  </a:lnTo>
                  <a:lnTo>
                    <a:pt x="174" y="513"/>
                  </a:lnTo>
                  <a:lnTo>
                    <a:pt x="174" y="513"/>
                  </a:lnTo>
                  <a:lnTo>
                    <a:pt x="165" y="513"/>
                  </a:lnTo>
                  <a:lnTo>
                    <a:pt x="160" y="518"/>
                  </a:lnTo>
                  <a:lnTo>
                    <a:pt x="155" y="518"/>
                  </a:lnTo>
                  <a:lnTo>
                    <a:pt x="150" y="518"/>
                  </a:lnTo>
                  <a:lnTo>
                    <a:pt x="150" y="518"/>
                  </a:lnTo>
                  <a:lnTo>
                    <a:pt x="150" y="518"/>
                  </a:lnTo>
                  <a:lnTo>
                    <a:pt x="150" y="513"/>
                  </a:lnTo>
                  <a:lnTo>
                    <a:pt x="150" y="513"/>
                  </a:lnTo>
                  <a:lnTo>
                    <a:pt x="150" y="513"/>
                  </a:lnTo>
                  <a:lnTo>
                    <a:pt x="145" y="513"/>
                  </a:lnTo>
                  <a:lnTo>
                    <a:pt x="145" y="513"/>
                  </a:lnTo>
                  <a:lnTo>
                    <a:pt x="140" y="518"/>
                  </a:lnTo>
                  <a:lnTo>
                    <a:pt x="136" y="518"/>
                  </a:lnTo>
                  <a:lnTo>
                    <a:pt x="136" y="518"/>
                  </a:lnTo>
                  <a:lnTo>
                    <a:pt x="136" y="518"/>
                  </a:lnTo>
                  <a:lnTo>
                    <a:pt x="131" y="518"/>
                  </a:lnTo>
                  <a:lnTo>
                    <a:pt x="126" y="518"/>
                  </a:lnTo>
                  <a:lnTo>
                    <a:pt x="126" y="518"/>
                  </a:lnTo>
                  <a:lnTo>
                    <a:pt x="126" y="518"/>
                  </a:lnTo>
                  <a:lnTo>
                    <a:pt x="126" y="522"/>
                  </a:lnTo>
                  <a:lnTo>
                    <a:pt x="126" y="522"/>
                  </a:lnTo>
                  <a:lnTo>
                    <a:pt x="121" y="522"/>
                  </a:lnTo>
                  <a:lnTo>
                    <a:pt x="121" y="522"/>
                  </a:lnTo>
                  <a:lnTo>
                    <a:pt x="121" y="522"/>
                  </a:lnTo>
                  <a:lnTo>
                    <a:pt x="116" y="522"/>
                  </a:lnTo>
                  <a:lnTo>
                    <a:pt x="116" y="522"/>
                  </a:lnTo>
                  <a:lnTo>
                    <a:pt x="111" y="522"/>
                  </a:lnTo>
                  <a:lnTo>
                    <a:pt x="111" y="522"/>
                  </a:lnTo>
                  <a:lnTo>
                    <a:pt x="111" y="518"/>
                  </a:lnTo>
                  <a:lnTo>
                    <a:pt x="111" y="518"/>
                  </a:lnTo>
                  <a:lnTo>
                    <a:pt x="111" y="518"/>
                  </a:lnTo>
                  <a:lnTo>
                    <a:pt x="106" y="518"/>
                  </a:lnTo>
                  <a:lnTo>
                    <a:pt x="106" y="518"/>
                  </a:lnTo>
                  <a:lnTo>
                    <a:pt x="102" y="518"/>
                  </a:lnTo>
                  <a:lnTo>
                    <a:pt x="102" y="518"/>
                  </a:lnTo>
                  <a:lnTo>
                    <a:pt x="97" y="513"/>
                  </a:lnTo>
                  <a:lnTo>
                    <a:pt x="92" y="508"/>
                  </a:lnTo>
                  <a:lnTo>
                    <a:pt x="87" y="508"/>
                  </a:lnTo>
                  <a:lnTo>
                    <a:pt x="87" y="508"/>
                  </a:lnTo>
                  <a:lnTo>
                    <a:pt x="82" y="503"/>
                  </a:lnTo>
                  <a:lnTo>
                    <a:pt x="82" y="503"/>
                  </a:lnTo>
                  <a:lnTo>
                    <a:pt x="77" y="503"/>
                  </a:lnTo>
                  <a:lnTo>
                    <a:pt x="77" y="503"/>
                  </a:lnTo>
                  <a:lnTo>
                    <a:pt x="77" y="503"/>
                  </a:lnTo>
                  <a:lnTo>
                    <a:pt x="73" y="503"/>
                  </a:lnTo>
                  <a:lnTo>
                    <a:pt x="73" y="503"/>
                  </a:lnTo>
                  <a:lnTo>
                    <a:pt x="73" y="503"/>
                  </a:lnTo>
                  <a:lnTo>
                    <a:pt x="68" y="503"/>
                  </a:lnTo>
                  <a:lnTo>
                    <a:pt x="68" y="503"/>
                  </a:lnTo>
                  <a:lnTo>
                    <a:pt x="63" y="503"/>
                  </a:lnTo>
                  <a:lnTo>
                    <a:pt x="58" y="503"/>
                  </a:lnTo>
                  <a:lnTo>
                    <a:pt x="58" y="503"/>
                  </a:lnTo>
                  <a:lnTo>
                    <a:pt x="58" y="498"/>
                  </a:lnTo>
                  <a:lnTo>
                    <a:pt x="53" y="498"/>
                  </a:lnTo>
                  <a:lnTo>
                    <a:pt x="53" y="498"/>
                  </a:lnTo>
                  <a:lnTo>
                    <a:pt x="53" y="498"/>
                  </a:lnTo>
                  <a:lnTo>
                    <a:pt x="53" y="498"/>
                  </a:lnTo>
                  <a:lnTo>
                    <a:pt x="53" y="493"/>
                  </a:lnTo>
                  <a:lnTo>
                    <a:pt x="48" y="493"/>
                  </a:lnTo>
                  <a:lnTo>
                    <a:pt x="48" y="493"/>
                  </a:lnTo>
                  <a:lnTo>
                    <a:pt x="48" y="489"/>
                  </a:lnTo>
                  <a:lnTo>
                    <a:pt x="48" y="489"/>
                  </a:lnTo>
                  <a:lnTo>
                    <a:pt x="44" y="489"/>
                  </a:lnTo>
                  <a:lnTo>
                    <a:pt x="44" y="493"/>
                  </a:lnTo>
                  <a:lnTo>
                    <a:pt x="44" y="493"/>
                  </a:lnTo>
                  <a:lnTo>
                    <a:pt x="39" y="493"/>
                  </a:lnTo>
                  <a:lnTo>
                    <a:pt x="34" y="493"/>
                  </a:lnTo>
                  <a:lnTo>
                    <a:pt x="34" y="493"/>
                  </a:lnTo>
                  <a:lnTo>
                    <a:pt x="34" y="493"/>
                  </a:lnTo>
                  <a:lnTo>
                    <a:pt x="29" y="493"/>
                  </a:lnTo>
                  <a:lnTo>
                    <a:pt x="29" y="493"/>
                  </a:lnTo>
                  <a:lnTo>
                    <a:pt x="29" y="493"/>
                  </a:lnTo>
                  <a:lnTo>
                    <a:pt x="24" y="493"/>
                  </a:lnTo>
                  <a:lnTo>
                    <a:pt x="24" y="493"/>
                  </a:lnTo>
                  <a:lnTo>
                    <a:pt x="24" y="493"/>
                  </a:lnTo>
                  <a:lnTo>
                    <a:pt x="19" y="493"/>
                  </a:lnTo>
                  <a:lnTo>
                    <a:pt x="19" y="493"/>
                  </a:lnTo>
                  <a:lnTo>
                    <a:pt x="14" y="493"/>
                  </a:lnTo>
                  <a:lnTo>
                    <a:pt x="14" y="493"/>
                  </a:lnTo>
                  <a:lnTo>
                    <a:pt x="14" y="493"/>
                  </a:lnTo>
                  <a:lnTo>
                    <a:pt x="14" y="498"/>
                  </a:lnTo>
                  <a:lnTo>
                    <a:pt x="10" y="498"/>
                  </a:lnTo>
                  <a:lnTo>
                    <a:pt x="5" y="503"/>
                  </a:lnTo>
                  <a:lnTo>
                    <a:pt x="5" y="503"/>
                  </a:lnTo>
                  <a:lnTo>
                    <a:pt x="5" y="503"/>
                  </a:lnTo>
                  <a:lnTo>
                    <a:pt x="5" y="503"/>
                  </a:lnTo>
                  <a:lnTo>
                    <a:pt x="5" y="503"/>
                  </a:lnTo>
                  <a:lnTo>
                    <a:pt x="0" y="503"/>
                  </a:lnTo>
                  <a:lnTo>
                    <a:pt x="0" y="498"/>
                  </a:lnTo>
                  <a:lnTo>
                    <a:pt x="0" y="493"/>
                  </a:lnTo>
                  <a:lnTo>
                    <a:pt x="0" y="493"/>
                  </a:lnTo>
                  <a:lnTo>
                    <a:pt x="0" y="493"/>
                  </a:lnTo>
                  <a:lnTo>
                    <a:pt x="0" y="489"/>
                  </a:lnTo>
                  <a:lnTo>
                    <a:pt x="0" y="489"/>
                  </a:lnTo>
                  <a:lnTo>
                    <a:pt x="5" y="489"/>
                  </a:lnTo>
                  <a:lnTo>
                    <a:pt x="5" y="489"/>
                  </a:lnTo>
                  <a:lnTo>
                    <a:pt x="5" y="489"/>
                  </a:lnTo>
                  <a:lnTo>
                    <a:pt x="10" y="484"/>
                  </a:lnTo>
                  <a:lnTo>
                    <a:pt x="10" y="479"/>
                  </a:lnTo>
                  <a:lnTo>
                    <a:pt x="10" y="474"/>
                  </a:lnTo>
                  <a:lnTo>
                    <a:pt x="14" y="469"/>
                  </a:lnTo>
                  <a:lnTo>
                    <a:pt x="14" y="469"/>
                  </a:lnTo>
                  <a:lnTo>
                    <a:pt x="14" y="464"/>
                  </a:lnTo>
                  <a:lnTo>
                    <a:pt x="19" y="460"/>
                  </a:lnTo>
                  <a:lnTo>
                    <a:pt x="19" y="455"/>
                  </a:lnTo>
                  <a:lnTo>
                    <a:pt x="19" y="450"/>
                  </a:lnTo>
                  <a:lnTo>
                    <a:pt x="19" y="450"/>
                  </a:lnTo>
                  <a:lnTo>
                    <a:pt x="19" y="450"/>
                  </a:lnTo>
                  <a:lnTo>
                    <a:pt x="24" y="450"/>
                  </a:lnTo>
                  <a:lnTo>
                    <a:pt x="24" y="450"/>
                  </a:lnTo>
                  <a:lnTo>
                    <a:pt x="29" y="450"/>
                  </a:lnTo>
                  <a:lnTo>
                    <a:pt x="34" y="450"/>
                  </a:lnTo>
                  <a:lnTo>
                    <a:pt x="34" y="450"/>
                  </a:lnTo>
                  <a:lnTo>
                    <a:pt x="34" y="450"/>
                  </a:lnTo>
                  <a:lnTo>
                    <a:pt x="34" y="450"/>
                  </a:lnTo>
                  <a:lnTo>
                    <a:pt x="34" y="445"/>
                  </a:lnTo>
                  <a:lnTo>
                    <a:pt x="34" y="445"/>
                  </a:lnTo>
                  <a:lnTo>
                    <a:pt x="34" y="445"/>
                  </a:lnTo>
                  <a:lnTo>
                    <a:pt x="34" y="445"/>
                  </a:lnTo>
                  <a:lnTo>
                    <a:pt x="34" y="445"/>
                  </a:lnTo>
                  <a:lnTo>
                    <a:pt x="34" y="445"/>
                  </a:lnTo>
                  <a:lnTo>
                    <a:pt x="39" y="445"/>
                  </a:lnTo>
                  <a:lnTo>
                    <a:pt x="39" y="440"/>
                  </a:lnTo>
                  <a:lnTo>
                    <a:pt x="39" y="440"/>
                  </a:lnTo>
                  <a:lnTo>
                    <a:pt x="44" y="440"/>
                  </a:lnTo>
                  <a:lnTo>
                    <a:pt x="44" y="435"/>
                  </a:lnTo>
                  <a:lnTo>
                    <a:pt x="44" y="435"/>
                  </a:lnTo>
                  <a:lnTo>
                    <a:pt x="44" y="435"/>
                  </a:lnTo>
                  <a:lnTo>
                    <a:pt x="44" y="435"/>
                  </a:lnTo>
                  <a:lnTo>
                    <a:pt x="44" y="431"/>
                  </a:lnTo>
                  <a:lnTo>
                    <a:pt x="44" y="431"/>
                  </a:lnTo>
                  <a:lnTo>
                    <a:pt x="44" y="431"/>
                  </a:lnTo>
                  <a:lnTo>
                    <a:pt x="44" y="431"/>
                  </a:lnTo>
                  <a:lnTo>
                    <a:pt x="48" y="426"/>
                  </a:lnTo>
                  <a:lnTo>
                    <a:pt x="48" y="426"/>
                  </a:lnTo>
                  <a:lnTo>
                    <a:pt x="48" y="426"/>
                  </a:lnTo>
                  <a:lnTo>
                    <a:pt x="48" y="426"/>
                  </a:lnTo>
                  <a:lnTo>
                    <a:pt x="48" y="426"/>
                  </a:lnTo>
                  <a:lnTo>
                    <a:pt x="48" y="421"/>
                  </a:lnTo>
                  <a:lnTo>
                    <a:pt x="48" y="421"/>
                  </a:lnTo>
                  <a:lnTo>
                    <a:pt x="48" y="421"/>
                  </a:lnTo>
                  <a:lnTo>
                    <a:pt x="48" y="421"/>
                  </a:lnTo>
                  <a:lnTo>
                    <a:pt x="48" y="421"/>
                  </a:lnTo>
                  <a:lnTo>
                    <a:pt x="48" y="416"/>
                  </a:lnTo>
                  <a:lnTo>
                    <a:pt x="48" y="416"/>
                  </a:lnTo>
                  <a:lnTo>
                    <a:pt x="48" y="416"/>
                  </a:lnTo>
                  <a:lnTo>
                    <a:pt x="48" y="411"/>
                  </a:lnTo>
                  <a:lnTo>
                    <a:pt x="48" y="411"/>
                  </a:lnTo>
                  <a:lnTo>
                    <a:pt x="48" y="406"/>
                  </a:lnTo>
                  <a:lnTo>
                    <a:pt x="48" y="406"/>
                  </a:lnTo>
                  <a:lnTo>
                    <a:pt x="48" y="402"/>
                  </a:lnTo>
                  <a:lnTo>
                    <a:pt x="48" y="402"/>
                  </a:lnTo>
                  <a:lnTo>
                    <a:pt x="48" y="402"/>
                  </a:lnTo>
                  <a:lnTo>
                    <a:pt x="48" y="402"/>
                  </a:lnTo>
                  <a:lnTo>
                    <a:pt x="48" y="397"/>
                  </a:lnTo>
                  <a:lnTo>
                    <a:pt x="53" y="397"/>
                  </a:lnTo>
                  <a:lnTo>
                    <a:pt x="53" y="397"/>
                  </a:lnTo>
                  <a:lnTo>
                    <a:pt x="53" y="392"/>
                  </a:lnTo>
                  <a:lnTo>
                    <a:pt x="53" y="392"/>
                  </a:lnTo>
                  <a:lnTo>
                    <a:pt x="58" y="392"/>
                  </a:lnTo>
                  <a:lnTo>
                    <a:pt x="58" y="387"/>
                  </a:lnTo>
                  <a:lnTo>
                    <a:pt x="63" y="387"/>
                  </a:lnTo>
                  <a:lnTo>
                    <a:pt x="63" y="387"/>
                  </a:lnTo>
                  <a:lnTo>
                    <a:pt x="63" y="387"/>
                  </a:lnTo>
                  <a:lnTo>
                    <a:pt x="63" y="382"/>
                  </a:lnTo>
                  <a:lnTo>
                    <a:pt x="63" y="382"/>
                  </a:lnTo>
                  <a:lnTo>
                    <a:pt x="63" y="382"/>
                  </a:lnTo>
                  <a:lnTo>
                    <a:pt x="63" y="382"/>
                  </a:lnTo>
                  <a:lnTo>
                    <a:pt x="68" y="382"/>
                  </a:lnTo>
                  <a:lnTo>
                    <a:pt x="68" y="377"/>
                  </a:lnTo>
                  <a:lnTo>
                    <a:pt x="68" y="377"/>
                  </a:lnTo>
                  <a:lnTo>
                    <a:pt x="73" y="377"/>
                  </a:lnTo>
                  <a:lnTo>
                    <a:pt x="73" y="377"/>
                  </a:lnTo>
                  <a:lnTo>
                    <a:pt x="73" y="377"/>
                  </a:lnTo>
                  <a:lnTo>
                    <a:pt x="73" y="377"/>
                  </a:lnTo>
                  <a:lnTo>
                    <a:pt x="73" y="377"/>
                  </a:lnTo>
                  <a:lnTo>
                    <a:pt x="73" y="377"/>
                  </a:lnTo>
                  <a:lnTo>
                    <a:pt x="73" y="377"/>
                  </a:lnTo>
                  <a:lnTo>
                    <a:pt x="73" y="377"/>
                  </a:lnTo>
                  <a:lnTo>
                    <a:pt x="77" y="377"/>
                  </a:lnTo>
                  <a:lnTo>
                    <a:pt x="77" y="382"/>
                  </a:lnTo>
                  <a:lnTo>
                    <a:pt x="77" y="382"/>
                  </a:lnTo>
                  <a:lnTo>
                    <a:pt x="77" y="382"/>
                  </a:lnTo>
                  <a:lnTo>
                    <a:pt x="82" y="382"/>
                  </a:lnTo>
                  <a:lnTo>
                    <a:pt x="82" y="382"/>
                  </a:lnTo>
                  <a:lnTo>
                    <a:pt x="87" y="382"/>
                  </a:lnTo>
                  <a:lnTo>
                    <a:pt x="87" y="382"/>
                  </a:lnTo>
                  <a:lnTo>
                    <a:pt x="87" y="377"/>
                  </a:lnTo>
                  <a:lnTo>
                    <a:pt x="87" y="377"/>
                  </a:lnTo>
                  <a:lnTo>
                    <a:pt x="82" y="377"/>
                  </a:lnTo>
                  <a:lnTo>
                    <a:pt x="82" y="377"/>
                  </a:lnTo>
                  <a:lnTo>
                    <a:pt x="82" y="372"/>
                  </a:lnTo>
                  <a:lnTo>
                    <a:pt x="82" y="372"/>
                  </a:lnTo>
                  <a:lnTo>
                    <a:pt x="82" y="372"/>
                  </a:lnTo>
                  <a:lnTo>
                    <a:pt x="82" y="368"/>
                  </a:lnTo>
                  <a:lnTo>
                    <a:pt x="82" y="368"/>
                  </a:lnTo>
                  <a:lnTo>
                    <a:pt x="82" y="368"/>
                  </a:lnTo>
                  <a:lnTo>
                    <a:pt x="82" y="363"/>
                  </a:lnTo>
                  <a:lnTo>
                    <a:pt x="82" y="363"/>
                  </a:lnTo>
                  <a:lnTo>
                    <a:pt x="87" y="363"/>
                  </a:lnTo>
                  <a:lnTo>
                    <a:pt x="87" y="358"/>
                  </a:lnTo>
                  <a:lnTo>
                    <a:pt x="87" y="358"/>
                  </a:lnTo>
                  <a:lnTo>
                    <a:pt x="82" y="358"/>
                  </a:lnTo>
                  <a:lnTo>
                    <a:pt x="82" y="353"/>
                  </a:lnTo>
                  <a:lnTo>
                    <a:pt x="82" y="353"/>
                  </a:lnTo>
                  <a:lnTo>
                    <a:pt x="82" y="348"/>
                  </a:lnTo>
                  <a:lnTo>
                    <a:pt x="82" y="348"/>
                  </a:lnTo>
                  <a:lnTo>
                    <a:pt x="87" y="348"/>
                  </a:lnTo>
                  <a:lnTo>
                    <a:pt x="87" y="348"/>
                  </a:lnTo>
                  <a:lnTo>
                    <a:pt x="92" y="348"/>
                  </a:lnTo>
                  <a:lnTo>
                    <a:pt x="92" y="348"/>
                  </a:lnTo>
                  <a:lnTo>
                    <a:pt x="97" y="348"/>
                  </a:lnTo>
                  <a:lnTo>
                    <a:pt x="102" y="343"/>
                  </a:lnTo>
                  <a:lnTo>
                    <a:pt x="102" y="343"/>
                  </a:lnTo>
                  <a:lnTo>
                    <a:pt x="102" y="343"/>
                  </a:lnTo>
                  <a:lnTo>
                    <a:pt x="106" y="343"/>
                  </a:lnTo>
                  <a:lnTo>
                    <a:pt x="111" y="339"/>
                  </a:lnTo>
                  <a:lnTo>
                    <a:pt x="111" y="339"/>
                  </a:lnTo>
                  <a:lnTo>
                    <a:pt x="111" y="339"/>
                  </a:lnTo>
                  <a:lnTo>
                    <a:pt x="116" y="343"/>
                  </a:lnTo>
                  <a:lnTo>
                    <a:pt x="116" y="343"/>
                  </a:lnTo>
                  <a:lnTo>
                    <a:pt x="121" y="339"/>
                  </a:lnTo>
                  <a:lnTo>
                    <a:pt x="126" y="339"/>
                  </a:lnTo>
                  <a:lnTo>
                    <a:pt x="126" y="339"/>
                  </a:lnTo>
                  <a:lnTo>
                    <a:pt x="131" y="339"/>
                  </a:lnTo>
                  <a:lnTo>
                    <a:pt x="131" y="334"/>
                  </a:lnTo>
                  <a:lnTo>
                    <a:pt x="131" y="334"/>
                  </a:lnTo>
                  <a:lnTo>
                    <a:pt x="131" y="334"/>
                  </a:lnTo>
                  <a:lnTo>
                    <a:pt x="136" y="334"/>
                  </a:lnTo>
                  <a:lnTo>
                    <a:pt x="140" y="334"/>
                  </a:lnTo>
                  <a:lnTo>
                    <a:pt x="140" y="334"/>
                  </a:lnTo>
                  <a:lnTo>
                    <a:pt x="145" y="334"/>
                  </a:lnTo>
                  <a:lnTo>
                    <a:pt x="145" y="334"/>
                  </a:lnTo>
                  <a:lnTo>
                    <a:pt x="150" y="334"/>
                  </a:lnTo>
                  <a:lnTo>
                    <a:pt x="150" y="339"/>
                  </a:lnTo>
                  <a:lnTo>
                    <a:pt x="155" y="339"/>
                  </a:lnTo>
                  <a:lnTo>
                    <a:pt x="155" y="339"/>
                  </a:lnTo>
                  <a:lnTo>
                    <a:pt x="155" y="339"/>
                  </a:lnTo>
                  <a:lnTo>
                    <a:pt x="155" y="334"/>
                  </a:lnTo>
                  <a:lnTo>
                    <a:pt x="155" y="334"/>
                  </a:lnTo>
                  <a:lnTo>
                    <a:pt x="155" y="334"/>
                  </a:lnTo>
                  <a:lnTo>
                    <a:pt x="155" y="334"/>
                  </a:lnTo>
                  <a:lnTo>
                    <a:pt x="160" y="329"/>
                  </a:lnTo>
                  <a:lnTo>
                    <a:pt x="160" y="329"/>
                  </a:lnTo>
                  <a:lnTo>
                    <a:pt x="160" y="329"/>
                  </a:lnTo>
                  <a:lnTo>
                    <a:pt x="160" y="329"/>
                  </a:lnTo>
                  <a:lnTo>
                    <a:pt x="165" y="324"/>
                  </a:lnTo>
                  <a:lnTo>
                    <a:pt x="169" y="324"/>
                  </a:lnTo>
                  <a:lnTo>
                    <a:pt x="169" y="324"/>
                  </a:lnTo>
                  <a:lnTo>
                    <a:pt x="169" y="324"/>
                  </a:lnTo>
                  <a:lnTo>
                    <a:pt x="169" y="324"/>
                  </a:lnTo>
                  <a:lnTo>
                    <a:pt x="169" y="324"/>
                  </a:lnTo>
                  <a:lnTo>
                    <a:pt x="169" y="324"/>
                  </a:lnTo>
                  <a:lnTo>
                    <a:pt x="169" y="324"/>
                  </a:lnTo>
                  <a:lnTo>
                    <a:pt x="169" y="324"/>
                  </a:lnTo>
                  <a:lnTo>
                    <a:pt x="169" y="319"/>
                  </a:lnTo>
                  <a:lnTo>
                    <a:pt x="165" y="319"/>
                  </a:lnTo>
                  <a:lnTo>
                    <a:pt x="165" y="319"/>
                  </a:lnTo>
                  <a:lnTo>
                    <a:pt x="165" y="314"/>
                  </a:lnTo>
                  <a:lnTo>
                    <a:pt x="165" y="314"/>
                  </a:lnTo>
                  <a:lnTo>
                    <a:pt x="165" y="314"/>
                  </a:lnTo>
                  <a:lnTo>
                    <a:pt x="165" y="310"/>
                  </a:lnTo>
                  <a:lnTo>
                    <a:pt x="160" y="310"/>
                  </a:lnTo>
                  <a:lnTo>
                    <a:pt x="160" y="310"/>
                  </a:lnTo>
                  <a:lnTo>
                    <a:pt x="155" y="305"/>
                  </a:lnTo>
                  <a:lnTo>
                    <a:pt x="155" y="305"/>
                  </a:lnTo>
                  <a:lnTo>
                    <a:pt x="155" y="305"/>
                  </a:lnTo>
                  <a:lnTo>
                    <a:pt x="150" y="305"/>
                  </a:lnTo>
                  <a:lnTo>
                    <a:pt x="150" y="305"/>
                  </a:lnTo>
                  <a:lnTo>
                    <a:pt x="145" y="300"/>
                  </a:lnTo>
                  <a:lnTo>
                    <a:pt x="145" y="300"/>
                  </a:lnTo>
                  <a:lnTo>
                    <a:pt x="140" y="300"/>
                  </a:lnTo>
                  <a:lnTo>
                    <a:pt x="140" y="300"/>
                  </a:lnTo>
                  <a:lnTo>
                    <a:pt x="140" y="300"/>
                  </a:lnTo>
                  <a:lnTo>
                    <a:pt x="140" y="300"/>
                  </a:lnTo>
                  <a:lnTo>
                    <a:pt x="136" y="300"/>
                  </a:lnTo>
                  <a:lnTo>
                    <a:pt x="136" y="300"/>
                  </a:lnTo>
                  <a:lnTo>
                    <a:pt x="136" y="300"/>
                  </a:lnTo>
                  <a:lnTo>
                    <a:pt x="136" y="295"/>
                  </a:lnTo>
                  <a:lnTo>
                    <a:pt x="136" y="295"/>
                  </a:lnTo>
                  <a:lnTo>
                    <a:pt x="136" y="290"/>
                  </a:lnTo>
                  <a:lnTo>
                    <a:pt x="136" y="290"/>
                  </a:lnTo>
                  <a:lnTo>
                    <a:pt x="136" y="285"/>
                  </a:lnTo>
                  <a:lnTo>
                    <a:pt x="131" y="285"/>
                  </a:lnTo>
                  <a:lnTo>
                    <a:pt x="131" y="285"/>
                  </a:lnTo>
                  <a:lnTo>
                    <a:pt x="126" y="281"/>
                  </a:lnTo>
                  <a:lnTo>
                    <a:pt x="126" y="281"/>
                  </a:lnTo>
                  <a:lnTo>
                    <a:pt x="121" y="281"/>
                  </a:lnTo>
                  <a:lnTo>
                    <a:pt x="121" y="281"/>
                  </a:lnTo>
                  <a:lnTo>
                    <a:pt x="116" y="276"/>
                  </a:lnTo>
                  <a:lnTo>
                    <a:pt x="116" y="276"/>
                  </a:lnTo>
                  <a:lnTo>
                    <a:pt x="116" y="276"/>
                  </a:lnTo>
                  <a:lnTo>
                    <a:pt x="116" y="276"/>
                  </a:lnTo>
                  <a:lnTo>
                    <a:pt x="116" y="276"/>
                  </a:lnTo>
                  <a:lnTo>
                    <a:pt x="116" y="271"/>
                  </a:lnTo>
                  <a:lnTo>
                    <a:pt x="116" y="271"/>
                  </a:lnTo>
                  <a:lnTo>
                    <a:pt x="116" y="271"/>
                  </a:lnTo>
                  <a:lnTo>
                    <a:pt x="116" y="266"/>
                  </a:lnTo>
                  <a:lnTo>
                    <a:pt x="116" y="266"/>
                  </a:lnTo>
                  <a:lnTo>
                    <a:pt x="121" y="266"/>
                  </a:lnTo>
                  <a:lnTo>
                    <a:pt x="121" y="266"/>
                  </a:lnTo>
                  <a:lnTo>
                    <a:pt x="121" y="261"/>
                  </a:lnTo>
                  <a:lnTo>
                    <a:pt x="121" y="261"/>
                  </a:lnTo>
                  <a:lnTo>
                    <a:pt x="116" y="261"/>
                  </a:lnTo>
                  <a:lnTo>
                    <a:pt x="116" y="256"/>
                  </a:lnTo>
                  <a:lnTo>
                    <a:pt x="116" y="256"/>
                  </a:lnTo>
                  <a:lnTo>
                    <a:pt x="116" y="256"/>
                  </a:lnTo>
                  <a:lnTo>
                    <a:pt x="116" y="256"/>
                  </a:lnTo>
                  <a:lnTo>
                    <a:pt x="111" y="252"/>
                  </a:lnTo>
                  <a:lnTo>
                    <a:pt x="111" y="252"/>
                  </a:lnTo>
                  <a:lnTo>
                    <a:pt x="111" y="252"/>
                  </a:lnTo>
                  <a:lnTo>
                    <a:pt x="111" y="252"/>
                  </a:lnTo>
                  <a:lnTo>
                    <a:pt x="111" y="247"/>
                  </a:lnTo>
                  <a:lnTo>
                    <a:pt x="111" y="247"/>
                  </a:lnTo>
                  <a:lnTo>
                    <a:pt x="111" y="247"/>
                  </a:lnTo>
                  <a:lnTo>
                    <a:pt x="111" y="247"/>
                  </a:lnTo>
                  <a:lnTo>
                    <a:pt x="111" y="242"/>
                  </a:lnTo>
                  <a:lnTo>
                    <a:pt x="116" y="242"/>
                  </a:lnTo>
                  <a:lnTo>
                    <a:pt x="116" y="242"/>
                  </a:lnTo>
                  <a:lnTo>
                    <a:pt x="116" y="242"/>
                  </a:lnTo>
                  <a:lnTo>
                    <a:pt x="116" y="237"/>
                  </a:lnTo>
                  <a:lnTo>
                    <a:pt x="116" y="237"/>
                  </a:lnTo>
                  <a:lnTo>
                    <a:pt x="116" y="237"/>
                  </a:lnTo>
                  <a:lnTo>
                    <a:pt x="116" y="237"/>
                  </a:lnTo>
                  <a:lnTo>
                    <a:pt x="116" y="237"/>
                  </a:lnTo>
                  <a:lnTo>
                    <a:pt x="111" y="237"/>
                  </a:lnTo>
                  <a:lnTo>
                    <a:pt x="111" y="237"/>
                  </a:lnTo>
                  <a:lnTo>
                    <a:pt x="106" y="237"/>
                  </a:lnTo>
                  <a:lnTo>
                    <a:pt x="106" y="237"/>
                  </a:lnTo>
                  <a:lnTo>
                    <a:pt x="102" y="237"/>
                  </a:lnTo>
                  <a:lnTo>
                    <a:pt x="102" y="237"/>
                  </a:lnTo>
                  <a:lnTo>
                    <a:pt x="102" y="237"/>
                  </a:lnTo>
                  <a:lnTo>
                    <a:pt x="102" y="237"/>
                  </a:lnTo>
                  <a:lnTo>
                    <a:pt x="97" y="237"/>
                  </a:lnTo>
                  <a:lnTo>
                    <a:pt x="97" y="237"/>
                  </a:lnTo>
                  <a:lnTo>
                    <a:pt x="92" y="242"/>
                  </a:lnTo>
                  <a:lnTo>
                    <a:pt x="92" y="242"/>
                  </a:lnTo>
                  <a:lnTo>
                    <a:pt x="87" y="242"/>
                  </a:lnTo>
                  <a:lnTo>
                    <a:pt x="87" y="242"/>
                  </a:lnTo>
                  <a:lnTo>
                    <a:pt x="87" y="242"/>
                  </a:lnTo>
                  <a:lnTo>
                    <a:pt x="82" y="242"/>
                  </a:lnTo>
                  <a:lnTo>
                    <a:pt x="82" y="242"/>
                  </a:lnTo>
                  <a:lnTo>
                    <a:pt x="82" y="242"/>
                  </a:lnTo>
                  <a:lnTo>
                    <a:pt x="82" y="242"/>
                  </a:lnTo>
                  <a:lnTo>
                    <a:pt x="82" y="242"/>
                  </a:lnTo>
                  <a:lnTo>
                    <a:pt x="77" y="242"/>
                  </a:lnTo>
                  <a:lnTo>
                    <a:pt x="77" y="242"/>
                  </a:lnTo>
                  <a:lnTo>
                    <a:pt x="77" y="242"/>
                  </a:lnTo>
                  <a:lnTo>
                    <a:pt x="77" y="242"/>
                  </a:lnTo>
                  <a:lnTo>
                    <a:pt x="77" y="237"/>
                  </a:lnTo>
                  <a:lnTo>
                    <a:pt x="77" y="237"/>
                  </a:lnTo>
                  <a:lnTo>
                    <a:pt x="77" y="232"/>
                  </a:lnTo>
                  <a:lnTo>
                    <a:pt x="77" y="227"/>
                  </a:lnTo>
                  <a:lnTo>
                    <a:pt x="77" y="227"/>
                  </a:lnTo>
                  <a:lnTo>
                    <a:pt x="77" y="227"/>
                  </a:lnTo>
                  <a:lnTo>
                    <a:pt x="73" y="223"/>
                  </a:lnTo>
                  <a:lnTo>
                    <a:pt x="73" y="223"/>
                  </a:lnTo>
                  <a:lnTo>
                    <a:pt x="68" y="218"/>
                  </a:lnTo>
                  <a:lnTo>
                    <a:pt x="68" y="218"/>
                  </a:lnTo>
                  <a:lnTo>
                    <a:pt x="68" y="218"/>
                  </a:lnTo>
                  <a:lnTo>
                    <a:pt x="68" y="218"/>
                  </a:lnTo>
                  <a:lnTo>
                    <a:pt x="68" y="218"/>
                  </a:lnTo>
                  <a:lnTo>
                    <a:pt x="68" y="213"/>
                  </a:lnTo>
                  <a:lnTo>
                    <a:pt x="68" y="213"/>
                  </a:lnTo>
                  <a:lnTo>
                    <a:pt x="73" y="213"/>
                  </a:lnTo>
                  <a:lnTo>
                    <a:pt x="73" y="213"/>
                  </a:lnTo>
                  <a:lnTo>
                    <a:pt x="73" y="213"/>
                  </a:lnTo>
                  <a:lnTo>
                    <a:pt x="77" y="213"/>
                  </a:lnTo>
                  <a:lnTo>
                    <a:pt x="77" y="213"/>
                  </a:lnTo>
                  <a:lnTo>
                    <a:pt x="77" y="213"/>
                  </a:lnTo>
                  <a:lnTo>
                    <a:pt x="82" y="213"/>
                  </a:lnTo>
                  <a:lnTo>
                    <a:pt x="82" y="213"/>
                  </a:lnTo>
                  <a:lnTo>
                    <a:pt x="82" y="208"/>
                  </a:lnTo>
                  <a:lnTo>
                    <a:pt x="82" y="208"/>
                  </a:lnTo>
                  <a:lnTo>
                    <a:pt x="82" y="208"/>
                  </a:lnTo>
                  <a:lnTo>
                    <a:pt x="82" y="203"/>
                  </a:lnTo>
                  <a:lnTo>
                    <a:pt x="82" y="203"/>
                  </a:lnTo>
                  <a:lnTo>
                    <a:pt x="77" y="203"/>
                  </a:lnTo>
                  <a:lnTo>
                    <a:pt x="77" y="198"/>
                  </a:lnTo>
                  <a:lnTo>
                    <a:pt x="77" y="198"/>
                  </a:lnTo>
                  <a:lnTo>
                    <a:pt x="82" y="198"/>
                  </a:lnTo>
                  <a:lnTo>
                    <a:pt x="82" y="194"/>
                  </a:lnTo>
                  <a:lnTo>
                    <a:pt x="77" y="189"/>
                  </a:lnTo>
                  <a:lnTo>
                    <a:pt x="77" y="189"/>
                  </a:lnTo>
                  <a:lnTo>
                    <a:pt x="77" y="189"/>
                  </a:lnTo>
                  <a:lnTo>
                    <a:pt x="77" y="184"/>
                  </a:lnTo>
                  <a:lnTo>
                    <a:pt x="77" y="184"/>
                  </a:lnTo>
                  <a:lnTo>
                    <a:pt x="77" y="179"/>
                  </a:lnTo>
                  <a:lnTo>
                    <a:pt x="73" y="179"/>
                  </a:lnTo>
                  <a:lnTo>
                    <a:pt x="73" y="179"/>
                  </a:lnTo>
                  <a:lnTo>
                    <a:pt x="68" y="179"/>
                  </a:lnTo>
                  <a:lnTo>
                    <a:pt x="63" y="174"/>
                  </a:lnTo>
                  <a:lnTo>
                    <a:pt x="63" y="174"/>
                  </a:lnTo>
                  <a:lnTo>
                    <a:pt x="58" y="174"/>
                  </a:lnTo>
                  <a:lnTo>
                    <a:pt x="58" y="174"/>
                  </a:lnTo>
                  <a:lnTo>
                    <a:pt x="53" y="174"/>
                  </a:lnTo>
                  <a:lnTo>
                    <a:pt x="48" y="174"/>
                  </a:lnTo>
                  <a:lnTo>
                    <a:pt x="44" y="169"/>
                  </a:lnTo>
                  <a:lnTo>
                    <a:pt x="44" y="169"/>
                  </a:lnTo>
                  <a:lnTo>
                    <a:pt x="44" y="169"/>
                  </a:lnTo>
                  <a:lnTo>
                    <a:pt x="39" y="169"/>
                  </a:lnTo>
                  <a:lnTo>
                    <a:pt x="39" y="164"/>
                  </a:lnTo>
                  <a:lnTo>
                    <a:pt x="39" y="164"/>
                  </a:lnTo>
                  <a:lnTo>
                    <a:pt x="39" y="164"/>
                  </a:lnTo>
                  <a:lnTo>
                    <a:pt x="34" y="164"/>
                  </a:lnTo>
                  <a:lnTo>
                    <a:pt x="34" y="160"/>
                  </a:lnTo>
                  <a:lnTo>
                    <a:pt x="34" y="155"/>
                  </a:lnTo>
                  <a:lnTo>
                    <a:pt x="34" y="150"/>
                  </a:lnTo>
                  <a:lnTo>
                    <a:pt x="34" y="140"/>
                  </a:lnTo>
                  <a:lnTo>
                    <a:pt x="34" y="135"/>
                  </a:lnTo>
                  <a:lnTo>
                    <a:pt x="34" y="135"/>
                  </a:lnTo>
                  <a:lnTo>
                    <a:pt x="34" y="135"/>
                  </a:lnTo>
                  <a:lnTo>
                    <a:pt x="39" y="131"/>
                  </a:lnTo>
                  <a:lnTo>
                    <a:pt x="39" y="131"/>
                  </a:lnTo>
                  <a:lnTo>
                    <a:pt x="39" y="131"/>
                  </a:lnTo>
                  <a:lnTo>
                    <a:pt x="44" y="131"/>
                  </a:lnTo>
                  <a:lnTo>
                    <a:pt x="48" y="126"/>
                  </a:lnTo>
                  <a:lnTo>
                    <a:pt x="48" y="126"/>
                  </a:lnTo>
                  <a:lnTo>
                    <a:pt x="53" y="126"/>
                  </a:lnTo>
                  <a:lnTo>
                    <a:pt x="58" y="126"/>
                  </a:lnTo>
                  <a:lnTo>
                    <a:pt x="58" y="126"/>
                  </a:lnTo>
                  <a:lnTo>
                    <a:pt x="58" y="126"/>
                  </a:lnTo>
                  <a:lnTo>
                    <a:pt x="58" y="126"/>
                  </a:lnTo>
                  <a:lnTo>
                    <a:pt x="58" y="126"/>
                  </a:lnTo>
                  <a:lnTo>
                    <a:pt x="58" y="121"/>
                  </a:lnTo>
                  <a:lnTo>
                    <a:pt x="58" y="121"/>
                  </a:lnTo>
                  <a:lnTo>
                    <a:pt x="53" y="121"/>
                  </a:lnTo>
                  <a:lnTo>
                    <a:pt x="53" y="116"/>
                  </a:lnTo>
                  <a:lnTo>
                    <a:pt x="48" y="116"/>
                  </a:lnTo>
                  <a:lnTo>
                    <a:pt x="48" y="116"/>
                  </a:lnTo>
                  <a:lnTo>
                    <a:pt x="44" y="111"/>
                  </a:lnTo>
                  <a:lnTo>
                    <a:pt x="39" y="111"/>
                  </a:lnTo>
                  <a:lnTo>
                    <a:pt x="39" y="106"/>
                  </a:lnTo>
                  <a:lnTo>
                    <a:pt x="34" y="106"/>
                  </a:lnTo>
                  <a:lnTo>
                    <a:pt x="34" y="106"/>
                  </a:lnTo>
                  <a:lnTo>
                    <a:pt x="34" y="102"/>
                  </a:lnTo>
                  <a:lnTo>
                    <a:pt x="34" y="102"/>
                  </a:lnTo>
                  <a:lnTo>
                    <a:pt x="34" y="102"/>
                  </a:lnTo>
                  <a:lnTo>
                    <a:pt x="34" y="102"/>
                  </a:lnTo>
                  <a:lnTo>
                    <a:pt x="34" y="102"/>
                  </a:lnTo>
                  <a:lnTo>
                    <a:pt x="34" y="102"/>
                  </a:lnTo>
                  <a:lnTo>
                    <a:pt x="34" y="102"/>
                  </a:lnTo>
                  <a:lnTo>
                    <a:pt x="34" y="102"/>
                  </a:lnTo>
                  <a:lnTo>
                    <a:pt x="39" y="102"/>
                  </a:lnTo>
                  <a:lnTo>
                    <a:pt x="39" y="102"/>
                  </a:lnTo>
                  <a:lnTo>
                    <a:pt x="39" y="102"/>
                  </a:lnTo>
                  <a:lnTo>
                    <a:pt x="39" y="102"/>
                  </a:lnTo>
                  <a:lnTo>
                    <a:pt x="39" y="102"/>
                  </a:lnTo>
                  <a:lnTo>
                    <a:pt x="44" y="106"/>
                  </a:lnTo>
                  <a:lnTo>
                    <a:pt x="44" y="106"/>
                  </a:lnTo>
                  <a:lnTo>
                    <a:pt x="44" y="106"/>
                  </a:lnTo>
                  <a:lnTo>
                    <a:pt x="48" y="111"/>
                  </a:lnTo>
                  <a:lnTo>
                    <a:pt x="48" y="111"/>
                  </a:lnTo>
                  <a:lnTo>
                    <a:pt x="48" y="111"/>
                  </a:lnTo>
                  <a:lnTo>
                    <a:pt x="48" y="111"/>
                  </a:lnTo>
                  <a:lnTo>
                    <a:pt x="53" y="111"/>
                  </a:lnTo>
                  <a:lnTo>
                    <a:pt x="53" y="116"/>
                  </a:lnTo>
                  <a:lnTo>
                    <a:pt x="53" y="116"/>
                  </a:lnTo>
                  <a:lnTo>
                    <a:pt x="53" y="116"/>
                  </a:lnTo>
                  <a:lnTo>
                    <a:pt x="53" y="111"/>
                  </a:lnTo>
                  <a:lnTo>
                    <a:pt x="53" y="111"/>
                  </a:lnTo>
                  <a:lnTo>
                    <a:pt x="53" y="111"/>
                  </a:lnTo>
                  <a:lnTo>
                    <a:pt x="53" y="111"/>
                  </a:lnTo>
                  <a:lnTo>
                    <a:pt x="53" y="111"/>
                  </a:lnTo>
                  <a:lnTo>
                    <a:pt x="53" y="111"/>
                  </a:lnTo>
                  <a:lnTo>
                    <a:pt x="53" y="106"/>
                  </a:lnTo>
                  <a:lnTo>
                    <a:pt x="58" y="106"/>
                  </a:lnTo>
                  <a:lnTo>
                    <a:pt x="58" y="106"/>
                  </a:lnTo>
                  <a:lnTo>
                    <a:pt x="58" y="102"/>
                  </a:lnTo>
                  <a:lnTo>
                    <a:pt x="58" y="102"/>
                  </a:lnTo>
                  <a:lnTo>
                    <a:pt x="58" y="102"/>
                  </a:lnTo>
                  <a:lnTo>
                    <a:pt x="63" y="102"/>
                  </a:lnTo>
                  <a:lnTo>
                    <a:pt x="63" y="97"/>
                  </a:lnTo>
                  <a:lnTo>
                    <a:pt x="63" y="97"/>
                  </a:lnTo>
                  <a:lnTo>
                    <a:pt x="63" y="97"/>
                  </a:lnTo>
                  <a:lnTo>
                    <a:pt x="63" y="97"/>
                  </a:lnTo>
                  <a:lnTo>
                    <a:pt x="63" y="97"/>
                  </a:lnTo>
                  <a:lnTo>
                    <a:pt x="63" y="97"/>
                  </a:lnTo>
                  <a:lnTo>
                    <a:pt x="68" y="97"/>
                  </a:lnTo>
                  <a:lnTo>
                    <a:pt x="68" y="97"/>
                  </a:lnTo>
                  <a:lnTo>
                    <a:pt x="68" y="97"/>
                  </a:lnTo>
                  <a:lnTo>
                    <a:pt x="68" y="102"/>
                  </a:lnTo>
                  <a:lnTo>
                    <a:pt x="68" y="102"/>
                  </a:lnTo>
                  <a:lnTo>
                    <a:pt x="73" y="102"/>
                  </a:lnTo>
                  <a:lnTo>
                    <a:pt x="73" y="102"/>
                  </a:lnTo>
                  <a:lnTo>
                    <a:pt x="73" y="102"/>
                  </a:lnTo>
                  <a:lnTo>
                    <a:pt x="73" y="102"/>
                  </a:lnTo>
                  <a:lnTo>
                    <a:pt x="73" y="106"/>
                  </a:lnTo>
                  <a:lnTo>
                    <a:pt x="73" y="106"/>
                  </a:lnTo>
                  <a:lnTo>
                    <a:pt x="73" y="111"/>
                  </a:lnTo>
                  <a:lnTo>
                    <a:pt x="73" y="116"/>
                  </a:lnTo>
                  <a:lnTo>
                    <a:pt x="73" y="116"/>
                  </a:lnTo>
                  <a:lnTo>
                    <a:pt x="73" y="116"/>
                  </a:lnTo>
                  <a:lnTo>
                    <a:pt x="73" y="121"/>
                  </a:lnTo>
                  <a:lnTo>
                    <a:pt x="77" y="121"/>
                  </a:lnTo>
                  <a:lnTo>
                    <a:pt x="77" y="121"/>
                  </a:lnTo>
                  <a:lnTo>
                    <a:pt x="77" y="121"/>
                  </a:lnTo>
                  <a:lnTo>
                    <a:pt x="77" y="121"/>
                  </a:lnTo>
                  <a:lnTo>
                    <a:pt x="77" y="121"/>
                  </a:lnTo>
                  <a:lnTo>
                    <a:pt x="77" y="121"/>
                  </a:lnTo>
                  <a:lnTo>
                    <a:pt x="82" y="121"/>
                  </a:lnTo>
                  <a:lnTo>
                    <a:pt x="87" y="121"/>
                  </a:lnTo>
                  <a:lnTo>
                    <a:pt x="92" y="121"/>
                  </a:lnTo>
                  <a:lnTo>
                    <a:pt x="92" y="121"/>
                  </a:lnTo>
                  <a:lnTo>
                    <a:pt x="97" y="121"/>
                  </a:lnTo>
                  <a:lnTo>
                    <a:pt x="97" y="121"/>
                  </a:lnTo>
                  <a:lnTo>
                    <a:pt x="97" y="121"/>
                  </a:lnTo>
                  <a:lnTo>
                    <a:pt x="97" y="121"/>
                  </a:lnTo>
                  <a:lnTo>
                    <a:pt x="102" y="121"/>
                  </a:lnTo>
                  <a:lnTo>
                    <a:pt x="102" y="121"/>
                  </a:lnTo>
                  <a:lnTo>
                    <a:pt x="102" y="121"/>
                  </a:lnTo>
                  <a:lnTo>
                    <a:pt x="102" y="121"/>
                  </a:lnTo>
                  <a:lnTo>
                    <a:pt x="102" y="121"/>
                  </a:lnTo>
                  <a:lnTo>
                    <a:pt x="102" y="121"/>
                  </a:lnTo>
                  <a:lnTo>
                    <a:pt x="102" y="121"/>
                  </a:lnTo>
                  <a:lnTo>
                    <a:pt x="106" y="121"/>
                  </a:lnTo>
                  <a:lnTo>
                    <a:pt x="106" y="116"/>
                  </a:lnTo>
                  <a:lnTo>
                    <a:pt x="106" y="116"/>
                  </a:lnTo>
                  <a:lnTo>
                    <a:pt x="106" y="116"/>
                  </a:lnTo>
                  <a:lnTo>
                    <a:pt x="106" y="111"/>
                  </a:lnTo>
                  <a:lnTo>
                    <a:pt x="106" y="111"/>
                  </a:lnTo>
                  <a:lnTo>
                    <a:pt x="106" y="111"/>
                  </a:lnTo>
                  <a:lnTo>
                    <a:pt x="106" y="111"/>
                  </a:lnTo>
                  <a:lnTo>
                    <a:pt x="106" y="111"/>
                  </a:lnTo>
                  <a:lnTo>
                    <a:pt x="106" y="111"/>
                  </a:lnTo>
                  <a:lnTo>
                    <a:pt x="106" y="111"/>
                  </a:lnTo>
                  <a:lnTo>
                    <a:pt x="106" y="111"/>
                  </a:lnTo>
                  <a:lnTo>
                    <a:pt x="111" y="111"/>
                  </a:lnTo>
                  <a:lnTo>
                    <a:pt x="111" y="111"/>
                  </a:lnTo>
                  <a:lnTo>
                    <a:pt x="111" y="111"/>
                  </a:lnTo>
                  <a:lnTo>
                    <a:pt x="111" y="111"/>
                  </a:lnTo>
                  <a:lnTo>
                    <a:pt x="111" y="116"/>
                  </a:lnTo>
                  <a:lnTo>
                    <a:pt x="111" y="116"/>
                  </a:lnTo>
                  <a:lnTo>
                    <a:pt x="111" y="116"/>
                  </a:lnTo>
                  <a:lnTo>
                    <a:pt x="111" y="116"/>
                  </a:lnTo>
                  <a:lnTo>
                    <a:pt x="116" y="116"/>
                  </a:lnTo>
                  <a:lnTo>
                    <a:pt x="116" y="116"/>
                  </a:lnTo>
                  <a:lnTo>
                    <a:pt x="116" y="116"/>
                  </a:lnTo>
                  <a:lnTo>
                    <a:pt x="116" y="116"/>
                  </a:lnTo>
                  <a:lnTo>
                    <a:pt x="116" y="116"/>
                  </a:lnTo>
                  <a:lnTo>
                    <a:pt x="121" y="116"/>
                  </a:lnTo>
                  <a:lnTo>
                    <a:pt x="121" y="116"/>
                  </a:lnTo>
                  <a:lnTo>
                    <a:pt x="121" y="116"/>
                  </a:lnTo>
                  <a:lnTo>
                    <a:pt x="121" y="116"/>
                  </a:lnTo>
                  <a:lnTo>
                    <a:pt x="126" y="116"/>
                  </a:lnTo>
                  <a:lnTo>
                    <a:pt x="126" y="116"/>
                  </a:lnTo>
                  <a:lnTo>
                    <a:pt x="126" y="116"/>
                  </a:lnTo>
                  <a:lnTo>
                    <a:pt x="131" y="116"/>
                  </a:lnTo>
                  <a:lnTo>
                    <a:pt x="131" y="116"/>
                  </a:lnTo>
                  <a:lnTo>
                    <a:pt x="131" y="116"/>
                  </a:lnTo>
                  <a:lnTo>
                    <a:pt x="136" y="116"/>
                  </a:lnTo>
                  <a:lnTo>
                    <a:pt x="136" y="116"/>
                  </a:lnTo>
                  <a:lnTo>
                    <a:pt x="136" y="116"/>
                  </a:lnTo>
                  <a:lnTo>
                    <a:pt x="136" y="116"/>
                  </a:lnTo>
                  <a:lnTo>
                    <a:pt x="140" y="116"/>
                  </a:lnTo>
                  <a:lnTo>
                    <a:pt x="140" y="116"/>
                  </a:lnTo>
                  <a:lnTo>
                    <a:pt x="140" y="116"/>
                  </a:lnTo>
                  <a:lnTo>
                    <a:pt x="140" y="116"/>
                  </a:lnTo>
                  <a:lnTo>
                    <a:pt x="140" y="116"/>
                  </a:lnTo>
                  <a:lnTo>
                    <a:pt x="140" y="121"/>
                  </a:lnTo>
                  <a:lnTo>
                    <a:pt x="140" y="121"/>
                  </a:lnTo>
                  <a:lnTo>
                    <a:pt x="140" y="126"/>
                  </a:lnTo>
                  <a:lnTo>
                    <a:pt x="140" y="126"/>
                  </a:lnTo>
                  <a:lnTo>
                    <a:pt x="140" y="126"/>
                  </a:lnTo>
                  <a:lnTo>
                    <a:pt x="140" y="126"/>
                  </a:lnTo>
                  <a:lnTo>
                    <a:pt x="136" y="131"/>
                  </a:lnTo>
                  <a:lnTo>
                    <a:pt x="136" y="131"/>
                  </a:lnTo>
                  <a:lnTo>
                    <a:pt x="136" y="131"/>
                  </a:lnTo>
                  <a:lnTo>
                    <a:pt x="136" y="131"/>
                  </a:lnTo>
                  <a:lnTo>
                    <a:pt x="136" y="131"/>
                  </a:lnTo>
                  <a:lnTo>
                    <a:pt x="131" y="135"/>
                  </a:lnTo>
                  <a:lnTo>
                    <a:pt x="131" y="135"/>
                  </a:lnTo>
                  <a:lnTo>
                    <a:pt x="131" y="135"/>
                  </a:lnTo>
                  <a:lnTo>
                    <a:pt x="131" y="135"/>
                  </a:lnTo>
                  <a:lnTo>
                    <a:pt x="131" y="135"/>
                  </a:lnTo>
                  <a:lnTo>
                    <a:pt x="126" y="135"/>
                  </a:lnTo>
                  <a:lnTo>
                    <a:pt x="126" y="135"/>
                  </a:lnTo>
                  <a:lnTo>
                    <a:pt x="126" y="135"/>
                  </a:lnTo>
                  <a:lnTo>
                    <a:pt x="121" y="135"/>
                  </a:lnTo>
                  <a:lnTo>
                    <a:pt x="121" y="135"/>
                  </a:lnTo>
                  <a:lnTo>
                    <a:pt x="121" y="135"/>
                  </a:lnTo>
                  <a:lnTo>
                    <a:pt x="121" y="135"/>
                  </a:lnTo>
                  <a:lnTo>
                    <a:pt x="121" y="135"/>
                  </a:lnTo>
                  <a:lnTo>
                    <a:pt x="116" y="140"/>
                  </a:lnTo>
                  <a:lnTo>
                    <a:pt x="116" y="140"/>
                  </a:lnTo>
                  <a:lnTo>
                    <a:pt x="116" y="140"/>
                  </a:lnTo>
                  <a:lnTo>
                    <a:pt x="116" y="145"/>
                  </a:lnTo>
                  <a:lnTo>
                    <a:pt x="116" y="145"/>
                  </a:lnTo>
                  <a:lnTo>
                    <a:pt x="111" y="145"/>
                  </a:lnTo>
                  <a:lnTo>
                    <a:pt x="111" y="150"/>
                  </a:lnTo>
                  <a:lnTo>
                    <a:pt x="111" y="150"/>
                  </a:lnTo>
                  <a:lnTo>
                    <a:pt x="111" y="150"/>
                  </a:lnTo>
                  <a:lnTo>
                    <a:pt x="111" y="150"/>
                  </a:lnTo>
                  <a:lnTo>
                    <a:pt x="111" y="150"/>
                  </a:lnTo>
                  <a:lnTo>
                    <a:pt x="116" y="150"/>
                  </a:lnTo>
                  <a:lnTo>
                    <a:pt x="116" y="150"/>
                  </a:lnTo>
                  <a:lnTo>
                    <a:pt x="116" y="150"/>
                  </a:lnTo>
                  <a:lnTo>
                    <a:pt x="116" y="155"/>
                  </a:lnTo>
                  <a:lnTo>
                    <a:pt x="116" y="155"/>
                  </a:lnTo>
                  <a:lnTo>
                    <a:pt x="116" y="155"/>
                  </a:lnTo>
                  <a:lnTo>
                    <a:pt x="116" y="155"/>
                  </a:lnTo>
                  <a:lnTo>
                    <a:pt x="116" y="155"/>
                  </a:lnTo>
                  <a:lnTo>
                    <a:pt x="116" y="155"/>
                  </a:lnTo>
                  <a:lnTo>
                    <a:pt x="116" y="155"/>
                  </a:lnTo>
                  <a:lnTo>
                    <a:pt x="121" y="155"/>
                  </a:lnTo>
                  <a:lnTo>
                    <a:pt x="121" y="155"/>
                  </a:lnTo>
                  <a:lnTo>
                    <a:pt x="121" y="155"/>
                  </a:lnTo>
                  <a:lnTo>
                    <a:pt x="121" y="155"/>
                  </a:lnTo>
                  <a:lnTo>
                    <a:pt x="121" y="155"/>
                  </a:lnTo>
                  <a:lnTo>
                    <a:pt x="126" y="155"/>
                  </a:lnTo>
                  <a:lnTo>
                    <a:pt x="126" y="155"/>
                  </a:lnTo>
                  <a:lnTo>
                    <a:pt x="126" y="155"/>
                  </a:lnTo>
                  <a:lnTo>
                    <a:pt x="126" y="155"/>
                  </a:lnTo>
                  <a:lnTo>
                    <a:pt x="126" y="155"/>
                  </a:lnTo>
                  <a:lnTo>
                    <a:pt x="131" y="155"/>
                  </a:lnTo>
                  <a:lnTo>
                    <a:pt x="131" y="155"/>
                  </a:lnTo>
                  <a:lnTo>
                    <a:pt x="131" y="150"/>
                  </a:lnTo>
                  <a:lnTo>
                    <a:pt x="136" y="150"/>
                  </a:lnTo>
                  <a:lnTo>
                    <a:pt x="136" y="150"/>
                  </a:lnTo>
                  <a:lnTo>
                    <a:pt x="136" y="150"/>
                  </a:lnTo>
                  <a:lnTo>
                    <a:pt x="136" y="155"/>
                  </a:lnTo>
                  <a:lnTo>
                    <a:pt x="136" y="155"/>
                  </a:lnTo>
                  <a:lnTo>
                    <a:pt x="140" y="155"/>
                  </a:lnTo>
                  <a:lnTo>
                    <a:pt x="140" y="155"/>
                  </a:lnTo>
                  <a:lnTo>
                    <a:pt x="140" y="155"/>
                  </a:lnTo>
                  <a:lnTo>
                    <a:pt x="140" y="155"/>
                  </a:lnTo>
                  <a:lnTo>
                    <a:pt x="140" y="155"/>
                  </a:lnTo>
                  <a:lnTo>
                    <a:pt x="145" y="155"/>
                  </a:lnTo>
                  <a:lnTo>
                    <a:pt x="145" y="155"/>
                  </a:lnTo>
                  <a:lnTo>
                    <a:pt x="150" y="155"/>
                  </a:lnTo>
                  <a:lnTo>
                    <a:pt x="150" y="155"/>
                  </a:lnTo>
                  <a:lnTo>
                    <a:pt x="150" y="155"/>
                  </a:lnTo>
                  <a:lnTo>
                    <a:pt x="155" y="155"/>
                  </a:lnTo>
                  <a:lnTo>
                    <a:pt x="155" y="155"/>
                  </a:lnTo>
                  <a:lnTo>
                    <a:pt x="155" y="155"/>
                  </a:lnTo>
                  <a:lnTo>
                    <a:pt x="150" y="155"/>
                  </a:lnTo>
                  <a:lnTo>
                    <a:pt x="150" y="160"/>
                  </a:lnTo>
                  <a:lnTo>
                    <a:pt x="150" y="160"/>
                  </a:lnTo>
                  <a:lnTo>
                    <a:pt x="150" y="160"/>
                  </a:lnTo>
                  <a:lnTo>
                    <a:pt x="150" y="160"/>
                  </a:lnTo>
                  <a:lnTo>
                    <a:pt x="145" y="160"/>
                  </a:lnTo>
                  <a:lnTo>
                    <a:pt x="145" y="160"/>
                  </a:lnTo>
                  <a:lnTo>
                    <a:pt x="145" y="160"/>
                  </a:lnTo>
                  <a:lnTo>
                    <a:pt x="145" y="160"/>
                  </a:lnTo>
                  <a:lnTo>
                    <a:pt x="145" y="160"/>
                  </a:lnTo>
                  <a:lnTo>
                    <a:pt x="150" y="164"/>
                  </a:lnTo>
                  <a:lnTo>
                    <a:pt x="155" y="164"/>
                  </a:lnTo>
                  <a:lnTo>
                    <a:pt x="155" y="164"/>
                  </a:lnTo>
                  <a:lnTo>
                    <a:pt x="160" y="164"/>
                  </a:lnTo>
                  <a:lnTo>
                    <a:pt x="165" y="164"/>
                  </a:lnTo>
                  <a:lnTo>
                    <a:pt x="169" y="164"/>
                  </a:lnTo>
                  <a:lnTo>
                    <a:pt x="169" y="164"/>
                  </a:lnTo>
                  <a:lnTo>
                    <a:pt x="169" y="164"/>
                  </a:lnTo>
                  <a:lnTo>
                    <a:pt x="169" y="164"/>
                  </a:lnTo>
                  <a:lnTo>
                    <a:pt x="174" y="164"/>
                  </a:lnTo>
                  <a:lnTo>
                    <a:pt x="174" y="164"/>
                  </a:lnTo>
                  <a:lnTo>
                    <a:pt x="174" y="169"/>
                  </a:lnTo>
                  <a:lnTo>
                    <a:pt x="174" y="169"/>
                  </a:lnTo>
                  <a:lnTo>
                    <a:pt x="174" y="169"/>
                  </a:lnTo>
                  <a:lnTo>
                    <a:pt x="169" y="169"/>
                  </a:lnTo>
                  <a:lnTo>
                    <a:pt x="169" y="174"/>
                  </a:lnTo>
                  <a:lnTo>
                    <a:pt x="169" y="174"/>
                  </a:lnTo>
                  <a:lnTo>
                    <a:pt x="169" y="174"/>
                  </a:lnTo>
                  <a:lnTo>
                    <a:pt x="169" y="174"/>
                  </a:lnTo>
                  <a:lnTo>
                    <a:pt x="169" y="174"/>
                  </a:lnTo>
                  <a:lnTo>
                    <a:pt x="169" y="179"/>
                  </a:lnTo>
                  <a:lnTo>
                    <a:pt x="174" y="179"/>
                  </a:lnTo>
                  <a:lnTo>
                    <a:pt x="174" y="179"/>
                  </a:lnTo>
                  <a:lnTo>
                    <a:pt x="174" y="179"/>
                  </a:lnTo>
                  <a:lnTo>
                    <a:pt x="174" y="179"/>
                  </a:lnTo>
                  <a:lnTo>
                    <a:pt x="174" y="179"/>
                  </a:lnTo>
                  <a:lnTo>
                    <a:pt x="174" y="179"/>
                  </a:lnTo>
                  <a:lnTo>
                    <a:pt x="169" y="179"/>
                  </a:lnTo>
                  <a:lnTo>
                    <a:pt x="169" y="179"/>
                  </a:lnTo>
                  <a:lnTo>
                    <a:pt x="169" y="179"/>
                  </a:lnTo>
                  <a:lnTo>
                    <a:pt x="169" y="184"/>
                  </a:lnTo>
                  <a:lnTo>
                    <a:pt x="169" y="184"/>
                  </a:lnTo>
                  <a:lnTo>
                    <a:pt x="169" y="184"/>
                  </a:lnTo>
                  <a:lnTo>
                    <a:pt x="165" y="184"/>
                  </a:lnTo>
                  <a:lnTo>
                    <a:pt x="165" y="184"/>
                  </a:lnTo>
                  <a:lnTo>
                    <a:pt x="165" y="184"/>
                  </a:lnTo>
                  <a:lnTo>
                    <a:pt x="165" y="184"/>
                  </a:lnTo>
                  <a:lnTo>
                    <a:pt x="165" y="184"/>
                  </a:lnTo>
                  <a:lnTo>
                    <a:pt x="165" y="184"/>
                  </a:lnTo>
                  <a:lnTo>
                    <a:pt x="160" y="184"/>
                  </a:lnTo>
                  <a:lnTo>
                    <a:pt x="160" y="184"/>
                  </a:lnTo>
                  <a:lnTo>
                    <a:pt x="160" y="184"/>
                  </a:lnTo>
                  <a:lnTo>
                    <a:pt x="155" y="189"/>
                  </a:lnTo>
                  <a:lnTo>
                    <a:pt x="155" y="189"/>
                  </a:lnTo>
                  <a:lnTo>
                    <a:pt x="155" y="189"/>
                  </a:lnTo>
                  <a:lnTo>
                    <a:pt x="155" y="189"/>
                  </a:lnTo>
                  <a:lnTo>
                    <a:pt x="155" y="189"/>
                  </a:lnTo>
                  <a:lnTo>
                    <a:pt x="155" y="189"/>
                  </a:lnTo>
                  <a:lnTo>
                    <a:pt x="150" y="189"/>
                  </a:lnTo>
                  <a:lnTo>
                    <a:pt x="150" y="189"/>
                  </a:lnTo>
                  <a:lnTo>
                    <a:pt x="150" y="189"/>
                  </a:lnTo>
                  <a:lnTo>
                    <a:pt x="150" y="189"/>
                  </a:lnTo>
                  <a:lnTo>
                    <a:pt x="150" y="189"/>
                  </a:lnTo>
                  <a:lnTo>
                    <a:pt x="150" y="189"/>
                  </a:lnTo>
                  <a:lnTo>
                    <a:pt x="145" y="189"/>
                  </a:lnTo>
                  <a:lnTo>
                    <a:pt x="145" y="189"/>
                  </a:lnTo>
                  <a:lnTo>
                    <a:pt x="145" y="189"/>
                  </a:lnTo>
                  <a:lnTo>
                    <a:pt x="145" y="189"/>
                  </a:lnTo>
                  <a:lnTo>
                    <a:pt x="145" y="189"/>
                  </a:lnTo>
                  <a:lnTo>
                    <a:pt x="145" y="189"/>
                  </a:lnTo>
                  <a:lnTo>
                    <a:pt x="140" y="189"/>
                  </a:lnTo>
                  <a:lnTo>
                    <a:pt x="140" y="189"/>
                  </a:lnTo>
                  <a:lnTo>
                    <a:pt x="140" y="189"/>
                  </a:lnTo>
                  <a:lnTo>
                    <a:pt x="140" y="189"/>
                  </a:lnTo>
                  <a:lnTo>
                    <a:pt x="140" y="189"/>
                  </a:lnTo>
                  <a:lnTo>
                    <a:pt x="140" y="189"/>
                  </a:lnTo>
                  <a:lnTo>
                    <a:pt x="136" y="189"/>
                  </a:lnTo>
                  <a:lnTo>
                    <a:pt x="136" y="189"/>
                  </a:lnTo>
                  <a:lnTo>
                    <a:pt x="136" y="189"/>
                  </a:lnTo>
                  <a:lnTo>
                    <a:pt x="136" y="189"/>
                  </a:lnTo>
                  <a:lnTo>
                    <a:pt x="131" y="189"/>
                  </a:lnTo>
                  <a:lnTo>
                    <a:pt x="131" y="189"/>
                  </a:lnTo>
                  <a:lnTo>
                    <a:pt x="131" y="189"/>
                  </a:lnTo>
                  <a:lnTo>
                    <a:pt x="131" y="189"/>
                  </a:lnTo>
                  <a:lnTo>
                    <a:pt x="131" y="189"/>
                  </a:lnTo>
                  <a:lnTo>
                    <a:pt x="131" y="189"/>
                  </a:lnTo>
                  <a:lnTo>
                    <a:pt x="131" y="194"/>
                  </a:lnTo>
                  <a:lnTo>
                    <a:pt x="131" y="194"/>
                  </a:lnTo>
                  <a:lnTo>
                    <a:pt x="131" y="194"/>
                  </a:lnTo>
                  <a:lnTo>
                    <a:pt x="131" y="194"/>
                  </a:lnTo>
                  <a:lnTo>
                    <a:pt x="131" y="194"/>
                  </a:lnTo>
                  <a:lnTo>
                    <a:pt x="131" y="194"/>
                  </a:lnTo>
                  <a:lnTo>
                    <a:pt x="126" y="194"/>
                  </a:lnTo>
                  <a:lnTo>
                    <a:pt x="126" y="194"/>
                  </a:lnTo>
                  <a:lnTo>
                    <a:pt x="126" y="194"/>
                  </a:lnTo>
                  <a:lnTo>
                    <a:pt x="126" y="194"/>
                  </a:lnTo>
                  <a:lnTo>
                    <a:pt x="126" y="194"/>
                  </a:lnTo>
                  <a:lnTo>
                    <a:pt x="126" y="194"/>
                  </a:lnTo>
                  <a:lnTo>
                    <a:pt x="121" y="194"/>
                  </a:lnTo>
                  <a:lnTo>
                    <a:pt x="121" y="194"/>
                  </a:lnTo>
                  <a:lnTo>
                    <a:pt x="121" y="194"/>
                  </a:lnTo>
                  <a:lnTo>
                    <a:pt x="121" y="194"/>
                  </a:lnTo>
                  <a:lnTo>
                    <a:pt x="116" y="194"/>
                  </a:lnTo>
                  <a:lnTo>
                    <a:pt x="116" y="198"/>
                  </a:lnTo>
                  <a:lnTo>
                    <a:pt x="116" y="198"/>
                  </a:lnTo>
                  <a:lnTo>
                    <a:pt x="116" y="198"/>
                  </a:lnTo>
                  <a:lnTo>
                    <a:pt x="116" y="198"/>
                  </a:lnTo>
                  <a:lnTo>
                    <a:pt x="116" y="198"/>
                  </a:lnTo>
                  <a:lnTo>
                    <a:pt x="116" y="203"/>
                  </a:lnTo>
                  <a:lnTo>
                    <a:pt x="121" y="208"/>
                  </a:lnTo>
                  <a:lnTo>
                    <a:pt x="126" y="208"/>
                  </a:lnTo>
                  <a:lnTo>
                    <a:pt x="126" y="213"/>
                  </a:lnTo>
                  <a:lnTo>
                    <a:pt x="131" y="218"/>
                  </a:lnTo>
                  <a:lnTo>
                    <a:pt x="131" y="218"/>
                  </a:lnTo>
                  <a:lnTo>
                    <a:pt x="136" y="227"/>
                  </a:lnTo>
                  <a:lnTo>
                    <a:pt x="140" y="232"/>
                  </a:lnTo>
                  <a:lnTo>
                    <a:pt x="140" y="232"/>
                  </a:lnTo>
                  <a:lnTo>
                    <a:pt x="145" y="237"/>
                  </a:lnTo>
                  <a:lnTo>
                    <a:pt x="145" y="237"/>
                  </a:lnTo>
                  <a:lnTo>
                    <a:pt x="150" y="242"/>
                  </a:lnTo>
                  <a:lnTo>
                    <a:pt x="155" y="252"/>
                  </a:lnTo>
                  <a:lnTo>
                    <a:pt x="165" y="261"/>
                  </a:lnTo>
                  <a:lnTo>
                    <a:pt x="165" y="266"/>
                  </a:lnTo>
                  <a:lnTo>
                    <a:pt x="169" y="266"/>
                  </a:lnTo>
                  <a:lnTo>
                    <a:pt x="169" y="266"/>
                  </a:lnTo>
                  <a:lnTo>
                    <a:pt x="179" y="261"/>
                  </a:lnTo>
                  <a:lnTo>
                    <a:pt x="189" y="261"/>
                  </a:lnTo>
                  <a:lnTo>
                    <a:pt x="189" y="256"/>
                  </a:lnTo>
                  <a:lnTo>
                    <a:pt x="194" y="256"/>
                  </a:lnTo>
                  <a:lnTo>
                    <a:pt x="198" y="252"/>
                  </a:lnTo>
                  <a:lnTo>
                    <a:pt x="203" y="252"/>
                  </a:lnTo>
                  <a:lnTo>
                    <a:pt x="203" y="252"/>
                  </a:lnTo>
                  <a:lnTo>
                    <a:pt x="203" y="252"/>
                  </a:lnTo>
                  <a:lnTo>
                    <a:pt x="203" y="247"/>
                  </a:lnTo>
                  <a:lnTo>
                    <a:pt x="203" y="247"/>
                  </a:lnTo>
                  <a:lnTo>
                    <a:pt x="203" y="247"/>
                  </a:lnTo>
                  <a:lnTo>
                    <a:pt x="203" y="247"/>
                  </a:lnTo>
                  <a:lnTo>
                    <a:pt x="198" y="242"/>
                  </a:lnTo>
                  <a:lnTo>
                    <a:pt x="198" y="242"/>
                  </a:lnTo>
                  <a:lnTo>
                    <a:pt x="194" y="242"/>
                  </a:lnTo>
                  <a:lnTo>
                    <a:pt x="194" y="242"/>
                  </a:lnTo>
                  <a:lnTo>
                    <a:pt x="194" y="242"/>
                  </a:lnTo>
                  <a:lnTo>
                    <a:pt x="194" y="237"/>
                  </a:lnTo>
                  <a:lnTo>
                    <a:pt x="194" y="237"/>
                  </a:lnTo>
                  <a:lnTo>
                    <a:pt x="198" y="237"/>
                  </a:lnTo>
                  <a:lnTo>
                    <a:pt x="198" y="237"/>
                  </a:lnTo>
                  <a:lnTo>
                    <a:pt x="198" y="237"/>
                  </a:lnTo>
                  <a:lnTo>
                    <a:pt x="203" y="237"/>
                  </a:lnTo>
                  <a:lnTo>
                    <a:pt x="203" y="242"/>
                  </a:lnTo>
                  <a:lnTo>
                    <a:pt x="203" y="242"/>
                  </a:lnTo>
                  <a:lnTo>
                    <a:pt x="203" y="242"/>
                  </a:lnTo>
                  <a:lnTo>
                    <a:pt x="203" y="237"/>
                  </a:lnTo>
                  <a:lnTo>
                    <a:pt x="208" y="237"/>
                  </a:lnTo>
                  <a:lnTo>
                    <a:pt x="208" y="237"/>
                  </a:lnTo>
                  <a:lnTo>
                    <a:pt x="208" y="237"/>
                  </a:lnTo>
                  <a:lnTo>
                    <a:pt x="213" y="237"/>
                  </a:lnTo>
                  <a:lnTo>
                    <a:pt x="213" y="237"/>
                  </a:lnTo>
                  <a:lnTo>
                    <a:pt x="213" y="242"/>
                  </a:lnTo>
                  <a:lnTo>
                    <a:pt x="213" y="242"/>
                  </a:lnTo>
                  <a:lnTo>
                    <a:pt x="213" y="242"/>
                  </a:lnTo>
                  <a:lnTo>
                    <a:pt x="213" y="242"/>
                  </a:lnTo>
                  <a:lnTo>
                    <a:pt x="213" y="242"/>
                  </a:lnTo>
                  <a:lnTo>
                    <a:pt x="213" y="247"/>
                  </a:lnTo>
                  <a:lnTo>
                    <a:pt x="213" y="247"/>
                  </a:lnTo>
                  <a:lnTo>
                    <a:pt x="213" y="247"/>
                  </a:lnTo>
                  <a:lnTo>
                    <a:pt x="213" y="242"/>
                  </a:lnTo>
                  <a:lnTo>
                    <a:pt x="218" y="242"/>
                  </a:lnTo>
                  <a:lnTo>
                    <a:pt x="223" y="242"/>
                  </a:lnTo>
                  <a:lnTo>
                    <a:pt x="227" y="237"/>
                  </a:lnTo>
                  <a:lnTo>
                    <a:pt x="237" y="232"/>
                  </a:lnTo>
                  <a:lnTo>
                    <a:pt x="247" y="227"/>
                  </a:lnTo>
                  <a:lnTo>
                    <a:pt x="257" y="223"/>
                  </a:lnTo>
                  <a:lnTo>
                    <a:pt x="261" y="218"/>
                  </a:lnTo>
                  <a:lnTo>
                    <a:pt x="261" y="218"/>
                  </a:lnTo>
                  <a:lnTo>
                    <a:pt x="266" y="218"/>
                  </a:lnTo>
                  <a:lnTo>
                    <a:pt x="271" y="218"/>
                  </a:lnTo>
                  <a:lnTo>
                    <a:pt x="271" y="218"/>
                  </a:lnTo>
                  <a:lnTo>
                    <a:pt x="271" y="218"/>
                  </a:lnTo>
                  <a:lnTo>
                    <a:pt x="276" y="227"/>
                  </a:lnTo>
                  <a:lnTo>
                    <a:pt x="281" y="227"/>
                  </a:lnTo>
                  <a:lnTo>
                    <a:pt x="286" y="232"/>
                  </a:lnTo>
                  <a:lnTo>
                    <a:pt x="286" y="237"/>
                  </a:lnTo>
                  <a:lnTo>
                    <a:pt x="290" y="242"/>
                  </a:lnTo>
                  <a:lnTo>
                    <a:pt x="295" y="252"/>
                  </a:lnTo>
                  <a:lnTo>
                    <a:pt x="300" y="256"/>
                  </a:lnTo>
                  <a:lnTo>
                    <a:pt x="305" y="261"/>
                  </a:lnTo>
                  <a:lnTo>
                    <a:pt x="310" y="271"/>
                  </a:lnTo>
                  <a:lnTo>
                    <a:pt x="310" y="271"/>
                  </a:lnTo>
                  <a:lnTo>
                    <a:pt x="310" y="271"/>
                  </a:lnTo>
                  <a:lnTo>
                    <a:pt x="310" y="271"/>
                  </a:lnTo>
                  <a:lnTo>
                    <a:pt x="310" y="271"/>
                  </a:lnTo>
                  <a:lnTo>
                    <a:pt x="310" y="271"/>
                  </a:lnTo>
                  <a:lnTo>
                    <a:pt x="300" y="276"/>
                  </a:lnTo>
                  <a:lnTo>
                    <a:pt x="286" y="281"/>
                  </a:lnTo>
                  <a:lnTo>
                    <a:pt x="276" y="290"/>
                  </a:lnTo>
                  <a:lnTo>
                    <a:pt x="271" y="290"/>
                  </a:lnTo>
                  <a:lnTo>
                    <a:pt x="271" y="290"/>
                  </a:lnTo>
                  <a:lnTo>
                    <a:pt x="271" y="290"/>
                  </a:lnTo>
                  <a:lnTo>
                    <a:pt x="271" y="290"/>
                  </a:lnTo>
                  <a:lnTo>
                    <a:pt x="276" y="290"/>
                  </a:lnTo>
                  <a:lnTo>
                    <a:pt x="286" y="295"/>
                  </a:lnTo>
                  <a:lnTo>
                    <a:pt x="300" y="305"/>
                  </a:lnTo>
                  <a:lnTo>
                    <a:pt x="310" y="310"/>
                  </a:lnTo>
                  <a:lnTo>
                    <a:pt x="310" y="310"/>
                  </a:lnTo>
                  <a:lnTo>
                    <a:pt x="334" y="319"/>
                  </a:lnTo>
                  <a:lnTo>
                    <a:pt x="334" y="324"/>
                  </a:lnTo>
                  <a:lnTo>
                    <a:pt x="339" y="324"/>
                  </a:lnTo>
                  <a:lnTo>
                    <a:pt x="339" y="324"/>
                  </a:lnTo>
                  <a:lnTo>
                    <a:pt x="339" y="324"/>
                  </a:lnTo>
                  <a:lnTo>
                    <a:pt x="339" y="324"/>
                  </a:lnTo>
                  <a:lnTo>
                    <a:pt x="339" y="319"/>
                  </a:lnTo>
                  <a:lnTo>
                    <a:pt x="348" y="310"/>
                  </a:lnTo>
                  <a:lnTo>
                    <a:pt x="363" y="295"/>
                  </a:lnTo>
                  <a:lnTo>
                    <a:pt x="373" y="285"/>
                  </a:lnTo>
                  <a:lnTo>
                    <a:pt x="387" y="271"/>
                  </a:lnTo>
                  <a:lnTo>
                    <a:pt x="392" y="261"/>
                  </a:lnTo>
                  <a:lnTo>
                    <a:pt x="392" y="261"/>
                  </a:lnTo>
                  <a:lnTo>
                    <a:pt x="392" y="261"/>
                  </a:lnTo>
                  <a:lnTo>
                    <a:pt x="392" y="261"/>
                  </a:lnTo>
                  <a:lnTo>
                    <a:pt x="392" y="261"/>
                  </a:lnTo>
                  <a:lnTo>
                    <a:pt x="387" y="261"/>
                  </a:lnTo>
                  <a:lnTo>
                    <a:pt x="387" y="261"/>
                  </a:lnTo>
                  <a:lnTo>
                    <a:pt x="392" y="256"/>
                  </a:lnTo>
                  <a:lnTo>
                    <a:pt x="392" y="256"/>
                  </a:lnTo>
                  <a:lnTo>
                    <a:pt x="392" y="256"/>
                  </a:lnTo>
                  <a:lnTo>
                    <a:pt x="392" y="252"/>
                  </a:lnTo>
                  <a:lnTo>
                    <a:pt x="397" y="252"/>
                  </a:lnTo>
                  <a:lnTo>
                    <a:pt x="397" y="252"/>
                  </a:lnTo>
                  <a:lnTo>
                    <a:pt x="397" y="252"/>
                  </a:lnTo>
                  <a:lnTo>
                    <a:pt x="397" y="247"/>
                  </a:lnTo>
                  <a:lnTo>
                    <a:pt x="397" y="247"/>
                  </a:lnTo>
                  <a:lnTo>
                    <a:pt x="392" y="247"/>
                  </a:lnTo>
                  <a:lnTo>
                    <a:pt x="392" y="242"/>
                  </a:lnTo>
                  <a:lnTo>
                    <a:pt x="392" y="237"/>
                  </a:lnTo>
                  <a:lnTo>
                    <a:pt x="392" y="237"/>
                  </a:lnTo>
                  <a:lnTo>
                    <a:pt x="392" y="237"/>
                  </a:lnTo>
                  <a:lnTo>
                    <a:pt x="392" y="237"/>
                  </a:lnTo>
                  <a:lnTo>
                    <a:pt x="392" y="237"/>
                  </a:lnTo>
                  <a:lnTo>
                    <a:pt x="392" y="232"/>
                  </a:lnTo>
                  <a:lnTo>
                    <a:pt x="392" y="232"/>
                  </a:lnTo>
                  <a:lnTo>
                    <a:pt x="392" y="232"/>
                  </a:lnTo>
                  <a:lnTo>
                    <a:pt x="392" y="232"/>
                  </a:lnTo>
                  <a:lnTo>
                    <a:pt x="392" y="227"/>
                  </a:lnTo>
                  <a:lnTo>
                    <a:pt x="392" y="227"/>
                  </a:lnTo>
                  <a:lnTo>
                    <a:pt x="392" y="227"/>
                  </a:lnTo>
                  <a:lnTo>
                    <a:pt x="392" y="227"/>
                  </a:lnTo>
                  <a:lnTo>
                    <a:pt x="392" y="227"/>
                  </a:lnTo>
                  <a:lnTo>
                    <a:pt x="397" y="227"/>
                  </a:lnTo>
                  <a:lnTo>
                    <a:pt x="397" y="223"/>
                  </a:lnTo>
                  <a:lnTo>
                    <a:pt x="397" y="223"/>
                  </a:lnTo>
                  <a:lnTo>
                    <a:pt x="402" y="223"/>
                  </a:lnTo>
                  <a:lnTo>
                    <a:pt x="402" y="223"/>
                  </a:lnTo>
                  <a:lnTo>
                    <a:pt x="407" y="223"/>
                  </a:lnTo>
                  <a:lnTo>
                    <a:pt x="407" y="223"/>
                  </a:lnTo>
                  <a:lnTo>
                    <a:pt x="411" y="223"/>
                  </a:lnTo>
                  <a:lnTo>
                    <a:pt x="411" y="223"/>
                  </a:lnTo>
                  <a:lnTo>
                    <a:pt x="416" y="223"/>
                  </a:lnTo>
                  <a:lnTo>
                    <a:pt x="421" y="223"/>
                  </a:lnTo>
                  <a:lnTo>
                    <a:pt x="421" y="223"/>
                  </a:lnTo>
                  <a:lnTo>
                    <a:pt x="421" y="223"/>
                  </a:lnTo>
                  <a:lnTo>
                    <a:pt x="426" y="223"/>
                  </a:lnTo>
                  <a:lnTo>
                    <a:pt x="426" y="223"/>
                  </a:lnTo>
                  <a:lnTo>
                    <a:pt x="426" y="218"/>
                  </a:lnTo>
                  <a:lnTo>
                    <a:pt x="426" y="218"/>
                  </a:lnTo>
                  <a:lnTo>
                    <a:pt x="426" y="218"/>
                  </a:lnTo>
                  <a:lnTo>
                    <a:pt x="426" y="218"/>
                  </a:lnTo>
                  <a:lnTo>
                    <a:pt x="426" y="213"/>
                  </a:lnTo>
                  <a:lnTo>
                    <a:pt x="426" y="213"/>
                  </a:lnTo>
                  <a:lnTo>
                    <a:pt x="431" y="213"/>
                  </a:lnTo>
                  <a:lnTo>
                    <a:pt x="431" y="213"/>
                  </a:lnTo>
                  <a:lnTo>
                    <a:pt x="431" y="208"/>
                  </a:lnTo>
                  <a:lnTo>
                    <a:pt x="436" y="208"/>
                  </a:lnTo>
                  <a:lnTo>
                    <a:pt x="436" y="203"/>
                  </a:lnTo>
                  <a:lnTo>
                    <a:pt x="440" y="203"/>
                  </a:lnTo>
                  <a:lnTo>
                    <a:pt x="440" y="203"/>
                  </a:lnTo>
                  <a:lnTo>
                    <a:pt x="440" y="198"/>
                  </a:lnTo>
                  <a:lnTo>
                    <a:pt x="445" y="198"/>
                  </a:lnTo>
                  <a:lnTo>
                    <a:pt x="445" y="198"/>
                  </a:lnTo>
                  <a:lnTo>
                    <a:pt x="445" y="198"/>
                  </a:lnTo>
                  <a:lnTo>
                    <a:pt x="445" y="194"/>
                  </a:lnTo>
                  <a:lnTo>
                    <a:pt x="450" y="194"/>
                  </a:lnTo>
                  <a:lnTo>
                    <a:pt x="450" y="194"/>
                  </a:lnTo>
                  <a:lnTo>
                    <a:pt x="450" y="189"/>
                  </a:lnTo>
                  <a:lnTo>
                    <a:pt x="450" y="189"/>
                  </a:lnTo>
                  <a:lnTo>
                    <a:pt x="445" y="189"/>
                  </a:lnTo>
                  <a:lnTo>
                    <a:pt x="445" y="189"/>
                  </a:lnTo>
                  <a:lnTo>
                    <a:pt x="445" y="189"/>
                  </a:lnTo>
                  <a:lnTo>
                    <a:pt x="445" y="189"/>
                  </a:lnTo>
                  <a:lnTo>
                    <a:pt x="445" y="189"/>
                  </a:lnTo>
                  <a:lnTo>
                    <a:pt x="440" y="189"/>
                  </a:lnTo>
                  <a:lnTo>
                    <a:pt x="440" y="189"/>
                  </a:lnTo>
                  <a:lnTo>
                    <a:pt x="440" y="189"/>
                  </a:lnTo>
                  <a:lnTo>
                    <a:pt x="436" y="189"/>
                  </a:lnTo>
                  <a:lnTo>
                    <a:pt x="436" y="189"/>
                  </a:lnTo>
                  <a:lnTo>
                    <a:pt x="436" y="189"/>
                  </a:lnTo>
                  <a:lnTo>
                    <a:pt x="431" y="189"/>
                  </a:lnTo>
                  <a:lnTo>
                    <a:pt x="431" y="189"/>
                  </a:lnTo>
                  <a:lnTo>
                    <a:pt x="431" y="189"/>
                  </a:lnTo>
                  <a:lnTo>
                    <a:pt x="426" y="189"/>
                  </a:lnTo>
                  <a:lnTo>
                    <a:pt x="426" y="189"/>
                  </a:lnTo>
                  <a:lnTo>
                    <a:pt x="421" y="189"/>
                  </a:lnTo>
                  <a:lnTo>
                    <a:pt x="421" y="189"/>
                  </a:lnTo>
                  <a:lnTo>
                    <a:pt x="421" y="184"/>
                  </a:lnTo>
                  <a:lnTo>
                    <a:pt x="421" y="184"/>
                  </a:lnTo>
                  <a:lnTo>
                    <a:pt x="421" y="184"/>
                  </a:lnTo>
                  <a:lnTo>
                    <a:pt x="421" y="184"/>
                  </a:lnTo>
                  <a:lnTo>
                    <a:pt x="421" y="179"/>
                  </a:lnTo>
                  <a:lnTo>
                    <a:pt x="421" y="179"/>
                  </a:lnTo>
                  <a:lnTo>
                    <a:pt x="416" y="179"/>
                  </a:lnTo>
                  <a:lnTo>
                    <a:pt x="416" y="179"/>
                  </a:lnTo>
                  <a:lnTo>
                    <a:pt x="416" y="179"/>
                  </a:lnTo>
                  <a:lnTo>
                    <a:pt x="411" y="174"/>
                  </a:lnTo>
                  <a:lnTo>
                    <a:pt x="411" y="174"/>
                  </a:lnTo>
                  <a:lnTo>
                    <a:pt x="407" y="174"/>
                  </a:lnTo>
                  <a:lnTo>
                    <a:pt x="407" y="174"/>
                  </a:lnTo>
                  <a:lnTo>
                    <a:pt x="407" y="174"/>
                  </a:lnTo>
                  <a:lnTo>
                    <a:pt x="402" y="169"/>
                  </a:lnTo>
                  <a:lnTo>
                    <a:pt x="402" y="169"/>
                  </a:lnTo>
                  <a:lnTo>
                    <a:pt x="402" y="169"/>
                  </a:lnTo>
                  <a:lnTo>
                    <a:pt x="397" y="169"/>
                  </a:lnTo>
                  <a:lnTo>
                    <a:pt x="397" y="169"/>
                  </a:lnTo>
                  <a:lnTo>
                    <a:pt x="397" y="169"/>
                  </a:lnTo>
                  <a:lnTo>
                    <a:pt x="392" y="164"/>
                  </a:lnTo>
                  <a:lnTo>
                    <a:pt x="392" y="164"/>
                  </a:lnTo>
                  <a:lnTo>
                    <a:pt x="392" y="164"/>
                  </a:lnTo>
                  <a:lnTo>
                    <a:pt x="392" y="164"/>
                  </a:lnTo>
                  <a:lnTo>
                    <a:pt x="392" y="164"/>
                  </a:lnTo>
                  <a:lnTo>
                    <a:pt x="392" y="160"/>
                  </a:lnTo>
                  <a:lnTo>
                    <a:pt x="392" y="160"/>
                  </a:lnTo>
                  <a:lnTo>
                    <a:pt x="392" y="160"/>
                  </a:lnTo>
                  <a:lnTo>
                    <a:pt x="392" y="160"/>
                  </a:lnTo>
                  <a:lnTo>
                    <a:pt x="387" y="160"/>
                  </a:lnTo>
                  <a:lnTo>
                    <a:pt x="387" y="155"/>
                  </a:lnTo>
                  <a:lnTo>
                    <a:pt x="382" y="155"/>
                  </a:lnTo>
                  <a:lnTo>
                    <a:pt x="382" y="155"/>
                  </a:lnTo>
                  <a:lnTo>
                    <a:pt x="378" y="155"/>
                  </a:lnTo>
                  <a:lnTo>
                    <a:pt x="373" y="155"/>
                  </a:lnTo>
                  <a:lnTo>
                    <a:pt x="373" y="150"/>
                  </a:lnTo>
                  <a:lnTo>
                    <a:pt x="368" y="150"/>
                  </a:lnTo>
                  <a:lnTo>
                    <a:pt x="368" y="150"/>
                  </a:lnTo>
                  <a:lnTo>
                    <a:pt x="363" y="150"/>
                  </a:lnTo>
                  <a:lnTo>
                    <a:pt x="363" y="150"/>
                  </a:lnTo>
                  <a:lnTo>
                    <a:pt x="363" y="150"/>
                  </a:lnTo>
                  <a:lnTo>
                    <a:pt x="363" y="150"/>
                  </a:lnTo>
                  <a:lnTo>
                    <a:pt x="363" y="150"/>
                  </a:lnTo>
                  <a:lnTo>
                    <a:pt x="363" y="150"/>
                  </a:lnTo>
                  <a:lnTo>
                    <a:pt x="363" y="145"/>
                  </a:lnTo>
                  <a:lnTo>
                    <a:pt x="358" y="145"/>
                  </a:lnTo>
                  <a:lnTo>
                    <a:pt x="358" y="145"/>
                  </a:lnTo>
                  <a:lnTo>
                    <a:pt x="358" y="145"/>
                  </a:lnTo>
                  <a:lnTo>
                    <a:pt x="358" y="145"/>
                  </a:lnTo>
                  <a:lnTo>
                    <a:pt x="358" y="140"/>
                  </a:lnTo>
                  <a:lnTo>
                    <a:pt x="353" y="140"/>
                  </a:lnTo>
                  <a:lnTo>
                    <a:pt x="353" y="140"/>
                  </a:lnTo>
                  <a:lnTo>
                    <a:pt x="348" y="140"/>
                  </a:lnTo>
                  <a:lnTo>
                    <a:pt x="348" y="140"/>
                  </a:lnTo>
                  <a:lnTo>
                    <a:pt x="344" y="140"/>
                  </a:lnTo>
                  <a:lnTo>
                    <a:pt x="339" y="140"/>
                  </a:lnTo>
                  <a:lnTo>
                    <a:pt x="339" y="140"/>
                  </a:lnTo>
                  <a:lnTo>
                    <a:pt x="334" y="140"/>
                  </a:lnTo>
                  <a:lnTo>
                    <a:pt x="334" y="140"/>
                  </a:lnTo>
                  <a:lnTo>
                    <a:pt x="334" y="135"/>
                  </a:lnTo>
                  <a:lnTo>
                    <a:pt x="329" y="135"/>
                  </a:lnTo>
                  <a:lnTo>
                    <a:pt x="329" y="135"/>
                  </a:lnTo>
                  <a:lnTo>
                    <a:pt x="329" y="135"/>
                  </a:lnTo>
                  <a:lnTo>
                    <a:pt x="324" y="135"/>
                  </a:lnTo>
                  <a:lnTo>
                    <a:pt x="324" y="135"/>
                  </a:lnTo>
                  <a:lnTo>
                    <a:pt x="324" y="131"/>
                  </a:lnTo>
                  <a:lnTo>
                    <a:pt x="324" y="131"/>
                  </a:lnTo>
                  <a:lnTo>
                    <a:pt x="324" y="131"/>
                  </a:lnTo>
                  <a:lnTo>
                    <a:pt x="324" y="131"/>
                  </a:lnTo>
                  <a:lnTo>
                    <a:pt x="329" y="131"/>
                  </a:lnTo>
                  <a:lnTo>
                    <a:pt x="329" y="126"/>
                  </a:lnTo>
                  <a:lnTo>
                    <a:pt x="329" y="126"/>
                  </a:lnTo>
                  <a:lnTo>
                    <a:pt x="334" y="126"/>
                  </a:lnTo>
                  <a:lnTo>
                    <a:pt x="339" y="126"/>
                  </a:lnTo>
                  <a:lnTo>
                    <a:pt x="339" y="126"/>
                  </a:lnTo>
                  <a:lnTo>
                    <a:pt x="344" y="126"/>
                  </a:lnTo>
                  <a:lnTo>
                    <a:pt x="344" y="121"/>
                  </a:lnTo>
                  <a:lnTo>
                    <a:pt x="348" y="121"/>
                  </a:lnTo>
                  <a:lnTo>
                    <a:pt x="348" y="121"/>
                  </a:lnTo>
                  <a:lnTo>
                    <a:pt x="353" y="121"/>
                  </a:lnTo>
                  <a:lnTo>
                    <a:pt x="353" y="121"/>
                  </a:lnTo>
                  <a:lnTo>
                    <a:pt x="353" y="116"/>
                  </a:lnTo>
                  <a:lnTo>
                    <a:pt x="353" y="116"/>
                  </a:lnTo>
                  <a:lnTo>
                    <a:pt x="353" y="116"/>
                  </a:lnTo>
                  <a:lnTo>
                    <a:pt x="353" y="116"/>
                  </a:lnTo>
                  <a:lnTo>
                    <a:pt x="353" y="111"/>
                  </a:lnTo>
                  <a:lnTo>
                    <a:pt x="353" y="111"/>
                  </a:lnTo>
                  <a:lnTo>
                    <a:pt x="358" y="111"/>
                  </a:lnTo>
                  <a:lnTo>
                    <a:pt x="358" y="106"/>
                  </a:lnTo>
                  <a:lnTo>
                    <a:pt x="363" y="106"/>
                  </a:lnTo>
                  <a:lnTo>
                    <a:pt x="363" y="106"/>
                  </a:lnTo>
                  <a:lnTo>
                    <a:pt x="363" y="106"/>
                  </a:lnTo>
                  <a:lnTo>
                    <a:pt x="368" y="106"/>
                  </a:lnTo>
                  <a:lnTo>
                    <a:pt x="368" y="106"/>
                  </a:lnTo>
                  <a:lnTo>
                    <a:pt x="368" y="106"/>
                  </a:lnTo>
                  <a:lnTo>
                    <a:pt x="368" y="111"/>
                  </a:lnTo>
                  <a:lnTo>
                    <a:pt x="368" y="111"/>
                  </a:lnTo>
                  <a:lnTo>
                    <a:pt x="368" y="111"/>
                  </a:lnTo>
                  <a:lnTo>
                    <a:pt x="373" y="111"/>
                  </a:lnTo>
                  <a:lnTo>
                    <a:pt x="373" y="111"/>
                  </a:lnTo>
                  <a:lnTo>
                    <a:pt x="373" y="111"/>
                  </a:lnTo>
                  <a:lnTo>
                    <a:pt x="373" y="111"/>
                  </a:lnTo>
                  <a:lnTo>
                    <a:pt x="378" y="106"/>
                  </a:lnTo>
                  <a:lnTo>
                    <a:pt x="378" y="106"/>
                  </a:lnTo>
                  <a:lnTo>
                    <a:pt x="382" y="106"/>
                  </a:lnTo>
                  <a:lnTo>
                    <a:pt x="382" y="106"/>
                  </a:lnTo>
                  <a:lnTo>
                    <a:pt x="382" y="106"/>
                  </a:lnTo>
                  <a:lnTo>
                    <a:pt x="382" y="106"/>
                  </a:lnTo>
                  <a:lnTo>
                    <a:pt x="387" y="106"/>
                  </a:lnTo>
                  <a:lnTo>
                    <a:pt x="387" y="106"/>
                  </a:lnTo>
                  <a:lnTo>
                    <a:pt x="387" y="106"/>
                  </a:lnTo>
                  <a:lnTo>
                    <a:pt x="392" y="106"/>
                  </a:lnTo>
                  <a:lnTo>
                    <a:pt x="392" y="106"/>
                  </a:lnTo>
                  <a:lnTo>
                    <a:pt x="392" y="102"/>
                  </a:lnTo>
                  <a:lnTo>
                    <a:pt x="392" y="102"/>
                  </a:lnTo>
                  <a:lnTo>
                    <a:pt x="392" y="102"/>
                  </a:lnTo>
                  <a:lnTo>
                    <a:pt x="392" y="102"/>
                  </a:lnTo>
                  <a:lnTo>
                    <a:pt x="392" y="102"/>
                  </a:lnTo>
                  <a:lnTo>
                    <a:pt x="397" y="102"/>
                  </a:lnTo>
                  <a:lnTo>
                    <a:pt x="397" y="97"/>
                  </a:lnTo>
                  <a:lnTo>
                    <a:pt x="397" y="97"/>
                  </a:lnTo>
                  <a:lnTo>
                    <a:pt x="397" y="97"/>
                  </a:lnTo>
                  <a:lnTo>
                    <a:pt x="397" y="97"/>
                  </a:lnTo>
                  <a:lnTo>
                    <a:pt x="402" y="97"/>
                  </a:lnTo>
                  <a:lnTo>
                    <a:pt x="402" y="97"/>
                  </a:lnTo>
                  <a:lnTo>
                    <a:pt x="402" y="97"/>
                  </a:lnTo>
                  <a:lnTo>
                    <a:pt x="402" y="92"/>
                  </a:lnTo>
                  <a:lnTo>
                    <a:pt x="402" y="92"/>
                  </a:lnTo>
                  <a:lnTo>
                    <a:pt x="402" y="92"/>
                  </a:lnTo>
                  <a:lnTo>
                    <a:pt x="402" y="92"/>
                  </a:lnTo>
                  <a:lnTo>
                    <a:pt x="407" y="92"/>
                  </a:lnTo>
                  <a:lnTo>
                    <a:pt x="407" y="92"/>
                  </a:lnTo>
                  <a:lnTo>
                    <a:pt x="407" y="87"/>
                  </a:lnTo>
                  <a:lnTo>
                    <a:pt x="407" y="87"/>
                  </a:lnTo>
                  <a:lnTo>
                    <a:pt x="407" y="87"/>
                  </a:lnTo>
                  <a:lnTo>
                    <a:pt x="407" y="87"/>
                  </a:lnTo>
                  <a:lnTo>
                    <a:pt x="407" y="87"/>
                  </a:lnTo>
                  <a:lnTo>
                    <a:pt x="407" y="87"/>
                  </a:lnTo>
                  <a:lnTo>
                    <a:pt x="407" y="82"/>
                  </a:lnTo>
                  <a:lnTo>
                    <a:pt x="407" y="82"/>
                  </a:lnTo>
                  <a:lnTo>
                    <a:pt x="407" y="82"/>
                  </a:lnTo>
                  <a:lnTo>
                    <a:pt x="407" y="82"/>
                  </a:lnTo>
                  <a:lnTo>
                    <a:pt x="407" y="82"/>
                  </a:lnTo>
                  <a:lnTo>
                    <a:pt x="407" y="77"/>
                  </a:lnTo>
                  <a:lnTo>
                    <a:pt x="407" y="77"/>
                  </a:lnTo>
                  <a:lnTo>
                    <a:pt x="407" y="77"/>
                  </a:lnTo>
                  <a:lnTo>
                    <a:pt x="411" y="73"/>
                  </a:lnTo>
                  <a:lnTo>
                    <a:pt x="411" y="73"/>
                  </a:lnTo>
                  <a:lnTo>
                    <a:pt x="411" y="73"/>
                  </a:lnTo>
                  <a:lnTo>
                    <a:pt x="411" y="73"/>
                  </a:lnTo>
                  <a:lnTo>
                    <a:pt x="416" y="73"/>
                  </a:lnTo>
                  <a:lnTo>
                    <a:pt x="416" y="73"/>
                  </a:lnTo>
                  <a:lnTo>
                    <a:pt x="416" y="68"/>
                  </a:lnTo>
                  <a:lnTo>
                    <a:pt x="416" y="68"/>
                  </a:lnTo>
                  <a:lnTo>
                    <a:pt x="416" y="68"/>
                  </a:lnTo>
                  <a:lnTo>
                    <a:pt x="416" y="68"/>
                  </a:lnTo>
                  <a:lnTo>
                    <a:pt x="416" y="68"/>
                  </a:lnTo>
                  <a:lnTo>
                    <a:pt x="416" y="63"/>
                  </a:lnTo>
                  <a:lnTo>
                    <a:pt x="416" y="63"/>
                  </a:lnTo>
                  <a:lnTo>
                    <a:pt x="416" y="63"/>
                  </a:lnTo>
                  <a:lnTo>
                    <a:pt x="421" y="58"/>
                  </a:lnTo>
                  <a:lnTo>
                    <a:pt x="421" y="58"/>
                  </a:lnTo>
                  <a:lnTo>
                    <a:pt x="426" y="58"/>
                  </a:lnTo>
                  <a:lnTo>
                    <a:pt x="426" y="58"/>
                  </a:lnTo>
                  <a:lnTo>
                    <a:pt x="426" y="53"/>
                  </a:lnTo>
                  <a:lnTo>
                    <a:pt x="431" y="53"/>
                  </a:lnTo>
                  <a:lnTo>
                    <a:pt x="431" y="53"/>
                  </a:lnTo>
                  <a:lnTo>
                    <a:pt x="431" y="53"/>
                  </a:lnTo>
                  <a:lnTo>
                    <a:pt x="436" y="48"/>
                  </a:lnTo>
                  <a:lnTo>
                    <a:pt x="436" y="48"/>
                  </a:lnTo>
                  <a:lnTo>
                    <a:pt x="436" y="48"/>
                  </a:lnTo>
                  <a:lnTo>
                    <a:pt x="436" y="44"/>
                  </a:lnTo>
                  <a:lnTo>
                    <a:pt x="436" y="44"/>
                  </a:lnTo>
                  <a:lnTo>
                    <a:pt x="436" y="44"/>
                  </a:lnTo>
                  <a:lnTo>
                    <a:pt x="436" y="39"/>
                  </a:lnTo>
                  <a:lnTo>
                    <a:pt x="436" y="39"/>
                  </a:lnTo>
                  <a:lnTo>
                    <a:pt x="436" y="39"/>
                  </a:lnTo>
                  <a:lnTo>
                    <a:pt x="436" y="39"/>
                  </a:lnTo>
                  <a:lnTo>
                    <a:pt x="436" y="39"/>
                  </a:lnTo>
                  <a:lnTo>
                    <a:pt x="436" y="34"/>
                  </a:lnTo>
                  <a:lnTo>
                    <a:pt x="436" y="34"/>
                  </a:lnTo>
                  <a:lnTo>
                    <a:pt x="436" y="34"/>
                  </a:lnTo>
                  <a:lnTo>
                    <a:pt x="436" y="34"/>
                  </a:lnTo>
                  <a:lnTo>
                    <a:pt x="440" y="34"/>
                  </a:lnTo>
                  <a:lnTo>
                    <a:pt x="440" y="29"/>
                  </a:lnTo>
                  <a:lnTo>
                    <a:pt x="445" y="29"/>
                  </a:lnTo>
                  <a:lnTo>
                    <a:pt x="445" y="29"/>
                  </a:lnTo>
                  <a:lnTo>
                    <a:pt x="445" y="29"/>
                  </a:lnTo>
                  <a:lnTo>
                    <a:pt x="450" y="24"/>
                  </a:lnTo>
                  <a:lnTo>
                    <a:pt x="450" y="24"/>
                  </a:lnTo>
                  <a:lnTo>
                    <a:pt x="450" y="29"/>
                  </a:lnTo>
                  <a:lnTo>
                    <a:pt x="450" y="29"/>
                  </a:lnTo>
                  <a:lnTo>
                    <a:pt x="450" y="29"/>
                  </a:lnTo>
                  <a:lnTo>
                    <a:pt x="450" y="29"/>
                  </a:lnTo>
                  <a:lnTo>
                    <a:pt x="455" y="29"/>
                  </a:lnTo>
                  <a:lnTo>
                    <a:pt x="455" y="29"/>
                  </a:lnTo>
                  <a:lnTo>
                    <a:pt x="455" y="29"/>
                  </a:lnTo>
                  <a:lnTo>
                    <a:pt x="455" y="34"/>
                  </a:lnTo>
                  <a:lnTo>
                    <a:pt x="455" y="34"/>
                  </a:lnTo>
                  <a:lnTo>
                    <a:pt x="455" y="34"/>
                  </a:lnTo>
                  <a:lnTo>
                    <a:pt x="460" y="34"/>
                  </a:lnTo>
                  <a:lnTo>
                    <a:pt x="460" y="34"/>
                  </a:lnTo>
                  <a:lnTo>
                    <a:pt x="460" y="34"/>
                  </a:lnTo>
                  <a:lnTo>
                    <a:pt x="460" y="34"/>
                  </a:lnTo>
                  <a:lnTo>
                    <a:pt x="465" y="34"/>
                  </a:lnTo>
                  <a:lnTo>
                    <a:pt x="465" y="34"/>
                  </a:lnTo>
                  <a:lnTo>
                    <a:pt x="465" y="29"/>
                  </a:lnTo>
                  <a:lnTo>
                    <a:pt x="465" y="29"/>
                  </a:lnTo>
                  <a:lnTo>
                    <a:pt x="469" y="29"/>
                  </a:lnTo>
                  <a:lnTo>
                    <a:pt x="469" y="29"/>
                  </a:lnTo>
                  <a:lnTo>
                    <a:pt x="469" y="24"/>
                  </a:lnTo>
                  <a:lnTo>
                    <a:pt x="469" y="24"/>
                  </a:lnTo>
                  <a:lnTo>
                    <a:pt x="474" y="19"/>
                  </a:lnTo>
                  <a:lnTo>
                    <a:pt x="474" y="19"/>
                  </a:lnTo>
                  <a:lnTo>
                    <a:pt x="474" y="19"/>
                  </a:lnTo>
                  <a:lnTo>
                    <a:pt x="474" y="19"/>
                  </a:lnTo>
                  <a:lnTo>
                    <a:pt x="479" y="15"/>
                  </a:lnTo>
                  <a:lnTo>
                    <a:pt x="479" y="15"/>
                  </a:lnTo>
                  <a:lnTo>
                    <a:pt x="479" y="15"/>
                  </a:lnTo>
                  <a:lnTo>
                    <a:pt x="479" y="15"/>
                  </a:lnTo>
                  <a:lnTo>
                    <a:pt x="479" y="15"/>
                  </a:lnTo>
                  <a:lnTo>
                    <a:pt x="484" y="10"/>
                  </a:lnTo>
                  <a:lnTo>
                    <a:pt x="484" y="10"/>
                  </a:lnTo>
                  <a:lnTo>
                    <a:pt x="484" y="10"/>
                  </a:lnTo>
                  <a:lnTo>
                    <a:pt x="484" y="5"/>
                  </a:lnTo>
                  <a:lnTo>
                    <a:pt x="489" y="5"/>
                  </a:lnTo>
                  <a:lnTo>
                    <a:pt x="489" y="5"/>
                  </a:lnTo>
                  <a:lnTo>
                    <a:pt x="489" y="5"/>
                  </a:lnTo>
                  <a:lnTo>
                    <a:pt x="489" y="5"/>
                  </a:lnTo>
                  <a:lnTo>
                    <a:pt x="489" y="5"/>
                  </a:lnTo>
                  <a:lnTo>
                    <a:pt x="489" y="5"/>
                  </a:lnTo>
                  <a:lnTo>
                    <a:pt x="489" y="0"/>
                  </a:lnTo>
                  <a:lnTo>
                    <a:pt x="489" y="0"/>
                  </a:lnTo>
                  <a:lnTo>
                    <a:pt x="489" y="0"/>
                  </a:lnTo>
                  <a:lnTo>
                    <a:pt x="494" y="0"/>
                  </a:lnTo>
                  <a:lnTo>
                    <a:pt x="494" y="0"/>
                  </a:lnTo>
                  <a:lnTo>
                    <a:pt x="499" y="0"/>
                  </a:lnTo>
                  <a:lnTo>
                    <a:pt x="499" y="0"/>
                  </a:lnTo>
                  <a:lnTo>
                    <a:pt x="499" y="0"/>
                  </a:lnTo>
                  <a:lnTo>
                    <a:pt x="503" y="0"/>
                  </a:lnTo>
                  <a:lnTo>
                    <a:pt x="503" y="0"/>
                  </a:lnTo>
                  <a:lnTo>
                    <a:pt x="503" y="0"/>
                  </a:lnTo>
                  <a:lnTo>
                    <a:pt x="508" y="0"/>
                  </a:lnTo>
                  <a:lnTo>
                    <a:pt x="508" y="0"/>
                  </a:lnTo>
                  <a:lnTo>
                    <a:pt x="508" y="0"/>
                  </a:lnTo>
                  <a:lnTo>
                    <a:pt x="513" y="0"/>
                  </a:lnTo>
                  <a:lnTo>
                    <a:pt x="513" y="0"/>
                  </a:lnTo>
                  <a:lnTo>
                    <a:pt x="513" y="0"/>
                  </a:lnTo>
                  <a:lnTo>
                    <a:pt x="513" y="0"/>
                  </a:lnTo>
                  <a:lnTo>
                    <a:pt x="518" y="0"/>
                  </a:lnTo>
                  <a:lnTo>
                    <a:pt x="518" y="5"/>
                  </a:lnTo>
                  <a:lnTo>
                    <a:pt x="518" y="5"/>
                  </a:lnTo>
                  <a:lnTo>
                    <a:pt x="518" y="5"/>
                  </a:lnTo>
                  <a:lnTo>
                    <a:pt x="518" y="10"/>
                  </a:lnTo>
                  <a:lnTo>
                    <a:pt x="518" y="10"/>
                  </a:lnTo>
                  <a:lnTo>
                    <a:pt x="518" y="10"/>
                  </a:lnTo>
                  <a:lnTo>
                    <a:pt x="518" y="10"/>
                  </a:lnTo>
                  <a:lnTo>
                    <a:pt x="523" y="15"/>
                  </a:lnTo>
                  <a:lnTo>
                    <a:pt x="523" y="15"/>
                  </a:lnTo>
                  <a:lnTo>
                    <a:pt x="523" y="15"/>
                  </a:lnTo>
                  <a:lnTo>
                    <a:pt x="523" y="15"/>
                  </a:lnTo>
                  <a:lnTo>
                    <a:pt x="523" y="19"/>
                  </a:lnTo>
                  <a:lnTo>
                    <a:pt x="528" y="19"/>
                  </a:lnTo>
                  <a:lnTo>
                    <a:pt x="528" y="24"/>
                  </a:lnTo>
                  <a:lnTo>
                    <a:pt x="528" y="24"/>
                  </a:lnTo>
                  <a:lnTo>
                    <a:pt x="528" y="24"/>
                  </a:lnTo>
                  <a:lnTo>
                    <a:pt x="528" y="24"/>
                  </a:lnTo>
                  <a:lnTo>
                    <a:pt x="528" y="29"/>
                  </a:lnTo>
                  <a:lnTo>
                    <a:pt x="528" y="29"/>
                  </a:lnTo>
                  <a:lnTo>
                    <a:pt x="528" y="29"/>
                  </a:lnTo>
                  <a:lnTo>
                    <a:pt x="532" y="29"/>
                  </a:lnTo>
                  <a:lnTo>
                    <a:pt x="532" y="29"/>
                  </a:lnTo>
                  <a:lnTo>
                    <a:pt x="532" y="29"/>
                  </a:lnTo>
                  <a:lnTo>
                    <a:pt x="528" y="34"/>
                  </a:lnTo>
                  <a:lnTo>
                    <a:pt x="528" y="34"/>
                  </a:lnTo>
                  <a:lnTo>
                    <a:pt x="528" y="34"/>
                  </a:lnTo>
                  <a:lnTo>
                    <a:pt x="532" y="34"/>
                  </a:lnTo>
                  <a:lnTo>
                    <a:pt x="532" y="34"/>
                  </a:lnTo>
                  <a:lnTo>
                    <a:pt x="532" y="39"/>
                  </a:lnTo>
                  <a:lnTo>
                    <a:pt x="532" y="39"/>
                  </a:lnTo>
                  <a:lnTo>
                    <a:pt x="532" y="39"/>
                  </a:lnTo>
                  <a:lnTo>
                    <a:pt x="532" y="39"/>
                  </a:lnTo>
                  <a:lnTo>
                    <a:pt x="532" y="39"/>
                  </a:lnTo>
                  <a:lnTo>
                    <a:pt x="537" y="44"/>
                  </a:lnTo>
                  <a:lnTo>
                    <a:pt x="537" y="44"/>
                  </a:lnTo>
                  <a:lnTo>
                    <a:pt x="537" y="44"/>
                  </a:lnTo>
                  <a:lnTo>
                    <a:pt x="537" y="44"/>
                  </a:lnTo>
                  <a:lnTo>
                    <a:pt x="537" y="48"/>
                  </a:lnTo>
                  <a:lnTo>
                    <a:pt x="537" y="48"/>
                  </a:lnTo>
                  <a:lnTo>
                    <a:pt x="537" y="48"/>
                  </a:lnTo>
                  <a:lnTo>
                    <a:pt x="542" y="48"/>
                  </a:lnTo>
                  <a:lnTo>
                    <a:pt x="542" y="48"/>
                  </a:lnTo>
                  <a:lnTo>
                    <a:pt x="542" y="48"/>
                  </a:lnTo>
                  <a:lnTo>
                    <a:pt x="542" y="53"/>
                  </a:lnTo>
                  <a:lnTo>
                    <a:pt x="547" y="53"/>
                  </a:lnTo>
                  <a:close/>
                </a:path>
              </a:pathLst>
            </a:custGeom>
            <a:solidFill>
              <a:srgbClr val="FF0000"/>
            </a:solidFill>
            <a:ln w="3175">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12" name="Freeform 84">
              <a:extLst>
                <a:ext uri="{FF2B5EF4-FFF2-40B4-BE49-F238E27FC236}">
                  <a16:creationId xmlns:a16="http://schemas.microsoft.com/office/drawing/2014/main" xmlns="" id="{B9C845C8-CE8C-492D-84F2-7E136BAF7434}"/>
                </a:ext>
              </a:extLst>
            </p:cNvPr>
            <p:cNvSpPr>
              <a:spLocks/>
            </p:cNvSpPr>
            <p:nvPr/>
          </p:nvSpPr>
          <p:spPr bwMode="auto">
            <a:xfrm>
              <a:off x="10089557" y="1065706"/>
              <a:ext cx="675706" cy="507757"/>
            </a:xfrm>
            <a:custGeom>
              <a:avLst/>
              <a:gdLst>
                <a:gd name="T0" fmla="*/ 159 w 706"/>
                <a:gd name="T1" fmla="*/ 532 h 595"/>
                <a:gd name="T2" fmla="*/ 82 w 706"/>
                <a:gd name="T3" fmla="*/ 566 h 595"/>
                <a:gd name="T4" fmla="*/ 34 w 706"/>
                <a:gd name="T5" fmla="*/ 591 h 595"/>
                <a:gd name="T6" fmla="*/ 9 w 706"/>
                <a:gd name="T7" fmla="*/ 581 h 595"/>
                <a:gd name="T8" fmla="*/ 0 w 706"/>
                <a:gd name="T9" fmla="*/ 532 h 595"/>
                <a:gd name="T10" fmla="*/ 19 w 706"/>
                <a:gd name="T11" fmla="*/ 503 h 595"/>
                <a:gd name="T12" fmla="*/ 19 w 706"/>
                <a:gd name="T13" fmla="*/ 465 h 595"/>
                <a:gd name="T14" fmla="*/ 0 w 706"/>
                <a:gd name="T15" fmla="*/ 441 h 595"/>
                <a:gd name="T16" fmla="*/ 0 w 706"/>
                <a:gd name="T17" fmla="*/ 421 h 595"/>
                <a:gd name="T18" fmla="*/ 5 w 706"/>
                <a:gd name="T19" fmla="*/ 392 h 595"/>
                <a:gd name="T20" fmla="*/ 38 w 706"/>
                <a:gd name="T21" fmla="*/ 363 h 595"/>
                <a:gd name="T22" fmla="*/ 87 w 706"/>
                <a:gd name="T23" fmla="*/ 353 h 595"/>
                <a:gd name="T24" fmla="*/ 97 w 706"/>
                <a:gd name="T25" fmla="*/ 324 h 595"/>
                <a:gd name="T26" fmla="*/ 140 w 706"/>
                <a:gd name="T27" fmla="*/ 295 h 595"/>
                <a:gd name="T28" fmla="*/ 145 w 706"/>
                <a:gd name="T29" fmla="*/ 266 h 595"/>
                <a:gd name="T30" fmla="*/ 159 w 706"/>
                <a:gd name="T31" fmla="*/ 247 h 595"/>
                <a:gd name="T32" fmla="*/ 159 w 706"/>
                <a:gd name="T33" fmla="*/ 218 h 595"/>
                <a:gd name="T34" fmla="*/ 174 w 706"/>
                <a:gd name="T35" fmla="*/ 194 h 595"/>
                <a:gd name="T36" fmla="*/ 188 w 706"/>
                <a:gd name="T37" fmla="*/ 170 h 595"/>
                <a:gd name="T38" fmla="*/ 213 w 706"/>
                <a:gd name="T39" fmla="*/ 150 h 595"/>
                <a:gd name="T40" fmla="*/ 227 w 706"/>
                <a:gd name="T41" fmla="*/ 131 h 595"/>
                <a:gd name="T42" fmla="*/ 266 w 706"/>
                <a:gd name="T43" fmla="*/ 141 h 595"/>
                <a:gd name="T44" fmla="*/ 300 w 706"/>
                <a:gd name="T45" fmla="*/ 141 h 595"/>
                <a:gd name="T46" fmla="*/ 309 w 706"/>
                <a:gd name="T47" fmla="*/ 136 h 595"/>
                <a:gd name="T48" fmla="*/ 309 w 706"/>
                <a:gd name="T49" fmla="*/ 87 h 595"/>
                <a:gd name="T50" fmla="*/ 343 w 706"/>
                <a:gd name="T51" fmla="*/ 49 h 595"/>
                <a:gd name="T52" fmla="*/ 401 w 706"/>
                <a:gd name="T53" fmla="*/ 25 h 595"/>
                <a:gd name="T54" fmla="*/ 435 w 706"/>
                <a:gd name="T55" fmla="*/ 15 h 595"/>
                <a:gd name="T56" fmla="*/ 489 w 706"/>
                <a:gd name="T57" fmla="*/ 0 h 595"/>
                <a:gd name="T58" fmla="*/ 522 w 706"/>
                <a:gd name="T59" fmla="*/ 29 h 595"/>
                <a:gd name="T60" fmla="*/ 542 w 706"/>
                <a:gd name="T61" fmla="*/ 54 h 595"/>
                <a:gd name="T62" fmla="*/ 537 w 706"/>
                <a:gd name="T63" fmla="*/ 73 h 595"/>
                <a:gd name="T64" fmla="*/ 571 w 706"/>
                <a:gd name="T65" fmla="*/ 73 h 595"/>
                <a:gd name="T66" fmla="*/ 600 w 706"/>
                <a:gd name="T67" fmla="*/ 39 h 595"/>
                <a:gd name="T68" fmla="*/ 614 w 706"/>
                <a:gd name="T69" fmla="*/ 54 h 595"/>
                <a:gd name="T70" fmla="*/ 639 w 706"/>
                <a:gd name="T71" fmla="*/ 68 h 595"/>
                <a:gd name="T72" fmla="*/ 653 w 706"/>
                <a:gd name="T73" fmla="*/ 87 h 595"/>
                <a:gd name="T74" fmla="*/ 639 w 706"/>
                <a:gd name="T75" fmla="*/ 102 h 595"/>
                <a:gd name="T76" fmla="*/ 610 w 706"/>
                <a:gd name="T77" fmla="*/ 87 h 595"/>
                <a:gd name="T78" fmla="*/ 590 w 706"/>
                <a:gd name="T79" fmla="*/ 92 h 595"/>
                <a:gd name="T80" fmla="*/ 571 w 706"/>
                <a:gd name="T81" fmla="*/ 83 h 595"/>
                <a:gd name="T82" fmla="*/ 585 w 706"/>
                <a:gd name="T83" fmla="*/ 107 h 595"/>
                <a:gd name="T84" fmla="*/ 600 w 706"/>
                <a:gd name="T85" fmla="*/ 155 h 595"/>
                <a:gd name="T86" fmla="*/ 614 w 706"/>
                <a:gd name="T87" fmla="*/ 194 h 595"/>
                <a:gd name="T88" fmla="*/ 619 w 706"/>
                <a:gd name="T89" fmla="*/ 223 h 595"/>
                <a:gd name="T90" fmla="*/ 653 w 706"/>
                <a:gd name="T91" fmla="*/ 218 h 595"/>
                <a:gd name="T92" fmla="*/ 653 w 706"/>
                <a:gd name="T93" fmla="*/ 252 h 595"/>
                <a:gd name="T94" fmla="*/ 677 w 706"/>
                <a:gd name="T95" fmla="*/ 281 h 595"/>
                <a:gd name="T96" fmla="*/ 706 w 706"/>
                <a:gd name="T97" fmla="*/ 305 h 595"/>
                <a:gd name="T98" fmla="*/ 668 w 706"/>
                <a:gd name="T99" fmla="*/ 320 h 595"/>
                <a:gd name="T100" fmla="*/ 624 w 706"/>
                <a:gd name="T101" fmla="*/ 339 h 595"/>
                <a:gd name="T102" fmla="*/ 610 w 706"/>
                <a:gd name="T103" fmla="*/ 358 h 595"/>
                <a:gd name="T104" fmla="*/ 585 w 706"/>
                <a:gd name="T105" fmla="*/ 383 h 595"/>
                <a:gd name="T106" fmla="*/ 581 w 706"/>
                <a:gd name="T107" fmla="*/ 416 h 595"/>
                <a:gd name="T108" fmla="*/ 556 w 706"/>
                <a:gd name="T109" fmla="*/ 436 h 595"/>
                <a:gd name="T110" fmla="*/ 518 w 706"/>
                <a:gd name="T111" fmla="*/ 465 h 595"/>
                <a:gd name="T112" fmla="*/ 469 w 706"/>
                <a:gd name="T113" fmla="*/ 489 h 595"/>
                <a:gd name="T114" fmla="*/ 416 w 706"/>
                <a:gd name="T115" fmla="*/ 513 h 595"/>
                <a:gd name="T116" fmla="*/ 368 w 706"/>
                <a:gd name="T117" fmla="*/ 518 h 595"/>
                <a:gd name="T118" fmla="*/ 305 w 706"/>
                <a:gd name="T119" fmla="*/ 508 h 595"/>
                <a:gd name="T120" fmla="*/ 280 w 706"/>
                <a:gd name="T121" fmla="*/ 518 h 595"/>
                <a:gd name="T122" fmla="*/ 242 w 706"/>
                <a:gd name="T123" fmla="*/ 52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6" h="595">
                  <a:moveTo>
                    <a:pt x="213" y="518"/>
                  </a:moveTo>
                  <a:lnTo>
                    <a:pt x="208" y="518"/>
                  </a:lnTo>
                  <a:lnTo>
                    <a:pt x="208" y="518"/>
                  </a:lnTo>
                  <a:lnTo>
                    <a:pt x="203" y="518"/>
                  </a:lnTo>
                  <a:lnTo>
                    <a:pt x="203" y="523"/>
                  </a:lnTo>
                  <a:lnTo>
                    <a:pt x="203" y="523"/>
                  </a:lnTo>
                  <a:lnTo>
                    <a:pt x="198" y="528"/>
                  </a:lnTo>
                  <a:lnTo>
                    <a:pt x="198" y="528"/>
                  </a:lnTo>
                  <a:lnTo>
                    <a:pt x="193" y="532"/>
                  </a:lnTo>
                  <a:lnTo>
                    <a:pt x="193" y="532"/>
                  </a:lnTo>
                  <a:lnTo>
                    <a:pt x="188" y="532"/>
                  </a:lnTo>
                  <a:lnTo>
                    <a:pt x="188" y="532"/>
                  </a:lnTo>
                  <a:lnTo>
                    <a:pt x="184" y="532"/>
                  </a:lnTo>
                  <a:lnTo>
                    <a:pt x="184" y="532"/>
                  </a:lnTo>
                  <a:lnTo>
                    <a:pt x="184" y="532"/>
                  </a:lnTo>
                  <a:lnTo>
                    <a:pt x="179" y="532"/>
                  </a:lnTo>
                  <a:lnTo>
                    <a:pt x="179" y="532"/>
                  </a:lnTo>
                  <a:lnTo>
                    <a:pt x="174" y="532"/>
                  </a:lnTo>
                  <a:lnTo>
                    <a:pt x="174" y="532"/>
                  </a:lnTo>
                  <a:lnTo>
                    <a:pt x="169" y="532"/>
                  </a:lnTo>
                  <a:lnTo>
                    <a:pt x="169" y="532"/>
                  </a:lnTo>
                  <a:lnTo>
                    <a:pt x="164" y="532"/>
                  </a:lnTo>
                  <a:lnTo>
                    <a:pt x="159" y="532"/>
                  </a:lnTo>
                  <a:lnTo>
                    <a:pt x="159" y="532"/>
                  </a:lnTo>
                  <a:lnTo>
                    <a:pt x="155" y="532"/>
                  </a:lnTo>
                  <a:lnTo>
                    <a:pt x="150" y="532"/>
                  </a:lnTo>
                  <a:lnTo>
                    <a:pt x="145" y="532"/>
                  </a:lnTo>
                  <a:lnTo>
                    <a:pt x="145" y="537"/>
                  </a:lnTo>
                  <a:lnTo>
                    <a:pt x="135" y="542"/>
                  </a:lnTo>
                  <a:lnTo>
                    <a:pt x="130" y="547"/>
                  </a:lnTo>
                  <a:lnTo>
                    <a:pt x="126" y="547"/>
                  </a:lnTo>
                  <a:lnTo>
                    <a:pt x="126" y="552"/>
                  </a:lnTo>
                  <a:lnTo>
                    <a:pt x="121" y="557"/>
                  </a:lnTo>
                  <a:lnTo>
                    <a:pt x="116" y="562"/>
                  </a:lnTo>
                  <a:lnTo>
                    <a:pt x="116" y="562"/>
                  </a:lnTo>
                  <a:lnTo>
                    <a:pt x="111" y="562"/>
                  </a:lnTo>
                  <a:lnTo>
                    <a:pt x="111" y="566"/>
                  </a:lnTo>
                  <a:lnTo>
                    <a:pt x="111" y="566"/>
                  </a:lnTo>
                  <a:lnTo>
                    <a:pt x="106" y="566"/>
                  </a:lnTo>
                  <a:lnTo>
                    <a:pt x="101" y="562"/>
                  </a:lnTo>
                  <a:lnTo>
                    <a:pt x="97" y="562"/>
                  </a:lnTo>
                  <a:lnTo>
                    <a:pt x="87" y="562"/>
                  </a:lnTo>
                  <a:lnTo>
                    <a:pt x="87" y="562"/>
                  </a:lnTo>
                  <a:lnTo>
                    <a:pt x="82" y="562"/>
                  </a:lnTo>
                  <a:lnTo>
                    <a:pt x="82" y="562"/>
                  </a:lnTo>
                  <a:lnTo>
                    <a:pt x="82" y="562"/>
                  </a:lnTo>
                  <a:lnTo>
                    <a:pt x="82" y="566"/>
                  </a:lnTo>
                  <a:lnTo>
                    <a:pt x="82" y="566"/>
                  </a:lnTo>
                  <a:lnTo>
                    <a:pt x="77" y="571"/>
                  </a:lnTo>
                  <a:lnTo>
                    <a:pt x="77" y="571"/>
                  </a:lnTo>
                  <a:lnTo>
                    <a:pt x="72" y="571"/>
                  </a:lnTo>
                  <a:lnTo>
                    <a:pt x="67" y="576"/>
                  </a:lnTo>
                  <a:lnTo>
                    <a:pt x="63" y="576"/>
                  </a:lnTo>
                  <a:lnTo>
                    <a:pt x="63" y="581"/>
                  </a:lnTo>
                  <a:lnTo>
                    <a:pt x="58" y="581"/>
                  </a:lnTo>
                  <a:lnTo>
                    <a:pt x="58" y="581"/>
                  </a:lnTo>
                  <a:lnTo>
                    <a:pt x="58" y="581"/>
                  </a:lnTo>
                  <a:lnTo>
                    <a:pt x="58" y="586"/>
                  </a:lnTo>
                  <a:lnTo>
                    <a:pt x="63" y="586"/>
                  </a:lnTo>
                  <a:lnTo>
                    <a:pt x="63" y="586"/>
                  </a:lnTo>
                  <a:lnTo>
                    <a:pt x="63" y="591"/>
                  </a:lnTo>
                  <a:lnTo>
                    <a:pt x="58" y="591"/>
                  </a:lnTo>
                  <a:lnTo>
                    <a:pt x="58" y="591"/>
                  </a:lnTo>
                  <a:lnTo>
                    <a:pt x="53" y="591"/>
                  </a:lnTo>
                  <a:lnTo>
                    <a:pt x="53" y="595"/>
                  </a:lnTo>
                  <a:lnTo>
                    <a:pt x="53" y="595"/>
                  </a:lnTo>
                  <a:lnTo>
                    <a:pt x="53" y="595"/>
                  </a:lnTo>
                  <a:lnTo>
                    <a:pt x="48" y="595"/>
                  </a:lnTo>
                  <a:lnTo>
                    <a:pt x="43" y="591"/>
                  </a:lnTo>
                  <a:lnTo>
                    <a:pt x="43" y="591"/>
                  </a:lnTo>
                  <a:lnTo>
                    <a:pt x="38" y="591"/>
                  </a:lnTo>
                  <a:lnTo>
                    <a:pt x="34" y="591"/>
                  </a:lnTo>
                  <a:lnTo>
                    <a:pt x="34" y="591"/>
                  </a:lnTo>
                  <a:lnTo>
                    <a:pt x="29" y="591"/>
                  </a:lnTo>
                  <a:lnTo>
                    <a:pt x="24" y="591"/>
                  </a:lnTo>
                  <a:lnTo>
                    <a:pt x="24" y="591"/>
                  </a:lnTo>
                  <a:lnTo>
                    <a:pt x="19" y="591"/>
                  </a:lnTo>
                  <a:lnTo>
                    <a:pt x="19" y="591"/>
                  </a:lnTo>
                  <a:lnTo>
                    <a:pt x="19" y="586"/>
                  </a:lnTo>
                  <a:lnTo>
                    <a:pt x="19" y="586"/>
                  </a:lnTo>
                  <a:lnTo>
                    <a:pt x="19" y="586"/>
                  </a:lnTo>
                  <a:lnTo>
                    <a:pt x="19" y="581"/>
                  </a:lnTo>
                  <a:lnTo>
                    <a:pt x="19" y="581"/>
                  </a:lnTo>
                  <a:lnTo>
                    <a:pt x="19" y="581"/>
                  </a:lnTo>
                  <a:lnTo>
                    <a:pt x="19" y="576"/>
                  </a:lnTo>
                  <a:lnTo>
                    <a:pt x="19" y="576"/>
                  </a:lnTo>
                  <a:lnTo>
                    <a:pt x="19" y="576"/>
                  </a:lnTo>
                  <a:lnTo>
                    <a:pt x="14" y="581"/>
                  </a:lnTo>
                  <a:lnTo>
                    <a:pt x="9" y="581"/>
                  </a:lnTo>
                  <a:lnTo>
                    <a:pt x="9" y="581"/>
                  </a:lnTo>
                  <a:lnTo>
                    <a:pt x="9" y="581"/>
                  </a:lnTo>
                  <a:lnTo>
                    <a:pt x="9" y="581"/>
                  </a:lnTo>
                  <a:lnTo>
                    <a:pt x="9" y="581"/>
                  </a:lnTo>
                  <a:lnTo>
                    <a:pt x="5" y="581"/>
                  </a:lnTo>
                  <a:lnTo>
                    <a:pt x="5" y="581"/>
                  </a:lnTo>
                  <a:lnTo>
                    <a:pt x="9" y="581"/>
                  </a:lnTo>
                  <a:lnTo>
                    <a:pt x="14" y="576"/>
                  </a:lnTo>
                  <a:lnTo>
                    <a:pt x="14" y="576"/>
                  </a:lnTo>
                  <a:lnTo>
                    <a:pt x="19" y="576"/>
                  </a:lnTo>
                  <a:lnTo>
                    <a:pt x="19" y="571"/>
                  </a:lnTo>
                  <a:lnTo>
                    <a:pt x="19" y="571"/>
                  </a:lnTo>
                  <a:lnTo>
                    <a:pt x="19" y="566"/>
                  </a:lnTo>
                  <a:lnTo>
                    <a:pt x="19" y="562"/>
                  </a:lnTo>
                  <a:lnTo>
                    <a:pt x="19" y="557"/>
                  </a:lnTo>
                  <a:lnTo>
                    <a:pt x="14" y="557"/>
                  </a:lnTo>
                  <a:lnTo>
                    <a:pt x="14" y="552"/>
                  </a:lnTo>
                  <a:lnTo>
                    <a:pt x="14" y="552"/>
                  </a:lnTo>
                  <a:lnTo>
                    <a:pt x="9" y="552"/>
                  </a:lnTo>
                  <a:lnTo>
                    <a:pt x="9" y="552"/>
                  </a:lnTo>
                  <a:lnTo>
                    <a:pt x="5" y="552"/>
                  </a:lnTo>
                  <a:lnTo>
                    <a:pt x="5" y="552"/>
                  </a:lnTo>
                  <a:lnTo>
                    <a:pt x="5" y="547"/>
                  </a:lnTo>
                  <a:lnTo>
                    <a:pt x="5" y="547"/>
                  </a:lnTo>
                  <a:lnTo>
                    <a:pt x="5" y="542"/>
                  </a:lnTo>
                  <a:lnTo>
                    <a:pt x="0" y="542"/>
                  </a:lnTo>
                  <a:lnTo>
                    <a:pt x="0" y="542"/>
                  </a:lnTo>
                  <a:lnTo>
                    <a:pt x="0" y="537"/>
                  </a:lnTo>
                  <a:lnTo>
                    <a:pt x="0" y="537"/>
                  </a:lnTo>
                  <a:lnTo>
                    <a:pt x="0" y="537"/>
                  </a:lnTo>
                  <a:lnTo>
                    <a:pt x="0" y="532"/>
                  </a:lnTo>
                  <a:lnTo>
                    <a:pt x="0" y="532"/>
                  </a:lnTo>
                  <a:lnTo>
                    <a:pt x="0" y="532"/>
                  </a:lnTo>
                  <a:lnTo>
                    <a:pt x="0" y="532"/>
                  </a:lnTo>
                  <a:lnTo>
                    <a:pt x="0" y="528"/>
                  </a:lnTo>
                  <a:lnTo>
                    <a:pt x="0" y="528"/>
                  </a:lnTo>
                  <a:lnTo>
                    <a:pt x="0" y="528"/>
                  </a:lnTo>
                  <a:lnTo>
                    <a:pt x="0" y="528"/>
                  </a:lnTo>
                  <a:lnTo>
                    <a:pt x="0" y="523"/>
                  </a:lnTo>
                  <a:lnTo>
                    <a:pt x="0" y="523"/>
                  </a:lnTo>
                  <a:lnTo>
                    <a:pt x="5" y="523"/>
                  </a:lnTo>
                  <a:lnTo>
                    <a:pt x="5" y="523"/>
                  </a:lnTo>
                  <a:lnTo>
                    <a:pt x="5" y="523"/>
                  </a:lnTo>
                  <a:lnTo>
                    <a:pt x="5" y="523"/>
                  </a:lnTo>
                  <a:lnTo>
                    <a:pt x="5" y="523"/>
                  </a:lnTo>
                  <a:lnTo>
                    <a:pt x="5" y="523"/>
                  </a:lnTo>
                  <a:lnTo>
                    <a:pt x="5" y="518"/>
                  </a:lnTo>
                  <a:lnTo>
                    <a:pt x="5" y="518"/>
                  </a:lnTo>
                  <a:lnTo>
                    <a:pt x="5" y="518"/>
                  </a:lnTo>
                  <a:lnTo>
                    <a:pt x="9" y="513"/>
                  </a:lnTo>
                  <a:lnTo>
                    <a:pt x="9" y="513"/>
                  </a:lnTo>
                  <a:lnTo>
                    <a:pt x="9" y="513"/>
                  </a:lnTo>
                  <a:lnTo>
                    <a:pt x="14" y="508"/>
                  </a:lnTo>
                  <a:lnTo>
                    <a:pt x="19" y="508"/>
                  </a:lnTo>
                  <a:lnTo>
                    <a:pt x="19" y="503"/>
                  </a:lnTo>
                  <a:lnTo>
                    <a:pt x="19" y="503"/>
                  </a:lnTo>
                  <a:lnTo>
                    <a:pt x="19" y="499"/>
                  </a:lnTo>
                  <a:lnTo>
                    <a:pt x="19" y="499"/>
                  </a:lnTo>
                  <a:lnTo>
                    <a:pt x="24" y="499"/>
                  </a:lnTo>
                  <a:lnTo>
                    <a:pt x="24" y="499"/>
                  </a:lnTo>
                  <a:lnTo>
                    <a:pt x="24" y="499"/>
                  </a:lnTo>
                  <a:lnTo>
                    <a:pt x="24" y="494"/>
                  </a:lnTo>
                  <a:lnTo>
                    <a:pt x="24" y="494"/>
                  </a:lnTo>
                  <a:lnTo>
                    <a:pt x="29" y="489"/>
                  </a:lnTo>
                  <a:lnTo>
                    <a:pt x="29" y="489"/>
                  </a:lnTo>
                  <a:lnTo>
                    <a:pt x="29" y="484"/>
                  </a:lnTo>
                  <a:lnTo>
                    <a:pt x="29" y="484"/>
                  </a:lnTo>
                  <a:lnTo>
                    <a:pt x="29" y="484"/>
                  </a:lnTo>
                  <a:lnTo>
                    <a:pt x="29" y="484"/>
                  </a:lnTo>
                  <a:lnTo>
                    <a:pt x="29" y="484"/>
                  </a:lnTo>
                  <a:lnTo>
                    <a:pt x="29" y="479"/>
                  </a:lnTo>
                  <a:lnTo>
                    <a:pt x="29" y="479"/>
                  </a:lnTo>
                  <a:lnTo>
                    <a:pt x="29" y="479"/>
                  </a:lnTo>
                  <a:lnTo>
                    <a:pt x="24" y="474"/>
                  </a:lnTo>
                  <a:lnTo>
                    <a:pt x="24" y="470"/>
                  </a:lnTo>
                  <a:lnTo>
                    <a:pt x="24" y="470"/>
                  </a:lnTo>
                  <a:lnTo>
                    <a:pt x="24" y="465"/>
                  </a:lnTo>
                  <a:lnTo>
                    <a:pt x="24" y="465"/>
                  </a:lnTo>
                  <a:lnTo>
                    <a:pt x="19" y="465"/>
                  </a:lnTo>
                  <a:lnTo>
                    <a:pt x="19" y="460"/>
                  </a:lnTo>
                  <a:lnTo>
                    <a:pt x="19" y="460"/>
                  </a:lnTo>
                  <a:lnTo>
                    <a:pt x="14" y="455"/>
                  </a:lnTo>
                  <a:lnTo>
                    <a:pt x="9" y="455"/>
                  </a:lnTo>
                  <a:lnTo>
                    <a:pt x="9" y="450"/>
                  </a:lnTo>
                  <a:lnTo>
                    <a:pt x="9" y="450"/>
                  </a:lnTo>
                  <a:lnTo>
                    <a:pt x="9" y="450"/>
                  </a:lnTo>
                  <a:lnTo>
                    <a:pt x="5" y="450"/>
                  </a:lnTo>
                  <a:lnTo>
                    <a:pt x="5" y="450"/>
                  </a:lnTo>
                  <a:lnTo>
                    <a:pt x="5" y="450"/>
                  </a:lnTo>
                  <a:lnTo>
                    <a:pt x="5" y="450"/>
                  </a:lnTo>
                  <a:lnTo>
                    <a:pt x="5" y="445"/>
                  </a:lnTo>
                  <a:lnTo>
                    <a:pt x="5" y="445"/>
                  </a:lnTo>
                  <a:lnTo>
                    <a:pt x="5" y="445"/>
                  </a:lnTo>
                  <a:lnTo>
                    <a:pt x="5" y="445"/>
                  </a:lnTo>
                  <a:lnTo>
                    <a:pt x="0" y="445"/>
                  </a:lnTo>
                  <a:lnTo>
                    <a:pt x="0" y="445"/>
                  </a:lnTo>
                  <a:lnTo>
                    <a:pt x="0" y="445"/>
                  </a:lnTo>
                  <a:lnTo>
                    <a:pt x="0" y="445"/>
                  </a:lnTo>
                  <a:lnTo>
                    <a:pt x="0" y="445"/>
                  </a:lnTo>
                  <a:lnTo>
                    <a:pt x="0" y="445"/>
                  </a:lnTo>
                  <a:lnTo>
                    <a:pt x="0" y="445"/>
                  </a:lnTo>
                  <a:lnTo>
                    <a:pt x="0" y="441"/>
                  </a:lnTo>
                  <a:lnTo>
                    <a:pt x="0" y="441"/>
                  </a:lnTo>
                  <a:lnTo>
                    <a:pt x="0" y="441"/>
                  </a:lnTo>
                  <a:lnTo>
                    <a:pt x="0" y="441"/>
                  </a:lnTo>
                  <a:lnTo>
                    <a:pt x="0" y="441"/>
                  </a:lnTo>
                  <a:lnTo>
                    <a:pt x="0" y="441"/>
                  </a:lnTo>
                  <a:lnTo>
                    <a:pt x="0" y="436"/>
                  </a:lnTo>
                  <a:lnTo>
                    <a:pt x="0" y="436"/>
                  </a:lnTo>
                  <a:lnTo>
                    <a:pt x="0" y="436"/>
                  </a:lnTo>
                  <a:lnTo>
                    <a:pt x="0" y="436"/>
                  </a:lnTo>
                  <a:lnTo>
                    <a:pt x="0" y="436"/>
                  </a:lnTo>
                  <a:lnTo>
                    <a:pt x="0" y="431"/>
                  </a:lnTo>
                  <a:lnTo>
                    <a:pt x="0" y="431"/>
                  </a:lnTo>
                  <a:lnTo>
                    <a:pt x="0" y="431"/>
                  </a:lnTo>
                  <a:lnTo>
                    <a:pt x="0" y="431"/>
                  </a:lnTo>
                  <a:lnTo>
                    <a:pt x="0" y="431"/>
                  </a:lnTo>
                  <a:lnTo>
                    <a:pt x="0" y="431"/>
                  </a:lnTo>
                  <a:lnTo>
                    <a:pt x="0" y="431"/>
                  </a:lnTo>
                  <a:lnTo>
                    <a:pt x="0" y="431"/>
                  </a:lnTo>
                  <a:lnTo>
                    <a:pt x="0" y="426"/>
                  </a:lnTo>
                  <a:lnTo>
                    <a:pt x="0" y="426"/>
                  </a:lnTo>
                  <a:lnTo>
                    <a:pt x="0" y="426"/>
                  </a:lnTo>
                  <a:lnTo>
                    <a:pt x="0" y="426"/>
                  </a:lnTo>
                  <a:lnTo>
                    <a:pt x="0" y="426"/>
                  </a:lnTo>
                  <a:lnTo>
                    <a:pt x="0" y="421"/>
                  </a:lnTo>
                  <a:lnTo>
                    <a:pt x="0" y="421"/>
                  </a:lnTo>
                  <a:lnTo>
                    <a:pt x="0" y="421"/>
                  </a:lnTo>
                  <a:lnTo>
                    <a:pt x="5" y="421"/>
                  </a:lnTo>
                  <a:lnTo>
                    <a:pt x="5" y="416"/>
                  </a:lnTo>
                  <a:lnTo>
                    <a:pt x="5" y="416"/>
                  </a:lnTo>
                  <a:lnTo>
                    <a:pt x="9" y="416"/>
                  </a:lnTo>
                  <a:lnTo>
                    <a:pt x="9" y="412"/>
                  </a:lnTo>
                  <a:lnTo>
                    <a:pt x="9" y="407"/>
                  </a:lnTo>
                  <a:lnTo>
                    <a:pt x="9" y="407"/>
                  </a:lnTo>
                  <a:lnTo>
                    <a:pt x="9" y="402"/>
                  </a:lnTo>
                  <a:lnTo>
                    <a:pt x="9" y="402"/>
                  </a:lnTo>
                  <a:lnTo>
                    <a:pt x="9" y="397"/>
                  </a:lnTo>
                  <a:lnTo>
                    <a:pt x="9" y="397"/>
                  </a:lnTo>
                  <a:lnTo>
                    <a:pt x="9" y="397"/>
                  </a:lnTo>
                  <a:lnTo>
                    <a:pt x="9" y="397"/>
                  </a:lnTo>
                  <a:lnTo>
                    <a:pt x="9" y="397"/>
                  </a:lnTo>
                  <a:lnTo>
                    <a:pt x="9" y="397"/>
                  </a:lnTo>
                  <a:lnTo>
                    <a:pt x="9" y="397"/>
                  </a:lnTo>
                  <a:lnTo>
                    <a:pt x="9" y="397"/>
                  </a:lnTo>
                  <a:lnTo>
                    <a:pt x="5" y="392"/>
                  </a:lnTo>
                  <a:lnTo>
                    <a:pt x="5" y="392"/>
                  </a:lnTo>
                  <a:lnTo>
                    <a:pt x="5" y="392"/>
                  </a:lnTo>
                  <a:lnTo>
                    <a:pt x="5" y="392"/>
                  </a:lnTo>
                  <a:lnTo>
                    <a:pt x="5" y="392"/>
                  </a:lnTo>
                  <a:lnTo>
                    <a:pt x="5" y="392"/>
                  </a:lnTo>
                  <a:lnTo>
                    <a:pt x="5" y="392"/>
                  </a:lnTo>
                  <a:lnTo>
                    <a:pt x="5" y="392"/>
                  </a:lnTo>
                  <a:lnTo>
                    <a:pt x="5" y="392"/>
                  </a:lnTo>
                  <a:lnTo>
                    <a:pt x="5" y="387"/>
                  </a:lnTo>
                  <a:lnTo>
                    <a:pt x="5" y="387"/>
                  </a:lnTo>
                  <a:lnTo>
                    <a:pt x="5" y="387"/>
                  </a:lnTo>
                  <a:lnTo>
                    <a:pt x="9" y="387"/>
                  </a:lnTo>
                  <a:lnTo>
                    <a:pt x="9" y="387"/>
                  </a:lnTo>
                  <a:lnTo>
                    <a:pt x="9" y="383"/>
                  </a:lnTo>
                  <a:lnTo>
                    <a:pt x="14" y="383"/>
                  </a:lnTo>
                  <a:lnTo>
                    <a:pt x="14" y="378"/>
                  </a:lnTo>
                  <a:lnTo>
                    <a:pt x="14" y="378"/>
                  </a:lnTo>
                  <a:lnTo>
                    <a:pt x="19" y="378"/>
                  </a:lnTo>
                  <a:lnTo>
                    <a:pt x="19" y="378"/>
                  </a:lnTo>
                  <a:lnTo>
                    <a:pt x="19" y="373"/>
                  </a:lnTo>
                  <a:lnTo>
                    <a:pt x="24" y="373"/>
                  </a:lnTo>
                  <a:lnTo>
                    <a:pt x="29" y="373"/>
                  </a:lnTo>
                  <a:lnTo>
                    <a:pt x="29" y="373"/>
                  </a:lnTo>
                  <a:lnTo>
                    <a:pt x="34" y="368"/>
                  </a:lnTo>
                  <a:lnTo>
                    <a:pt x="34" y="368"/>
                  </a:lnTo>
                  <a:lnTo>
                    <a:pt x="34" y="368"/>
                  </a:lnTo>
                  <a:lnTo>
                    <a:pt x="38" y="368"/>
                  </a:lnTo>
                  <a:lnTo>
                    <a:pt x="38" y="368"/>
                  </a:lnTo>
                  <a:lnTo>
                    <a:pt x="38" y="363"/>
                  </a:lnTo>
                  <a:lnTo>
                    <a:pt x="43" y="363"/>
                  </a:lnTo>
                  <a:lnTo>
                    <a:pt x="43" y="363"/>
                  </a:lnTo>
                  <a:lnTo>
                    <a:pt x="48" y="363"/>
                  </a:lnTo>
                  <a:lnTo>
                    <a:pt x="48" y="363"/>
                  </a:lnTo>
                  <a:lnTo>
                    <a:pt x="53" y="358"/>
                  </a:lnTo>
                  <a:lnTo>
                    <a:pt x="58" y="358"/>
                  </a:lnTo>
                  <a:lnTo>
                    <a:pt x="58" y="358"/>
                  </a:lnTo>
                  <a:lnTo>
                    <a:pt x="63" y="353"/>
                  </a:lnTo>
                  <a:lnTo>
                    <a:pt x="67" y="353"/>
                  </a:lnTo>
                  <a:lnTo>
                    <a:pt x="72" y="353"/>
                  </a:lnTo>
                  <a:lnTo>
                    <a:pt x="72" y="353"/>
                  </a:lnTo>
                  <a:lnTo>
                    <a:pt x="72" y="349"/>
                  </a:lnTo>
                  <a:lnTo>
                    <a:pt x="77" y="349"/>
                  </a:lnTo>
                  <a:lnTo>
                    <a:pt x="77" y="349"/>
                  </a:lnTo>
                  <a:lnTo>
                    <a:pt x="77" y="349"/>
                  </a:lnTo>
                  <a:lnTo>
                    <a:pt x="77" y="353"/>
                  </a:lnTo>
                  <a:lnTo>
                    <a:pt x="77" y="353"/>
                  </a:lnTo>
                  <a:lnTo>
                    <a:pt x="77" y="353"/>
                  </a:lnTo>
                  <a:lnTo>
                    <a:pt x="77" y="353"/>
                  </a:lnTo>
                  <a:lnTo>
                    <a:pt x="82" y="353"/>
                  </a:lnTo>
                  <a:lnTo>
                    <a:pt x="82" y="353"/>
                  </a:lnTo>
                  <a:lnTo>
                    <a:pt x="82" y="353"/>
                  </a:lnTo>
                  <a:lnTo>
                    <a:pt x="87" y="353"/>
                  </a:lnTo>
                  <a:lnTo>
                    <a:pt x="87" y="353"/>
                  </a:lnTo>
                  <a:lnTo>
                    <a:pt x="92" y="353"/>
                  </a:lnTo>
                  <a:lnTo>
                    <a:pt x="92" y="353"/>
                  </a:lnTo>
                  <a:lnTo>
                    <a:pt x="92" y="353"/>
                  </a:lnTo>
                  <a:lnTo>
                    <a:pt x="97" y="349"/>
                  </a:lnTo>
                  <a:lnTo>
                    <a:pt x="97" y="349"/>
                  </a:lnTo>
                  <a:lnTo>
                    <a:pt x="97" y="349"/>
                  </a:lnTo>
                  <a:lnTo>
                    <a:pt x="97" y="344"/>
                  </a:lnTo>
                  <a:lnTo>
                    <a:pt x="97" y="344"/>
                  </a:lnTo>
                  <a:lnTo>
                    <a:pt x="97" y="344"/>
                  </a:lnTo>
                  <a:lnTo>
                    <a:pt x="97" y="344"/>
                  </a:lnTo>
                  <a:lnTo>
                    <a:pt x="97" y="339"/>
                  </a:lnTo>
                  <a:lnTo>
                    <a:pt x="97" y="339"/>
                  </a:lnTo>
                  <a:lnTo>
                    <a:pt x="97" y="339"/>
                  </a:lnTo>
                  <a:lnTo>
                    <a:pt x="97" y="334"/>
                  </a:lnTo>
                  <a:lnTo>
                    <a:pt x="92" y="334"/>
                  </a:lnTo>
                  <a:lnTo>
                    <a:pt x="92" y="334"/>
                  </a:lnTo>
                  <a:lnTo>
                    <a:pt x="92" y="334"/>
                  </a:lnTo>
                  <a:lnTo>
                    <a:pt x="97" y="329"/>
                  </a:lnTo>
                  <a:lnTo>
                    <a:pt x="97" y="329"/>
                  </a:lnTo>
                  <a:lnTo>
                    <a:pt x="97" y="329"/>
                  </a:lnTo>
                  <a:lnTo>
                    <a:pt x="97" y="329"/>
                  </a:lnTo>
                  <a:lnTo>
                    <a:pt x="97" y="329"/>
                  </a:lnTo>
                  <a:lnTo>
                    <a:pt x="97" y="329"/>
                  </a:lnTo>
                  <a:lnTo>
                    <a:pt x="97" y="324"/>
                  </a:lnTo>
                  <a:lnTo>
                    <a:pt x="97" y="324"/>
                  </a:lnTo>
                  <a:lnTo>
                    <a:pt x="101" y="324"/>
                  </a:lnTo>
                  <a:lnTo>
                    <a:pt x="106" y="324"/>
                  </a:lnTo>
                  <a:lnTo>
                    <a:pt x="106" y="320"/>
                  </a:lnTo>
                  <a:lnTo>
                    <a:pt x="111" y="320"/>
                  </a:lnTo>
                  <a:lnTo>
                    <a:pt x="111" y="320"/>
                  </a:lnTo>
                  <a:lnTo>
                    <a:pt x="111" y="315"/>
                  </a:lnTo>
                  <a:lnTo>
                    <a:pt x="116" y="315"/>
                  </a:lnTo>
                  <a:lnTo>
                    <a:pt x="116" y="315"/>
                  </a:lnTo>
                  <a:lnTo>
                    <a:pt x="116" y="315"/>
                  </a:lnTo>
                  <a:lnTo>
                    <a:pt x="116" y="310"/>
                  </a:lnTo>
                  <a:lnTo>
                    <a:pt x="121" y="310"/>
                  </a:lnTo>
                  <a:lnTo>
                    <a:pt x="121" y="310"/>
                  </a:lnTo>
                  <a:lnTo>
                    <a:pt x="121" y="310"/>
                  </a:lnTo>
                  <a:lnTo>
                    <a:pt x="121" y="310"/>
                  </a:lnTo>
                  <a:lnTo>
                    <a:pt x="121" y="305"/>
                  </a:lnTo>
                  <a:lnTo>
                    <a:pt x="126" y="305"/>
                  </a:lnTo>
                  <a:lnTo>
                    <a:pt x="126" y="305"/>
                  </a:lnTo>
                  <a:lnTo>
                    <a:pt x="130" y="305"/>
                  </a:lnTo>
                  <a:lnTo>
                    <a:pt x="130" y="305"/>
                  </a:lnTo>
                  <a:lnTo>
                    <a:pt x="135" y="300"/>
                  </a:lnTo>
                  <a:lnTo>
                    <a:pt x="135" y="300"/>
                  </a:lnTo>
                  <a:lnTo>
                    <a:pt x="140" y="300"/>
                  </a:lnTo>
                  <a:lnTo>
                    <a:pt x="140" y="295"/>
                  </a:lnTo>
                  <a:lnTo>
                    <a:pt x="140" y="295"/>
                  </a:lnTo>
                  <a:lnTo>
                    <a:pt x="140" y="291"/>
                  </a:lnTo>
                  <a:lnTo>
                    <a:pt x="145" y="291"/>
                  </a:lnTo>
                  <a:lnTo>
                    <a:pt x="145" y="291"/>
                  </a:lnTo>
                  <a:lnTo>
                    <a:pt x="145" y="291"/>
                  </a:lnTo>
                  <a:lnTo>
                    <a:pt x="150" y="286"/>
                  </a:lnTo>
                  <a:lnTo>
                    <a:pt x="150" y="286"/>
                  </a:lnTo>
                  <a:lnTo>
                    <a:pt x="150" y="286"/>
                  </a:lnTo>
                  <a:lnTo>
                    <a:pt x="150" y="281"/>
                  </a:lnTo>
                  <a:lnTo>
                    <a:pt x="150" y="281"/>
                  </a:lnTo>
                  <a:lnTo>
                    <a:pt x="150" y="281"/>
                  </a:lnTo>
                  <a:lnTo>
                    <a:pt x="150" y="276"/>
                  </a:lnTo>
                  <a:lnTo>
                    <a:pt x="150" y="276"/>
                  </a:lnTo>
                  <a:lnTo>
                    <a:pt x="150" y="276"/>
                  </a:lnTo>
                  <a:lnTo>
                    <a:pt x="150" y="271"/>
                  </a:lnTo>
                  <a:lnTo>
                    <a:pt x="145" y="271"/>
                  </a:lnTo>
                  <a:lnTo>
                    <a:pt x="145" y="271"/>
                  </a:lnTo>
                  <a:lnTo>
                    <a:pt x="145" y="271"/>
                  </a:lnTo>
                  <a:lnTo>
                    <a:pt x="145" y="271"/>
                  </a:lnTo>
                  <a:lnTo>
                    <a:pt x="145" y="271"/>
                  </a:lnTo>
                  <a:lnTo>
                    <a:pt x="145" y="271"/>
                  </a:lnTo>
                  <a:lnTo>
                    <a:pt x="145" y="266"/>
                  </a:lnTo>
                  <a:lnTo>
                    <a:pt x="145" y="266"/>
                  </a:lnTo>
                  <a:lnTo>
                    <a:pt x="145" y="266"/>
                  </a:lnTo>
                  <a:lnTo>
                    <a:pt x="145" y="266"/>
                  </a:lnTo>
                  <a:lnTo>
                    <a:pt x="145" y="266"/>
                  </a:lnTo>
                  <a:lnTo>
                    <a:pt x="145" y="266"/>
                  </a:lnTo>
                  <a:lnTo>
                    <a:pt x="145" y="266"/>
                  </a:lnTo>
                  <a:lnTo>
                    <a:pt x="145" y="266"/>
                  </a:lnTo>
                  <a:lnTo>
                    <a:pt x="145" y="266"/>
                  </a:lnTo>
                  <a:lnTo>
                    <a:pt x="145" y="266"/>
                  </a:lnTo>
                  <a:lnTo>
                    <a:pt x="145" y="262"/>
                  </a:lnTo>
                  <a:lnTo>
                    <a:pt x="145" y="262"/>
                  </a:lnTo>
                  <a:lnTo>
                    <a:pt x="145" y="262"/>
                  </a:lnTo>
                  <a:lnTo>
                    <a:pt x="145" y="262"/>
                  </a:lnTo>
                  <a:lnTo>
                    <a:pt x="145" y="262"/>
                  </a:lnTo>
                  <a:lnTo>
                    <a:pt x="145" y="257"/>
                  </a:lnTo>
                  <a:lnTo>
                    <a:pt x="145" y="257"/>
                  </a:lnTo>
                  <a:lnTo>
                    <a:pt x="145" y="257"/>
                  </a:lnTo>
                  <a:lnTo>
                    <a:pt x="145" y="257"/>
                  </a:lnTo>
                  <a:lnTo>
                    <a:pt x="150" y="257"/>
                  </a:lnTo>
                  <a:lnTo>
                    <a:pt x="150" y="257"/>
                  </a:lnTo>
                  <a:lnTo>
                    <a:pt x="155" y="252"/>
                  </a:lnTo>
                  <a:lnTo>
                    <a:pt x="155" y="252"/>
                  </a:lnTo>
                  <a:lnTo>
                    <a:pt x="155" y="252"/>
                  </a:lnTo>
                  <a:lnTo>
                    <a:pt x="159" y="252"/>
                  </a:lnTo>
                  <a:lnTo>
                    <a:pt x="159" y="252"/>
                  </a:lnTo>
                  <a:lnTo>
                    <a:pt x="159" y="247"/>
                  </a:lnTo>
                  <a:lnTo>
                    <a:pt x="159" y="247"/>
                  </a:lnTo>
                  <a:lnTo>
                    <a:pt x="159" y="247"/>
                  </a:lnTo>
                  <a:lnTo>
                    <a:pt x="159" y="247"/>
                  </a:lnTo>
                  <a:lnTo>
                    <a:pt x="159" y="247"/>
                  </a:lnTo>
                  <a:lnTo>
                    <a:pt x="159" y="247"/>
                  </a:lnTo>
                  <a:lnTo>
                    <a:pt x="159" y="242"/>
                  </a:lnTo>
                  <a:lnTo>
                    <a:pt x="159" y="242"/>
                  </a:lnTo>
                  <a:lnTo>
                    <a:pt x="159" y="242"/>
                  </a:lnTo>
                  <a:lnTo>
                    <a:pt x="159" y="237"/>
                  </a:lnTo>
                  <a:lnTo>
                    <a:pt x="159" y="237"/>
                  </a:lnTo>
                  <a:lnTo>
                    <a:pt x="159" y="237"/>
                  </a:lnTo>
                  <a:lnTo>
                    <a:pt x="159" y="237"/>
                  </a:lnTo>
                  <a:lnTo>
                    <a:pt x="159" y="233"/>
                  </a:lnTo>
                  <a:lnTo>
                    <a:pt x="159" y="233"/>
                  </a:lnTo>
                  <a:lnTo>
                    <a:pt x="159" y="233"/>
                  </a:lnTo>
                  <a:lnTo>
                    <a:pt x="159" y="228"/>
                  </a:lnTo>
                  <a:lnTo>
                    <a:pt x="159" y="228"/>
                  </a:lnTo>
                  <a:lnTo>
                    <a:pt x="159" y="228"/>
                  </a:lnTo>
                  <a:lnTo>
                    <a:pt x="159" y="223"/>
                  </a:lnTo>
                  <a:lnTo>
                    <a:pt x="159" y="223"/>
                  </a:lnTo>
                  <a:lnTo>
                    <a:pt x="159" y="223"/>
                  </a:lnTo>
                  <a:lnTo>
                    <a:pt x="159" y="223"/>
                  </a:lnTo>
                  <a:lnTo>
                    <a:pt x="159" y="223"/>
                  </a:lnTo>
                  <a:lnTo>
                    <a:pt x="159" y="218"/>
                  </a:lnTo>
                  <a:lnTo>
                    <a:pt x="159" y="218"/>
                  </a:lnTo>
                  <a:lnTo>
                    <a:pt x="159" y="213"/>
                  </a:lnTo>
                  <a:lnTo>
                    <a:pt x="159" y="213"/>
                  </a:lnTo>
                  <a:lnTo>
                    <a:pt x="159" y="213"/>
                  </a:lnTo>
                  <a:lnTo>
                    <a:pt x="159" y="213"/>
                  </a:lnTo>
                  <a:lnTo>
                    <a:pt x="159" y="208"/>
                  </a:lnTo>
                  <a:lnTo>
                    <a:pt x="159" y="208"/>
                  </a:lnTo>
                  <a:lnTo>
                    <a:pt x="159" y="208"/>
                  </a:lnTo>
                  <a:lnTo>
                    <a:pt x="159" y="208"/>
                  </a:lnTo>
                  <a:lnTo>
                    <a:pt x="164" y="208"/>
                  </a:lnTo>
                  <a:lnTo>
                    <a:pt x="164" y="204"/>
                  </a:lnTo>
                  <a:lnTo>
                    <a:pt x="164" y="204"/>
                  </a:lnTo>
                  <a:lnTo>
                    <a:pt x="164" y="204"/>
                  </a:lnTo>
                  <a:lnTo>
                    <a:pt x="169" y="199"/>
                  </a:lnTo>
                  <a:lnTo>
                    <a:pt x="169" y="199"/>
                  </a:lnTo>
                  <a:lnTo>
                    <a:pt x="169" y="199"/>
                  </a:lnTo>
                  <a:lnTo>
                    <a:pt x="169" y="199"/>
                  </a:lnTo>
                  <a:lnTo>
                    <a:pt x="169" y="199"/>
                  </a:lnTo>
                  <a:lnTo>
                    <a:pt x="174" y="199"/>
                  </a:lnTo>
                  <a:lnTo>
                    <a:pt x="174" y="199"/>
                  </a:lnTo>
                  <a:lnTo>
                    <a:pt x="174" y="199"/>
                  </a:lnTo>
                  <a:lnTo>
                    <a:pt x="174" y="194"/>
                  </a:lnTo>
                  <a:lnTo>
                    <a:pt x="174" y="194"/>
                  </a:lnTo>
                  <a:lnTo>
                    <a:pt x="174" y="194"/>
                  </a:lnTo>
                  <a:lnTo>
                    <a:pt x="174" y="194"/>
                  </a:lnTo>
                  <a:lnTo>
                    <a:pt x="174" y="189"/>
                  </a:lnTo>
                  <a:lnTo>
                    <a:pt x="174" y="189"/>
                  </a:lnTo>
                  <a:lnTo>
                    <a:pt x="174" y="189"/>
                  </a:lnTo>
                  <a:lnTo>
                    <a:pt x="174" y="184"/>
                  </a:lnTo>
                  <a:lnTo>
                    <a:pt x="174" y="184"/>
                  </a:lnTo>
                  <a:lnTo>
                    <a:pt x="174" y="184"/>
                  </a:lnTo>
                  <a:lnTo>
                    <a:pt x="179" y="179"/>
                  </a:lnTo>
                  <a:lnTo>
                    <a:pt x="179" y="179"/>
                  </a:lnTo>
                  <a:lnTo>
                    <a:pt x="179" y="179"/>
                  </a:lnTo>
                  <a:lnTo>
                    <a:pt x="184" y="179"/>
                  </a:lnTo>
                  <a:lnTo>
                    <a:pt x="184" y="179"/>
                  </a:lnTo>
                  <a:lnTo>
                    <a:pt x="184" y="175"/>
                  </a:lnTo>
                  <a:lnTo>
                    <a:pt x="184" y="175"/>
                  </a:lnTo>
                  <a:lnTo>
                    <a:pt x="184" y="175"/>
                  </a:lnTo>
                  <a:lnTo>
                    <a:pt x="184" y="175"/>
                  </a:lnTo>
                  <a:lnTo>
                    <a:pt x="184" y="175"/>
                  </a:lnTo>
                  <a:lnTo>
                    <a:pt x="184" y="175"/>
                  </a:lnTo>
                  <a:lnTo>
                    <a:pt x="188" y="175"/>
                  </a:lnTo>
                  <a:lnTo>
                    <a:pt x="188" y="175"/>
                  </a:lnTo>
                  <a:lnTo>
                    <a:pt x="188" y="170"/>
                  </a:lnTo>
                  <a:lnTo>
                    <a:pt x="188" y="170"/>
                  </a:lnTo>
                  <a:lnTo>
                    <a:pt x="188" y="170"/>
                  </a:lnTo>
                  <a:lnTo>
                    <a:pt x="188" y="170"/>
                  </a:lnTo>
                  <a:lnTo>
                    <a:pt x="193" y="170"/>
                  </a:lnTo>
                  <a:lnTo>
                    <a:pt x="193" y="165"/>
                  </a:lnTo>
                  <a:lnTo>
                    <a:pt x="193" y="165"/>
                  </a:lnTo>
                  <a:lnTo>
                    <a:pt x="193" y="165"/>
                  </a:lnTo>
                  <a:lnTo>
                    <a:pt x="193" y="165"/>
                  </a:lnTo>
                  <a:lnTo>
                    <a:pt x="193" y="165"/>
                  </a:lnTo>
                  <a:lnTo>
                    <a:pt x="193" y="160"/>
                  </a:lnTo>
                  <a:lnTo>
                    <a:pt x="193" y="160"/>
                  </a:lnTo>
                  <a:lnTo>
                    <a:pt x="198" y="160"/>
                  </a:lnTo>
                  <a:lnTo>
                    <a:pt x="198" y="160"/>
                  </a:lnTo>
                  <a:lnTo>
                    <a:pt x="198" y="155"/>
                  </a:lnTo>
                  <a:lnTo>
                    <a:pt x="198" y="155"/>
                  </a:lnTo>
                  <a:lnTo>
                    <a:pt x="198" y="155"/>
                  </a:lnTo>
                  <a:lnTo>
                    <a:pt x="198" y="155"/>
                  </a:lnTo>
                  <a:lnTo>
                    <a:pt x="198" y="155"/>
                  </a:lnTo>
                  <a:lnTo>
                    <a:pt x="198" y="150"/>
                  </a:lnTo>
                  <a:lnTo>
                    <a:pt x="198" y="150"/>
                  </a:lnTo>
                  <a:lnTo>
                    <a:pt x="203" y="150"/>
                  </a:lnTo>
                  <a:lnTo>
                    <a:pt x="203" y="150"/>
                  </a:lnTo>
                  <a:lnTo>
                    <a:pt x="203" y="150"/>
                  </a:lnTo>
                  <a:lnTo>
                    <a:pt x="208" y="150"/>
                  </a:lnTo>
                  <a:lnTo>
                    <a:pt x="208" y="150"/>
                  </a:lnTo>
                  <a:lnTo>
                    <a:pt x="208" y="150"/>
                  </a:lnTo>
                  <a:lnTo>
                    <a:pt x="213" y="150"/>
                  </a:lnTo>
                  <a:lnTo>
                    <a:pt x="213" y="150"/>
                  </a:lnTo>
                  <a:lnTo>
                    <a:pt x="218" y="150"/>
                  </a:lnTo>
                  <a:lnTo>
                    <a:pt x="218" y="145"/>
                  </a:lnTo>
                  <a:lnTo>
                    <a:pt x="222" y="145"/>
                  </a:lnTo>
                  <a:lnTo>
                    <a:pt x="222" y="145"/>
                  </a:lnTo>
                  <a:lnTo>
                    <a:pt x="222" y="145"/>
                  </a:lnTo>
                  <a:lnTo>
                    <a:pt x="222" y="145"/>
                  </a:lnTo>
                  <a:lnTo>
                    <a:pt x="222" y="141"/>
                  </a:lnTo>
                  <a:lnTo>
                    <a:pt x="222" y="141"/>
                  </a:lnTo>
                  <a:lnTo>
                    <a:pt x="222" y="141"/>
                  </a:lnTo>
                  <a:lnTo>
                    <a:pt x="222" y="141"/>
                  </a:lnTo>
                  <a:lnTo>
                    <a:pt x="222" y="141"/>
                  </a:lnTo>
                  <a:lnTo>
                    <a:pt x="222" y="136"/>
                  </a:lnTo>
                  <a:lnTo>
                    <a:pt x="218" y="136"/>
                  </a:lnTo>
                  <a:lnTo>
                    <a:pt x="218" y="136"/>
                  </a:lnTo>
                  <a:lnTo>
                    <a:pt x="218" y="136"/>
                  </a:lnTo>
                  <a:lnTo>
                    <a:pt x="218" y="136"/>
                  </a:lnTo>
                  <a:lnTo>
                    <a:pt x="218" y="136"/>
                  </a:lnTo>
                  <a:lnTo>
                    <a:pt x="222" y="131"/>
                  </a:lnTo>
                  <a:lnTo>
                    <a:pt x="222" y="131"/>
                  </a:lnTo>
                  <a:lnTo>
                    <a:pt x="222" y="131"/>
                  </a:lnTo>
                  <a:lnTo>
                    <a:pt x="222" y="131"/>
                  </a:lnTo>
                  <a:lnTo>
                    <a:pt x="227" y="131"/>
                  </a:lnTo>
                  <a:lnTo>
                    <a:pt x="227" y="131"/>
                  </a:lnTo>
                  <a:lnTo>
                    <a:pt x="227" y="131"/>
                  </a:lnTo>
                  <a:lnTo>
                    <a:pt x="232" y="131"/>
                  </a:lnTo>
                  <a:lnTo>
                    <a:pt x="232" y="136"/>
                  </a:lnTo>
                  <a:lnTo>
                    <a:pt x="232" y="136"/>
                  </a:lnTo>
                  <a:lnTo>
                    <a:pt x="237" y="136"/>
                  </a:lnTo>
                  <a:lnTo>
                    <a:pt x="237" y="136"/>
                  </a:lnTo>
                  <a:lnTo>
                    <a:pt x="242" y="136"/>
                  </a:lnTo>
                  <a:lnTo>
                    <a:pt x="242" y="136"/>
                  </a:lnTo>
                  <a:lnTo>
                    <a:pt x="242" y="136"/>
                  </a:lnTo>
                  <a:lnTo>
                    <a:pt x="247" y="136"/>
                  </a:lnTo>
                  <a:lnTo>
                    <a:pt x="247" y="141"/>
                  </a:lnTo>
                  <a:lnTo>
                    <a:pt x="247" y="141"/>
                  </a:lnTo>
                  <a:lnTo>
                    <a:pt x="247" y="141"/>
                  </a:lnTo>
                  <a:lnTo>
                    <a:pt x="251" y="141"/>
                  </a:lnTo>
                  <a:lnTo>
                    <a:pt x="251" y="141"/>
                  </a:lnTo>
                  <a:lnTo>
                    <a:pt x="251" y="141"/>
                  </a:lnTo>
                  <a:lnTo>
                    <a:pt x="256" y="141"/>
                  </a:lnTo>
                  <a:lnTo>
                    <a:pt x="256" y="141"/>
                  </a:lnTo>
                  <a:lnTo>
                    <a:pt x="256" y="141"/>
                  </a:lnTo>
                  <a:lnTo>
                    <a:pt x="261" y="141"/>
                  </a:lnTo>
                  <a:lnTo>
                    <a:pt x="261" y="141"/>
                  </a:lnTo>
                  <a:lnTo>
                    <a:pt x="261" y="141"/>
                  </a:lnTo>
                  <a:lnTo>
                    <a:pt x="266" y="141"/>
                  </a:lnTo>
                  <a:lnTo>
                    <a:pt x="266" y="141"/>
                  </a:lnTo>
                  <a:lnTo>
                    <a:pt x="266" y="141"/>
                  </a:lnTo>
                  <a:lnTo>
                    <a:pt x="271" y="141"/>
                  </a:lnTo>
                  <a:lnTo>
                    <a:pt x="271" y="145"/>
                  </a:lnTo>
                  <a:lnTo>
                    <a:pt x="276" y="145"/>
                  </a:lnTo>
                  <a:lnTo>
                    <a:pt x="276" y="145"/>
                  </a:lnTo>
                  <a:lnTo>
                    <a:pt x="276" y="145"/>
                  </a:lnTo>
                  <a:lnTo>
                    <a:pt x="276" y="145"/>
                  </a:lnTo>
                  <a:lnTo>
                    <a:pt x="280" y="145"/>
                  </a:lnTo>
                  <a:lnTo>
                    <a:pt x="280" y="145"/>
                  </a:lnTo>
                  <a:lnTo>
                    <a:pt x="285" y="145"/>
                  </a:lnTo>
                  <a:lnTo>
                    <a:pt x="285" y="145"/>
                  </a:lnTo>
                  <a:lnTo>
                    <a:pt x="290" y="145"/>
                  </a:lnTo>
                  <a:lnTo>
                    <a:pt x="290" y="145"/>
                  </a:lnTo>
                  <a:lnTo>
                    <a:pt x="295" y="145"/>
                  </a:lnTo>
                  <a:lnTo>
                    <a:pt x="295" y="145"/>
                  </a:lnTo>
                  <a:lnTo>
                    <a:pt x="295" y="145"/>
                  </a:lnTo>
                  <a:lnTo>
                    <a:pt x="295" y="145"/>
                  </a:lnTo>
                  <a:lnTo>
                    <a:pt x="295" y="145"/>
                  </a:lnTo>
                  <a:lnTo>
                    <a:pt x="295" y="141"/>
                  </a:lnTo>
                  <a:lnTo>
                    <a:pt x="295" y="141"/>
                  </a:lnTo>
                  <a:lnTo>
                    <a:pt x="295" y="141"/>
                  </a:lnTo>
                  <a:lnTo>
                    <a:pt x="295" y="141"/>
                  </a:lnTo>
                  <a:lnTo>
                    <a:pt x="295" y="141"/>
                  </a:lnTo>
                  <a:lnTo>
                    <a:pt x="300" y="141"/>
                  </a:lnTo>
                  <a:lnTo>
                    <a:pt x="300" y="141"/>
                  </a:lnTo>
                  <a:lnTo>
                    <a:pt x="300" y="141"/>
                  </a:lnTo>
                  <a:lnTo>
                    <a:pt x="300" y="141"/>
                  </a:lnTo>
                  <a:lnTo>
                    <a:pt x="300" y="141"/>
                  </a:lnTo>
                  <a:lnTo>
                    <a:pt x="300" y="141"/>
                  </a:lnTo>
                  <a:lnTo>
                    <a:pt x="305" y="141"/>
                  </a:lnTo>
                  <a:lnTo>
                    <a:pt x="305" y="145"/>
                  </a:lnTo>
                  <a:lnTo>
                    <a:pt x="309" y="145"/>
                  </a:lnTo>
                  <a:lnTo>
                    <a:pt x="309" y="145"/>
                  </a:lnTo>
                  <a:lnTo>
                    <a:pt x="309" y="145"/>
                  </a:lnTo>
                  <a:lnTo>
                    <a:pt x="314" y="145"/>
                  </a:lnTo>
                  <a:lnTo>
                    <a:pt x="314" y="145"/>
                  </a:lnTo>
                  <a:lnTo>
                    <a:pt x="314" y="145"/>
                  </a:lnTo>
                  <a:lnTo>
                    <a:pt x="314" y="145"/>
                  </a:lnTo>
                  <a:lnTo>
                    <a:pt x="319" y="145"/>
                  </a:lnTo>
                  <a:lnTo>
                    <a:pt x="319" y="145"/>
                  </a:lnTo>
                  <a:lnTo>
                    <a:pt x="319" y="145"/>
                  </a:lnTo>
                  <a:lnTo>
                    <a:pt x="314" y="141"/>
                  </a:lnTo>
                  <a:lnTo>
                    <a:pt x="314" y="141"/>
                  </a:lnTo>
                  <a:lnTo>
                    <a:pt x="314" y="141"/>
                  </a:lnTo>
                  <a:lnTo>
                    <a:pt x="314" y="136"/>
                  </a:lnTo>
                  <a:lnTo>
                    <a:pt x="314" y="136"/>
                  </a:lnTo>
                  <a:lnTo>
                    <a:pt x="314" y="136"/>
                  </a:lnTo>
                  <a:lnTo>
                    <a:pt x="309" y="136"/>
                  </a:lnTo>
                  <a:lnTo>
                    <a:pt x="309" y="131"/>
                  </a:lnTo>
                  <a:lnTo>
                    <a:pt x="309" y="131"/>
                  </a:lnTo>
                  <a:lnTo>
                    <a:pt x="309" y="131"/>
                  </a:lnTo>
                  <a:lnTo>
                    <a:pt x="309" y="126"/>
                  </a:lnTo>
                  <a:lnTo>
                    <a:pt x="309" y="126"/>
                  </a:lnTo>
                  <a:lnTo>
                    <a:pt x="309" y="121"/>
                  </a:lnTo>
                  <a:lnTo>
                    <a:pt x="309" y="121"/>
                  </a:lnTo>
                  <a:lnTo>
                    <a:pt x="309" y="116"/>
                  </a:lnTo>
                  <a:lnTo>
                    <a:pt x="309" y="116"/>
                  </a:lnTo>
                  <a:lnTo>
                    <a:pt x="314" y="112"/>
                  </a:lnTo>
                  <a:lnTo>
                    <a:pt x="309" y="112"/>
                  </a:lnTo>
                  <a:lnTo>
                    <a:pt x="309" y="107"/>
                  </a:lnTo>
                  <a:lnTo>
                    <a:pt x="309" y="107"/>
                  </a:lnTo>
                  <a:lnTo>
                    <a:pt x="309" y="107"/>
                  </a:lnTo>
                  <a:lnTo>
                    <a:pt x="314" y="102"/>
                  </a:lnTo>
                  <a:lnTo>
                    <a:pt x="314" y="102"/>
                  </a:lnTo>
                  <a:lnTo>
                    <a:pt x="314" y="102"/>
                  </a:lnTo>
                  <a:lnTo>
                    <a:pt x="314" y="97"/>
                  </a:lnTo>
                  <a:lnTo>
                    <a:pt x="314" y="97"/>
                  </a:lnTo>
                  <a:lnTo>
                    <a:pt x="314" y="97"/>
                  </a:lnTo>
                  <a:lnTo>
                    <a:pt x="314" y="92"/>
                  </a:lnTo>
                  <a:lnTo>
                    <a:pt x="314" y="92"/>
                  </a:lnTo>
                  <a:lnTo>
                    <a:pt x="309" y="87"/>
                  </a:lnTo>
                  <a:lnTo>
                    <a:pt x="309" y="87"/>
                  </a:lnTo>
                  <a:lnTo>
                    <a:pt x="309" y="83"/>
                  </a:lnTo>
                  <a:lnTo>
                    <a:pt x="309" y="83"/>
                  </a:lnTo>
                  <a:lnTo>
                    <a:pt x="309" y="78"/>
                  </a:lnTo>
                  <a:lnTo>
                    <a:pt x="309" y="78"/>
                  </a:lnTo>
                  <a:lnTo>
                    <a:pt x="309" y="73"/>
                  </a:lnTo>
                  <a:lnTo>
                    <a:pt x="314" y="73"/>
                  </a:lnTo>
                  <a:lnTo>
                    <a:pt x="314" y="73"/>
                  </a:lnTo>
                  <a:lnTo>
                    <a:pt x="314" y="73"/>
                  </a:lnTo>
                  <a:lnTo>
                    <a:pt x="314" y="68"/>
                  </a:lnTo>
                  <a:lnTo>
                    <a:pt x="314" y="68"/>
                  </a:lnTo>
                  <a:lnTo>
                    <a:pt x="314" y="68"/>
                  </a:lnTo>
                  <a:lnTo>
                    <a:pt x="319" y="68"/>
                  </a:lnTo>
                  <a:lnTo>
                    <a:pt x="319" y="68"/>
                  </a:lnTo>
                  <a:lnTo>
                    <a:pt x="324" y="63"/>
                  </a:lnTo>
                  <a:lnTo>
                    <a:pt x="324" y="63"/>
                  </a:lnTo>
                  <a:lnTo>
                    <a:pt x="329" y="63"/>
                  </a:lnTo>
                  <a:lnTo>
                    <a:pt x="329" y="58"/>
                  </a:lnTo>
                  <a:lnTo>
                    <a:pt x="334" y="58"/>
                  </a:lnTo>
                  <a:lnTo>
                    <a:pt x="334" y="58"/>
                  </a:lnTo>
                  <a:lnTo>
                    <a:pt x="339" y="54"/>
                  </a:lnTo>
                  <a:lnTo>
                    <a:pt x="339" y="54"/>
                  </a:lnTo>
                  <a:lnTo>
                    <a:pt x="343" y="54"/>
                  </a:lnTo>
                  <a:lnTo>
                    <a:pt x="343" y="49"/>
                  </a:lnTo>
                  <a:lnTo>
                    <a:pt x="343" y="49"/>
                  </a:lnTo>
                  <a:lnTo>
                    <a:pt x="348" y="49"/>
                  </a:lnTo>
                  <a:lnTo>
                    <a:pt x="348" y="49"/>
                  </a:lnTo>
                  <a:lnTo>
                    <a:pt x="353" y="49"/>
                  </a:lnTo>
                  <a:lnTo>
                    <a:pt x="358" y="49"/>
                  </a:lnTo>
                  <a:lnTo>
                    <a:pt x="363" y="49"/>
                  </a:lnTo>
                  <a:lnTo>
                    <a:pt x="363" y="49"/>
                  </a:lnTo>
                  <a:lnTo>
                    <a:pt x="368" y="49"/>
                  </a:lnTo>
                  <a:lnTo>
                    <a:pt x="372" y="44"/>
                  </a:lnTo>
                  <a:lnTo>
                    <a:pt x="377" y="44"/>
                  </a:lnTo>
                  <a:lnTo>
                    <a:pt x="382" y="44"/>
                  </a:lnTo>
                  <a:lnTo>
                    <a:pt x="382" y="44"/>
                  </a:lnTo>
                  <a:lnTo>
                    <a:pt x="387" y="44"/>
                  </a:lnTo>
                  <a:lnTo>
                    <a:pt x="387" y="39"/>
                  </a:lnTo>
                  <a:lnTo>
                    <a:pt x="392" y="39"/>
                  </a:lnTo>
                  <a:lnTo>
                    <a:pt x="392" y="39"/>
                  </a:lnTo>
                  <a:lnTo>
                    <a:pt x="392" y="39"/>
                  </a:lnTo>
                  <a:lnTo>
                    <a:pt x="397" y="34"/>
                  </a:lnTo>
                  <a:lnTo>
                    <a:pt x="397" y="34"/>
                  </a:lnTo>
                  <a:lnTo>
                    <a:pt x="397" y="34"/>
                  </a:lnTo>
                  <a:lnTo>
                    <a:pt x="401" y="29"/>
                  </a:lnTo>
                  <a:lnTo>
                    <a:pt x="401" y="29"/>
                  </a:lnTo>
                  <a:lnTo>
                    <a:pt x="401" y="25"/>
                  </a:lnTo>
                  <a:lnTo>
                    <a:pt x="401" y="25"/>
                  </a:lnTo>
                  <a:lnTo>
                    <a:pt x="401" y="25"/>
                  </a:lnTo>
                  <a:lnTo>
                    <a:pt x="401" y="20"/>
                  </a:lnTo>
                  <a:lnTo>
                    <a:pt x="406" y="20"/>
                  </a:lnTo>
                  <a:lnTo>
                    <a:pt x="406" y="15"/>
                  </a:lnTo>
                  <a:lnTo>
                    <a:pt x="406" y="15"/>
                  </a:lnTo>
                  <a:lnTo>
                    <a:pt x="406" y="15"/>
                  </a:lnTo>
                  <a:lnTo>
                    <a:pt x="406" y="10"/>
                  </a:lnTo>
                  <a:lnTo>
                    <a:pt x="406" y="10"/>
                  </a:lnTo>
                  <a:lnTo>
                    <a:pt x="411" y="10"/>
                  </a:lnTo>
                  <a:lnTo>
                    <a:pt x="411" y="10"/>
                  </a:lnTo>
                  <a:lnTo>
                    <a:pt x="411" y="5"/>
                  </a:lnTo>
                  <a:lnTo>
                    <a:pt x="411" y="5"/>
                  </a:lnTo>
                  <a:lnTo>
                    <a:pt x="416" y="5"/>
                  </a:lnTo>
                  <a:lnTo>
                    <a:pt x="416" y="5"/>
                  </a:lnTo>
                  <a:lnTo>
                    <a:pt x="416" y="5"/>
                  </a:lnTo>
                  <a:lnTo>
                    <a:pt x="421" y="5"/>
                  </a:lnTo>
                  <a:lnTo>
                    <a:pt x="421" y="5"/>
                  </a:lnTo>
                  <a:lnTo>
                    <a:pt x="426" y="10"/>
                  </a:lnTo>
                  <a:lnTo>
                    <a:pt x="430" y="10"/>
                  </a:lnTo>
                  <a:lnTo>
                    <a:pt x="435" y="10"/>
                  </a:lnTo>
                  <a:lnTo>
                    <a:pt x="435" y="10"/>
                  </a:lnTo>
                  <a:lnTo>
                    <a:pt x="435" y="10"/>
                  </a:lnTo>
                  <a:lnTo>
                    <a:pt x="435" y="10"/>
                  </a:lnTo>
                  <a:lnTo>
                    <a:pt x="435" y="10"/>
                  </a:lnTo>
                  <a:lnTo>
                    <a:pt x="435" y="15"/>
                  </a:lnTo>
                  <a:lnTo>
                    <a:pt x="435" y="15"/>
                  </a:lnTo>
                  <a:lnTo>
                    <a:pt x="435" y="15"/>
                  </a:lnTo>
                  <a:lnTo>
                    <a:pt x="435" y="15"/>
                  </a:lnTo>
                  <a:lnTo>
                    <a:pt x="440" y="15"/>
                  </a:lnTo>
                  <a:lnTo>
                    <a:pt x="440" y="15"/>
                  </a:lnTo>
                  <a:lnTo>
                    <a:pt x="440" y="15"/>
                  </a:lnTo>
                  <a:lnTo>
                    <a:pt x="440" y="10"/>
                  </a:lnTo>
                  <a:lnTo>
                    <a:pt x="440" y="10"/>
                  </a:lnTo>
                  <a:lnTo>
                    <a:pt x="440" y="10"/>
                  </a:lnTo>
                  <a:lnTo>
                    <a:pt x="440" y="10"/>
                  </a:lnTo>
                  <a:lnTo>
                    <a:pt x="445" y="5"/>
                  </a:lnTo>
                  <a:lnTo>
                    <a:pt x="445" y="5"/>
                  </a:lnTo>
                  <a:lnTo>
                    <a:pt x="450" y="5"/>
                  </a:lnTo>
                  <a:lnTo>
                    <a:pt x="450" y="5"/>
                  </a:lnTo>
                  <a:lnTo>
                    <a:pt x="455" y="0"/>
                  </a:lnTo>
                  <a:lnTo>
                    <a:pt x="455" y="0"/>
                  </a:lnTo>
                  <a:lnTo>
                    <a:pt x="460" y="0"/>
                  </a:lnTo>
                  <a:lnTo>
                    <a:pt x="464" y="0"/>
                  </a:lnTo>
                  <a:lnTo>
                    <a:pt x="469" y="0"/>
                  </a:lnTo>
                  <a:lnTo>
                    <a:pt x="474" y="0"/>
                  </a:lnTo>
                  <a:lnTo>
                    <a:pt x="479" y="0"/>
                  </a:lnTo>
                  <a:lnTo>
                    <a:pt x="484" y="0"/>
                  </a:lnTo>
                  <a:lnTo>
                    <a:pt x="489" y="0"/>
                  </a:lnTo>
                  <a:lnTo>
                    <a:pt x="489" y="0"/>
                  </a:lnTo>
                  <a:lnTo>
                    <a:pt x="493" y="5"/>
                  </a:lnTo>
                  <a:lnTo>
                    <a:pt x="493" y="5"/>
                  </a:lnTo>
                  <a:lnTo>
                    <a:pt x="498" y="5"/>
                  </a:lnTo>
                  <a:lnTo>
                    <a:pt x="498" y="5"/>
                  </a:lnTo>
                  <a:lnTo>
                    <a:pt x="498" y="10"/>
                  </a:lnTo>
                  <a:lnTo>
                    <a:pt x="498" y="15"/>
                  </a:lnTo>
                  <a:lnTo>
                    <a:pt x="498" y="15"/>
                  </a:lnTo>
                  <a:lnTo>
                    <a:pt x="498" y="20"/>
                  </a:lnTo>
                  <a:lnTo>
                    <a:pt x="498" y="20"/>
                  </a:lnTo>
                  <a:lnTo>
                    <a:pt x="498" y="25"/>
                  </a:lnTo>
                  <a:lnTo>
                    <a:pt x="498" y="25"/>
                  </a:lnTo>
                  <a:lnTo>
                    <a:pt x="498" y="25"/>
                  </a:lnTo>
                  <a:lnTo>
                    <a:pt x="498" y="29"/>
                  </a:lnTo>
                  <a:lnTo>
                    <a:pt x="503" y="29"/>
                  </a:lnTo>
                  <a:lnTo>
                    <a:pt x="503" y="29"/>
                  </a:lnTo>
                  <a:lnTo>
                    <a:pt x="503" y="29"/>
                  </a:lnTo>
                  <a:lnTo>
                    <a:pt x="503" y="34"/>
                  </a:lnTo>
                  <a:lnTo>
                    <a:pt x="508" y="34"/>
                  </a:lnTo>
                  <a:lnTo>
                    <a:pt x="513" y="34"/>
                  </a:lnTo>
                  <a:lnTo>
                    <a:pt x="518" y="34"/>
                  </a:lnTo>
                  <a:lnTo>
                    <a:pt x="518" y="34"/>
                  </a:lnTo>
                  <a:lnTo>
                    <a:pt x="522" y="34"/>
                  </a:lnTo>
                  <a:lnTo>
                    <a:pt x="522" y="34"/>
                  </a:lnTo>
                  <a:lnTo>
                    <a:pt x="522" y="29"/>
                  </a:lnTo>
                  <a:lnTo>
                    <a:pt x="527" y="29"/>
                  </a:lnTo>
                  <a:lnTo>
                    <a:pt x="527" y="29"/>
                  </a:lnTo>
                  <a:lnTo>
                    <a:pt x="532" y="29"/>
                  </a:lnTo>
                  <a:lnTo>
                    <a:pt x="532" y="29"/>
                  </a:lnTo>
                  <a:lnTo>
                    <a:pt x="532" y="34"/>
                  </a:lnTo>
                  <a:lnTo>
                    <a:pt x="537" y="34"/>
                  </a:lnTo>
                  <a:lnTo>
                    <a:pt x="537" y="34"/>
                  </a:lnTo>
                  <a:lnTo>
                    <a:pt x="542" y="34"/>
                  </a:lnTo>
                  <a:lnTo>
                    <a:pt x="542" y="34"/>
                  </a:lnTo>
                  <a:lnTo>
                    <a:pt x="542" y="39"/>
                  </a:lnTo>
                  <a:lnTo>
                    <a:pt x="547" y="39"/>
                  </a:lnTo>
                  <a:lnTo>
                    <a:pt x="547" y="39"/>
                  </a:lnTo>
                  <a:lnTo>
                    <a:pt x="551" y="39"/>
                  </a:lnTo>
                  <a:lnTo>
                    <a:pt x="551" y="44"/>
                  </a:lnTo>
                  <a:lnTo>
                    <a:pt x="551" y="44"/>
                  </a:lnTo>
                  <a:lnTo>
                    <a:pt x="551" y="44"/>
                  </a:lnTo>
                  <a:lnTo>
                    <a:pt x="551" y="44"/>
                  </a:lnTo>
                  <a:lnTo>
                    <a:pt x="551" y="49"/>
                  </a:lnTo>
                  <a:lnTo>
                    <a:pt x="551" y="49"/>
                  </a:lnTo>
                  <a:lnTo>
                    <a:pt x="551" y="49"/>
                  </a:lnTo>
                  <a:lnTo>
                    <a:pt x="547" y="49"/>
                  </a:lnTo>
                  <a:lnTo>
                    <a:pt x="547" y="49"/>
                  </a:lnTo>
                  <a:lnTo>
                    <a:pt x="547" y="54"/>
                  </a:lnTo>
                  <a:lnTo>
                    <a:pt x="542" y="54"/>
                  </a:lnTo>
                  <a:lnTo>
                    <a:pt x="542" y="54"/>
                  </a:lnTo>
                  <a:lnTo>
                    <a:pt x="537" y="54"/>
                  </a:lnTo>
                  <a:lnTo>
                    <a:pt x="537" y="54"/>
                  </a:lnTo>
                  <a:lnTo>
                    <a:pt x="537" y="58"/>
                  </a:lnTo>
                  <a:lnTo>
                    <a:pt x="537" y="58"/>
                  </a:lnTo>
                  <a:lnTo>
                    <a:pt x="537" y="58"/>
                  </a:lnTo>
                  <a:lnTo>
                    <a:pt x="537" y="63"/>
                  </a:lnTo>
                  <a:lnTo>
                    <a:pt x="532" y="63"/>
                  </a:lnTo>
                  <a:lnTo>
                    <a:pt x="532" y="63"/>
                  </a:lnTo>
                  <a:lnTo>
                    <a:pt x="532" y="68"/>
                  </a:lnTo>
                  <a:lnTo>
                    <a:pt x="527" y="68"/>
                  </a:lnTo>
                  <a:lnTo>
                    <a:pt x="527" y="73"/>
                  </a:lnTo>
                  <a:lnTo>
                    <a:pt x="527" y="73"/>
                  </a:lnTo>
                  <a:lnTo>
                    <a:pt x="527" y="73"/>
                  </a:lnTo>
                  <a:lnTo>
                    <a:pt x="527" y="73"/>
                  </a:lnTo>
                  <a:lnTo>
                    <a:pt x="527" y="78"/>
                  </a:lnTo>
                  <a:lnTo>
                    <a:pt x="527" y="78"/>
                  </a:lnTo>
                  <a:lnTo>
                    <a:pt x="527" y="78"/>
                  </a:lnTo>
                  <a:lnTo>
                    <a:pt x="532" y="73"/>
                  </a:lnTo>
                  <a:lnTo>
                    <a:pt x="532" y="73"/>
                  </a:lnTo>
                  <a:lnTo>
                    <a:pt x="532" y="73"/>
                  </a:lnTo>
                  <a:lnTo>
                    <a:pt x="532" y="73"/>
                  </a:lnTo>
                  <a:lnTo>
                    <a:pt x="532" y="73"/>
                  </a:lnTo>
                  <a:lnTo>
                    <a:pt x="537" y="73"/>
                  </a:lnTo>
                  <a:lnTo>
                    <a:pt x="537" y="73"/>
                  </a:lnTo>
                  <a:lnTo>
                    <a:pt x="537" y="73"/>
                  </a:lnTo>
                  <a:lnTo>
                    <a:pt x="537" y="73"/>
                  </a:lnTo>
                  <a:lnTo>
                    <a:pt x="537" y="73"/>
                  </a:lnTo>
                  <a:lnTo>
                    <a:pt x="537" y="73"/>
                  </a:lnTo>
                  <a:lnTo>
                    <a:pt x="542" y="78"/>
                  </a:lnTo>
                  <a:lnTo>
                    <a:pt x="542" y="78"/>
                  </a:lnTo>
                  <a:lnTo>
                    <a:pt x="542" y="78"/>
                  </a:lnTo>
                  <a:lnTo>
                    <a:pt x="542" y="78"/>
                  </a:lnTo>
                  <a:lnTo>
                    <a:pt x="542" y="83"/>
                  </a:lnTo>
                  <a:lnTo>
                    <a:pt x="542" y="83"/>
                  </a:lnTo>
                  <a:lnTo>
                    <a:pt x="542" y="83"/>
                  </a:lnTo>
                  <a:lnTo>
                    <a:pt x="542" y="83"/>
                  </a:lnTo>
                  <a:lnTo>
                    <a:pt x="547" y="83"/>
                  </a:lnTo>
                  <a:lnTo>
                    <a:pt x="547" y="83"/>
                  </a:lnTo>
                  <a:lnTo>
                    <a:pt x="551" y="83"/>
                  </a:lnTo>
                  <a:lnTo>
                    <a:pt x="551" y="83"/>
                  </a:lnTo>
                  <a:lnTo>
                    <a:pt x="556" y="78"/>
                  </a:lnTo>
                  <a:lnTo>
                    <a:pt x="561" y="78"/>
                  </a:lnTo>
                  <a:lnTo>
                    <a:pt x="566" y="78"/>
                  </a:lnTo>
                  <a:lnTo>
                    <a:pt x="566" y="73"/>
                  </a:lnTo>
                  <a:lnTo>
                    <a:pt x="571" y="73"/>
                  </a:lnTo>
                  <a:lnTo>
                    <a:pt x="571" y="73"/>
                  </a:lnTo>
                  <a:lnTo>
                    <a:pt x="571" y="73"/>
                  </a:lnTo>
                  <a:lnTo>
                    <a:pt x="576" y="68"/>
                  </a:lnTo>
                  <a:lnTo>
                    <a:pt x="576" y="68"/>
                  </a:lnTo>
                  <a:lnTo>
                    <a:pt x="576" y="63"/>
                  </a:lnTo>
                  <a:lnTo>
                    <a:pt x="581" y="63"/>
                  </a:lnTo>
                  <a:lnTo>
                    <a:pt x="581" y="58"/>
                  </a:lnTo>
                  <a:lnTo>
                    <a:pt x="581" y="58"/>
                  </a:lnTo>
                  <a:lnTo>
                    <a:pt x="581" y="58"/>
                  </a:lnTo>
                  <a:lnTo>
                    <a:pt x="581" y="58"/>
                  </a:lnTo>
                  <a:lnTo>
                    <a:pt x="585" y="58"/>
                  </a:lnTo>
                  <a:lnTo>
                    <a:pt x="585" y="58"/>
                  </a:lnTo>
                  <a:lnTo>
                    <a:pt x="585" y="54"/>
                  </a:lnTo>
                  <a:lnTo>
                    <a:pt x="585" y="54"/>
                  </a:lnTo>
                  <a:lnTo>
                    <a:pt x="585" y="54"/>
                  </a:lnTo>
                  <a:lnTo>
                    <a:pt x="590" y="54"/>
                  </a:lnTo>
                  <a:lnTo>
                    <a:pt x="590" y="54"/>
                  </a:lnTo>
                  <a:lnTo>
                    <a:pt x="590" y="49"/>
                  </a:lnTo>
                  <a:lnTo>
                    <a:pt x="590" y="49"/>
                  </a:lnTo>
                  <a:lnTo>
                    <a:pt x="590" y="44"/>
                  </a:lnTo>
                  <a:lnTo>
                    <a:pt x="595" y="44"/>
                  </a:lnTo>
                  <a:lnTo>
                    <a:pt x="595" y="44"/>
                  </a:lnTo>
                  <a:lnTo>
                    <a:pt x="595" y="44"/>
                  </a:lnTo>
                  <a:lnTo>
                    <a:pt x="600" y="39"/>
                  </a:lnTo>
                  <a:lnTo>
                    <a:pt x="600" y="39"/>
                  </a:lnTo>
                  <a:lnTo>
                    <a:pt x="600" y="39"/>
                  </a:lnTo>
                  <a:lnTo>
                    <a:pt x="605" y="34"/>
                  </a:lnTo>
                  <a:lnTo>
                    <a:pt x="605" y="34"/>
                  </a:lnTo>
                  <a:lnTo>
                    <a:pt x="605" y="34"/>
                  </a:lnTo>
                  <a:lnTo>
                    <a:pt x="605" y="34"/>
                  </a:lnTo>
                  <a:lnTo>
                    <a:pt x="610" y="34"/>
                  </a:lnTo>
                  <a:lnTo>
                    <a:pt x="610" y="34"/>
                  </a:lnTo>
                  <a:lnTo>
                    <a:pt x="610" y="34"/>
                  </a:lnTo>
                  <a:lnTo>
                    <a:pt x="610" y="29"/>
                  </a:lnTo>
                  <a:lnTo>
                    <a:pt x="610" y="29"/>
                  </a:lnTo>
                  <a:lnTo>
                    <a:pt x="614" y="34"/>
                  </a:lnTo>
                  <a:lnTo>
                    <a:pt x="614" y="34"/>
                  </a:lnTo>
                  <a:lnTo>
                    <a:pt x="614" y="34"/>
                  </a:lnTo>
                  <a:lnTo>
                    <a:pt x="619" y="34"/>
                  </a:lnTo>
                  <a:lnTo>
                    <a:pt x="619" y="34"/>
                  </a:lnTo>
                  <a:lnTo>
                    <a:pt x="619" y="39"/>
                  </a:lnTo>
                  <a:lnTo>
                    <a:pt x="619" y="39"/>
                  </a:lnTo>
                  <a:lnTo>
                    <a:pt x="619" y="39"/>
                  </a:lnTo>
                  <a:lnTo>
                    <a:pt x="619" y="44"/>
                  </a:lnTo>
                  <a:lnTo>
                    <a:pt x="619" y="44"/>
                  </a:lnTo>
                  <a:lnTo>
                    <a:pt x="619" y="44"/>
                  </a:lnTo>
                  <a:lnTo>
                    <a:pt x="619" y="49"/>
                  </a:lnTo>
                  <a:lnTo>
                    <a:pt x="619" y="49"/>
                  </a:lnTo>
                  <a:lnTo>
                    <a:pt x="614" y="49"/>
                  </a:lnTo>
                  <a:lnTo>
                    <a:pt x="614" y="54"/>
                  </a:lnTo>
                  <a:lnTo>
                    <a:pt x="614" y="54"/>
                  </a:lnTo>
                  <a:lnTo>
                    <a:pt x="610" y="54"/>
                  </a:lnTo>
                  <a:lnTo>
                    <a:pt x="610" y="54"/>
                  </a:lnTo>
                  <a:lnTo>
                    <a:pt x="610" y="54"/>
                  </a:lnTo>
                  <a:lnTo>
                    <a:pt x="610" y="54"/>
                  </a:lnTo>
                  <a:lnTo>
                    <a:pt x="610" y="54"/>
                  </a:lnTo>
                  <a:lnTo>
                    <a:pt x="614" y="58"/>
                  </a:lnTo>
                  <a:lnTo>
                    <a:pt x="614" y="58"/>
                  </a:lnTo>
                  <a:lnTo>
                    <a:pt x="614" y="58"/>
                  </a:lnTo>
                  <a:lnTo>
                    <a:pt x="614" y="58"/>
                  </a:lnTo>
                  <a:lnTo>
                    <a:pt x="614" y="58"/>
                  </a:lnTo>
                  <a:lnTo>
                    <a:pt x="619" y="58"/>
                  </a:lnTo>
                  <a:lnTo>
                    <a:pt x="619" y="58"/>
                  </a:lnTo>
                  <a:lnTo>
                    <a:pt x="619" y="58"/>
                  </a:lnTo>
                  <a:lnTo>
                    <a:pt x="624" y="63"/>
                  </a:lnTo>
                  <a:lnTo>
                    <a:pt x="624" y="63"/>
                  </a:lnTo>
                  <a:lnTo>
                    <a:pt x="624" y="63"/>
                  </a:lnTo>
                  <a:lnTo>
                    <a:pt x="624" y="63"/>
                  </a:lnTo>
                  <a:lnTo>
                    <a:pt x="629" y="63"/>
                  </a:lnTo>
                  <a:lnTo>
                    <a:pt x="629" y="68"/>
                  </a:lnTo>
                  <a:lnTo>
                    <a:pt x="629" y="68"/>
                  </a:lnTo>
                  <a:lnTo>
                    <a:pt x="634" y="68"/>
                  </a:lnTo>
                  <a:lnTo>
                    <a:pt x="634" y="68"/>
                  </a:lnTo>
                  <a:lnTo>
                    <a:pt x="639" y="68"/>
                  </a:lnTo>
                  <a:lnTo>
                    <a:pt x="639" y="68"/>
                  </a:lnTo>
                  <a:lnTo>
                    <a:pt x="643" y="68"/>
                  </a:lnTo>
                  <a:lnTo>
                    <a:pt x="643" y="68"/>
                  </a:lnTo>
                  <a:lnTo>
                    <a:pt x="643" y="63"/>
                  </a:lnTo>
                  <a:lnTo>
                    <a:pt x="648" y="68"/>
                  </a:lnTo>
                  <a:lnTo>
                    <a:pt x="648" y="68"/>
                  </a:lnTo>
                  <a:lnTo>
                    <a:pt x="648" y="68"/>
                  </a:lnTo>
                  <a:lnTo>
                    <a:pt x="653" y="68"/>
                  </a:lnTo>
                  <a:lnTo>
                    <a:pt x="653" y="68"/>
                  </a:lnTo>
                  <a:lnTo>
                    <a:pt x="653" y="68"/>
                  </a:lnTo>
                  <a:lnTo>
                    <a:pt x="653" y="68"/>
                  </a:lnTo>
                  <a:lnTo>
                    <a:pt x="653" y="68"/>
                  </a:lnTo>
                  <a:lnTo>
                    <a:pt x="653" y="73"/>
                  </a:lnTo>
                  <a:lnTo>
                    <a:pt x="653" y="73"/>
                  </a:lnTo>
                  <a:lnTo>
                    <a:pt x="653" y="73"/>
                  </a:lnTo>
                  <a:lnTo>
                    <a:pt x="653" y="73"/>
                  </a:lnTo>
                  <a:lnTo>
                    <a:pt x="653" y="73"/>
                  </a:lnTo>
                  <a:lnTo>
                    <a:pt x="653" y="78"/>
                  </a:lnTo>
                  <a:lnTo>
                    <a:pt x="653" y="78"/>
                  </a:lnTo>
                  <a:lnTo>
                    <a:pt x="653" y="83"/>
                  </a:lnTo>
                  <a:lnTo>
                    <a:pt x="653" y="83"/>
                  </a:lnTo>
                  <a:lnTo>
                    <a:pt x="653" y="83"/>
                  </a:lnTo>
                  <a:lnTo>
                    <a:pt x="653" y="87"/>
                  </a:lnTo>
                  <a:lnTo>
                    <a:pt x="653" y="87"/>
                  </a:lnTo>
                  <a:lnTo>
                    <a:pt x="653" y="87"/>
                  </a:lnTo>
                  <a:lnTo>
                    <a:pt x="653" y="87"/>
                  </a:lnTo>
                  <a:lnTo>
                    <a:pt x="653" y="92"/>
                  </a:lnTo>
                  <a:lnTo>
                    <a:pt x="653" y="92"/>
                  </a:lnTo>
                  <a:lnTo>
                    <a:pt x="648" y="92"/>
                  </a:lnTo>
                  <a:lnTo>
                    <a:pt x="648" y="92"/>
                  </a:lnTo>
                  <a:lnTo>
                    <a:pt x="648" y="92"/>
                  </a:lnTo>
                  <a:lnTo>
                    <a:pt x="648" y="92"/>
                  </a:lnTo>
                  <a:lnTo>
                    <a:pt x="648" y="92"/>
                  </a:lnTo>
                  <a:lnTo>
                    <a:pt x="643" y="92"/>
                  </a:lnTo>
                  <a:lnTo>
                    <a:pt x="643" y="92"/>
                  </a:lnTo>
                  <a:lnTo>
                    <a:pt x="643" y="92"/>
                  </a:lnTo>
                  <a:lnTo>
                    <a:pt x="643" y="92"/>
                  </a:lnTo>
                  <a:lnTo>
                    <a:pt x="643" y="92"/>
                  </a:lnTo>
                  <a:lnTo>
                    <a:pt x="643" y="92"/>
                  </a:lnTo>
                  <a:lnTo>
                    <a:pt x="643" y="92"/>
                  </a:lnTo>
                  <a:lnTo>
                    <a:pt x="643" y="92"/>
                  </a:lnTo>
                  <a:lnTo>
                    <a:pt x="643" y="97"/>
                  </a:lnTo>
                  <a:lnTo>
                    <a:pt x="643" y="97"/>
                  </a:lnTo>
                  <a:lnTo>
                    <a:pt x="643" y="97"/>
                  </a:lnTo>
                  <a:lnTo>
                    <a:pt x="643" y="102"/>
                  </a:lnTo>
                  <a:lnTo>
                    <a:pt x="639" y="102"/>
                  </a:lnTo>
                  <a:lnTo>
                    <a:pt x="639" y="102"/>
                  </a:lnTo>
                  <a:lnTo>
                    <a:pt x="639" y="102"/>
                  </a:lnTo>
                  <a:lnTo>
                    <a:pt x="639" y="102"/>
                  </a:lnTo>
                  <a:lnTo>
                    <a:pt x="639" y="102"/>
                  </a:lnTo>
                  <a:lnTo>
                    <a:pt x="639" y="102"/>
                  </a:lnTo>
                  <a:lnTo>
                    <a:pt x="639" y="102"/>
                  </a:lnTo>
                  <a:lnTo>
                    <a:pt x="634" y="102"/>
                  </a:lnTo>
                  <a:lnTo>
                    <a:pt x="634" y="102"/>
                  </a:lnTo>
                  <a:lnTo>
                    <a:pt x="634" y="102"/>
                  </a:lnTo>
                  <a:lnTo>
                    <a:pt x="634" y="102"/>
                  </a:lnTo>
                  <a:lnTo>
                    <a:pt x="629" y="102"/>
                  </a:lnTo>
                  <a:lnTo>
                    <a:pt x="629" y="102"/>
                  </a:lnTo>
                  <a:lnTo>
                    <a:pt x="624" y="102"/>
                  </a:lnTo>
                  <a:lnTo>
                    <a:pt x="619" y="102"/>
                  </a:lnTo>
                  <a:lnTo>
                    <a:pt x="614" y="102"/>
                  </a:lnTo>
                  <a:lnTo>
                    <a:pt x="614" y="102"/>
                  </a:lnTo>
                  <a:lnTo>
                    <a:pt x="614" y="102"/>
                  </a:lnTo>
                  <a:lnTo>
                    <a:pt x="614" y="102"/>
                  </a:lnTo>
                  <a:lnTo>
                    <a:pt x="614" y="102"/>
                  </a:lnTo>
                  <a:lnTo>
                    <a:pt x="614" y="102"/>
                  </a:lnTo>
                  <a:lnTo>
                    <a:pt x="610" y="102"/>
                  </a:lnTo>
                  <a:lnTo>
                    <a:pt x="610" y="97"/>
                  </a:lnTo>
                  <a:lnTo>
                    <a:pt x="610" y="97"/>
                  </a:lnTo>
                  <a:lnTo>
                    <a:pt x="610" y="97"/>
                  </a:lnTo>
                  <a:lnTo>
                    <a:pt x="610" y="92"/>
                  </a:lnTo>
                  <a:lnTo>
                    <a:pt x="610" y="87"/>
                  </a:lnTo>
                  <a:lnTo>
                    <a:pt x="610" y="87"/>
                  </a:lnTo>
                  <a:lnTo>
                    <a:pt x="610" y="83"/>
                  </a:lnTo>
                  <a:lnTo>
                    <a:pt x="610" y="83"/>
                  </a:lnTo>
                  <a:lnTo>
                    <a:pt x="610" y="83"/>
                  </a:lnTo>
                  <a:lnTo>
                    <a:pt x="610" y="83"/>
                  </a:lnTo>
                  <a:lnTo>
                    <a:pt x="605" y="83"/>
                  </a:lnTo>
                  <a:lnTo>
                    <a:pt x="605" y="83"/>
                  </a:lnTo>
                  <a:lnTo>
                    <a:pt x="605" y="78"/>
                  </a:lnTo>
                  <a:lnTo>
                    <a:pt x="605" y="78"/>
                  </a:lnTo>
                  <a:lnTo>
                    <a:pt x="605" y="78"/>
                  </a:lnTo>
                  <a:lnTo>
                    <a:pt x="600" y="78"/>
                  </a:lnTo>
                  <a:lnTo>
                    <a:pt x="600" y="78"/>
                  </a:lnTo>
                  <a:lnTo>
                    <a:pt x="600" y="78"/>
                  </a:lnTo>
                  <a:lnTo>
                    <a:pt x="600" y="78"/>
                  </a:lnTo>
                  <a:lnTo>
                    <a:pt x="600" y="78"/>
                  </a:lnTo>
                  <a:lnTo>
                    <a:pt x="600" y="78"/>
                  </a:lnTo>
                  <a:lnTo>
                    <a:pt x="600" y="83"/>
                  </a:lnTo>
                  <a:lnTo>
                    <a:pt x="595" y="83"/>
                  </a:lnTo>
                  <a:lnTo>
                    <a:pt x="595" y="83"/>
                  </a:lnTo>
                  <a:lnTo>
                    <a:pt x="595" y="83"/>
                  </a:lnTo>
                  <a:lnTo>
                    <a:pt x="595" y="87"/>
                  </a:lnTo>
                  <a:lnTo>
                    <a:pt x="595" y="87"/>
                  </a:lnTo>
                  <a:lnTo>
                    <a:pt x="590" y="87"/>
                  </a:lnTo>
                  <a:lnTo>
                    <a:pt x="590" y="92"/>
                  </a:lnTo>
                  <a:lnTo>
                    <a:pt x="590" y="92"/>
                  </a:lnTo>
                  <a:lnTo>
                    <a:pt x="590" y="92"/>
                  </a:lnTo>
                  <a:lnTo>
                    <a:pt x="590" y="92"/>
                  </a:lnTo>
                  <a:lnTo>
                    <a:pt x="590" y="92"/>
                  </a:lnTo>
                  <a:lnTo>
                    <a:pt x="590" y="92"/>
                  </a:lnTo>
                  <a:lnTo>
                    <a:pt x="590" y="97"/>
                  </a:lnTo>
                  <a:lnTo>
                    <a:pt x="590" y="97"/>
                  </a:lnTo>
                  <a:lnTo>
                    <a:pt x="590" y="97"/>
                  </a:lnTo>
                  <a:lnTo>
                    <a:pt x="590" y="92"/>
                  </a:lnTo>
                  <a:lnTo>
                    <a:pt x="585" y="92"/>
                  </a:lnTo>
                  <a:lnTo>
                    <a:pt x="585" y="92"/>
                  </a:lnTo>
                  <a:lnTo>
                    <a:pt x="585" y="92"/>
                  </a:lnTo>
                  <a:lnTo>
                    <a:pt x="585" y="92"/>
                  </a:lnTo>
                  <a:lnTo>
                    <a:pt x="581" y="87"/>
                  </a:lnTo>
                  <a:lnTo>
                    <a:pt x="581" y="87"/>
                  </a:lnTo>
                  <a:lnTo>
                    <a:pt x="581" y="87"/>
                  </a:lnTo>
                  <a:lnTo>
                    <a:pt x="576" y="83"/>
                  </a:lnTo>
                  <a:lnTo>
                    <a:pt x="576" y="83"/>
                  </a:lnTo>
                  <a:lnTo>
                    <a:pt x="576" y="83"/>
                  </a:lnTo>
                  <a:lnTo>
                    <a:pt x="576" y="83"/>
                  </a:lnTo>
                  <a:lnTo>
                    <a:pt x="576" y="83"/>
                  </a:lnTo>
                  <a:lnTo>
                    <a:pt x="571" y="83"/>
                  </a:lnTo>
                  <a:lnTo>
                    <a:pt x="571" y="83"/>
                  </a:lnTo>
                  <a:lnTo>
                    <a:pt x="571" y="83"/>
                  </a:lnTo>
                  <a:lnTo>
                    <a:pt x="571" y="83"/>
                  </a:lnTo>
                  <a:lnTo>
                    <a:pt x="571" y="83"/>
                  </a:lnTo>
                  <a:lnTo>
                    <a:pt x="571" y="83"/>
                  </a:lnTo>
                  <a:lnTo>
                    <a:pt x="571" y="83"/>
                  </a:lnTo>
                  <a:lnTo>
                    <a:pt x="571" y="83"/>
                  </a:lnTo>
                  <a:lnTo>
                    <a:pt x="571" y="87"/>
                  </a:lnTo>
                  <a:lnTo>
                    <a:pt x="571" y="87"/>
                  </a:lnTo>
                  <a:lnTo>
                    <a:pt x="576" y="87"/>
                  </a:lnTo>
                  <a:lnTo>
                    <a:pt x="576" y="92"/>
                  </a:lnTo>
                  <a:lnTo>
                    <a:pt x="581" y="92"/>
                  </a:lnTo>
                  <a:lnTo>
                    <a:pt x="585" y="97"/>
                  </a:lnTo>
                  <a:lnTo>
                    <a:pt x="585" y="97"/>
                  </a:lnTo>
                  <a:lnTo>
                    <a:pt x="590" y="97"/>
                  </a:lnTo>
                  <a:lnTo>
                    <a:pt x="590" y="102"/>
                  </a:lnTo>
                  <a:lnTo>
                    <a:pt x="595" y="102"/>
                  </a:lnTo>
                  <a:lnTo>
                    <a:pt x="595" y="102"/>
                  </a:lnTo>
                  <a:lnTo>
                    <a:pt x="595" y="107"/>
                  </a:lnTo>
                  <a:lnTo>
                    <a:pt x="595" y="107"/>
                  </a:lnTo>
                  <a:lnTo>
                    <a:pt x="595" y="107"/>
                  </a:lnTo>
                  <a:lnTo>
                    <a:pt x="595" y="107"/>
                  </a:lnTo>
                  <a:lnTo>
                    <a:pt x="595" y="107"/>
                  </a:lnTo>
                  <a:lnTo>
                    <a:pt x="590" y="107"/>
                  </a:lnTo>
                  <a:lnTo>
                    <a:pt x="585" y="107"/>
                  </a:lnTo>
                  <a:lnTo>
                    <a:pt x="585" y="107"/>
                  </a:lnTo>
                  <a:lnTo>
                    <a:pt x="581" y="112"/>
                  </a:lnTo>
                  <a:lnTo>
                    <a:pt x="576" y="112"/>
                  </a:lnTo>
                  <a:lnTo>
                    <a:pt x="576" y="112"/>
                  </a:lnTo>
                  <a:lnTo>
                    <a:pt x="576" y="112"/>
                  </a:lnTo>
                  <a:lnTo>
                    <a:pt x="571" y="116"/>
                  </a:lnTo>
                  <a:lnTo>
                    <a:pt x="571" y="116"/>
                  </a:lnTo>
                  <a:lnTo>
                    <a:pt x="571" y="116"/>
                  </a:lnTo>
                  <a:lnTo>
                    <a:pt x="571" y="121"/>
                  </a:lnTo>
                  <a:lnTo>
                    <a:pt x="571" y="131"/>
                  </a:lnTo>
                  <a:lnTo>
                    <a:pt x="571" y="136"/>
                  </a:lnTo>
                  <a:lnTo>
                    <a:pt x="571" y="141"/>
                  </a:lnTo>
                  <a:lnTo>
                    <a:pt x="571" y="145"/>
                  </a:lnTo>
                  <a:lnTo>
                    <a:pt x="576" y="145"/>
                  </a:lnTo>
                  <a:lnTo>
                    <a:pt x="576" y="145"/>
                  </a:lnTo>
                  <a:lnTo>
                    <a:pt x="576" y="145"/>
                  </a:lnTo>
                  <a:lnTo>
                    <a:pt x="576" y="150"/>
                  </a:lnTo>
                  <a:lnTo>
                    <a:pt x="581" y="150"/>
                  </a:lnTo>
                  <a:lnTo>
                    <a:pt x="581" y="150"/>
                  </a:lnTo>
                  <a:lnTo>
                    <a:pt x="581" y="150"/>
                  </a:lnTo>
                  <a:lnTo>
                    <a:pt x="585" y="155"/>
                  </a:lnTo>
                  <a:lnTo>
                    <a:pt x="590" y="155"/>
                  </a:lnTo>
                  <a:lnTo>
                    <a:pt x="595" y="155"/>
                  </a:lnTo>
                  <a:lnTo>
                    <a:pt x="595" y="155"/>
                  </a:lnTo>
                  <a:lnTo>
                    <a:pt x="600" y="155"/>
                  </a:lnTo>
                  <a:lnTo>
                    <a:pt x="600" y="155"/>
                  </a:lnTo>
                  <a:lnTo>
                    <a:pt x="605" y="160"/>
                  </a:lnTo>
                  <a:lnTo>
                    <a:pt x="610" y="160"/>
                  </a:lnTo>
                  <a:lnTo>
                    <a:pt x="610" y="160"/>
                  </a:lnTo>
                  <a:lnTo>
                    <a:pt x="614" y="160"/>
                  </a:lnTo>
                  <a:lnTo>
                    <a:pt x="614" y="165"/>
                  </a:lnTo>
                  <a:lnTo>
                    <a:pt x="614" y="165"/>
                  </a:lnTo>
                  <a:lnTo>
                    <a:pt x="614" y="170"/>
                  </a:lnTo>
                  <a:lnTo>
                    <a:pt x="614" y="170"/>
                  </a:lnTo>
                  <a:lnTo>
                    <a:pt x="614" y="170"/>
                  </a:lnTo>
                  <a:lnTo>
                    <a:pt x="619" y="175"/>
                  </a:lnTo>
                  <a:lnTo>
                    <a:pt x="619" y="179"/>
                  </a:lnTo>
                  <a:lnTo>
                    <a:pt x="614" y="179"/>
                  </a:lnTo>
                  <a:lnTo>
                    <a:pt x="614" y="179"/>
                  </a:lnTo>
                  <a:lnTo>
                    <a:pt x="614" y="184"/>
                  </a:lnTo>
                  <a:lnTo>
                    <a:pt x="619" y="184"/>
                  </a:lnTo>
                  <a:lnTo>
                    <a:pt x="619" y="184"/>
                  </a:lnTo>
                  <a:lnTo>
                    <a:pt x="619" y="189"/>
                  </a:lnTo>
                  <a:lnTo>
                    <a:pt x="619" y="189"/>
                  </a:lnTo>
                  <a:lnTo>
                    <a:pt x="619" y="189"/>
                  </a:lnTo>
                  <a:lnTo>
                    <a:pt x="619" y="194"/>
                  </a:lnTo>
                  <a:lnTo>
                    <a:pt x="619" y="194"/>
                  </a:lnTo>
                  <a:lnTo>
                    <a:pt x="614" y="194"/>
                  </a:lnTo>
                  <a:lnTo>
                    <a:pt x="614" y="194"/>
                  </a:lnTo>
                  <a:lnTo>
                    <a:pt x="614" y="194"/>
                  </a:lnTo>
                  <a:lnTo>
                    <a:pt x="610" y="194"/>
                  </a:lnTo>
                  <a:lnTo>
                    <a:pt x="610" y="194"/>
                  </a:lnTo>
                  <a:lnTo>
                    <a:pt x="610" y="194"/>
                  </a:lnTo>
                  <a:lnTo>
                    <a:pt x="605" y="194"/>
                  </a:lnTo>
                  <a:lnTo>
                    <a:pt x="605" y="194"/>
                  </a:lnTo>
                  <a:lnTo>
                    <a:pt x="605" y="199"/>
                  </a:lnTo>
                  <a:lnTo>
                    <a:pt x="605" y="199"/>
                  </a:lnTo>
                  <a:lnTo>
                    <a:pt x="605" y="199"/>
                  </a:lnTo>
                  <a:lnTo>
                    <a:pt x="605" y="199"/>
                  </a:lnTo>
                  <a:lnTo>
                    <a:pt x="605" y="199"/>
                  </a:lnTo>
                  <a:lnTo>
                    <a:pt x="610" y="204"/>
                  </a:lnTo>
                  <a:lnTo>
                    <a:pt x="610" y="204"/>
                  </a:lnTo>
                  <a:lnTo>
                    <a:pt x="614" y="208"/>
                  </a:lnTo>
                  <a:lnTo>
                    <a:pt x="614" y="208"/>
                  </a:lnTo>
                  <a:lnTo>
                    <a:pt x="614" y="208"/>
                  </a:lnTo>
                  <a:lnTo>
                    <a:pt x="614" y="213"/>
                  </a:lnTo>
                  <a:lnTo>
                    <a:pt x="614" y="218"/>
                  </a:lnTo>
                  <a:lnTo>
                    <a:pt x="614" y="218"/>
                  </a:lnTo>
                  <a:lnTo>
                    <a:pt x="614" y="223"/>
                  </a:lnTo>
                  <a:lnTo>
                    <a:pt x="614" y="223"/>
                  </a:lnTo>
                  <a:lnTo>
                    <a:pt x="614" y="223"/>
                  </a:lnTo>
                  <a:lnTo>
                    <a:pt x="614" y="223"/>
                  </a:lnTo>
                  <a:lnTo>
                    <a:pt x="619" y="223"/>
                  </a:lnTo>
                  <a:lnTo>
                    <a:pt x="619" y="223"/>
                  </a:lnTo>
                  <a:lnTo>
                    <a:pt x="619" y="223"/>
                  </a:lnTo>
                  <a:lnTo>
                    <a:pt x="619" y="223"/>
                  </a:lnTo>
                  <a:lnTo>
                    <a:pt x="619" y="223"/>
                  </a:lnTo>
                  <a:lnTo>
                    <a:pt x="624" y="223"/>
                  </a:lnTo>
                  <a:lnTo>
                    <a:pt x="624" y="223"/>
                  </a:lnTo>
                  <a:lnTo>
                    <a:pt x="624" y="223"/>
                  </a:lnTo>
                  <a:lnTo>
                    <a:pt x="629" y="223"/>
                  </a:lnTo>
                  <a:lnTo>
                    <a:pt x="629" y="223"/>
                  </a:lnTo>
                  <a:lnTo>
                    <a:pt x="634" y="218"/>
                  </a:lnTo>
                  <a:lnTo>
                    <a:pt x="634" y="218"/>
                  </a:lnTo>
                  <a:lnTo>
                    <a:pt x="639" y="218"/>
                  </a:lnTo>
                  <a:lnTo>
                    <a:pt x="639" y="218"/>
                  </a:lnTo>
                  <a:lnTo>
                    <a:pt x="639" y="218"/>
                  </a:lnTo>
                  <a:lnTo>
                    <a:pt x="639" y="218"/>
                  </a:lnTo>
                  <a:lnTo>
                    <a:pt x="643" y="218"/>
                  </a:lnTo>
                  <a:lnTo>
                    <a:pt x="643" y="218"/>
                  </a:lnTo>
                  <a:lnTo>
                    <a:pt x="648" y="218"/>
                  </a:lnTo>
                  <a:lnTo>
                    <a:pt x="648" y="218"/>
                  </a:lnTo>
                  <a:lnTo>
                    <a:pt x="653" y="218"/>
                  </a:lnTo>
                  <a:lnTo>
                    <a:pt x="653" y="218"/>
                  </a:lnTo>
                  <a:lnTo>
                    <a:pt x="653" y="218"/>
                  </a:lnTo>
                  <a:lnTo>
                    <a:pt x="653" y="218"/>
                  </a:lnTo>
                  <a:lnTo>
                    <a:pt x="653" y="218"/>
                  </a:lnTo>
                  <a:lnTo>
                    <a:pt x="653" y="223"/>
                  </a:lnTo>
                  <a:lnTo>
                    <a:pt x="653" y="223"/>
                  </a:lnTo>
                  <a:lnTo>
                    <a:pt x="653" y="223"/>
                  </a:lnTo>
                  <a:lnTo>
                    <a:pt x="648" y="223"/>
                  </a:lnTo>
                  <a:lnTo>
                    <a:pt x="648" y="228"/>
                  </a:lnTo>
                  <a:lnTo>
                    <a:pt x="648" y="228"/>
                  </a:lnTo>
                  <a:lnTo>
                    <a:pt x="648" y="228"/>
                  </a:lnTo>
                  <a:lnTo>
                    <a:pt x="648" y="228"/>
                  </a:lnTo>
                  <a:lnTo>
                    <a:pt x="648" y="233"/>
                  </a:lnTo>
                  <a:lnTo>
                    <a:pt x="648" y="233"/>
                  </a:lnTo>
                  <a:lnTo>
                    <a:pt x="648" y="233"/>
                  </a:lnTo>
                  <a:lnTo>
                    <a:pt x="648" y="233"/>
                  </a:lnTo>
                  <a:lnTo>
                    <a:pt x="653" y="237"/>
                  </a:lnTo>
                  <a:lnTo>
                    <a:pt x="653" y="237"/>
                  </a:lnTo>
                  <a:lnTo>
                    <a:pt x="653" y="237"/>
                  </a:lnTo>
                  <a:lnTo>
                    <a:pt x="653" y="237"/>
                  </a:lnTo>
                  <a:lnTo>
                    <a:pt x="653" y="242"/>
                  </a:lnTo>
                  <a:lnTo>
                    <a:pt x="658" y="242"/>
                  </a:lnTo>
                  <a:lnTo>
                    <a:pt x="658" y="242"/>
                  </a:lnTo>
                  <a:lnTo>
                    <a:pt x="658" y="247"/>
                  </a:lnTo>
                  <a:lnTo>
                    <a:pt x="658" y="247"/>
                  </a:lnTo>
                  <a:lnTo>
                    <a:pt x="653" y="247"/>
                  </a:lnTo>
                  <a:lnTo>
                    <a:pt x="653" y="247"/>
                  </a:lnTo>
                  <a:lnTo>
                    <a:pt x="653" y="252"/>
                  </a:lnTo>
                  <a:lnTo>
                    <a:pt x="653" y="252"/>
                  </a:lnTo>
                  <a:lnTo>
                    <a:pt x="653" y="252"/>
                  </a:lnTo>
                  <a:lnTo>
                    <a:pt x="653" y="257"/>
                  </a:lnTo>
                  <a:lnTo>
                    <a:pt x="653" y="257"/>
                  </a:lnTo>
                  <a:lnTo>
                    <a:pt x="653" y="257"/>
                  </a:lnTo>
                  <a:lnTo>
                    <a:pt x="653" y="257"/>
                  </a:lnTo>
                  <a:lnTo>
                    <a:pt x="653" y="257"/>
                  </a:lnTo>
                  <a:lnTo>
                    <a:pt x="658" y="262"/>
                  </a:lnTo>
                  <a:lnTo>
                    <a:pt x="658" y="262"/>
                  </a:lnTo>
                  <a:lnTo>
                    <a:pt x="663" y="262"/>
                  </a:lnTo>
                  <a:lnTo>
                    <a:pt x="663" y="262"/>
                  </a:lnTo>
                  <a:lnTo>
                    <a:pt x="668" y="266"/>
                  </a:lnTo>
                  <a:lnTo>
                    <a:pt x="668" y="266"/>
                  </a:lnTo>
                  <a:lnTo>
                    <a:pt x="673" y="266"/>
                  </a:lnTo>
                  <a:lnTo>
                    <a:pt x="673" y="271"/>
                  </a:lnTo>
                  <a:lnTo>
                    <a:pt x="673" y="271"/>
                  </a:lnTo>
                  <a:lnTo>
                    <a:pt x="673" y="276"/>
                  </a:lnTo>
                  <a:lnTo>
                    <a:pt x="673" y="276"/>
                  </a:lnTo>
                  <a:lnTo>
                    <a:pt x="673" y="281"/>
                  </a:lnTo>
                  <a:lnTo>
                    <a:pt x="673" y="281"/>
                  </a:lnTo>
                  <a:lnTo>
                    <a:pt x="673" y="281"/>
                  </a:lnTo>
                  <a:lnTo>
                    <a:pt x="677" y="281"/>
                  </a:lnTo>
                  <a:lnTo>
                    <a:pt x="677" y="281"/>
                  </a:lnTo>
                  <a:lnTo>
                    <a:pt x="677" y="281"/>
                  </a:lnTo>
                  <a:lnTo>
                    <a:pt x="677" y="281"/>
                  </a:lnTo>
                  <a:lnTo>
                    <a:pt x="682" y="281"/>
                  </a:lnTo>
                  <a:lnTo>
                    <a:pt x="682" y="281"/>
                  </a:lnTo>
                  <a:lnTo>
                    <a:pt x="687" y="286"/>
                  </a:lnTo>
                  <a:lnTo>
                    <a:pt x="687" y="286"/>
                  </a:lnTo>
                  <a:lnTo>
                    <a:pt x="692" y="286"/>
                  </a:lnTo>
                  <a:lnTo>
                    <a:pt x="692" y="286"/>
                  </a:lnTo>
                  <a:lnTo>
                    <a:pt x="692" y="286"/>
                  </a:lnTo>
                  <a:lnTo>
                    <a:pt x="697" y="291"/>
                  </a:lnTo>
                  <a:lnTo>
                    <a:pt x="697" y="291"/>
                  </a:lnTo>
                  <a:lnTo>
                    <a:pt x="702" y="291"/>
                  </a:lnTo>
                  <a:lnTo>
                    <a:pt x="702" y="295"/>
                  </a:lnTo>
                  <a:lnTo>
                    <a:pt x="702" y="295"/>
                  </a:lnTo>
                  <a:lnTo>
                    <a:pt x="702" y="295"/>
                  </a:lnTo>
                  <a:lnTo>
                    <a:pt x="702" y="300"/>
                  </a:lnTo>
                  <a:lnTo>
                    <a:pt x="702" y="300"/>
                  </a:lnTo>
                  <a:lnTo>
                    <a:pt x="706" y="300"/>
                  </a:lnTo>
                  <a:lnTo>
                    <a:pt x="706" y="305"/>
                  </a:lnTo>
                  <a:lnTo>
                    <a:pt x="706" y="305"/>
                  </a:lnTo>
                  <a:lnTo>
                    <a:pt x="706" y="305"/>
                  </a:lnTo>
                  <a:lnTo>
                    <a:pt x="706" y="305"/>
                  </a:lnTo>
                  <a:lnTo>
                    <a:pt x="706" y="305"/>
                  </a:lnTo>
                  <a:lnTo>
                    <a:pt x="706" y="305"/>
                  </a:lnTo>
                  <a:lnTo>
                    <a:pt x="706" y="305"/>
                  </a:lnTo>
                  <a:lnTo>
                    <a:pt x="706" y="305"/>
                  </a:lnTo>
                  <a:lnTo>
                    <a:pt x="702" y="305"/>
                  </a:lnTo>
                  <a:lnTo>
                    <a:pt x="697" y="310"/>
                  </a:lnTo>
                  <a:lnTo>
                    <a:pt x="697" y="310"/>
                  </a:lnTo>
                  <a:lnTo>
                    <a:pt x="697" y="310"/>
                  </a:lnTo>
                  <a:lnTo>
                    <a:pt x="697" y="310"/>
                  </a:lnTo>
                  <a:lnTo>
                    <a:pt x="692" y="315"/>
                  </a:lnTo>
                  <a:lnTo>
                    <a:pt x="692" y="315"/>
                  </a:lnTo>
                  <a:lnTo>
                    <a:pt x="692" y="315"/>
                  </a:lnTo>
                  <a:lnTo>
                    <a:pt x="692" y="315"/>
                  </a:lnTo>
                  <a:lnTo>
                    <a:pt x="692" y="320"/>
                  </a:lnTo>
                  <a:lnTo>
                    <a:pt x="692" y="320"/>
                  </a:lnTo>
                  <a:lnTo>
                    <a:pt x="692" y="320"/>
                  </a:lnTo>
                  <a:lnTo>
                    <a:pt x="687" y="320"/>
                  </a:lnTo>
                  <a:lnTo>
                    <a:pt x="687" y="315"/>
                  </a:lnTo>
                  <a:lnTo>
                    <a:pt x="682" y="315"/>
                  </a:lnTo>
                  <a:lnTo>
                    <a:pt x="682" y="315"/>
                  </a:lnTo>
                  <a:lnTo>
                    <a:pt x="677" y="315"/>
                  </a:lnTo>
                  <a:lnTo>
                    <a:pt x="677" y="315"/>
                  </a:lnTo>
                  <a:lnTo>
                    <a:pt x="673" y="315"/>
                  </a:lnTo>
                  <a:lnTo>
                    <a:pt x="668" y="315"/>
                  </a:lnTo>
                  <a:lnTo>
                    <a:pt x="668" y="315"/>
                  </a:lnTo>
                  <a:lnTo>
                    <a:pt x="668" y="315"/>
                  </a:lnTo>
                  <a:lnTo>
                    <a:pt x="668" y="320"/>
                  </a:lnTo>
                  <a:lnTo>
                    <a:pt x="663" y="320"/>
                  </a:lnTo>
                  <a:lnTo>
                    <a:pt x="663" y="320"/>
                  </a:lnTo>
                  <a:lnTo>
                    <a:pt x="658" y="320"/>
                  </a:lnTo>
                  <a:lnTo>
                    <a:pt x="653" y="324"/>
                  </a:lnTo>
                  <a:lnTo>
                    <a:pt x="653" y="324"/>
                  </a:lnTo>
                  <a:lnTo>
                    <a:pt x="648" y="320"/>
                  </a:lnTo>
                  <a:lnTo>
                    <a:pt x="648" y="320"/>
                  </a:lnTo>
                  <a:lnTo>
                    <a:pt x="648" y="320"/>
                  </a:lnTo>
                  <a:lnTo>
                    <a:pt x="643" y="324"/>
                  </a:lnTo>
                  <a:lnTo>
                    <a:pt x="639" y="324"/>
                  </a:lnTo>
                  <a:lnTo>
                    <a:pt x="639" y="324"/>
                  </a:lnTo>
                  <a:lnTo>
                    <a:pt x="639" y="324"/>
                  </a:lnTo>
                  <a:lnTo>
                    <a:pt x="634" y="329"/>
                  </a:lnTo>
                  <a:lnTo>
                    <a:pt x="629" y="329"/>
                  </a:lnTo>
                  <a:lnTo>
                    <a:pt x="629" y="329"/>
                  </a:lnTo>
                  <a:lnTo>
                    <a:pt x="624" y="329"/>
                  </a:lnTo>
                  <a:lnTo>
                    <a:pt x="624" y="329"/>
                  </a:lnTo>
                  <a:lnTo>
                    <a:pt x="619" y="329"/>
                  </a:lnTo>
                  <a:lnTo>
                    <a:pt x="619" y="329"/>
                  </a:lnTo>
                  <a:lnTo>
                    <a:pt x="619" y="334"/>
                  </a:lnTo>
                  <a:lnTo>
                    <a:pt x="619" y="334"/>
                  </a:lnTo>
                  <a:lnTo>
                    <a:pt x="619" y="339"/>
                  </a:lnTo>
                  <a:lnTo>
                    <a:pt x="624" y="339"/>
                  </a:lnTo>
                  <a:lnTo>
                    <a:pt x="624" y="339"/>
                  </a:lnTo>
                  <a:lnTo>
                    <a:pt x="624" y="344"/>
                  </a:lnTo>
                  <a:lnTo>
                    <a:pt x="619" y="344"/>
                  </a:lnTo>
                  <a:lnTo>
                    <a:pt x="619" y="344"/>
                  </a:lnTo>
                  <a:lnTo>
                    <a:pt x="619" y="349"/>
                  </a:lnTo>
                  <a:lnTo>
                    <a:pt x="619" y="349"/>
                  </a:lnTo>
                  <a:lnTo>
                    <a:pt x="619" y="349"/>
                  </a:lnTo>
                  <a:lnTo>
                    <a:pt x="619" y="353"/>
                  </a:lnTo>
                  <a:lnTo>
                    <a:pt x="619" y="353"/>
                  </a:lnTo>
                  <a:lnTo>
                    <a:pt x="619" y="353"/>
                  </a:lnTo>
                  <a:lnTo>
                    <a:pt x="619" y="358"/>
                  </a:lnTo>
                  <a:lnTo>
                    <a:pt x="619" y="358"/>
                  </a:lnTo>
                  <a:lnTo>
                    <a:pt x="624" y="358"/>
                  </a:lnTo>
                  <a:lnTo>
                    <a:pt x="624" y="358"/>
                  </a:lnTo>
                  <a:lnTo>
                    <a:pt x="624" y="363"/>
                  </a:lnTo>
                  <a:lnTo>
                    <a:pt x="624" y="363"/>
                  </a:lnTo>
                  <a:lnTo>
                    <a:pt x="619" y="363"/>
                  </a:lnTo>
                  <a:lnTo>
                    <a:pt x="619" y="363"/>
                  </a:lnTo>
                  <a:lnTo>
                    <a:pt x="614" y="363"/>
                  </a:lnTo>
                  <a:lnTo>
                    <a:pt x="614" y="363"/>
                  </a:lnTo>
                  <a:lnTo>
                    <a:pt x="614" y="363"/>
                  </a:lnTo>
                  <a:lnTo>
                    <a:pt x="614" y="358"/>
                  </a:lnTo>
                  <a:lnTo>
                    <a:pt x="610" y="358"/>
                  </a:lnTo>
                  <a:lnTo>
                    <a:pt x="610" y="358"/>
                  </a:lnTo>
                  <a:lnTo>
                    <a:pt x="610" y="358"/>
                  </a:lnTo>
                  <a:lnTo>
                    <a:pt x="610" y="358"/>
                  </a:lnTo>
                  <a:lnTo>
                    <a:pt x="610" y="358"/>
                  </a:lnTo>
                  <a:lnTo>
                    <a:pt x="610" y="358"/>
                  </a:lnTo>
                  <a:lnTo>
                    <a:pt x="610" y="358"/>
                  </a:lnTo>
                  <a:lnTo>
                    <a:pt x="610" y="358"/>
                  </a:lnTo>
                  <a:lnTo>
                    <a:pt x="605" y="358"/>
                  </a:lnTo>
                  <a:lnTo>
                    <a:pt x="605" y="358"/>
                  </a:lnTo>
                  <a:lnTo>
                    <a:pt x="605" y="363"/>
                  </a:lnTo>
                  <a:lnTo>
                    <a:pt x="600" y="363"/>
                  </a:lnTo>
                  <a:lnTo>
                    <a:pt x="600" y="363"/>
                  </a:lnTo>
                  <a:lnTo>
                    <a:pt x="600" y="363"/>
                  </a:lnTo>
                  <a:lnTo>
                    <a:pt x="600" y="363"/>
                  </a:lnTo>
                  <a:lnTo>
                    <a:pt x="600" y="368"/>
                  </a:lnTo>
                  <a:lnTo>
                    <a:pt x="600" y="368"/>
                  </a:lnTo>
                  <a:lnTo>
                    <a:pt x="600" y="368"/>
                  </a:lnTo>
                  <a:lnTo>
                    <a:pt x="595" y="368"/>
                  </a:lnTo>
                  <a:lnTo>
                    <a:pt x="595" y="373"/>
                  </a:lnTo>
                  <a:lnTo>
                    <a:pt x="590" y="373"/>
                  </a:lnTo>
                  <a:lnTo>
                    <a:pt x="590" y="373"/>
                  </a:lnTo>
                  <a:lnTo>
                    <a:pt x="590" y="378"/>
                  </a:lnTo>
                  <a:lnTo>
                    <a:pt x="590" y="378"/>
                  </a:lnTo>
                  <a:lnTo>
                    <a:pt x="585" y="378"/>
                  </a:lnTo>
                  <a:lnTo>
                    <a:pt x="585" y="383"/>
                  </a:lnTo>
                  <a:lnTo>
                    <a:pt x="585" y="383"/>
                  </a:lnTo>
                  <a:lnTo>
                    <a:pt x="585" y="383"/>
                  </a:lnTo>
                  <a:lnTo>
                    <a:pt x="585" y="383"/>
                  </a:lnTo>
                  <a:lnTo>
                    <a:pt x="585" y="387"/>
                  </a:lnTo>
                  <a:lnTo>
                    <a:pt x="585" y="387"/>
                  </a:lnTo>
                  <a:lnTo>
                    <a:pt x="585" y="392"/>
                  </a:lnTo>
                  <a:lnTo>
                    <a:pt x="585" y="392"/>
                  </a:lnTo>
                  <a:lnTo>
                    <a:pt x="585" y="397"/>
                  </a:lnTo>
                  <a:lnTo>
                    <a:pt x="585" y="397"/>
                  </a:lnTo>
                  <a:lnTo>
                    <a:pt x="585" y="397"/>
                  </a:lnTo>
                  <a:lnTo>
                    <a:pt x="585" y="402"/>
                  </a:lnTo>
                  <a:lnTo>
                    <a:pt x="585" y="402"/>
                  </a:lnTo>
                  <a:lnTo>
                    <a:pt x="585" y="402"/>
                  </a:lnTo>
                  <a:lnTo>
                    <a:pt x="585" y="402"/>
                  </a:lnTo>
                  <a:lnTo>
                    <a:pt x="585" y="402"/>
                  </a:lnTo>
                  <a:lnTo>
                    <a:pt x="585" y="407"/>
                  </a:lnTo>
                  <a:lnTo>
                    <a:pt x="585" y="407"/>
                  </a:lnTo>
                  <a:lnTo>
                    <a:pt x="585" y="407"/>
                  </a:lnTo>
                  <a:lnTo>
                    <a:pt x="585" y="407"/>
                  </a:lnTo>
                  <a:lnTo>
                    <a:pt x="585" y="407"/>
                  </a:lnTo>
                  <a:lnTo>
                    <a:pt x="581" y="412"/>
                  </a:lnTo>
                  <a:lnTo>
                    <a:pt x="581" y="412"/>
                  </a:lnTo>
                  <a:lnTo>
                    <a:pt x="581" y="412"/>
                  </a:lnTo>
                  <a:lnTo>
                    <a:pt x="581" y="412"/>
                  </a:lnTo>
                  <a:lnTo>
                    <a:pt x="581" y="416"/>
                  </a:lnTo>
                  <a:lnTo>
                    <a:pt x="581" y="416"/>
                  </a:lnTo>
                  <a:lnTo>
                    <a:pt x="581" y="416"/>
                  </a:lnTo>
                  <a:lnTo>
                    <a:pt x="581" y="416"/>
                  </a:lnTo>
                  <a:lnTo>
                    <a:pt x="581" y="421"/>
                  </a:lnTo>
                  <a:lnTo>
                    <a:pt x="576" y="421"/>
                  </a:lnTo>
                  <a:lnTo>
                    <a:pt x="576" y="421"/>
                  </a:lnTo>
                  <a:lnTo>
                    <a:pt x="576" y="426"/>
                  </a:lnTo>
                  <a:lnTo>
                    <a:pt x="571" y="426"/>
                  </a:lnTo>
                  <a:lnTo>
                    <a:pt x="571" y="426"/>
                  </a:lnTo>
                  <a:lnTo>
                    <a:pt x="571" y="426"/>
                  </a:lnTo>
                  <a:lnTo>
                    <a:pt x="571" y="426"/>
                  </a:lnTo>
                  <a:lnTo>
                    <a:pt x="571" y="426"/>
                  </a:lnTo>
                  <a:lnTo>
                    <a:pt x="571" y="426"/>
                  </a:lnTo>
                  <a:lnTo>
                    <a:pt x="571" y="431"/>
                  </a:lnTo>
                  <a:lnTo>
                    <a:pt x="571" y="431"/>
                  </a:lnTo>
                  <a:lnTo>
                    <a:pt x="571" y="431"/>
                  </a:lnTo>
                  <a:lnTo>
                    <a:pt x="571" y="431"/>
                  </a:lnTo>
                  <a:lnTo>
                    <a:pt x="566" y="431"/>
                  </a:lnTo>
                  <a:lnTo>
                    <a:pt x="561" y="431"/>
                  </a:lnTo>
                  <a:lnTo>
                    <a:pt x="561" y="431"/>
                  </a:lnTo>
                  <a:lnTo>
                    <a:pt x="556" y="431"/>
                  </a:lnTo>
                  <a:lnTo>
                    <a:pt x="556" y="431"/>
                  </a:lnTo>
                  <a:lnTo>
                    <a:pt x="556" y="431"/>
                  </a:lnTo>
                  <a:lnTo>
                    <a:pt x="556" y="436"/>
                  </a:lnTo>
                  <a:lnTo>
                    <a:pt x="556" y="441"/>
                  </a:lnTo>
                  <a:lnTo>
                    <a:pt x="551" y="445"/>
                  </a:lnTo>
                  <a:lnTo>
                    <a:pt x="551" y="450"/>
                  </a:lnTo>
                  <a:lnTo>
                    <a:pt x="551" y="450"/>
                  </a:lnTo>
                  <a:lnTo>
                    <a:pt x="547" y="455"/>
                  </a:lnTo>
                  <a:lnTo>
                    <a:pt x="547" y="460"/>
                  </a:lnTo>
                  <a:lnTo>
                    <a:pt x="547" y="465"/>
                  </a:lnTo>
                  <a:lnTo>
                    <a:pt x="542" y="470"/>
                  </a:lnTo>
                  <a:lnTo>
                    <a:pt x="542" y="470"/>
                  </a:lnTo>
                  <a:lnTo>
                    <a:pt x="542" y="470"/>
                  </a:lnTo>
                  <a:lnTo>
                    <a:pt x="537" y="470"/>
                  </a:lnTo>
                  <a:lnTo>
                    <a:pt x="537" y="470"/>
                  </a:lnTo>
                  <a:lnTo>
                    <a:pt x="537" y="470"/>
                  </a:lnTo>
                  <a:lnTo>
                    <a:pt x="532" y="470"/>
                  </a:lnTo>
                  <a:lnTo>
                    <a:pt x="532" y="470"/>
                  </a:lnTo>
                  <a:lnTo>
                    <a:pt x="532" y="470"/>
                  </a:lnTo>
                  <a:lnTo>
                    <a:pt x="527" y="470"/>
                  </a:lnTo>
                  <a:lnTo>
                    <a:pt x="527" y="470"/>
                  </a:lnTo>
                  <a:lnTo>
                    <a:pt x="527" y="470"/>
                  </a:lnTo>
                  <a:lnTo>
                    <a:pt x="522" y="470"/>
                  </a:lnTo>
                  <a:lnTo>
                    <a:pt x="522" y="470"/>
                  </a:lnTo>
                  <a:lnTo>
                    <a:pt x="518" y="470"/>
                  </a:lnTo>
                  <a:lnTo>
                    <a:pt x="518" y="465"/>
                  </a:lnTo>
                  <a:lnTo>
                    <a:pt x="518" y="465"/>
                  </a:lnTo>
                  <a:lnTo>
                    <a:pt x="513" y="460"/>
                  </a:lnTo>
                  <a:lnTo>
                    <a:pt x="513" y="460"/>
                  </a:lnTo>
                  <a:lnTo>
                    <a:pt x="513" y="460"/>
                  </a:lnTo>
                  <a:lnTo>
                    <a:pt x="508" y="460"/>
                  </a:lnTo>
                  <a:lnTo>
                    <a:pt x="508" y="455"/>
                  </a:lnTo>
                  <a:lnTo>
                    <a:pt x="503" y="455"/>
                  </a:lnTo>
                  <a:lnTo>
                    <a:pt x="503" y="455"/>
                  </a:lnTo>
                  <a:lnTo>
                    <a:pt x="498" y="455"/>
                  </a:lnTo>
                  <a:lnTo>
                    <a:pt x="498" y="455"/>
                  </a:lnTo>
                  <a:lnTo>
                    <a:pt x="498" y="455"/>
                  </a:lnTo>
                  <a:lnTo>
                    <a:pt x="493" y="455"/>
                  </a:lnTo>
                  <a:lnTo>
                    <a:pt x="493" y="460"/>
                  </a:lnTo>
                  <a:lnTo>
                    <a:pt x="489" y="465"/>
                  </a:lnTo>
                  <a:lnTo>
                    <a:pt x="484" y="465"/>
                  </a:lnTo>
                  <a:lnTo>
                    <a:pt x="479" y="470"/>
                  </a:lnTo>
                  <a:lnTo>
                    <a:pt x="479" y="474"/>
                  </a:lnTo>
                  <a:lnTo>
                    <a:pt x="479" y="474"/>
                  </a:lnTo>
                  <a:lnTo>
                    <a:pt x="474" y="474"/>
                  </a:lnTo>
                  <a:lnTo>
                    <a:pt x="474" y="479"/>
                  </a:lnTo>
                  <a:lnTo>
                    <a:pt x="474" y="479"/>
                  </a:lnTo>
                  <a:lnTo>
                    <a:pt x="474" y="479"/>
                  </a:lnTo>
                  <a:lnTo>
                    <a:pt x="474" y="484"/>
                  </a:lnTo>
                  <a:lnTo>
                    <a:pt x="469" y="484"/>
                  </a:lnTo>
                  <a:lnTo>
                    <a:pt x="469" y="489"/>
                  </a:lnTo>
                  <a:lnTo>
                    <a:pt x="469" y="489"/>
                  </a:lnTo>
                  <a:lnTo>
                    <a:pt x="469" y="494"/>
                  </a:lnTo>
                  <a:lnTo>
                    <a:pt x="469" y="494"/>
                  </a:lnTo>
                  <a:lnTo>
                    <a:pt x="464" y="499"/>
                  </a:lnTo>
                  <a:lnTo>
                    <a:pt x="464" y="503"/>
                  </a:lnTo>
                  <a:lnTo>
                    <a:pt x="460" y="503"/>
                  </a:lnTo>
                  <a:lnTo>
                    <a:pt x="460" y="508"/>
                  </a:lnTo>
                  <a:lnTo>
                    <a:pt x="455" y="508"/>
                  </a:lnTo>
                  <a:lnTo>
                    <a:pt x="455" y="508"/>
                  </a:lnTo>
                  <a:lnTo>
                    <a:pt x="455" y="508"/>
                  </a:lnTo>
                  <a:lnTo>
                    <a:pt x="450" y="513"/>
                  </a:lnTo>
                  <a:lnTo>
                    <a:pt x="450" y="513"/>
                  </a:lnTo>
                  <a:lnTo>
                    <a:pt x="445" y="513"/>
                  </a:lnTo>
                  <a:lnTo>
                    <a:pt x="440" y="513"/>
                  </a:lnTo>
                  <a:lnTo>
                    <a:pt x="440" y="513"/>
                  </a:lnTo>
                  <a:lnTo>
                    <a:pt x="440" y="508"/>
                  </a:lnTo>
                  <a:lnTo>
                    <a:pt x="435" y="508"/>
                  </a:lnTo>
                  <a:lnTo>
                    <a:pt x="435" y="508"/>
                  </a:lnTo>
                  <a:lnTo>
                    <a:pt x="435" y="508"/>
                  </a:lnTo>
                  <a:lnTo>
                    <a:pt x="430" y="508"/>
                  </a:lnTo>
                  <a:lnTo>
                    <a:pt x="426" y="513"/>
                  </a:lnTo>
                  <a:lnTo>
                    <a:pt x="421" y="513"/>
                  </a:lnTo>
                  <a:lnTo>
                    <a:pt x="416" y="513"/>
                  </a:lnTo>
                  <a:lnTo>
                    <a:pt x="416" y="513"/>
                  </a:lnTo>
                  <a:lnTo>
                    <a:pt x="416" y="513"/>
                  </a:lnTo>
                  <a:lnTo>
                    <a:pt x="411" y="513"/>
                  </a:lnTo>
                  <a:lnTo>
                    <a:pt x="411" y="513"/>
                  </a:lnTo>
                  <a:lnTo>
                    <a:pt x="406" y="513"/>
                  </a:lnTo>
                  <a:lnTo>
                    <a:pt x="406" y="513"/>
                  </a:lnTo>
                  <a:lnTo>
                    <a:pt x="406" y="513"/>
                  </a:lnTo>
                  <a:lnTo>
                    <a:pt x="406" y="513"/>
                  </a:lnTo>
                  <a:lnTo>
                    <a:pt x="401" y="513"/>
                  </a:lnTo>
                  <a:lnTo>
                    <a:pt x="397" y="513"/>
                  </a:lnTo>
                  <a:lnTo>
                    <a:pt x="397" y="518"/>
                  </a:lnTo>
                  <a:lnTo>
                    <a:pt x="392" y="518"/>
                  </a:lnTo>
                  <a:lnTo>
                    <a:pt x="392" y="518"/>
                  </a:lnTo>
                  <a:lnTo>
                    <a:pt x="387" y="518"/>
                  </a:lnTo>
                  <a:lnTo>
                    <a:pt x="382" y="518"/>
                  </a:lnTo>
                  <a:lnTo>
                    <a:pt x="382" y="518"/>
                  </a:lnTo>
                  <a:lnTo>
                    <a:pt x="382" y="518"/>
                  </a:lnTo>
                  <a:lnTo>
                    <a:pt x="382" y="518"/>
                  </a:lnTo>
                  <a:lnTo>
                    <a:pt x="377" y="518"/>
                  </a:lnTo>
                  <a:lnTo>
                    <a:pt x="377" y="518"/>
                  </a:lnTo>
                  <a:lnTo>
                    <a:pt x="377" y="518"/>
                  </a:lnTo>
                  <a:lnTo>
                    <a:pt x="377" y="518"/>
                  </a:lnTo>
                  <a:lnTo>
                    <a:pt x="372" y="518"/>
                  </a:lnTo>
                  <a:lnTo>
                    <a:pt x="372" y="518"/>
                  </a:lnTo>
                  <a:lnTo>
                    <a:pt x="368" y="518"/>
                  </a:lnTo>
                  <a:lnTo>
                    <a:pt x="358" y="518"/>
                  </a:lnTo>
                  <a:lnTo>
                    <a:pt x="353" y="518"/>
                  </a:lnTo>
                  <a:lnTo>
                    <a:pt x="348" y="518"/>
                  </a:lnTo>
                  <a:lnTo>
                    <a:pt x="343" y="518"/>
                  </a:lnTo>
                  <a:lnTo>
                    <a:pt x="343" y="518"/>
                  </a:lnTo>
                  <a:lnTo>
                    <a:pt x="339" y="518"/>
                  </a:lnTo>
                  <a:lnTo>
                    <a:pt x="339" y="518"/>
                  </a:lnTo>
                  <a:lnTo>
                    <a:pt x="334" y="513"/>
                  </a:lnTo>
                  <a:lnTo>
                    <a:pt x="334" y="513"/>
                  </a:lnTo>
                  <a:lnTo>
                    <a:pt x="334" y="513"/>
                  </a:lnTo>
                  <a:lnTo>
                    <a:pt x="334" y="513"/>
                  </a:lnTo>
                  <a:lnTo>
                    <a:pt x="329" y="513"/>
                  </a:lnTo>
                  <a:lnTo>
                    <a:pt x="329" y="513"/>
                  </a:lnTo>
                  <a:lnTo>
                    <a:pt x="319" y="518"/>
                  </a:lnTo>
                  <a:lnTo>
                    <a:pt x="319" y="518"/>
                  </a:lnTo>
                  <a:lnTo>
                    <a:pt x="314" y="518"/>
                  </a:lnTo>
                  <a:lnTo>
                    <a:pt x="309" y="518"/>
                  </a:lnTo>
                  <a:lnTo>
                    <a:pt x="309" y="518"/>
                  </a:lnTo>
                  <a:lnTo>
                    <a:pt x="305" y="513"/>
                  </a:lnTo>
                  <a:lnTo>
                    <a:pt x="305" y="513"/>
                  </a:lnTo>
                  <a:lnTo>
                    <a:pt x="305" y="513"/>
                  </a:lnTo>
                  <a:lnTo>
                    <a:pt x="305" y="508"/>
                  </a:lnTo>
                  <a:lnTo>
                    <a:pt x="305" y="508"/>
                  </a:lnTo>
                  <a:lnTo>
                    <a:pt x="305" y="508"/>
                  </a:lnTo>
                  <a:lnTo>
                    <a:pt x="300" y="508"/>
                  </a:lnTo>
                  <a:lnTo>
                    <a:pt x="295" y="503"/>
                  </a:lnTo>
                  <a:lnTo>
                    <a:pt x="290" y="503"/>
                  </a:lnTo>
                  <a:lnTo>
                    <a:pt x="285" y="499"/>
                  </a:lnTo>
                  <a:lnTo>
                    <a:pt x="285" y="499"/>
                  </a:lnTo>
                  <a:lnTo>
                    <a:pt x="285" y="499"/>
                  </a:lnTo>
                  <a:lnTo>
                    <a:pt x="285" y="499"/>
                  </a:lnTo>
                  <a:lnTo>
                    <a:pt x="285" y="499"/>
                  </a:lnTo>
                  <a:lnTo>
                    <a:pt x="285" y="499"/>
                  </a:lnTo>
                  <a:lnTo>
                    <a:pt x="285" y="499"/>
                  </a:lnTo>
                  <a:lnTo>
                    <a:pt x="285" y="503"/>
                  </a:lnTo>
                  <a:lnTo>
                    <a:pt x="285" y="508"/>
                  </a:lnTo>
                  <a:lnTo>
                    <a:pt x="285" y="508"/>
                  </a:lnTo>
                  <a:lnTo>
                    <a:pt x="285" y="513"/>
                  </a:lnTo>
                  <a:lnTo>
                    <a:pt x="285" y="513"/>
                  </a:lnTo>
                  <a:lnTo>
                    <a:pt x="285" y="513"/>
                  </a:lnTo>
                  <a:lnTo>
                    <a:pt x="285" y="518"/>
                  </a:lnTo>
                  <a:lnTo>
                    <a:pt x="285" y="518"/>
                  </a:lnTo>
                  <a:lnTo>
                    <a:pt x="285" y="518"/>
                  </a:lnTo>
                  <a:lnTo>
                    <a:pt x="280" y="518"/>
                  </a:lnTo>
                  <a:lnTo>
                    <a:pt x="280" y="518"/>
                  </a:lnTo>
                  <a:lnTo>
                    <a:pt x="280" y="518"/>
                  </a:lnTo>
                  <a:lnTo>
                    <a:pt x="280" y="518"/>
                  </a:lnTo>
                  <a:lnTo>
                    <a:pt x="280" y="518"/>
                  </a:lnTo>
                  <a:lnTo>
                    <a:pt x="280" y="518"/>
                  </a:lnTo>
                  <a:lnTo>
                    <a:pt x="280" y="518"/>
                  </a:lnTo>
                  <a:lnTo>
                    <a:pt x="276" y="518"/>
                  </a:lnTo>
                  <a:lnTo>
                    <a:pt x="276" y="523"/>
                  </a:lnTo>
                  <a:lnTo>
                    <a:pt x="276" y="523"/>
                  </a:lnTo>
                  <a:lnTo>
                    <a:pt x="276" y="528"/>
                  </a:lnTo>
                  <a:lnTo>
                    <a:pt x="276" y="528"/>
                  </a:lnTo>
                  <a:lnTo>
                    <a:pt x="276" y="532"/>
                  </a:lnTo>
                  <a:lnTo>
                    <a:pt x="271" y="532"/>
                  </a:lnTo>
                  <a:lnTo>
                    <a:pt x="271" y="532"/>
                  </a:lnTo>
                  <a:lnTo>
                    <a:pt x="266" y="532"/>
                  </a:lnTo>
                  <a:lnTo>
                    <a:pt x="266" y="532"/>
                  </a:lnTo>
                  <a:lnTo>
                    <a:pt x="266" y="532"/>
                  </a:lnTo>
                  <a:lnTo>
                    <a:pt x="261" y="532"/>
                  </a:lnTo>
                  <a:lnTo>
                    <a:pt x="261" y="532"/>
                  </a:lnTo>
                  <a:lnTo>
                    <a:pt x="256" y="532"/>
                  </a:lnTo>
                  <a:lnTo>
                    <a:pt x="256" y="532"/>
                  </a:lnTo>
                  <a:lnTo>
                    <a:pt x="256" y="532"/>
                  </a:lnTo>
                  <a:lnTo>
                    <a:pt x="251" y="532"/>
                  </a:lnTo>
                  <a:lnTo>
                    <a:pt x="247" y="528"/>
                  </a:lnTo>
                  <a:lnTo>
                    <a:pt x="247" y="528"/>
                  </a:lnTo>
                  <a:lnTo>
                    <a:pt x="242" y="528"/>
                  </a:lnTo>
                  <a:lnTo>
                    <a:pt x="242" y="523"/>
                  </a:lnTo>
                  <a:lnTo>
                    <a:pt x="242" y="523"/>
                  </a:lnTo>
                  <a:lnTo>
                    <a:pt x="242" y="523"/>
                  </a:lnTo>
                  <a:lnTo>
                    <a:pt x="237" y="523"/>
                  </a:lnTo>
                  <a:lnTo>
                    <a:pt x="232" y="528"/>
                  </a:lnTo>
                  <a:lnTo>
                    <a:pt x="232" y="528"/>
                  </a:lnTo>
                  <a:lnTo>
                    <a:pt x="232" y="528"/>
                  </a:lnTo>
                  <a:lnTo>
                    <a:pt x="227" y="528"/>
                  </a:lnTo>
                  <a:lnTo>
                    <a:pt x="227" y="528"/>
                  </a:lnTo>
                  <a:lnTo>
                    <a:pt x="227" y="528"/>
                  </a:lnTo>
                  <a:lnTo>
                    <a:pt x="222" y="528"/>
                  </a:lnTo>
                  <a:lnTo>
                    <a:pt x="222" y="523"/>
                  </a:lnTo>
                  <a:lnTo>
                    <a:pt x="227" y="523"/>
                  </a:lnTo>
                  <a:lnTo>
                    <a:pt x="227" y="523"/>
                  </a:lnTo>
                  <a:lnTo>
                    <a:pt x="222" y="518"/>
                  </a:lnTo>
                  <a:lnTo>
                    <a:pt x="222" y="518"/>
                  </a:lnTo>
                  <a:lnTo>
                    <a:pt x="218" y="518"/>
                  </a:lnTo>
                  <a:lnTo>
                    <a:pt x="213" y="518"/>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13" name="Freeform 85">
              <a:extLst>
                <a:ext uri="{FF2B5EF4-FFF2-40B4-BE49-F238E27FC236}">
                  <a16:creationId xmlns:a16="http://schemas.microsoft.com/office/drawing/2014/main" xmlns="" id="{98B0EF41-6172-4A32-907C-9FC799435914}"/>
                </a:ext>
              </a:extLst>
            </p:cNvPr>
            <p:cNvSpPr>
              <a:spLocks/>
            </p:cNvSpPr>
            <p:nvPr/>
          </p:nvSpPr>
          <p:spPr bwMode="auto">
            <a:xfrm>
              <a:off x="10145068" y="1453991"/>
              <a:ext cx="820226" cy="343056"/>
            </a:xfrm>
            <a:custGeom>
              <a:avLst/>
              <a:gdLst>
                <a:gd name="T0" fmla="*/ 48 w 857"/>
                <a:gd name="T1" fmla="*/ 368 h 402"/>
                <a:gd name="T2" fmla="*/ 39 w 857"/>
                <a:gd name="T3" fmla="*/ 324 h 402"/>
                <a:gd name="T4" fmla="*/ 39 w 857"/>
                <a:gd name="T5" fmla="*/ 295 h 402"/>
                <a:gd name="T6" fmla="*/ 39 w 857"/>
                <a:gd name="T7" fmla="*/ 271 h 402"/>
                <a:gd name="T8" fmla="*/ 82 w 857"/>
                <a:gd name="T9" fmla="*/ 242 h 402"/>
                <a:gd name="T10" fmla="*/ 48 w 857"/>
                <a:gd name="T11" fmla="*/ 208 h 402"/>
                <a:gd name="T12" fmla="*/ 34 w 857"/>
                <a:gd name="T13" fmla="*/ 160 h 402"/>
                <a:gd name="T14" fmla="*/ 0 w 857"/>
                <a:gd name="T15" fmla="*/ 126 h 402"/>
                <a:gd name="T16" fmla="*/ 58 w 857"/>
                <a:gd name="T17" fmla="*/ 107 h 402"/>
                <a:gd name="T18" fmla="*/ 126 w 857"/>
                <a:gd name="T19" fmla="*/ 77 h 402"/>
                <a:gd name="T20" fmla="*/ 169 w 857"/>
                <a:gd name="T21" fmla="*/ 73 h 402"/>
                <a:gd name="T22" fmla="*/ 208 w 857"/>
                <a:gd name="T23" fmla="*/ 77 h 402"/>
                <a:gd name="T24" fmla="*/ 227 w 857"/>
                <a:gd name="T25" fmla="*/ 58 h 402"/>
                <a:gd name="T26" fmla="*/ 251 w 857"/>
                <a:gd name="T27" fmla="*/ 63 h 402"/>
                <a:gd name="T28" fmla="*/ 319 w 857"/>
                <a:gd name="T29" fmla="*/ 63 h 402"/>
                <a:gd name="T30" fmla="*/ 358 w 857"/>
                <a:gd name="T31" fmla="*/ 58 h 402"/>
                <a:gd name="T32" fmla="*/ 411 w 857"/>
                <a:gd name="T33" fmla="*/ 39 h 402"/>
                <a:gd name="T34" fmla="*/ 450 w 857"/>
                <a:gd name="T35" fmla="*/ 0 h 402"/>
                <a:gd name="T36" fmla="*/ 479 w 857"/>
                <a:gd name="T37" fmla="*/ 19 h 402"/>
                <a:gd name="T38" fmla="*/ 508 w 857"/>
                <a:gd name="T39" fmla="*/ 19 h 402"/>
                <a:gd name="T40" fmla="*/ 547 w 857"/>
                <a:gd name="T41" fmla="*/ 29 h 402"/>
                <a:gd name="T42" fmla="*/ 590 w 857"/>
                <a:gd name="T43" fmla="*/ 48 h 402"/>
                <a:gd name="T44" fmla="*/ 629 w 857"/>
                <a:gd name="T45" fmla="*/ 39 h 402"/>
                <a:gd name="T46" fmla="*/ 663 w 857"/>
                <a:gd name="T47" fmla="*/ 63 h 402"/>
                <a:gd name="T48" fmla="*/ 697 w 857"/>
                <a:gd name="T49" fmla="*/ 77 h 402"/>
                <a:gd name="T50" fmla="*/ 716 w 857"/>
                <a:gd name="T51" fmla="*/ 102 h 402"/>
                <a:gd name="T52" fmla="*/ 760 w 857"/>
                <a:gd name="T53" fmla="*/ 82 h 402"/>
                <a:gd name="T54" fmla="*/ 779 w 857"/>
                <a:gd name="T55" fmla="*/ 92 h 402"/>
                <a:gd name="T56" fmla="*/ 823 w 857"/>
                <a:gd name="T57" fmla="*/ 87 h 402"/>
                <a:gd name="T58" fmla="*/ 808 w 857"/>
                <a:gd name="T59" fmla="*/ 121 h 402"/>
                <a:gd name="T60" fmla="*/ 794 w 857"/>
                <a:gd name="T61" fmla="*/ 198 h 402"/>
                <a:gd name="T62" fmla="*/ 774 w 857"/>
                <a:gd name="T63" fmla="*/ 252 h 402"/>
                <a:gd name="T64" fmla="*/ 827 w 857"/>
                <a:gd name="T65" fmla="*/ 256 h 402"/>
                <a:gd name="T66" fmla="*/ 842 w 857"/>
                <a:gd name="T67" fmla="*/ 271 h 402"/>
                <a:gd name="T68" fmla="*/ 857 w 857"/>
                <a:gd name="T69" fmla="*/ 310 h 402"/>
                <a:gd name="T70" fmla="*/ 837 w 857"/>
                <a:gd name="T71" fmla="*/ 315 h 402"/>
                <a:gd name="T72" fmla="*/ 794 w 857"/>
                <a:gd name="T73" fmla="*/ 315 h 402"/>
                <a:gd name="T74" fmla="*/ 784 w 857"/>
                <a:gd name="T75" fmla="*/ 319 h 402"/>
                <a:gd name="T76" fmla="*/ 760 w 857"/>
                <a:gd name="T77" fmla="*/ 334 h 402"/>
                <a:gd name="T78" fmla="*/ 736 w 857"/>
                <a:gd name="T79" fmla="*/ 339 h 402"/>
                <a:gd name="T80" fmla="*/ 716 w 857"/>
                <a:gd name="T81" fmla="*/ 339 h 402"/>
                <a:gd name="T82" fmla="*/ 706 w 857"/>
                <a:gd name="T83" fmla="*/ 334 h 402"/>
                <a:gd name="T84" fmla="*/ 682 w 857"/>
                <a:gd name="T85" fmla="*/ 353 h 402"/>
                <a:gd name="T86" fmla="*/ 644 w 857"/>
                <a:gd name="T87" fmla="*/ 363 h 402"/>
                <a:gd name="T88" fmla="*/ 624 w 857"/>
                <a:gd name="T89" fmla="*/ 363 h 402"/>
                <a:gd name="T90" fmla="*/ 605 w 857"/>
                <a:gd name="T91" fmla="*/ 358 h 402"/>
                <a:gd name="T92" fmla="*/ 576 w 857"/>
                <a:gd name="T93" fmla="*/ 353 h 402"/>
                <a:gd name="T94" fmla="*/ 542 w 857"/>
                <a:gd name="T95" fmla="*/ 358 h 402"/>
                <a:gd name="T96" fmla="*/ 527 w 857"/>
                <a:gd name="T97" fmla="*/ 387 h 402"/>
                <a:gd name="T98" fmla="*/ 498 w 857"/>
                <a:gd name="T99" fmla="*/ 377 h 402"/>
                <a:gd name="T100" fmla="*/ 469 w 857"/>
                <a:gd name="T101" fmla="*/ 382 h 402"/>
                <a:gd name="T102" fmla="*/ 440 w 857"/>
                <a:gd name="T103" fmla="*/ 368 h 402"/>
                <a:gd name="T104" fmla="*/ 416 w 857"/>
                <a:gd name="T105" fmla="*/ 348 h 402"/>
                <a:gd name="T106" fmla="*/ 392 w 857"/>
                <a:gd name="T107" fmla="*/ 329 h 402"/>
                <a:gd name="T108" fmla="*/ 334 w 857"/>
                <a:gd name="T109" fmla="*/ 358 h 402"/>
                <a:gd name="T110" fmla="*/ 314 w 857"/>
                <a:gd name="T111" fmla="*/ 334 h 402"/>
                <a:gd name="T112" fmla="*/ 266 w 857"/>
                <a:gd name="T113" fmla="*/ 315 h 402"/>
                <a:gd name="T114" fmla="*/ 184 w 857"/>
                <a:gd name="T115" fmla="*/ 295 h 402"/>
                <a:gd name="T116" fmla="*/ 169 w 857"/>
                <a:gd name="T117" fmla="*/ 339 h 402"/>
                <a:gd name="T118" fmla="*/ 87 w 857"/>
                <a:gd name="T119" fmla="*/ 377 h 402"/>
                <a:gd name="T120" fmla="*/ 63 w 857"/>
                <a:gd name="T121" fmla="*/ 39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7" h="402">
                  <a:moveTo>
                    <a:pt x="63" y="397"/>
                  </a:moveTo>
                  <a:lnTo>
                    <a:pt x="63" y="397"/>
                  </a:lnTo>
                  <a:lnTo>
                    <a:pt x="58" y="397"/>
                  </a:lnTo>
                  <a:lnTo>
                    <a:pt x="58" y="392"/>
                  </a:lnTo>
                  <a:lnTo>
                    <a:pt x="53" y="392"/>
                  </a:lnTo>
                  <a:lnTo>
                    <a:pt x="53" y="392"/>
                  </a:lnTo>
                  <a:lnTo>
                    <a:pt x="53" y="387"/>
                  </a:lnTo>
                  <a:lnTo>
                    <a:pt x="58" y="387"/>
                  </a:lnTo>
                  <a:lnTo>
                    <a:pt x="58" y="387"/>
                  </a:lnTo>
                  <a:lnTo>
                    <a:pt x="58" y="382"/>
                  </a:lnTo>
                  <a:lnTo>
                    <a:pt x="58" y="382"/>
                  </a:lnTo>
                  <a:lnTo>
                    <a:pt x="58" y="382"/>
                  </a:lnTo>
                  <a:lnTo>
                    <a:pt x="63" y="382"/>
                  </a:lnTo>
                  <a:lnTo>
                    <a:pt x="58" y="377"/>
                  </a:lnTo>
                  <a:lnTo>
                    <a:pt x="58" y="377"/>
                  </a:lnTo>
                  <a:lnTo>
                    <a:pt x="53" y="377"/>
                  </a:lnTo>
                  <a:lnTo>
                    <a:pt x="53" y="373"/>
                  </a:lnTo>
                  <a:lnTo>
                    <a:pt x="48" y="373"/>
                  </a:lnTo>
                  <a:lnTo>
                    <a:pt x="48" y="373"/>
                  </a:lnTo>
                  <a:lnTo>
                    <a:pt x="48" y="368"/>
                  </a:lnTo>
                  <a:lnTo>
                    <a:pt x="48" y="368"/>
                  </a:lnTo>
                  <a:lnTo>
                    <a:pt x="48" y="368"/>
                  </a:lnTo>
                  <a:lnTo>
                    <a:pt x="53" y="363"/>
                  </a:lnTo>
                  <a:lnTo>
                    <a:pt x="53" y="363"/>
                  </a:lnTo>
                  <a:lnTo>
                    <a:pt x="53" y="358"/>
                  </a:lnTo>
                  <a:lnTo>
                    <a:pt x="53" y="358"/>
                  </a:lnTo>
                  <a:lnTo>
                    <a:pt x="53" y="353"/>
                  </a:lnTo>
                  <a:lnTo>
                    <a:pt x="48" y="353"/>
                  </a:lnTo>
                  <a:lnTo>
                    <a:pt x="48" y="353"/>
                  </a:lnTo>
                  <a:lnTo>
                    <a:pt x="48" y="348"/>
                  </a:lnTo>
                  <a:lnTo>
                    <a:pt x="43" y="348"/>
                  </a:lnTo>
                  <a:lnTo>
                    <a:pt x="43" y="348"/>
                  </a:lnTo>
                  <a:lnTo>
                    <a:pt x="43" y="344"/>
                  </a:lnTo>
                  <a:lnTo>
                    <a:pt x="39" y="339"/>
                  </a:lnTo>
                  <a:lnTo>
                    <a:pt x="39" y="334"/>
                  </a:lnTo>
                  <a:lnTo>
                    <a:pt x="34" y="329"/>
                  </a:lnTo>
                  <a:lnTo>
                    <a:pt x="34" y="329"/>
                  </a:lnTo>
                  <a:lnTo>
                    <a:pt x="34" y="329"/>
                  </a:lnTo>
                  <a:lnTo>
                    <a:pt x="34" y="329"/>
                  </a:lnTo>
                  <a:lnTo>
                    <a:pt x="39" y="329"/>
                  </a:lnTo>
                  <a:lnTo>
                    <a:pt x="39" y="324"/>
                  </a:lnTo>
                  <a:lnTo>
                    <a:pt x="39" y="324"/>
                  </a:lnTo>
                  <a:lnTo>
                    <a:pt x="43" y="324"/>
                  </a:lnTo>
                  <a:lnTo>
                    <a:pt x="43" y="324"/>
                  </a:lnTo>
                  <a:lnTo>
                    <a:pt x="48" y="324"/>
                  </a:lnTo>
                  <a:lnTo>
                    <a:pt x="48" y="324"/>
                  </a:lnTo>
                  <a:lnTo>
                    <a:pt x="48" y="319"/>
                  </a:lnTo>
                  <a:lnTo>
                    <a:pt x="48" y="315"/>
                  </a:lnTo>
                  <a:lnTo>
                    <a:pt x="48" y="315"/>
                  </a:lnTo>
                  <a:lnTo>
                    <a:pt x="48" y="310"/>
                  </a:lnTo>
                  <a:lnTo>
                    <a:pt x="43" y="310"/>
                  </a:lnTo>
                  <a:lnTo>
                    <a:pt x="43" y="310"/>
                  </a:lnTo>
                  <a:lnTo>
                    <a:pt x="39" y="310"/>
                  </a:lnTo>
                  <a:lnTo>
                    <a:pt x="39" y="305"/>
                  </a:lnTo>
                  <a:lnTo>
                    <a:pt x="39" y="305"/>
                  </a:lnTo>
                  <a:lnTo>
                    <a:pt x="34" y="305"/>
                  </a:lnTo>
                  <a:lnTo>
                    <a:pt x="34" y="305"/>
                  </a:lnTo>
                  <a:lnTo>
                    <a:pt x="34" y="300"/>
                  </a:lnTo>
                  <a:lnTo>
                    <a:pt x="34" y="300"/>
                  </a:lnTo>
                  <a:lnTo>
                    <a:pt x="34" y="300"/>
                  </a:lnTo>
                  <a:lnTo>
                    <a:pt x="34" y="295"/>
                  </a:lnTo>
                  <a:lnTo>
                    <a:pt x="34" y="295"/>
                  </a:lnTo>
                  <a:lnTo>
                    <a:pt x="39" y="295"/>
                  </a:lnTo>
                  <a:lnTo>
                    <a:pt x="39" y="295"/>
                  </a:lnTo>
                  <a:lnTo>
                    <a:pt x="39" y="295"/>
                  </a:lnTo>
                  <a:lnTo>
                    <a:pt x="39" y="290"/>
                  </a:lnTo>
                  <a:lnTo>
                    <a:pt x="39" y="290"/>
                  </a:lnTo>
                  <a:lnTo>
                    <a:pt x="39" y="290"/>
                  </a:lnTo>
                  <a:lnTo>
                    <a:pt x="39" y="290"/>
                  </a:lnTo>
                  <a:lnTo>
                    <a:pt x="34" y="290"/>
                  </a:lnTo>
                  <a:lnTo>
                    <a:pt x="34" y="290"/>
                  </a:lnTo>
                  <a:lnTo>
                    <a:pt x="34" y="290"/>
                  </a:lnTo>
                  <a:lnTo>
                    <a:pt x="34" y="290"/>
                  </a:lnTo>
                  <a:lnTo>
                    <a:pt x="34" y="285"/>
                  </a:lnTo>
                  <a:lnTo>
                    <a:pt x="34" y="285"/>
                  </a:lnTo>
                  <a:lnTo>
                    <a:pt x="34" y="285"/>
                  </a:lnTo>
                  <a:lnTo>
                    <a:pt x="34" y="281"/>
                  </a:lnTo>
                  <a:lnTo>
                    <a:pt x="34" y="281"/>
                  </a:lnTo>
                  <a:lnTo>
                    <a:pt x="34" y="276"/>
                  </a:lnTo>
                  <a:lnTo>
                    <a:pt x="34" y="276"/>
                  </a:lnTo>
                  <a:lnTo>
                    <a:pt x="34" y="271"/>
                  </a:lnTo>
                  <a:lnTo>
                    <a:pt x="39" y="271"/>
                  </a:lnTo>
                  <a:lnTo>
                    <a:pt x="39" y="271"/>
                  </a:lnTo>
                  <a:lnTo>
                    <a:pt x="39" y="271"/>
                  </a:lnTo>
                  <a:lnTo>
                    <a:pt x="39" y="266"/>
                  </a:lnTo>
                  <a:lnTo>
                    <a:pt x="43" y="266"/>
                  </a:lnTo>
                  <a:lnTo>
                    <a:pt x="48" y="266"/>
                  </a:lnTo>
                  <a:lnTo>
                    <a:pt x="48" y="266"/>
                  </a:lnTo>
                  <a:lnTo>
                    <a:pt x="48" y="266"/>
                  </a:lnTo>
                  <a:lnTo>
                    <a:pt x="53" y="266"/>
                  </a:lnTo>
                  <a:lnTo>
                    <a:pt x="53" y="261"/>
                  </a:lnTo>
                  <a:lnTo>
                    <a:pt x="53" y="261"/>
                  </a:lnTo>
                  <a:lnTo>
                    <a:pt x="58" y="256"/>
                  </a:lnTo>
                  <a:lnTo>
                    <a:pt x="58" y="256"/>
                  </a:lnTo>
                  <a:lnTo>
                    <a:pt x="63" y="252"/>
                  </a:lnTo>
                  <a:lnTo>
                    <a:pt x="68" y="252"/>
                  </a:lnTo>
                  <a:lnTo>
                    <a:pt x="68" y="252"/>
                  </a:lnTo>
                  <a:lnTo>
                    <a:pt x="72" y="247"/>
                  </a:lnTo>
                  <a:lnTo>
                    <a:pt x="72" y="247"/>
                  </a:lnTo>
                  <a:lnTo>
                    <a:pt x="77" y="247"/>
                  </a:lnTo>
                  <a:lnTo>
                    <a:pt x="77" y="247"/>
                  </a:lnTo>
                  <a:lnTo>
                    <a:pt x="82" y="242"/>
                  </a:lnTo>
                  <a:lnTo>
                    <a:pt x="82" y="242"/>
                  </a:lnTo>
                  <a:lnTo>
                    <a:pt x="82" y="242"/>
                  </a:lnTo>
                  <a:lnTo>
                    <a:pt x="82" y="242"/>
                  </a:lnTo>
                  <a:lnTo>
                    <a:pt x="82" y="242"/>
                  </a:lnTo>
                  <a:lnTo>
                    <a:pt x="82" y="237"/>
                  </a:lnTo>
                  <a:lnTo>
                    <a:pt x="82" y="237"/>
                  </a:lnTo>
                  <a:lnTo>
                    <a:pt x="82" y="237"/>
                  </a:lnTo>
                  <a:lnTo>
                    <a:pt x="82" y="237"/>
                  </a:lnTo>
                  <a:lnTo>
                    <a:pt x="82" y="232"/>
                  </a:lnTo>
                  <a:lnTo>
                    <a:pt x="82" y="232"/>
                  </a:lnTo>
                  <a:lnTo>
                    <a:pt x="82" y="232"/>
                  </a:lnTo>
                  <a:lnTo>
                    <a:pt x="77" y="232"/>
                  </a:lnTo>
                  <a:lnTo>
                    <a:pt x="77" y="232"/>
                  </a:lnTo>
                  <a:lnTo>
                    <a:pt x="77" y="232"/>
                  </a:lnTo>
                  <a:lnTo>
                    <a:pt x="72" y="227"/>
                  </a:lnTo>
                  <a:lnTo>
                    <a:pt x="72" y="223"/>
                  </a:lnTo>
                  <a:lnTo>
                    <a:pt x="68" y="223"/>
                  </a:lnTo>
                  <a:lnTo>
                    <a:pt x="68" y="218"/>
                  </a:lnTo>
                  <a:lnTo>
                    <a:pt x="58" y="218"/>
                  </a:lnTo>
                  <a:lnTo>
                    <a:pt x="53" y="218"/>
                  </a:lnTo>
                  <a:lnTo>
                    <a:pt x="53" y="213"/>
                  </a:lnTo>
                  <a:lnTo>
                    <a:pt x="48" y="213"/>
                  </a:lnTo>
                  <a:lnTo>
                    <a:pt x="48" y="213"/>
                  </a:lnTo>
                  <a:lnTo>
                    <a:pt x="48" y="208"/>
                  </a:lnTo>
                  <a:lnTo>
                    <a:pt x="48" y="208"/>
                  </a:lnTo>
                  <a:lnTo>
                    <a:pt x="48" y="203"/>
                  </a:lnTo>
                  <a:lnTo>
                    <a:pt x="43" y="198"/>
                  </a:lnTo>
                  <a:lnTo>
                    <a:pt x="43" y="198"/>
                  </a:lnTo>
                  <a:lnTo>
                    <a:pt x="43" y="198"/>
                  </a:lnTo>
                  <a:lnTo>
                    <a:pt x="43" y="194"/>
                  </a:lnTo>
                  <a:lnTo>
                    <a:pt x="39" y="194"/>
                  </a:lnTo>
                  <a:lnTo>
                    <a:pt x="39" y="194"/>
                  </a:lnTo>
                  <a:lnTo>
                    <a:pt x="39" y="189"/>
                  </a:lnTo>
                  <a:lnTo>
                    <a:pt x="39" y="189"/>
                  </a:lnTo>
                  <a:lnTo>
                    <a:pt x="39" y="189"/>
                  </a:lnTo>
                  <a:lnTo>
                    <a:pt x="39" y="184"/>
                  </a:lnTo>
                  <a:lnTo>
                    <a:pt x="39" y="184"/>
                  </a:lnTo>
                  <a:lnTo>
                    <a:pt x="34" y="179"/>
                  </a:lnTo>
                  <a:lnTo>
                    <a:pt x="34" y="179"/>
                  </a:lnTo>
                  <a:lnTo>
                    <a:pt x="34" y="174"/>
                  </a:lnTo>
                  <a:lnTo>
                    <a:pt x="34" y="174"/>
                  </a:lnTo>
                  <a:lnTo>
                    <a:pt x="34" y="169"/>
                  </a:lnTo>
                  <a:lnTo>
                    <a:pt x="34" y="165"/>
                  </a:lnTo>
                  <a:lnTo>
                    <a:pt x="34" y="160"/>
                  </a:lnTo>
                  <a:lnTo>
                    <a:pt x="34" y="160"/>
                  </a:lnTo>
                  <a:lnTo>
                    <a:pt x="34" y="155"/>
                  </a:lnTo>
                  <a:lnTo>
                    <a:pt x="29" y="155"/>
                  </a:lnTo>
                  <a:lnTo>
                    <a:pt x="34" y="155"/>
                  </a:lnTo>
                  <a:lnTo>
                    <a:pt x="34" y="155"/>
                  </a:lnTo>
                  <a:lnTo>
                    <a:pt x="34" y="155"/>
                  </a:lnTo>
                  <a:lnTo>
                    <a:pt x="34" y="150"/>
                  </a:lnTo>
                  <a:lnTo>
                    <a:pt x="34" y="150"/>
                  </a:lnTo>
                  <a:lnTo>
                    <a:pt x="34" y="150"/>
                  </a:lnTo>
                  <a:lnTo>
                    <a:pt x="29" y="145"/>
                  </a:lnTo>
                  <a:lnTo>
                    <a:pt x="29" y="140"/>
                  </a:lnTo>
                  <a:lnTo>
                    <a:pt x="24" y="140"/>
                  </a:lnTo>
                  <a:lnTo>
                    <a:pt x="24" y="136"/>
                  </a:lnTo>
                  <a:lnTo>
                    <a:pt x="19" y="136"/>
                  </a:lnTo>
                  <a:lnTo>
                    <a:pt x="14" y="136"/>
                  </a:lnTo>
                  <a:lnTo>
                    <a:pt x="14" y="136"/>
                  </a:lnTo>
                  <a:lnTo>
                    <a:pt x="9" y="131"/>
                  </a:lnTo>
                  <a:lnTo>
                    <a:pt x="5" y="131"/>
                  </a:lnTo>
                  <a:lnTo>
                    <a:pt x="5" y="131"/>
                  </a:lnTo>
                  <a:lnTo>
                    <a:pt x="0" y="131"/>
                  </a:lnTo>
                  <a:lnTo>
                    <a:pt x="0" y="126"/>
                  </a:lnTo>
                  <a:lnTo>
                    <a:pt x="0" y="126"/>
                  </a:lnTo>
                  <a:lnTo>
                    <a:pt x="0" y="126"/>
                  </a:lnTo>
                  <a:lnTo>
                    <a:pt x="5" y="126"/>
                  </a:lnTo>
                  <a:lnTo>
                    <a:pt x="5" y="121"/>
                  </a:lnTo>
                  <a:lnTo>
                    <a:pt x="9" y="121"/>
                  </a:lnTo>
                  <a:lnTo>
                    <a:pt x="14" y="116"/>
                  </a:lnTo>
                  <a:lnTo>
                    <a:pt x="19" y="116"/>
                  </a:lnTo>
                  <a:lnTo>
                    <a:pt x="19" y="116"/>
                  </a:lnTo>
                  <a:lnTo>
                    <a:pt x="24" y="111"/>
                  </a:lnTo>
                  <a:lnTo>
                    <a:pt x="24" y="111"/>
                  </a:lnTo>
                  <a:lnTo>
                    <a:pt x="24" y="107"/>
                  </a:lnTo>
                  <a:lnTo>
                    <a:pt x="24" y="107"/>
                  </a:lnTo>
                  <a:lnTo>
                    <a:pt x="24" y="107"/>
                  </a:lnTo>
                  <a:lnTo>
                    <a:pt x="29" y="107"/>
                  </a:lnTo>
                  <a:lnTo>
                    <a:pt x="29" y="107"/>
                  </a:lnTo>
                  <a:lnTo>
                    <a:pt x="39" y="107"/>
                  </a:lnTo>
                  <a:lnTo>
                    <a:pt x="43" y="107"/>
                  </a:lnTo>
                  <a:lnTo>
                    <a:pt x="48" y="111"/>
                  </a:lnTo>
                  <a:lnTo>
                    <a:pt x="53" y="111"/>
                  </a:lnTo>
                  <a:lnTo>
                    <a:pt x="53" y="111"/>
                  </a:lnTo>
                  <a:lnTo>
                    <a:pt x="53" y="107"/>
                  </a:lnTo>
                  <a:lnTo>
                    <a:pt x="58" y="107"/>
                  </a:lnTo>
                  <a:lnTo>
                    <a:pt x="58" y="107"/>
                  </a:lnTo>
                  <a:lnTo>
                    <a:pt x="63" y="102"/>
                  </a:lnTo>
                  <a:lnTo>
                    <a:pt x="68" y="97"/>
                  </a:lnTo>
                  <a:lnTo>
                    <a:pt x="68" y="92"/>
                  </a:lnTo>
                  <a:lnTo>
                    <a:pt x="72" y="92"/>
                  </a:lnTo>
                  <a:lnTo>
                    <a:pt x="77" y="87"/>
                  </a:lnTo>
                  <a:lnTo>
                    <a:pt x="87" y="82"/>
                  </a:lnTo>
                  <a:lnTo>
                    <a:pt x="87" y="77"/>
                  </a:lnTo>
                  <a:lnTo>
                    <a:pt x="92" y="77"/>
                  </a:lnTo>
                  <a:lnTo>
                    <a:pt x="97" y="77"/>
                  </a:lnTo>
                  <a:lnTo>
                    <a:pt x="101" y="77"/>
                  </a:lnTo>
                  <a:lnTo>
                    <a:pt x="101" y="77"/>
                  </a:lnTo>
                  <a:lnTo>
                    <a:pt x="106" y="77"/>
                  </a:lnTo>
                  <a:lnTo>
                    <a:pt x="111" y="77"/>
                  </a:lnTo>
                  <a:lnTo>
                    <a:pt x="111" y="77"/>
                  </a:lnTo>
                  <a:lnTo>
                    <a:pt x="116" y="77"/>
                  </a:lnTo>
                  <a:lnTo>
                    <a:pt x="116" y="77"/>
                  </a:lnTo>
                  <a:lnTo>
                    <a:pt x="121" y="77"/>
                  </a:lnTo>
                  <a:lnTo>
                    <a:pt x="121" y="77"/>
                  </a:lnTo>
                  <a:lnTo>
                    <a:pt x="126" y="77"/>
                  </a:lnTo>
                  <a:lnTo>
                    <a:pt x="126" y="77"/>
                  </a:lnTo>
                  <a:lnTo>
                    <a:pt x="126" y="77"/>
                  </a:lnTo>
                  <a:lnTo>
                    <a:pt x="130" y="77"/>
                  </a:lnTo>
                  <a:lnTo>
                    <a:pt x="130" y="77"/>
                  </a:lnTo>
                  <a:lnTo>
                    <a:pt x="135" y="77"/>
                  </a:lnTo>
                  <a:lnTo>
                    <a:pt x="135" y="77"/>
                  </a:lnTo>
                  <a:lnTo>
                    <a:pt x="140" y="73"/>
                  </a:lnTo>
                  <a:lnTo>
                    <a:pt x="140" y="73"/>
                  </a:lnTo>
                  <a:lnTo>
                    <a:pt x="145" y="68"/>
                  </a:lnTo>
                  <a:lnTo>
                    <a:pt x="145" y="68"/>
                  </a:lnTo>
                  <a:lnTo>
                    <a:pt x="145" y="63"/>
                  </a:lnTo>
                  <a:lnTo>
                    <a:pt x="150" y="63"/>
                  </a:lnTo>
                  <a:lnTo>
                    <a:pt x="150" y="63"/>
                  </a:lnTo>
                  <a:lnTo>
                    <a:pt x="155" y="63"/>
                  </a:lnTo>
                  <a:lnTo>
                    <a:pt x="160" y="63"/>
                  </a:lnTo>
                  <a:lnTo>
                    <a:pt x="164" y="63"/>
                  </a:lnTo>
                  <a:lnTo>
                    <a:pt x="164" y="63"/>
                  </a:lnTo>
                  <a:lnTo>
                    <a:pt x="169" y="68"/>
                  </a:lnTo>
                  <a:lnTo>
                    <a:pt x="169" y="68"/>
                  </a:lnTo>
                  <a:lnTo>
                    <a:pt x="164" y="68"/>
                  </a:lnTo>
                  <a:lnTo>
                    <a:pt x="164" y="73"/>
                  </a:lnTo>
                  <a:lnTo>
                    <a:pt x="169" y="73"/>
                  </a:lnTo>
                  <a:lnTo>
                    <a:pt x="169" y="73"/>
                  </a:lnTo>
                  <a:lnTo>
                    <a:pt x="169" y="73"/>
                  </a:lnTo>
                  <a:lnTo>
                    <a:pt x="174" y="73"/>
                  </a:lnTo>
                  <a:lnTo>
                    <a:pt x="174" y="73"/>
                  </a:lnTo>
                  <a:lnTo>
                    <a:pt x="174" y="73"/>
                  </a:lnTo>
                  <a:lnTo>
                    <a:pt x="179" y="68"/>
                  </a:lnTo>
                  <a:lnTo>
                    <a:pt x="184" y="68"/>
                  </a:lnTo>
                  <a:lnTo>
                    <a:pt x="184" y="68"/>
                  </a:lnTo>
                  <a:lnTo>
                    <a:pt x="184" y="68"/>
                  </a:lnTo>
                  <a:lnTo>
                    <a:pt x="184" y="73"/>
                  </a:lnTo>
                  <a:lnTo>
                    <a:pt x="189" y="73"/>
                  </a:lnTo>
                  <a:lnTo>
                    <a:pt x="189" y="73"/>
                  </a:lnTo>
                  <a:lnTo>
                    <a:pt x="193" y="77"/>
                  </a:lnTo>
                  <a:lnTo>
                    <a:pt x="198" y="77"/>
                  </a:lnTo>
                  <a:lnTo>
                    <a:pt x="198" y="77"/>
                  </a:lnTo>
                  <a:lnTo>
                    <a:pt x="198" y="77"/>
                  </a:lnTo>
                  <a:lnTo>
                    <a:pt x="203" y="77"/>
                  </a:lnTo>
                  <a:lnTo>
                    <a:pt x="203" y="77"/>
                  </a:lnTo>
                  <a:lnTo>
                    <a:pt x="208" y="77"/>
                  </a:lnTo>
                  <a:lnTo>
                    <a:pt x="208" y="77"/>
                  </a:lnTo>
                  <a:lnTo>
                    <a:pt x="208" y="77"/>
                  </a:lnTo>
                  <a:lnTo>
                    <a:pt x="213" y="77"/>
                  </a:lnTo>
                  <a:lnTo>
                    <a:pt x="213" y="77"/>
                  </a:lnTo>
                  <a:lnTo>
                    <a:pt x="218" y="77"/>
                  </a:lnTo>
                  <a:lnTo>
                    <a:pt x="218" y="73"/>
                  </a:lnTo>
                  <a:lnTo>
                    <a:pt x="218" y="73"/>
                  </a:lnTo>
                  <a:lnTo>
                    <a:pt x="218" y="68"/>
                  </a:lnTo>
                  <a:lnTo>
                    <a:pt x="218" y="68"/>
                  </a:lnTo>
                  <a:lnTo>
                    <a:pt x="218" y="63"/>
                  </a:lnTo>
                  <a:lnTo>
                    <a:pt x="222" y="63"/>
                  </a:lnTo>
                  <a:lnTo>
                    <a:pt x="222" y="63"/>
                  </a:lnTo>
                  <a:lnTo>
                    <a:pt x="222" y="63"/>
                  </a:lnTo>
                  <a:lnTo>
                    <a:pt x="222" y="63"/>
                  </a:lnTo>
                  <a:lnTo>
                    <a:pt x="222" y="63"/>
                  </a:lnTo>
                  <a:lnTo>
                    <a:pt x="222" y="63"/>
                  </a:lnTo>
                  <a:lnTo>
                    <a:pt x="222" y="63"/>
                  </a:lnTo>
                  <a:lnTo>
                    <a:pt x="227" y="63"/>
                  </a:lnTo>
                  <a:lnTo>
                    <a:pt x="227" y="63"/>
                  </a:lnTo>
                  <a:lnTo>
                    <a:pt x="227" y="63"/>
                  </a:lnTo>
                  <a:lnTo>
                    <a:pt x="227" y="58"/>
                  </a:lnTo>
                  <a:lnTo>
                    <a:pt x="227" y="58"/>
                  </a:lnTo>
                  <a:lnTo>
                    <a:pt x="227" y="58"/>
                  </a:lnTo>
                  <a:lnTo>
                    <a:pt x="227" y="53"/>
                  </a:lnTo>
                  <a:lnTo>
                    <a:pt x="227" y="53"/>
                  </a:lnTo>
                  <a:lnTo>
                    <a:pt x="227" y="48"/>
                  </a:lnTo>
                  <a:lnTo>
                    <a:pt x="227" y="44"/>
                  </a:lnTo>
                  <a:lnTo>
                    <a:pt x="227" y="44"/>
                  </a:lnTo>
                  <a:lnTo>
                    <a:pt x="227" y="44"/>
                  </a:lnTo>
                  <a:lnTo>
                    <a:pt x="227" y="44"/>
                  </a:lnTo>
                  <a:lnTo>
                    <a:pt x="227" y="44"/>
                  </a:lnTo>
                  <a:lnTo>
                    <a:pt x="227" y="44"/>
                  </a:lnTo>
                  <a:lnTo>
                    <a:pt x="227" y="44"/>
                  </a:lnTo>
                  <a:lnTo>
                    <a:pt x="232" y="48"/>
                  </a:lnTo>
                  <a:lnTo>
                    <a:pt x="237" y="48"/>
                  </a:lnTo>
                  <a:lnTo>
                    <a:pt x="242" y="53"/>
                  </a:lnTo>
                  <a:lnTo>
                    <a:pt x="247" y="53"/>
                  </a:lnTo>
                  <a:lnTo>
                    <a:pt x="247" y="53"/>
                  </a:lnTo>
                  <a:lnTo>
                    <a:pt x="247" y="53"/>
                  </a:lnTo>
                  <a:lnTo>
                    <a:pt x="247" y="58"/>
                  </a:lnTo>
                  <a:lnTo>
                    <a:pt x="247" y="58"/>
                  </a:lnTo>
                  <a:lnTo>
                    <a:pt x="247" y="58"/>
                  </a:lnTo>
                  <a:lnTo>
                    <a:pt x="251" y="63"/>
                  </a:lnTo>
                  <a:lnTo>
                    <a:pt x="251" y="63"/>
                  </a:lnTo>
                  <a:lnTo>
                    <a:pt x="256" y="63"/>
                  </a:lnTo>
                  <a:lnTo>
                    <a:pt x="261" y="63"/>
                  </a:lnTo>
                  <a:lnTo>
                    <a:pt x="261" y="63"/>
                  </a:lnTo>
                  <a:lnTo>
                    <a:pt x="271" y="58"/>
                  </a:lnTo>
                  <a:lnTo>
                    <a:pt x="271" y="58"/>
                  </a:lnTo>
                  <a:lnTo>
                    <a:pt x="276" y="58"/>
                  </a:lnTo>
                  <a:lnTo>
                    <a:pt x="276" y="58"/>
                  </a:lnTo>
                  <a:lnTo>
                    <a:pt x="276" y="58"/>
                  </a:lnTo>
                  <a:lnTo>
                    <a:pt x="276" y="58"/>
                  </a:lnTo>
                  <a:lnTo>
                    <a:pt x="281" y="63"/>
                  </a:lnTo>
                  <a:lnTo>
                    <a:pt x="281" y="63"/>
                  </a:lnTo>
                  <a:lnTo>
                    <a:pt x="285" y="63"/>
                  </a:lnTo>
                  <a:lnTo>
                    <a:pt x="285" y="63"/>
                  </a:lnTo>
                  <a:lnTo>
                    <a:pt x="290" y="63"/>
                  </a:lnTo>
                  <a:lnTo>
                    <a:pt x="295" y="63"/>
                  </a:lnTo>
                  <a:lnTo>
                    <a:pt x="300" y="63"/>
                  </a:lnTo>
                  <a:lnTo>
                    <a:pt x="310" y="63"/>
                  </a:lnTo>
                  <a:lnTo>
                    <a:pt x="314" y="63"/>
                  </a:lnTo>
                  <a:lnTo>
                    <a:pt x="314" y="63"/>
                  </a:lnTo>
                  <a:lnTo>
                    <a:pt x="319" y="63"/>
                  </a:lnTo>
                  <a:lnTo>
                    <a:pt x="319" y="63"/>
                  </a:lnTo>
                  <a:lnTo>
                    <a:pt x="319" y="63"/>
                  </a:lnTo>
                  <a:lnTo>
                    <a:pt x="319" y="63"/>
                  </a:lnTo>
                  <a:lnTo>
                    <a:pt x="324" y="63"/>
                  </a:lnTo>
                  <a:lnTo>
                    <a:pt x="324" y="63"/>
                  </a:lnTo>
                  <a:lnTo>
                    <a:pt x="324" y="63"/>
                  </a:lnTo>
                  <a:lnTo>
                    <a:pt x="324" y="63"/>
                  </a:lnTo>
                  <a:lnTo>
                    <a:pt x="329" y="63"/>
                  </a:lnTo>
                  <a:lnTo>
                    <a:pt x="334" y="63"/>
                  </a:lnTo>
                  <a:lnTo>
                    <a:pt x="334" y="63"/>
                  </a:lnTo>
                  <a:lnTo>
                    <a:pt x="339" y="63"/>
                  </a:lnTo>
                  <a:lnTo>
                    <a:pt x="339" y="58"/>
                  </a:lnTo>
                  <a:lnTo>
                    <a:pt x="343" y="58"/>
                  </a:lnTo>
                  <a:lnTo>
                    <a:pt x="348" y="58"/>
                  </a:lnTo>
                  <a:lnTo>
                    <a:pt x="348" y="58"/>
                  </a:lnTo>
                  <a:lnTo>
                    <a:pt x="348" y="58"/>
                  </a:lnTo>
                  <a:lnTo>
                    <a:pt x="348" y="58"/>
                  </a:lnTo>
                  <a:lnTo>
                    <a:pt x="353" y="58"/>
                  </a:lnTo>
                  <a:lnTo>
                    <a:pt x="353" y="58"/>
                  </a:lnTo>
                  <a:lnTo>
                    <a:pt x="358" y="58"/>
                  </a:lnTo>
                  <a:lnTo>
                    <a:pt x="358" y="58"/>
                  </a:lnTo>
                  <a:lnTo>
                    <a:pt x="358" y="58"/>
                  </a:lnTo>
                  <a:lnTo>
                    <a:pt x="363" y="58"/>
                  </a:lnTo>
                  <a:lnTo>
                    <a:pt x="368" y="58"/>
                  </a:lnTo>
                  <a:lnTo>
                    <a:pt x="372" y="53"/>
                  </a:lnTo>
                  <a:lnTo>
                    <a:pt x="377" y="53"/>
                  </a:lnTo>
                  <a:lnTo>
                    <a:pt x="377" y="53"/>
                  </a:lnTo>
                  <a:lnTo>
                    <a:pt x="377" y="53"/>
                  </a:lnTo>
                  <a:lnTo>
                    <a:pt x="382" y="53"/>
                  </a:lnTo>
                  <a:lnTo>
                    <a:pt x="382" y="58"/>
                  </a:lnTo>
                  <a:lnTo>
                    <a:pt x="382" y="58"/>
                  </a:lnTo>
                  <a:lnTo>
                    <a:pt x="387" y="58"/>
                  </a:lnTo>
                  <a:lnTo>
                    <a:pt x="392" y="58"/>
                  </a:lnTo>
                  <a:lnTo>
                    <a:pt x="392" y="58"/>
                  </a:lnTo>
                  <a:lnTo>
                    <a:pt x="397" y="53"/>
                  </a:lnTo>
                  <a:lnTo>
                    <a:pt x="397" y="53"/>
                  </a:lnTo>
                  <a:lnTo>
                    <a:pt x="397" y="53"/>
                  </a:lnTo>
                  <a:lnTo>
                    <a:pt x="402" y="53"/>
                  </a:lnTo>
                  <a:lnTo>
                    <a:pt x="402" y="48"/>
                  </a:lnTo>
                  <a:lnTo>
                    <a:pt x="406" y="48"/>
                  </a:lnTo>
                  <a:lnTo>
                    <a:pt x="406" y="44"/>
                  </a:lnTo>
                  <a:lnTo>
                    <a:pt x="411" y="39"/>
                  </a:lnTo>
                  <a:lnTo>
                    <a:pt x="411" y="39"/>
                  </a:lnTo>
                  <a:lnTo>
                    <a:pt x="411" y="34"/>
                  </a:lnTo>
                  <a:lnTo>
                    <a:pt x="411" y="34"/>
                  </a:lnTo>
                  <a:lnTo>
                    <a:pt x="411" y="29"/>
                  </a:lnTo>
                  <a:lnTo>
                    <a:pt x="416" y="29"/>
                  </a:lnTo>
                  <a:lnTo>
                    <a:pt x="416" y="24"/>
                  </a:lnTo>
                  <a:lnTo>
                    <a:pt x="416" y="24"/>
                  </a:lnTo>
                  <a:lnTo>
                    <a:pt x="416" y="24"/>
                  </a:lnTo>
                  <a:lnTo>
                    <a:pt x="416" y="19"/>
                  </a:lnTo>
                  <a:lnTo>
                    <a:pt x="421" y="19"/>
                  </a:lnTo>
                  <a:lnTo>
                    <a:pt x="421" y="19"/>
                  </a:lnTo>
                  <a:lnTo>
                    <a:pt x="421" y="15"/>
                  </a:lnTo>
                  <a:lnTo>
                    <a:pt x="426" y="10"/>
                  </a:lnTo>
                  <a:lnTo>
                    <a:pt x="431" y="10"/>
                  </a:lnTo>
                  <a:lnTo>
                    <a:pt x="435" y="5"/>
                  </a:lnTo>
                  <a:lnTo>
                    <a:pt x="435" y="0"/>
                  </a:lnTo>
                  <a:lnTo>
                    <a:pt x="440" y="0"/>
                  </a:lnTo>
                  <a:lnTo>
                    <a:pt x="440" y="0"/>
                  </a:lnTo>
                  <a:lnTo>
                    <a:pt x="440" y="0"/>
                  </a:lnTo>
                  <a:lnTo>
                    <a:pt x="445" y="0"/>
                  </a:lnTo>
                  <a:lnTo>
                    <a:pt x="445" y="0"/>
                  </a:lnTo>
                  <a:lnTo>
                    <a:pt x="450" y="0"/>
                  </a:lnTo>
                  <a:lnTo>
                    <a:pt x="450" y="5"/>
                  </a:lnTo>
                  <a:lnTo>
                    <a:pt x="455" y="5"/>
                  </a:lnTo>
                  <a:lnTo>
                    <a:pt x="455" y="5"/>
                  </a:lnTo>
                  <a:lnTo>
                    <a:pt x="455" y="5"/>
                  </a:lnTo>
                  <a:lnTo>
                    <a:pt x="460" y="10"/>
                  </a:lnTo>
                  <a:lnTo>
                    <a:pt x="460" y="10"/>
                  </a:lnTo>
                  <a:lnTo>
                    <a:pt x="460" y="15"/>
                  </a:lnTo>
                  <a:lnTo>
                    <a:pt x="464" y="15"/>
                  </a:lnTo>
                  <a:lnTo>
                    <a:pt x="464" y="15"/>
                  </a:lnTo>
                  <a:lnTo>
                    <a:pt x="469" y="15"/>
                  </a:lnTo>
                  <a:lnTo>
                    <a:pt x="469" y="15"/>
                  </a:lnTo>
                  <a:lnTo>
                    <a:pt x="469" y="15"/>
                  </a:lnTo>
                  <a:lnTo>
                    <a:pt x="474" y="15"/>
                  </a:lnTo>
                  <a:lnTo>
                    <a:pt x="474" y="15"/>
                  </a:lnTo>
                  <a:lnTo>
                    <a:pt x="474" y="15"/>
                  </a:lnTo>
                  <a:lnTo>
                    <a:pt x="479" y="15"/>
                  </a:lnTo>
                  <a:lnTo>
                    <a:pt x="479" y="15"/>
                  </a:lnTo>
                  <a:lnTo>
                    <a:pt x="479" y="15"/>
                  </a:lnTo>
                  <a:lnTo>
                    <a:pt x="479" y="15"/>
                  </a:lnTo>
                  <a:lnTo>
                    <a:pt x="479" y="19"/>
                  </a:lnTo>
                  <a:lnTo>
                    <a:pt x="479" y="19"/>
                  </a:lnTo>
                  <a:lnTo>
                    <a:pt x="479" y="19"/>
                  </a:lnTo>
                  <a:lnTo>
                    <a:pt x="479" y="24"/>
                  </a:lnTo>
                  <a:lnTo>
                    <a:pt x="479" y="29"/>
                  </a:lnTo>
                  <a:lnTo>
                    <a:pt x="484" y="29"/>
                  </a:lnTo>
                  <a:lnTo>
                    <a:pt x="484" y="29"/>
                  </a:lnTo>
                  <a:lnTo>
                    <a:pt x="484" y="29"/>
                  </a:lnTo>
                  <a:lnTo>
                    <a:pt x="484" y="29"/>
                  </a:lnTo>
                  <a:lnTo>
                    <a:pt x="484" y="29"/>
                  </a:lnTo>
                  <a:lnTo>
                    <a:pt x="489" y="24"/>
                  </a:lnTo>
                  <a:lnTo>
                    <a:pt x="493" y="24"/>
                  </a:lnTo>
                  <a:lnTo>
                    <a:pt x="493" y="19"/>
                  </a:lnTo>
                  <a:lnTo>
                    <a:pt x="493" y="19"/>
                  </a:lnTo>
                  <a:lnTo>
                    <a:pt x="493" y="19"/>
                  </a:lnTo>
                  <a:lnTo>
                    <a:pt x="498" y="19"/>
                  </a:lnTo>
                  <a:lnTo>
                    <a:pt x="498" y="19"/>
                  </a:lnTo>
                  <a:lnTo>
                    <a:pt x="503" y="19"/>
                  </a:lnTo>
                  <a:lnTo>
                    <a:pt x="503" y="19"/>
                  </a:lnTo>
                  <a:lnTo>
                    <a:pt x="503" y="19"/>
                  </a:lnTo>
                  <a:lnTo>
                    <a:pt x="508" y="19"/>
                  </a:lnTo>
                  <a:lnTo>
                    <a:pt x="508" y="19"/>
                  </a:lnTo>
                  <a:lnTo>
                    <a:pt x="508" y="19"/>
                  </a:lnTo>
                  <a:lnTo>
                    <a:pt x="513" y="19"/>
                  </a:lnTo>
                  <a:lnTo>
                    <a:pt x="513" y="19"/>
                  </a:lnTo>
                  <a:lnTo>
                    <a:pt x="513" y="19"/>
                  </a:lnTo>
                  <a:lnTo>
                    <a:pt x="518" y="19"/>
                  </a:lnTo>
                  <a:lnTo>
                    <a:pt x="523" y="19"/>
                  </a:lnTo>
                  <a:lnTo>
                    <a:pt x="523" y="19"/>
                  </a:lnTo>
                  <a:lnTo>
                    <a:pt x="523" y="15"/>
                  </a:lnTo>
                  <a:lnTo>
                    <a:pt x="527" y="15"/>
                  </a:lnTo>
                  <a:lnTo>
                    <a:pt x="527" y="15"/>
                  </a:lnTo>
                  <a:lnTo>
                    <a:pt x="527" y="19"/>
                  </a:lnTo>
                  <a:lnTo>
                    <a:pt x="527" y="19"/>
                  </a:lnTo>
                  <a:lnTo>
                    <a:pt x="532" y="19"/>
                  </a:lnTo>
                  <a:lnTo>
                    <a:pt x="532" y="24"/>
                  </a:lnTo>
                  <a:lnTo>
                    <a:pt x="532" y="24"/>
                  </a:lnTo>
                  <a:lnTo>
                    <a:pt x="532" y="24"/>
                  </a:lnTo>
                  <a:lnTo>
                    <a:pt x="532" y="24"/>
                  </a:lnTo>
                  <a:lnTo>
                    <a:pt x="537" y="24"/>
                  </a:lnTo>
                  <a:lnTo>
                    <a:pt x="537" y="29"/>
                  </a:lnTo>
                  <a:lnTo>
                    <a:pt x="537" y="29"/>
                  </a:lnTo>
                  <a:lnTo>
                    <a:pt x="542" y="29"/>
                  </a:lnTo>
                  <a:lnTo>
                    <a:pt x="547" y="29"/>
                  </a:lnTo>
                  <a:lnTo>
                    <a:pt x="547" y="29"/>
                  </a:lnTo>
                  <a:lnTo>
                    <a:pt x="552" y="29"/>
                  </a:lnTo>
                  <a:lnTo>
                    <a:pt x="552" y="29"/>
                  </a:lnTo>
                  <a:lnTo>
                    <a:pt x="552" y="29"/>
                  </a:lnTo>
                  <a:lnTo>
                    <a:pt x="556" y="29"/>
                  </a:lnTo>
                  <a:lnTo>
                    <a:pt x="556" y="29"/>
                  </a:lnTo>
                  <a:lnTo>
                    <a:pt x="556" y="29"/>
                  </a:lnTo>
                  <a:lnTo>
                    <a:pt x="561" y="29"/>
                  </a:lnTo>
                  <a:lnTo>
                    <a:pt x="561" y="29"/>
                  </a:lnTo>
                  <a:lnTo>
                    <a:pt x="566" y="34"/>
                  </a:lnTo>
                  <a:lnTo>
                    <a:pt x="566" y="34"/>
                  </a:lnTo>
                  <a:lnTo>
                    <a:pt x="571" y="34"/>
                  </a:lnTo>
                  <a:lnTo>
                    <a:pt x="576" y="39"/>
                  </a:lnTo>
                  <a:lnTo>
                    <a:pt x="581" y="44"/>
                  </a:lnTo>
                  <a:lnTo>
                    <a:pt x="581" y="44"/>
                  </a:lnTo>
                  <a:lnTo>
                    <a:pt x="585" y="44"/>
                  </a:lnTo>
                  <a:lnTo>
                    <a:pt x="585" y="44"/>
                  </a:lnTo>
                  <a:lnTo>
                    <a:pt x="590" y="44"/>
                  </a:lnTo>
                  <a:lnTo>
                    <a:pt x="590" y="44"/>
                  </a:lnTo>
                  <a:lnTo>
                    <a:pt x="590" y="44"/>
                  </a:lnTo>
                  <a:lnTo>
                    <a:pt x="590" y="48"/>
                  </a:lnTo>
                  <a:lnTo>
                    <a:pt x="590" y="48"/>
                  </a:lnTo>
                  <a:lnTo>
                    <a:pt x="595" y="48"/>
                  </a:lnTo>
                  <a:lnTo>
                    <a:pt x="595" y="48"/>
                  </a:lnTo>
                  <a:lnTo>
                    <a:pt x="600" y="48"/>
                  </a:lnTo>
                  <a:lnTo>
                    <a:pt x="600" y="48"/>
                  </a:lnTo>
                  <a:lnTo>
                    <a:pt x="600" y="48"/>
                  </a:lnTo>
                  <a:lnTo>
                    <a:pt x="605" y="48"/>
                  </a:lnTo>
                  <a:lnTo>
                    <a:pt x="605" y="48"/>
                  </a:lnTo>
                  <a:lnTo>
                    <a:pt x="605" y="44"/>
                  </a:lnTo>
                  <a:lnTo>
                    <a:pt x="605" y="44"/>
                  </a:lnTo>
                  <a:lnTo>
                    <a:pt x="605" y="44"/>
                  </a:lnTo>
                  <a:lnTo>
                    <a:pt x="610" y="44"/>
                  </a:lnTo>
                  <a:lnTo>
                    <a:pt x="615" y="44"/>
                  </a:lnTo>
                  <a:lnTo>
                    <a:pt x="615" y="44"/>
                  </a:lnTo>
                  <a:lnTo>
                    <a:pt x="615" y="44"/>
                  </a:lnTo>
                  <a:lnTo>
                    <a:pt x="619" y="44"/>
                  </a:lnTo>
                  <a:lnTo>
                    <a:pt x="624" y="39"/>
                  </a:lnTo>
                  <a:lnTo>
                    <a:pt x="624" y="39"/>
                  </a:lnTo>
                  <a:lnTo>
                    <a:pt x="629" y="39"/>
                  </a:lnTo>
                  <a:lnTo>
                    <a:pt x="629" y="39"/>
                  </a:lnTo>
                  <a:lnTo>
                    <a:pt x="629" y="39"/>
                  </a:lnTo>
                  <a:lnTo>
                    <a:pt x="629" y="44"/>
                  </a:lnTo>
                  <a:lnTo>
                    <a:pt x="629" y="44"/>
                  </a:lnTo>
                  <a:lnTo>
                    <a:pt x="629" y="44"/>
                  </a:lnTo>
                  <a:lnTo>
                    <a:pt x="634" y="44"/>
                  </a:lnTo>
                  <a:lnTo>
                    <a:pt x="639" y="44"/>
                  </a:lnTo>
                  <a:lnTo>
                    <a:pt x="644" y="39"/>
                  </a:lnTo>
                  <a:lnTo>
                    <a:pt x="653" y="39"/>
                  </a:lnTo>
                  <a:lnTo>
                    <a:pt x="653" y="39"/>
                  </a:lnTo>
                  <a:lnTo>
                    <a:pt x="658" y="39"/>
                  </a:lnTo>
                  <a:lnTo>
                    <a:pt x="658" y="39"/>
                  </a:lnTo>
                  <a:lnTo>
                    <a:pt x="658" y="39"/>
                  </a:lnTo>
                  <a:lnTo>
                    <a:pt x="658" y="44"/>
                  </a:lnTo>
                  <a:lnTo>
                    <a:pt x="663" y="44"/>
                  </a:lnTo>
                  <a:lnTo>
                    <a:pt x="663" y="48"/>
                  </a:lnTo>
                  <a:lnTo>
                    <a:pt x="663" y="48"/>
                  </a:lnTo>
                  <a:lnTo>
                    <a:pt x="663" y="53"/>
                  </a:lnTo>
                  <a:lnTo>
                    <a:pt x="663" y="53"/>
                  </a:lnTo>
                  <a:lnTo>
                    <a:pt x="663" y="53"/>
                  </a:lnTo>
                  <a:lnTo>
                    <a:pt x="663" y="58"/>
                  </a:lnTo>
                  <a:lnTo>
                    <a:pt x="663" y="58"/>
                  </a:lnTo>
                  <a:lnTo>
                    <a:pt x="663" y="63"/>
                  </a:lnTo>
                  <a:lnTo>
                    <a:pt x="663" y="63"/>
                  </a:lnTo>
                  <a:lnTo>
                    <a:pt x="663" y="63"/>
                  </a:lnTo>
                  <a:lnTo>
                    <a:pt x="663" y="63"/>
                  </a:lnTo>
                  <a:lnTo>
                    <a:pt x="668" y="68"/>
                  </a:lnTo>
                  <a:lnTo>
                    <a:pt x="668" y="68"/>
                  </a:lnTo>
                  <a:lnTo>
                    <a:pt x="673" y="73"/>
                  </a:lnTo>
                  <a:lnTo>
                    <a:pt x="673" y="73"/>
                  </a:lnTo>
                  <a:lnTo>
                    <a:pt x="673" y="77"/>
                  </a:lnTo>
                  <a:lnTo>
                    <a:pt x="677" y="77"/>
                  </a:lnTo>
                  <a:lnTo>
                    <a:pt x="677" y="77"/>
                  </a:lnTo>
                  <a:lnTo>
                    <a:pt x="677" y="77"/>
                  </a:lnTo>
                  <a:lnTo>
                    <a:pt x="682" y="77"/>
                  </a:lnTo>
                  <a:lnTo>
                    <a:pt x="682" y="77"/>
                  </a:lnTo>
                  <a:lnTo>
                    <a:pt x="682" y="77"/>
                  </a:lnTo>
                  <a:lnTo>
                    <a:pt x="687" y="82"/>
                  </a:lnTo>
                  <a:lnTo>
                    <a:pt x="687" y="82"/>
                  </a:lnTo>
                  <a:lnTo>
                    <a:pt x="692" y="82"/>
                  </a:lnTo>
                  <a:lnTo>
                    <a:pt x="692" y="82"/>
                  </a:lnTo>
                  <a:lnTo>
                    <a:pt x="692" y="77"/>
                  </a:lnTo>
                  <a:lnTo>
                    <a:pt x="697" y="77"/>
                  </a:lnTo>
                  <a:lnTo>
                    <a:pt x="697" y="77"/>
                  </a:lnTo>
                  <a:lnTo>
                    <a:pt x="702" y="77"/>
                  </a:lnTo>
                  <a:lnTo>
                    <a:pt x="706" y="77"/>
                  </a:lnTo>
                  <a:lnTo>
                    <a:pt x="711" y="82"/>
                  </a:lnTo>
                  <a:lnTo>
                    <a:pt x="711" y="82"/>
                  </a:lnTo>
                  <a:lnTo>
                    <a:pt x="716" y="82"/>
                  </a:lnTo>
                  <a:lnTo>
                    <a:pt x="716" y="87"/>
                  </a:lnTo>
                  <a:lnTo>
                    <a:pt x="716" y="87"/>
                  </a:lnTo>
                  <a:lnTo>
                    <a:pt x="711" y="87"/>
                  </a:lnTo>
                  <a:lnTo>
                    <a:pt x="711" y="87"/>
                  </a:lnTo>
                  <a:lnTo>
                    <a:pt x="711" y="87"/>
                  </a:lnTo>
                  <a:lnTo>
                    <a:pt x="711" y="87"/>
                  </a:lnTo>
                  <a:lnTo>
                    <a:pt x="711" y="87"/>
                  </a:lnTo>
                  <a:lnTo>
                    <a:pt x="711" y="92"/>
                  </a:lnTo>
                  <a:lnTo>
                    <a:pt x="716" y="92"/>
                  </a:lnTo>
                  <a:lnTo>
                    <a:pt x="716" y="92"/>
                  </a:lnTo>
                  <a:lnTo>
                    <a:pt x="716" y="92"/>
                  </a:lnTo>
                  <a:lnTo>
                    <a:pt x="721" y="97"/>
                  </a:lnTo>
                  <a:lnTo>
                    <a:pt x="721" y="97"/>
                  </a:lnTo>
                  <a:lnTo>
                    <a:pt x="716" y="102"/>
                  </a:lnTo>
                  <a:lnTo>
                    <a:pt x="716" y="102"/>
                  </a:lnTo>
                  <a:lnTo>
                    <a:pt x="716" y="102"/>
                  </a:lnTo>
                  <a:lnTo>
                    <a:pt x="716" y="107"/>
                  </a:lnTo>
                  <a:lnTo>
                    <a:pt x="716" y="107"/>
                  </a:lnTo>
                  <a:lnTo>
                    <a:pt x="716" y="107"/>
                  </a:lnTo>
                  <a:lnTo>
                    <a:pt x="721" y="107"/>
                  </a:lnTo>
                  <a:lnTo>
                    <a:pt x="721" y="107"/>
                  </a:lnTo>
                  <a:lnTo>
                    <a:pt x="726" y="107"/>
                  </a:lnTo>
                  <a:lnTo>
                    <a:pt x="736" y="102"/>
                  </a:lnTo>
                  <a:lnTo>
                    <a:pt x="740" y="102"/>
                  </a:lnTo>
                  <a:lnTo>
                    <a:pt x="740" y="102"/>
                  </a:lnTo>
                  <a:lnTo>
                    <a:pt x="745" y="97"/>
                  </a:lnTo>
                  <a:lnTo>
                    <a:pt x="745" y="97"/>
                  </a:lnTo>
                  <a:lnTo>
                    <a:pt x="750" y="92"/>
                  </a:lnTo>
                  <a:lnTo>
                    <a:pt x="750" y="92"/>
                  </a:lnTo>
                  <a:lnTo>
                    <a:pt x="755" y="87"/>
                  </a:lnTo>
                  <a:lnTo>
                    <a:pt x="755" y="87"/>
                  </a:lnTo>
                  <a:lnTo>
                    <a:pt x="755" y="82"/>
                  </a:lnTo>
                  <a:lnTo>
                    <a:pt x="755" y="82"/>
                  </a:lnTo>
                  <a:lnTo>
                    <a:pt x="755" y="82"/>
                  </a:lnTo>
                  <a:lnTo>
                    <a:pt x="755" y="82"/>
                  </a:lnTo>
                  <a:lnTo>
                    <a:pt x="760" y="82"/>
                  </a:lnTo>
                  <a:lnTo>
                    <a:pt x="760" y="82"/>
                  </a:lnTo>
                  <a:lnTo>
                    <a:pt x="760" y="82"/>
                  </a:lnTo>
                  <a:lnTo>
                    <a:pt x="765" y="82"/>
                  </a:lnTo>
                  <a:lnTo>
                    <a:pt x="765" y="87"/>
                  </a:lnTo>
                  <a:lnTo>
                    <a:pt x="760" y="87"/>
                  </a:lnTo>
                  <a:lnTo>
                    <a:pt x="760" y="92"/>
                  </a:lnTo>
                  <a:lnTo>
                    <a:pt x="765" y="92"/>
                  </a:lnTo>
                  <a:lnTo>
                    <a:pt x="765" y="97"/>
                  </a:lnTo>
                  <a:lnTo>
                    <a:pt x="765" y="97"/>
                  </a:lnTo>
                  <a:lnTo>
                    <a:pt x="765" y="97"/>
                  </a:lnTo>
                  <a:lnTo>
                    <a:pt x="769" y="97"/>
                  </a:lnTo>
                  <a:lnTo>
                    <a:pt x="769" y="97"/>
                  </a:lnTo>
                  <a:lnTo>
                    <a:pt x="769" y="102"/>
                  </a:lnTo>
                  <a:lnTo>
                    <a:pt x="769" y="102"/>
                  </a:lnTo>
                  <a:lnTo>
                    <a:pt x="769" y="102"/>
                  </a:lnTo>
                  <a:lnTo>
                    <a:pt x="774" y="102"/>
                  </a:lnTo>
                  <a:lnTo>
                    <a:pt x="774" y="102"/>
                  </a:lnTo>
                  <a:lnTo>
                    <a:pt x="774" y="97"/>
                  </a:lnTo>
                  <a:lnTo>
                    <a:pt x="774" y="97"/>
                  </a:lnTo>
                  <a:lnTo>
                    <a:pt x="774" y="97"/>
                  </a:lnTo>
                  <a:lnTo>
                    <a:pt x="779" y="92"/>
                  </a:lnTo>
                  <a:lnTo>
                    <a:pt x="779" y="92"/>
                  </a:lnTo>
                  <a:lnTo>
                    <a:pt x="784" y="92"/>
                  </a:lnTo>
                  <a:lnTo>
                    <a:pt x="789" y="92"/>
                  </a:lnTo>
                  <a:lnTo>
                    <a:pt x="789" y="92"/>
                  </a:lnTo>
                  <a:lnTo>
                    <a:pt x="789" y="92"/>
                  </a:lnTo>
                  <a:lnTo>
                    <a:pt x="794" y="92"/>
                  </a:lnTo>
                  <a:lnTo>
                    <a:pt x="794" y="92"/>
                  </a:lnTo>
                  <a:lnTo>
                    <a:pt x="794" y="92"/>
                  </a:lnTo>
                  <a:lnTo>
                    <a:pt x="794" y="87"/>
                  </a:lnTo>
                  <a:lnTo>
                    <a:pt x="798" y="87"/>
                  </a:lnTo>
                  <a:lnTo>
                    <a:pt x="803" y="87"/>
                  </a:lnTo>
                  <a:lnTo>
                    <a:pt x="803" y="87"/>
                  </a:lnTo>
                  <a:lnTo>
                    <a:pt x="808" y="87"/>
                  </a:lnTo>
                  <a:lnTo>
                    <a:pt x="813" y="87"/>
                  </a:lnTo>
                  <a:lnTo>
                    <a:pt x="813" y="87"/>
                  </a:lnTo>
                  <a:lnTo>
                    <a:pt x="813" y="87"/>
                  </a:lnTo>
                  <a:lnTo>
                    <a:pt x="818" y="87"/>
                  </a:lnTo>
                  <a:lnTo>
                    <a:pt x="818" y="87"/>
                  </a:lnTo>
                  <a:lnTo>
                    <a:pt x="818" y="87"/>
                  </a:lnTo>
                  <a:lnTo>
                    <a:pt x="818" y="87"/>
                  </a:lnTo>
                  <a:lnTo>
                    <a:pt x="823" y="87"/>
                  </a:lnTo>
                  <a:lnTo>
                    <a:pt x="823" y="87"/>
                  </a:lnTo>
                  <a:lnTo>
                    <a:pt x="823" y="87"/>
                  </a:lnTo>
                  <a:lnTo>
                    <a:pt x="823" y="87"/>
                  </a:lnTo>
                  <a:lnTo>
                    <a:pt x="827" y="87"/>
                  </a:lnTo>
                  <a:lnTo>
                    <a:pt x="827" y="92"/>
                  </a:lnTo>
                  <a:lnTo>
                    <a:pt x="827" y="92"/>
                  </a:lnTo>
                  <a:lnTo>
                    <a:pt x="827" y="92"/>
                  </a:lnTo>
                  <a:lnTo>
                    <a:pt x="827" y="97"/>
                  </a:lnTo>
                  <a:lnTo>
                    <a:pt x="823" y="97"/>
                  </a:lnTo>
                  <a:lnTo>
                    <a:pt x="823" y="97"/>
                  </a:lnTo>
                  <a:lnTo>
                    <a:pt x="818" y="102"/>
                  </a:lnTo>
                  <a:lnTo>
                    <a:pt x="813" y="107"/>
                  </a:lnTo>
                  <a:lnTo>
                    <a:pt x="813" y="107"/>
                  </a:lnTo>
                  <a:lnTo>
                    <a:pt x="808" y="111"/>
                  </a:lnTo>
                  <a:lnTo>
                    <a:pt x="808" y="111"/>
                  </a:lnTo>
                  <a:lnTo>
                    <a:pt x="808" y="116"/>
                  </a:lnTo>
                  <a:lnTo>
                    <a:pt x="808" y="116"/>
                  </a:lnTo>
                  <a:lnTo>
                    <a:pt x="813" y="116"/>
                  </a:lnTo>
                  <a:lnTo>
                    <a:pt x="813" y="121"/>
                  </a:lnTo>
                  <a:lnTo>
                    <a:pt x="813" y="121"/>
                  </a:lnTo>
                  <a:lnTo>
                    <a:pt x="813" y="121"/>
                  </a:lnTo>
                  <a:lnTo>
                    <a:pt x="808" y="121"/>
                  </a:lnTo>
                  <a:lnTo>
                    <a:pt x="808" y="126"/>
                  </a:lnTo>
                  <a:lnTo>
                    <a:pt x="808" y="131"/>
                  </a:lnTo>
                  <a:lnTo>
                    <a:pt x="808" y="131"/>
                  </a:lnTo>
                  <a:lnTo>
                    <a:pt x="808" y="136"/>
                  </a:lnTo>
                  <a:lnTo>
                    <a:pt x="813" y="140"/>
                  </a:lnTo>
                  <a:lnTo>
                    <a:pt x="813" y="140"/>
                  </a:lnTo>
                  <a:lnTo>
                    <a:pt x="818" y="145"/>
                  </a:lnTo>
                  <a:lnTo>
                    <a:pt x="823" y="150"/>
                  </a:lnTo>
                  <a:lnTo>
                    <a:pt x="827" y="155"/>
                  </a:lnTo>
                  <a:lnTo>
                    <a:pt x="827" y="160"/>
                  </a:lnTo>
                  <a:lnTo>
                    <a:pt x="823" y="165"/>
                  </a:lnTo>
                  <a:lnTo>
                    <a:pt x="823" y="174"/>
                  </a:lnTo>
                  <a:lnTo>
                    <a:pt x="818" y="179"/>
                  </a:lnTo>
                  <a:lnTo>
                    <a:pt x="813" y="189"/>
                  </a:lnTo>
                  <a:lnTo>
                    <a:pt x="808" y="189"/>
                  </a:lnTo>
                  <a:lnTo>
                    <a:pt x="803" y="194"/>
                  </a:lnTo>
                  <a:lnTo>
                    <a:pt x="803" y="194"/>
                  </a:lnTo>
                  <a:lnTo>
                    <a:pt x="798" y="198"/>
                  </a:lnTo>
                  <a:lnTo>
                    <a:pt x="794" y="198"/>
                  </a:lnTo>
                  <a:lnTo>
                    <a:pt x="794" y="198"/>
                  </a:lnTo>
                  <a:lnTo>
                    <a:pt x="794" y="198"/>
                  </a:lnTo>
                  <a:lnTo>
                    <a:pt x="794" y="198"/>
                  </a:lnTo>
                  <a:lnTo>
                    <a:pt x="794" y="203"/>
                  </a:lnTo>
                  <a:lnTo>
                    <a:pt x="794" y="203"/>
                  </a:lnTo>
                  <a:lnTo>
                    <a:pt x="794" y="208"/>
                  </a:lnTo>
                  <a:lnTo>
                    <a:pt x="794" y="213"/>
                  </a:lnTo>
                  <a:lnTo>
                    <a:pt x="794" y="213"/>
                  </a:lnTo>
                  <a:lnTo>
                    <a:pt x="794" y="223"/>
                  </a:lnTo>
                  <a:lnTo>
                    <a:pt x="789" y="227"/>
                  </a:lnTo>
                  <a:lnTo>
                    <a:pt x="784" y="232"/>
                  </a:lnTo>
                  <a:lnTo>
                    <a:pt x="779" y="237"/>
                  </a:lnTo>
                  <a:lnTo>
                    <a:pt x="774" y="237"/>
                  </a:lnTo>
                  <a:lnTo>
                    <a:pt x="769" y="237"/>
                  </a:lnTo>
                  <a:lnTo>
                    <a:pt x="769" y="242"/>
                  </a:lnTo>
                  <a:lnTo>
                    <a:pt x="769" y="242"/>
                  </a:lnTo>
                  <a:lnTo>
                    <a:pt x="769" y="247"/>
                  </a:lnTo>
                  <a:lnTo>
                    <a:pt x="769" y="247"/>
                  </a:lnTo>
                  <a:lnTo>
                    <a:pt x="769" y="247"/>
                  </a:lnTo>
                  <a:lnTo>
                    <a:pt x="769" y="252"/>
                  </a:lnTo>
                  <a:lnTo>
                    <a:pt x="774" y="252"/>
                  </a:lnTo>
                  <a:lnTo>
                    <a:pt x="774" y="252"/>
                  </a:lnTo>
                  <a:lnTo>
                    <a:pt x="774" y="252"/>
                  </a:lnTo>
                  <a:lnTo>
                    <a:pt x="774" y="252"/>
                  </a:lnTo>
                  <a:lnTo>
                    <a:pt x="774" y="252"/>
                  </a:lnTo>
                  <a:lnTo>
                    <a:pt x="779" y="256"/>
                  </a:lnTo>
                  <a:lnTo>
                    <a:pt x="779" y="256"/>
                  </a:lnTo>
                  <a:lnTo>
                    <a:pt x="784" y="256"/>
                  </a:lnTo>
                  <a:lnTo>
                    <a:pt x="784" y="256"/>
                  </a:lnTo>
                  <a:lnTo>
                    <a:pt x="789" y="256"/>
                  </a:lnTo>
                  <a:lnTo>
                    <a:pt x="789" y="256"/>
                  </a:lnTo>
                  <a:lnTo>
                    <a:pt x="794" y="256"/>
                  </a:lnTo>
                  <a:lnTo>
                    <a:pt x="798" y="256"/>
                  </a:lnTo>
                  <a:lnTo>
                    <a:pt x="798" y="256"/>
                  </a:lnTo>
                  <a:lnTo>
                    <a:pt x="803" y="256"/>
                  </a:lnTo>
                  <a:lnTo>
                    <a:pt x="808" y="256"/>
                  </a:lnTo>
                  <a:lnTo>
                    <a:pt x="808" y="256"/>
                  </a:lnTo>
                  <a:lnTo>
                    <a:pt x="813" y="256"/>
                  </a:lnTo>
                  <a:lnTo>
                    <a:pt x="813" y="256"/>
                  </a:lnTo>
                  <a:lnTo>
                    <a:pt x="813" y="256"/>
                  </a:lnTo>
                  <a:lnTo>
                    <a:pt x="818" y="256"/>
                  </a:lnTo>
                  <a:lnTo>
                    <a:pt x="823" y="256"/>
                  </a:lnTo>
                  <a:lnTo>
                    <a:pt x="823" y="256"/>
                  </a:lnTo>
                  <a:lnTo>
                    <a:pt x="827" y="256"/>
                  </a:lnTo>
                  <a:lnTo>
                    <a:pt x="827" y="256"/>
                  </a:lnTo>
                  <a:lnTo>
                    <a:pt x="827" y="256"/>
                  </a:lnTo>
                  <a:lnTo>
                    <a:pt x="827" y="256"/>
                  </a:lnTo>
                  <a:lnTo>
                    <a:pt x="827" y="256"/>
                  </a:lnTo>
                  <a:lnTo>
                    <a:pt x="827" y="256"/>
                  </a:lnTo>
                  <a:lnTo>
                    <a:pt x="832" y="256"/>
                  </a:lnTo>
                  <a:lnTo>
                    <a:pt x="832" y="256"/>
                  </a:lnTo>
                  <a:lnTo>
                    <a:pt x="832" y="256"/>
                  </a:lnTo>
                  <a:lnTo>
                    <a:pt x="832" y="256"/>
                  </a:lnTo>
                  <a:lnTo>
                    <a:pt x="832" y="256"/>
                  </a:lnTo>
                  <a:lnTo>
                    <a:pt x="832" y="256"/>
                  </a:lnTo>
                  <a:lnTo>
                    <a:pt x="832" y="256"/>
                  </a:lnTo>
                  <a:lnTo>
                    <a:pt x="837" y="261"/>
                  </a:lnTo>
                  <a:lnTo>
                    <a:pt x="837" y="261"/>
                  </a:lnTo>
                  <a:lnTo>
                    <a:pt x="842" y="266"/>
                  </a:lnTo>
                  <a:lnTo>
                    <a:pt x="842" y="266"/>
                  </a:lnTo>
                  <a:lnTo>
                    <a:pt x="842" y="266"/>
                  </a:lnTo>
                  <a:lnTo>
                    <a:pt x="842" y="271"/>
                  </a:lnTo>
                  <a:lnTo>
                    <a:pt x="842" y="271"/>
                  </a:lnTo>
                  <a:lnTo>
                    <a:pt x="842" y="271"/>
                  </a:lnTo>
                  <a:lnTo>
                    <a:pt x="842" y="271"/>
                  </a:lnTo>
                  <a:lnTo>
                    <a:pt x="842" y="271"/>
                  </a:lnTo>
                  <a:lnTo>
                    <a:pt x="842" y="271"/>
                  </a:lnTo>
                  <a:lnTo>
                    <a:pt x="842" y="271"/>
                  </a:lnTo>
                  <a:lnTo>
                    <a:pt x="847" y="271"/>
                  </a:lnTo>
                  <a:lnTo>
                    <a:pt x="847" y="271"/>
                  </a:lnTo>
                  <a:lnTo>
                    <a:pt x="847" y="271"/>
                  </a:lnTo>
                  <a:lnTo>
                    <a:pt x="847" y="276"/>
                  </a:lnTo>
                  <a:lnTo>
                    <a:pt x="847" y="276"/>
                  </a:lnTo>
                  <a:lnTo>
                    <a:pt x="847" y="281"/>
                  </a:lnTo>
                  <a:lnTo>
                    <a:pt x="847" y="285"/>
                  </a:lnTo>
                  <a:lnTo>
                    <a:pt x="847" y="285"/>
                  </a:lnTo>
                  <a:lnTo>
                    <a:pt x="847" y="290"/>
                  </a:lnTo>
                  <a:lnTo>
                    <a:pt x="852" y="295"/>
                  </a:lnTo>
                  <a:lnTo>
                    <a:pt x="852" y="295"/>
                  </a:lnTo>
                  <a:lnTo>
                    <a:pt x="852" y="300"/>
                  </a:lnTo>
                  <a:lnTo>
                    <a:pt x="852" y="305"/>
                  </a:lnTo>
                  <a:lnTo>
                    <a:pt x="852" y="305"/>
                  </a:lnTo>
                  <a:lnTo>
                    <a:pt x="852" y="305"/>
                  </a:lnTo>
                  <a:lnTo>
                    <a:pt x="852" y="305"/>
                  </a:lnTo>
                  <a:lnTo>
                    <a:pt x="857" y="305"/>
                  </a:lnTo>
                  <a:lnTo>
                    <a:pt x="857" y="310"/>
                  </a:lnTo>
                  <a:lnTo>
                    <a:pt x="857" y="310"/>
                  </a:lnTo>
                  <a:lnTo>
                    <a:pt x="857" y="315"/>
                  </a:lnTo>
                  <a:lnTo>
                    <a:pt x="857" y="315"/>
                  </a:lnTo>
                  <a:lnTo>
                    <a:pt x="857" y="315"/>
                  </a:lnTo>
                  <a:lnTo>
                    <a:pt x="857" y="319"/>
                  </a:lnTo>
                  <a:lnTo>
                    <a:pt x="852" y="319"/>
                  </a:lnTo>
                  <a:lnTo>
                    <a:pt x="852" y="319"/>
                  </a:lnTo>
                  <a:lnTo>
                    <a:pt x="852" y="319"/>
                  </a:lnTo>
                  <a:lnTo>
                    <a:pt x="847" y="319"/>
                  </a:lnTo>
                  <a:lnTo>
                    <a:pt x="847" y="319"/>
                  </a:lnTo>
                  <a:lnTo>
                    <a:pt x="847" y="319"/>
                  </a:lnTo>
                  <a:lnTo>
                    <a:pt x="847" y="319"/>
                  </a:lnTo>
                  <a:lnTo>
                    <a:pt x="842" y="319"/>
                  </a:lnTo>
                  <a:lnTo>
                    <a:pt x="842" y="319"/>
                  </a:lnTo>
                  <a:lnTo>
                    <a:pt x="842" y="319"/>
                  </a:lnTo>
                  <a:lnTo>
                    <a:pt x="837" y="319"/>
                  </a:lnTo>
                  <a:lnTo>
                    <a:pt x="837" y="319"/>
                  </a:lnTo>
                  <a:lnTo>
                    <a:pt x="837" y="315"/>
                  </a:lnTo>
                  <a:lnTo>
                    <a:pt x="837" y="315"/>
                  </a:lnTo>
                  <a:lnTo>
                    <a:pt x="837" y="315"/>
                  </a:lnTo>
                  <a:lnTo>
                    <a:pt x="837" y="315"/>
                  </a:lnTo>
                  <a:lnTo>
                    <a:pt x="832" y="315"/>
                  </a:lnTo>
                  <a:lnTo>
                    <a:pt x="827" y="315"/>
                  </a:lnTo>
                  <a:lnTo>
                    <a:pt x="827" y="315"/>
                  </a:lnTo>
                  <a:lnTo>
                    <a:pt x="827" y="315"/>
                  </a:lnTo>
                  <a:lnTo>
                    <a:pt x="823" y="319"/>
                  </a:lnTo>
                  <a:lnTo>
                    <a:pt x="823" y="319"/>
                  </a:lnTo>
                  <a:lnTo>
                    <a:pt x="823" y="319"/>
                  </a:lnTo>
                  <a:lnTo>
                    <a:pt x="818" y="319"/>
                  </a:lnTo>
                  <a:lnTo>
                    <a:pt x="818" y="319"/>
                  </a:lnTo>
                  <a:lnTo>
                    <a:pt x="813" y="319"/>
                  </a:lnTo>
                  <a:lnTo>
                    <a:pt x="813" y="319"/>
                  </a:lnTo>
                  <a:lnTo>
                    <a:pt x="808" y="319"/>
                  </a:lnTo>
                  <a:lnTo>
                    <a:pt x="808" y="319"/>
                  </a:lnTo>
                  <a:lnTo>
                    <a:pt x="803" y="319"/>
                  </a:lnTo>
                  <a:lnTo>
                    <a:pt x="803" y="319"/>
                  </a:lnTo>
                  <a:lnTo>
                    <a:pt x="798" y="315"/>
                  </a:lnTo>
                  <a:lnTo>
                    <a:pt x="798" y="315"/>
                  </a:lnTo>
                  <a:lnTo>
                    <a:pt x="794" y="315"/>
                  </a:lnTo>
                  <a:lnTo>
                    <a:pt x="794" y="315"/>
                  </a:lnTo>
                  <a:lnTo>
                    <a:pt x="794" y="315"/>
                  </a:lnTo>
                  <a:lnTo>
                    <a:pt x="794" y="315"/>
                  </a:lnTo>
                  <a:lnTo>
                    <a:pt x="789" y="315"/>
                  </a:lnTo>
                  <a:lnTo>
                    <a:pt x="789" y="315"/>
                  </a:lnTo>
                  <a:lnTo>
                    <a:pt x="789" y="315"/>
                  </a:lnTo>
                  <a:lnTo>
                    <a:pt x="789" y="315"/>
                  </a:lnTo>
                  <a:lnTo>
                    <a:pt x="789" y="315"/>
                  </a:lnTo>
                  <a:lnTo>
                    <a:pt x="789" y="319"/>
                  </a:lnTo>
                  <a:lnTo>
                    <a:pt x="789" y="319"/>
                  </a:lnTo>
                  <a:lnTo>
                    <a:pt x="789" y="319"/>
                  </a:lnTo>
                  <a:lnTo>
                    <a:pt x="789" y="319"/>
                  </a:lnTo>
                  <a:lnTo>
                    <a:pt x="789" y="319"/>
                  </a:lnTo>
                  <a:lnTo>
                    <a:pt x="789" y="319"/>
                  </a:lnTo>
                  <a:lnTo>
                    <a:pt x="784" y="319"/>
                  </a:lnTo>
                  <a:lnTo>
                    <a:pt x="784" y="319"/>
                  </a:lnTo>
                  <a:lnTo>
                    <a:pt x="784" y="319"/>
                  </a:lnTo>
                  <a:lnTo>
                    <a:pt x="784" y="319"/>
                  </a:lnTo>
                  <a:lnTo>
                    <a:pt x="784" y="319"/>
                  </a:lnTo>
                  <a:lnTo>
                    <a:pt x="784" y="319"/>
                  </a:lnTo>
                  <a:lnTo>
                    <a:pt x="784" y="319"/>
                  </a:lnTo>
                  <a:lnTo>
                    <a:pt x="784" y="319"/>
                  </a:lnTo>
                  <a:lnTo>
                    <a:pt x="784" y="319"/>
                  </a:lnTo>
                  <a:lnTo>
                    <a:pt x="784" y="319"/>
                  </a:lnTo>
                  <a:lnTo>
                    <a:pt x="779" y="319"/>
                  </a:lnTo>
                  <a:lnTo>
                    <a:pt x="779" y="319"/>
                  </a:lnTo>
                  <a:lnTo>
                    <a:pt x="779" y="324"/>
                  </a:lnTo>
                  <a:lnTo>
                    <a:pt x="779" y="324"/>
                  </a:lnTo>
                  <a:lnTo>
                    <a:pt x="779" y="324"/>
                  </a:lnTo>
                  <a:lnTo>
                    <a:pt x="779" y="324"/>
                  </a:lnTo>
                  <a:lnTo>
                    <a:pt x="779" y="324"/>
                  </a:lnTo>
                  <a:lnTo>
                    <a:pt x="779" y="329"/>
                  </a:lnTo>
                  <a:lnTo>
                    <a:pt x="779" y="329"/>
                  </a:lnTo>
                  <a:lnTo>
                    <a:pt x="779" y="329"/>
                  </a:lnTo>
                  <a:lnTo>
                    <a:pt x="779" y="329"/>
                  </a:lnTo>
                  <a:lnTo>
                    <a:pt x="779" y="329"/>
                  </a:lnTo>
                  <a:lnTo>
                    <a:pt x="774" y="329"/>
                  </a:lnTo>
                  <a:lnTo>
                    <a:pt x="774" y="334"/>
                  </a:lnTo>
                  <a:lnTo>
                    <a:pt x="769" y="334"/>
                  </a:lnTo>
                  <a:lnTo>
                    <a:pt x="769" y="334"/>
                  </a:lnTo>
                  <a:lnTo>
                    <a:pt x="765" y="334"/>
                  </a:lnTo>
                  <a:lnTo>
                    <a:pt x="765" y="329"/>
                  </a:lnTo>
                  <a:lnTo>
                    <a:pt x="765" y="329"/>
                  </a:lnTo>
                  <a:lnTo>
                    <a:pt x="765" y="329"/>
                  </a:lnTo>
                  <a:lnTo>
                    <a:pt x="760" y="334"/>
                  </a:lnTo>
                  <a:lnTo>
                    <a:pt x="760" y="334"/>
                  </a:lnTo>
                  <a:lnTo>
                    <a:pt x="760" y="334"/>
                  </a:lnTo>
                  <a:lnTo>
                    <a:pt x="755" y="334"/>
                  </a:lnTo>
                  <a:lnTo>
                    <a:pt x="755" y="334"/>
                  </a:lnTo>
                  <a:lnTo>
                    <a:pt x="755" y="334"/>
                  </a:lnTo>
                  <a:lnTo>
                    <a:pt x="750" y="334"/>
                  </a:lnTo>
                  <a:lnTo>
                    <a:pt x="750" y="339"/>
                  </a:lnTo>
                  <a:lnTo>
                    <a:pt x="745" y="339"/>
                  </a:lnTo>
                  <a:lnTo>
                    <a:pt x="745" y="339"/>
                  </a:lnTo>
                  <a:lnTo>
                    <a:pt x="745" y="339"/>
                  </a:lnTo>
                  <a:lnTo>
                    <a:pt x="750" y="339"/>
                  </a:lnTo>
                  <a:lnTo>
                    <a:pt x="750" y="339"/>
                  </a:lnTo>
                  <a:lnTo>
                    <a:pt x="750" y="339"/>
                  </a:lnTo>
                  <a:lnTo>
                    <a:pt x="750" y="344"/>
                  </a:lnTo>
                  <a:lnTo>
                    <a:pt x="750" y="344"/>
                  </a:lnTo>
                  <a:lnTo>
                    <a:pt x="745" y="344"/>
                  </a:lnTo>
                  <a:lnTo>
                    <a:pt x="745" y="344"/>
                  </a:lnTo>
                  <a:lnTo>
                    <a:pt x="745" y="344"/>
                  </a:lnTo>
                  <a:lnTo>
                    <a:pt x="740" y="344"/>
                  </a:lnTo>
                  <a:lnTo>
                    <a:pt x="740" y="344"/>
                  </a:lnTo>
                  <a:lnTo>
                    <a:pt x="736" y="339"/>
                  </a:lnTo>
                  <a:lnTo>
                    <a:pt x="731" y="339"/>
                  </a:lnTo>
                  <a:lnTo>
                    <a:pt x="731" y="339"/>
                  </a:lnTo>
                  <a:lnTo>
                    <a:pt x="731" y="339"/>
                  </a:lnTo>
                  <a:lnTo>
                    <a:pt x="726" y="339"/>
                  </a:lnTo>
                  <a:lnTo>
                    <a:pt x="726" y="339"/>
                  </a:lnTo>
                  <a:lnTo>
                    <a:pt x="726" y="334"/>
                  </a:lnTo>
                  <a:lnTo>
                    <a:pt x="726" y="334"/>
                  </a:lnTo>
                  <a:lnTo>
                    <a:pt x="726" y="334"/>
                  </a:lnTo>
                  <a:lnTo>
                    <a:pt x="726" y="329"/>
                  </a:lnTo>
                  <a:lnTo>
                    <a:pt x="726" y="329"/>
                  </a:lnTo>
                  <a:lnTo>
                    <a:pt x="726" y="329"/>
                  </a:lnTo>
                  <a:lnTo>
                    <a:pt x="726" y="329"/>
                  </a:lnTo>
                  <a:lnTo>
                    <a:pt x="726" y="334"/>
                  </a:lnTo>
                  <a:lnTo>
                    <a:pt x="726" y="334"/>
                  </a:lnTo>
                  <a:lnTo>
                    <a:pt x="721" y="334"/>
                  </a:lnTo>
                  <a:lnTo>
                    <a:pt x="721" y="334"/>
                  </a:lnTo>
                  <a:lnTo>
                    <a:pt x="721" y="339"/>
                  </a:lnTo>
                  <a:lnTo>
                    <a:pt x="721" y="339"/>
                  </a:lnTo>
                  <a:lnTo>
                    <a:pt x="721" y="339"/>
                  </a:lnTo>
                  <a:lnTo>
                    <a:pt x="721" y="339"/>
                  </a:lnTo>
                  <a:lnTo>
                    <a:pt x="716" y="339"/>
                  </a:lnTo>
                  <a:lnTo>
                    <a:pt x="716" y="339"/>
                  </a:lnTo>
                  <a:lnTo>
                    <a:pt x="716" y="339"/>
                  </a:lnTo>
                  <a:lnTo>
                    <a:pt x="716" y="339"/>
                  </a:lnTo>
                  <a:lnTo>
                    <a:pt x="716" y="339"/>
                  </a:lnTo>
                  <a:lnTo>
                    <a:pt x="716" y="339"/>
                  </a:lnTo>
                  <a:lnTo>
                    <a:pt x="716" y="334"/>
                  </a:lnTo>
                  <a:lnTo>
                    <a:pt x="716" y="334"/>
                  </a:lnTo>
                  <a:lnTo>
                    <a:pt x="716" y="334"/>
                  </a:lnTo>
                  <a:lnTo>
                    <a:pt x="716" y="329"/>
                  </a:lnTo>
                  <a:lnTo>
                    <a:pt x="716" y="329"/>
                  </a:lnTo>
                  <a:lnTo>
                    <a:pt x="711" y="329"/>
                  </a:lnTo>
                  <a:lnTo>
                    <a:pt x="711" y="329"/>
                  </a:lnTo>
                  <a:lnTo>
                    <a:pt x="711" y="329"/>
                  </a:lnTo>
                  <a:lnTo>
                    <a:pt x="711" y="329"/>
                  </a:lnTo>
                  <a:lnTo>
                    <a:pt x="711" y="329"/>
                  </a:lnTo>
                  <a:lnTo>
                    <a:pt x="711" y="329"/>
                  </a:lnTo>
                  <a:lnTo>
                    <a:pt x="706" y="329"/>
                  </a:lnTo>
                  <a:lnTo>
                    <a:pt x="706" y="334"/>
                  </a:lnTo>
                  <a:lnTo>
                    <a:pt x="706" y="334"/>
                  </a:lnTo>
                  <a:lnTo>
                    <a:pt x="706" y="334"/>
                  </a:lnTo>
                  <a:lnTo>
                    <a:pt x="706" y="334"/>
                  </a:lnTo>
                  <a:lnTo>
                    <a:pt x="702" y="334"/>
                  </a:lnTo>
                  <a:lnTo>
                    <a:pt x="702" y="334"/>
                  </a:lnTo>
                  <a:lnTo>
                    <a:pt x="702" y="334"/>
                  </a:lnTo>
                  <a:lnTo>
                    <a:pt x="702" y="334"/>
                  </a:lnTo>
                  <a:lnTo>
                    <a:pt x="702" y="334"/>
                  </a:lnTo>
                  <a:lnTo>
                    <a:pt x="702" y="339"/>
                  </a:lnTo>
                  <a:lnTo>
                    <a:pt x="697" y="339"/>
                  </a:lnTo>
                  <a:lnTo>
                    <a:pt x="697" y="339"/>
                  </a:lnTo>
                  <a:lnTo>
                    <a:pt x="697" y="339"/>
                  </a:lnTo>
                  <a:lnTo>
                    <a:pt x="697" y="339"/>
                  </a:lnTo>
                  <a:lnTo>
                    <a:pt x="697" y="339"/>
                  </a:lnTo>
                  <a:lnTo>
                    <a:pt x="697" y="339"/>
                  </a:lnTo>
                  <a:lnTo>
                    <a:pt x="692" y="344"/>
                  </a:lnTo>
                  <a:lnTo>
                    <a:pt x="692" y="344"/>
                  </a:lnTo>
                  <a:lnTo>
                    <a:pt x="692" y="344"/>
                  </a:lnTo>
                  <a:lnTo>
                    <a:pt x="687" y="344"/>
                  </a:lnTo>
                  <a:lnTo>
                    <a:pt x="687" y="348"/>
                  </a:lnTo>
                  <a:lnTo>
                    <a:pt x="687" y="348"/>
                  </a:lnTo>
                  <a:lnTo>
                    <a:pt x="687" y="353"/>
                  </a:lnTo>
                  <a:lnTo>
                    <a:pt x="682" y="353"/>
                  </a:lnTo>
                  <a:lnTo>
                    <a:pt x="682" y="353"/>
                  </a:lnTo>
                  <a:lnTo>
                    <a:pt x="682" y="353"/>
                  </a:lnTo>
                  <a:lnTo>
                    <a:pt x="682" y="353"/>
                  </a:lnTo>
                  <a:lnTo>
                    <a:pt x="677" y="353"/>
                  </a:lnTo>
                  <a:lnTo>
                    <a:pt x="677" y="353"/>
                  </a:lnTo>
                  <a:lnTo>
                    <a:pt x="673" y="353"/>
                  </a:lnTo>
                  <a:lnTo>
                    <a:pt x="668" y="348"/>
                  </a:lnTo>
                  <a:lnTo>
                    <a:pt x="668" y="348"/>
                  </a:lnTo>
                  <a:lnTo>
                    <a:pt x="663" y="348"/>
                  </a:lnTo>
                  <a:lnTo>
                    <a:pt x="663" y="348"/>
                  </a:lnTo>
                  <a:lnTo>
                    <a:pt x="658" y="348"/>
                  </a:lnTo>
                  <a:lnTo>
                    <a:pt x="658" y="348"/>
                  </a:lnTo>
                  <a:lnTo>
                    <a:pt x="658" y="348"/>
                  </a:lnTo>
                  <a:lnTo>
                    <a:pt x="658" y="348"/>
                  </a:lnTo>
                  <a:lnTo>
                    <a:pt x="658" y="353"/>
                  </a:lnTo>
                  <a:lnTo>
                    <a:pt x="658" y="353"/>
                  </a:lnTo>
                  <a:lnTo>
                    <a:pt x="658" y="353"/>
                  </a:lnTo>
                  <a:lnTo>
                    <a:pt x="658" y="358"/>
                  </a:lnTo>
                  <a:lnTo>
                    <a:pt x="653" y="358"/>
                  </a:lnTo>
                  <a:lnTo>
                    <a:pt x="653" y="358"/>
                  </a:lnTo>
                  <a:lnTo>
                    <a:pt x="653" y="363"/>
                  </a:lnTo>
                  <a:lnTo>
                    <a:pt x="644" y="363"/>
                  </a:lnTo>
                  <a:lnTo>
                    <a:pt x="639" y="363"/>
                  </a:lnTo>
                  <a:lnTo>
                    <a:pt x="639" y="363"/>
                  </a:lnTo>
                  <a:lnTo>
                    <a:pt x="639" y="363"/>
                  </a:lnTo>
                  <a:lnTo>
                    <a:pt x="634" y="363"/>
                  </a:lnTo>
                  <a:lnTo>
                    <a:pt x="634" y="358"/>
                  </a:lnTo>
                  <a:lnTo>
                    <a:pt x="629" y="358"/>
                  </a:lnTo>
                  <a:lnTo>
                    <a:pt x="629" y="353"/>
                  </a:lnTo>
                  <a:lnTo>
                    <a:pt x="624" y="353"/>
                  </a:lnTo>
                  <a:lnTo>
                    <a:pt x="624" y="353"/>
                  </a:lnTo>
                  <a:lnTo>
                    <a:pt x="624" y="353"/>
                  </a:lnTo>
                  <a:lnTo>
                    <a:pt x="624" y="353"/>
                  </a:lnTo>
                  <a:lnTo>
                    <a:pt x="624" y="353"/>
                  </a:lnTo>
                  <a:lnTo>
                    <a:pt x="624" y="353"/>
                  </a:lnTo>
                  <a:lnTo>
                    <a:pt x="624" y="358"/>
                  </a:lnTo>
                  <a:lnTo>
                    <a:pt x="624" y="358"/>
                  </a:lnTo>
                  <a:lnTo>
                    <a:pt x="624" y="358"/>
                  </a:lnTo>
                  <a:lnTo>
                    <a:pt x="624" y="358"/>
                  </a:lnTo>
                  <a:lnTo>
                    <a:pt x="624" y="363"/>
                  </a:lnTo>
                  <a:lnTo>
                    <a:pt x="624" y="363"/>
                  </a:lnTo>
                  <a:lnTo>
                    <a:pt x="624" y="363"/>
                  </a:lnTo>
                  <a:lnTo>
                    <a:pt x="624" y="363"/>
                  </a:lnTo>
                  <a:lnTo>
                    <a:pt x="624" y="368"/>
                  </a:lnTo>
                  <a:lnTo>
                    <a:pt x="624" y="368"/>
                  </a:lnTo>
                  <a:lnTo>
                    <a:pt x="624" y="368"/>
                  </a:lnTo>
                  <a:lnTo>
                    <a:pt x="619" y="368"/>
                  </a:lnTo>
                  <a:lnTo>
                    <a:pt x="619" y="368"/>
                  </a:lnTo>
                  <a:lnTo>
                    <a:pt x="619" y="368"/>
                  </a:lnTo>
                  <a:lnTo>
                    <a:pt x="619" y="363"/>
                  </a:lnTo>
                  <a:lnTo>
                    <a:pt x="615" y="363"/>
                  </a:lnTo>
                  <a:lnTo>
                    <a:pt x="615" y="363"/>
                  </a:lnTo>
                  <a:lnTo>
                    <a:pt x="615" y="363"/>
                  </a:lnTo>
                  <a:lnTo>
                    <a:pt x="615" y="363"/>
                  </a:lnTo>
                  <a:lnTo>
                    <a:pt x="615" y="358"/>
                  </a:lnTo>
                  <a:lnTo>
                    <a:pt x="615" y="358"/>
                  </a:lnTo>
                  <a:lnTo>
                    <a:pt x="610" y="358"/>
                  </a:lnTo>
                  <a:lnTo>
                    <a:pt x="610" y="358"/>
                  </a:lnTo>
                  <a:lnTo>
                    <a:pt x="610" y="358"/>
                  </a:lnTo>
                  <a:lnTo>
                    <a:pt x="610" y="358"/>
                  </a:lnTo>
                  <a:lnTo>
                    <a:pt x="605" y="358"/>
                  </a:lnTo>
                  <a:lnTo>
                    <a:pt x="605" y="358"/>
                  </a:lnTo>
                  <a:lnTo>
                    <a:pt x="605" y="358"/>
                  </a:lnTo>
                  <a:lnTo>
                    <a:pt x="605" y="358"/>
                  </a:lnTo>
                  <a:lnTo>
                    <a:pt x="605" y="358"/>
                  </a:lnTo>
                  <a:lnTo>
                    <a:pt x="605" y="363"/>
                  </a:lnTo>
                  <a:lnTo>
                    <a:pt x="605" y="363"/>
                  </a:lnTo>
                  <a:lnTo>
                    <a:pt x="605" y="363"/>
                  </a:lnTo>
                  <a:lnTo>
                    <a:pt x="600" y="363"/>
                  </a:lnTo>
                  <a:lnTo>
                    <a:pt x="600" y="363"/>
                  </a:lnTo>
                  <a:lnTo>
                    <a:pt x="600" y="363"/>
                  </a:lnTo>
                  <a:lnTo>
                    <a:pt x="595" y="363"/>
                  </a:lnTo>
                  <a:lnTo>
                    <a:pt x="590" y="363"/>
                  </a:lnTo>
                  <a:lnTo>
                    <a:pt x="585" y="363"/>
                  </a:lnTo>
                  <a:lnTo>
                    <a:pt x="585" y="363"/>
                  </a:lnTo>
                  <a:lnTo>
                    <a:pt x="585" y="363"/>
                  </a:lnTo>
                  <a:lnTo>
                    <a:pt x="581" y="363"/>
                  </a:lnTo>
                  <a:lnTo>
                    <a:pt x="581" y="363"/>
                  </a:lnTo>
                  <a:lnTo>
                    <a:pt x="581" y="363"/>
                  </a:lnTo>
                  <a:lnTo>
                    <a:pt x="581" y="363"/>
                  </a:lnTo>
                  <a:lnTo>
                    <a:pt x="581" y="363"/>
                  </a:lnTo>
                  <a:lnTo>
                    <a:pt x="581" y="358"/>
                  </a:lnTo>
                  <a:lnTo>
                    <a:pt x="581" y="358"/>
                  </a:lnTo>
                  <a:lnTo>
                    <a:pt x="576" y="358"/>
                  </a:lnTo>
                  <a:lnTo>
                    <a:pt x="576" y="353"/>
                  </a:lnTo>
                  <a:lnTo>
                    <a:pt x="571" y="353"/>
                  </a:lnTo>
                  <a:lnTo>
                    <a:pt x="571" y="353"/>
                  </a:lnTo>
                  <a:lnTo>
                    <a:pt x="566" y="353"/>
                  </a:lnTo>
                  <a:lnTo>
                    <a:pt x="566" y="353"/>
                  </a:lnTo>
                  <a:lnTo>
                    <a:pt x="566" y="348"/>
                  </a:lnTo>
                  <a:lnTo>
                    <a:pt x="561" y="348"/>
                  </a:lnTo>
                  <a:lnTo>
                    <a:pt x="561" y="348"/>
                  </a:lnTo>
                  <a:lnTo>
                    <a:pt x="561" y="348"/>
                  </a:lnTo>
                  <a:lnTo>
                    <a:pt x="556" y="348"/>
                  </a:lnTo>
                  <a:lnTo>
                    <a:pt x="556" y="348"/>
                  </a:lnTo>
                  <a:lnTo>
                    <a:pt x="556" y="353"/>
                  </a:lnTo>
                  <a:lnTo>
                    <a:pt x="552" y="353"/>
                  </a:lnTo>
                  <a:lnTo>
                    <a:pt x="552" y="353"/>
                  </a:lnTo>
                  <a:lnTo>
                    <a:pt x="552" y="353"/>
                  </a:lnTo>
                  <a:lnTo>
                    <a:pt x="547" y="353"/>
                  </a:lnTo>
                  <a:lnTo>
                    <a:pt x="547" y="353"/>
                  </a:lnTo>
                  <a:lnTo>
                    <a:pt x="547" y="353"/>
                  </a:lnTo>
                  <a:lnTo>
                    <a:pt x="547" y="358"/>
                  </a:lnTo>
                  <a:lnTo>
                    <a:pt x="547" y="358"/>
                  </a:lnTo>
                  <a:lnTo>
                    <a:pt x="547" y="358"/>
                  </a:lnTo>
                  <a:lnTo>
                    <a:pt x="542" y="358"/>
                  </a:lnTo>
                  <a:lnTo>
                    <a:pt x="542" y="358"/>
                  </a:lnTo>
                  <a:lnTo>
                    <a:pt x="542" y="363"/>
                  </a:lnTo>
                  <a:lnTo>
                    <a:pt x="542" y="363"/>
                  </a:lnTo>
                  <a:lnTo>
                    <a:pt x="542" y="363"/>
                  </a:lnTo>
                  <a:lnTo>
                    <a:pt x="542" y="363"/>
                  </a:lnTo>
                  <a:lnTo>
                    <a:pt x="542" y="363"/>
                  </a:lnTo>
                  <a:lnTo>
                    <a:pt x="542" y="368"/>
                  </a:lnTo>
                  <a:lnTo>
                    <a:pt x="542" y="368"/>
                  </a:lnTo>
                  <a:lnTo>
                    <a:pt x="542" y="368"/>
                  </a:lnTo>
                  <a:lnTo>
                    <a:pt x="542" y="373"/>
                  </a:lnTo>
                  <a:lnTo>
                    <a:pt x="542" y="373"/>
                  </a:lnTo>
                  <a:lnTo>
                    <a:pt x="542" y="373"/>
                  </a:lnTo>
                  <a:lnTo>
                    <a:pt x="537" y="377"/>
                  </a:lnTo>
                  <a:lnTo>
                    <a:pt x="537" y="377"/>
                  </a:lnTo>
                  <a:lnTo>
                    <a:pt x="537" y="382"/>
                  </a:lnTo>
                  <a:lnTo>
                    <a:pt x="532" y="382"/>
                  </a:lnTo>
                  <a:lnTo>
                    <a:pt x="532" y="382"/>
                  </a:lnTo>
                  <a:lnTo>
                    <a:pt x="532" y="382"/>
                  </a:lnTo>
                  <a:lnTo>
                    <a:pt x="532" y="387"/>
                  </a:lnTo>
                  <a:lnTo>
                    <a:pt x="527" y="387"/>
                  </a:lnTo>
                  <a:lnTo>
                    <a:pt x="527" y="387"/>
                  </a:lnTo>
                  <a:lnTo>
                    <a:pt x="527" y="387"/>
                  </a:lnTo>
                  <a:lnTo>
                    <a:pt x="527" y="387"/>
                  </a:lnTo>
                  <a:lnTo>
                    <a:pt x="527" y="387"/>
                  </a:lnTo>
                  <a:lnTo>
                    <a:pt x="527" y="387"/>
                  </a:lnTo>
                  <a:lnTo>
                    <a:pt x="523" y="382"/>
                  </a:lnTo>
                  <a:lnTo>
                    <a:pt x="523" y="382"/>
                  </a:lnTo>
                  <a:lnTo>
                    <a:pt x="523" y="382"/>
                  </a:lnTo>
                  <a:lnTo>
                    <a:pt x="523" y="382"/>
                  </a:lnTo>
                  <a:lnTo>
                    <a:pt x="518" y="382"/>
                  </a:lnTo>
                  <a:lnTo>
                    <a:pt x="518" y="382"/>
                  </a:lnTo>
                  <a:lnTo>
                    <a:pt x="518" y="382"/>
                  </a:lnTo>
                  <a:lnTo>
                    <a:pt x="513" y="382"/>
                  </a:lnTo>
                  <a:lnTo>
                    <a:pt x="513" y="377"/>
                  </a:lnTo>
                  <a:lnTo>
                    <a:pt x="513" y="377"/>
                  </a:lnTo>
                  <a:lnTo>
                    <a:pt x="508" y="373"/>
                  </a:lnTo>
                  <a:lnTo>
                    <a:pt x="508" y="373"/>
                  </a:lnTo>
                  <a:lnTo>
                    <a:pt x="508" y="373"/>
                  </a:lnTo>
                  <a:lnTo>
                    <a:pt x="503" y="373"/>
                  </a:lnTo>
                  <a:lnTo>
                    <a:pt x="503" y="373"/>
                  </a:lnTo>
                  <a:lnTo>
                    <a:pt x="498" y="373"/>
                  </a:lnTo>
                  <a:lnTo>
                    <a:pt x="498" y="377"/>
                  </a:lnTo>
                  <a:lnTo>
                    <a:pt x="498" y="377"/>
                  </a:lnTo>
                  <a:lnTo>
                    <a:pt x="493" y="377"/>
                  </a:lnTo>
                  <a:lnTo>
                    <a:pt x="493" y="377"/>
                  </a:lnTo>
                  <a:lnTo>
                    <a:pt x="493" y="377"/>
                  </a:lnTo>
                  <a:lnTo>
                    <a:pt x="493" y="377"/>
                  </a:lnTo>
                  <a:lnTo>
                    <a:pt x="493" y="377"/>
                  </a:lnTo>
                  <a:lnTo>
                    <a:pt x="493" y="377"/>
                  </a:lnTo>
                  <a:lnTo>
                    <a:pt x="493" y="377"/>
                  </a:lnTo>
                  <a:lnTo>
                    <a:pt x="493" y="377"/>
                  </a:lnTo>
                  <a:lnTo>
                    <a:pt x="489" y="377"/>
                  </a:lnTo>
                  <a:lnTo>
                    <a:pt x="489" y="382"/>
                  </a:lnTo>
                  <a:lnTo>
                    <a:pt x="489" y="382"/>
                  </a:lnTo>
                  <a:lnTo>
                    <a:pt x="489" y="382"/>
                  </a:lnTo>
                  <a:lnTo>
                    <a:pt x="489" y="382"/>
                  </a:lnTo>
                  <a:lnTo>
                    <a:pt x="489" y="382"/>
                  </a:lnTo>
                  <a:lnTo>
                    <a:pt x="484" y="382"/>
                  </a:lnTo>
                  <a:lnTo>
                    <a:pt x="479" y="382"/>
                  </a:lnTo>
                  <a:lnTo>
                    <a:pt x="479" y="387"/>
                  </a:lnTo>
                  <a:lnTo>
                    <a:pt x="469" y="387"/>
                  </a:lnTo>
                  <a:lnTo>
                    <a:pt x="469" y="382"/>
                  </a:lnTo>
                  <a:lnTo>
                    <a:pt x="469" y="382"/>
                  </a:lnTo>
                  <a:lnTo>
                    <a:pt x="464" y="377"/>
                  </a:lnTo>
                  <a:lnTo>
                    <a:pt x="464" y="377"/>
                  </a:lnTo>
                  <a:lnTo>
                    <a:pt x="469" y="377"/>
                  </a:lnTo>
                  <a:lnTo>
                    <a:pt x="469" y="377"/>
                  </a:lnTo>
                  <a:lnTo>
                    <a:pt x="464" y="373"/>
                  </a:lnTo>
                  <a:lnTo>
                    <a:pt x="464" y="373"/>
                  </a:lnTo>
                  <a:lnTo>
                    <a:pt x="464" y="373"/>
                  </a:lnTo>
                  <a:lnTo>
                    <a:pt x="464" y="373"/>
                  </a:lnTo>
                  <a:lnTo>
                    <a:pt x="460" y="373"/>
                  </a:lnTo>
                  <a:lnTo>
                    <a:pt x="460" y="373"/>
                  </a:lnTo>
                  <a:lnTo>
                    <a:pt x="460" y="373"/>
                  </a:lnTo>
                  <a:lnTo>
                    <a:pt x="460" y="373"/>
                  </a:lnTo>
                  <a:lnTo>
                    <a:pt x="460" y="373"/>
                  </a:lnTo>
                  <a:lnTo>
                    <a:pt x="455" y="373"/>
                  </a:lnTo>
                  <a:lnTo>
                    <a:pt x="455" y="373"/>
                  </a:lnTo>
                  <a:lnTo>
                    <a:pt x="455" y="373"/>
                  </a:lnTo>
                  <a:lnTo>
                    <a:pt x="455" y="373"/>
                  </a:lnTo>
                  <a:lnTo>
                    <a:pt x="450" y="373"/>
                  </a:lnTo>
                  <a:lnTo>
                    <a:pt x="445" y="373"/>
                  </a:lnTo>
                  <a:lnTo>
                    <a:pt x="440" y="368"/>
                  </a:lnTo>
                  <a:lnTo>
                    <a:pt x="440" y="368"/>
                  </a:lnTo>
                  <a:lnTo>
                    <a:pt x="435" y="368"/>
                  </a:lnTo>
                  <a:lnTo>
                    <a:pt x="435" y="368"/>
                  </a:lnTo>
                  <a:lnTo>
                    <a:pt x="435" y="368"/>
                  </a:lnTo>
                  <a:lnTo>
                    <a:pt x="435" y="363"/>
                  </a:lnTo>
                  <a:lnTo>
                    <a:pt x="435" y="363"/>
                  </a:lnTo>
                  <a:lnTo>
                    <a:pt x="431" y="363"/>
                  </a:lnTo>
                  <a:lnTo>
                    <a:pt x="431" y="363"/>
                  </a:lnTo>
                  <a:lnTo>
                    <a:pt x="431" y="363"/>
                  </a:lnTo>
                  <a:lnTo>
                    <a:pt x="426" y="363"/>
                  </a:lnTo>
                  <a:lnTo>
                    <a:pt x="426" y="358"/>
                  </a:lnTo>
                  <a:lnTo>
                    <a:pt x="431" y="358"/>
                  </a:lnTo>
                  <a:lnTo>
                    <a:pt x="431" y="353"/>
                  </a:lnTo>
                  <a:lnTo>
                    <a:pt x="431" y="353"/>
                  </a:lnTo>
                  <a:lnTo>
                    <a:pt x="431" y="353"/>
                  </a:lnTo>
                  <a:lnTo>
                    <a:pt x="431" y="348"/>
                  </a:lnTo>
                  <a:lnTo>
                    <a:pt x="431" y="348"/>
                  </a:lnTo>
                  <a:lnTo>
                    <a:pt x="431" y="348"/>
                  </a:lnTo>
                  <a:lnTo>
                    <a:pt x="426" y="348"/>
                  </a:lnTo>
                  <a:lnTo>
                    <a:pt x="421" y="348"/>
                  </a:lnTo>
                  <a:lnTo>
                    <a:pt x="421" y="348"/>
                  </a:lnTo>
                  <a:lnTo>
                    <a:pt x="416" y="348"/>
                  </a:lnTo>
                  <a:lnTo>
                    <a:pt x="416" y="348"/>
                  </a:lnTo>
                  <a:lnTo>
                    <a:pt x="416" y="348"/>
                  </a:lnTo>
                  <a:lnTo>
                    <a:pt x="411" y="348"/>
                  </a:lnTo>
                  <a:lnTo>
                    <a:pt x="411" y="348"/>
                  </a:lnTo>
                  <a:lnTo>
                    <a:pt x="411" y="348"/>
                  </a:lnTo>
                  <a:lnTo>
                    <a:pt x="411" y="348"/>
                  </a:lnTo>
                  <a:lnTo>
                    <a:pt x="411" y="348"/>
                  </a:lnTo>
                  <a:lnTo>
                    <a:pt x="411" y="344"/>
                  </a:lnTo>
                  <a:lnTo>
                    <a:pt x="411" y="344"/>
                  </a:lnTo>
                  <a:lnTo>
                    <a:pt x="416" y="339"/>
                  </a:lnTo>
                  <a:lnTo>
                    <a:pt x="416" y="339"/>
                  </a:lnTo>
                  <a:lnTo>
                    <a:pt x="416" y="334"/>
                  </a:lnTo>
                  <a:lnTo>
                    <a:pt x="416" y="329"/>
                  </a:lnTo>
                  <a:lnTo>
                    <a:pt x="416" y="329"/>
                  </a:lnTo>
                  <a:lnTo>
                    <a:pt x="411" y="329"/>
                  </a:lnTo>
                  <a:lnTo>
                    <a:pt x="411" y="324"/>
                  </a:lnTo>
                  <a:lnTo>
                    <a:pt x="411" y="324"/>
                  </a:lnTo>
                  <a:lnTo>
                    <a:pt x="411" y="324"/>
                  </a:lnTo>
                  <a:lnTo>
                    <a:pt x="402" y="324"/>
                  </a:lnTo>
                  <a:lnTo>
                    <a:pt x="397" y="329"/>
                  </a:lnTo>
                  <a:lnTo>
                    <a:pt x="392" y="329"/>
                  </a:lnTo>
                  <a:lnTo>
                    <a:pt x="387" y="329"/>
                  </a:lnTo>
                  <a:lnTo>
                    <a:pt x="382" y="329"/>
                  </a:lnTo>
                  <a:lnTo>
                    <a:pt x="382" y="329"/>
                  </a:lnTo>
                  <a:lnTo>
                    <a:pt x="377" y="329"/>
                  </a:lnTo>
                  <a:lnTo>
                    <a:pt x="377" y="329"/>
                  </a:lnTo>
                  <a:lnTo>
                    <a:pt x="372" y="329"/>
                  </a:lnTo>
                  <a:lnTo>
                    <a:pt x="372" y="329"/>
                  </a:lnTo>
                  <a:lnTo>
                    <a:pt x="368" y="334"/>
                  </a:lnTo>
                  <a:lnTo>
                    <a:pt x="363" y="339"/>
                  </a:lnTo>
                  <a:lnTo>
                    <a:pt x="363" y="339"/>
                  </a:lnTo>
                  <a:lnTo>
                    <a:pt x="358" y="344"/>
                  </a:lnTo>
                  <a:lnTo>
                    <a:pt x="358" y="344"/>
                  </a:lnTo>
                  <a:lnTo>
                    <a:pt x="348" y="348"/>
                  </a:lnTo>
                  <a:lnTo>
                    <a:pt x="348" y="348"/>
                  </a:lnTo>
                  <a:lnTo>
                    <a:pt x="348" y="348"/>
                  </a:lnTo>
                  <a:lnTo>
                    <a:pt x="348" y="353"/>
                  </a:lnTo>
                  <a:lnTo>
                    <a:pt x="348" y="358"/>
                  </a:lnTo>
                  <a:lnTo>
                    <a:pt x="343" y="358"/>
                  </a:lnTo>
                  <a:lnTo>
                    <a:pt x="343" y="358"/>
                  </a:lnTo>
                  <a:lnTo>
                    <a:pt x="339" y="358"/>
                  </a:lnTo>
                  <a:lnTo>
                    <a:pt x="334" y="358"/>
                  </a:lnTo>
                  <a:lnTo>
                    <a:pt x="334" y="358"/>
                  </a:lnTo>
                  <a:lnTo>
                    <a:pt x="334" y="353"/>
                  </a:lnTo>
                  <a:lnTo>
                    <a:pt x="334" y="353"/>
                  </a:lnTo>
                  <a:lnTo>
                    <a:pt x="334" y="353"/>
                  </a:lnTo>
                  <a:lnTo>
                    <a:pt x="334" y="353"/>
                  </a:lnTo>
                  <a:lnTo>
                    <a:pt x="334" y="348"/>
                  </a:lnTo>
                  <a:lnTo>
                    <a:pt x="329" y="348"/>
                  </a:lnTo>
                  <a:lnTo>
                    <a:pt x="329" y="348"/>
                  </a:lnTo>
                  <a:lnTo>
                    <a:pt x="329" y="348"/>
                  </a:lnTo>
                  <a:lnTo>
                    <a:pt x="324" y="353"/>
                  </a:lnTo>
                  <a:lnTo>
                    <a:pt x="324" y="353"/>
                  </a:lnTo>
                  <a:lnTo>
                    <a:pt x="324" y="348"/>
                  </a:lnTo>
                  <a:lnTo>
                    <a:pt x="319" y="348"/>
                  </a:lnTo>
                  <a:lnTo>
                    <a:pt x="319" y="348"/>
                  </a:lnTo>
                  <a:lnTo>
                    <a:pt x="319" y="339"/>
                  </a:lnTo>
                  <a:lnTo>
                    <a:pt x="324" y="339"/>
                  </a:lnTo>
                  <a:lnTo>
                    <a:pt x="319" y="334"/>
                  </a:lnTo>
                  <a:lnTo>
                    <a:pt x="319" y="334"/>
                  </a:lnTo>
                  <a:lnTo>
                    <a:pt x="319" y="334"/>
                  </a:lnTo>
                  <a:lnTo>
                    <a:pt x="319" y="334"/>
                  </a:lnTo>
                  <a:lnTo>
                    <a:pt x="314" y="334"/>
                  </a:lnTo>
                  <a:lnTo>
                    <a:pt x="314" y="334"/>
                  </a:lnTo>
                  <a:lnTo>
                    <a:pt x="314" y="334"/>
                  </a:lnTo>
                  <a:lnTo>
                    <a:pt x="314" y="334"/>
                  </a:lnTo>
                  <a:lnTo>
                    <a:pt x="310" y="329"/>
                  </a:lnTo>
                  <a:lnTo>
                    <a:pt x="310" y="329"/>
                  </a:lnTo>
                  <a:lnTo>
                    <a:pt x="310" y="324"/>
                  </a:lnTo>
                  <a:lnTo>
                    <a:pt x="310" y="324"/>
                  </a:lnTo>
                  <a:lnTo>
                    <a:pt x="305" y="324"/>
                  </a:lnTo>
                  <a:lnTo>
                    <a:pt x="305" y="324"/>
                  </a:lnTo>
                  <a:lnTo>
                    <a:pt x="300" y="319"/>
                  </a:lnTo>
                  <a:lnTo>
                    <a:pt x="295" y="319"/>
                  </a:lnTo>
                  <a:lnTo>
                    <a:pt x="295" y="315"/>
                  </a:lnTo>
                  <a:lnTo>
                    <a:pt x="295" y="315"/>
                  </a:lnTo>
                  <a:lnTo>
                    <a:pt x="295" y="310"/>
                  </a:lnTo>
                  <a:lnTo>
                    <a:pt x="295" y="310"/>
                  </a:lnTo>
                  <a:lnTo>
                    <a:pt x="290" y="310"/>
                  </a:lnTo>
                  <a:lnTo>
                    <a:pt x="290" y="310"/>
                  </a:lnTo>
                  <a:lnTo>
                    <a:pt x="285" y="315"/>
                  </a:lnTo>
                  <a:lnTo>
                    <a:pt x="281" y="315"/>
                  </a:lnTo>
                  <a:lnTo>
                    <a:pt x="271" y="315"/>
                  </a:lnTo>
                  <a:lnTo>
                    <a:pt x="266" y="315"/>
                  </a:lnTo>
                  <a:lnTo>
                    <a:pt x="261" y="315"/>
                  </a:lnTo>
                  <a:lnTo>
                    <a:pt x="256" y="310"/>
                  </a:lnTo>
                  <a:lnTo>
                    <a:pt x="247" y="310"/>
                  </a:lnTo>
                  <a:lnTo>
                    <a:pt x="237" y="310"/>
                  </a:lnTo>
                  <a:lnTo>
                    <a:pt x="237" y="305"/>
                  </a:lnTo>
                  <a:lnTo>
                    <a:pt x="232" y="310"/>
                  </a:lnTo>
                  <a:lnTo>
                    <a:pt x="227" y="310"/>
                  </a:lnTo>
                  <a:lnTo>
                    <a:pt x="222" y="310"/>
                  </a:lnTo>
                  <a:lnTo>
                    <a:pt x="222" y="310"/>
                  </a:lnTo>
                  <a:lnTo>
                    <a:pt x="213" y="305"/>
                  </a:lnTo>
                  <a:lnTo>
                    <a:pt x="203" y="305"/>
                  </a:lnTo>
                  <a:lnTo>
                    <a:pt x="198" y="305"/>
                  </a:lnTo>
                  <a:lnTo>
                    <a:pt x="193" y="305"/>
                  </a:lnTo>
                  <a:lnTo>
                    <a:pt x="193" y="305"/>
                  </a:lnTo>
                  <a:lnTo>
                    <a:pt x="193" y="305"/>
                  </a:lnTo>
                  <a:lnTo>
                    <a:pt x="193" y="300"/>
                  </a:lnTo>
                  <a:lnTo>
                    <a:pt x="193" y="300"/>
                  </a:lnTo>
                  <a:lnTo>
                    <a:pt x="193" y="295"/>
                  </a:lnTo>
                  <a:lnTo>
                    <a:pt x="189" y="295"/>
                  </a:lnTo>
                  <a:lnTo>
                    <a:pt x="189" y="295"/>
                  </a:lnTo>
                  <a:lnTo>
                    <a:pt x="184" y="295"/>
                  </a:lnTo>
                  <a:lnTo>
                    <a:pt x="184" y="300"/>
                  </a:lnTo>
                  <a:lnTo>
                    <a:pt x="184" y="300"/>
                  </a:lnTo>
                  <a:lnTo>
                    <a:pt x="184" y="300"/>
                  </a:lnTo>
                  <a:lnTo>
                    <a:pt x="184" y="305"/>
                  </a:lnTo>
                  <a:lnTo>
                    <a:pt x="184" y="310"/>
                  </a:lnTo>
                  <a:lnTo>
                    <a:pt x="189" y="315"/>
                  </a:lnTo>
                  <a:lnTo>
                    <a:pt x="189" y="319"/>
                  </a:lnTo>
                  <a:lnTo>
                    <a:pt x="189" y="319"/>
                  </a:lnTo>
                  <a:lnTo>
                    <a:pt x="189" y="324"/>
                  </a:lnTo>
                  <a:lnTo>
                    <a:pt x="189" y="324"/>
                  </a:lnTo>
                  <a:lnTo>
                    <a:pt x="189" y="329"/>
                  </a:lnTo>
                  <a:lnTo>
                    <a:pt x="184" y="329"/>
                  </a:lnTo>
                  <a:lnTo>
                    <a:pt x="184" y="329"/>
                  </a:lnTo>
                  <a:lnTo>
                    <a:pt x="184" y="329"/>
                  </a:lnTo>
                  <a:lnTo>
                    <a:pt x="184" y="334"/>
                  </a:lnTo>
                  <a:lnTo>
                    <a:pt x="184" y="334"/>
                  </a:lnTo>
                  <a:lnTo>
                    <a:pt x="179" y="334"/>
                  </a:lnTo>
                  <a:lnTo>
                    <a:pt x="179" y="339"/>
                  </a:lnTo>
                  <a:lnTo>
                    <a:pt x="174" y="339"/>
                  </a:lnTo>
                  <a:lnTo>
                    <a:pt x="174" y="339"/>
                  </a:lnTo>
                  <a:lnTo>
                    <a:pt x="169" y="339"/>
                  </a:lnTo>
                  <a:lnTo>
                    <a:pt x="169" y="344"/>
                  </a:lnTo>
                  <a:lnTo>
                    <a:pt x="169" y="344"/>
                  </a:lnTo>
                  <a:lnTo>
                    <a:pt x="169" y="344"/>
                  </a:lnTo>
                  <a:lnTo>
                    <a:pt x="164" y="344"/>
                  </a:lnTo>
                  <a:lnTo>
                    <a:pt x="160" y="348"/>
                  </a:lnTo>
                  <a:lnTo>
                    <a:pt x="155" y="348"/>
                  </a:lnTo>
                  <a:lnTo>
                    <a:pt x="155" y="348"/>
                  </a:lnTo>
                  <a:lnTo>
                    <a:pt x="145" y="348"/>
                  </a:lnTo>
                  <a:lnTo>
                    <a:pt x="140" y="353"/>
                  </a:lnTo>
                  <a:lnTo>
                    <a:pt x="140" y="353"/>
                  </a:lnTo>
                  <a:lnTo>
                    <a:pt x="135" y="358"/>
                  </a:lnTo>
                  <a:lnTo>
                    <a:pt x="130" y="358"/>
                  </a:lnTo>
                  <a:lnTo>
                    <a:pt x="126" y="363"/>
                  </a:lnTo>
                  <a:lnTo>
                    <a:pt x="126" y="363"/>
                  </a:lnTo>
                  <a:lnTo>
                    <a:pt x="121" y="363"/>
                  </a:lnTo>
                  <a:lnTo>
                    <a:pt x="111" y="368"/>
                  </a:lnTo>
                  <a:lnTo>
                    <a:pt x="101" y="373"/>
                  </a:lnTo>
                  <a:lnTo>
                    <a:pt x="97" y="373"/>
                  </a:lnTo>
                  <a:lnTo>
                    <a:pt x="92" y="373"/>
                  </a:lnTo>
                  <a:lnTo>
                    <a:pt x="87" y="373"/>
                  </a:lnTo>
                  <a:lnTo>
                    <a:pt x="87" y="377"/>
                  </a:lnTo>
                  <a:lnTo>
                    <a:pt x="87" y="377"/>
                  </a:lnTo>
                  <a:lnTo>
                    <a:pt x="87" y="382"/>
                  </a:lnTo>
                  <a:lnTo>
                    <a:pt x="87" y="382"/>
                  </a:lnTo>
                  <a:lnTo>
                    <a:pt x="87" y="382"/>
                  </a:lnTo>
                  <a:lnTo>
                    <a:pt x="87" y="382"/>
                  </a:lnTo>
                  <a:lnTo>
                    <a:pt x="92" y="387"/>
                  </a:lnTo>
                  <a:lnTo>
                    <a:pt x="87" y="387"/>
                  </a:lnTo>
                  <a:lnTo>
                    <a:pt x="87" y="387"/>
                  </a:lnTo>
                  <a:lnTo>
                    <a:pt x="87" y="387"/>
                  </a:lnTo>
                  <a:lnTo>
                    <a:pt x="82" y="387"/>
                  </a:lnTo>
                  <a:lnTo>
                    <a:pt x="82" y="387"/>
                  </a:lnTo>
                  <a:lnTo>
                    <a:pt x="77" y="387"/>
                  </a:lnTo>
                  <a:lnTo>
                    <a:pt x="77" y="387"/>
                  </a:lnTo>
                  <a:lnTo>
                    <a:pt x="72" y="387"/>
                  </a:lnTo>
                  <a:lnTo>
                    <a:pt x="72" y="392"/>
                  </a:lnTo>
                  <a:lnTo>
                    <a:pt x="68" y="397"/>
                  </a:lnTo>
                  <a:lnTo>
                    <a:pt x="68" y="397"/>
                  </a:lnTo>
                  <a:lnTo>
                    <a:pt x="68" y="402"/>
                  </a:lnTo>
                  <a:lnTo>
                    <a:pt x="63" y="402"/>
                  </a:lnTo>
                  <a:lnTo>
                    <a:pt x="63" y="397"/>
                  </a:lnTo>
                  <a:lnTo>
                    <a:pt x="63" y="397"/>
                  </a:lnTo>
                  <a:close/>
                </a:path>
              </a:pathLst>
            </a:custGeom>
            <a:solidFill>
              <a:srgbClr val="FF0000"/>
            </a:solidFill>
            <a:ln w="3175">
              <a:solidFill>
                <a:schemeClr val="bg2">
                  <a:lumMod val="9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endParaRPr lang="en-US" sz="700" dirty="0"/>
            </a:p>
          </p:txBody>
        </p:sp>
        <p:sp>
          <p:nvSpPr>
            <p:cNvPr id="14" name="Freeform 86">
              <a:extLst>
                <a:ext uri="{FF2B5EF4-FFF2-40B4-BE49-F238E27FC236}">
                  <a16:creationId xmlns:a16="http://schemas.microsoft.com/office/drawing/2014/main" xmlns="" id="{FD1BDD5D-428A-46B5-9A82-648E6C981206}"/>
                </a:ext>
              </a:extLst>
            </p:cNvPr>
            <p:cNvSpPr>
              <a:spLocks/>
            </p:cNvSpPr>
            <p:nvPr/>
          </p:nvSpPr>
          <p:spPr bwMode="auto">
            <a:xfrm>
              <a:off x="10589158" y="1417296"/>
              <a:ext cx="695805" cy="436927"/>
            </a:xfrm>
            <a:custGeom>
              <a:avLst/>
              <a:gdLst>
                <a:gd name="T0" fmla="*/ 455 w 727"/>
                <a:gd name="T1" fmla="*/ 411 h 512"/>
                <a:gd name="T2" fmla="*/ 426 w 727"/>
                <a:gd name="T3" fmla="*/ 420 h 512"/>
                <a:gd name="T4" fmla="*/ 383 w 727"/>
                <a:gd name="T5" fmla="*/ 435 h 512"/>
                <a:gd name="T6" fmla="*/ 349 w 727"/>
                <a:gd name="T7" fmla="*/ 435 h 512"/>
                <a:gd name="T8" fmla="*/ 305 w 727"/>
                <a:gd name="T9" fmla="*/ 445 h 512"/>
                <a:gd name="T10" fmla="*/ 257 w 727"/>
                <a:gd name="T11" fmla="*/ 449 h 512"/>
                <a:gd name="T12" fmla="*/ 233 w 727"/>
                <a:gd name="T13" fmla="*/ 449 h 512"/>
                <a:gd name="T14" fmla="*/ 209 w 727"/>
                <a:gd name="T15" fmla="*/ 469 h 512"/>
                <a:gd name="T16" fmla="*/ 170 w 727"/>
                <a:gd name="T17" fmla="*/ 474 h 512"/>
                <a:gd name="T18" fmla="*/ 136 w 727"/>
                <a:gd name="T19" fmla="*/ 493 h 512"/>
                <a:gd name="T20" fmla="*/ 88 w 727"/>
                <a:gd name="T21" fmla="*/ 503 h 512"/>
                <a:gd name="T22" fmla="*/ 59 w 727"/>
                <a:gd name="T23" fmla="*/ 512 h 512"/>
                <a:gd name="T24" fmla="*/ 39 w 727"/>
                <a:gd name="T25" fmla="*/ 512 h 512"/>
                <a:gd name="T26" fmla="*/ 15 w 727"/>
                <a:gd name="T27" fmla="*/ 503 h 512"/>
                <a:gd name="T28" fmla="*/ 5 w 727"/>
                <a:gd name="T29" fmla="*/ 469 h 512"/>
                <a:gd name="T30" fmla="*/ 5 w 727"/>
                <a:gd name="T31" fmla="*/ 445 h 512"/>
                <a:gd name="T32" fmla="*/ 29 w 727"/>
                <a:gd name="T33" fmla="*/ 420 h 512"/>
                <a:gd name="T34" fmla="*/ 63 w 727"/>
                <a:gd name="T35" fmla="*/ 430 h 512"/>
                <a:gd name="T36" fmla="*/ 78 w 727"/>
                <a:gd name="T37" fmla="*/ 406 h 512"/>
                <a:gd name="T38" fmla="*/ 107 w 727"/>
                <a:gd name="T39" fmla="*/ 396 h 512"/>
                <a:gd name="T40" fmla="*/ 141 w 727"/>
                <a:gd name="T41" fmla="*/ 406 h 512"/>
                <a:gd name="T42" fmla="*/ 160 w 727"/>
                <a:gd name="T43" fmla="*/ 411 h 512"/>
                <a:gd name="T44" fmla="*/ 175 w 727"/>
                <a:gd name="T45" fmla="*/ 406 h 512"/>
                <a:gd name="T46" fmla="*/ 218 w 727"/>
                <a:gd name="T47" fmla="*/ 396 h 512"/>
                <a:gd name="T48" fmla="*/ 238 w 727"/>
                <a:gd name="T49" fmla="*/ 377 h 512"/>
                <a:gd name="T50" fmla="*/ 252 w 727"/>
                <a:gd name="T51" fmla="*/ 382 h 512"/>
                <a:gd name="T52" fmla="*/ 267 w 727"/>
                <a:gd name="T53" fmla="*/ 382 h 512"/>
                <a:gd name="T54" fmla="*/ 296 w 727"/>
                <a:gd name="T55" fmla="*/ 377 h 512"/>
                <a:gd name="T56" fmla="*/ 315 w 727"/>
                <a:gd name="T57" fmla="*/ 362 h 512"/>
                <a:gd name="T58" fmla="*/ 325 w 727"/>
                <a:gd name="T59" fmla="*/ 358 h 512"/>
                <a:gd name="T60" fmla="*/ 363 w 727"/>
                <a:gd name="T61" fmla="*/ 358 h 512"/>
                <a:gd name="T62" fmla="*/ 393 w 727"/>
                <a:gd name="T63" fmla="*/ 358 h 512"/>
                <a:gd name="T64" fmla="*/ 378 w 727"/>
                <a:gd name="T65" fmla="*/ 314 h 512"/>
                <a:gd name="T66" fmla="*/ 363 w 727"/>
                <a:gd name="T67" fmla="*/ 299 h 512"/>
                <a:gd name="T68" fmla="*/ 310 w 727"/>
                <a:gd name="T69" fmla="*/ 295 h 512"/>
                <a:gd name="T70" fmla="*/ 330 w 727"/>
                <a:gd name="T71" fmla="*/ 246 h 512"/>
                <a:gd name="T72" fmla="*/ 344 w 727"/>
                <a:gd name="T73" fmla="*/ 174 h 512"/>
                <a:gd name="T74" fmla="*/ 378 w 727"/>
                <a:gd name="T75" fmla="*/ 135 h 512"/>
                <a:gd name="T76" fmla="*/ 441 w 727"/>
                <a:gd name="T77" fmla="*/ 125 h 512"/>
                <a:gd name="T78" fmla="*/ 451 w 727"/>
                <a:gd name="T79" fmla="*/ 96 h 512"/>
                <a:gd name="T80" fmla="*/ 465 w 727"/>
                <a:gd name="T81" fmla="*/ 82 h 512"/>
                <a:gd name="T82" fmla="*/ 475 w 727"/>
                <a:gd name="T83" fmla="*/ 67 h 512"/>
                <a:gd name="T84" fmla="*/ 494 w 727"/>
                <a:gd name="T85" fmla="*/ 67 h 512"/>
                <a:gd name="T86" fmla="*/ 499 w 727"/>
                <a:gd name="T87" fmla="*/ 77 h 512"/>
                <a:gd name="T88" fmla="*/ 533 w 727"/>
                <a:gd name="T89" fmla="*/ 77 h 512"/>
                <a:gd name="T90" fmla="*/ 543 w 727"/>
                <a:gd name="T91" fmla="*/ 77 h 512"/>
                <a:gd name="T92" fmla="*/ 547 w 727"/>
                <a:gd name="T93" fmla="*/ 67 h 512"/>
                <a:gd name="T94" fmla="*/ 562 w 727"/>
                <a:gd name="T95" fmla="*/ 67 h 512"/>
                <a:gd name="T96" fmla="*/ 572 w 727"/>
                <a:gd name="T97" fmla="*/ 58 h 512"/>
                <a:gd name="T98" fmla="*/ 581 w 727"/>
                <a:gd name="T99" fmla="*/ 77 h 512"/>
                <a:gd name="T100" fmla="*/ 591 w 727"/>
                <a:gd name="T101" fmla="*/ 29 h 512"/>
                <a:gd name="T102" fmla="*/ 625 w 727"/>
                <a:gd name="T103" fmla="*/ 4 h 512"/>
                <a:gd name="T104" fmla="*/ 630 w 727"/>
                <a:gd name="T105" fmla="*/ 53 h 512"/>
                <a:gd name="T106" fmla="*/ 615 w 727"/>
                <a:gd name="T107" fmla="*/ 106 h 512"/>
                <a:gd name="T108" fmla="*/ 697 w 727"/>
                <a:gd name="T109" fmla="*/ 150 h 512"/>
                <a:gd name="T110" fmla="*/ 707 w 727"/>
                <a:gd name="T111" fmla="*/ 203 h 512"/>
                <a:gd name="T112" fmla="*/ 610 w 727"/>
                <a:gd name="T113" fmla="*/ 290 h 512"/>
                <a:gd name="T114" fmla="*/ 591 w 727"/>
                <a:gd name="T115" fmla="*/ 343 h 512"/>
                <a:gd name="T116" fmla="*/ 576 w 727"/>
                <a:gd name="T117" fmla="*/ 367 h 512"/>
                <a:gd name="T118" fmla="*/ 557 w 727"/>
                <a:gd name="T119" fmla="*/ 382 h 512"/>
                <a:gd name="T120" fmla="*/ 528 w 727"/>
                <a:gd name="T121" fmla="*/ 391 h 512"/>
                <a:gd name="T122" fmla="*/ 484 w 727"/>
                <a:gd name="T123" fmla="*/ 4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7" h="512">
                  <a:moveTo>
                    <a:pt x="480" y="406"/>
                  </a:moveTo>
                  <a:lnTo>
                    <a:pt x="480" y="406"/>
                  </a:lnTo>
                  <a:lnTo>
                    <a:pt x="475" y="411"/>
                  </a:lnTo>
                  <a:lnTo>
                    <a:pt x="475" y="411"/>
                  </a:lnTo>
                  <a:lnTo>
                    <a:pt x="475" y="411"/>
                  </a:lnTo>
                  <a:lnTo>
                    <a:pt x="470" y="411"/>
                  </a:lnTo>
                  <a:lnTo>
                    <a:pt x="470" y="411"/>
                  </a:lnTo>
                  <a:lnTo>
                    <a:pt x="470" y="411"/>
                  </a:lnTo>
                  <a:lnTo>
                    <a:pt x="465" y="411"/>
                  </a:lnTo>
                  <a:lnTo>
                    <a:pt x="465" y="411"/>
                  </a:lnTo>
                  <a:lnTo>
                    <a:pt x="465" y="411"/>
                  </a:lnTo>
                  <a:lnTo>
                    <a:pt x="465" y="411"/>
                  </a:lnTo>
                  <a:lnTo>
                    <a:pt x="460" y="411"/>
                  </a:lnTo>
                  <a:lnTo>
                    <a:pt x="460" y="411"/>
                  </a:lnTo>
                  <a:lnTo>
                    <a:pt x="460" y="411"/>
                  </a:lnTo>
                  <a:lnTo>
                    <a:pt x="460" y="411"/>
                  </a:lnTo>
                  <a:lnTo>
                    <a:pt x="455" y="411"/>
                  </a:lnTo>
                  <a:lnTo>
                    <a:pt x="455" y="416"/>
                  </a:lnTo>
                  <a:lnTo>
                    <a:pt x="455" y="416"/>
                  </a:lnTo>
                  <a:lnTo>
                    <a:pt x="455" y="416"/>
                  </a:lnTo>
                  <a:lnTo>
                    <a:pt x="455" y="411"/>
                  </a:lnTo>
                  <a:lnTo>
                    <a:pt x="455" y="411"/>
                  </a:lnTo>
                  <a:lnTo>
                    <a:pt x="451" y="411"/>
                  </a:lnTo>
                  <a:lnTo>
                    <a:pt x="451" y="416"/>
                  </a:lnTo>
                  <a:lnTo>
                    <a:pt x="451" y="416"/>
                  </a:lnTo>
                  <a:lnTo>
                    <a:pt x="446" y="416"/>
                  </a:lnTo>
                  <a:lnTo>
                    <a:pt x="446" y="416"/>
                  </a:lnTo>
                  <a:lnTo>
                    <a:pt x="446" y="416"/>
                  </a:lnTo>
                  <a:lnTo>
                    <a:pt x="446" y="416"/>
                  </a:lnTo>
                  <a:lnTo>
                    <a:pt x="441" y="416"/>
                  </a:lnTo>
                  <a:lnTo>
                    <a:pt x="441" y="416"/>
                  </a:lnTo>
                  <a:lnTo>
                    <a:pt x="441" y="416"/>
                  </a:lnTo>
                  <a:lnTo>
                    <a:pt x="441" y="416"/>
                  </a:lnTo>
                  <a:lnTo>
                    <a:pt x="436" y="416"/>
                  </a:lnTo>
                  <a:lnTo>
                    <a:pt x="436" y="416"/>
                  </a:lnTo>
                  <a:lnTo>
                    <a:pt x="436" y="416"/>
                  </a:lnTo>
                  <a:lnTo>
                    <a:pt x="431" y="416"/>
                  </a:lnTo>
                  <a:lnTo>
                    <a:pt x="431" y="416"/>
                  </a:lnTo>
                  <a:lnTo>
                    <a:pt x="431" y="416"/>
                  </a:lnTo>
                  <a:lnTo>
                    <a:pt x="426" y="420"/>
                  </a:lnTo>
                  <a:lnTo>
                    <a:pt x="426" y="420"/>
                  </a:lnTo>
                  <a:lnTo>
                    <a:pt x="426" y="420"/>
                  </a:lnTo>
                  <a:lnTo>
                    <a:pt x="422" y="420"/>
                  </a:lnTo>
                  <a:lnTo>
                    <a:pt x="422" y="420"/>
                  </a:lnTo>
                  <a:lnTo>
                    <a:pt x="422" y="420"/>
                  </a:lnTo>
                  <a:lnTo>
                    <a:pt x="422" y="420"/>
                  </a:lnTo>
                  <a:lnTo>
                    <a:pt x="417" y="420"/>
                  </a:lnTo>
                  <a:lnTo>
                    <a:pt x="417" y="420"/>
                  </a:lnTo>
                  <a:lnTo>
                    <a:pt x="417" y="420"/>
                  </a:lnTo>
                  <a:lnTo>
                    <a:pt x="412" y="425"/>
                  </a:lnTo>
                  <a:lnTo>
                    <a:pt x="412" y="425"/>
                  </a:lnTo>
                  <a:lnTo>
                    <a:pt x="412" y="425"/>
                  </a:lnTo>
                  <a:lnTo>
                    <a:pt x="412" y="425"/>
                  </a:lnTo>
                  <a:lnTo>
                    <a:pt x="407" y="425"/>
                  </a:lnTo>
                  <a:lnTo>
                    <a:pt x="402" y="425"/>
                  </a:lnTo>
                  <a:lnTo>
                    <a:pt x="402" y="430"/>
                  </a:lnTo>
                  <a:lnTo>
                    <a:pt x="397" y="430"/>
                  </a:lnTo>
                  <a:lnTo>
                    <a:pt x="397" y="430"/>
                  </a:lnTo>
                  <a:lnTo>
                    <a:pt x="393" y="430"/>
                  </a:lnTo>
                  <a:lnTo>
                    <a:pt x="393" y="430"/>
                  </a:lnTo>
                  <a:lnTo>
                    <a:pt x="388" y="435"/>
                  </a:lnTo>
                  <a:lnTo>
                    <a:pt x="388" y="435"/>
                  </a:lnTo>
                  <a:lnTo>
                    <a:pt x="383" y="435"/>
                  </a:lnTo>
                  <a:lnTo>
                    <a:pt x="383" y="435"/>
                  </a:lnTo>
                  <a:lnTo>
                    <a:pt x="383" y="435"/>
                  </a:lnTo>
                  <a:lnTo>
                    <a:pt x="383" y="435"/>
                  </a:lnTo>
                  <a:lnTo>
                    <a:pt x="378" y="435"/>
                  </a:lnTo>
                  <a:lnTo>
                    <a:pt x="378" y="435"/>
                  </a:lnTo>
                  <a:lnTo>
                    <a:pt x="373" y="435"/>
                  </a:lnTo>
                  <a:lnTo>
                    <a:pt x="373" y="435"/>
                  </a:lnTo>
                  <a:lnTo>
                    <a:pt x="368" y="440"/>
                  </a:lnTo>
                  <a:lnTo>
                    <a:pt x="368" y="440"/>
                  </a:lnTo>
                  <a:lnTo>
                    <a:pt x="368" y="440"/>
                  </a:lnTo>
                  <a:lnTo>
                    <a:pt x="363" y="440"/>
                  </a:lnTo>
                  <a:lnTo>
                    <a:pt x="363" y="440"/>
                  </a:lnTo>
                  <a:lnTo>
                    <a:pt x="363" y="435"/>
                  </a:lnTo>
                  <a:lnTo>
                    <a:pt x="359" y="435"/>
                  </a:lnTo>
                  <a:lnTo>
                    <a:pt x="359" y="430"/>
                  </a:lnTo>
                  <a:lnTo>
                    <a:pt x="359" y="430"/>
                  </a:lnTo>
                  <a:lnTo>
                    <a:pt x="354" y="430"/>
                  </a:lnTo>
                  <a:lnTo>
                    <a:pt x="354" y="435"/>
                  </a:lnTo>
                  <a:lnTo>
                    <a:pt x="349" y="435"/>
                  </a:lnTo>
                  <a:lnTo>
                    <a:pt x="349" y="435"/>
                  </a:lnTo>
                  <a:lnTo>
                    <a:pt x="349" y="435"/>
                  </a:lnTo>
                  <a:lnTo>
                    <a:pt x="349" y="435"/>
                  </a:lnTo>
                  <a:lnTo>
                    <a:pt x="344" y="435"/>
                  </a:lnTo>
                  <a:lnTo>
                    <a:pt x="344" y="435"/>
                  </a:lnTo>
                  <a:lnTo>
                    <a:pt x="344" y="435"/>
                  </a:lnTo>
                  <a:lnTo>
                    <a:pt x="344" y="435"/>
                  </a:lnTo>
                  <a:lnTo>
                    <a:pt x="344" y="435"/>
                  </a:lnTo>
                  <a:lnTo>
                    <a:pt x="344" y="435"/>
                  </a:lnTo>
                  <a:lnTo>
                    <a:pt x="339" y="440"/>
                  </a:lnTo>
                  <a:lnTo>
                    <a:pt x="339" y="440"/>
                  </a:lnTo>
                  <a:lnTo>
                    <a:pt x="339" y="440"/>
                  </a:lnTo>
                  <a:lnTo>
                    <a:pt x="334" y="440"/>
                  </a:lnTo>
                  <a:lnTo>
                    <a:pt x="334" y="440"/>
                  </a:lnTo>
                  <a:lnTo>
                    <a:pt x="330" y="440"/>
                  </a:lnTo>
                  <a:lnTo>
                    <a:pt x="325" y="440"/>
                  </a:lnTo>
                  <a:lnTo>
                    <a:pt x="320" y="440"/>
                  </a:lnTo>
                  <a:lnTo>
                    <a:pt x="320" y="440"/>
                  </a:lnTo>
                  <a:lnTo>
                    <a:pt x="315" y="440"/>
                  </a:lnTo>
                  <a:lnTo>
                    <a:pt x="315" y="440"/>
                  </a:lnTo>
                  <a:lnTo>
                    <a:pt x="310" y="445"/>
                  </a:lnTo>
                  <a:lnTo>
                    <a:pt x="305" y="445"/>
                  </a:lnTo>
                  <a:lnTo>
                    <a:pt x="305" y="445"/>
                  </a:lnTo>
                  <a:lnTo>
                    <a:pt x="296" y="445"/>
                  </a:lnTo>
                  <a:lnTo>
                    <a:pt x="291" y="449"/>
                  </a:lnTo>
                  <a:lnTo>
                    <a:pt x="291" y="449"/>
                  </a:lnTo>
                  <a:lnTo>
                    <a:pt x="286" y="449"/>
                  </a:lnTo>
                  <a:lnTo>
                    <a:pt x="286" y="449"/>
                  </a:lnTo>
                  <a:lnTo>
                    <a:pt x="281" y="449"/>
                  </a:lnTo>
                  <a:lnTo>
                    <a:pt x="281" y="449"/>
                  </a:lnTo>
                  <a:lnTo>
                    <a:pt x="281" y="449"/>
                  </a:lnTo>
                  <a:lnTo>
                    <a:pt x="281" y="445"/>
                  </a:lnTo>
                  <a:lnTo>
                    <a:pt x="281" y="445"/>
                  </a:lnTo>
                  <a:lnTo>
                    <a:pt x="281" y="445"/>
                  </a:lnTo>
                  <a:lnTo>
                    <a:pt x="276" y="445"/>
                  </a:lnTo>
                  <a:lnTo>
                    <a:pt x="276" y="445"/>
                  </a:lnTo>
                  <a:lnTo>
                    <a:pt x="276" y="445"/>
                  </a:lnTo>
                  <a:lnTo>
                    <a:pt x="276" y="449"/>
                  </a:lnTo>
                  <a:lnTo>
                    <a:pt x="276" y="449"/>
                  </a:lnTo>
                  <a:lnTo>
                    <a:pt x="276" y="449"/>
                  </a:lnTo>
                  <a:lnTo>
                    <a:pt x="272" y="449"/>
                  </a:lnTo>
                  <a:lnTo>
                    <a:pt x="267" y="449"/>
                  </a:lnTo>
                  <a:lnTo>
                    <a:pt x="262" y="449"/>
                  </a:lnTo>
                  <a:lnTo>
                    <a:pt x="257" y="449"/>
                  </a:lnTo>
                  <a:lnTo>
                    <a:pt x="257" y="449"/>
                  </a:lnTo>
                  <a:lnTo>
                    <a:pt x="257" y="449"/>
                  </a:lnTo>
                  <a:lnTo>
                    <a:pt x="257" y="449"/>
                  </a:lnTo>
                  <a:lnTo>
                    <a:pt x="252" y="449"/>
                  </a:lnTo>
                  <a:lnTo>
                    <a:pt x="252" y="449"/>
                  </a:lnTo>
                  <a:lnTo>
                    <a:pt x="247" y="449"/>
                  </a:lnTo>
                  <a:lnTo>
                    <a:pt x="242" y="449"/>
                  </a:lnTo>
                  <a:lnTo>
                    <a:pt x="242" y="449"/>
                  </a:lnTo>
                  <a:lnTo>
                    <a:pt x="242" y="449"/>
                  </a:lnTo>
                  <a:lnTo>
                    <a:pt x="238" y="449"/>
                  </a:lnTo>
                  <a:lnTo>
                    <a:pt x="238" y="449"/>
                  </a:lnTo>
                  <a:lnTo>
                    <a:pt x="238" y="449"/>
                  </a:lnTo>
                  <a:lnTo>
                    <a:pt x="238" y="445"/>
                  </a:lnTo>
                  <a:lnTo>
                    <a:pt x="238" y="445"/>
                  </a:lnTo>
                  <a:lnTo>
                    <a:pt x="233" y="445"/>
                  </a:lnTo>
                  <a:lnTo>
                    <a:pt x="228" y="445"/>
                  </a:lnTo>
                  <a:lnTo>
                    <a:pt x="228" y="449"/>
                  </a:lnTo>
                  <a:lnTo>
                    <a:pt x="228" y="449"/>
                  </a:lnTo>
                  <a:lnTo>
                    <a:pt x="228" y="449"/>
                  </a:lnTo>
                  <a:lnTo>
                    <a:pt x="233" y="449"/>
                  </a:lnTo>
                  <a:lnTo>
                    <a:pt x="233" y="449"/>
                  </a:lnTo>
                  <a:lnTo>
                    <a:pt x="233" y="449"/>
                  </a:lnTo>
                  <a:lnTo>
                    <a:pt x="233" y="454"/>
                  </a:lnTo>
                  <a:lnTo>
                    <a:pt x="233" y="454"/>
                  </a:lnTo>
                  <a:lnTo>
                    <a:pt x="228" y="459"/>
                  </a:lnTo>
                  <a:lnTo>
                    <a:pt x="228" y="459"/>
                  </a:lnTo>
                  <a:lnTo>
                    <a:pt x="223" y="464"/>
                  </a:lnTo>
                  <a:lnTo>
                    <a:pt x="223" y="464"/>
                  </a:lnTo>
                  <a:lnTo>
                    <a:pt x="218" y="464"/>
                  </a:lnTo>
                  <a:lnTo>
                    <a:pt x="218" y="464"/>
                  </a:lnTo>
                  <a:lnTo>
                    <a:pt x="213" y="464"/>
                  </a:lnTo>
                  <a:lnTo>
                    <a:pt x="213" y="464"/>
                  </a:lnTo>
                  <a:lnTo>
                    <a:pt x="213" y="464"/>
                  </a:lnTo>
                  <a:lnTo>
                    <a:pt x="213" y="464"/>
                  </a:lnTo>
                  <a:lnTo>
                    <a:pt x="213" y="464"/>
                  </a:lnTo>
                  <a:lnTo>
                    <a:pt x="213" y="464"/>
                  </a:lnTo>
                  <a:lnTo>
                    <a:pt x="213" y="464"/>
                  </a:lnTo>
                  <a:lnTo>
                    <a:pt x="213" y="464"/>
                  </a:lnTo>
                  <a:lnTo>
                    <a:pt x="213" y="469"/>
                  </a:lnTo>
                  <a:lnTo>
                    <a:pt x="213" y="469"/>
                  </a:lnTo>
                  <a:lnTo>
                    <a:pt x="213" y="469"/>
                  </a:lnTo>
                  <a:lnTo>
                    <a:pt x="209" y="469"/>
                  </a:lnTo>
                  <a:lnTo>
                    <a:pt x="209" y="469"/>
                  </a:lnTo>
                  <a:lnTo>
                    <a:pt x="209" y="469"/>
                  </a:lnTo>
                  <a:lnTo>
                    <a:pt x="209" y="469"/>
                  </a:lnTo>
                  <a:lnTo>
                    <a:pt x="204" y="469"/>
                  </a:lnTo>
                  <a:lnTo>
                    <a:pt x="204" y="469"/>
                  </a:lnTo>
                  <a:lnTo>
                    <a:pt x="204" y="469"/>
                  </a:lnTo>
                  <a:lnTo>
                    <a:pt x="199" y="469"/>
                  </a:lnTo>
                  <a:lnTo>
                    <a:pt x="199" y="469"/>
                  </a:lnTo>
                  <a:lnTo>
                    <a:pt x="199" y="469"/>
                  </a:lnTo>
                  <a:lnTo>
                    <a:pt x="194" y="469"/>
                  </a:lnTo>
                  <a:lnTo>
                    <a:pt x="194" y="469"/>
                  </a:lnTo>
                  <a:lnTo>
                    <a:pt x="194" y="469"/>
                  </a:lnTo>
                  <a:lnTo>
                    <a:pt x="189" y="469"/>
                  </a:lnTo>
                  <a:lnTo>
                    <a:pt x="189" y="469"/>
                  </a:lnTo>
                  <a:lnTo>
                    <a:pt x="189" y="469"/>
                  </a:lnTo>
                  <a:lnTo>
                    <a:pt x="184" y="469"/>
                  </a:lnTo>
                  <a:lnTo>
                    <a:pt x="180" y="469"/>
                  </a:lnTo>
                  <a:lnTo>
                    <a:pt x="180" y="469"/>
                  </a:lnTo>
                  <a:lnTo>
                    <a:pt x="175" y="469"/>
                  </a:lnTo>
                  <a:lnTo>
                    <a:pt x="175" y="474"/>
                  </a:lnTo>
                  <a:lnTo>
                    <a:pt x="170" y="474"/>
                  </a:lnTo>
                  <a:lnTo>
                    <a:pt x="170" y="474"/>
                  </a:lnTo>
                  <a:lnTo>
                    <a:pt x="170" y="474"/>
                  </a:lnTo>
                  <a:lnTo>
                    <a:pt x="170" y="478"/>
                  </a:lnTo>
                  <a:lnTo>
                    <a:pt x="165" y="478"/>
                  </a:lnTo>
                  <a:lnTo>
                    <a:pt x="165" y="478"/>
                  </a:lnTo>
                  <a:lnTo>
                    <a:pt x="160" y="478"/>
                  </a:lnTo>
                  <a:lnTo>
                    <a:pt x="160" y="478"/>
                  </a:lnTo>
                  <a:lnTo>
                    <a:pt x="155" y="478"/>
                  </a:lnTo>
                  <a:lnTo>
                    <a:pt x="155" y="483"/>
                  </a:lnTo>
                  <a:lnTo>
                    <a:pt x="155" y="483"/>
                  </a:lnTo>
                  <a:lnTo>
                    <a:pt x="151" y="483"/>
                  </a:lnTo>
                  <a:lnTo>
                    <a:pt x="151" y="488"/>
                  </a:lnTo>
                  <a:lnTo>
                    <a:pt x="151" y="488"/>
                  </a:lnTo>
                  <a:lnTo>
                    <a:pt x="151" y="488"/>
                  </a:lnTo>
                  <a:lnTo>
                    <a:pt x="151" y="488"/>
                  </a:lnTo>
                  <a:lnTo>
                    <a:pt x="151" y="488"/>
                  </a:lnTo>
                  <a:lnTo>
                    <a:pt x="151" y="488"/>
                  </a:lnTo>
                  <a:lnTo>
                    <a:pt x="146" y="493"/>
                  </a:lnTo>
                  <a:lnTo>
                    <a:pt x="141" y="493"/>
                  </a:lnTo>
                  <a:lnTo>
                    <a:pt x="136" y="493"/>
                  </a:lnTo>
                  <a:lnTo>
                    <a:pt x="136" y="493"/>
                  </a:lnTo>
                  <a:lnTo>
                    <a:pt x="131" y="498"/>
                  </a:lnTo>
                  <a:lnTo>
                    <a:pt x="131" y="498"/>
                  </a:lnTo>
                  <a:lnTo>
                    <a:pt x="131" y="498"/>
                  </a:lnTo>
                  <a:lnTo>
                    <a:pt x="126" y="503"/>
                  </a:lnTo>
                  <a:lnTo>
                    <a:pt x="121" y="503"/>
                  </a:lnTo>
                  <a:lnTo>
                    <a:pt x="121" y="503"/>
                  </a:lnTo>
                  <a:lnTo>
                    <a:pt x="121" y="503"/>
                  </a:lnTo>
                  <a:lnTo>
                    <a:pt x="117" y="503"/>
                  </a:lnTo>
                  <a:lnTo>
                    <a:pt x="117" y="503"/>
                  </a:lnTo>
                  <a:lnTo>
                    <a:pt x="112" y="503"/>
                  </a:lnTo>
                  <a:lnTo>
                    <a:pt x="112" y="503"/>
                  </a:lnTo>
                  <a:lnTo>
                    <a:pt x="107" y="503"/>
                  </a:lnTo>
                  <a:lnTo>
                    <a:pt x="107" y="503"/>
                  </a:lnTo>
                  <a:lnTo>
                    <a:pt x="102" y="503"/>
                  </a:lnTo>
                  <a:lnTo>
                    <a:pt x="102" y="503"/>
                  </a:lnTo>
                  <a:lnTo>
                    <a:pt x="97" y="503"/>
                  </a:lnTo>
                  <a:lnTo>
                    <a:pt x="92" y="503"/>
                  </a:lnTo>
                  <a:lnTo>
                    <a:pt x="92" y="503"/>
                  </a:lnTo>
                  <a:lnTo>
                    <a:pt x="92" y="503"/>
                  </a:lnTo>
                  <a:lnTo>
                    <a:pt x="88" y="503"/>
                  </a:lnTo>
                  <a:lnTo>
                    <a:pt x="88" y="503"/>
                  </a:lnTo>
                  <a:lnTo>
                    <a:pt x="88" y="507"/>
                  </a:lnTo>
                  <a:lnTo>
                    <a:pt x="88" y="507"/>
                  </a:lnTo>
                  <a:lnTo>
                    <a:pt x="88" y="507"/>
                  </a:lnTo>
                  <a:lnTo>
                    <a:pt x="83" y="507"/>
                  </a:lnTo>
                  <a:lnTo>
                    <a:pt x="83" y="507"/>
                  </a:lnTo>
                  <a:lnTo>
                    <a:pt x="83" y="507"/>
                  </a:lnTo>
                  <a:lnTo>
                    <a:pt x="83" y="507"/>
                  </a:lnTo>
                  <a:lnTo>
                    <a:pt x="83" y="507"/>
                  </a:lnTo>
                  <a:lnTo>
                    <a:pt x="78" y="512"/>
                  </a:lnTo>
                  <a:lnTo>
                    <a:pt x="78" y="512"/>
                  </a:lnTo>
                  <a:lnTo>
                    <a:pt x="78" y="512"/>
                  </a:lnTo>
                  <a:lnTo>
                    <a:pt x="78" y="512"/>
                  </a:lnTo>
                  <a:lnTo>
                    <a:pt x="73" y="512"/>
                  </a:lnTo>
                  <a:lnTo>
                    <a:pt x="73" y="512"/>
                  </a:lnTo>
                  <a:lnTo>
                    <a:pt x="73" y="512"/>
                  </a:lnTo>
                  <a:lnTo>
                    <a:pt x="68" y="512"/>
                  </a:lnTo>
                  <a:lnTo>
                    <a:pt x="68" y="512"/>
                  </a:lnTo>
                  <a:lnTo>
                    <a:pt x="68" y="512"/>
                  </a:lnTo>
                  <a:lnTo>
                    <a:pt x="63" y="512"/>
                  </a:lnTo>
                  <a:lnTo>
                    <a:pt x="63" y="512"/>
                  </a:lnTo>
                  <a:lnTo>
                    <a:pt x="59" y="512"/>
                  </a:lnTo>
                  <a:lnTo>
                    <a:pt x="54" y="512"/>
                  </a:lnTo>
                  <a:lnTo>
                    <a:pt x="54" y="512"/>
                  </a:lnTo>
                  <a:lnTo>
                    <a:pt x="54" y="512"/>
                  </a:lnTo>
                  <a:lnTo>
                    <a:pt x="54" y="512"/>
                  </a:lnTo>
                  <a:lnTo>
                    <a:pt x="54" y="512"/>
                  </a:lnTo>
                  <a:lnTo>
                    <a:pt x="49" y="512"/>
                  </a:lnTo>
                  <a:lnTo>
                    <a:pt x="49" y="512"/>
                  </a:lnTo>
                  <a:lnTo>
                    <a:pt x="49" y="512"/>
                  </a:lnTo>
                  <a:lnTo>
                    <a:pt x="49" y="512"/>
                  </a:lnTo>
                  <a:lnTo>
                    <a:pt x="49" y="512"/>
                  </a:lnTo>
                  <a:lnTo>
                    <a:pt x="49" y="512"/>
                  </a:lnTo>
                  <a:lnTo>
                    <a:pt x="49" y="512"/>
                  </a:lnTo>
                  <a:lnTo>
                    <a:pt x="44" y="512"/>
                  </a:lnTo>
                  <a:lnTo>
                    <a:pt x="44" y="512"/>
                  </a:lnTo>
                  <a:lnTo>
                    <a:pt x="44" y="512"/>
                  </a:lnTo>
                  <a:lnTo>
                    <a:pt x="44" y="512"/>
                  </a:lnTo>
                  <a:lnTo>
                    <a:pt x="44" y="512"/>
                  </a:lnTo>
                  <a:lnTo>
                    <a:pt x="44" y="512"/>
                  </a:lnTo>
                  <a:lnTo>
                    <a:pt x="39" y="512"/>
                  </a:lnTo>
                  <a:lnTo>
                    <a:pt x="39" y="512"/>
                  </a:lnTo>
                  <a:lnTo>
                    <a:pt x="39" y="512"/>
                  </a:lnTo>
                  <a:lnTo>
                    <a:pt x="34" y="512"/>
                  </a:lnTo>
                  <a:lnTo>
                    <a:pt x="34" y="512"/>
                  </a:lnTo>
                  <a:lnTo>
                    <a:pt x="34" y="512"/>
                  </a:lnTo>
                  <a:lnTo>
                    <a:pt x="34" y="507"/>
                  </a:lnTo>
                  <a:lnTo>
                    <a:pt x="34" y="507"/>
                  </a:lnTo>
                  <a:lnTo>
                    <a:pt x="34" y="507"/>
                  </a:lnTo>
                  <a:lnTo>
                    <a:pt x="34" y="507"/>
                  </a:lnTo>
                  <a:lnTo>
                    <a:pt x="29" y="512"/>
                  </a:lnTo>
                  <a:lnTo>
                    <a:pt x="29" y="512"/>
                  </a:lnTo>
                  <a:lnTo>
                    <a:pt x="25" y="512"/>
                  </a:lnTo>
                  <a:lnTo>
                    <a:pt x="25" y="512"/>
                  </a:lnTo>
                  <a:lnTo>
                    <a:pt x="20" y="512"/>
                  </a:lnTo>
                  <a:lnTo>
                    <a:pt x="20" y="512"/>
                  </a:lnTo>
                  <a:lnTo>
                    <a:pt x="20" y="512"/>
                  </a:lnTo>
                  <a:lnTo>
                    <a:pt x="15" y="512"/>
                  </a:lnTo>
                  <a:lnTo>
                    <a:pt x="15" y="512"/>
                  </a:lnTo>
                  <a:lnTo>
                    <a:pt x="15" y="512"/>
                  </a:lnTo>
                  <a:lnTo>
                    <a:pt x="15" y="507"/>
                  </a:lnTo>
                  <a:lnTo>
                    <a:pt x="15" y="507"/>
                  </a:lnTo>
                  <a:lnTo>
                    <a:pt x="15" y="507"/>
                  </a:lnTo>
                  <a:lnTo>
                    <a:pt x="15" y="503"/>
                  </a:lnTo>
                  <a:lnTo>
                    <a:pt x="10" y="498"/>
                  </a:lnTo>
                  <a:lnTo>
                    <a:pt x="10" y="493"/>
                  </a:lnTo>
                  <a:lnTo>
                    <a:pt x="10" y="493"/>
                  </a:lnTo>
                  <a:lnTo>
                    <a:pt x="10" y="493"/>
                  </a:lnTo>
                  <a:lnTo>
                    <a:pt x="10" y="493"/>
                  </a:lnTo>
                  <a:lnTo>
                    <a:pt x="10" y="493"/>
                  </a:lnTo>
                  <a:lnTo>
                    <a:pt x="15" y="488"/>
                  </a:lnTo>
                  <a:lnTo>
                    <a:pt x="15" y="488"/>
                  </a:lnTo>
                  <a:lnTo>
                    <a:pt x="15" y="488"/>
                  </a:lnTo>
                  <a:lnTo>
                    <a:pt x="15" y="488"/>
                  </a:lnTo>
                  <a:lnTo>
                    <a:pt x="15" y="483"/>
                  </a:lnTo>
                  <a:lnTo>
                    <a:pt x="15" y="483"/>
                  </a:lnTo>
                  <a:lnTo>
                    <a:pt x="10" y="483"/>
                  </a:lnTo>
                  <a:lnTo>
                    <a:pt x="10" y="478"/>
                  </a:lnTo>
                  <a:lnTo>
                    <a:pt x="10" y="478"/>
                  </a:lnTo>
                  <a:lnTo>
                    <a:pt x="10" y="478"/>
                  </a:lnTo>
                  <a:lnTo>
                    <a:pt x="10" y="474"/>
                  </a:lnTo>
                  <a:lnTo>
                    <a:pt x="10" y="474"/>
                  </a:lnTo>
                  <a:lnTo>
                    <a:pt x="10" y="474"/>
                  </a:lnTo>
                  <a:lnTo>
                    <a:pt x="10" y="469"/>
                  </a:lnTo>
                  <a:lnTo>
                    <a:pt x="5" y="469"/>
                  </a:lnTo>
                  <a:lnTo>
                    <a:pt x="5" y="464"/>
                  </a:lnTo>
                  <a:lnTo>
                    <a:pt x="5" y="464"/>
                  </a:lnTo>
                  <a:lnTo>
                    <a:pt x="5" y="464"/>
                  </a:lnTo>
                  <a:lnTo>
                    <a:pt x="5" y="459"/>
                  </a:lnTo>
                  <a:lnTo>
                    <a:pt x="5" y="459"/>
                  </a:lnTo>
                  <a:lnTo>
                    <a:pt x="5" y="459"/>
                  </a:lnTo>
                  <a:lnTo>
                    <a:pt x="5" y="459"/>
                  </a:lnTo>
                  <a:lnTo>
                    <a:pt x="5" y="459"/>
                  </a:lnTo>
                  <a:lnTo>
                    <a:pt x="5" y="459"/>
                  </a:lnTo>
                  <a:lnTo>
                    <a:pt x="5" y="454"/>
                  </a:lnTo>
                  <a:lnTo>
                    <a:pt x="0" y="454"/>
                  </a:lnTo>
                  <a:lnTo>
                    <a:pt x="0" y="454"/>
                  </a:lnTo>
                  <a:lnTo>
                    <a:pt x="0" y="454"/>
                  </a:lnTo>
                  <a:lnTo>
                    <a:pt x="0" y="454"/>
                  </a:lnTo>
                  <a:lnTo>
                    <a:pt x="0" y="449"/>
                  </a:lnTo>
                  <a:lnTo>
                    <a:pt x="0" y="449"/>
                  </a:lnTo>
                  <a:lnTo>
                    <a:pt x="0" y="449"/>
                  </a:lnTo>
                  <a:lnTo>
                    <a:pt x="0" y="445"/>
                  </a:lnTo>
                  <a:lnTo>
                    <a:pt x="0" y="445"/>
                  </a:lnTo>
                  <a:lnTo>
                    <a:pt x="5" y="445"/>
                  </a:lnTo>
                  <a:lnTo>
                    <a:pt x="5" y="445"/>
                  </a:lnTo>
                  <a:lnTo>
                    <a:pt x="5" y="440"/>
                  </a:lnTo>
                  <a:lnTo>
                    <a:pt x="5" y="440"/>
                  </a:lnTo>
                  <a:lnTo>
                    <a:pt x="5" y="435"/>
                  </a:lnTo>
                  <a:lnTo>
                    <a:pt x="5" y="430"/>
                  </a:lnTo>
                  <a:lnTo>
                    <a:pt x="15" y="430"/>
                  </a:lnTo>
                  <a:lnTo>
                    <a:pt x="15" y="425"/>
                  </a:lnTo>
                  <a:lnTo>
                    <a:pt x="20" y="425"/>
                  </a:lnTo>
                  <a:lnTo>
                    <a:pt x="25" y="425"/>
                  </a:lnTo>
                  <a:lnTo>
                    <a:pt x="25" y="425"/>
                  </a:lnTo>
                  <a:lnTo>
                    <a:pt x="25" y="425"/>
                  </a:lnTo>
                  <a:lnTo>
                    <a:pt x="25" y="425"/>
                  </a:lnTo>
                  <a:lnTo>
                    <a:pt x="25" y="425"/>
                  </a:lnTo>
                  <a:lnTo>
                    <a:pt x="25" y="420"/>
                  </a:lnTo>
                  <a:lnTo>
                    <a:pt x="29" y="420"/>
                  </a:lnTo>
                  <a:lnTo>
                    <a:pt x="29" y="420"/>
                  </a:lnTo>
                  <a:lnTo>
                    <a:pt x="29" y="420"/>
                  </a:lnTo>
                  <a:lnTo>
                    <a:pt x="29" y="420"/>
                  </a:lnTo>
                  <a:lnTo>
                    <a:pt x="29" y="420"/>
                  </a:lnTo>
                  <a:lnTo>
                    <a:pt x="29" y="420"/>
                  </a:lnTo>
                  <a:lnTo>
                    <a:pt x="29" y="420"/>
                  </a:lnTo>
                  <a:lnTo>
                    <a:pt x="29" y="420"/>
                  </a:lnTo>
                  <a:lnTo>
                    <a:pt x="34" y="420"/>
                  </a:lnTo>
                  <a:lnTo>
                    <a:pt x="34" y="420"/>
                  </a:lnTo>
                  <a:lnTo>
                    <a:pt x="34" y="416"/>
                  </a:lnTo>
                  <a:lnTo>
                    <a:pt x="39" y="416"/>
                  </a:lnTo>
                  <a:lnTo>
                    <a:pt x="39" y="416"/>
                  </a:lnTo>
                  <a:lnTo>
                    <a:pt x="44" y="416"/>
                  </a:lnTo>
                  <a:lnTo>
                    <a:pt x="44" y="416"/>
                  </a:lnTo>
                  <a:lnTo>
                    <a:pt x="44" y="416"/>
                  </a:lnTo>
                  <a:lnTo>
                    <a:pt x="49" y="420"/>
                  </a:lnTo>
                  <a:lnTo>
                    <a:pt x="49" y="420"/>
                  </a:lnTo>
                  <a:lnTo>
                    <a:pt x="49" y="425"/>
                  </a:lnTo>
                  <a:lnTo>
                    <a:pt x="54" y="425"/>
                  </a:lnTo>
                  <a:lnTo>
                    <a:pt x="54" y="425"/>
                  </a:lnTo>
                  <a:lnTo>
                    <a:pt x="54" y="425"/>
                  </a:lnTo>
                  <a:lnTo>
                    <a:pt x="59" y="425"/>
                  </a:lnTo>
                  <a:lnTo>
                    <a:pt x="59" y="425"/>
                  </a:lnTo>
                  <a:lnTo>
                    <a:pt x="59" y="425"/>
                  </a:lnTo>
                  <a:lnTo>
                    <a:pt x="59" y="425"/>
                  </a:lnTo>
                  <a:lnTo>
                    <a:pt x="63" y="430"/>
                  </a:lnTo>
                  <a:lnTo>
                    <a:pt x="63" y="430"/>
                  </a:lnTo>
                  <a:lnTo>
                    <a:pt x="63" y="430"/>
                  </a:lnTo>
                  <a:lnTo>
                    <a:pt x="63" y="430"/>
                  </a:lnTo>
                  <a:lnTo>
                    <a:pt x="63" y="430"/>
                  </a:lnTo>
                  <a:lnTo>
                    <a:pt x="63" y="430"/>
                  </a:lnTo>
                  <a:lnTo>
                    <a:pt x="68" y="430"/>
                  </a:lnTo>
                  <a:lnTo>
                    <a:pt x="68" y="425"/>
                  </a:lnTo>
                  <a:lnTo>
                    <a:pt x="68" y="425"/>
                  </a:lnTo>
                  <a:lnTo>
                    <a:pt x="68" y="425"/>
                  </a:lnTo>
                  <a:lnTo>
                    <a:pt x="73" y="425"/>
                  </a:lnTo>
                  <a:lnTo>
                    <a:pt x="73" y="420"/>
                  </a:lnTo>
                  <a:lnTo>
                    <a:pt x="73" y="420"/>
                  </a:lnTo>
                  <a:lnTo>
                    <a:pt x="78" y="416"/>
                  </a:lnTo>
                  <a:lnTo>
                    <a:pt x="78" y="416"/>
                  </a:lnTo>
                  <a:lnTo>
                    <a:pt x="78" y="416"/>
                  </a:lnTo>
                  <a:lnTo>
                    <a:pt x="78" y="411"/>
                  </a:lnTo>
                  <a:lnTo>
                    <a:pt x="78" y="411"/>
                  </a:lnTo>
                  <a:lnTo>
                    <a:pt x="78" y="411"/>
                  </a:lnTo>
                  <a:lnTo>
                    <a:pt x="78" y="406"/>
                  </a:lnTo>
                  <a:lnTo>
                    <a:pt x="78" y="406"/>
                  </a:lnTo>
                  <a:lnTo>
                    <a:pt x="78" y="406"/>
                  </a:lnTo>
                  <a:lnTo>
                    <a:pt x="78" y="406"/>
                  </a:lnTo>
                  <a:lnTo>
                    <a:pt x="78" y="406"/>
                  </a:lnTo>
                  <a:lnTo>
                    <a:pt x="78" y="401"/>
                  </a:lnTo>
                  <a:lnTo>
                    <a:pt x="78" y="401"/>
                  </a:lnTo>
                  <a:lnTo>
                    <a:pt x="83" y="401"/>
                  </a:lnTo>
                  <a:lnTo>
                    <a:pt x="83" y="401"/>
                  </a:lnTo>
                  <a:lnTo>
                    <a:pt x="83" y="401"/>
                  </a:lnTo>
                  <a:lnTo>
                    <a:pt x="83" y="396"/>
                  </a:lnTo>
                  <a:lnTo>
                    <a:pt x="83" y="396"/>
                  </a:lnTo>
                  <a:lnTo>
                    <a:pt x="83" y="396"/>
                  </a:lnTo>
                  <a:lnTo>
                    <a:pt x="88" y="396"/>
                  </a:lnTo>
                  <a:lnTo>
                    <a:pt x="88" y="396"/>
                  </a:lnTo>
                  <a:lnTo>
                    <a:pt x="88" y="396"/>
                  </a:lnTo>
                  <a:lnTo>
                    <a:pt x="92" y="396"/>
                  </a:lnTo>
                  <a:lnTo>
                    <a:pt x="92" y="391"/>
                  </a:lnTo>
                  <a:lnTo>
                    <a:pt x="92" y="391"/>
                  </a:lnTo>
                  <a:lnTo>
                    <a:pt x="97" y="391"/>
                  </a:lnTo>
                  <a:lnTo>
                    <a:pt x="97" y="391"/>
                  </a:lnTo>
                  <a:lnTo>
                    <a:pt x="97" y="391"/>
                  </a:lnTo>
                  <a:lnTo>
                    <a:pt x="102" y="391"/>
                  </a:lnTo>
                  <a:lnTo>
                    <a:pt x="102" y="396"/>
                  </a:lnTo>
                  <a:lnTo>
                    <a:pt x="102" y="396"/>
                  </a:lnTo>
                  <a:lnTo>
                    <a:pt x="107" y="396"/>
                  </a:lnTo>
                  <a:lnTo>
                    <a:pt x="107" y="396"/>
                  </a:lnTo>
                  <a:lnTo>
                    <a:pt x="112" y="396"/>
                  </a:lnTo>
                  <a:lnTo>
                    <a:pt x="112" y="401"/>
                  </a:lnTo>
                  <a:lnTo>
                    <a:pt x="117" y="401"/>
                  </a:lnTo>
                  <a:lnTo>
                    <a:pt x="117" y="401"/>
                  </a:lnTo>
                  <a:lnTo>
                    <a:pt x="117" y="406"/>
                  </a:lnTo>
                  <a:lnTo>
                    <a:pt x="117" y="406"/>
                  </a:lnTo>
                  <a:lnTo>
                    <a:pt x="117" y="406"/>
                  </a:lnTo>
                  <a:lnTo>
                    <a:pt x="117" y="406"/>
                  </a:lnTo>
                  <a:lnTo>
                    <a:pt x="117" y="406"/>
                  </a:lnTo>
                  <a:lnTo>
                    <a:pt x="121" y="406"/>
                  </a:lnTo>
                  <a:lnTo>
                    <a:pt x="121" y="406"/>
                  </a:lnTo>
                  <a:lnTo>
                    <a:pt x="121" y="406"/>
                  </a:lnTo>
                  <a:lnTo>
                    <a:pt x="126" y="406"/>
                  </a:lnTo>
                  <a:lnTo>
                    <a:pt x="131" y="406"/>
                  </a:lnTo>
                  <a:lnTo>
                    <a:pt x="136" y="406"/>
                  </a:lnTo>
                  <a:lnTo>
                    <a:pt x="136" y="406"/>
                  </a:lnTo>
                  <a:lnTo>
                    <a:pt x="136" y="406"/>
                  </a:lnTo>
                  <a:lnTo>
                    <a:pt x="141" y="406"/>
                  </a:lnTo>
                  <a:lnTo>
                    <a:pt x="141" y="406"/>
                  </a:lnTo>
                  <a:lnTo>
                    <a:pt x="141" y="406"/>
                  </a:lnTo>
                  <a:lnTo>
                    <a:pt x="141" y="401"/>
                  </a:lnTo>
                  <a:lnTo>
                    <a:pt x="141" y="401"/>
                  </a:lnTo>
                  <a:lnTo>
                    <a:pt x="141" y="401"/>
                  </a:lnTo>
                  <a:lnTo>
                    <a:pt x="141" y="401"/>
                  </a:lnTo>
                  <a:lnTo>
                    <a:pt x="141" y="401"/>
                  </a:lnTo>
                  <a:lnTo>
                    <a:pt x="146" y="401"/>
                  </a:lnTo>
                  <a:lnTo>
                    <a:pt x="146" y="401"/>
                  </a:lnTo>
                  <a:lnTo>
                    <a:pt x="146" y="401"/>
                  </a:lnTo>
                  <a:lnTo>
                    <a:pt x="146" y="401"/>
                  </a:lnTo>
                  <a:lnTo>
                    <a:pt x="151" y="401"/>
                  </a:lnTo>
                  <a:lnTo>
                    <a:pt x="151" y="401"/>
                  </a:lnTo>
                  <a:lnTo>
                    <a:pt x="151" y="406"/>
                  </a:lnTo>
                  <a:lnTo>
                    <a:pt x="151" y="406"/>
                  </a:lnTo>
                  <a:lnTo>
                    <a:pt x="151" y="406"/>
                  </a:lnTo>
                  <a:lnTo>
                    <a:pt x="151" y="406"/>
                  </a:lnTo>
                  <a:lnTo>
                    <a:pt x="155" y="406"/>
                  </a:lnTo>
                  <a:lnTo>
                    <a:pt x="155" y="411"/>
                  </a:lnTo>
                  <a:lnTo>
                    <a:pt x="155" y="411"/>
                  </a:lnTo>
                  <a:lnTo>
                    <a:pt x="155" y="411"/>
                  </a:lnTo>
                  <a:lnTo>
                    <a:pt x="160" y="411"/>
                  </a:lnTo>
                  <a:lnTo>
                    <a:pt x="160" y="411"/>
                  </a:lnTo>
                  <a:lnTo>
                    <a:pt x="160" y="411"/>
                  </a:lnTo>
                  <a:lnTo>
                    <a:pt x="160" y="406"/>
                  </a:lnTo>
                  <a:lnTo>
                    <a:pt x="160" y="406"/>
                  </a:lnTo>
                  <a:lnTo>
                    <a:pt x="160" y="406"/>
                  </a:lnTo>
                  <a:lnTo>
                    <a:pt x="160" y="406"/>
                  </a:lnTo>
                  <a:lnTo>
                    <a:pt x="160" y="401"/>
                  </a:lnTo>
                  <a:lnTo>
                    <a:pt x="160" y="401"/>
                  </a:lnTo>
                  <a:lnTo>
                    <a:pt x="160" y="401"/>
                  </a:lnTo>
                  <a:lnTo>
                    <a:pt x="160" y="401"/>
                  </a:lnTo>
                  <a:lnTo>
                    <a:pt x="160" y="396"/>
                  </a:lnTo>
                  <a:lnTo>
                    <a:pt x="160" y="396"/>
                  </a:lnTo>
                  <a:lnTo>
                    <a:pt x="160" y="396"/>
                  </a:lnTo>
                  <a:lnTo>
                    <a:pt x="160" y="396"/>
                  </a:lnTo>
                  <a:lnTo>
                    <a:pt x="160" y="396"/>
                  </a:lnTo>
                  <a:lnTo>
                    <a:pt x="160" y="396"/>
                  </a:lnTo>
                  <a:lnTo>
                    <a:pt x="165" y="396"/>
                  </a:lnTo>
                  <a:lnTo>
                    <a:pt x="165" y="401"/>
                  </a:lnTo>
                  <a:lnTo>
                    <a:pt x="170" y="401"/>
                  </a:lnTo>
                  <a:lnTo>
                    <a:pt x="170" y="406"/>
                  </a:lnTo>
                  <a:lnTo>
                    <a:pt x="175" y="406"/>
                  </a:lnTo>
                  <a:lnTo>
                    <a:pt x="175" y="406"/>
                  </a:lnTo>
                  <a:lnTo>
                    <a:pt x="175" y="406"/>
                  </a:lnTo>
                  <a:lnTo>
                    <a:pt x="180" y="406"/>
                  </a:lnTo>
                  <a:lnTo>
                    <a:pt x="189" y="406"/>
                  </a:lnTo>
                  <a:lnTo>
                    <a:pt x="189" y="401"/>
                  </a:lnTo>
                  <a:lnTo>
                    <a:pt x="189" y="401"/>
                  </a:lnTo>
                  <a:lnTo>
                    <a:pt x="194" y="401"/>
                  </a:lnTo>
                  <a:lnTo>
                    <a:pt x="194" y="396"/>
                  </a:lnTo>
                  <a:lnTo>
                    <a:pt x="194" y="396"/>
                  </a:lnTo>
                  <a:lnTo>
                    <a:pt x="194" y="396"/>
                  </a:lnTo>
                  <a:lnTo>
                    <a:pt x="194" y="391"/>
                  </a:lnTo>
                  <a:lnTo>
                    <a:pt x="194" y="391"/>
                  </a:lnTo>
                  <a:lnTo>
                    <a:pt x="194" y="391"/>
                  </a:lnTo>
                  <a:lnTo>
                    <a:pt x="194" y="391"/>
                  </a:lnTo>
                  <a:lnTo>
                    <a:pt x="199" y="391"/>
                  </a:lnTo>
                  <a:lnTo>
                    <a:pt x="199" y="391"/>
                  </a:lnTo>
                  <a:lnTo>
                    <a:pt x="204" y="391"/>
                  </a:lnTo>
                  <a:lnTo>
                    <a:pt x="204" y="391"/>
                  </a:lnTo>
                  <a:lnTo>
                    <a:pt x="209" y="396"/>
                  </a:lnTo>
                  <a:lnTo>
                    <a:pt x="213" y="396"/>
                  </a:lnTo>
                  <a:lnTo>
                    <a:pt x="213" y="396"/>
                  </a:lnTo>
                  <a:lnTo>
                    <a:pt x="218" y="396"/>
                  </a:lnTo>
                  <a:lnTo>
                    <a:pt x="218" y="396"/>
                  </a:lnTo>
                  <a:lnTo>
                    <a:pt x="218" y="396"/>
                  </a:lnTo>
                  <a:lnTo>
                    <a:pt x="218" y="396"/>
                  </a:lnTo>
                  <a:lnTo>
                    <a:pt x="223" y="396"/>
                  </a:lnTo>
                  <a:lnTo>
                    <a:pt x="223" y="391"/>
                  </a:lnTo>
                  <a:lnTo>
                    <a:pt x="223" y="391"/>
                  </a:lnTo>
                  <a:lnTo>
                    <a:pt x="223" y="387"/>
                  </a:lnTo>
                  <a:lnTo>
                    <a:pt x="228" y="387"/>
                  </a:lnTo>
                  <a:lnTo>
                    <a:pt x="228" y="387"/>
                  </a:lnTo>
                  <a:lnTo>
                    <a:pt x="228" y="387"/>
                  </a:lnTo>
                  <a:lnTo>
                    <a:pt x="233" y="382"/>
                  </a:lnTo>
                  <a:lnTo>
                    <a:pt x="233" y="382"/>
                  </a:lnTo>
                  <a:lnTo>
                    <a:pt x="233" y="382"/>
                  </a:lnTo>
                  <a:lnTo>
                    <a:pt x="233" y="382"/>
                  </a:lnTo>
                  <a:lnTo>
                    <a:pt x="233" y="382"/>
                  </a:lnTo>
                  <a:lnTo>
                    <a:pt x="233" y="382"/>
                  </a:lnTo>
                  <a:lnTo>
                    <a:pt x="238" y="382"/>
                  </a:lnTo>
                  <a:lnTo>
                    <a:pt x="238" y="377"/>
                  </a:lnTo>
                  <a:lnTo>
                    <a:pt x="238" y="377"/>
                  </a:lnTo>
                  <a:lnTo>
                    <a:pt x="238" y="377"/>
                  </a:lnTo>
                  <a:lnTo>
                    <a:pt x="238" y="377"/>
                  </a:lnTo>
                  <a:lnTo>
                    <a:pt x="238" y="377"/>
                  </a:lnTo>
                  <a:lnTo>
                    <a:pt x="242" y="377"/>
                  </a:lnTo>
                  <a:lnTo>
                    <a:pt x="242" y="377"/>
                  </a:lnTo>
                  <a:lnTo>
                    <a:pt x="242" y="377"/>
                  </a:lnTo>
                  <a:lnTo>
                    <a:pt x="242" y="377"/>
                  </a:lnTo>
                  <a:lnTo>
                    <a:pt x="242" y="372"/>
                  </a:lnTo>
                  <a:lnTo>
                    <a:pt x="247" y="372"/>
                  </a:lnTo>
                  <a:lnTo>
                    <a:pt x="247" y="372"/>
                  </a:lnTo>
                  <a:lnTo>
                    <a:pt x="247" y="372"/>
                  </a:lnTo>
                  <a:lnTo>
                    <a:pt x="247" y="372"/>
                  </a:lnTo>
                  <a:lnTo>
                    <a:pt x="247" y="372"/>
                  </a:lnTo>
                  <a:lnTo>
                    <a:pt x="247" y="372"/>
                  </a:lnTo>
                  <a:lnTo>
                    <a:pt x="252" y="372"/>
                  </a:lnTo>
                  <a:lnTo>
                    <a:pt x="252" y="372"/>
                  </a:lnTo>
                  <a:lnTo>
                    <a:pt x="252" y="377"/>
                  </a:lnTo>
                  <a:lnTo>
                    <a:pt x="252" y="377"/>
                  </a:lnTo>
                  <a:lnTo>
                    <a:pt x="252" y="377"/>
                  </a:lnTo>
                  <a:lnTo>
                    <a:pt x="252" y="382"/>
                  </a:lnTo>
                  <a:lnTo>
                    <a:pt x="252" y="382"/>
                  </a:lnTo>
                  <a:lnTo>
                    <a:pt x="252" y="382"/>
                  </a:lnTo>
                  <a:lnTo>
                    <a:pt x="252" y="382"/>
                  </a:lnTo>
                  <a:lnTo>
                    <a:pt x="252" y="382"/>
                  </a:lnTo>
                  <a:lnTo>
                    <a:pt x="252" y="382"/>
                  </a:lnTo>
                  <a:lnTo>
                    <a:pt x="257" y="382"/>
                  </a:lnTo>
                  <a:lnTo>
                    <a:pt x="257" y="382"/>
                  </a:lnTo>
                  <a:lnTo>
                    <a:pt x="257" y="382"/>
                  </a:lnTo>
                  <a:lnTo>
                    <a:pt x="257" y="382"/>
                  </a:lnTo>
                  <a:lnTo>
                    <a:pt x="257" y="377"/>
                  </a:lnTo>
                  <a:lnTo>
                    <a:pt x="257" y="377"/>
                  </a:lnTo>
                  <a:lnTo>
                    <a:pt x="262" y="377"/>
                  </a:lnTo>
                  <a:lnTo>
                    <a:pt x="262" y="377"/>
                  </a:lnTo>
                  <a:lnTo>
                    <a:pt x="262" y="372"/>
                  </a:lnTo>
                  <a:lnTo>
                    <a:pt x="262" y="372"/>
                  </a:lnTo>
                  <a:lnTo>
                    <a:pt x="262" y="372"/>
                  </a:lnTo>
                  <a:lnTo>
                    <a:pt x="262" y="372"/>
                  </a:lnTo>
                  <a:lnTo>
                    <a:pt x="262" y="377"/>
                  </a:lnTo>
                  <a:lnTo>
                    <a:pt x="262" y="377"/>
                  </a:lnTo>
                  <a:lnTo>
                    <a:pt x="262" y="377"/>
                  </a:lnTo>
                  <a:lnTo>
                    <a:pt x="262" y="382"/>
                  </a:lnTo>
                  <a:lnTo>
                    <a:pt x="262" y="382"/>
                  </a:lnTo>
                  <a:lnTo>
                    <a:pt x="267" y="382"/>
                  </a:lnTo>
                  <a:lnTo>
                    <a:pt x="267" y="382"/>
                  </a:lnTo>
                  <a:lnTo>
                    <a:pt x="267" y="382"/>
                  </a:lnTo>
                  <a:lnTo>
                    <a:pt x="272" y="382"/>
                  </a:lnTo>
                  <a:lnTo>
                    <a:pt x="276" y="387"/>
                  </a:lnTo>
                  <a:lnTo>
                    <a:pt x="276" y="387"/>
                  </a:lnTo>
                  <a:lnTo>
                    <a:pt x="281" y="387"/>
                  </a:lnTo>
                  <a:lnTo>
                    <a:pt x="281" y="387"/>
                  </a:lnTo>
                  <a:lnTo>
                    <a:pt x="281" y="387"/>
                  </a:lnTo>
                  <a:lnTo>
                    <a:pt x="286" y="387"/>
                  </a:lnTo>
                  <a:lnTo>
                    <a:pt x="286" y="387"/>
                  </a:lnTo>
                  <a:lnTo>
                    <a:pt x="286" y="382"/>
                  </a:lnTo>
                  <a:lnTo>
                    <a:pt x="286" y="382"/>
                  </a:lnTo>
                  <a:lnTo>
                    <a:pt x="286" y="382"/>
                  </a:lnTo>
                  <a:lnTo>
                    <a:pt x="281" y="382"/>
                  </a:lnTo>
                  <a:lnTo>
                    <a:pt x="281" y="382"/>
                  </a:lnTo>
                  <a:lnTo>
                    <a:pt x="281" y="382"/>
                  </a:lnTo>
                  <a:lnTo>
                    <a:pt x="286" y="382"/>
                  </a:lnTo>
                  <a:lnTo>
                    <a:pt x="286" y="377"/>
                  </a:lnTo>
                  <a:lnTo>
                    <a:pt x="291" y="377"/>
                  </a:lnTo>
                  <a:lnTo>
                    <a:pt x="291" y="377"/>
                  </a:lnTo>
                  <a:lnTo>
                    <a:pt x="291" y="377"/>
                  </a:lnTo>
                  <a:lnTo>
                    <a:pt x="296" y="377"/>
                  </a:lnTo>
                  <a:lnTo>
                    <a:pt x="296" y="377"/>
                  </a:lnTo>
                  <a:lnTo>
                    <a:pt x="296" y="377"/>
                  </a:lnTo>
                  <a:lnTo>
                    <a:pt x="301" y="372"/>
                  </a:lnTo>
                  <a:lnTo>
                    <a:pt x="301" y="372"/>
                  </a:lnTo>
                  <a:lnTo>
                    <a:pt x="301" y="372"/>
                  </a:lnTo>
                  <a:lnTo>
                    <a:pt x="301" y="377"/>
                  </a:lnTo>
                  <a:lnTo>
                    <a:pt x="305" y="377"/>
                  </a:lnTo>
                  <a:lnTo>
                    <a:pt x="305" y="377"/>
                  </a:lnTo>
                  <a:lnTo>
                    <a:pt x="310" y="377"/>
                  </a:lnTo>
                  <a:lnTo>
                    <a:pt x="310" y="372"/>
                  </a:lnTo>
                  <a:lnTo>
                    <a:pt x="315" y="372"/>
                  </a:lnTo>
                  <a:lnTo>
                    <a:pt x="315" y="372"/>
                  </a:lnTo>
                  <a:lnTo>
                    <a:pt x="315" y="372"/>
                  </a:lnTo>
                  <a:lnTo>
                    <a:pt x="315" y="372"/>
                  </a:lnTo>
                  <a:lnTo>
                    <a:pt x="315" y="372"/>
                  </a:lnTo>
                  <a:lnTo>
                    <a:pt x="315" y="367"/>
                  </a:lnTo>
                  <a:lnTo>
                    <a:pt x="315" y="367"/>
                  </a:lnTo>
                  <a:lnTo>
                    <a:pt x="315" y="367"/>
                  </a:lnTo>
                  <a:lnTo>
                    <a:pt x="315" y="367"/>
                  </a:lnTo>
                  <a:lnTo>
                    <a:pt x="315" y="367"/>
                  </a:lnTo>
                  <a:lnTo>
                    <a:pt x="315" y="362"/>
                  </a:lnTo>
                  <a:lnTo>
                    <a:pt x="315" y="362"/>
                  </a:lnTo>
                  <a:lnTo>
                    <a:pt x="320" y="362"/>
                  </a:lnTo>
                  <a:lnTo>
                    <a:pt x="320" y="362"/>
                  </a:lnTo>
                  <a:lnTo>
                    <a:pt x="320" y="362"/>
                  </a:lnTo>
                  <a:lnTo>
                    <a:pt x="320" y="362"/>
                  </a:lnTo>
                  <a:lnTo>
                    <a:pt x="320" y="362"/>
                  </a:lnTo>
                  <a:lnTo>
                    <a:pt x="320" y="362"/>
                  </a:lnTo>
                  <a:lnTo>
                    <a:pt x="320" y="362"/>
                  </a:lnTo>
                  <a:lnTo>
                    <a:pt x="320" y="362"/>
                  </a:lnTo>
                  <a:lnTo>
                    <a:pt x="320" y="362"/>
                  </a:lnTo>
                  <a:lnTo>
                    <a:pt x="320" y="362"/>
                  </a:lnTo>
                  <a:lnTo>
                    <a:pt x="325" y="362"/>
                  </a:lnTo>
                  <a:lnTo>
                    <a:pt x="325" y="362"/>
                  </a:lnTo>
                  <a:lnTo>
                    <a:pt x="325" y="362"/>
                  </a:lnTo>
                  <a:lnTo>
                    <a:pt x="325" y="362"/>
                  </a:lnTo>
                  <a:lnTo>
                    <a:pt x="325" y="362"/>
                  </a:lnTo>
                  <a:lnTo>
                    <a:pt x="325" y="362"/>
                  </a:lnTo>
                  <a:lnTo>
                    <a:pt x="325" y="358"/>
                  </a:lnTo>
                  <a:lnTo>
                    <a:pt x="325" y="358"/>
                  </a:lnTo>
                  <a:lnTo>
                    <a:pt x="325" y="358"/>
                  </a:lnTo>
                  <a:lnTo>
                    <a:pt x="325" y="358"/>
                  </a:lnTo>
                  <a:lnTo>
                    <a:pt x="325" y="358"/>
                  </a:lnTo>
                  <a:lnTo>
                    <a:pt x="330" y="358"/>
                  </a:lnTo>
                  <a:lnTo>
                    <a:pt x="330" y="358"/>
                  </a:lnTo>
                  <a:lnTo>
                    <a:pt x="330" y="358"/>
                  </a:lnTo>
                  <a:lnTo>
                    <a:pt x="330" y="358"/>
                  </a:lnTo>
                  <a:lnTo>
                    <a:pt x="334" y="358"/>
                  </a:lnTo>
                  <a:lnTo>
                    <a:pt x="334" y="358"/>
                  </a:lnTo>
                  <a:lnTo>
                    <a:pt x="339" y="362"/>
                  </a:lnTo>
                  <a:lnTo>
                    <a:pt x="339" y="362"/>
                  </a:lnTo>
                  <a:lnTo>
                    <a:pt x="344" y="362"/>
                  </a:lnTo>
                  <a:lnTo>
                    <a:pt x="344" y="362"/>
                  </a:lnTo>
                  <a:lnTo>
                    <a:pt x="349" y="362"/>
                  </a:lnTo>
                  <a:lnTo>
                    <a:pt x="349" y="362"/>
                  </a:lnTo>
                  <a:lnTo>
                    <a:pt x="354" y="362"/>
                  </a:lnTo>
                  <a:lnTo>
                    <a:pt x="354" y="362"/>
                  </a:lnTo>
                  <a:lnTo>
                    <a:pt x="359" y="362"/>
                  </a:lnTo>
                  <a:lnTo>
                    <a:pt x="359" y="362"/>
                  </a:lnTo>
                  <a:lnTo>
                    <a:pt x="359" y="362"/>
                  </a:lnTo>
                  <a:lnTo>
                    <a:pt x="363" y="358"/>
                  </a:lnTo>
                  <a:lnTo>
                    <a:pt x="363" y="358"/>
                  </a:lnTo>
                  <a:lnTo>
                    <a:pt x="363" y="358"/>
                  </a:lnTo>
                  <a:lnTo>
                    <a:pt x="368" y="358"/>
                  </a:lnTo>
                  <a:lnTo>
                    <a:pt x="373" y="358"/>
                  </a:lnTo>
                  <a:lnTo>
                    <a:pt x="373" y="358"/>
                  </a:lnTo>
                  <a:lnTo>
                    <a:pt x="373" y="358"/>
                  </a:lnTo>
                  <a:lnTo>
                    <a:pt x="373" y="358"/>
                  </a:lnTo>
                  <a:lnTo>
                    <a:pt x="373" y="362"/>
                  </a:lnTo>
                  <a:lnTo>
                    <a:pt x="373" y="362"/>
                  </a:lnTo>
                  <a:lnTo>
                    <a:pt x="378" y="362"/>
                  </a:lnTo>
                  <a:lnTo>
                    <a:pt x="378" y="362"/>
                  </a:lnTo>
                  <a:lnTo>
                    <a:pt x="378" y="362"/>
                  </a:lnTo>
                  <a:lnTo>
                    <a:pt x="383" y="362"/>
                  </a:lnTo>
                  <a:lnTo>
                    <a:pt x="383" y="362"/>
                  </a:lnTo>
                  <a:lnTo>
                    <a:pt x="383" y="362"/>
                  </a:lnTo>
                  <a:lnTo>
                    <a:pt x="383" y="362"/>
                  </a:lnTo>
                  <a:lnTo>
                    <a:pt x="388" y="362"/>
                  </a:lnTo>
                  <a:lnTo>
                    <a:pt x="388" y="362"/>
                  </a:lnTo>
                  <a:lnTo>
                    <a:pt x="388" y="362"/>
                  </a:lnTo>
                  <a:lnTo>
                    <a:pt x="393" y="362"/>
                  </a:lnTo>
                  <a:lnTo>
                    <a:pt x="393" y="358"/>
                  </a:lnTo>
                  <a:lnTo>
                    <a:pt x="393" y="358"/>
                  </a:lnTo>
                  <a:lnTo>
                    <a:pt x="393" y="358"/>
                  </a:lnTo>
                  <a:lnTo>
                    <a:pt x="393" y="353"/>
                  </a:lnTo>
                  <a:lnTo>
                    <a:pt x="393" y="353"/>
                  </a:lnTo>
                  <a:lnTo>
                    <a:pt x="393" y="348"/>
                  </a:lnTo>
                  <a:lnTo>
                    <a:pt x="388" y="348"/>
                  </a:lnTo>
                  <a:lnTo>
                    <a:pt x="388" y="348"/>
                  </a:lnTo>
                  <a:lnTo>
                    <a:pt x="388" y="348"/>
                  </a:lnTo>
                  <a:lnTo>
                    <a:pt x="388" y="348"/>
                  </a:lnTo>
                  <a:lnTo>
                    <a:pt x="388" y="343"/>
                  </a:lnTo>
                  <a:lnTo>
                    <a:pt x="388" y="338"/>
                  </a:lnTo>
                  <a:lnTo>
                    <a:pt x="388" y="338"/>
                  </a:lnTo>
                  <a:lnTo>
                    <a:pt x="383" y="333"/>
                  </a:lnTo>
                  <a:lnTo>
                    <a:pt x="383" y="328"/>
                  </a:lnTo>
                  <a:lnTo>
                    <a:pt x="383" y="328"/>
                  </a:lnTo>
                  <a:lnTo>
                    <a:pt x="383" y="324"/>
                  </a:lnTo>
                  <a:lnTo>
                    <a:pt x="383" y="319"/>
                  </a:lnTo>
                  <a:lnTo>
                    <a:pt x="383" y="319"/>
                  </a:lnTo>
                  <a:lnTo>
                    <a:pt x="383" y="314"/>
                  </a:lnTo>
                  <a:lnTo>
                    <a:pt x="383" y="314"/>
                  </a:lnTo>
                  <a:lnTo>
                    <a:pt x="383" y="314"/>
                  </a:lnTo>
                  <a:lnTo>
                    <a:pt x="378" y="314"/>
                  </a:lnTo>
                  <a:lnTo>
                    <a:pt x="378" y="314"/>
                  </a:lnTo>
                  <a:lnTo>
                    <a:pt x="378" y="314"/>
                  </a:lnTo>
                  <a:lnTo>
                    <a:pt x="378" y="314"/>
                  </a:lnTo>
                  <a:lnTo>
                    <a:pt x="378" y="314"/>
                  </a:lnTo>
                  <a:lnTo>
                    <a:pt x="378" y="314"/>
                  </a:lnTo>
                  <a:lnTo>
                    <a:pt x="378" y="314"/>
                  </a:lnTo>
                  <a:lnTo>
                    <a:pt x="378" y="309"/>
                  </a:lnTo>
                  <a:lnTo>
                    <a:pt x="378" y="309"/>
                  </a:lnTo>
                  <a:lnTo>
                    <a:pt x="378" y="309"/>
                  </a:lnTo>
                  <a:lnTo>
                    <a:pt x="373" y="304"/>
                  </a:lnTo>
                  <a:lnTo>
                    <a:pt x="373" y="304"/>
                  </a:lnTo>
                  <a:lnTo>
                    <a:pt x="368" y="299"/>
                  </a:lnTo>
                  <a:lnTo>
                    <a:pt x="368" y="299"/>
                  </a:lnTo>
                  <a:lnTo>
                    <a:pt x="368" y="299"/>
                  </a:lnTo>
                  <a:lnTo>
                    <a:pt x="368" y="299"/>
                  </a:lnTo>
                  <a:lnTo>
                    <a:pt x="368" y="299"/>
                  </a:lnTo>
                  <a:lnTo>
                    <a:pt x="368" y="299"/>
                  </a:lnTo>
                  <a:lnTo>
                    <a:pt x="368" y="299"/>
                  </a:lnTo>
                  <a:lnTo>
                    <a:pt x="363" y="299"/>
                  </a:lnTo>
                  <a:lnTo>
                    <a:pt x="363" y="299"/>
                  </a:lnTo>
                  <a:lnTo>
                    <a:pt x="363" y="299"/>
                  </a:lnTo>
                  <a:lnTo>
                    <a:pt x="363" y="299"/>
                  </a:lnTo>
                  <a:lnTo>
                    <a:pt x="363" y="299"/>
                  </a:lnTo>
                  <a:lnTo>
                    <a:pt x="363" y="299"/>
                  </a:lnTo>
                  <a:lnTo>
                    <a:pt x="359" y="299"/>
                  </a:lnTo>
                  <a:lnTo>
                    <a:pt x="359" y="299"/>
                  </a:lnTo>
                  <a:lnTo>
                    <a:pt x="354" y="299"/>
                  </a:lnTo>
                  <a:lnTo>
                    <a:pt x="349" y="299"/>
                  </a:lnTo>
                  <a:lnTo>
                    <a:pt x="349" y="299"/>
                  </a:lnTo>
                  <a:lnTo>
                    <a:pt x="349" y="299"/>
                  </a:lnTo>
                  <a:lnTo>
                    <a:pt x="344" y="299"/>
                  </a:lnTo>
                  <a:lnTo>
                    <a:pt x="344" y="299"/>
                  </a:lnTo>
                  <a:lnTo>
                    <a:pt x="339" y="299"/>
                  </a:lnTo>
                  <a:lnTo>
                    <a:pt x="334" y="299"/>
                  </a:lnTo>
                  <a:lnTo>
                    <a:pt x="334" y="299"/>
                  </a:lnTo>
                  <a:lnTo>
                    <a:pt x="330" y="299"/>
                  </a:lnTo>
                  <a:lnTo>
                    <a:pt x="325" y="299"/>
                  </a:lnTo>
                  <a:lnTo>
                    <a:pt x="325" y="299"/>
                  </a:lnTo>
                  <a:lnTo>
                    <a:pt x="320" y="299"/>
                  </a:lnTo>
                  <a:lnTo>
                    <a:pt x="320" y="299"/>
                  </a:lnTo>
                  <a:lnTo>
                    <a:pt x="315" y="299"/>
                  </a:lnTo>
                  <a:lnTo>
                    <a:pt x="315" y="299"/>
                  </a:lnTo>
                  <a:lnTo>
                    <a:pt x="310" y="295"/>
                  </a:lnTo>
                  <a:lnTo>
                    <a:pt x="310" y="295"/>
                  </a:lnTo>
                  <a:lnTo>
                    <a:pt x="310" y="295"/>
                  </a:lnTo>
                  <a:lnTo>
                    <a:pt x="310" y="295"/>
                  </a:lnTo>
                  <a:lnTo>
                    <a:pt x="310" y="295"/>
                  </a:lnTo>
                  <a:lnTo>
                    <a:pt x="305" y="295"/>
                  </a:lnTo>
                  <a:lnTo>
                    <a:pt x="305" y="290"/>
                  </a:lnTo>
                  <a:lnTo>
                    <a:pt x="305" y="290"/>
                  </a:lnTo>
                  <a:lnTo>
                    <a:pt x="305" y="290"/>
                  </a:lnTo>
                  <a:lnTo>
                    <a:pt x="305" y="285"/>
                  </a:lnTo>
                  <a:lnTo>
                    <a:pt x="305" y="285"/>
                  </a:lnTo>
                  <a:lnTo>
                    <a:pt x="305" y="280"/>
                  </a:lnTo>
                  <a:lnTo>
                    <a:pt x="310" y="280"/>
                  </a:lnTo>
                  <a:lnTo>
                    <a:pt x="315" y="280"/>
                  </a:lnTo>
                  <a:lnTo>
                    <a:pt x="320" y="275"/>
                  </a:lnTo>
                  <a:lnTo>
                    <a:pt x="325" y="270"/>
                  </a:lnTo>
                  <a:lnTo>
                    <a:pt x="330" y="266"/>
                  </a:lnTo>
                  <a:lnTo>
                    <a:pt x="330" y="256"/>
                  </a:lnTo>
                  <a:lnTo>
                    <a:pt x="330" y="256"/>
                  </a:lnTo>
                  <a:lnTo>
                    <a:pt x="330" y="251"/>
                  </a:lnTo>
                  <a:lnTo>
                    <a:pt x="330" y="246"/>
                  </a:lnTo>
                  <a:lnTo>
                    <a:pt x="330" y="246"/>
                  </a:lnTo>
                  <a:lnTo>
                    <a:pt x="330" y="241"/>
                  </a:lnTo>
                  <a:lnTo>
                    <a:pt x="330" y="241"/>
                  </a:lnTo>
                  <a:lnTo>
                    <a:pt x="330" y="241"/>
                  </a:lnTo>
                  <a:lnTo>
                    <a:pt x="330" y="241"/>
                  </a:lnTo>
                  <a:lnTo>
                    <a:pt x="334" y="241"/>
                  </a:lnTo>
                  <a:lnTo>
                    <a:pt x="339" y="237"/>
                  </a:lnTo>
                  <a:lnTo>
                    <a:pt x="339" y="237"/>
                  </a:lnTo>
                  <a:lnTo>
                    <a:pt x="344" y="232"/>
                  </a:lnTo>
                  <a:lnTo>
                    <a:pt x="349" y="232"/>
                  </a:lnTo>
                  <a:lnTo>
                    <a:pt x="354" y="222"/>
                  </a:lnTo>
                  <a:lnTo>
                    <a:pt x="359" y="217"/>
                  </a:lnTo>
                  <a:lnTo>
                    <a:pt x="359" y="208"/>
                  </a:lnTo>
                  <a:lnTo>
                    <a:pt x="363" y="203"/>
                  </a:lnTo>
                  <a:lnTo>
                    <a:pt x="363" y="198"/>
                  </a:lnTo>
                  <a:lnTo>
                    <a:pt x="359" y="193"/>
                  </a:lnTo>
                  <a:lnTo>
                    <a:pt x="354" y="188"/>
                  </a:lnTo>
                  <a:lnTo>
                    <a:pt x="349" y="183"/>
                  </a:lnTo>
                  <a:lnTo>
                    <a:pt x="349" y="183"/>
                  </a:lnTo>
                  <a:lnTo>
                    <a:pt x="344" y="179"/>
                  </a:lnTo>
                  <a:lnTo>
                    <a:pt x="344" y="174"/>
                  </a:lnTo>
                  <a:lnTo>
                    <a:pt x="344" y="174"/>
                  </a:lnTo>
                  <a:lnTo>
                    <a:pt x="344" y="169"/>
                  </a:lnTo>
                  <a:lnTo>
                    <a:pt x="344" y="164"/>
                  </a:lnTo>
                  <a:lnTo>
                    <a:pt x="349" y="164"/>
                  </a:lnTo>
                  <a:lnTo>
                    <a:pt x="349" y="164"/>
                  </a:lnTo>
                  <a:lnTo>
                    <a:pt x="349" y="164"/>
                  </a:lnTo>
                  <a:lnTo>
                    <a:pt x="349" y="159"/>
                  </a:lnTo>
                  <a:lnTo>
                    <a:pt x="344" y="159"/>
                  </a:lnTo>
                  <a:lnTo>
                    <a:pt x="344" y="159"/>
                  </a:lnTo>
                  <a:lnTo>
                    <a:pt x="344" y="154"/>
                  </a:lnTo>
                  <a:lnTo>
                    <a:pt x="344" y="154"/>
                  </a:lnTo>
                  <a:lnTo>
                    <a:pt x="349" y="150"/>
                  </a:lnTo>
                  <a:lnTo>
                    <a:pt x="349" y="150"/>
                  </a:lnTo>
                  <a:lnTo>
                    <a:pt x="354" y="145"/>
                  </a:lnTo>
                  <a:lnTo>
                    <a:pt x="359" y="140"/>
                  </a:lnTo>
                  <a:lnTo>
                    <a:pt x="359" y="140"/>
                  </a:lnTo>
                  <a:lnTo>
                    <a:pt x="363" y="140"/>
                  </a:lnTo>
                  <a:lnTo>
                    <a:pt x="363" y="140"/>
                  </a:lnTo>
                  <a:lnTo>
                    <a:pt x="368" y="140"/>
                  </a:lnTo>
                  <a:lnTo>
                    <a:pt x="373" y="135"/>
                  </a:lnTo>
                  <a:lnTo>
                    <a:pt x="378" y="135"/>
                  </a:lnTo>
                  <a:lnTo>
                    <a:pt x="378" y="135"/>
                  </a:lnTo>
                  <a:lnTo>
                    <a:pt x="383" y="135"/>
                  </a:lnTo>
                  <a:lnTo>
                    <a:pt x="388" y="130"/>
                  </a:lnTo>
                  <a:lnTo>
                    <a:pt x="393" y="130"/>
                  </a:lnTo>
                  <a:lnTo>
                    <a:pt x="397" y="130"/>
                  </a:lnTo>
                  <a:lnTo>
                    <a:pt x="397" y="130"/>
                  </a:lnTo>
                  <a:lnTo>
                    <a:pt x="402" y="130"/>
                  </a:lnTo>
                  <a:lnTo>
                    <a:pt x="407" y="125"/>
                  </a:lnTo>
                  <a:lnTo>
                    <a:pt x="407" y="125"/>
                  </a:lnTo>
                  <a:lnTo>
                    <a:pt x="412" y="125"/>
                  </a:lnTo>
                  <a:lnTo>
                    <a:pt x="412" y="125"/>
                  </a:lnTo>
                  <a:lnTo>
                    <a:pt x="417" y="125"/>
                  </a:lnTo>
                  <a:lnTo>
                    <a:pt x="417" y="125"/>
                  </a:lnTo>
                  <a:lnTo>
                    <a:pt x="417" y="125"/>
                  </a:lnTo>
                  <a:lnTo>
                    <a:pt x="422" y="125"/>
                  </a:lnTo>
                  <a:lnTo>
                    <a:pt x="422" y="125"/>
                  </a:lnTo>
                  <a:lnTo>
                    <a:pt x="426" y="125"/>
                  </a:lnTo>
                  <a:lnTo>
                    <a:pt x="431" y="125"/>
                  </a:lnTo>
                  <a:lnTo>
                    <a:pt x="436" y="125"/>
                  </a:lnTo>
                  <a:lnTo>
                    <a:pt x="436" y="125"/>
                  </a:lnTo>
                  <a:lnTo>
                    <a:pt x="436" y="125"/>
                  </a:lnTo>
                  <a:lnTo>
                    <a:pt x="441" y="125"/>
                  </a:lnTo>
                  <a:lnTo>
                    <a:pt x="441" y="125"/>
                  </a:lnTo>
                  <a:lnTo>
                    <a:pt x="446" y="125"/>
                  </a:lnTo>
                  <a:lnTo>
                    <a:pt x="446" y="125"/>
                  </a:lnTo>
                  <a:lnTo>
                    <a:pt x="446" y="120"/>
                  </a:lnTo>
                  <a:lnTo>
                    <a:pt x="446" y="120"/>
                  </a:lnTo>
                  <a:lnTo>
                    <a:pt x="446" y="120"/>
                  </a:lnTo>
                  <a:lnTo>
                    <a:pt x="451" y="116"/>
                  </a:lnTo>
                  <a:lnTo>
                    <a:pt x="451" y="116"/>
                  </a:lnTo>
                  <a:lnTo>
                    <a:pt x="451" y="116"/>
                  </a:lnTo>
                  <a:lnTo>
                    <a:pt x="455" y="116"/>
                  </a:lnTo>
                  <a:lnTo>
                    <a:pt x="455" y="111"/>
                  </a:lnTo>
                  <a:lnTo>
                    <a:pt x="455" y="111"/>
                  </a:lnTo>
                  <a:lnTo>
                    <a:pt x="455" y="111"/>
                  </a:lnTo>
                  <a:lnTo>
                    <a:pt x="455" y="111"/>
                  </a:lnTo>
                  <a:lnTo>
                    <a:pt x="455" y="106"/>
                  </a:lnTo>
                  <a:lnTo>
                    <a:pt x="455" y="106"/>
                  </a:lnTo>
                  <a:lnTo>
                    <a:pt x="455" y="101"/>
                  </a:lnTo>
                  <a:lnTo>
                    <a:pt x="451" y="96"/>
                  </a:lnTo>
                  <a:lnTo>
                    <a:pt x="451" y="96"/>
                  </a:lnTo>
                  <a:lnTo>
                    <a:pt x="451" y="96"/>
                  </a:lnTo>
                  <a:lnTo>
                    <a:pt x="451" y="96"/>
                  </a:lnTo>
                  <a:lnTo>
                    <a:pt x="451" y="96"/>
                  </a:lnTo>
                  <a:lnTo>
                    <a:pt x="451" y="96"/>
                  </a:lnTo>
                  <a:lnTo>
                    <a:pt x="455" y="96"/>
                  </a:lnTo>
                  <a:lnTo>
                    <a:pt x="455" y="91"/>
                  </a:lnTo>
                  <a:lnTo>
                    <a:pt x="455" y="91"/>
                  </a:lnTo>
                  <a:lnTo>
                    <a:pt x="455" y="91"/>
                  </a:lnTo>
                  <a:lnTo>
                    <a:pt x="455" y="91"/>
                  </a:lnTo>
                  <a:lnTo>
                    <a:pt x="455" y="91"/>
                  </a:lnTo>
                  <a:lnTo>
                    <a:pt x="460" y="91"/>
                  </a:lnTo>
                  <a:lnTo>
                    <a:pt x="460" y="91"/>
                  </a:lnTo>
                  <a:lnTo>
                    <a:pt x="465" y="91"/>
                  </a:lnTo>
                  <a:lnTo>
                    <a:pt x="465" y="91"/>
                  </a:lnTo>
                  <a:lnTo>
                    <a:pt x="465" y="87"/>
                  </a:lnTo>
                  <a:lnTo>
                    <a:pt x="465" y="87"/>
                  </a:lnTo>
                  <a:lnTo>
                    <a:pt x="465" y="87"/>
                  </a:lnTo>
                  <a:lnTo>
                    <a:pt x="465" y="87"/>
                  </a:lnTo>
                  <a:lnTo>
                    <a:pt x="465" y="87"/>
                  </a:lnTo>
                  <a:lnTo>
                    <a:pt x="465" y="82"/>
                  </a:lnTo>
                  <a:lnTo>
                    <a:pt x="465" y="82"/>
                  </a:lnTo>
                  <a:lnTo>
                    <a:pt x="465" y="82"/>
                  </a:lnTo>
                  <a:lnTo>
                    <a:pt x="465" y="82"/>
                  </a:lnTo>
                  <a:lnTo>
                    <a:pt x="465" y="82"/>
                  </a:lnTo>
                  <a:lnTo>
                    <a:pt x="465" y="77"/>
                  </a:lnTo>
                  <a:lnTo>
                    <a:pt x="465" y="77"/>
                  </a:lnTo>
                  <a:lnTo>
                    <a:pt x="465" y="77"/>
                  </a:lnTo>
                  <a:lnTo>
                    <a:pt x="465" y="77"/>
                  </a:lnTo>
                  <a:lnTo>
                    <a:pt x="465" y="77"/>
                  </a:lnTo>
                  <a:lnTo>
                    <a:pt x="465" y="77"/>
                  </a:lnTo>
                  <a:lnTo>
                    <a:pt x="465" y="77"/>
                  </a:lnTo>
                  <a:lnTo>
                    <a:pt x="465" y="72"/>
                  </a:lnTo>
                  <a:lnTo>
                    <a:pt x="465" y="72"/>
                  </a:lnTo>
                  <a:lnTo>
                    <a:pt x="465" y="72"/>
                  </a:lnTo>
                  <a:lnTo>
                    <a:pt x="465" y="72"/>
                  </a:lnTo>
                  <a:lnTo>
                    <a:pt x="465" y="72"/>
                  </a:lnTo>
                  <a:lnTo>
                    <a:pt x="465" y="72"/>
                  </a:lnTo>
                  <a:lnTo>
                    <a:pt x="465" y="72"/>
                  </a:lnTo>
                  <a:lnTo>
                    <a:pt x="465" y="72"/>
                  </a:lnTo>
                  <a:lnTo>
                    <a:pt x="470" y="67"/>
                  </a:lnTo>
                  <a:lnTo>
                    <a:pt x="470" y="67"/>
                  </a:lnTo>
                  <a:lnTo>
                    <a:pt x="475" y="67"/>
                  </a:lnTo>
                  <a:lnTo>
                    <a:pt x="475" y="67"/>
                  </a:lnTo>
                  <a:lnTo>
                    <a:pt x="475" y="67"/>
                  </a:lnTo>
                  <a:lnTo>
                    <a:pt x="475" y="67"/>
                  </a:lnTo>
                  <a:lnTo>
                    <a:pt x="480" y="67"/>
                  </a:lnTo>
                  <a:lnTo>
                    <a:pt x="480" y="62"/>
                  </a:lnTo>
                  <a:lnTo>
                    <a:pt x="480" y="62"/>
                  </a:lnTo>
                  <a:lnTo>
                    <a:pt x="480" y="62"/>
                  </a:lnTo>
                  <a:lnTo>
                    <a:pt x="480" y="62"/>
                  </a:lnTo>
                  <a:lnTo>
                    <a:pt x="484" y="62"/>
                  </a:lnTo>
                  <a:lnTo>
                    <a:pt x="484" y="58"/>
                  </a:lnTo>
                  <a:lnTo>
                    <a:pt x="484" y="58"/>
                  </a:lnTo>
                  <a:lnTo>
                    <a:pt x="489" y="58"/>
                  </a:lnTo>
                  <a:lnTo>
                    <a:pt x="494" y="58"/>
                  </a:lnTo>
                  <a:lnTo>
                    <a:pt x="494" y="58"/>
                  </a:lnTo>
                  <a:lnTo>
                    <a:pt x="494" y="58"/>
                  </a:lnTo>
                  <a:lnTo>
                    <a:pt x="494" y="58"/>
                  </a:lnTo>
                  <a:lnTo>
                    <a:pt x="499" y="58"/>
                  </a:lnTo>
                  <a:lnTo>
                    <a:pt x="499" y="58"/>
                  </a:lnTo>
                  <a:lnTo>
                    <a:pt x="499" y="62"/>
                  </a:lnTo>
                  <a:lnTo>
                    <a:pt x="499" y="62"/>
                  </a:lnTo>
                  <a:lnTo>
                    <a:pt x="499" y="62"/>
                  </a:lnTo>
                  <a:lnTo>
                    <a:pt x="499" y="67"/>
                  </a:lnTo>
                  <a:lnTo>
                    <a:pt x="494" y="67"/>
                  </a:lnTo>
                  <a:lnTo>
                    <a:pt x="494" y="67"/>
                  </a:lnTo>
                  <a:lnTo>
                    <a:pt x="494" y="67"/>
                  </a:lnTo>
                  <a:lnTo>
                    <a:pt x="494" y="67"/>
                  </a:lnTo>
                  <a:lnTo>
                    <a:pt x="499" y="67"/>
                  </a:lnTo>
                  <a:lnTo>
                    <a:pt x="499" y="72"/>
                  </a:lnTo>
                  <a:lnTo>
                    <a:pt x="499" y="72"/>
                  </a:lnTo>
                  <a:lnTo>
                    <a:pt x="499" y="72"/>
                  </a:lnTo>
                  <a:lnTo>
                    <a:pt x="494" y="72"/>
                  </a:lnTo>
                  <a:lnTo>
                    <a:pt x="494" y="72"/>
                  </a:lnTo>
                  <a:lnTo>
                    <a:pt x="494" y="72"/>
                  </a:lnTo>
                  <a:lnTo>
                    <a:pt x="494" y="72"/>
                  </a:lnTo>
                  <a:lnTo>
                    <a:pt x="489" y="72"/>
                  </a:lnTo>
                  <a:lnTo>
                    <a:pt x="489" y="72"/>
                  </a:lnTo>
                  <a:lnTo>
                    <a:pt x="489" y="72"/>
                  </a:lnTo>
                  <a:lnTo>
                    <a:pt x="489" y="77"/>
                  </a:lnTo>
                  <a:lnTo>
                    <a:pt x="489" y="77"/>
                  </a:lnTo>
                  <a:lnTo>
                    <a:pt x="489" y="77"/>
                  </a:lnTo>
                  <a:lnTo>
                    <a:pt x="489" y="77"/>
                  </a:lnTo>
                  <a:lnTo>
                    <a:pt x="494" y="77"/>
                  </a:lnTo>
                  <a:lnTo>
                    <a:pt x="494" y="77"/>
                  </a:lnTo>
                  <a:lnTo>
                    <a:pt x="499" y="77"/>
                  </a:lnTo>
                  <a:lnTo>
                    <a:pt x="499" y="77"/>
                  </a:lnTo>
                  <a:lnTo>
                    <a:pt x="504" y="72"/>
                  </a:lnTo>
                  <a:lnTo>
                    <a:pt x="504" y="72"/>
                  </a:lnTo>
                  <a:lnTo>
                    <a:pt x="504" y="72"/>
                  </a:lnTo>
                  <a:lnTo>
                    <a:pt x="504" y="72"/>
                  </a:lnTo>
                  <a:lnTo>
                    <a:pt x="509" y="72"/>
                  </a:lnTo>
                  <a:lnTo>
                    <a:pt x="509" y="72"/>
                  </a:lnTo>
                  <a:lnTo>
                    <a:pt x="514" y="72"/>
                  </a:lnTo>
                  <a:lnTo>
                    <a:pt x="518" y="67"/>
                  </a:lnTo>
                  <a:lnTo>
                    <a:pt x="518" y="67"/>
                  </a:lnTo>
                  <a:lnTo>
                    <a:pt x="523" y="67"/>
                  </a:lnTo>
                  <a:lnTo>
                    <a:pt x="528" y="62"/>
                  </a:lnTo>
                  <a:lnTo>
                    <a:pt x="528" y="62"/>
                  </a:lnTo>
                  <a:lnTo>
                    <a:pt x="528" y="62"/>
                  </a:lnTo>
                  <a:lnTo>
                    <a:pt x="528" y="62"/>
                  </a:lnTo>
                  <a:lnTo>
                    <a:pt x="533" y="67"/>
                  </a:lnTo>
                  <a:lnTo>
                    <a:pt x="528" y="67"/>
                  </a:lnTo>
                  <a:lnTo>
                    <a:pt x="533" y="67"/>
                  </a:lnTo>
                  <a:lnTo>
                    <a:pt x="533" y="72"/>
                  </a:lnTo>
                  <a:lnTo>
                    <a:pt x="533" y="72"/>
                  </a:lnTo>
                  <a:lnTo>
                    <a:pt x="533" y="77"/>
                  </a:lnTo>
                  <a:lnTo>
                    <a:pt x="533" y="77"/>
                  </a:lnTo>
                  <a:lnTo>
                    <a:pt x="533" y="77"/>
                  </a:lnTo>
                  <a:lnTo>
                    <a:pt x="533" y="77"/>
                  </a:lnTo>
                  <a:lnTo>
                    <a:pt x="533" y="82"/>
                  </a:lnTo>
                  <a:lnTo>
                    <a:pt x="538" y="82"/>
                  </a:lnTo>
                  <a:lnTo>
                    <a:pt x="538" y="82"/>
                  </a:lnTo>
                  <a:lnTo>
                    <a:pt x="538" y="82"/>
                  </a:lnTo>
                  <a:lnTo>
                    <a:pt x="538" y="82"/>
                  </a:lnTo>
                  <a:lnTo>
                    <a:pt x="538" y="87"/>
                  </a:lnTo>
                  <a:lnTo>
                    <a:pt x="538" y="87"/>
                  </a:lnTo>
                  <a:lnTo>
                    <a:pt x="543" y="87"/>
                  </a:lnTo>
                  <a:lnTo>
                    <a:pt x="543" y="82"/>
                  </a:lnTo>
                  <a:lnTo>
                    <a:pt x="543" y="82"/>
                  </a:lnTo>
                  <a:lnTo>
                    <a:pt x="543" y="82"/>
                  </a:lnTo>
                  <a:lnTo>
                    <a:pt x="543" y="82"/>
                  </a:lnTo>
                  <a:lnTo>
                    <a:pt x="543" y="77"/>
                  </a:lnTo>
                  <a:lnTo>
                    <a:pt x="543" y="77"/>
                  </a:lnTo>
                  <a:lnTo>
                    <a:pt x="543" y="77"/>
                  </a:lnTo>
                  <a:lnTo>
                    <a:pt x="543" y="77"/>
                  </a:lnTo>
                  <a:lnTo>
                    <a:pt x="543" y="77"/>
                  </a:lnTo>
                  <a:lnTo>
                    <a:pt x="543" y="77"/>
                  </a:lnTo>
                  <a:lnTo>
                    <a:pt x="543" y="77"/>
                  </a:lnTo>
                  <a:lnTo>
                    <a:pt x="547" y="72"/>
                  </a:lnTo>
                  <a:lnTo>
                    <a:pt x="547" y="72"/>
                  </a:lnTo>
                  <a:lnTo>
                    <a:pt x="547" y="72"/>
                  </a:lnTo>
                  <a:lnTo>
                    <a:pt x="547" y="72"/>
                  </a:lnTo>
                  <a:lnTo>
                    <a:pt x="547" y="72"/>
                  </a:lnTo>
                  <a:lnTo>
                    <a:pt x="543" y="72"/>
                  </a:lnTo>
                  <a:lnTo>
                    <a:pt x="543" y="72"/>
                  </a:lnTo>
                  <a:lnTo>
                    <a:pt x="543" y="72"/>
                  </a:lnTo>
                  <a:lnTo>
                    <a:pt x="543" y="72"/>
                  </a:lnTo>
                  <a:lnTo>
                    <a:pt x="543" y="72"/>
                  </a:lnTo>
                  <a:lnTo>
                    <a:pt x="543" y="72"/>
                  </a:lnTo>
                  <a:lnTo>
                    <a:pt x="543" y="67"/>
                  </a:lnTo>
                  <a:lnTo>
                    <a:pt x="543" y="67"/>
                  </a:lnTo>
                  <a:lnTo>
                    <a:pt x="543" y="67"/>
                  </a:lnTo>
                  <a:lnTo>
                    <a:pt x="543" y="67"/>
                  </a:lnTo>
                  <a:lnTo>
                    <a:pt x="543" y="67"/>
                  </a:lnTo>
                  <a:lnTo>
                    <a:pt x="543" y="67"/>
                  </a:lnTo>
                  <a:lnTo>
                    <a:pt x="547" y="67"/>
                  </a:lnTo>
                  <a:lnTo>
                    <a:pt x="547" y="67"/>
                  </a:lnTo>
                  <a:lnTo>
                    <a:pt x="547" y="67"/>
                  </a:lnTo>
                  <a:lnTo>
                    <a:pt x="547" y="67"/>
                  </a:lnTo>
                  <a:lnTo>
                    <a:pt x="547" y="67"/>
                  </a:lnTo>
                  <a:lnTo>
                    <a:pt x="547" y="67"/>
                  </a:lnTo>
                  <a:lnTo>
                    <a:pt x="547" y="67"/>
                  </a:lnTo>
                  <a:lnTo>
                    <a:pt x="552" y="67"/>
                  </a:lnTo>
                  <a:lnTo>
                    <a:pt x="552" y="67"/>
                  </a:lnTo>
                  <a:lnTo>
                    <a:pt x="552" y="67"/>
                  </a:lnTo>
                  <a:lnTo>
                    <a:pt x="552" y="67"/>
                  </a:lnTo>
                  <a:lnTo>
                    <a:pt x="552" y="67"/>
                  </a:lnTo>
                  <a:lnTo>
                    <a:pt x="552" y="67"/>
                  </a:lnTo>
                  <a:lnTo>
                    <a:pt x="552" y="67"/>
                  </a:lnTo>
                  <a:lnTo>
                    <a:pt x="552" y="67"/>
                  </a:lnTo>
                  <a:lnTo>
                    <a:pt x="552" y="62"/>
                  </a:lnTo>
                  <a:lnTo>
                    <a:pt x="557" y="62"/>
                  </a:lnTo>
                  <a:lnTo>
                    <a:pt x="557" y="67"/>
                  </a:lnTo>
                  <a:lnTo>
                    <a:pt x="557" y="67"/>
                  </a:lnTo>
                  <a:lnTo>
                    <a:pt x="557" y="67"/>
                  </a:lnTo>
                  <a:lnTo>
                    <a:pt x="557" y="67"/>
                  </a:lnTo>
                  <a:lnTo>
                    <a:pt x="562" y="67"/>
                  </a:lnTo>
                  <a:lnTo>
                    <a:pt x="562" y="67"/>
                  </a:lnTo>
                  <a:lnTo>
                    <a:pt x="562" y="67"/>
                  </a:lnTo>
                  <a:lnTo>
                    <a:pt x="562" y="67"/>
                  </a:lnTo>
                  <a:lnTo>
                    <a:pt x="562" y="62"/>
                  </a:lnTo>
                  <a:lnTo>
                    <a:pt x="562" y="62"/>
                  </a:lnTo>
                  <a:lnTo>
                    <a:pt x="562" y="62"/>
                  </a:lnTo>
                  <a:lnTo>
                    <a:pt x="562" y="62"/>
                  </a:lnTo>
                  <a:lnTo>
                    <a:pt x="562" y="62"/>
                  </a:lnTo>
                  <a:lnTo>
                    <a:pt x="562" y="62"/>
                  </a:lnTo>
                  <a:lnTo>
                    <a:pt x="562" y="58"/>
                  </a:lnTo>
                  <a:lnTo>
                    <a:pt x="562" y="58"/>
                  </a:lnTo>
                  <a:lnTo>
                    <a:pt x="562" y="58"/>
                  </a:lnTo>
                  <a:lnTo>
                    <a:pt x="562" y="58"/>
                  </a:lnTo>
                  <a:lnTo>
                    <a:pt x="562" y="58"/>
                  </a:lnTo>
                  <a:lnTo>
                    <a:pt x="562" y="58"/>
                  </a:lnTo>
                  <a:lnTo>
                    <a:pt x="567" y="58"/>
                  </a:lnTo>
                  <a:lnTo>
                    <a:pt x="567" y="58"/>
                  </a:lnTo>
                  <a:lnTo>
                    <a:pt x="567" y="62"/>
                  </a:lnTo>
                  <a:lnTo>
                    <a:pt x="567" y="62"/>
                  </a:lnTo>
                  <a:lnTo>
                    <a:pt x="567" y="62"/>
                  </a:lnTo>
                  <a:lnTo>
                    <a:pt x="572" y="58"/>
                  </a:lnTo>
                  <a:lnTo>
                    <a:pt x="572" y="58"/>
                  </a:lnTo>
                  <a:lnTo>
                    <a:pt x="572" y="58"/>
                  </a:lnTo>
                  <a:lnTo>
                    <a:pt x="576" y="58"/>
                  </a:lnTo>
                  <a:lnTo>
                    <a:pt x="576" y="58"/>
                  </a:lnTo>
                  <a:lnTo>
                    <a:pt x="576" y="58"/>
                  </a:lnTo>
                  <a:lnTo>
                    <a:pt x="576" y="58"/>
                  </a:lnTo>
                  <a:lnTo>
                    <a:pt x="576" y="58"/>
                  </a:lnTo>
                  <a:lnTo>
                    <a:pt x="576" y="58"/>
                  </a:lnTo>
                  <a:lnTo>
                    <a:pt x="576" y="58"/>
                  </a:lnTo>
                  <a:lnTo>
                    <a:pt x="576" y="62"/>
                  </a:lnTo>
                  <a:lnTo>
                    <a:pt x="581" y="62"/>
                  </a:lnTo>
                  <a:lnTo>
                    <a:pt x="581" y="62"/>
                  </a:lnTo>
                  <a:lnTo>
                    <a:pt x="581" y="62"/>
                  </a:lnTo>
                  <a:lnTo>
                    <a:pt x="581" y="62"/>
                  </a:lnTo>
                  <a:lnTo>
                    <a:pt x="581" y="67"/>
                  </a:lnTo>
                  <a:lnTo>
                    <a:pt x="581" y="67"/>
                  </a:lnTo>
                  <a:lnTo>
                    <a:pt x="581" y="67"/>
                  </a:lnTo>
                  <a:lnTo>
                    <a:pt x="581" y="67"/>
                  </a:lnTo>
                  <a:lnTo>
                    <a:pt x="586" y="67"/>
                  </a:lnTo>
                  <a:lnTo>
                    <a:pt x="586" y="72"/>
                  </a:lnTo>
                  <a:lnTo>
                    <a:pt x="581" y="72"/>
                  </a:lnTo>
                  <a:lnTo>
                    <a:pt x="581" y="72"/>
                  </a:lnTo>
                  <a:lnTo>
                    <a:pt x="581" y="77"/>
                  </a:lnTo>
                  <a:lnTo>
                    <a:pt x="586" y="72"/>
                  </a:lnTo>
                  <a:lnTo>
                    <a:pt x="591" y="72"/>
                  </a:lnTo>
                  <a:lnTo>
                    <a:pt x="591" y="67"/>
                  </a:lnTo>
                  <a:lnTo>
                    <a:pt x="596" y="67"/>
                  </a:lnTo>
                  <a:lnTo>
                    <a:pt x="596" y="62"/>
                  </a:lnTo>
                  <a:lnTo>
                    <a:pt x="596" y="62"/>
                  </a:lnTo>
                  <a:lnTo>
                    <a:pt x="596" y="62"/>
                  </a:lnTo>
                  <a:lnTo>
                    <a:pt x="596" y="58"/>
                  </a:lnTo>
                  <a:lnTo>
                    <a:pt x="596" y="58"/>
                  </a:lnTo>
                  <a:lnTo>
                    <a:pt x="596" y="53"/>
                  </a:lnTo>
                  <a:lnTo>
                    <a:pt x="596" y="53"/>
                  </a:lnTo>
                  <a:lnTo>
                    <a:pt x="596" y="53"/>
                  </a:lnTo>
                  <a:lnTo>
                    <a:pt x="596" y="48"/>
                  </a:lnTo>
                  <a:lnTo>
                    <a:pt x="596" y="48"/>
                  </a:lnTo>
                  <a:lnTo>
                    <a:pt x="596" y="43"/>
                  </a:lnTo>
                  <a:lnTo>
                    <a:pt x="596" y="38"/>
                  </a:lnTo>
                  <a:lnTo>
                    <a:pt x="596" y="38"/>
                  </a:lnTo>
                  <a:lnTo>
                    <a:pt x="591" y="33"/>
                  </a:lnTo>
                  <a:lnTo>
                    <a:pt x="591" y="29"/>
                  </a:lnTo>
                  <a:lnTo>
                    <a:pt x="591" y="29"/>
                  </a:lnTo>
                  <a:lnTo>
                    <a:pt x="591" y="29"/>
                  </a:lnTo>
                  <a:lnTo>
                    <a:pt x="591" y="29"/>
                  </a:lnTo>
                  <a:lnTo>
                    <a:pt x="596" y="24"/>
                  </a:lnTo>
                  <a:lnTo>
                    <a:pt x="596" y="24"/>
                  </a:lnTo>
                  <a:lnTo>
                    <a:pt x="601" y="24"/>
                  </a:lnTo>
                  <a:lnTo>
                    <a:pt x="605" y="24"/>
                  </a:lnTo>
                  <a:lnTo>
                    <a:pt x="610" y="24"/>
                  </a:lnTo>
                  <a:lnTo>
                    <a:pt x="610" y="24"/>
                  </a:lnTo>
                  <a:lnTo>
                    <a:pt x="615" y="24"/>
                  </a:lnTo>
                  <a:lnTo>
                    <a:pt x="615" y="19"/>
                  </a:lnTo>
                  <a:lnTo>
                    <a:pt x="615" y="19"/>
                  </a:lnTo>
                  <a:lnTo>
                    <a:pt x="615" y="14"/>
                  </a:lnTo>
                  <a:lnTo>
                    <a:pt x="615" y="14"/>
                  </a:lnTo>
                  <a:lnTo>
                    <a:pt x="615" y="14"/>
                  </a:lnTo>
                  <a:lnTo>
                    <a:pt x="615" y="9"/>
                  </a:lnTo>
                  <a:lnTo>
                    <a:pt x="615" y="9"/>
                  </a:lnTo>
                  <a:lnTo>
                    <a:pt x="620" y="4"/>
                  </a:lnTo>
                  <a:lnTo>
                    <a:pt x="620" y="4"/>
                  </a:lnTo>
                  <a:lnTo>
                    <a:pt x="620" y="0"/>
                  </a:lnTo>
                  <a:lnTo>
                    <a:pt x="625" y="0"/>
                  </a:lnTo>
                  <a:lnTo>
                    <a:pt x="625" y="0"/>
                  </a:lnTo>
                  <a:lnTo>
                    <a:pt x="625" y="4"/>
                  </a:lnTo>
                  <a:lnTo>
                    <a:pt x="630" y="4"/>
                  </a:lnTo>
                  <a:lnTo>
                    <a:pt x="635" y="9"/>
                  </a:lnTo>
                  <a:lnTo>
                    <a:pt x="635" y="9"/>
                  </a:lnTo>
                  <a:lnTo>
                    <a:pt x="639" y="14"/>
                  </a:lnTo>
                  <a:lnTo>
                    <a:pt x="639" y="14"/>
                  </a:lnTo>
                  <a:lnTo>
                    <a:pt x="639" y="14"/>
                  </a:lnTo>
                  <a:lnTo>
                    <a:pt x="639" y="19"/>
                  </a:lnTo>
                  <a:lnTo>
                    <a:pt x="635" y="24"/>
                  </a:lnTo>
                  <a:lnTo>
                    <a:pt x="635" y="24"/>
                  </a:lnTo>
                  <a:lnTo>
                    <a:pt x="635" y="24"/>
                  </a:lnTo>
                  <a:lnTo>
                    <a:pt x="635" y="29"/>
                  </a:lnTo>
                  <a:lnTo>
                    <a:pt x="635" y="29"/>
                  </a:lnTo>
                  <a:lnTo>
                    <a:pt x="635" y="33"/>
                  </a:lnTo>
                  <a:lnTo>
                    <a:pt x="639" y="38"/>
                  </a:lnTo>
                  <a:lnTo>
                    <a:pt x="639" y="38"/>
                  </a:lnTo>
                  <a:lnTo>
                    <a:pt x="635" y="43"/>
                  </a:lnTo>
                  <a:lnTo>
                    <a:pt x="635" y="43"/>
                  </a:lnTo>
                  <a:lnTo>
                    <a:pt x="630" y="48"/>
                  </a:lnTo>
                  <a:lnTo>
                    <a:pt x="630" y="48"/>
                  </a:lnTo>
                  <a:lnTo>
                    <a:pt x="630" y="53"/>
                  </a:lnTo>
                  <a:lnTo>
                    <a:pt x="630" y="53"/>
                  </a:lnTo>
                  <a:lnTo>
                    <a:pt x="630" y="58"/>
                  </a:lnTo>
                  <a:lnTo>
                    <a:pt x="630" y="58"/>
                  </a:lnTo>
                  <a:lnTo>
                    <a:pt x="625" y="58"/>
                  </a:lnTo>
                  <a:lnTo>
                    <a:pt x="625" y="58"/>
                  </a:lnTo>
                  <a:lnTo>
                    <a:pt x="625" y="62"/>
                  </a:lnTo>
                  <a:lnTo>
                    <a:pt x="625" y="62"/>
                  </a:lnTo>
                  <a:lnTo>
                    <a:pt x="625" y="62"/>
                  </a:lnTo>
                  <a:lnTo>
                    <a:pt x="625" y="62"/>
                  </a:lnTo>
                  <a:lnTo>
                    <a:pt x="620" y="67"/>
                  </a:lnTo>
                  <a:lnTo>
                    <a:pt x="615" y="67"/>
                  </a:lnTo>
                  <a:lnTo>
                    <a:pt x="610" y="72"/>
                  </a:lnTo>
                  <a:lnTo>
                    <a:pt x="610" y="77"/>
                  </a:lnTo>
                  <a:lnTo>
                    <a:pt x="605" y="77"/>
                  </a:lnTo>
                  <a:lnTo>
                    <a:pt x="605" y="82"/>
                  </a:lnTo>
                  <a:lnTo>
                    <a:pt x="605" y="87"/>
                  </a:lnTo>
                  <a:lnTo>
                    <a:pt x="605" y="91"/>
                  </a:lnTo>
                  <a:lnTo>
                    <a:pt x="610" y="96"/>
                  </a:lnTo>
                  <a:lnTo>
                    <a:pt x="610" y="101"/>
                  </a:lnTo>
                  <a:lnTo>
                    <a:pt x="610" y="101"/>
                  </a:lnTo>
                  <a:lnTo>
                    <a:pt x="610" y="106"/>
                  </a:lnTo>
                  <a:lnTo>
                    <a:pt x="615" y="106"/>
                  </a:lnTo>
                  <a:lnTo>
                    <a:pt x="615" y="111"/>
                  </a:lnTo>
                  <a:lnTo>
                    <a:pt x="620" y="111"/>
                  </a:lnTo>
                  <a:lnTo>
                    <a:pt x="625" y="111"/>
                  </a:lnTo>
                  <a:lnTo>
                    <a:pt x="630" y="111"/>
                  </a:lnTo>
                  <a:lnTo>
                    <a:pt x="639" y="111"/>
                  </a:lnTo>
                  <a:lnTo>
                    <a:pt x="644" y="111"/>
                  </a:lnTo>
                  <a:lnTo>
                    <a:pt x="649" y="111"/>
                  </a:lnTo>
                  <a:lnTo>
                    <a:pt x="654" y="111"/>
                  </a:lnTo>
                  <a:lnTo>
                    <a:pt x="659" y="111"/>
                  </a:lnTo>
                  <a:lnTo>
                    <a:pt x="668" y="111"/>
                  </a:lnTo>
                  <a:lnTo>
                    <a:pt x="673" y="116"/>
                  </a:lnTo>
                  <a:lnTo>
                    <a:pt x="678" y="120"/>
                  </a:lnTo>
                  <a:lnTo>
                    <a:pt x="683" y="120"/>
                  </a:lnTo>
                  <a:lnTo>
                    <a:pt x="688" y="125"/>
                  </a:lnTo>
                  <a:lnTo>
                    <a:pt x="693" y="125"/>
                  </a:lnTo>
                  <a:lnTo>
                    <a:pt x="693" y="130"/>
                  </a:lnTo>
                  <a:lnTo>
                    <a:pt x="693" y="130"/>
                  </a:lnTo>
                  <a:lnTo>
                    <a:pt x="693" y="135"/>
                  </a:lnTo>
                  <a:lnTo>
                    <a:pt x="697" y="140"/>
                  </a:lnTo>
                  <a:lnTo>
                    <a:pt x="697" y="145"/>
                  </a:lnTo>
                  <a:lnTo>
                    <a:pt x="697" y="150"/>
                  </a:lnTo>
                  <a:lnTo>
                    <a:pt x="702" y="150"/>
                  </a:lnTo>
                  <a:lnTo>
                    <a:pt x="702" y="154"/>
                  </a:lnTo>
                  <a:lnTo>
                    <a:pt x="702" y="154"/>
                  </a:lnTo>
                  <a:lnTo>
                    <a:pt x="707" y="154"/>
                  </a:lnTo>
                  <a:lnTo>
                    <a:pt x="707" y="154"/>
                  </a:lnTo>
                  <a:lnTo>
                    <a:pt x="712" y="154"/>
                  </a:lnTo>
                  <a:lnTo>
                    <a:pt x="717" y="154"/>
                  </a:lnTo>
                  <a:lnTo>
                    <a:pt x="717" y="154"/>
                  </a:lnTo>
                  <a:lnTo>
                    <a:pt x="722" y="154"/>
                  </a:lnTo>
                  <a:lnTo>
                    <a:pt x="722" y="159"/>
                  </a:lnTo>
                  <a:lnTo>
                    <a:pt x="727" y="159"/>
                  </a:lnTo>
                  <a:lnTo>
                    <a:pt x="727" y="164"/>
                  </a:lnTo>
                  <a:lnTo>
                    <a:pt x="727" y="164"/>
                  </a:lnTo>
                  <a:lnTo>
                    <a:pt x="727" y="169"/>
                  </a:lnTo>
                  <a:lnTo>
                    <a:pt x="727" y="174"/>
                  </a:lnTo>
                  <a:lnTo>
                    <a:pt x="727" y="179"/>
                  </a:lnTo>
                  <a:lnTo>
                    <a:pt x="722" y="183"/>
                  </a:lnTo>
                  <a:lnTo>
                    <a:pt x="717" y="188"/>
                  </a:lnTo>
                  <a:lnTo>
                    <a:pt x="717" y="193"/>
                  </a:lnTo>
                  <a:lnTo>
                    <a:pt x="712" y="198"/>
                  </a:lnTo>
                  <a:lnTo>
                    <a:pt x="707" y="203"/>
                  </a:lnTo>
                  <a:lnTo>
                    <a:pt x="702" y="208"/>
                  </a:lnTo>
                  <a:lnTo>
                    <a:pt x="697" y="212"/>
                  </a:lnTo>
                  <a:lnTo>
                    <a:pt x="688" y="217"/>
                  </a:lnTo>
                  <a:lnTo>
                    <a:pt x="683" y="227"/>
                  </a:lnTo>
                  <a:lnTo>
                    <a:pt x="678" y="232"/>
                  </a:lnTo>
                  <a:lnTo>
                    <a:pt x="668" y="237"/>
                  </a:lnTo>
                  <a:lnTo>
                    <a:pt x="668" y="241"/>
                  </a:lnTo>
                  <a:lnTo>
                    <a:pt x="664" y="241"/>
                  </a:lnTo>
                  <a:lnTo>
                    <a:pt x="659" y="246"/>
                  </a:lnTo>
                  <a:lnTo>
                    <a:pt x="659" y="246"/>
                  </a:lnTo>
                  <a:lnTo>
                    <a:pt x="654" y="251"/>
                  </a:lnTo>
                  <a:lnTo>
                    <a:pt x="649" y="251"/>
                  </a:lnTo>
                  <a:lnTo>
                    <a:pt x="644" y="256"/>
                  </a:lnTo>
                  <a:lnTo>
                    <a:pt x="639" y="261"/>
                  </a:lnTo>
                  <a:lnTo>
                    <a:pt x="635" y="261"/>
                  </a:lnTo>
                  <a:lnTo>
                    <a:pt x="630" y="266"/>
                  </a:lnTo>
                  <a:lnTo>
                    <a:pt x="630" y="270"/>
                  </a:lnTo>
                  <a:lnTo>
                    <a:pt x="625" y="270"/>
                  </a:lnTo>
                  <a:lnTo>
                    <a:pt x="620" y="280"/>
                  </a:lnTo>
                  <a:lnTo>
                    <a:pt x="615" y="285"/>
                  </a:lnTo>
                  <a:lnTo>
                    <a:pt x="610" y="290"/>
                  </a:lnTo>
                  <a:lnTo>
                    <a:pt x="610" y="295"/>
                  </a:lnTo>
                  <a:lnTo>
                    <a:pt x="610" y="295"/>
                  </a:lnTo>
                  <a:lnTo>
                    <a:pt x="610" y="299"/>
                  </a:lnTo>
                  <a:lnTo>
                    <a:pt x="605" y="304"/>
                  </a:lnTo>
                  <a:lnTo>
                    <a:pt x="605" y="304"/>
                  </a:lnTo>
                  <a:lnTo>
                    <a:pt x="605" y="309"/>
                  </a:lnTo>
                  <a:lnTo>
                    <a:pt x="605" y="309"/>
                  </a:lnTo>
                  <a:lnTo>
                    <a:pt x="601" y="309"/>
                  </a:lnTo>
                  <a:lnTo>
                    <a:pt x="601" y="314"/>
                  </a:lnTo>
                  <a:lnTo>
                    <a:pt x="601" y="319"/>
                  </a:lnTo>
                  <a:lnTo>
                    <a:pt x="601" y="324"/>
                  </a:lnTo>
                  <a:lnTo>
                    <a:pt x="601" y="333"/>
                  </a:lnTo>
                  <a:lnTo>
                    <a:pt x="596" y="338"/>
                  </a:lnTo>
                  <a:lnTo>
                    <a:pt x="591" y="343"/>
                  </a:lnTo>
                  <a:lnTo>
                    <a:pt x="591" y="343"/>
                  </a:lnTo>
                  <a:lnTo>
                    <a:pt x="591" y="343"/>
                  </a:lnTo>
                  <a:lnTo>
                    <a:pt x="591" y="343"/>
                  </a:lnTo>
                  <a:lnTo>
                    <a:pt x="591" y="343"/>
                  </a:lnTo>
                  <a:lnTo>
                    <a:pt x="591" y="343"/>
                  </a:lnTo>
                  <a:lnTo>
                    <a:pt x="591" y="343"/>
                  </a:lnTo>
                  <a:lnTo>
                    <a:pt x="591" y="343"/>
                  </a:lnTo>
                  <a:lnTo>
                    <a:pt x="591" y="343"/>
                  </a:lnTo>
                  <a:lnTo>
                    <a:pt x="586" y="348"/>
                  </a:lnTo>
                  <a:lnTo>
                    <a:pt x="586" y="348"/>
                  </a:lnTo>
                  <a:lnTo>
                    <a:pt x="586" y="348"/>
                  </a:lnTo>
                  <a:lnTo>
                    <a:pt x="586" y="348"/>
                  </a:lnTo>
                  <a:lnTo>
                    <a:pt x="586" y="353"/>
                  </a:lnTo>
                  <a:lnTo>
                    <a:pt x="586" y="353"/>
                  </a:lnTo>
                  <a:lnTo>
                    <a:pt x="586" y="353"/>
                  </a:lnTo>
                  <a:lnTo>
                    <a:pt x="586" y="358"/>
                  </a:lnTo>
                  <a:lnTo>
                    <a:pt x="581" y="358"/>
                  </a:lnTo>
                  <a:lnTo>
                    <a:pt x="581" y="358"/>
                  </a:lnTo>
                  <a:lnTo>
                    <a:pt x="581" y="362"/>
                  </a:lnTo>
                  <a:lnTo>
                    <a:pt x="576" y="362"/>
                  </a:lnTo>
                  <a:lnTo>
                    <a:pt x="576" y="362"/>
                  </a:lnTo>
                  <a:lnTo>
                    <a:pt x="576" y="362"/>
                  </a:lnTo>
                  <a:lnTo>
                    <a:pt x="576" y="362"/>
                  </a:lnTo>
                  <a:lnTo>
                    <a:pt x="576" y="367"/>
                  </a:lnTo>
                  <a:lnTo>
                    <a:pt x="576" y="367"/>
                  </a:lnTo>
                  <a:lnTo>
                    <a:pt x="576" y="367"/>
                  </a:lnTo>
                  <a:lnTo>
                    <a:pt x="576" y="367"/>
                  </a:lnTo>
                  <a:lnTo>
                    <a:pt x="576" y="367"/>
                  </a:lnTo>
                  <a:lnTo>
                    <a:pt x="576" y="367"/>
                  </a:lnTo>
                  <a:lnTo>
                    <a:pt x="576" y="367"/>
                  </a:lnTo>
                  <a:lnTo>
                    <a:pt x="572" y="367"/>
                  </a:lnTo>
                  <a:lnTo>
                    <a:pt x="572" y="367"/>
                  </a:lnTo>
                  <a:lnTo>
                    <a:pt x="572" y="367"/>
                  </a:lnTo>
                  <a:lnTo>
                    <a:pt x="572" y="367"/>
                  </a:lnTo>
                  <a:lnTo>
                    <a:pt x="572" y="367"/>
                  </a:lnTo>
                  <a:lnTo>
                    <a:pt x="572" y="372"/>
                  </a:lnTo>
                  <a:lnTo>
                    <a:pt x="567" y="372"/>
                  </a:lnTo>
                  <a:lnTo>
                    <a:pt x="567" y="372"/>
                  </a:lnTo>
                  <a:lnTo>
                    <a:pt x="567" y="372"/>
                  </a:lnTo>
                  <a:lnTo>
                    <a:pt x="567" y="372"/>
                  </a:lnTo>
                  <a:lnTo>
                    <a:pt x="567" y="372"/>
                  </a:lnTo>
                  <a:lnTo>
                    <a:pt x="562" y="377"/>
                  </a:lnTo>
                  <a:lnTo>
                    <a:pt x="562" y="377"/>
                  </a:lnTo>
                  <a:lnTo>
                    <a:pt x="562" y="377"/>
                  </a:lnTo>
                  <a:lnTo>
                    <a:pt x="562" y="377"/>
                  </a:lnTo>
                  <a:lnTo>
                    <a:pt x="562" y="377"/>
                  </a:lnTo>
                  <a:lnTo>
                    <a:pt x="557" y="377"/>
                  </a:lnTo>
                  <a:lnTo>
                    <a:pt x="557" y="382"/>
                  </a:lnTo>
                  <a:lnTo>
                    <a:pt x="557" y="382"/>
                  </a:lnTo>
                  <a:lnTo>
                    <a:pt x="557" y="382"/>
                  </a:lnTo>
                  <a:lnTo>
                    <a:pt x="557" y="382"/>
                  </a:lnTo>
                  <a:lnTo>
                    <a:pt x="557" y="382"/>
                  </a:lnTo>
                  <a:lnTo>
                    <a:pt x="552" y="382"/>
                  </a:lnTo>
                  <a:lnTo>
                    <a:pt x="552" y="382"/>
                  </a:lnTo>
                  <a:lnTo>
                    <a:pt x="552" y="382"/>
                  </a:lnTo>
                  <a:lnTo>
                    <a:pt x="552" y="382"/>
                  </a:lnTo>
                  <a:lnTo>
                    <a:pt x="552" y="382"/>
                  </a:lnTo>
                  <a:lnTo>
                    <a:pt x="547" y="382"/>
                  </a:lnTo>
                  <a:lnTo>
                    <a:pt x="547" y="382"/>
                  </a:lnTo>
                  <a:lnTo>
                    <a:pt x="547" y="382"/>
                  </a:lnTo>
                  <a:lnTo>
                    <a:pt x="543" y="387"/>
                  </a:lnTo>
                  <a:lnTo>
                    <a:pt x="543" y="387"/>
                  </a:lnTo>
                  <a:lnTo>
                    <a:pt x="543" y="391"/>
                  </a:lnTo>
                  <a:lnTo>
                    <a:pt x="543" y="391"/>
                  </a:lnTo>
                  <a:lnTo>
                    <a:pt x="538" y="391"/>
                  </a:lnTo>
                  <a:lnTo>
                    <a:pt x="538" y="391"/>
                  </a:lnTo>
                  <a:lnTo>
                    <a:pt x="533" y="391"/>
                  </a:lnTo>
                  <a:lnTo>
                    <a:pt x="533" y="391"/>
                  </a:lnTo>
                  <a:lnTo>
                    <a:pt x="533" y="391"/>
                  </a:lnTo>
                  <a:lnTo>
                    <a:pt x="528" y="391"/>
                  </a:lnTo>
                  <a:lnTo>
                    <a:pt x="528" y="391"/>
                  </a:lnTo>
                  <a:lnTo>
                    <a:pt x="528" y="391"/>
                  </a:lnTo>
                  <a:lnTo>
                    <a:pt x="523" y="391"/>
                  </a:lnTo>
                  <a:lnTo>
                    <a:pt x="523" y="396"/>
                  </a:lnTo>
                  <a:lnTo>
                    <a:pt x="518" y="396"/>
                  </a:lnTo>
                  <a:lnTo>
                    <a:pt x="518" y="401"/>
                  </a:lnTo>
                  <a:lnTo>
                    <a:pt x="514" y="401"/>
                  </a:lnTo>
                  <a:lnTo>
                    <a:pt x="514" y="401"/>
                  </a:lnTo>
                  <a:lnTo>
                    <a:pt x="514" y="401"/>
                  </a:lnTo>
                  <a:lnTo>
                    <a:pt x="509" y="406"/>
                  </a:lnTo>
                  <a:lnTo>
                    <a:pt x="509" y="406"/>
                  </a:lnTo>
                  <a:lnTo>
                    <a:pt x="509" y="406"/>
                  </a:lnTo>
                  <a:lnTo>
                    <a:pt x="504" y="406"/>
                  </a:lnTo>
                  <a:lnTo>
                    <a:pt x="504" y="406"/>
                  </a:lnTo>
                  <a:lnTo>
                    <a:pt x="499" y="406"/>
                  </a:lnTo>
                  <a:lnTo>
                    <a:pt x="499" y="406"/>
                  </a:lnTo>
                  <a:lnTo>
                    <a:pt x="494" y="406"/>
                  </a:lnTo>
                  <a:lnTo>
                    <a:pt x="494" y="411"/>
                  </a:lnTo>
                  <a:lnTo>
                    <a:pt x="489" y="411"/>
                  </a:lnTo>
                  <a:lnTo>
                    <a:pt x="489" y="411"/>
                  </a:lnTo>
                  <a:lnTo>
                    <a:pt x="484" y="411"/>
                  </a:lnTo>
                  <a:lnTo>
                    <a:pt x="484" y="411"/>
                  </a:lnTo>
                  <a:lnTo>
                    <a:pt x="484" y="411"/>
                  </a:lnTo>
                  <a:lnTo>
                    <a:pt x="484" y="411"/>
                  </a:lnTo>
                  <a:lnTo>
                    <a:pt x="480" y="411"/>
                  </a:lnTo>
                  <a:lnTo>
                    <a:pt x="480" y="411"/>
                  </a:lnTo>
                  <a:lnTo>
                    <a:pt x="480" y="406"/>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15" name="Freeform 87">
              <a:extLst>
                <a:ext uri="{FF2B5EF4-FFF2-40B4-BE49-F238E27FC236}">
                  <a16:creationId xmlns:a16="http://schemas.microsoft.com/office/drawing/2014/main" xmlns="" id="{D844E059-47A4-4377-9B85-D4DF8FA6D407}"/>
                </a:ext>
              </a:extLst>
            </p:cNvPr>
            <p:cNvSpPr>
              <a:spLocks/>
            </p:cNvSpPr>
            <p:nvPr/>
          </p:nvSpPr>
          <p:spPr bwMode="auto">
            <a:xfrm>
              <a:off x="11219880" y="1797047"/>
              <a:ext cx="495773" cy="355004"/>
            </a:xfrm>
            <a:custGeom>
              <a:avLst/>
              <a:gdLst>
                <a:gd name="T0" fmla="*/ 218 w 518"/>
                <a:gd name="T1" fmla="*/ 401 h 416"/>
                <a:gd name="T2" fmla="*/ 189 w 518"/>
                <a:gd name="T3" fmla="*/ 411 h 416"/>
                <a:gd name="T4" fmla="*/ 164 w 518"/>
                <a:gd name="T5" fmla="*/ 411 h 416"/>
                <a:gd name="T6" fmla="*/ 126 w 518"/>
                <a:gd name="T7" fmla="*/ 401 h 416"/>
                <a:gd name="T8" fmla="*/ 106 w 518"/>
                <a:gd name="T9" fmla="*/ 367 h 416"/>
                <a:gd name="T10" fmla="*/ 101 w 518"/>
                <a:gd name="T11" fmla="*/ 343 h 416"/>
                <a:gd name="T12" fmla="*/ 77 w 518"/>
                <a:gd name="T13" fmla="*/ 343 h 416"/>
                <a:gd name="T14" fmla="*/ 77 w 518"/>
                <a:gd name="T15" fmla="*/ 309 h 416"/>
                <a:gd name="T16" fmla="*/ 68 w 518"/>
                <a:gd name="T17" fmla="*/ 285 h 416"/>
                <a:gd name="T18" fmla="*/ 68 w 518"/>
                <a:gd name="T19" fmla="*/ 237 h 416"/>
                <a:gd name="T20" fmla="*/ 48 w 518"/>
                <a:gd name="T21" fmla="*/ 222 h 416"/>
                <a:gd name="T22" fmla="*/ 34 w 518"/>
                <a:gd name="T23" fmla="*/ 198 h 416"/>
                <a:gd name="T24" fmla="*/ 14 w 518"/>
                <a:gd name="T25" fmla="*/ 164 h 416"/>
                <a:gd name="T26" fmla="*/ 9 w 518"/>
                <a:gd name="T27" fmla="*/ 130 h 416"/>
                <a:gd name="T28" fmla="*/ 29 w 518"/>
                <a:gd name="T29" fmla="*/ 125 h 416"/>
                <a:gd name="T30" fmla="*/ 43 w 518"/>
                <a:gd name="T31" fmla="*/ 130 h 416"/>
                <a:gd name="T32" fmla="*/ 48 w 518"/>
                <a:gd name="T33" fmla="*/ 116 h 416"/>
                <a:gd name="T34" fmla="*/ 58 w 518"/>
                <a:gd name="T35" fmla="*/ 116 h 416"/>
                <a:gd name="T36" fmla="*/ 77 w 518"/>
                <a:gd name="T37" fmla="*/ 111 h 416"/>
                <a:gd name="T38" fmla="*/ 97 w 518"/>
                <a:gd name="T39" fmla="*/ 101 h 416"/>
                <a:gd name="T40" fmla="*/ 111 w 518"/>
                <a:gd name="T41" fmla="*/ 96 h 416"/>
                <a:gd name="T42" fmla="*/ 121 w 518"/>
                <a:gd name="T43" fmla="*/ 87 h 416"/>
                <a:gd name="T44" fmla="*/ 155 w 518"/>
                <a:gd name="T45" fmla="*/ 82 h 416"/>
                <a:gd name="T46" fmla="*/ 193 w 518"/>
                <a:gd name="T47" fmla="*/ 48 h 416"/>
                <a:gd name="T48" fmla="*/ 213 w 518"/>
                <a:gd name="T49" fmla="*/ 48 h 416"/>
                <a:gd name="T50" fmla="*/ 242 w 518"/>
                <a:gd name="T51" fmla="*/ 29 h 416"/>
                <a:gd name="T52" fmla="*/ 261 w 518"/>
                <a:gd name="T53" fmla="*/ 14 h 416"/>
                <a:gd name="T54" fmla="*/ 276 w 518"/>
                <a:gd name="T55" fmla="*/ 4 h 416"/>
                <a:gd name="T56" fmla="*/ 290 w 518"/>
                <a:gd name="T57" fmla="*/ 24 h 416"/>
                <a:gd name="T58" fmla="*/ 295 w 518"/>
                <a:gd name="T59" fmla="*/ 43 h 416"/>
                <a:gd name="T60" fmla="*/ 290 w 518"/>
                <a:gd name="T61" fmla="*/ 58 h 416"/>
                <a:gd name="T62" fmla="*/ 300 w 518"/>
                <a:gd name="T63" fmla="*/ 82 h 416"/>
                <a:gd name="T64" fmla="*/ 305 w 518"/>
                <a:gd name="T65" fmla="*/ 96 h 416"/>
                <a:gd name="T66" fmla="*/ 305 w 518"/>
                <a:gd name="T67" fmla="*/ 116 h 416"/>
                <a:gd name="T68" fmla="*/ 314 w 518"/>
                <a:gd name="T69" fmla="*/ 130 h 416"/>
                <a:gd name="T70" fmla="*/ 314 w 518"/>
                <a:gd name="T71" fmla="*/ 140 h 416"/>
                <a:gd name="T72" fmla="*/ 319 w 518"/>
                <a:gd name="T73" fmla="*/ 150 h 416"/>
                <a:gd name="T74" fmla="*/ 329 w 518"/>
                <a:gd name="T75" fmla="*/ 164 h 416"/>
                <a:gd name="T76" fmla="*/ 363 w 518"/>
                <a:gd name="T77" fmla="*/ 169 h 416"/>
                <a:gd name="T78" fmla="*/ 377 w 518"/>
                <a:gd name="T79" fmla="*/ 193 h 416"/>
                <a:gd name="T80" fmla="*/ 392 w 518"/>
                <a:gd name="T81" fmla="*/ 198 h 416"/>
                <a:gd name="T82" fmla="*/ 406 w 518"/>
                <a:gd name="T83" fmla="*/ 208 h 416"/>
                <a:gd name="T84" fmla="*/ 426 w 518"/>
                <a:gd name="T85" fmla="*/ 212 h 416"/>
                <a:gd name="T86" fmla="*/ 435 w 518"/>
                <a:gd name="T87" fmla="*/ 212 h 416"/>
                <a:gd name="T88" fmla="*/ 455 w 518"/>
                <a:gd name="T89" fmla="*/ 212 h 416"/>
                <a:gd name="T90" fmla="*/ 455 w 518"/>
                <a:gd name="T91" fmla="*/ 222 h 416"/>
                <a:gd name="T92" fmla="*/ 460 w 518"/>
                <a:gd name="T93" fmla="*/ 232 h 416"/>
                <a:gd name="T94" fmla="*/ 474 w 518"/>
                <a:gd name="T95" fmla="*/ 241 h 416"/>
                <a:gd name="T96" fmla="*/ 474 w 518"/>
                <a:gd name="T97" fmla="*/ 251 h 416"/>
                <a:gd name="T98" fmla="*/ 489 w 518"/>
                <a:gd name="T99" fmla="*/ 261 h 416"/>
                <a:gd name="T100" fmla="*/ 513 w 518"/>
                <a:gd name="T101" fmla="*/ 261 h 416"/>
                <a:gd name="T102" fmla="*/ 498 w 518"/>
                <a:gd name="T103" fmla="*/ 285 h 416"/>
                <a:gd name="T104" fmla="*/ 460 w 518"/>
                <a:gd name="T105" fmla="*/ 304 h 416"/>
                <a:gd name="T106" fmla="*/ 445 w 518"/>
                <a:gd name="T107" fmla="*/ 329 h 416"/>
                <a:gd name="T108" fmla="*/ 416 w 518"/>
                <a:gd name="T109" fmla="*/ 348 h 416"/>
                <a:gd name="T110" fmla="*/ 392 w 518"/>
                <a:gd name="T111" fmla="*/ 367 h 416"/>
                <a:gd name="T112" fmla="*/ 358 w 518"/>
                <a:gd name="T113" fmla="*/ 372 h 416"/>
                <a:gd name="T114" fmla="*/ 334 w 518"/>
                <a:gd name="T115" fmla="*/ 377 h 416"/>
                <a:gd name="T116" fmla="*/ 290 w 518"/>
                <a:gd name="T117" fmla="*/ 387 h 416"/>
                <a:gd name="T118" fmla="*/ 271 w 518"/>
                <a:gd name="T119" fmla="*/ 40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8" h="416">
                  <a:moveTo>
                    <a:pt x="242" y="411"/>
                  </a:moveTo>
                  <a:lnTo>
                    <a:pt x="242" y="411"/>
                  </a:lnTo>
                  <a:lnTo>
                    <a:pt x="242" y="411"/>
                  </a:lnTo>
                  <a:lnTo>
                    <a:pt x="242" y="411"/>
                  </a:lnTo>
                  <a:lnTo>
                    <a:pt x="242" y="416"/>
                  </a:lnTo>
                  <a:lnTo>
                    <a:pt x="242" y="416"/>
                  </a:lnTo>
                  <a:lnTo>
                    <a:pt x="237" y="411"/>
                  </a:lnTo>
                  <a:lnTo>
                    <a:pt x="237" y="411"/>
                  </a:lnTo>
                  <a:lnTo>
                    <a:pt x="232" y="411"/>
                  </a:lnTo>
                  <a:lnTo>
                    <a:pt x="232" y="411"/>
                  </a:lnTo>
                  <a:lnTo>
                    <a:pt x="232" y="411"/>
                  </a:lnTo>
                  <a:lnTo>
                    <a:pt x="227" y="411"/>
                  </a:lnTo>
                  <a:lnTo>
                    <a:pt x="227" y="411"/>
                  </a:lnTo>
                  <a:lnTo>
                    <a:pt x="227" y="411"/>
                  </a:lnTo>
                  <a:lnTo>
                    <a:pt x="222" y="406"/>
                  </a:lnTo>
                  <a:lnTo>
                    <a:pt x="222" y="406"/>
                  </a:lnTo>
                  <a:lnTo>
                    <a:pt x="222" y="406"/>
                  </a:lnTo>
                  <a:lnTo>
                    <a:pt x="222" y="406"/>
                  </a:lnTo>
                  <a:lnTo>
                    <a:pt x="218" y="401"/>
                  </a:lnTo>
                  <a:lnTo>
                    <a:pt x="218" y="401"/>
                  </a:lnTo>
                  <a:lnTo>
                    <a:pt x="218" y="406"/>
                  </a:lnTo>
                  <a:lnTo>
                    <a:pt x="213" y="406"/>
                  </a:lnTo>
                  <a:lnTo>
                    <a:pt x="213" y="406"/>
                  </a:lnTo>
                  <a:lnTo>
                    <a:pt x="213" y="406"/>
                  </a:lnTo>
                  <a:lnTo>
                    <a:pt x="213" y="406"/>
                  </a:lnTo>
                  <a:lnTo>
                    <a:pt x="208" y="406"/>
                  </a:lnTo>
                  <a:lnTo>
                    <a:pt x="208" y="411"/>
                  </a:lnTo>
                  <a:lnTo>
                    <a:pt x="208" y="411"/>
                  </a:lnTo>
                  <a:lnTo>
                    <a:pt x="208" y="411"/>
                  </a:lnTo>
                  <a:lnTo>
                    <a:pt x="203" y="411"/>
                  </a:lnTo>
                  <a:lnTo>
                    <a:pt x="203" y="411"/>
                  </a:lnTo>
                  <a:lnTo>
                    <a:pt x="203" y="411"/>
                  </a:lnTo>
                  <a:lnTo>
                    <a:pt x="198" y="411"/>
                  </a:lnTo>
                  <a:lnTo>
                    <a:pt x="198" y="411"/>
                  </a:lnTo>
                  <a:lnTo>
                    <a:pt x="193" y="411"/>
                  </a:lnTo>
                  <a:lnTo>
                    <a:pt x="193" y="411"/>
                  </a:lnTo>
                  <a:lnTo>
                    <a:pt x="193" y="411"/>
                  </a:lnTo>
                  <a:lnTo>
                    <a:pt x="189" y="411"/>
                  </a:lnTo>
                  <a:lnTo>
                    <a:pt x="189" y="411"/>
                  </a:lnTo>
                  <a:lnTo>
                    <a:pt x="189" y="411"/>
                  </a:lnTo>
                  <a:lnTo>
                    <a:pt x="184" y="411"/>
                  </a:lnTo>
                  <a:lnTo>
                    <a:pt x="184" y="411"/>
                  </a:lnTo>
                  <a:lnTo>
                    <a:pt x="184" y="406"/>
                  </a:lnTo>
                  <a:lnTo>
                    <a:pt x="184" y="406"/>
                  </a:lnTo>
                  <a:lnTo>
                    <a:pt x="184" y="401"/>
                  </a:lnTo>
                  <a:lnTo>
                    <a:pt x="184" y="396"/>
                  </a:lnTo>
                  <a:lnTo>
                    <a:pt x="184" y="396"/>
                  </a:lnTo>
                  <a:lnTo>
                    <a:pt x="184" y="396"/>
                  </a:lnTo>
                  <a:lnTo>
                    <a:pt x="179" y="396"/>
                  </a:lnTo>
                  <a:lnTo>
                    <a:pt x="179" y="396"/>
                  </a:lnTo>
                  <a:lnTo>
                    <a:pt x="174" y="396"/>
                  </a:lnTo>
                  <a:lnTo>
                    <a:pt x="169" y="401"/>
                  </a:lnTo>
                  <a:lnTo>
                    <a:pt x="169" y="401"/>
                  </a:lnTo>
                  <a:lnTo>
                    <a:pt x="169" y="401"/>
                  </a:lnTo>
                  <a:lnTo>
                    <a:pt x="164" y="401"/>
                  </a:lnTo>
                  <a:lnTo>
                    <a:pt x="164" y="401"/>
                  </a:lnTo>
                  <a:lnTo>
                    <a:pt x="164" y="406"/>
                  </a:lnTo>
                  <a:lnTo>
                    <a:pt x="164" y="406"/>
                  </a:lnTo>
                  <a:lnTo>
                    <a:pt x="164" y="411"/>
                  </a:lnTo>
                  <a:lnTo>
                    <a:pt x="164" y="411"/>
                  </a:lnTo>
                  <a:lnTo>
                    <a:pt x="164" y="411"/>
                  </a:lnTo>
                  <a:lnTo>
                    <a:pt x="159" y="411"/>
                  </a:lnTo>
                  <a:lnTo>
                    <a:pt x="159" y="411"/>
                  </a:lnTo>
                  <a:lnTo>
                    <a:pt x="159" y="406"/>
                  </a:lnTo>
                  <a:lnTo>
                    <a:pt x="155" y="406"/>
                  </a:lnTo>
                  <a:lnTo>
                    <a:pt x="155" y="406"/>
                  </a:lnTo>
                  <a:lnTo>
                    <a:pt x="150" y="406"/>
                  </a:lnTo>
                  <a:lnTo>
                    <a:pt x="150" y="406"/>
                  </a:lnTo>
                  <a:lnTo>
                    <a:pt x="145" y="406"/>
                  </a:lnTo>
                  <a:lnTo>
                    <a:pt x="145" y="406"/>
                  </a:lnTo>
                  <a:lnTo>
                    <a:pt x="140" y="406"/>
                  </a:lnTo>
                  <a:lnTo>
                    <a:pt x="140" y="406"/>
                  </a:lnTo>
                  <a:lnTo>
                    <a:pt x="140" y="406"/>
                  </a:lnTo>
                  <a:lnTo>
                    <a:pt x="135" y="406"/>
                  </a:lnTo>
                  <a:lnTo>
                    <a:pt x="135" y="406"/>
                  </a:lnTo>
                  <a:lnTo>
                    <a:pt x="130" y="406"/>
                  </a:lnTo>
                  <a:lnTo>
                    <a:pt x="130" y="406"/>
                  </a:lnTo>
                  <a:lnTo>
                    <a:pt x="126" y="406"/>
                  </a:lnTo>
                  <a:lnTo>
                    <a:pt x="126" y="401"/>
                  </a:lnTo>
                  <a:lnTo>
                    <a:pt x="126" y="401"/>
                  </a:lnTo>
                  <a:lnTo>
                    <a:pt x="121" y="401"/>
                  </a:lnTo>
                  <a:lnTo>
                    <a:pt x="126" y="396"/>
                  </a:lnTo>
                  <a:lnTo>
                    <a:pt x="126" y="396"/>
                  </a:lnTo>
                  <a:lnTo>
                    <a:pt x="126" y="391"/>
                  </a:lnTo>
                  <a:lnTo>
                    <a:pt x="121" y="391"/>
                  </a:lnTo>
                  <a:lnTo>
                    <a:pt x="121" y="387"/>
                  </a:lnTo>
                  <a:lnTo>
                    <a:pt x="121" y="387"/>
                  </a:lnTo>
                  <a:lnTo>
                    <a:pt x="121" y="382"/>
                  </a:lnTo>
                  <a:lnTo>
                    <a:pt x="116" y="382"/>
                  </a:lnTo>
                  <a:lnTo>
                    <a:pt x="111" y="377"/>
                  </a:lnTo>
                  <a:lnTo>
                    <a:pt x="111" y="377"/>
                  </a:lnTo>
                  <a:lnTo>
                    <a:pt x="111" y="377"/>
                  </a:lnTo>
                  <a:lnTo>
                    <a:pt x="106" y="372"/>
                  </a:lnTo>
                  <a:lnTo>
                    <a:pt x="106" y="372"/>
                  </a:lnTo>
                  <a:lnTo>
                    <a:pt x="101" y="372"/>
                  </a:lnTo>
                  <a:lnTo>
                    <a:pt x="101" y="372"/>
                  </a:lnTo>
                  <a:lnTo>
                    <a:pt x="101" y="367"/>
                  </a:lnTo>
                  <a:lnTo>
                    <a:pt x="101" y="367"/>
                  </a:lnTo>
                  <a:lnTo>
                    <a:pt x="106" y="367"/>
                  </a:lnTo>
                  <a:lnTo>
                    <a:pt x="106" y="367"/>
                  </a:lnTo>
                  <a:lnTo>
                    <a:pt x="106" y="367"/>
                  </a:lnTo>
                  <a:lnTo>
                    <a:pt x="106" y="362"/>
                  </a:lnTo>
                  <a:lnTo>
                    <a:pt x="111" y="362"/>
                  </a:lnTo>
                  <a:lnTo>
                    <a:pt x="116" y="358"/>
                  </a:lnTo>
                  <a:lnTo>
                    <a:pt x="116" y="358"/>
                  </a:lnTo>
                  <a:lnTo>
                    <a:pt x="116" y="353"/>
                  </a:lnTo>
                  <a:lnTo>
                    <a:pt x="116" y="348"/>
                  </a:lnTo>
                  <a:lnTo>
                    <a:pt x="116" y="348"/>
                  </a:lnTo>
                  <a:lnTo>
                    <a:pt x="116" y="348"/>
                  </a:lnTo>
                  <a:lnTo>
                    <a:pt x="116" y="348"/>
                  </a:lnTo>
                  <a:lnTo>
                    <a:pt x="116" y="348"/>
                  </a:lnTo>
                  <a:lnTo>
                    <a:pt x="116" y="348"/>
                  </a:lnTo>
                  <a:lnTo>
                    <a:pt x="111" y="348"/>
                  </a:lnTo>
                  <a:lnTo>
                    <a:pt x="111" y="348"/>
                  </a:lnTo>
                  <a:lnTo>
                    <a:pt x="106" y="348"/>
                  </a:lnTo>
                  <a:lnTo>
                    <a:pt x="106" y="343"/>
                  </a:lnTo>
                  <a:lnTo>
                    <a:pt x="106" y="343"/>
                  </a:lnTo>
                  <a:lnTo>
                    <a:pt x="101" y="343"/>
                  </a:lnTo>
                  <a:lnTo>
                    <a:pt x="101" y="343"/>
                  </a:lnTo>
                  <a:lnTo>
                    <a:pt x="101" y="343"/>
                  </a:lnTo>
                  <a:lnTo>
                    <a:pt x="101" y="343"/>
                  </a:lnTo>
                  <a:lnTo>
                    <a:pt x="97" y="343"/>
                  </a:lnTo>
                  <a:lnTo>
                    <a:pt x="97" y="343"/>
                  </a:lnTo>
                  <a:lnTo>
                    <a:pt x="97" y="343"/>
                  </a:lnTo>
                  <a:lnTo>
                    <a:pt x="92" y="343"/>
                  </a:lnTo>
                  <a:lnTo>
                    <a:pt x="92" y="343"/>
                  </a:lnTo>
                  <a:lnTo>
                    <a:pt x="92" y="343"/>
                  </a:lnTo>
                  <a:lnTo>
                    <a:pt x="92" y="343"/>
                  </a:lnTo>
                  <a:lnTo>
                    <a:pt x="87" y="343"/>
                  </a:lnTo>
                  <a:lnTo>
                    <a:pt x="87" y="343"/>
                  </a:lnTo>
                  <a:lnTo>
                    <a:pt x="87" y="338"/>
                  </a:lnTo>
                  <a:lnTo>
                    <a:pt x="82" y="338"/>
                  </a:lnTo>
                  <a:lnTo>
                    <a:pt x="82" y="338"/>
                  </a:lnTo>
                  <a:lnTo>
                    <a:pt x="82" y="343"/>
                  </a:lnTo>
                  <a:lnTo>
                    <a:pt x="82" y="343"/>
                  </a:lnTo>
                  <a:lnTo>
                    <a:pt x="82" y="343"/>
                  </a:lnTo>
                  <a:lnTo>
                    <a:pt x="77" y="343"/>
                  </a:lnTo>
                  <a:lnTo>
                    <a:pt x="77" y="343"/>
                  </a:lnTo>
                  <a:lnTo>
                    <a:pt x="77" y="343"/>
                  </a:lnTo>
                  <a:lnTo>
                    <a:pt x="77" y="343"/>
                  </a:lnTo>
                  <a:lnTo>
                    <a:pt x="72" y="343"/>
                  </a:lnTo>
                  <a:lnTo>
                    <a:pt x="72" y="338"/>
                  </a:lnTo>
                  <a:lnTo>
                    <a:pt x="72" y="338"/>
                  </a:lnTo>
                  <a:lnTo>
                    <a:pt x="72" y="333"/>
                  </a:lnTo>
                  <a:lnTo>
                    <a:pt x="68" y="333"/>
                  </a:lnTo>
                  <a:lnTo>
                    <a:pt x="72" y="333"/>
                  </a:lnTo>
                  <a:lnTo>
                    <a:pt x="72" y="333"/>
                  </a:lnTo>
                  <a:lnTo>
                    <a:pt x="72" y="329"/>
                  </a:lnTo>
                  <a:lnTo>
                    <a:pt x="72" y="329"/>
                  </a:lnTo>
                  <a:lnTo>
                    <a:pt x="77" y="329"/>
                  </a:lnTo>
                  <a:lnTo>
                    <a:pt x="77" y="329"/>
                  </a:lnTo>
                  <a:lnTo>
                    <a:pt x="77" y="324"/>
                  </a:lnTo>
                  <a:lnTo>
                    <a:pt x="77" y="324"/>
                  </a:lnTo>
                  <a:lnTo>
                    <a:pt x="77" y="324"/>
                  </a:lnTo>
                  <a:lnTo>
                    <a:pt x="82" y="319"/>
                  </a:lnTo>
                  <a:lnTo>
                    <a:pt x="82" y="319"/>
                  </a:lnTo>
                  <a:lnTo>
                    <a:pt x="82" y="314"/>
                  </a:lnTo>
                  <a:lnTo>
                    <a:pt x="82" y="314"/>
                  </a:lnTo>
                  <a:lnTo>
                    <a:pt x="82" y="314"/>
                  </a:lnTo>
                  <a:lnTo>
                    <a:pt x="77" y="309"/>
                  </a:lnTo>
                  <a:lnTo>
                    <a:pt x="77" y="309"/>
                  </a:lnTo>
                  <a:lnTo>
                    <a:pt x="77" y="304"/>
                  </a:lnTo>
                  <a:lnTo>
                    <a:pt x="77" y="304"/>
                  </a:lnTo>
                  <a:lnTo>
                    <a:pt x="77" y="304"/>
                  </a:lnTo>
                  <a:lnTo>
                    <a:pt x="82" y="299"/>
                  </a:lnTo>
                  <a:lnTo>
                    <a:pt x="82" y="299"/>
                  </a:lnTo>
                  <a:lnTo>
                    <a:pt x="82" y="299"/>
                  </a:lnTo>
                  <a:lnTo>
                    <a:pt x="82" y="295"/>
                  </a:lnTo>
                  <a:lnTo>
                    <a:pt x="82" y="295"/>
                  </a:lnTo>
                  <a:lnTo>
                    <a:pt x="82" y="295"/>
                  </a:lnTo>
                  <a:lnTo>
                    <a:pt x="82" y="295"/>
                  </a:lnTo>
                  <a:lnTo>
                    <a:pt x="77" y="295"/>
                  </a:lnTo>
                  <a:lnTo>
                    <a:pt x="77" y="290"/>
                  </a:lnTo>
                  <a:lnTo>
                    <a:pt x="72" y="290"/>
                  </a:lnTo>
                  <a:lnTo>
                    <a:pt x="68" y="290"/>
                  </a:lnTo>
                  <a:lnTo>
                    <a:pt x="68" y="285"/>
                  </a:lnTo>
                  <a:lnTo>
                    <a:pt x="63" y="285"/>
                  </a:lnTo>
                  <a:lnTo>
                    <a:pt x="63" y="285"/>
                  </a:lnTo>
                  <a:lnTo>
                    <a:pt x="63" y="285"/>
                  </a:lnTo>
                  <a:lnTo>
                    <a:pt x="68" y="285"/>
                  </a:lnTo>
                  <a:lnTo>
                    <a:pt x="68" y="280"/>
                  </a:lnTo>
                  <a:lnTo>
                    <a:pt x="68" y="280"/>
                  </a:lnTo>
                  <a:lnTo>
                    <a:pt x="68" y="280"/>
                  </a:lnTo>
                  <a:lnTo>
                    <a:pt x="68" y="275"/>
                  </a:lnTo>
                  <a:lnTo>
                    <a:pt x="68" y="275"/>
                  </a:lnTo>
                  <a:lnTo>
                    <a:pt x="68" y="275"/>
                  </a:lnTo>
                  <a:lnTo>
                    <a:pt x="68" y="270"/>
                  </a:lnTo>
                  <a:lnTo>
                    <a:pt x="68" y="270"/>
                  </a:lnTo>
                  <a:lnTo>
                    <a:pt x="68" y="266"/>
                  </a:lnTo>
                  <a:lnTo>
                    <a:pt x="68" y="261"/>
                  </a:lnTo>
                  <a:lnTo>
                    <a:pt x="68" y="256"/>
                  </a:lnTo>
                  <a:lnTo>
                    <a:pt x="68" y="251"/>
                  </a:lnTo>
                  <a:lnTo>
                    <a:pt x="72" y="246"/>
                  </a:lnTo>
                  <a:lnTo>
                    <a:pt x="72" y="241"/>
                  </a:lnTo>
                  <a:lnTo>
                    <a:pt x="72" y="241"/>
                  </a:lnTo>
                  <a:lnTo>
                    <a:pt x="72" y="241"/>
                  </a:lnTo>
                  <a:lnTo>
                    <a:pt x="68" y="241"/>
                  </a:lnTo>
                  <a:lnTo>
                    <a:pt x="68" y="241"/>
                  </a:lnTo>
                  <a:lnTo>
                    <a:pt x="68" y="241"/>
                  </a:lnTo>
                  <a:lnTo>
                    <a:pt x="68" y="237"/>
                  </a:lnTo>
                  <a:lnTo>
                    <a:pt x="68" y="237"/>
                  </a:lnTo>
                  <a:lnTo>
                    <a:pt x="63" y="237"/>
                  </a:lnTo>
                  <a:lnTo>
                    <a:pt x="63" y="237"/>
                  </a:lnTo>
                  <a:lnTo>
                    <a:pt x="63" y="237"/>
                  </a:lnTo>
                  <a:lnTo>
                    <a:pt x="63" y="237"/>
                  </a:lnTo>
                  <a:lnTo>
                    <a:pt x="58" y="232"/>
                  </a:lnTo>
                  <a:lnTo>
                    <a:pt x="58" y="232"/>
                  </a:lnTo>
                  <a:lnTo>
                    <a:pt x="58" y="232"/>
                  </a:lnTo>
                  <a:lnTo>
                    <a:pt x="58" y="227"/>
                  </a:lnTo>
                  <a:lnTo>
                    <a:pt x="58" y="227"/>
                  </a:lnTo>
                  <a:lnTo>
                    <a:pt x="58" y="222"/>
                  </a:lnTo>
                  <a:lnTo>
                    <a:pt x="53" y="222"/>
                  </a:lnTo>
                  <a:lnTo>
                    <a:pt x="53" y="222"/>
                  </a:lnTo>
                  <a:lnTo>
                    <a:pt x="53" y="222"/>
                  </a:lnTo>
                  <a:lnTo>
                    <a:pt x="48" y="222"/>
                  </a:lnTo>
                  <a:lnTo>
                    <a:pt x="48" y="222"/>
                  </a:lnTo>
                  <a:lnTo>
                    <a:pt x="48" y="222"/>
                  </a:lnTo>
                  <a:lnTo>
                    <a:pt x="48" y="222"/>
                  </a:lnTo>
                  <a:lnTo>
                    <a:pt x="48" y="222"/>
                  </a:lnTo>
                  <a:lnTo>
                    <a:pt x="48" y="222"/>
                  </a:lnTo>
                  <a:lnTo>
                    <a:pt x="43" y="222"/>
                  </a:lnTo>
                  <a:lnTo>
                    <a:pt x="48" y="222"/>
                  </a:lnTo>
                  <a:lnTo>
                    <a:pt x="48" y="217"/>
                  </a:lnTo>
                  <a:lnTo>
                    <a:pt x="48" y="217"/>
                  </a:lnTo>
                  <a:lnTo>
                    <a:pt x="48" y="217"/>
                  </a:lnTo>
                  <a:lnTo>
                    <a:pt x="48" y="217"/>
                  </a:lnTo>
                  <a:lnTo>
                    <a:pt x="48" y="217"/>
                  </a:lnTo>
                  <a:lnTo>
                    <a:pt x="43" y="212"/>
                  </a:lnTo>
                  <a:lnTo>
                    <a:pt x="43" y="212"/>
                  </a:lnTo>
                  <a:lnTo>
                    <a:pt x="43" y="212"/>
                  </a:lnTo>
                  <a:lnTo>
                    <a:pt x="38" y="208"/>
                  </a:lnTo>
                  <a:lnTo>
                    <a:pt x="38" y="208"/>
                  </a:lnTo>
                  <a:lnTo>
                    <a:pt x="34" y="208"/>
                  </a:lnTo>
                  <a:lnTo>
                    <a:pt x="34" y="208"/>
                  </a:lnTo>
                  <a:lnTo>
                    <a:pt x="34" y="208"/>
                  </a:lnTo>
                  <a:lnTo>
                    <a:pt x="34" y="203"/>
                  </a:lnTo>
                  <a:lnTo>
                    <a:pt x="34" y="203"/>
                  </a:lnTo>
                  <a:lnTo>
                    <a:pt x="34" y="203"/>
                  </a:lnTo>
                  <a:lnTo>
                    <a:pt x="34" y="198"/>
                  </a:lnTo>
                  <a:lnTo>
                    <a:pt x="34" y="198"/>
                  </a:lnTo>
                  <a:lnTo>
                    <a:pt x="34" y="198"/>
                  </a:lnTo>
                  <a:lnTo>
                    <a:pt x="34" y="198"/>
                  </a:lnTo>
                  <a:lnTo>
                    <a:pt x="34" y="193"/>
                  </a:lnTo>
                  <a:lnTo>
                    <a:pt x="29" y="193"/>
                  </a:lnTo>
                  <a:lnTo>
                    <a:pt x="29" y="188"/>
                  </a:lnTo>
                  <a:lnTo>
                    <a:pt x="24" y="188"/>
                  </a:lnTo>
                  <a:lnTo>
                    <a:pt x="24" y="183"/>
                  </a:lnTo>
                  <a:lnTo>
                    <a:pt x="19" y="183"/>
                  </a:lnTo>
                  <a:lnTo>
                    <a:pt x="19" y="179"/>
                  </a:lnTo>
                  <a:lnTo>
                    <a:pt x="19" y="179"/>
                  </a:lnTo>
                  <a:lnTo>
                    <a:pt x="19" y="174"/>
                  </a:lnTo>
                  <a:lnTo>
                    <a:pt x="19" y="174"/>
                  </a:lnTo>
                  <a:lnTo>
                    <a:pt x="19" y="174"/>
                  </a:lnTo>
                  <a:lnTo>
                    <a:pt x="19" y="174"/>
                  </a:lnTo>
                  <a:lnTo>
                    <a:pt x="19" y="169"/>
                  </a:lnTo>
                  <a:lnTo>
                    <a:pt x="19" y="169"/>
                  </a:lnTo>
                  <a:lnTo>
                    <a:pt x="19" y="169"/>
                  </a:lnTo>
                  <a:lnTo>
                    <a:pt x="14" y="169"/>
                  </a:lnTo>
                  <a:lnTo>
                    <a:pt x="14" y="164"/>
                  </a:lnTo>
                  <a:lnTo>
                    <a:pt x="14" y="164"/>
                  </a:lnTo>
                  <a:lnTo>
                    <a:pt x="9" y="159"/>
                  </a:lnTo>
                  <a:lnTo>
                    <a:pt x="9" y="159"/>
                  </a:lnTo>
                  <a:lnTo>
                    <a:pt x="9" y="159"/>
                  </a:lnTo>
                  <a:lnTo>
                    <a:pt x="9" y="159"/>
                  </a:lnTo>
                  <a:lnTo>
                    <a:pt x="9" y="154"/>
                  </a:lnTo>
                  <a:lnTo>
                    <a:pt x="9" y="154"/>
                  </a:lnTo>
                  <a:lnTo>
                    <a:pt x="9" y="145"/>
                  </a:lnTo>
                  <a:lnTo>
                    <a:pt x="9" y="145"/>
                  </a:lnTo>
                  <a:lnTo>
                    <a:pt x="5" y="145"/>
                  </a:lnTo>
                  <a:lnTo>
                    <a:pt x="5" y="140"/>
                  </a:lnTo>
                  <a:lnTo>
                    <a:pt x="5" y="140"/>
                  </a:lnTo>
                  <a:lnTo>
                    <a:pt x="5" y="135"/>
                  </a:lnTo>
                  <a:lnTo>
                    <a:pt x="5" y="135"/>
                  </a:lnTo>
                  <a:lnTo>
                    <a:pt x="5" y="135"/>
                  </a:lnTo>
                  <a:lnTo>
                    <a:pt x="5" y="130"/>
                  </a:lnTo>
                  <a:lnTo>
                    <a:pt x="0" y="130"/>
                  </a:lnTo>
                  <a:lnTo>
                    <a:pt x="5" y="130"/>
                  </a:lnTo>
                  <a:lnTo>
                    <a:pt x="5" y="130"/>
                  </a:lnTo>
                  <a:lnTo>
                    <a:pt x="9" y="130"/>
                  </a:lnTo>
                  <a:lnTo>
                    <a:pt x="9" y="130"/>
                  </a:lnTo>
                  <a:lnTo>
                    <a:pt x="14" y="130"/>
                  </a:lnTo>
                  <a:lnTo>
                    <a:pt x="14" y="130"/>
                  </a:lnTo>
                  <a:lnTo>
                    <a:pt x="14" y="130"/>
                  </a:lnTo>
                  <a:lnTo>
                    <a:pt x="14" y="125"/>
                  </a:lnTo>
                  <a:lnTo>
                    <a:pt x="14" y="125"/>
                  </a:lnTo>
                  <a:lnTo>
                    <a:pt x="14" y="125"/>
                  </a:lnTo>
                  <a:lnTo>
                    <a:pt x="14" y="125"/>
                  </a:lnTo>
                  <a:lnTo>
                    <a:pt x="14" y="125"/>
                  </a:lnTo>
                  <a:lnTo>
                    <a:pt x="14" y="125"/>
                  </a:lnTo>
                  <a:lnTo>
                    <a:pt x="19" y="125"/>
                  </a:lnTo>
                  <a:lnTo>
                    <a:pt x="19" y="121"/>
                  </a:lnTo>
                  <a:lnTo>
                    <a:pt x="24" y="121"/>
                  </a:lnTo>
                  <a:lnTo>
                    <a:pt x="24" y="125"/>
                  </a:lnTo>
                  <a:lnTo>
                    <a:pt x="24" y="125"/>
                  </a:lnTo>
                  <a:lnTo>
                    <a:pt x="24" y="125"/>
                  </a:lnTo>
                  <a:lnTo>
                    <a:pt x="24" y="125"/>
                  </a:lnTo>
                  <a:lnTo>
                    <a:pt x="24" y="125"/>
                  </a:lnTo>
                  <a:lnTo>
                    <a:pt x="24" y="125"/>
                  </a:lnTo>
                  <a:lnTo>
                    <a:pt x="24" y="125"/>
                  </a:lnTo>
                  <a:lnTo>
                    <a:pt x="29" y="125"/>
                  </a:lnTo>
                  <a:lnTo>
                    <a:pt x="29" y="121"/>
                  </a:lnTo>
                  <a:lnTo>
                    <a:pt x="29" y="121"/>
                  </a:lnTo>
                  <a:lnTo>
                    <a:pt x="29" y="121"/>
                  </a:lnTo>
                  <a:lnTo>
                    <a:pt x="29" y="121"/>
                  </a:lnTo>
                  <a:lnTo>
                    <a:pt x="29" y="121"/>
                  </a:lnTo>
                  <a:lnTo>
                    <a:pt x="29" y="121"/>
                  </a:lnTo>
                  <a:lnTo>
                    <a:pt x="34" y="121"/>
                  </a:lnTo>
                  <a:lnTo>
                    <a:pt x="34" y="121"/>
                  </a:lnTo>
                  <a:lnTo>
                    <a:pt x="34" y="121"/>
                  </a:lnTo>
                  <a:lnTo>
                    <a:pt x="34" y="121"/>
                  </a:lnTo>
                  <a:lnTo>
                    <a:pt x="34" y="121"/>
                  </a:lnTo>
                  <a:lnTo>
                    <a:pt x="38" y="125"/>
                  </a:lnTo>
                  <a:lnTo>
                    <a:pt x="38" y="125"/>
                  </a:lnTo>
                  <a:lnTo>
                    <a:pt x="38" y="125"/>
                  </a:lnTo>
                  <a:lnTo>
                    <a:pt x="38" y="125"/>
                  </a:lnTo>
                  <a:lnTo>
                    <a:pt x="38" y="125"/>
                  </a:lnTo>
                  <a:lnTo>
                    <a:pt x="38" y="125"/>
                  </a:lnTo>
                  <a:lnTo>
                    <a:pt x="38" y="125"/>
                  </a:lnTo>
                  <a:lnTo>
                    <a:pt x="43" y="130"/>
                  </a:lnTo>
                  <a:lnTo>
                    <a:pt x="43" y="130"/>
                  </a:lnTo>
                  <a:lnTo>
                    <a:pt x="43" y="130"/>
                  </a:lnTo>
                  <a:lnTo>
                    <a:pt x="43" y="130"/>
                  </a:lnTo>
                  <a:lnTo>
                    <a:pt x="48" y="130"/>
                  </a:lnTo>
                  <a:lnTo>
                    <a:pt x="48" y="130"/>
                  </a:lnTo>
                  <a:lnTo>
                    <a:pt x="48" y="125"/>
                  </a:lnTo>
                  <a:lnTo>
                    <a:pt x="48" y="125"/>
                  </a:lnTo>
                  <a:lnTo>
                    <a:pt x="48" y="125"/>
                  </a:lnTo>
                  <a:lnTo>
                    <a:pt x="48" y="121"/>
                  </a:lnTo>
                  <a:lnTo>
                    <a:pt x="48" y="121"/>
                  </a:lnTo>
                  <a:lnTo>
                    <a:pt x="48" y="121"/>
                  </a:lnTo>
                  <a:lnTo>
                    <a:pt x="48" y="121"/>
                  </a:lnTo>
                  <a:lnTo>
                    <a:pt x="48" y="121"/>
                  </a:lnTo>
                  <a:lnTo>
                    <a:pt x="48" y="121"/>
                  </a:lnTo>
                  <a:lnTo>
                    <a:pt x="48" y="121"/>
                  </a:lnTo>
                  <a:lnTo>
                    <a:pt x="48" y="116"/>
                  </a:lnTo>
                  <a:lnTo>
                    <a:pt x="48" y="116"/>
                  </a:lnTo>
                  <a:lnTo>
                    <a:pt x="48" y="116"/>
                  </a:lnTo>
                  <a:lnTo>
                    <a:pt x="48" y="116"/>
                  </a:lnTo>
                  <a:lnTo>
                    <a:pt x="48" y="116"/>
                  </a:lnTo>
                  <a:lnTo>
                    <a:pt x="48" y="116"/>
                  </a:lnTo>
                  <a:lnTo>
                    <a:pt x="48" y="116"/>
                  </a:lnTo>
                  <a:lnTo>
                    <a:pt x="53" y="116"/>
                  </a:lnTo>
                  <a:lnTo>
                    <a:pt x="53" y="116"/>
                  </a:lnTo>
                  <a:lnTo>
                    <a:pt x="53" y="121"/>
                  </a:lnTo>
                  <a:lnTo>
                    <a:pt x="53" y="121"/>
                  </a:lnTo>
                  <a:lnTo>
                    <a:pt x="53" y="121"/>
                  </a:lnTo>
                  <a:lnTo>
                    <a:pt x="53" y="121"/>
                  </a:lnTo>
                  <a:lnTo>
                    <a:pt x="53" y="121"/>
                  </a:lnTo>
                  <a:lnTo>
                    <a:pt x="53" y="121"/>
                  </a:lnTo>
                  <a:lnTo>
                    <a:pt x="58" y="121"/>
                  </a:lnTo>
                  <a:lnTo>
                    <a:pt x="58" y="121"/>
                  </a:lnTo>
                  <a:lnTo>
                    <a:pt x="58" y="116"/>
                  </a:lnTo>
                  <a:lnTo>
                    <a:pt x="58" y="116"/>
                  </a:lnTo>
                  <a:lnTo>
                    <a:pt x="58" y="116"/>
                  </a:lnTo>
                  <a:lnTo>
                    <a:pt x="58" y="116"/>
                  </a:lnTo>
                  <a:lnTo>
                    <a:pt x="58" y="116"/>
                  </a:lnTo>
                  <a:lnTo>
                    <a:pt x="58" y="116"/>
                  </a:lnTo>
                  <a:lnTo>
                    <a:pt x="58" y="116"/>
                  </a:lnTo>
                  <a:lnTo>
                    <a:pt x="58" y="116"/>
                  </a:lnTo>
                  <a:lnTo>
                    <a:pt x="58" y="116"/>
                  </a:lnTo>
                  <a:lnTo>
                    <a:pt x="58" y="111"/>
                  </a:lnTo>
                  <a:lnTo>
                    <a:pt x="58" y="111"/>
                  </a:lnTo>
                  <a:lnTo>
                    <a:pt x="58" y="111"/>
                  </a:lnTo>
                  <a:lnTo>
                    <a:pt x="58" y="111"/>
                  </a:lnTo>
                  <a:lnTo>
                    <a:pt x="63" y="111"/>
                  </a:lnTo>
                  <a:lnTo>
                    <a:pt x="63" y="111"/>
                  </a:lnTo>
                  <a:lnTo>
                    <a:pt x="63" y="111"/>
                  </a:lnTo>
                  <a:lnTo>
                    <a:pt x="68" y="111"/>
                  </a:lnTo>
                  <a:lnTo>
                    <a:pt x="68" y="116"/>
                  </a:lnTo>
                  <a:lnTo>
                    <a:pt x="68" y="116"/>
                  </a:lnTo>
                  <a:lnTo>
                    <a:pt x="68" y="116"/>
                  </a:lnTo>
                  <a:lnTo>
                    <a:pt x="68" y="116"/>
                  </a:lnTo>
                  <a:lnTo>
                    <a:pt x="68" y="111"/>
                  </a:lnTo>
                  <a:lnTo>
                    <a:pt x="72" y="111"/>
                  </a:lnTo>
                  <a:lnTo>
                    <a:pt x="72" y="111"/>
                  </a:lnTo>
                  <a:lnTo>
                    <a:pt x="72" y="111"/>
                  </a:lnTo>
                  <a:lnTo>
                    <a:pt x="72" y="111"/>
                  </a:lnTo>
                  <a:lnTo>
                    <a:pt x="72" y="111"/>
                  </a:lnTo>
                  <a:lnTo>
                    <a:pt x="77" y="111"/>
                  </a:lnTo>
                  <a:lnTo>
                    <a:pt x="77" y="111"/>
                  </a:lnTo>
                  <a:lnTo>
                    <a:pt x="77" y="111"/>
                  </a:lnTo>
                  <a:lnTo>
                    <a:pt x="77" y="111"/>
                  </a:lnTo>
                  <a:lnTo>
                    <a:pt x="77" y="106"/>
                  </a:lnTo>
                  <a:lnTo>
                    <a:pt x="82" y="106"/>
                  </a:lnTo>
                  <a:lnTo>
                    <a:pt x="82" y="106"/>
                  </a:lnTo>
                  <a:lnTo>
                    <a:pt x="87" y="101"/>
                  </a:lnTo>
                  <a:lnTo>
                    <a:pt x="87" y="101"/>
                  </a:lnTo>
                  <a:lnTo>
                    <a:pt x="87" y="101"/>
                  </a:lnTo>
                  <a:lnTo>
                    <a:pt x="92" y="101"/>
                  </a:lnTo>
                  <a:lnTo>
                    <a:pt x="92" y="101"/>
                  </a:lnTo>
                  <a:lnTo>
                    <a:pt x="92" y="101"/>
                  </a:lnTo>
                  <a:lnTo>
                    <a:pt x="92" y="101"/>
                  </a:lnTo>
                  <a:lnTo>
                    <a:pt x="92" y="101"/>
                  </a:lnTo>
                  <a:lnTo>
                    <a:pt x="92" y="101"/>
                  </a:lnTo>
                  <a:lnTo>
                    <a:pt x="92" y="101"/>
                  </a:lnTo>
                  <a:lnTo>
                    <a:pt x="92" y="101"/>
                  </a:lnTo>
                  <a:lnTo>
                    <a:pt x="92" y="101"/>
                  </a:lnTo>
                  <a:lnTo>
                    <a:pt x="97" y="101"/>
                  </a:lnTo>
                  <a:lnTo>
                    <a:pt x="97" y="101"/>
                  </a:lnTo>
                  <a:lnTo>
                    <a:pt x="97" y="101"/>
                  </a:lnTo>
                  <a:lnTo>
                    <a:pt x="97" y="101"/>
                  </a:lnTo>
                  <a:lnTo>
                    <a:pt x="97" y="101"/>
                  </a:lnTo>
                  <a:lnTo>
                    <a:pt x="97" y="101"/>
                  </a:lnTo>
                  <a:lnTo>
                    <a:pt x="97" y="101"/>
                  </a:lnTo>
                  <a:lnTo>
                    <a:pt x="97" y="96"/>
                  </a:lnTo>
                  <a:lnTo>
                    <a:pt x="101" y="96"/>
                  </a:lnTo>
                  <a:lnTo>
                    <a:pt x="101" y="96"/>
                  </a:lnTo>
                  <a:lnTo>
                    <a:pt x="101" y="96"/>
                  </a:lnTo>
                  <a:lnTo>
                    <a:pt x="101" y="101"/>
                  </a:lnTo>
                  <a:lnTo>
                    <a:pt x="106" y="101"/>
                  </a:lnTo>
                  <a:lnTo>
                    <a:pt x="106" y="101"/>
                  </a:lnTo>
                  <a:lnTo>
                    <a:pt x="106" y="101"/>
                  </a:lnTo>
                  <a:lnTo>
                    <a:pt x="106" y="101"/>
                  </a:lnTo>
                  <a:lnTo>
                    <a:pt x="106" y="101"/>
                  </a:lnTo>
                  <a:lnTo>
                    <a:pt x="111" y="101"/>
                  </a:lnTo>
                  <a:lnTo>
                    <a:pt x="111" y="96"/>
                  </a:lnTo>
                  <a:lnTo>
                    <a:pt x="111" y="96"/>
                  </a:lnTo>
                  <a:lnTo>
                    <a:pt x="111" y="96"/>
                  </a:lnTo>
                  <a:lnTo>
                    <a:pt x="111" y="96"/>
                  </a:lnTo>
                  <a:lnTo>
                    <a:pt x="111" y="96"/>
                  </a:lnTo>
                  <a:lnTo>
                    <a:pt x="111" y="96"/>
                  </a:lnTo>
                  <a:lnTo>
                    <a:pt x="111" y="96"/>
                  </a:lnTo>
                  <a:lnTo>
                    <a:pt x="116" y="96"/>
                  </a:lnTo>
                  <a:lnTo>
                    <a:pt x="116" y="96"/>
                  </a:lnTo>
                  <a:lnTo>
                    <a:pt x="116" y="96"/>
                  </a:lnTo>
                  <a:lnTo>
                    <a:pt x="116" y="96"/>
                  </a:lnTo>
                  <a:lnTo>
                    <a:pt x="116" y="96"/>
                  </a:lnTo>
                  <a:lnTo>
                    <a:pt x="116" y="96"/>
                  </a:lnTo>
                  <a:lnTo>
                    <a:pt x="116" y="96"/>
                  </a:lnTo>
                  <a:lnTo>
                    <a:pt x="116" y="96"/>
                  </a:lnTo>
                  <a:lnTo>
                    <a:pt x="116" y="91"/>
                  </a:lnTo>
                  <a:lnTo>
                    <a:pt x="116" y="91"/>
                  </a:lnTo>
                  <a:lnTo>
                    <a:pt x="116" y="91"/>
                  </a:lnTo>
                  <a:lnTo>
                    <a:pt x="116" y="91"/>
                  </a:lnTo>
                  <a:lnTo>
                    <a:pt x="116" y="91"/>
                  </a:lnTo>
                  <a:lnTo>
                    <a:pt x="116" y="91"/>
                  </a:lnTo>
                  <a:lnTo>
                    <a:pt x="116" y="91"/>
                  </a:lnTo>
                  <a:lnTo>
                    <a:pt x="121" y="91"/>
                  </a:lnTo>
                  <a:lnTo>
                    <a:pt x="121" y="87"/>
                  </a:lnTo>
                  <a:lnTo>
                    <a:pt x="121" y="87"/>
                  </a:lnTo>
                  <a:lnTo>
                    <a:pt x="121" y="87"/>
                  </a:lnTo>
                  <a:lnTo>
                    <a:pt x="126" y="87"/>
                  </a:lnTo>
                  <a:lnTo>
                    <a:pt x="126" y="87"/>
                  </a:lnTo>
                  <a:lnTo>
                    <a:pt x="126" y="87"/>
                  </a:lnTo>
                  <a:lnTo>
                    <a:pt x="130" y="87"/>
                  </a:lnTo>
                  <a:lnTo>
                    <a:pt x="130" y="87"/>
                  </a:lnTo>
                  <a:lnTo>
                    <a:pt x="130" y="87"/>
                  </a:lnTo>
                  <a:lnTo>
                    <a:pt x="135" y="82"/>
                  </a:lnTo>
                  <a:lnTo>
                    <a:pt x="135" y="82"/>
                  </a:lnTo>
                  <a:lnTo>
                    <a:pt x="140" y="82"/>
                  </a:lnTo>
                  <a:lnTo>
                    <a:pt x="140" y="82"/>
                  </a:lnTo>
                  <a:lnTo>
                    <a:pt x="140" y="82"/>
                  </a:lnTo>
                  <a:lnTo>
                    <a:pt x="145" y="82"/>
                  </a:lnTo>
                  <a:lnTo>
                    <a:pt x="145" y="82"/>
                  </a:lnTo>
                  <a:lnTo>
                    <a:pt x="150" y="82"/>
                  </a:lnTo>
                  <a:lnTo>
                    <a:pt x="150" y="82"/>
                  </a:lnTo>
                  <a:lnTo>
                    <a:pt x="150" y="82"/>
                  </a:lnTo>
                  <a:lnTo>
                    <a:pt x="150" y="82"/>
                  </a:lnTo>
                  <a:lnTo>
                    <a:pt x="155" y="82"/>
                  </a:lnTo>
                  <a:lnTo>
                    <a:pt x="155" y="82"/>
                  </a:lnTo>
                  <a:lnTo>
                    <a:pt x="159" y="82"/>
                  </a:lnTo>
                  <a:lnTo>
                    <a:pt x="164" y="82"/>
                  </a:lnTo>
                  <a:lnTo>
                    <a:pt x="169" y="77"/>
                  </a:lnTo>
                  <a:lnTo>
                    <a:pt x="169" y="77"/>
                  </a:lnTo>
                  <a:lnTo>
                    <a:pt x="174" y="77"/>
                  </a:lnTo>
                  <a:lnTo>
                    <a:pt x="174" y="77"/>
                  </a:lnTo>
                  <a:lnTo>
                    <a:pt x="174" y="72"/>
                  </a:lnTo>
                  <a:lnTo>
                    <a:pt x="174" y="72"/>
                  </a:lnTo>
                  <a:lnTo>
                    <a:pt x="174" y="67"/>
                  </a:lnTo>
                  <a:lnTo>
                    <a:pt x="174" y="67"/>
                  </a:lnTo>
                  <a:lnTo>
                    <a:pt x="179" y="67"/>
                  </a:lnTo>
                  <a:lnTo>
                    <a:pt x="179" y="62"/>
                  </a:lnTo>
                  <a:lnTo>
                    <a:pt x="179" y="62"/>
                  </a:lnTo>
                  <a:lnTo>
                    <a:pt x="184" y="62"/>
                  </a:lnTo>
                  <a:lnTo>
                    <a:pt x="184" y="62"/>
                  </a:lnTo>
                  <a:lnTo>
                    <a:pt x="184" y="58"/>
                  </a:lnTo>
                  <a:lnTo>
                    <a:pt x="184" y="58"/>
                  </a:lnTo>
                  <a:lnTo>
                    <a:pt x="189" y="53"/>
                  </a:lnTo>
                  <a:lnTo>
                    <a:pt x="189" y="53"/>
                  </a:lnTo>
                  <a:lnTo>
                    <a:pt x="193" y="48"/>
                  </a:lnTo>
                  <a:lnTo>
                    <a:pt x="198" y="48"/>
                  </a:lnTo>
                  <a:lnTo>
                    <a:pt x="198" y="43"/>
                  </a:lnTo>
                  <a:lnTo>
                    <a:pt x="203" y="43"/>
                  </a:lnTo>
                  <a:lnTo>
                    <a:pt x="203" y="43"/>
                  </a:lnTo>
                  <a:lnTo>
                    <a:pt x="208" y="43"/>
                  </a:lnTo>
                  <a:lnTo>
                    <a:pt x="208" y="43"/>
                  </a:lnTo>
                  <a:lnTo>
                    <a:pt x="208" y="43"/>
                  </a:lnTo>
                  <a:lnTo>
                    <a:pt x="208" y="48"/>
                  </a:lnTo>
                  <a:lnTo>
                    <a:pt x="208" y="48"/>
                  </a:lnTo>
                  <a:lnTo>
                    <a:pt x="208" y="48"/>
                  </a:lnTo>
                  <a:lnTo>
                    <a:pt x="208" y="53"/>
                  </a:lnTo>
                  <a:lnTo>
                    <a:pt x="208" y="53"/>
                  </a:lnTo>
                  <a:lnTo>
                    <a:pt x="208" y="53"/>
                  </a:lnTo>
                  <a:lnTo>
                    <a:pt x="213" y="53"/>
                  </a:lnTo>
                  <a:lnTo>
                    <a:pt x="213" y="53"/>
                  </a:lnTo>
                  <a:lnTo>
                    <a:pt x="213" y="53"/>
                  </a:lnTo>
                  <a:lnTo>
                    <a:pt x="213" y="48"/>
                  </a:lnTo>
                  <a:lnTo>
                    <a:pt x="213" y="48"/>
                  </a:lnTo>
                  <a:lnTo>
                    <a:pt x="213" y="48"/>
                  </a:lnTo>
                  <a:lnTo>
                    <a:pt x="213" y="48"/>
                  </a:lnTo>
                  <a:lnTo>
                    <a:pt x="213" y="48"/>
                  </a:lnTo>
                  <a:lnTo>
                    <a:pt x="213" y="43"/>
                  </a:lnTo>
                  <a:lnTo>
                    <a:pt x="213" y="43"/>
                  </a:lnTo>
                  <a:lnTo>
                    <a:pt x="213" y="43"/>
                  </a:lnTo>
                  <a:lnTo>
                    <a:pt x="213" y="43"/>
                  </a:lnTo>
                  <a:lnTo>
                    <a:pt x="218" y="43"/>
                  </a:lnTo>
                  <a:lnTo>
                    <a:pt x="218" y="38"/>
                  </a:lnTo>
                  <a:lnTo>
                    <a:pt x="222" y="38"/>
                  </a:lnTo>
                  <a:lnTo>
                    <a:pt x="222" y="38"/>
                  </a:lnTo>
                  <a:lnTo>
                    <a:pt x="227" y="38"/>
                  </a:lnTo>
                  <a:lnTo>
                    <a:pt x="227" y="38"/>
                  </a:lnTo>
                  <a:lnTo>
                    <a:pt x="232" y="38"/>
                  </a:lnTo>
                  <a:lnTo>
                    <a:pt x="232" y="38"/>
                  </a:lnTo>
                  <a:lnTo>
                    <a:pt x="237" y="38"/>
                  </a:lnTo>
                  <a:lnTo>
                    <a:pt x="237" y="33"/>
                  </a:lnTo>
                  <a:lnTo>
                    <a:pt x="237" y="33"/>
                  </a:lnTo>
                  <a:lnTo>
                    <a:pt x="237" y="33"/>
                  </a:lnTo>
                  <a:lnTo>
                    <a:pt x="242" y="29"/>
                  </a:lnTo>
                  <a:lnTo>
                    <a:pt x="242" y="29"/>
                  </a:lnTo>
                  <a:lnTo>
                    <a:pt x="242" y="29"/>
                  </a:lnTo>
                  <a:lnTo>
                    <a:pt x="242" y="29"/>
                  </a:lnTo>
                  <a:lnTo>
                    <a:pt x="247" y="29"/>
                  </a:lnTo>
                  <a:lnTo>
                    <a:pt x="247" y="29"/>
                  </a:lnTo>
                  <a:lnTo>
                    <a:pt x="247" y="29"/>
                  </a:lnTo>
                  <a:lnTo>
                    <a:pt x="247" y="29"/>
                  </a:lnTo>
                  <a:lnTo>
                    <a:pt x="247" y="29"/>
                  </a:lnTo>
                  <a:lnTo>
                    <a:pt x="247" y="24"/>
                  </a:lnTo>
                  <a:lnTo>
                    <a:pt x="247" y="24"/>
                  </a:lnTo>
                  <a:lnTo>
                    <a:pt x="247" y="24"/>
                  </a:lnTo>
                  <a:lnTo>
                    <a:pt x="251" y="24"/>
                  </a:lnTo>
                  <a:lnTo>
                    <a:pt x="251" y="24"/>
                  </a:lnTo>
                  <a:lnTo>
                    <a:pt x="251" y="24"/>
                  </a:lnTo>
                  <a:lnTo>
                    <a:pt x="251" y="24"/>
                  </a:lnTo>
                  <a:lnTo>
                    <a:pt x="251" y="24"/>
                  </a:lnTo>
                  <a:lnTo>
                    <a:pt x="251" y="19"/>
                  </a:lnTo>
                  <a:lnTo>
                    <a:pt x="256" y="19"/>
                  </a:lnTo>
                  <a:lnTo>
                    <a:pt x="256" y="19"/>
                  </a:lnTo>
                  <a:lnTo>
                    <a:pt x="261" y="19"/>
                  </a:lnTo>
                  <a:lnTo>
                    <a:pt x="261" y="19"/>
                  </a:lnTo>
                  <a:lnTo>
                    <a:pt x="261" y="14"/>
                  </a:lnTo>
                  <a:lnTo>
                    <a:pt x="266" y="14"/>
                  </a:lnTo>
                  <a:lnTo>
                    <a:pt x="266" y="14"/>
                  </a:lnTo>
                  <a:lnTo>
                    <a:pt x="266" y="9"/>
                  </a:lnTo>
                  <a:lnTo>
                    <a:pt x="266" y="9"/>
                  </a:lnTo>
                  <a:lnTo>
                    <a:pt x="266" y="9"/>
                  </a:lnTo>
                  <a:lnTo>
                    <a:pt x="266" y="9"/>
                  </a:lnTo>
                  <a:lnTo>
                    <a:pt x="266" y="9"/>
                  </a:lnTo>
                  <a:lnTo>
                    <a:pt x="266" y="9"/>
                  </a:lnTo>
                  <a:lnTo>
                    <a:pt x="271" y="9"/>
                  </a:lnTo>
                  <a:lnTo>
                    <a:pt x="271" y="9"/>
                  </a:lnTo>
                  <a:lnTo>
                    <a:pt x="271" y="14"/>
                  </a:lnTo>
                  <a:lnTo>
                    <a:pt x="271" y="14"/>
                  </a:lnTo>
                  <a:lnTo>
                    <a:pt x="271" y="14"/>
                  </a:lnTo>
                  <a:lnTo>
                    <a:pt x="271" y="9"/>
                  </a:lnTo>
                  <a:lnTo>
                    <a:pt x="271" y="9"/>
                  </a:lnTo>
                  <a:lnTo>
                    <a:pt x="271" y="9"/>
                  </a:lnTo>
                  <a:lnTo>
                    <a:pt x="271" y="9"/>
                  </a:lnTo>
                  <a:lnTo>
                    <a:pt x="271" y="4"/>
                  </a:lnTo>
                  <a:lnTo>
                    <a:pt x="276" y="4"/>
                  </a:lnTo>
                  <a:lnTo>
                    <a:pt x="276" y="4"/>
                  </a:lnTo>
                  <a:lnTo>
                    <a:pt x="276" y="4"/>
                  </a:lnTo>
                  <a:lnTo>
                    <a:pt x="280" y="4"/>
                  </a:lnTo>
                  <a:lnTo>
                    <a:pt x="285" y="4"/>
                  </a:lnTo>
                  <a:lnTo>
                    <a:pt x="290" y="4"/>
                  </a:lnTo>
                  <a:lnTo>
                    <a:pt x="290" y="0"/>
                  </a:lnTo>
                  <a:lnTo>
                    <a:pt x="295" y="9"/>
                  </a:lnTo>
                  <a:lnTo>
                    <a:pt x="295" y="9"/>
                  </a:lnTo>
                  <a:lnTo>
                    <a:pt x="295" y="14"/>
                  </a:lnTo>
                  <a:lnTo>
                    <a:pt x="295" y="14"/>
                  </a:lnTo>
                  <a:lnTo>
                    <a:pt x="295" y="14"/>
                  </a:lnTo>
                  <a:lnTo>
                    <a:pt x="295" y="14"/>
                  </a:lnTo>
                  <a:lnTo>
                    <a:pt x="295" y="19"/>
                  </a:lnTo>
                  <a:lnTo>
                    <a:pt x="295" y="19"/>
                  </a:lnTo>
                  <a:lnTo>
                    <a:pt x="295" y="19"/>
                  </a:lnTo>
                  <a:lnTo>
                    <a:pt x="295" y="19"/>
                  </a:lnTo>
                  <a:lnTo>
                    <a:pt x="295" y="19"/>
                  </a:lnTo>
                  <a:lnTo>
                    <a:pt x="295" y="19"/>
                  </a:lnTo>
                  <a:lnTo>
                    <a:pt x="295" y="24"/>
                  </a:lnTo>
                  <a:lnTo>
                    <a:pt x="290" y="24"/>
                  </a:lnTo>
                  <a:lnTo>
                    <a:pt x="290" y="24"/>
                  </a:lnTo>
                  <a:lnTo>
                    <a:pt x="290" y="24"/>
                  </a:lnTo>
                  <a:lnTo>
                    <a:pt x="290" y="24"/>
                  </a:lnTo>
                  <a:lnTo>
                    <a:pt x="290" y="24"/>
                  </a:lnTo>
                  <a:lnTo>
                    <a:pt x="290" y="24"/>
                  </a:lnTo>
                  <a:lnTo>
                    <a:pt x="290" y="29"/>
                  </a:lnTo>
                  <a:lnTo>
                    <a:pt x="290" y="29"/>
                  </a:lnTo>
                  <a:lnTo>
                    <a:pt x="290" y="29"/>
                  </a:lnTo>
                  <a:lnTo>
                    <a:pt x="290" y="29"/>
                  </a:lnTo>
                  <a:lnTo>
                    <a:pt x="290" y="29"/>
                  </a:lnTo>
                  <a:lnTo>
                    <a:pt x="290" y="29"/>
                  </a:lnTo>
                  <a:lnTo>
                    <a:pt x="290" y="29"/>
                  </a:lnTo>
                  <a:lnTo>
                    <a:pt x="290" y="29"/>
                  </a:lnTo>
                  <a:lnTo>
                    <a:pt x="290" y="29"/>
                  </a:lnTo>
                  <a:lnTo>
                    <a:pt x="290" y="29"/>
                  </a:lnTo>
                  <a:lnTo>
                    <a:pt x="295" y="29"/>
                  </a:lnTo>
                  <a:lnTo>
                    <a:pt x="295" y="29"/>
                  </a:lnTo>
                  <a:lnTo>
                    <a:pt x="295" y="33"/>
                  </a:lnTo>
                  <a:lnTo>
                    <a:pt x="295" y="33"/>
                  </a:lnTo>
                  <a:lnTo>
                    <a:pt x="295" y="38"/>
                  </a:lnTo>
                  <a:lnTo>
                    <a:pt x="295" y="43"/>
                  </a:lnTo>
                  <a:lnTo>
                    <a:pt x="295" y="43"/>
                  </a:lnTo>
                  <a:lnTo>
                    <a:pt x="295" y="43"/>
                  </a:lnTo>
                  <a:lnTo>
                    <a:pt x="295" y="48"/>
                  </a:lnTo>
                  <a:lnTo>
                    <a:pt x="295" y="48"/>
                  </a:lnTo>
                  <a:lnTo>
                    <a:pt x="295" y="48"/>
                  </a:lnTo>
                  <a:lnTo>
                    <a:pt x="295" y="48"/>
                  </a:lnTo>
                  <a:lnTo>
                    <a:pt x="295" y="48"/>
                  </a:lnTo>
                  <a:lnTo>
                    <a:pt x="295" y="53"/>
                  </a:lnTo>
                  <a:lnTo>
                    <a:pt x="295" y="53"/>
                  </a:lnTo>
                  <a:lnTo>
                    <a:pt x="295" y="53"/>
                  </a:lnTo>
                  <a:lnTo>
                    <a:pt x="290" y="53"/>
                  </a:lnTo>
                  <a:lnTo>
                    <a:pt x="290" y="53"/>
                  </a:lnTo>
                  <a:lnTo>
                    <a:pt x="290" y="53"/>
                  </a:lnTo>
                  <a:lnTo>
                    <a:pt x="290" y="53"/>
                  </a:lnTo>
                  <a:lnTo>
                    <a:pt x="290" y="58"/>
                  </a:lnTo>
                  <a:lnTo>
                    <a:pt x="290" y="58"/>
                  </a:lnTo>
                  <a:lnTo>
                    <a:pt x="290" y="58"/>
                  </a:lnTo>
                  <a:lnTo>
                    <a:pt x="290" y="58"/>
                  </a:lnTo>
                  <a:lnTo>
                    <a:pt x="290" y="58"/>
                  </a:lnTo>
                  <a:lnTo>
                    <a:pt x="290" y="58"/>
                  </a:lnTo>
                  <a:lnTo>
                    <a:pt x="290" y="62"/>
                  </a:lnTo>
                  <a:lnTo>
                    <a:pt x="290" y="62"/>
                  </a:lnTo>
                  <a:lnTo>
                    <a:pt x="290" y="62"/>
                  </a:lnTo>
                  <a:lnTo>
                    <a:pt x="290" y="62"/>
                  </a:lnTo>
                  <a:lnTo>
                    <a:pt x="295" y="67"/>
                  </a:lnTo>
                  <a:lnTo>
                    <a:pt x="295" y="67"/>
                  </a:lnTo>
                  <a:lnTo>
                    <a:pt x="295" y="67"/>
                  </a:lnTo>
                  <a:lnTo>
                    <a:pt x="295" y="67"/>
                  </a:lnTo>
                  <a:lnTo>
                    <a:pt x="295" y="67"/>
                  </a:lnTo>
                  <a:lnTo>
                    <a:pt x="295" y="67"/>
                  </a:lnTo>
                  <a:lnTo>
                    <a:pt x="290" y="72"/>
                  </a:lnTo>
                  <a:lnTo>
                    <a:pt x="290" y="72"/>
                  </a:lnTo>
                  <a:lnTo>
                    <a:pt x="290" y="72"/>
                  </a:lnTo>
                  <a:lnTo>
                    <a:pt x="295" y="72"/>
                  </a:lnTo>
                  <a:lnTo>
                    <a:pt x="295" y="77"/>
                  </a:lnTo>
                  <a:lnTo>
                    <a:pt x="295" y="77"/>
                  </a:lnTo>
                  <a:lnTo>
                    <a:pt x="295" y="77"/>
                  </a:lnTo>
                  <a:lnTo>
                    <a:pt x="295" y="82"/>
                  </a:lnTo>
                  <a:lnTo>
                    <a:pt x="295" y="82"/>
                  </a:lnTo>
                  <a:lnTo>
                    <a:pt x="300" y="82"/>
                  </a:lnTo>
                  <a:lnTo>
                    <a:pt x="300" y="82"/>
                  </a:lnTo>
                  <a:lnTo>
                    <a:pt x="300" y="82"/>
                  </a:lnTo>
                  <a:lnTo>
                    <a:pt x="300" y="87"/>
                  </a:lnTo>
                  <a:lnTo>
                    <a:pt x="300" y="87"/>
                  </a:lnTo>
                  <a:lnTo>
                    <a:pt x="295" y="87"/>
                  </a:lnTo>
                  <a:lnTo>
                    <a:pt x="295" y="87"/>
                  </a:lnTo>
                  <a:lnTo>
                    <a:pt x="295" y="87"/>
                  </a:lnTo>
                  <a:lnTo>
                    <a:pt x="295" y="87"/>
                  </a:lnTo>
                  <a:lnTo>
                    <a:pt x="295" y="87"/>
                  </a:lnTo>
                  <a:lnTo>
                    <a:pt x="295" y="91"/>
                  </a:lnTo>
                  <a:lnTo>
                    <a:pt x="295" y="91"/>
                  </a:lnTo>
                  <a:lnTo>
                    <a:pt x="295" y="91"/>
                  </a:lnTo>
                  <a:lnTo>
                    <a:pt x="295" y="91"/>
                  </a:lnTo>
                  <a:lnTo>
                    <a:pt x="295" y="96"/>
                  </a:lnTo>
                  <a:lnTo>
                    <a:pt x="300" y="96"/>
                  </a:lnTo>
                  <a:lnTo>
                    <a:pt x="300" y="96"/>
                  </a:lnTo>
                  <a:lnTo>
                    <a:pt x="300" y="96"/>
                  </a:lnTo>
                  <a:lnTo>
                    <a:pt x="300" y="96"/>
                  </a:lnTo>
                  <a:lnTo>
                    <a:pt x="300" y="96"/>
                  </a:lnTo>
                  <a:lnTo>
                    <a:pt x="305" y="96"/>
                  </a:lnTo>
                  <a:lnTo>
                    <a:pt x="305" y="96"/>
                  </a:lnTo>
                  <a:lnTo>
                    <a:pt x="305" y="101"/>
                  </a:lnTo>
                  <a:lnTo>
                    <a:pt x="305" y="101"/>
                  </a:lnTo>
                  <a:lnTo>
                    <a:pt x="305" y="101"/>
                  </a:lnTo>
                  <a:lnTo>
                    <a:pt x="305" y="106"/>
                  </a:lnTo>
                  <a:lnTo>
                    <a:pt x="310" y="106"/>
                  </a:lnTo>
                  <a:lnTo>
                    <a:pt x="310" y="111"/>
                  </a:lnTo>
                  <a:lnTo>
                    <a:pt x="310" y="111"/>
                  </a:lnTo>
                  <a:lnTo>
                    <a:pt x="310" y="111"/>
                  </a:lnTo>
                  <a:lnTo>
                    <a:pt x="310" y="111"/>
                  </a:lnTo>
                  <a:lnTo>
                    <a:pt x="310" y="111"/>
                  </a:lnTo>
                  <a:lnTo>
                    <a:pt x="310" y="111"/>
                  </a:lnTo>
                  <a:lnTo>
                    <a:pt x="305" y="111"/>
                  </a:lnTo>
                  <a:lnTo>
                    <a:pt x="305" y="111"/>
                  </a:lnTo>
                  <a:lnTo>
                    <a:pt x="305" y="111"/>
                  </a:lnTo>
                  <a:lnTo>
                    <a:pt x="305" y="111"/>
                  </a:lnTo>
                  <a:lnTo>
                    <a:pt x="305" y="116"/>
                  </a:lnTo>
                  <a:lnTo>
                    <a:pt x="305" y="116"/>
                  </a:lnTo>
                  <a:lnTo>
                    <a:pt x="305" y="116"/>
                  </a:lnTo>
                  <a:lnTo>
                    <a:pt x="305" y="116"/>
                  </a:lnTo>
                  <a:lnTo>
                    <a:pt x="305" y="116"/>
                  </a:lnTo>
                  <a:lnTo>
                    <a:pt x="305" y="116"/>
                  </a:lnTo>
                  <a:lnTo>
                    <a:pt x="305" y="116"/>
                  </a:lnTo>
                  <a:lnTo>
                    <a:pt x="305" y="116"/>
                  </a:lnTo>
                  <a:lnTo>
                    <a:pt x="310" y="116"/>
                  </a:lnTo>
                  <a:lnTo>
                    <a:pt x="310" y="121"/>
                  </a:lnTo>
                  <a:lnTo>
                    <a:pt x="310" y="121"/>
                  </a:lnTo>
                  <a:lnTo>
                    <a:pt x="310" y="121"/>
                  </a:lnTo>
                  <a:lnTo>
                    <a:pt x="310" y="121"/>
                  </a:lnTo>
                  <a:lnTo>
                    <a:pt x="310" y="121"/>
                  </a:lnTo>
                  <a:lnTo>
                    <a:pt x="310" y="121"/>
                  </a:lnTo>
                  <a:lnTo>
                    <a:pt x="314" y="121"/>
                  </a:lnTo>
                  <a:lnTo>
                    <a:pt x="314" y="125"/>
                  </a:lnTo>
                  <a:lnTo>
                    <a:pt x="314" y="125"/>
                  </a:lnTo>
                  <a:lnTo>
                    <a:pt x="314" y="125"/>
                  </a:lnTo>
                  <a:lnTo>
                    <a:pt x="314" y="125"/>
                  </a:lnTo>
                  <a:lnTo>
                    <a:pt x="314" y="125"/>
                  </a:lnTo>
                  <a:lnTo>
                    <a:pt x="314" y="130"/>
                  </a:lnTo>
                  <a:lnTo>
                    <a:pt x="314" y="130"/>
                  </a:lnTo>
                  <a:lnTo>
                    <a:pt x="314" y="130"/>
                  </a:lnTo>
                  <a:lnTo>
                    <a:pt x="314" y="130"/>
                  </a:lnTo>
                  <a:lnTo>
                    <a:pt x="314" y="130"/>
                  </a:lnTo>
                  <a:lnTo>
                    <a:pt x="314" y="130"/>
                  </a:lnTo>
                  <a:lnTo>
                    <a:pt x="314" y="130"/>
                  </a:lnTo>
                  <a:lnTo>
                    <a:pt x="319" y="130"/>
                  </a:lnTo>
                  <a:lnTo>
                    <a:pt x="319" y="130"/>
                  </a:lnTo>
                  <a:lnTo>
                    <a:pt x="319" y="135"/>
                  </a:lnTo>
                  <a:lnTo>
                    <a:pt x="319" y="135"/>
                  </a:lnTo>
                  <a:lnTo>
                    <a:pt x="319" y="135"/>
                  </a:lnTo>
                  <a:lnTo>
                    <a:pt x="319" y="135"/>
                  </a:lnTo>
                  <a:lnTo>
                    <a:pt x="319" y="135"/>
                  </a:lnTo>
                  <a:lnTo>
                    <a:pt x="319" y="135"/>
                  </a:lnTo>
                  <a:lnTo>
                    <a:pt x="319" y="135"/>
                  </a:lnTo>
                  <a:lnTo>
                    <a:pt x="319" y="135"/>
                  </a:lnTo>
                  <a:lnTo>
                    <a:pt x="319" y="140"/>
                  </a:lnTo>
                  <a:lnTo>
                    <a:pt x="319" y="140"/>
                  </a:lnTo>
                  <a:lnTo>
                    <a:pt x="319" y="140"/>
                  </a:lnTo>
                  <a:lnTo>
                    <a:pt x="314" y="140"/>
                  </a:lnTo>
                  <a:lnTo>
                    <a:pt x="314" y="140"/>
                  </a:lnTo>
                  <a:lnTo>
                    <a:pt x="314" y="140"/>
                  </a:lnTo>
                  <a:lnTo>
                    <a:pt x="314" y="140"/>
                  </a:lnTo>
                  <a:lnTo>
                    <a:pt x="314" y="140"/>
                  </a:lnTo>
                  <a:lnTo>
                    <a:pt x="319" y="140"/>
                  </a:lnTo>
                  <a:lnTo>
                    <a:pt x="319" y="140"/>
                  </a:lnTo>
                  <a:lnTo>
                    <a:pt x="319" y="140"/>
                  </a:lnTo>
                  <a:lnTo>
                    <a:pt x="319" y="145"/>
                  </a:lnTo>
                  <a:lnTo>
                    <a:pt x="319" y="145"/>
                  </a:lnTo>
                  <a:lnTo>
                    <a:pt x="319" y="145"/>
                  </a:lnTo>
                  <a:lnTo>
                    <a:pt x="319" y="145"/>
                  </a:lnTo>
                  <a:lnTo>
                    <a:pt x="319" y="145"/>
                  </a:lnTo>
                  <a:lnTo>
                    <a:pt x="319" y="145"/>
                  </a:lnTo>
                  <a:lnTo>
                    <a:pt x="319" y="145"/>
                  </a:lnTo>
                  <a:lnTo>
                    <a:pt x="314" y="145"/>
                  </a:lnTo>
                  <a:lnTo>
                    <a:pt x="314" y="145"/>
                  </a:lnTo>
                  <a:lnTo>
                    <a:pt x="314" y="145"/>
                  </a:lnTo>
                  <a:lnTo>
                    <a:pt x="314" y="145"/>
                  </a:lnTo>
                  <a:lnTo>
                    <a:pt x="314" y="145"/>
                  </a:lnTo>
                  <a:lnTo>
                    <a:pt x="314" y="150"/>
                  </a:lnTo>
                  <a:lnTo>
                    <a:pt x="319" y="150"/>
                  </a:lnTo>
                  <a:lnTo>
                    <a:pt x="319" y="150"/>
                  </a:lnTo>
                  <a:lnTo>
                    <a:pt x="319" y="150"/>
                  </a:lnTo>
                  <a:lnTo>
                    <a:pt x="319" y="150"/>
                  </a:lnTo>
                  <a:lnTo>
                    <a:pt x="319" y="150"/>
                  </a:lnTo>
                  <a:lnTo>
                    <a:pt x="319" y="150"/>
                  </a:lnTo>
                  <a:lnTo>
                    <a:pt x="319" y="150"/>
                  </a:lnTo>
                  <a:lnTo>
                    <a:pt x="319" y="150"/>
                  </a:lnTo>
                  <a:lnTo>
                    <a:pt x="319" y="150"/>
                  </a:lnTo>
                  <a:lnTo>
                    <a:pt x="319" y="150"/>
                  </a:lnTo>
                  <a:lnTo>
                    <a:pt x="324" y="150"/>
                  </a:lnTo>
                  <a:lnTo>
                    <a:pt x="324" y="154"/>
                  </a:lnTo>
                  <a:lnTo>
                    <a:pt x="324" y="154"/>
                  </a:lnTo>
                  <a:lnTo>
                    <a:pt x="324" y="154"/>
                  </a:lnTo>
                  <a:lnTo>
                    <a:pt x="324" y="154"/>
                  </a:lnTo>
                  <a:lnTo>
                    <a:pt x="324" y="154"/>
                  </a:lnTo>
                  <a:lnTo>
                    <a:pt x="329" y="154"/>
                  </a:lnTo>
                  <a:lnTo>
                    <a:pt x="329" y="159"/>
                  </a:lnTo>
                  <a:lnTo>
                    <a:pt x="329" y="159"/>
                  </a:lnTo>
                  <a:lnTo>
                    <a:pt x="329" y="159"/>
                  </a:lnTo>
                  <a:lnTo>
                    <a:pt x="329" y="159"/>
                  </a:lnTo>
                  <a:lnTo>
                    <a:pt x="329" y="164"/>
                  </a:lnTo>
                  <a:lnTo>
                    <a:pt x="334" y="164"/>
                  </a:lnTo>
                  <a:lnTo>
                    <a:pt x="334" y="164"/>
                  </a:lnTo>
                  <a:lnTo>
                    <a:pt x="334" y="164"/>
                  </a:lnTo>
                  <a:lnTo>
                    <a:pt x="339" y="164"/>
                  </a:lnTo>
                  <a:lnTo>
                    <a:pt x="339" y="164"/>
                  </a:lnTo>
                  <a:lnTo>
                    <a:pt x="343" y="164"/>
                  </a:lnTo>
                  <a:lnTo>
                    <a:pt x="343" y="164"/>
                  </a:lnTo>
                  <a:lnTo>
                    <a:pt x="348" y="164"/>
                  </a:lnTo>
                  <a:lnTo>
                    <a:pt x="348" y="164"/>
                  </a:lnTo>
                  <a:lnTo>
                    <a:pt x="353" y="164"/>
                  </a:lnTo>
                  <a:lnTo>
                    <a:pt x="353" y="164"/>
                  </a:lnTo>
                  <a:lnTo>
                    <a:pt x="358" y="164"/>
                  </a:lnTo>
                  <a:lnTo>
                    <a:pt x="358" y="164"/>
                  </a:lnTo>
                  <a:lnTo>
                    <a:pt x="358" y="164"/>
                  </a:lnTo>
                  <a:lnTo>
                    <a:pt x="363" y="164"/>
                  </a:lnTo>
                  <a:lnTo>
                    <a:pt x="363" y="164"/>
                  </a:lnTo>
                  <a:lnTo>
                    <a:pt x="363" y="169"/>
                  </a:lnTo>
                  <a:lnTo>
                    <a:pt x="363" y="169"/>
                  </a:lnTo>
                  <a:lnTo>
                    <a:pt x="363" y="169"/>
                  </a:lnTo>
                  <a:lnTo>
                    <a:pt x="363" y="169"/>
                  </a:lnTo>
                  <a:lnTo>
                    <a:pt x="368" y="174"/>
                  </a:lnTo>
                  <a:lnTo>
                    <a:pt x="368" y="174"/>
                  </a:lnTo>
                  <a:lnTo>
                    <a:pt x="368" y="174"/>
                  </a:lnTo>
                  <a:lnTo>
                    <a:pt x="368" y="179"/>
                  </a:lnTo>
                  <a:lnTo>
                    <a:pt x="368" y="179"/>
                  </a:lnTo>
                  <a:lnTo>
                    <a:pt x="368" y="179"/>
                  </a:lnTo>
                  <a:lnTo>
                    <a:pt x="368" y="179"/>
                  </a:lnTo>
                  <a:lnTo>
                    <a:pt x="368" y="183"/>
                  </a:lnTo>
                  <a:lnTo>
                    <a:pt x="368" y="183"/>
                  </a:lnTo>
                  <a:lnTo>
                    <a:pt x="368" y="183"/>
                  </a:lnTo>
                  <a:lnTo>
                    <a:pt x="368" y="183"/>
                  </a:lnTo>
                  <a:lnTo>
                    <a:pt x="368" y="188"/>
                  </a:lnTo>
                  <a:lnTo>
                    <a:pt x="368" y="188"/>
                  </a:lnTo>
                  <a:lnTo>
                    <a:pt x="368" y="188"/>
                  </a:lnTo>
                  <a:lnTo>
                    <a:pt x="372" y="188"/>
                  </a:lnTo>
                  <a:lnTo>
                    <a:pt x="372" y="188"/>
                  </a:lnTo>
                  <a:lnTo>
                    <a:pt x="372" y="188"/>
                  </a:lnTo>
                  <a:lnTo>
                    <a:pt x="372" y="188"/>
                  </a:lnTo>
                  <a:lnTo>
                    <a:pt x="377" y="193"/>
                  </a:lnTo>
                  <a:lnTo>
                    <a:pt x="377" y="193"/>
                  </a:lnTo>
                  <a:lnTo>
                    <a:pt x="377" y="193"/>
                  </a:lnTo>
                  <a:lnTo>
                    <a:pt x="377" y="193"/>
                  </a:lnTo>
                  <a:lnTo>
                    <a:pt x="377" y="193"/>
                  </a:lnTo>
                  <a:lnTo>
                    <a:pt x="377" y="193"/>
                  </a:lnTo>
                  <a:lnTo>
                    <a:pt x="377" y="193"/>
                  </a:lnTo>
                  <a:lnTo>
                    <a:pt x="377" y="193"/>
                  </a:lnTo>
                  <a:lnTo>
                    <a:pt x="377" y="198"/>
                  </a:lnTo>
                  <a:lnTo>
                    <a:pt x="382" y="198"/>
                  </a:lnTo>
                  <a:lnTo>
                    <a:pt x="382" y="198"/>
                  </a:lnTo>
                  <a:lnTo>
                    <a:pt x="387" y="198"/>
                  </a:lnTo>
                  <a:lnTo>
                    <a:pt x="387" y="198"/>
                  </a:lnTo>
                  <a:lnTo>
                    <a:pt x="387" y="198"/>
                  </a:lnTo>
                  <a:lnTo>
                    <a:pt x="387" y="198"/>
                  </a:lnTo>
                  <a:lnTo>
                    <a:pt x="387" y="198"/>
                  </a:lnTo>
                  <a:lnTo>
                    <a:pt x="387" y="198"/>
                  </a:lnTo>
                  <a:lnTo>
                    <a:pt x="392" y="198"/>
                  </a:lnTo>
                  <a:lnTo>
                    <a:pt x="392" y="198"/>
                  </a:lnTo>
                  <a:lnTo>
                    <a:pt x="392" y="198"/>
                  </a:lnTo>
                  <a:lnTo>
                    <a:pt x="392" y="198"/>
                  </a:lnTo>
                  <a:lnTo>
                    <a:pt x="392" y="198"/>
                  </a:lnTo>
                  <a:lnTo>
                    <a:pt x="392" y="198"/>
                  </a:lnTo>
                  <a:lnTo>
                    <a:pt x="392" y="203"/>
                  </a:lnTo>
                  <a:lnTo>
                    <a:pt x="392" y="203"/>
                  </a:lnTo>
                  <a:lnTo>
                    <a:pt x="392" y="203"/>
                  </a:lnTo>
                  <a:lnTo>
                    <a:pt x="397" y="203"/>
                  </a:lnTo>
                  <a:lnTo>
                    <a:pt x="397" y="208"/>
                  </a:lnTo>
                  <a:lnTo>
                    <a:pt x="397" y="208"/>
                  </a:lnTo>
                  <a:lnTo>
                    <a:pt x="397" y="208"/>
                  </a:lnTo>
                  <a:lnTo>
                    <a:pt x="397" y="208"/>
                  </a:lnTo>
                  <a:lnTo>
                    <a:pt x="397" y="208"/>
                  </a:lnTo>
                  <a:lnTo>
                    <a:pt x="397" y="208"/>
                  </a:lnTo>
                  <a:lnTo>
                    <a:pt x="397" y="208"/>
                  </a:lnTo>
                  <a:lnTo>
                    <a:pt x="401" y="208"/>
                  </a:lnTo>
                  <a:lnTo>
                    <a:pt x="401" y="208"/>
                  </a:lnTo>
                  <a:lnTo>
                    <a:pt x="401" y="208"/>
                  </a:lnTo>
                  <a:lnTo>
                    <a:pt x="401" y="208"/>
                  </a:lnTo>
                  <a:lnTo>
                    <a:pt x="401" y="208"/>
                  </a:lnTo>
                  <a:lnTo>
                    <a:pt x="401" y="208"/>
                  </a:lnTo>
                  <a:lnTo>
                    <a:pt x="406" y="208"/>
                  </a:lnTo>
                  <a:lnTo>
                    <a:pt x="406" y="208"/>
                  </a:lnTo>
                  <a:lnTo>
                    <a:pt x="406" y="208"/>
                  </a:lnTo>
                  <a:lnTo>
                    <a:pt x="406" y="208"/>
                  </a:lnTo>
                  <a:lnTo>
                    <a:pt x="411" y="208"/>
                  </a:lnTo>
                  <a:lnTo>
                    <a:pt x="411" y="208"/>
                  </a:lnTo>
                  <a:lnTo>
                    <a:pt x="411" y="208"/>
                  </a:lnTo>
                  <a:lnTo>
                    <a:pt x="411" y="208"/>
                  </a:lnTo>
                  <a:lnTo>
                    <a:pt x="411" y="208"/>
                  </a:lnTo>
                  <a:lnTo>
                    <a:pt x="416" y="208"/>
                  </a:lnTo>
                  <a:lnTo>
                    <a:pt x="416" y="208"/>
                  </a:lnTo>
                  <a:lnTo>
                    <a:pt x="416" y="208"/>
                  </a:lnTo>
                  <a:lnTo>
                    <a:pt x="416" y="208"/>
                  </a:lnTo>
                  <a:lnTo>
                    <a:pt x="416" y="208"/>
                  </a:lnTo>
                  <a:lnTo>
                    <a:pt x="416" y="208"/>
                  </a:lnTo>
                  <a:lnTo>
                    <a:pt x="416" y="212"/>
                  </a:lnTo>
                  <a:lnTo>
                    <a:pt x="421" y="212"/>
                  </a:lnTo>
                  <a:lnTo>
                    <a:pt x="421" y="212"/>
                  </a:lnTo>
                  <a:lnTo>
                    <a:pt x="421" y="212"/>
                  </a:lnTo>
                  <a:lnTo>
                    <a:pt x="426" y="212"/>
                  </a:lnTo>
                  <a:lnTo>
                    <a:pt x="426" y="212"/>
                  </a:lnTo>
                  <a:lnTo>
                    <a:pt x="426" y="212"/>
                  </a:lnTo>
                  <a:lnTo>
                    <a:pt x="426" y="208"/>
                  </a:lnTo>
                  <a:lnTo>
                    <a:pt x="426" y="208"/>
                  </a:lnTo>
                  <a:lnTo>
                    <a:pt x="421" y="208"/>
                  </a:lnTo>
                  <a:lnTo>
                    <a:pt x="421" y="208"/>
                  </a:lnTo>
                  <a:lnTo>
                    <a:pt x="421" y="208"/>
                  </a:lnTo>
                  <a:lnTo>
                    <a:pt x="421" y="208"/>
                  </a:lnTo>
                  <a:lnTo>
                    <a:pt x="421" y="208"/>
                  </a:lnTo>
                  <a:lnTo>
                    <a:pt x="426" y="208"/>
                  </a:lnTo>
                  <a:lnTo>
                    <a:pt x="426" y="208"/>
                  </a:lnTo>
                  <a:lnTo>
                    <a:pt x="426" y="208"/>
                  </a:lnTo>
                  <a:lnTo>
                    <a:pt x="431" y="208"/>
                  </a:lnTo>
                  <a:lnTo>
                    <a:pt x="431" y="208"/>
                  </a:lnTo>
                  <a:lnTo>
                    <a:pt x="431" y="208"/>
                  </a:lnTo>
                  <a:lnTo>
                    <a:pt x="431" y="208"/>
                  </a:lnTo>
                  <a:lnTo>
                    <a:pt x="435" y="208"/>
                  </a:lnTo>
                  <a:lnTo>
                    <a:pt x="435" y="208"/>
                  </a:lnTo>
                  <a:lnTo>
                    <a:pt x="435" y="208"/>
                  </a:lnTo>
                  <a:lnTo>
                    <a:pt x="435" y="208"/>
                  </a:lnTo>
                  <a:lnTo>
                    <a:pt x="435" y="208"/>
                  </a:lnTo>
                  <a:lnTo>
                    <a:pt x="435" y="212"/>
                  </a:lnTo>
                  <a:lnTo>
                    <a:pt x="435" y="212"/>
                  </a:lnTo>
                  <a:lnTo>
                    <a:pt x="435" y="212"/>
                  </a:lnTo>
                  <a:lnTo>
                    <a:pt x="435" y="212"/>
                  </a:lnTo>
                  <a:lnTo>
                    <a:pt x="435" y="212"/>
                  </a:lnTo>
                  <a:lnTo>
                    <a:pt x="435" y="212"/>
                  </a:lnTo>
                  <a:lnTo>
                    <a:pt x="435" y="212"/>
                  </a:lnTo>
                  <a:lnTo>
                    <a:pt x="440" y="212"/>
                  </a:lnTo>
                  <a:lnTo>
                    <a:pt x="440" y="212"/>
                  </a:lnTo>
                  <a:lnTo>
                    <a:pt x="445" y="212"/>
                  </a:lnTo>
                  <a:lnTo>
                    <a:pt x="445" y="212"/>
                  </a:lnTo>
                  <a:lnTo>
                    <a:pt x="445" y="212"/>
                  </a:lnTo>
                  <a:lnTo>
                    <a:pt x="450" y="212"/>
                  </a:lnTo>
                  <a:lnTo>
                    <a:pt x="450" y="212"/>
                  </a:lnTo>
                  <a:lnTo>
                    <a:pt x="450" y="212"/>
                  </a:lnTo>
                  <a:lnTo>
                    <a:pt x="450" y="212"/>
                  </a:lnTo>
                  <a:lnTo>
                    <a:pt x="450" y="212"/>
                  </a:lnTo>
                  <a:lnTo>
                    <a:pt x="450" y="212"/>
                  </a:lnTo>
                  <a:lnTo>
                    <a:pt x="450" y="212"/>
                  </a:lnTo>
                  <a:lnTo>
                    <a:pt x="450" y="212"/>
                  </a:lnTo>
                  <a:lnTo>
                    <a:pt x="455" y="212"/>
                  </a:lnTo>
                  <a:lnTo>
                    <a:pt x="455" y="212"/>
                  </a:lnTo>
                  <a:lnTo>
                    <a:pt x="455" y="212"/>
                  </a:lnTo>
                  <a:lnTo>
                    <a:pt x="455" y="212"/>
                  </a:lnTo>
                  <a:lnTo>
                    <a:pt x="455" y="212"/>
                  </a:lnTo>
                  <a:lnTo>
                    <a:pt x="460" y="217"/>
                  </a:lnTo>
                  <a:lnTo>
                    <a:pt x="460" y="217"/>
                  </a:lnTo>
                  <a:lnTo>
                    <a:pt x="460" y="217"/>
                  </a:lnTo>
                  <a:lnTo>
                    <a:pt x="460" y="217"/>
                  </a:lnTo>
                  <a:lnTo>
                    <a:pt x="460" y="217"/>
                  </a:lnTo>
                  <a:lnTo>
                    <a:pt x="460" y="217"/>
                  </a:lnTo>
                  <a:lnTo>
                    <a:pt x="460" y="217"/>
                  </a:lnTo>
                  <a:lnTo>
                    <a:pt x="460" y="217"/>
                  </a:lnTo>
                  <a:lnTo>
                    <a:pt x="460" y="222"/>
                  </a:lnTo>
                  <a:lnTo>
                    <a:pt x="460" y="222"/>
                  </a:lnTo>
                  <a:lnTo>
                    <a:pt x="460" y="222"/>
                  </a:lnTo>
                  <a:lnTo>
                    <a:pt x="460" y="222"/>
                  </a:lnTo>
                  <a:lnTo>
                    <a:pt x="455" y="222"/>
                  </a:lnTo>
                  <a:lnTo>
                    <a:pt x="455" y="222"/>
                  </a:lnTo>
                  <a:lnTo>
                    <a:pt x="455" y="222"/>
                  </a:lnTo>
                  <a:lnTo>
                    <a:pt x="455" y="222"/>
                  </a:lnTo>
                  <a:lnTo>
                    <a:pt x="455" y="222"/>
                  </a:lnTo>
                  <a:lnTo>
                    <a:pt x="455" y="222"/>
                  </a:lnTo>
                  <a:lnTo>
                    <a:pt x="455" y="222"/>
                  </a:lnTo>
                  <a:lnTo>
                    <a:pt x="455" y="222"/>
                  </a:lnTo>
                  <a:lnTo>
                    <a:pt x="455" y="227"/>
                  </a:lnTo>
                  <a:lnTo>
                    <a:pt x="455" y="227"/>
                  </a:lnTo>
                  <a:lnTo>
                    <a:pt x="455" y="227"/>
                  </a:lnTo>
                  <a:lnTo>
                    <a:pt x="455" y="227"/>
                  </a:lnTo>
                  <a:lnTo>
                    <a:pt x="460" y="227"/>
                  </a:lnTo>
                  <a:lnTo>
                    <a:pt x="460" y="227"/>
                  </a:lnTo>
                  <a:lnTo>
                    <a:pt x="460" y="227"/>
                  </a:lnTo>
                  <a:lnTo>
                    <a:pt x="460" y="227"/>
                  </a:lnTo>
                  <a:lnTo>
                    <a:pt x="460" y="227"/>
                  </a:lnTo>
                  <a:lnTo>
                    <a:pt x="460" y="227"/>
                  </a:lnTo>
                  <a:lnTo>
                    <a:pt x="460" y="227"/>
                  </a:lnTo>
                  <a:lnTo>
                    <a:pt x="460" y="227"/>
                  </a:lnTo>
                  <a:lnTo>
                    <a:pt x="460" y="227"/>
                  </a:lnTo>
                  <a:lnTo>
                    <a:pt x="460" y="227"/>
                  </a:lnTo>
                  <a:lnTo>
                    <a:pt x="460" y="232"/>
                  </a:lnTo>
                  <a:lnTo>
                    <a:pt x="460" y="232"/>
                  </a:lnTo>
                  <a:lnTo>
                    <a:pt x="460" y="232"/>
                  </a:lnTo>
                  <a:lnTo>
                    <a:pt x="464" y="232"/>
                  </a:lnTo>
                  <a:lnTo>
                    <a:pt x="464" y="232"/>
                  </a:lnTo>
                  <a:lnTo>
                    <a:pt x="464" y="232"/>
                  </a:lnTo>
                  <a:lnTo>
                    <a:pt x="464" y="232"/>
                  </a:lnTo>
                  <a:lnTo>
                    <a:pt x="464" y="232"/>
                  </a:lnTo>
                  <a:lnTo>
                    <a:pt x="464" y="232"/>
                  </a:lnTo>
                  <a:lnTo>
                    <a:pt x="464" y="232"/>
                  </a:lnTo>
                  <a:lnTo>
                    <a:pt x="469" y="237"/>
                  </a:lnTo>
                  <a:lnTo>
                    <a:pt x="469" y="237"/>
                  </a:lnTo>
                  <a:lnTo>
                    <a:pt x="469" y="237"/>
                  </a:lnTo>
                  <a:lnTo>
                    <a:pt x="469" y="237"/>
                  </a:lnTo>
                  <a:lnTo>
                    <a:pt x="469" y="237"/>
                  </a:lnTo>
                  <a:lnTo>
                    <a:pt x="469" y="237"/>
                  </a:lnTo>
                  <a:lnTo>
                    <a:pt x="474" y="237"/>
                  </a:lnTo>
                  <a:lnTo>
                    <a:pt x="474" y="241"/>
                  </a:lnTo>
                  <a:lnTo>
                    <a:pt x="474" y="241"/>
                  </a:lnTo>
                  <a:lnTo>
                    <a:pt x="474" y="241"/>
                  </a:lnTo>
                  <a:lnTo>
                    <a:pt x="474" y="241"/>
                  </a:lnTo>
                  <a:lnTo>
                    <a:pt x="474" y="241"/>
                  </a:lnTo>
                  <a:lnTo>
                    <a:pt x="469" y="241"/>
                  </a:lnTo>
                  <a:lnTo>
                    <a:pt x="469" y="241"/>
                  </a:lnTo>
                  <a:lnTo>
                    <a:pt x="469" y="241"/>
                  </a:lnTo>
                  <a:lnTo>
                    <a:pt x="469" y="241"/>
                  </a:lnTo>
                  <a:lnTo>
                    <a:pt x="469" y="241"/>
                  </a:lnTo>
                  <a:lnTo>
                    <a:pt x="469" y="241"/>
                  </a:lnTo>
                  <a:lnTo>
                    <a:pt x="469" y="241"/>
                  </a:lnTo>
                  <a:lnTo>
                    <a:pt x="469" y="241"/>
                  </a:lnTo>
                  <a:lnTo>
                    <a:pt x="469" y="246"/>
                  </a:lnTo>
                  <a:lnTo>
                    <a:pt x="464" y="246"/>
                  </a:lnTo>
                  <a:lnTo>
                    <a:pt x="464" y="246"/>
                  </a:lnTo>
                  <a:lnTo>
                    <a:pt x="469" y="246"/>
                  </a:lnTo>
                  <a:lnTo>
                    <a:pt x="469" y="246"/>
                  </a:lnTo>
                  <a:lnTo>
                    <a:pt x="469" y="246"/>
                  </a:lnTo>
                  <a:lnTo>
                    <a:pt x="469" y="251"/>
                  </a:lnTo>
                  <a:lnTo>
                    <a:pt x="469" y="251"/>
                  </a:lnTo>
                  <a:lnTo>
                    <a:pt x="469" y="251"/>
                  </a:lnTo>
                  <a:lnTo>
                    <a:pt x="469" y="251"/>
                  </a:lnTo>
                  <a:lnTo>
                    <a:pt x="474" y="251"/>
                  </a:lnTo>
                  <a:lnTo>
                    <a:pt x="474" y="251"/>
                  </a:lnTo>
                  <a:lnTo>
                    <a:pt x="474" y="251"/>
                  </a:lnTo>
                  <a:lnTo>
                    <a:pt x="474" y="251"/>
                  </a:lnTo>
                  <a:lnTo>
                    <a:pt x="474" y="251"/>
                  </a:lnTo>
                  <a:lnTo>
                    <a:pt x="474" y="256"/>
                  </a:lnTo>
                  <a:lnTo>
                    <a:pt x="474" y="256"/>
                  </a:lnTo>
                  <a:lnTo>
                    <a:pt x="474" y="256"/>
                  </a:lnTo>
                  <a:lnTo>
                    <a:pt x="479" y="256"/>
                  </a:lnTo>
                  <a:lnTo>
                    <a:pt x="479" y="256"/>
                  </a:lnTo>
                  <a:lnTo>
                    <a:pt x="479" y="256"/>
                  </a:lnTo>
                  <a:lnTo>
                    <a:pt x="479" y="256"/>
                  </a:lnTo>
                  <a:lnTo>
                    <a:pt x="479" y="256"/>
                  </a:lnTo>
                  <a:lnTo>
                    <a:pt x="479" y="261"/>
                  </a:lnTo>
                  <a:lnTo>
                    <a:pt x="479" y="261"/>
                  </a:lnTo>
                  <a:lnTo>
                    <a:pt x="479" y="261"/>
                  </a:lnTo>
                  <a:lnTo>
                    <a:pt x="479" y="261"/>
                  </a:lnTo>
                  <a:lnTo>
                    <a:pt x="484" y="261"/>
                  </a:lnTo>
                  <a:lnTo>
                    <a:pt x="484" y="261"/>
                  </a:lnTo>
                  <a:lnTo>
                    <a:pt x="484" y="261"/>
                  </a:lnTo>
                  <a:lnTo>
                    <a:pt x="489" y="261"/>
                  </a:lnTo>
                  <a:lnTo>
                    <a:pt x="489" y="261"/>
                  </a:lnTo>
                  <a:lnTo>
                    <a:pt x="493" y="261"/>
                  </a:lnTo>
                  <a:lnTo>
                    <a:pt x="493" y="261"/>
                  </a:lnTo>
                  <a:lnTo>
                    <a:pt x="493" y="261"/>
                  </a:lnTo>
                  <a:lnTo>
                    <a:pt x="493" y="261"/>
                  </a:lnTo>
                  <a:lnTo>
                    <a:pt x="493" y="266"/>
                  </a:lnTo>
                  <a:lnTo>
                    <a:pt x="493" y="266"/>
                  </a:lnTo>
                  <a:lnTo>
                    <a:pt x="498" y="266"/>
                  </a:lnTo>
                  <a:lnTo>
                    <a:pt x="498" y="266"/>
                  </a:lnTo>
                  <a:lnTo>
                    <a:pt x="498" y="270"/>
                  </a:lnTo>
                  <a:lnTo>
                    <a:pt x="498" y="270"/>
                  </a:lnTo>
                  <a:lnTo>
                    <a:pt x="498" y="270"/>
                  </a:lnTo>
                  <a:lnTo>
                    <a:pt x="498" y="270"/>
                  </a:lnTo>
                  <a:lnTo>
                    <a:pt x="498" y="266"/>
                  </a:lnTo>
                  <a:lnTo>
                    <a:pt x="503" y="266"/>
                  </a:lnTo>
                  <a:lnTo>
                    <a:pt x="503" y="261"/>
                  </a:lnTo>
                  <a:lnTo>
                    <a:pt x="503" y="261"/>
                  </a:lnTo>
                  <a:lnTo>
                    <a:pt x="503" y="261"/>
                  </a:lnTo>
                  <a:lnTo>
                    <a:pt x="508" y="261"/>
                  </a:lnTo>
                  <a:lnTo>
                    <a:pt x="508" y="261"/>
                  </a:lnTo>
                  <a:lnTo>
                    <a:pt x="513" y="261"/>
                  </a:lnTo>
                  <a:lnTo>
                    <a:pt x="513" y="261"/>
                  </a:lnTo>
                  <a:lnTo>
                    <a:pt x="513" y="261"/>
                  </a:lnTo>
                  <a:lnTo>
                    <a:pt x="513" y="261"/>
                  </a:lnTo>
                  <a:lnTo>
                    <a:pt x="513" y="261"/>
                  </a:lnTo>
                  <a:lnTo>
                    <a:pt x="518" y="261"/>
                  </a:lnTo>
                  <a:lnTo>
                    <a:pt x="518" y="266"/>
                  </a:lnTo>
                  <a:lnTo>
                    <a:pt x="518" y="266"/>
                  </a:lnTo>
                  <a:lnTo>
                    <a:pt x="518" y="270"/>
                  </a:lnTo>
                  <a:lnTo>
                    <a:pt x="518" y="270"/>
                  </a:lnTo>
                  <a:lnTo>
                    <a:pt x="518" y="266"/>
                  </a:lnTo>
                  <a:lnTo>
                    <a:pt x="513" y="270"/>
                  </a:lnTo>
                  <a:lnTo>
                    <a:pt x="513" y="270"/>
                  </a:lnTo>
                  <a:lnTo>
                    <a:pt x="508" y="270"/>
                  </a:lnTo>
                  <a:lnTo>
                    <a:pt x="508" y="270"/>
                  </a:lnTo>
                  <a:lnTo>
                    <a:pt x="508" y="275"/>
                  </a:lnTo>
                  <a:lnTo>
                    <a:pt x="503" y="275"/>
                  </a:lnTo>
                  <a:lnTo>
                    <a:pt x="503" y="280"/>
                  </a:lnTo>
                  <a:lnTo>
                    <a:pt x="503" y="280"/>
                  </a:lnTo>
                  <a:lnTo>
                    <a:pt x="498" y="280"/>
                  </a:lnTo>
                  <a:lnTo>
                    <a:pt x="498" y="285"/>
                  </a:lnTo>
                  <a:lnTo>
                    <a:pt x="493" y="285"/>
                  </a:lnTo>
                  <a:lnTo>
                    <a:pt x="493" y="290"/>
                  </a:lnTo>
                  <a:lnTo>
                    <a:pt x="489" y="290"/>
                  </a:lnTo>
                  <a:lnTo>
                    <a:pt x="484" y="290"/>
                  </a:lnTo>
                  <a:lnTo>
                    <a:pt x="484" y="290"/>
                  </a:lnTo>
                  <a:lnTo>
                    <a:pt x="484" y="295"/>
                  </a:lnTo>
                  <a:lnTo>
                    <a:pt x="484" y="295"/>
                  </a:lnTo>
                  <a:lnTo>
                    <a:pt x="484" y="295"/>
                  </a:lnTo>
                  <a:lnTo>
                    <a:pt x="484" y="299"/>
                  </a:lnTo>
                  <a:lnTo>
                    <a:pt x="479" y="299"/>
                  </a:lnTo>
                  <a:lnTo>
                    <a:pt x="479" y="299"/>
                  </a:lnTo>
                  <a:lnTo>
                    <a:pt x="479" y="304"/>
                  </a:lnTo>
                  <a:lnTo>
                    <a:pt x="479" y="304"/>
                  </a:lnTo>
                  <a:lnTo>
                    <a:pt x="474" y="304"/>
                  </a:lnTo>
                  <a:lnTo>
                    <a:pt x="474" y="304"/>
                  </a:lnTo>
                  <a:lnTo>
                    <a:pt x="469" y="304"/>
                  </a:lnTo>
                  <a:lnTo>
                    <a:pt x="464" y="304"/>
                  </a:lnTo>
                  <a:lnTo>
                    <a:pt x="464" y="304"/>
                  </a:lnTo>
                  <a:lnTo>
                    <a:pt x="460" y="304"/>
                  </a:lnTo>
                  <a:lnTo>
                    <a:pt x="460" y="304"/>
                  </a:lnTo>
                  <a:lnTo>
                    <a:pt x="455" y="304"/>
                  </a:lnTo>
                  <a:lnTo>
                    <a:pt x="455" y="304"/>
                  </a:lnTo>
                  <a:lnTo>
                    <a:pt x="455" y="309"/>
                  </a:lnTo>
                  <a:lnTo>
                    <a:pt x="455" y="309"/>
                  </a:lnTo>
                  <a:lnTo>
                    <a:pt x="455" y="309"/>
                  </a:lnTo>
                  <a:lnTo>
                    <a:pt x="455" y="309"/>
                  </a:lnTo>
                  <a:lnTo>
                    <a:pt x="455" y="314"/>
                  </a:lnTo>
                  <a:lnTo>
                    <a:pt x="455" y="314"/>
                  </a:lnTo>
                  <a:lnTo>
                    <a:pt x="455" y="314"/>
                  </a:lnTo>
                  <a:lnTo>
                    <a:pt x="455" y="314"/>
                  </a:lnTo>
                  <a:lnTo>
                    <a:pt x="455" y="319"/>
                  </a:lnTo>
                  <a:lnTo>
                    <a:pt x="455" y="319"/>
                  </a:lnTo>
                  <a:lnTo>
                    <a:pt x="455" y="319"/>
                  </a:lnTo>
                  <a:lnTo>
                    <a:pt x="455" y="319"/>
                  </a:lnTo>
                  <a:lnTo>
                    <a:pt x="455" y="324"/>
                  </a:lnTo>
                  <a:lnTo>
                    <a:pt x="450" y="324"/>
                  </a:lnTo>
                  <a:lnTo>
                    <a:pt x="450" y="324"/>
                  </a:lnTo>
                  <a:lnTo>
                    <a:pt x="450" y="329"/>
                  </a:lnTo>
                  <a:lnTo>
                    <a:pt x="445" y="329"/>
                  </a:lnTo>
                  <a:lnTo>
                    <a:pt x="445" y="329"/>
                  </a:lnTo>
                  <a:lnTo>
                    <a:pt x="445" y="329"/>
                  </a:lnTo>
                  <a:lnTo>
                    <a:pt x="440" y="324"/>
                  </a:lnTo>
                  <a:lnTo>
                    <a:pt x="440" y="329"/>
                  </a:lnTo>
                  <a:lnTo>
                    <a:pt x="435" y="329"/>
                  </a:lnTo>
                  <a:lnTo>
                    <a:pt x="435" y="329"/>
                  </a:lnTo>
                  <a:lnTo>
                    <a:pt x="435" y="329"/>
                  </a:lnTo>
                  <a:lnTo>
                    <a:pt x="431" y="329"/>
                  </a:lnTo>
                  <a:lnTo>
                    <a:pt x="431" y="333"/>
                  </a:lnTo>
                  <a:lnTo>
                    <a:pt x="431" y="333"/>
                  </a:lnTo>
                  <a:lnTo>
                    <a:pt x="431" y="333"/>
                  </a:lnTo>
                  <a:lnTo>
                    <a:pt x="431" y="333"/>
                  </a:lnTo>
                  <a:lnTo>
                    <a:pt x="431" y="333"/>
                  </a:lnTo>
                  <a:lnTo>
                    <a:pt x="431" y="333"/>
                  </a:lnTo>
                  <a:lnTo>
                    <a:pt x="431" y="338"/>
                  </a:lnTo>
                  <a:lnTo>
                    <a:pt x="426" y="338"/>
                  </a:lnTo>
                  <a:lnTo>
                    <a:pt x="426" y="343"/>
                  </a:lnTo>
                  <a:lnTo>
                    <a:pt x="421" y="343"/>
                  </a:lnTo>
                  <a:lnTo>
                    <a:pt x="421" y="343"/>
                  </a:lnTo>
                  <a:lnTo>
                    <a:pt x="416" y="348"/>
                  </a:lnTo>
                  <a:lnTo>
                    <a:pt x="416" y="348"/>
                  </a:lnTo>
                  <a:lnTo>
                    <a:pt x="416" y="353"/>
                  </a:lnTo>
                  <a:lnTo>
                    <a:pt x="411" y="353"/>
                  </a:lnTo>
                  <a:lnTo>
                    <a:pt x="411" y="353"/>
                  </a:lnTo>
                  <a:lnTo>
                    <a:pt x="411" y="358"/>
                  </a:lnTo>
                  <a:lnTo>
                    <a:pt x="411" y="358"/>
                  </a:lnTo>
                  <a:lnTo>
                    <a:pt x="411" y="358"/>
                  </a:lnTo>
                  <a:lnTo>
                    <a:pt x="411" y="358"/>
                  </a:lnTo>
                  <a:lnTo>
                    <a:pt x="406" y="358"/>
                  </a:lnTo>
                  <a:lnTo>
                    <a:pt x="406" y="358"/>
                  </a:lnTo>
                  <a:lnTo>
                    <a:pt x="401" y="358"/>
                  </a:lnTo>
                  <a:lnTo>
                    <a:pt x="401" y="358"/>
                  </a:lnTo>
                  <a:lnTo>
                    <a:pt x="401" y="362"/>
                  </a:lnTo>
                  <a:lnTo>
                    <a:pt x="397" y="362"/>
                  </a:lnTo>
                  <a:lnTo>
                    <a:pt x="397" y="362"/>
                  </a:lnTo>
                  <a:lnTo>
                    <a:pt x="397" y="362"/>
                  </a:lnTo>
                  <a:lnTo>
                    <a:pt x="397" y="362"/>
                  </a:lnTo>
                  <a:lnTo>
                    <a:pt x="397" y="362"/>
                  </a:lnTo>
                  <a:lnTo>
                    <a:pt x="392" y="362"/>
                  </a:lnTo>
                  <a:lnTo>
                    <a:pt x="392" y="367"/>
                  </a:lnTo>
                  <a:lnTo>
                    <a:pt x="392" y="367"/>
                  </a:lnTo>
                  <a:lnTo>
                    <a:pt x="392" y="367"/>
                  </a:lnTo>
                  <a:lnTo>
                    <a:pt x="392" y="367"/>
                  </a:lnTo>
                  <a:lnTo>
                    <a:pt x="392" y="372"/>
                  </a:lnTo>
                  <a:lnTo>
                    <a:pt x="392" y="372"/>
                  </a:lnTo>
                  <a:lnTo>
                    <a:pt x="387" y="372"/>
                  </a:lnTo>
                  <a:lnTo>
                    <a:pt x="387" y="372"/>
                  </a:lnTo>
                  <a:lnTo>
                    <a:pt x="387" y="377"/>
                  </a:lnTo>
                  <a:lnTo>
                    <a:pt x="382" y="377"/>
                  </a:lnTo>
                  <a:lnTo>
                    <a:pt x="377" y="377"/>
                  </a:lnTo>
                  <a:lnTo>
                    <a:pt x="377" y="377"/>
                  </a:lnTo>
                  <a:lnTo>
                    <a:pt x="372" y="377"/>
                  </a:lnTo>
                  <a:lnTo>
                    <a:pt x="372" y="377"/>
                  </a:lnTo>
                  <a:lnTo>
                    <a:pt x="372" y="372"/>
                  </a:lnTo>
                  <a:lnTo>
                    <a:pt x="368" y="372"/>
                  </a:lnTo>
                  <a:lnTo>
                    <a:pt x="368" y="372"/>
                  </a:lnTo>
                  <a:lnTo>
                    <a:pt x="363" y="372"/>
                  </a:lnTo>
                  <a:lnTo>
                    <a:pt x="363" y="367"/>
                  </a:lnTo>
                  <a:lnTo>
                    <a:pt x="363" y="367"/>
                  </a:lnTo>
                  <a:lnTo>
                    <a:pt x="358" y="367"/>
                  </a:lnTo>
                  <a:lnTo>
                    <a:pt x="358" y="372"/>
                  </a:lnTo>
                  <a:lnTo>
                    <a:pt x="358" y="372"/>
                  </a:lnTo>
                  <a:lnTo>
                    <a:pt x="358" y="372"/>
                  </a:lnTo>
                  <a:lnTo>
                    <a:pt x="353" y="377"/>
                  </a:lnTo>
                  <a:lnTo>
                    <a:pt x="353" y="377"/>
                  </a:lnTo>
                  <a:lnTo>
                    <a:pt x="353" y="377"/>
                  </a:lnTo>
                  <a:lnTo>
                    <a:pt x="353" y="377"/>
                  </a:lnTo>
                  <a:lnTo>
                    <a:pt x="353" y="377"/>
                  </a:lnTo>
                  <a:lnTo>
                    <a:pt x="348" y="377"/>
                  </a:lnTo>
                  <a:lnTo>
                    <a:pt x="348" y="377"/>
                  </a:lnTo>
                  <a:lnTo>
                    <a:pt x="348" y="377"/>
                  </a:lnTo>
                  <a:lnTo>
                    <a:pt x="348" y="377"/>
                  </a:lnTo>
                  <a:lnTo>
                    <a:pt x="343" y="377"/>
                  </a:lnTo>
                  <a:lnTo>
                    <a:pt x="343" y="377"/>
                  </a:lnTo>
                  <a:lnTo>
                    <a:pt x="343" y="377"/>
                  </a:lnTo>
                  <a:lnTo>
                    <a:pt x="339" y="377"/>
                  </a:lnTo>
                  <a:lnTo>
                    <a:pt x="339" y="377"/>
                  </a:lnTo>
                  <a:lnTo>
                    <a:pt x="339" y="377"/>
                  </a:lnTo>
                  <a:lnTo>
                    <a:pt x="334" y="377"/>
                  </a:lnTo>
                  <a:lnTo>
                    <a:pt x="334" y="377"/>
                  </a:lnTo>
                  <a:lnTo>
                    <a:pt x="334" y="377"/>
                  </a:lnTo>
                  <a:lnTo>
                    <a:pt x="329" y="377"/>
                  </a:lnTo>
                  <a:lnTo>
                    <a:pt x="329" y="377"/>
                  </a:lnTo>
                  <a:lnTo>
                    <a:pt x="324" y="377"/>
                  </a:lnTo>
                  <a:lnTo>
                    <a:pt x="319" y="377"/>
                  </a:lnTo>
                  <a:lnTo>
                    <a:pt x="319" y="377"/>
                  </a:lnTo>
                  <a:lnTo>
                    <a:pt x="314" y="377"/>
                  </a:lnTo>
                  <a:lnTo>
                    <a:pt x="310" y="377"/>
                  </a:lnTo>
                  <a:lnTo>
                    <a:pt x="310" y="377"/>
                  </a:lnTo>
                  <a:lnTo>
                    <a:pt x="310" y="377"/>
                  </a:lnTo>
                  <a:lnTo>
                    <a:pt x="305" y="377"/>
                  </a:lnTo>
                  <a:lnTo>
                    <a:pt x="305" y="377"/>
                  </a:lnTo>
                  <a:lnTo>
                    <a:pt x="300" y="377"/>
                  </a:lnTo>
                  <a:lnTo>
                    <a:pt x="300" y="377"/>
                  </a:lnTo>
                  <a:lnTo>
                    <a:pt x="295" y="377"/>
                  </a:lnTo>
                  <a:lnTo>
                    <a:pt x="295" y="382"/>
                  </a:lnTo>
                  <a:lnTo>
                    <a:pt x="290" y="382"/>
                  </a:lnTo>
                  <a:lnTo>
                    <a:pt x="290" y="387"/>
                  </a:lnTo>
                  <a:lnTo>
                    <a:pt x="290" y="387"/>
                  </a:lnTo>
                  <a:lnTo>
                    <a:pt x="290" y="387"/>
                  </a:lnTo>
                  <a:lnTo>
                    <a:pt x="290" y="387"/>
                  </a:lnTo>
                  <a:lnTo>
                    <a:pt x="290" y="391"/>
                  </a:lnTo>
                  <a:lnTo>
                    <a:pt x="290" y="391"/>
                  </a:lnTo>
                  <a:lnTo>
                    <a:pt x="290" y="391"/>
                  </a:lnTo>
                  <a:lnTo>
                    <a:pt x="290" y="396"/>
                  </a:lnTo>
                  <a:lnTo>
                    <a:pt x="290" y="396"/>
                  </a:lnTo>
                  <a:lnTo>
                    <a:pt x="290" y="396"/>
                  </a:lnTo>
                  <a:lnTo>
                    <a:pt x="285" y="396"/>
                  </a:lnTo>
                  <a:lnTo>
                    <a:pt x="285" y="396"/>
                  </a:lnTo>
                  <a:lnTo>
                    <a:pt x="285" y="396"/>
                  </a:lnTo>
                  <a:lnTo>
                    <a:pt x="280" y="396"/>
                  </a:lnTo>
                  <a:lnTo>
                    <a:pt x="280" y="396"/>
                  </a:lnTo>
                  <a:lnTo>
                    <a:pt x="276" y="396"/>
                  </a:lnTo>
                  <a:lnTo>
                    <a:pt x="276" y="396"/>
                  </a:lnTo>
                  <a:lnTo>
                    <a:pt x="276" y="396"/>
                  </a:lnTo>
                  <a:lnTo>
                    <a:pt x="276" y="396"/>
                  </a:lnTo>
                  <a:lnTo>
                    <a:pt x="276" y="401"/>
                  </a:lnTo>
                  <a:lnTo>
                    <a:pt x="271" y="401"/>
                  </a:lnTo>
                  <a:lnTo>
                    <a:pt x="271" y="406"/>
                  </a:lnTo>
                  <a:lnTo>
                    <a:pt x="271" y="406"/>
                  </a:lnTo>
                  <a:lnTo>
                    <a:pt x="271" y="406"/>
                  </a:lnTo>
                  <a:lnTo>
                    <a:pt x="271" y="406"/>
                  </a:lnTo>
                  <a:lnTo>
                    <a:pt x="266" y="411"/>
                  </a:lnTo>
                  <a:lnTo>
                    <a:pt x="266" y="411"/>
                  </a:lnTo>
                  <a:lnTo>
                    <a:pt x="261" y="411"/>
                  </a:lnTo>
                  <a:lnTo>
                    <a:pt x="261" y="411"/>
                  </a:lnTo>
                  <a:lnTo>
                    <a:pt x="261" y="416"/>
                  </a:lnTo>
                  <a:lnTo>
                    <a:pt x="256" y="416"/>
                  </a:lnTo>
                  <a:lnTo>
                    <a:pt x="256" y="416"/>
                  </a:lnTo>
                  <a:lnTo>
                    <a:pt x="256" y="416"/>
                  </a:lnTo>
                  <a:lnTo>
                    <a:pt x="251" y="416"/>
                  </a:lnTo>
                  <a:lnTo>
                    <a:pt x="251" y="416"/>
                  </a:lnTo>
                  <a:lnTo>
                    <a:pt x="247" y="416"/>
                  </a:lnTo>
                  <a:lnTo>
                    <a:pt x="247" y="411"/>
                  </a:lnTo>
                  <a:lnTo>
                    <a:pt x="247" y="411"/>
                  </a:lnTo>
                  <a:lnTo>
                    <a:pt x="247" y="411"/>
                  </a:lnTo>
                  <a:lnTo>
                    <a:pt x="242" y="411"/>
                  </a:lnTo>
                  <a:lnTo>
                    <a:pt x="242" y="411"/>
                  </a:lnTo>
                  <a:close/>
                </a:path>
              </a:pathLst>
            </a:custGeom>
            <a:solidFill>
              <a:srgbClr val="FF0000"/>
            </a:solidFill>
            <a:ln w="0">
              <a:solidFill>
                <a:schemeClr val="bg2"/>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16" name="Freeform 88">
              <a:extLst>
                <a:ext uri="{FF2B5EF4-FFF2-40B4-BE49-F238E27FC236}">
                  <a16:creationId xmlns:a16="http://schemas.microsoft.com/office/drawing/2014/main" xmlns="" id="{2EC2FAEC-23D5-4988-9267-4E0387063ABA}"/>
                </a:ext>
              </a:extLst>
            </p:cNvPr>
            <p:cNvSpPr>
              <a:spLocks/>
            </p:cNvSpPr>
            <p:nvPr/>
          </p:nvSpPr>
          <p:spPr bwMode="auto">
            <a:xfrm>
              <a:off x="10904998" y="1907986"/>
              <a:ext cx="393364" cy="293561"/>
            </a:xfrm>
            <a:custGeom>
              <a:avLst/>
              <a:gdLst>
                <a:gd name="T0" fmla="*/ 397 w 411"/>
                <a:gd name="T1" fmla="*/ 150 h 344"/>
                <a:gd name="T2" fmla="*/ 411 w 411"/>
                <a:gd name="T3" fmla="*/ 165 h 344"/>
                <a:gd name="T4" fmla="*/ 411 w 411"/>
                <a:gd name="T5" fmla="*/ 189 h 344"/>
                <a:gd name="T6" fmla="*/ 401 w 411"/>
                <a:gd name="T7" fmla="*/ 208 h 344"/>
                <a:gd name="T8" fmla="*/ 387 w 411"/>
                <a:gd name="T9" fmla="*/ 223 h 344"/>
                <a:gd name="T10" fmla="*/ 363 w 411"/>
                <a:gd name="T11" fmla="*/ 242 h 344"/>
                <a:gd name="T12" fmla="*/ 353 w 411"/>
                <a:gd name="T13" fmla="*/ 252 h 344"/>
                <a:gd name="T14" fmla="*/ 338 w 411"/>
                <a:gd name="T15" fmla="*/ 261 h 344"/>
                <a:gd name="T16" fmla="*/ 309 w 411"/>
                <a:gd name="T17" fmla="*/ 266 h 344"/>
                <a:gd name="T18" fmla="*/ 295 w 411"/>
                <a:gd name="T19" fmla="*/ 276 h 344"/>
                <a:gd name="T20" fmla="*/ 271 w 411"/>
                <a:gd name="T21" fmla="*/ 281 h 344"/>
                <a:gd name="T22" fmla="*/ 251 w 411"/>
                <a:gd name="T23" fmla="*/ 281 h 344"/>
                <a:gd name="T24" fmla="*/ 237 w 411"/>
                <a:gd name="T25" fmla="*/ 281 h 344"/>
                <a:gd name="T26" fmla="*/ 237 w 411"/>
                <a:gd name="T27" fmla="*/ 295 h 344"/>
                <a:gd name="T28" fmla="*/ 222 w 411"/>
                <a:gd name="T29" fmla="*/ 310 h 344"/>
                <a:gd name="T30" fmla="*/ 208 w 411"/>
                <a:gd name="T31" fmla="*/ 315 h 344"/>
                <a:gd name="T32" fmla="*/ 188 w 411"/>
                <a:gd name="T33" fmla="*/ 305 h 344"/>
                <a:gd name="T34" fmla="*/ 179 w 411"/>
                <a:gd name="T35" fmla="*/ 305 h 344"/>
                <a:gd name="T36" fmla="*/ 159 w 411"/>
                <a:gd name="T37" fmla="*/ 319 h 344"/>
                <a:gd name="T38" fmla="*/ 145 w 411"/>
                <a:gd name="T39" fmla="*/ 310 h 344"/>
                <a:gd name="T40" fmla="*/ 130 w 411"/>
                <a:gd name="T41" fmla="*/ 324 h 344"/>
                <a:gd name="T42" fmla="*/ 111 w 411"/>
                <a:gd name="T43" fmla="*/ 324 h 344"/>
                <a:gd name="T44" fmla="*/ 101 w 411"/>
                <a:gd name="T45" fmla="*/ 329 h 344"/>
                <a:gd name="T46" fmla="*/ 92 w 411"/>
                <a:gd name="T47" fmla="*/ 339 h 344"/>
                <a:gd name="T48" fmla="*/ 63 w 411"/>
                <a:gd name="T49" fmla="*/ 339 h 344"/>
                <a:gd name="T50" fmla="*/ 43 w 411"/>
                <a:gd name="T51" fmla="*/ 329 h 344"/>
                <a:gd name="T52" fmla="*/ 33 w 411"/>
                <a:gd name="T53" fmla="*/ 305 h 344"/>
                <a:gd name="T54" fmla="*/ 19 w 411"/>
                <a:gd name="T55" fmla="*/ 295 h 344"/>
                <a:gd name="T56" fmla="*/ 4 w 411"/>
                <a:gd name="T57" fmla="*/ 290 h 344"/>
                <a:gd name="T58" fmla="*/ 4 w 411"/>
                <a:gd name="T59" fmla="*/ 276 h 344"/>
                <a:gd name="T60" fmla="*/ 19 w 411"/>
                <a:gd name="T61" fmla="*/ 261 h 344"/>
                <a:gd name="T62" fmla="*/ 19 w 411"/>
                <a:gd name="T63" fmla="*/ 247 h 344"/>
                <a:gd name="T64" fmla="*/ 24 w 411"/>
                <a:gd name="T65" fmla="*/ 237 h 344"/>
                <a:gd name="T66" fmla="*/ 29 w 411"/>
                <a:gd name="T67" fmla="*/ 228 h 344"/>
                <a:gd name="T68" fmla="*/ 48 w 411"/>
                <a:gd name="T69" fmla="*/ 213 h 344"/>
                <a:gd name="T70" fmla="*/ 53 w 411"/>
                <a:gd name="T71" fmla="*/ 189 h 344"/>
                <a:gd name="T72" fmla="*/ 53 w 411"/>
                <a:gd name="T73" fmla="*/ 184 h 344"/>
                <a:gd name="T74" fmla="*/ 63 w 411"/>
                <a:gd name="T75" fmla="*/ 179 h 344"/>
                <a:gd name="T76" fmla="*/ 67 w 411"/>
                <a:gd name="T77" fmla="*/ 165 h 344"/>
                <a:gd name="T78" fmla="*/ 67 w 411"/>
                <a:gd name="T79" fmla="*/ 160 h 344"/>
                <a:gd name="T80" fmla="*/ 72 w 411"/>
                <a:gd name="T81" fmla="*/ 150 h 344"/>
                <a:gd name="T82" fmla="*/ 92 w 411"/>
                <a:gd name="T83" fmla="*/ 140 h 344"/>
                <a:gd name="T84" fmla="*/ 96 w 411"/>
                <a:gd name="T85" fmla="*/ 136 h 344"/>
                <a:gd name="T86" fmla="*/ 111 w 411"/>
                <a:gd name="T87" fmla="*/ 131 h 344"/>
                <a:gd name="T88" fmla="*/ 125 w 411"/>
                <a:gd name="T89" fmla="*/ 121 h 344"/>
                <a:gd name="T90" fmla="*/ 145 w 411"/>
                <a:gd name="T91" fmla="*/ 107 h 344"/>
                <a:gd name="T92" fmla="*/ 174 w 411"/>
                <a:gd name="T93" fmla="*/ 97 h 344"/>
                <a:gd name="T94" fmla="*/ 193 w 411"/>
                <a:gd name="T95" fmla="*/ 78 h 344"/>
                <a:gd name="T96" fmla="*/ 203 w 411"/>
                <a:gd name="T97" fmla="*/ 58 h 344"/>
                <a:gd name="T98" fmla="*/ 222 w 411"/>
                <a:gd name="T99" fmla="*/ 58 h 344"/>
                <a:gd name="T100" fmla="*/ 232 w 411"/>
                <a:gd name="T101" fmla="*/ 39 h 344"/>
                <a:gd name="T102" fmla="*/ 285 w 411"/>
                <a:gd name="T103" fmla="*/ 15 h 344"/>
                <a:gd name="T104" fmla="*/ 324 w 411"/>
                <a:gd name="T105" fmla="*/ 0 h 344"/>
                <a:gd name="T106" fmla="*/ 338 w 411"/>
                <a:gd name="T107" fmla="*/ 24 h 344"/>
                <a:gd name="T108" fmla="*/ 348 w 411"/>
                <a:gd name="T109" fmla="*/ 44 h 344"/>
                <a:gd name="T110" fmla="*/ 363 w 411"/>
                <a:gd name="T111" fmla="*/ 68 h 344"/>
                <a:gd name="T112" fmla="*/ 377 w 411"/>
                <a:gd name="T113" fmla="*/ 87 h 344"/>
                <a:gd name="T114" fmla="*/ 382 w 411"/>
                <a:gd name="T115" fmla="*/ 92 h 344"/>
                <a:gd name="T116" fmla="*/ 397 w 411"/>
                <a:gd name="T117" fmla="*/ 10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 h="344">
                  <a:moveTo>
                    <a:pt x="401" y="111"/>
                  </a:moveTo>
                  <a:lnTo>
                    <a:pt x="401" y="116"/>
                  </a:lnTo>
                  <a:lnTo>
                    <a:pt x="397" y="121"/>
                  </a:lnTo>
                  <a:lnTo>
                    <a:pt x="397" y="126"/>
                  </a:lnTo>
                  <a:lnTo>
                    <a:pt x="397" y="131"/>
                  </a:lnTo>
                  <a:lnTo>
                    <a:pt x="397" y="136"/>
                  </a:lnTo>
                  <a:lnTo>
                    <a:pt x="397" y="140"/>
                  </a:lnTo>
                  <a:lnTo>
                    <a:pt x="397" y="140"/>
                  </a:lnTo>
                  <a:lnTo>
                    <a:pt x="397" y="145"/>
                  </a:lnTo>
                  <a:lnTo>
                    <a:pt x="397" y="145"/>
                  </a:lnTo>
                  <a:lnTo>
                    <a:pt x="397" y="145"/>
                  </a:lnTo>
                  <a:lnTo>
                    <a:pt x="397" y="150"/>
                  </a:lnTo>
                  <a:lnTo>
                    <a:pt x="397" y="150"/>
                  </a:lnTo>
                  <a:lnTo>
                    <a:pt x="397" y="150"/>
                  </a:lnTo>
                  <a:lnTo>
                    <a:pt x="397" y="155"/>
                  </a:lnTo>
                  <a:lnTo>
                    <a:pt x="392" y="155"/>
                  </a:lnTo>
                  <a:lnTo>
                    <a:pt x="392" y="155"/>
                  </a:lnTo>
                  <a:lnTo>
                    <a:pt x="392" y="155"/>
                  </a:lnTo>
                  <a:lnTo>
                    <a:pt x="397" y="155"/>
                  </a:lnTo>
                  <a:lnTo>
                    <a:pt x="397" y="160"/>
                  </a:lnTo>
                  <a:lnTo>
                    <a:pt x="401" y="160"/>
                  </a:lnTo>
                  <a:lnTo>
                    <a:pt x="406" y="160"/>
                  </a:lnTo>
                  <a:lnTo>
                    <a:pt x="406" y="165"/>
                  </a:lnTo>
                  <a:lnTo>
                    <a:pt x="411" y="165"/>
                  </a:lnTo>
                  <a:lnTo>
                    <a:pt x="411" y="165"/>
                  </a:lnTo>
                  <a:lnTo>
                    <a:pt x="411" y="165"/>
                  </a:lnTo>
                  <a:lnTo>
                    <a:pt x="411" y="165"/>
                  </a:lnTo>
                  <a:lnTo>
                    <a:pt x="411" y="169"/>
                  </a:lnTo>
                  <a:lnTo>
                    <a:pt x="411" y="169"/>
                  </a:lnTo>
                  <a:lnTo>
                    <a:pt x="411" y="169"/>
                  </a:lnTo>
                  <a:lnTo>
                    <a:pt x="406" y="174"/>
                  </a:lnTo>
                  <a:lnTo>
                    <a:pt x="406" y="174"/>
                  </a:lnTo>
                  <a:lnTo>
                    <a:pt x="406" y="174"/>
                  </a:lnTo>
                  <a:lnTo>
                    <a:pt x="406" y="179"/>
                  </a:lnTo>
                  <a:lnTo>
                    <a:pt x="406" y="179"/>
                  </a:lnTo>
                  <a:lnTo>
                    <a:pt x="411" y="184"/>
                  </a:lnTo>
                  <a:lnTo>
                    <a:pt x="411" y="184"/>
                  </a:lnTo>
                  <a:lnTo>
                    <a:pt x="411" y="184"/>
                  </a:lnTo>
                  <a:lnTo>
                    <a:pt x="411" y="189"/>
                  </a:lnTo>
                  <a:lnTo>
                    <a:pt x="411" y="189"/>
                  </a:lnTo>
                  <a:lnTo>
                    <a:pt x="406" y="194"/>
                  </a:lnTo>
                  <a:lnTo>
                    <a:pt x="406" y="194"/>
                  </a:lnTo>
                  <a:lnTo>
                    <a:pt x="406" y="194"/>
                  </a:lnTo>
                  <a:lnTo>
                    <a:pt x="406" y="199"/>
                  </a:lnTo>
                  <a:lnTo>
                    <a:pt x="406" y="199"/>
                  </a:lnTo>
                  <a:lnTo>
                    <a:pt x="401" y="199"/>
                  </a:lnTo>
                  <a:lnTo>
                    <a:pt x="401" y="199"/>
                  </a:lnTo>
                  <a:lnTo>
                    <a:pt x="401" y="203"/>
                  </a:lnTo>
                  <a:lnTo>
                    <a:pt x="401" y="203"/>
                  </a:lnTo>
                  <a:lnTo>
                    <a:pt x="397" y="203"/>
                  </a:lnTo>
                  <a:lnTo>
                    <a:pt x="401" y="203"/>
                  </a:lnTo>
                  <a:lnTo>
                    <a:pt x="401" y="208"/>
                  </a:lnTo>
                  <a:lnTo>
                    <a:pt x="401" y="208"/>
                  </a:lnTo>
                  <a:lnTo>
                    <a:pt x="401" y="213"/>
                  </a:lnTo>
                  <a:lnTo>
                    <a:pt x="406" y="213"/>
                  </a:lnTo>
                  <a:lnTo>
                    <a:pt x="406" y="213"/>
                  </a:lnTo>
                  <a:lnTo>
                    <a:pt x="401" y="213"/>
                  </a:lnTo>
                  <a:lnTo>
                    <a:pt x="401" y="213"/>
                  </a:lnTo>
                  <a:lnTo>
                    <a:pt x="401" y="213"/>
                  </a:lnTo>
                  <a:lnTo>
                    <a:pt x="397" y="213"/>
                  </a:lnTo>
                  <a:lnTo>
                    <a:pt x="397" y="218"/>
                  </a:lnTo>
                  <a:lnTo>
                    <a:pt x="392" y="218"/>
                  </a:lnTo>
                  <a:lnTo>
                    <a:pt x="392" y="218"/>
                  </a:lnTo>
                  <a:lnTo>
                    <a:pt x="387" y="223"/>
                  </a:lnTo>
                  <a:lnTo>
                    <a:pt x="387" y="223"/>
                  </a:lnTo>
                  <a:lnTo>
                    <a:pt x="382" y="223"/>
                  </a:lnTo>
                  <a:lnTo>
                    <a:pt x="377" y="223"/>
                  </a:lnTo>
                  <a:lnTo>
                    <a:pt x="377" y="228"/>
                  </a:lnTo>
                  <a:lnTo>
                    <a:pt x="372" y="228"/>
                  </a:lnTo>
                  <a:lnTo>
                    <a:pt x="372" y="228"/>
                  </a:lnTo>
                  <a:lnTo>
                    <a:pt x="372" y="232"/>
                  </a:lnTo>
                  <a:lnTo>
                    <a:pt x="367" y="232"/>
                  </a:lnTo>
                  <a:lnTo>
                    <a:pt x="367" y="237"/>
                  </a:lnTo>
                  <a:lnTo>
                    <a:pt x="367" y="237"/>
                  </a:lnTo>
                  <a:lnTo>
                    <a:pt x="367" y="237"/>
                  </a:lnTo>
                  <a:lnTo>
                    <a:pt x="367" y="242"/>
                  </a:lnTo>
                  <a:lnTo>
                    <a:pt x="367" y="242"/>
                  </a:lnTo>
                  <a:lnTo>
                    <a:pt x="363" y="242"/>
                  </a:lnTo>
                  <a:lnTo>
                    <a:pt x="363" y="242"/>
                  </a:lnTo>
                  <a:lnTo>
                    <a:pt x="363" y="242"/>
                  </a:lnTo>
                  <a:lnTo>
                    <a:pt x="363" y="242"/>
                  </a:lnTo>
                  <a:lnTo>
                    <a:pt x="358" y="242"/>
                  </a:lnTo>
                  <a:lnTo>
                    <a:pt x="358" y="247"/>
                  </a:lnTo>
                  <a:lnTo>
                    <a:pt x="358" y="247"/>
                  </a:lnTo>
                  <a:lnTo>
                    <a:pt x="358" y="247"/>
                  </a:lnTo>
                  <a:lnTo>
                    <a:pt x="358" y="252"/>
                  </a:lnTo>
                  <a:lnTo>
                    <a:pt x="358" y="252"/>
                  </a:lnTo>
                  <a:lnTo>
                    <a:pt x="353" y="252"/>
                  </a:lnTo>
                  <a:lnTo>
                    <a:pt x="353" y="252"/>
                  </a:lnTo>
                  <a:lnTo>
                    <a:pt x="353" y="252"/>
                  </a:lnTo>
                  <a:lnTo>
                    <a:pt x="353" y="252"/>
                  </a:lnTo>
                  <a:lnTo>
                    <a:pt x="353" y="252"/>
                  </a:lnTo>
                  <a:lnTo>
                    <a:pt x="348" y="252"/>
                  </a:lnTo>
                  <a:lnTo>
                    <a:pt x="348" y="252"/>
                  </a:lnTo>
                  <a:lnTo>
                    <a:pt x="348" y="252"/>
                  </a:lnTo>
                  <a:lnTo>
                    <a:pt x="348" y="252"/>
                  </a:lnTo>
                  <a:lnTo>
                    <a:pt x="343" y="252"/>
                  </a:lnTo>
                  <a:lnTo>
                    <a:pt x="343" y="252"/>
                  </a:lnTo>
                  <a:lnTo>
                    <a:pt x="343" y="257"/>
                  </a:lnTo>
                  <a:lnTo>
                    <a:pt x="343" y="257"/>
                  </a:lnTo>
                  <a:lnTo>
                    <a:pt x="343" y="261"/>
                  </a:lnTo>
                  <a:lnTo>
                    <a:pt x="338" y="261"/>
                  </a:lnTo>
                  <a:lnTo>
                    <a:pt x="338" y="261"/>
                  </a:lnTo>
                  <a:lnTo>
                    <a:pt x="338" y="261"/>
                  </a:lnTo>
                  <a:lnTo>
                    <a:pt x="334" y="266"/>
                  </a:lnTo>
                  <a:lnTo>
                    <a:pt x="334" y="266"/>
                  </a:lnTo>
                  <a:lnTo>
                    <a:pt x="329" y="266"/>
                  </a:lnTo>
                  <a:lnTo>
                    <a:pt x="329" y="266"/>
                  </a:lnTo>
                  <a:lnTo>
                    <a:pt x="329" y="266"/>
                  </a:lnTo>
                  <a:lnTo>
                    <a:pt x="324" y="271"/>
                  </a:lnTo>
                  <a:lnTo>
                    <a:pt x="324" y="271"/>
                  </a:lnTo>
                  <a:lnTo>
                    <a:pt x="319" y="271"/>
                  </a:lnTo>
                  <a:lnTo>
                    <a:pt x="319" y="271"/>
                  </a:lnTo>
                  <a:lnTo>
                    <a:pt x="314" y="266"/>
                  </a:lnTo>
                  <a:lnTo>
                    <a:pt x="314" y="266"/>
                  </a:lnTo>
                  <a:lnTo>
                    <a:pt x="309" y="266"/>
                  </a:lnTo>
                  <a:lnTo>
                    <a:pt x="309" y="266"/>
                  </a:lnTo>
                  <a:lnTo>
                    <a:pt x="305" y="271"/>
                  </a:lnTo>
                  <a:lnTo>
                    <a:pt x="305" y="271"/>
                  </a:lnTo>
                  <a:lnTo>
                    <a:pt x="305" y="271"/>
                  </a:lnTo>
                  <a:lnTo>
                    <a:pt x="300" y="276"/>
                  </a:lnTo>
                  <a:lnTo>
                    <a:pt x="300" y="276"/>
                  </a:lnTo>
                  <a:lnTo>
                    <a:pt x="300" y="276"/>
                  </a:lnTo>
                  <a:lnTo>
                    <a:pt x="300" y="276"/>
                  </a:lnTo>
                  <a:lnTo>
                    <a:pt x="300" y="276"/>
                  </a:lnTo>
                  <a:lnTo>
                    <a:pt x="295" y="276"/>
                  </a:lnTo>
                  <a:lnTo>
                    <a:pt x="295" y="276"/>
                  </a:lnTo>
                  <a:lnTo>
                    <a:pt x="295" y="276"/>
                  </a:lnTo>
                  <a:lnTo>
                    <a:pt x="295" y="276"/>
                  </a:lnTo>
                  <a:lnTo>
                    <a:pt x="295" y="276"/>
                  </a:lnTo>
                  <a:lnTo>
                    <a:pt x="290" y="276"/>
                  </a:lnTo>
                  <a:lnTo>
                    <a:pt x="290" y="276"/>
                  </a:lnTo>
                  <a:lnTo>
                    <a:pt x="290" y="276"/>
                  </a:lnTo>
                  <a:lnTo>
                    <a:pt x="290" y="276"/>
                  </a:lnTo>
                  <a:lnTo>
                    <a:pt x="285" y="276"/>
                  </a:lnTo>
                  <a:lnTo>
                    <a:pt x="285" y="276"/>
                  </a:lnTo>
                  <a:lnTo>
                    <a:pt x="285" y="276"/>
                  </a:lnTo>
                  <a:lnTo>
                    <a:pt x="280" y="276"/>
                  </a:lnTo>
                  <a:lnTo>
                    <a:pt x="280" y="276"/>
                  </a:lnTo>
                  <a:lnTo>
                    <a:pt x="280" y="276"/>
                  </a:lnTo>
                  <a:lnTo>
                    <a:pt x="280" y="276"/>
                  </a:lnTo>
                  <a:lnTo>
                    <a:pt x="275" y="281"/>
                  </a:lnTo>
                  <a:lnTo>
                    <a:pt x="271" y="281"/>
                  </a:lnTo>
                  <a:lnTo>
                    <a:pt x="266" y="286"/>
                  </a:lnTo>
                  <a:lnTo>
                    <a:pt x="266" y="286"/>
                  </a:lnTo>
                  <a:lnTo>
                    <a:pt x="266" y="286"/>
                  </a:lnTo>
                  <a:lnTo>
                    <a:pt x="261" y="286"/>
                  </a:lnTo>
                  <a:lnTo>
                    <a:pt x="261" y="286"/>
                  </a:lnTo>
                  <a:lnTo>
                    <a:pt x="261" y="286"/>
                  </a:lnTo>
                  <a:lnTo>
                    <a:pt x="256" y="286"/>
                  </a:lnTo>
                  <a:lnTo>
                    <a:pt x="256" y="286"/>
                  </a:lnTo>
                  <a:lnTo>
                    <a:pt x="256" y="286"/>
                  </a:lnTo>
                  <a:lnTo>
                    <a:pt x="256" y="286"/>
                  </a:lnTo>
                  <a:lnTo>
                    <a:pt x="256" y="281"/>
                  </a:lnTo>
                  <a:lnTo>
                    <a:pt x="251" y="281"/>
                  </a:lnTo>
                  <a:lnTo>
                    <a:pt x="251" y="281"/>
                  </a:lnTo>
                  <a:lnTo>
                    <a:pt x="246" y="276"/>
                  </a:lnTo>
                  <a:lnTo>
                    <a:pt x="246" y="276"/>
                  </a:lnTo>
                  <a:lnTo>
                    <a:pt x="246" y="276"/>
                  </a:lnTo>
                  <a:lnTo>
                    <a:pt x="246" y="276"/>
                  </a:lnTo>
                  <a:lnTo>
                    <a:pt x="242" y="276"/>
                  </a:lnTo>
                  <a:lnTo>
                    <a:pt x="242" y="276"/>
                  </a:lnTo>
                  <a:lnTo>
                    <a:pt x="242" y="276"/>
                  </a:lnTo>
                  <a:lnTo>
                    <a:pt x="242" y="276"/>
                  </a:lnTo>
                  <a:lnTo>
                    <a:pt x="242" y="281"/>
                  </a:lnTo>
                  <a:lnTo>
                    <a:pt x="242" y="281"/>
                  </a:lnTo>
                  <a:lnTo>
                    <a:pt x="242" y="281"/>
                  </a:lnTo>
                  <a:lnTo>
                    <a:pt x="237" y="281"/>
                  </a:lnTo>
                  <a:lnTo>
                    <a:pt x="237" y="281"/>
                  </a:lnTo>
                  <a:lnTo>
                    <a:pt x="237" y="281"/>
                  </a:lnTo>
                  <a:lnTo>
                    <a:pt x="237" y="281"/>
                  </a:lnTo>
                  <a:lnTo>
                    <a:pt x="237" y="281"/>
                  </a:lnTo>
                  <a:lnTo>
                    <a:pt x="237" y="281"/>
                  </a:lnTo>
                  <a:lnTo>
                    <a:pt x="237" y="286"/>
                  </a:lnTo>
                  <a:lnTo>
                    <a:pt x="237" y="286"/>
                  </a:lnTo>
                  <a:lnTo>
                    <a:pt x="242" y="286"/>
                  </a:lnTo>
                  <a:lnTo>
                    <a:pt x="242" y="286"/>
                  </a:lnTo>
                  <a:lnTo>
                    <a:pt x="242" y="286"/>
                  </a:lnTo>
                  <a:lnTo>
                    <a:pt x="237" y="290"/>
                  </a:lnTo>
                  <a:lnTo>
                    <a:pt x="237" y="290"/>
                  </a:lnTo>
                  <a:lnTo>
                    <a:pt x="237" y="290"/>
                  </a:lnTo>
                  <a:lnTo>
                    <a:pt x="237" y="295"/>
                  </a:lnTo>
                  <a:lnTo>
                    <a:pt x="237" y="295"/>
                  </a:lnTo>
                  <a:lnTo>
                    <a:pt x="237" y="300"/>
                  </a:lnTo>
                  <a:lnTo>
                    <a:pt x="237" y="300"/>
                  </a:lnTo>
                  <a:lnTo>
                    <a:pt x="232" y="300"/>
                  </a:lnTo>
                  <a:lnTo>
                    <a:pt x="232" y="305"/>
                  </a:lnTo>
                  <a:lnTo>
                    <a:pt x="232" y="305"/>
                  </a:lnTo>
                  <a:lnTo>
                    <a:pt x="227" y="305"/>
                  </a:lnTo>
                  <a:lnTo>
                    <a:pt x="227" y="305"/>
                  </a:lnTo>
                  <a:lnTo>
                    <a:pt x="227" y="305"/>
                  </a:lnTo>
                  <a:lnTo>
                    <a:pt x="227" y="310"/>
                  </a:lnTo>
                  <a:lnTo>
                    <a:pt x="227" y="310"/>
                  </a:lnTo>
                  <a:lnTo>
                    <a:pt x="227" y="310"/>
                  </a:lnTo>
                  <a:lnTo>
                    <a:pt x="222" y="310"/>
                  </a:lnTo>
                  <a:lnTo>
                    <a:pt x="222" y="310"/>
                  </a:lnTo>
                  <a:lnTo>
                    <a:pt x="222" y="310"/>
                  </a:lnTo>
                  <a:lnTo>
                    <a:pt x="222" y="310"/>
                  </a:lnTo>
                  <a:lnTo>
                    <a:pt x="217" y="315"/>
                  </a:lnTo>
                  <a:lnTo>
                    <a:pt x="217" y="315"/>
                  </a:lnTo>
                  <a:lnTo>
                    <a:pt x="217" y="315"/>
                  </a:lnTo>
                  <a:lnTo>
                    <a:pt x="213" y="319"/>
                  </a:lnTo>
                  <a:lnTo>
                    <a:pt x="213" y="319"/>
                  </a:lnTo>
                  <a:lnTo>
                    <a:pt x="213" y="319"/>
                  </a:lnTo>
                  <a:lnTo>
                    <a:pt x="213" y="319"/>
                  </a:lnTo>
                  <a:lnTo>
                    <a:pt x="213" y="319"/>
                  </a:lnTo>
                  <a:lnTo>
                    <a:pt x="208" y="319"/>
                  </a:lnTo>
                  <a:lnTo>
                    <a:pt x="208" y="315"/>
                  </a:lnTo>
                  <a:lnTo>
                    <a:pt x="203" y="315"/>
                  </a:lnTo>
                  <a:lnTo>
                    <a:pt x="203" y="315"/>
                  </a:lnTo>
                  <a:lnTo>
                    <a:pt x="198" y="310"/>
                  </a:lnTo>
                  <a:lnTo>
                    <a:pt x="198" y="310"/>
                  </a:lnTo>
                  <a:lnTo>
                    <a:pt x="198" y="310"/>
                  </a:lnTo>
                  <a:lnTo>
                    <a:pt x="198" y="310"/>
                  </a:lnTo>
                  <a:lnTo>
                    <a:pt x="193" y="310"/>
                  </a:lnTo>
                  <a:lnTo>
                    <a:pt x="193" y="310"/>
                  </a:lnTo>
                  <a:lnTo>
                    <a:pt x="193" y="310"/>
                  </a:lnTo>
                  <a:lnTo>
                    <a:pt x="193" y="305"/>
                  </a:lnTo>
                  <a:lnTo>
                    <a:pt x="193" y="305"/>
                  </a:lnTo>
                  <a:lnTo>
                    <a:pt x="193" y="305"/>
                  </a:lnTo>
                  <a:lnTo>
                    <a:pt x="188" y="305"/>
                  </a:lnTo>
                  <a:lnTo>
                    <a:pt x="188" y="305"/>
                  </a:lnTo>
                  <a:lnTo>
                    <a:pt x="184" y="305"/>
                  </a:lnTo>
                  <a:lnTo>
                    <a:pt x="184" y="305"/>
                  </a:lnTo>
                  <a:lnTo>
                    <a:pt x="184" y="300"/>
                  </a:lnTo>
                  <a:lnTo>
                    <a:pt x="184" y="300"/>
                  </a:lnTo>
                  <a:lnTo>
                    <a:pt x="184" y="300"/>
                  </a:lnTo>
                  <a:lnTo>
                    <a:pt x="184" y="300"/>
                  </a:lnTo>
                  <a:lnTo>
                    <a:pt x="184" y="300"/>
                  </a:lnTo>
                  <a:lnTo>
                    <a:pt x="179" y="300"/>
                  </a:lnTo>
                  <a:lnTo>
                    <a:pt x="179" y="300"/>
                  </a:lnTo>
                  <a:lnTo>
                    <a:pt x="179" y="300"/>
                  </a:lnTo>
                  <a:lnTo>
                    <a:pt x="179" y="300"/>
                  </a:lnTo>
                  <a:lnTo>
                    <a:pt x="179" y="305"/>
                  </a:lnTo>
                  <a:lnTo>
                    <a:pt x="179" y="305"/>
                  </a:lnTo>
                  <a:lnTo>
                    <a:pt x="179" y="305"/>
                  </a:lnTo>
                  <a:lnTo>
                    <a:pt x="179" y="305"/>
                  </a:lnTo>
                  <a:lnTo>
                    <a:pt x="179" y="310"/>
                  </a:lnTo>
                  <a:lnTo>
                    <a:pt x="174" y="310"/>
                  </a:lnTo>
                  <a:lnTo>
                    <a:pt x="174" y="315"/>
                  </a:lnTo>
                  <a:lnTo>
                    <a:pt x="174" y="315"/>
                  </a:lnTo>
                  <a:lnTo>
                    <a:pt x="174" y="319"/>
                  </a:lnTo>
                  <a:lnTo>
                    <a:pt x="169" y="319"/>
                  </a:lnTo>
                  <a:lnTo>
                    <a:pt x="169" y="319"/>
                  </a:lnTo>
                  <a:lnTo>
                    <a:pt x="164" y="319"/>
                  </a:lnTo>
                  <a:lnTo>
                    <a:pt x="164" y="319"/>
                  </a:lnTo>
                  <a:lnTo>
                    <a:pt x="159" y="319"/>
                  </a:lnTo>
                  <a:lnTo>
                    <a:pt x="159" y="319"/>
                  </a:lnTo>
                  <a:lnTo>
                    <a:pt x="154" y="319"/>
                  </a:lnTo>
                  <a:lnTo>
                    <a:pt x="154" y="319"/>
                  </a:lnTo>
                  <a:lnTo>
                    <a:pt x="154" y="319"/>
                  </a:lnTo>
                  <a:lnTo>
                    <a:pt x="154" y="319"/>
                  </a:lnTo>
                  <a:lnTo>
                    <a:pt x="154" y="315"/>
                  </a:lnTo>
                  <a:lnTo>
                    <a:pt x="154" y="315"/>
                  </a:lnTo>
                  <a:lnTo>
                    <a:pt x="150" y="315"/>
                  </a:lnTo>
                  <a:lnTo>
                    <a:pt x="150" y="315"/>
                  </a:lnTo>
                  <a:lnTo>
                    <a:pt x="150" y="315"/>
                  </a:lnTo>
                  <a:lnTo>
                    <a:pt x="150" y="310"/>
                  </a:lnTo>
                  <a:lnTo>
                    <a:pt x="150" y="310"/>
                  </a:lnTo>
                  <a:lnTo>
                    <a:pt x="145" y="310"/>
                  </a:lnTo>
                  <a:lnTo>
                    <a:pt x="145" y="310"/>
                  </a:lnTo>
                  <a:lnTo>
                    <a:pt x="145" y="310"/>
                  </a:lnTo>
                  <a:lnTo>
                    <a:pt x="140" y="315"/>
                  </a:lnTo>
                  <a:lnTo>
                    <a:pt x="140" y="315"/>
                  </a:lnTo>
                  <a:lnTo>
                    <a:pt x="140" y="315"/>
                  </a:lnTo>
                  <a:lnTo>
                    <a:pt x="140" y="319"/>
                  </a:lnTo>
                  <a:lnTo>
                    <a:pt x="140" y="319"/>
                  </a:lnTo>
                  <a:lnTo>
                    <a:pt x="140" y="319"/>
                  </a:lnTo>
                  <a:lnTo>
                    <a:pt x="140" y="319"/>
                  </a:lnTo>
                  <a:lnTo>
                    <a:pt x="140" y="319"/>
                  </a:lnTo>
                  <a:lnTo>
                    <a:pt x="135" y="324"/>
                  </a:lnTo>
                  <a:lnTo>
                    <a:pt x="130" y="324"/>
                  </a:lnTo>
                  <a:lnTo>
                    <a:pt x="130" y="324"/>
                  </a:lnTo>
                  <a:lnTo>
                    <a:pt x="130" y="324"/>
                  </a:lnTo>
                  <a:lnTo>
                    <a:pt x="125" y="324"/>
                  </a:lnTo>
                  <a:lnTo>
                    <a:pt x="125" y="324"/>
                  </a:lnTo>
                  <a:lnTo>
                    <a:pt x="125" y="324"/>
                  </a:lnTo>
                  <a:lnTo>
                    <a:pt x="125" y="324"/>
                  </a:lnTo>
                  <a:lnTo>
                    <a:pt x="121" y="324"/>
                  </a:lnTo>
                  <a:lnTo>
                    <a:pt x="121" y="324"/>
                  </a:lnTo>
                  <a:lnTo>
                    <a:pt x="116" y="329"/>
                  </a:lnTo>
                  <a:lnTo>
                    <a:pt x="116" y="329"/>
                  </a:lnTo>
                  <a:lnTo>
                    <a:pt x="116" y="324"/>
                  </a:lnTo>
                  <a:lnTo>
                    <a:pt x="116" y="324"/>
                  </a:lnTo>
                  <a:lnTo>
                    <a:pt x="111" y="324"/>
                  </a:lnTo>
                  <a:lnTo>
                    <a:pt x="111" y="324"/>
                  </a:lnTo>
                  <a:lnTo>
                    <a:pt x="111" y="324"/>
                  </a:lnTo>
                  <a:lnTo>
                    <a:pt x="106" y="324"/>
                  </a:lnTo>
                  <a:lnTo>
                    <a:pt x="106" y="324"/>
                  </a:lnTo>
                  <a:lnTo>
                    <a:pt x="106" y="319"/>
                  </a:lnTo>
                  <a:lnTo>
                    <a:pt x="106" y="324"/>
                  </a:lnTo>
                  <a:lnTo>
                    <a:pt x="106" y="324"/>
                  </a:lnTo>
                  <a:lnTo>
                    <a:pt x="106" y="324"/>
                  </a:lnTo>
                  <a:lnTo>
                    <a:pt x="106" y="324"/>
                  </a:lnTo>
                  <a:lnTo>
                    <a:pt x="106" y="324"/>
                  </a:lnTo>
                  <a:lnTo>
                    <a:pt x="101" y="324"/>
                  </a:lnTo>
                  <a:lnTo>
                    <a:pt x="101" y="329"/>
                  </a:lnTo>
                  <a:lnTo>
                    <a:pt x="101" y="329"/>
                  </a:lnTo>
                  <a:lnTo>
                    <a:pt x="101" y="329"/>
                  </a:lnTo>
                  <a:lnTo>
                    <a:pt x="101" y="329"/>
                  </a:lnTo>
                  <a:lnTo>
                    <a:pt x="101" y="329"/>
                  </a:lnTo>
                  <a:lnTo>
                    <a:pt x="101" y="334"/>
                  </a:lnTo>
                  <a:lnTo>
                    <a:pt x="101" y="334"/>
                  </a:lnTo>
                  <a:lnTo>
                    <a:pt x="101" y="334"/>
                  </a:lnTo>
                  <a:lnTo>
                    <a:pt x="101" y="339"/>
                  </a:lnTo>
                  <a:lnTo>
                    <a:pt x="101" y="339"/>
                  </a:lnTo>
                  <a:lnTo>
                    <a:pt x="101" y="339"/>
                  </a:lnTo>
                  <a:lnTo>
                    <a:pt x="101" y="339"/>
                  </a:lnTo>
                  <a:lnTo>
                    <a:pt x="96" y="339"/>
                  </a:lnTo>
                  <a:lnTo>
                    <a:pt x="96" y="339"/>
                  </a:lnTo>
                  <a:lnTo>
                    <a:pt x="92" y="339"/>
                  </a:lnTo>
                  <a:lnTo>
                    <a:pt x="92" y="339"/>
                  </a:lnTo>
                  <a:lnTo>
                    <a:pt x="87" y="339"/>
                  </a:lnTo>
                  <a:lnTo>
                    <a:pt x="87" y="344"/>
                  </a:lnTo>
                  <a:lnTo>
                    <a:pt x="82" y="344"/>
                  </a:lnTo>
                  <a:lnTo>
                    <a:pt x="82" y="344"/>
                  </a:lnTo>
                  <a:lnTo>
                    <a:pt x="77" y="344"/>
                  </a:lnTo>
                  <a:lnTo>
                    <a:pt x="77" y="339"/>
                  </a:lnTo>
                  <a:lnTo>
                    <a:pt x="77" y="339"/>
                  </a:lnTo>
                  <a:lnTo>
                    <a:pt x="77" y="339"/>
                  </a:lnTo>
                  <a:lnTo>
                    <a:pt x="72" y="339"/>
                  </a:lnTo>
                  <a:lnTo>
                    <a:pt x="72" y="339"/>
                  </a:lnTo>
                  <a:lnTo>
                    <a:pt x="67" y="339"/>
                  </a:lnTo>
                  <a:lnTo>
                    <a:pt x="67" y="339"/>
                  </a:lnTo>
                  <a:lnTo>
                    <a:pt x="63" y="339"/>
                  </a:lnTo>
                  <a:lnTo>
                    <a:pt x="63" y="344"/>
                  </a:lnTo>
                  <a:lnTo>
                    <a:pt x="58" y="344"/>
                  </a:lnTo>
                  <a:lnTo>
                    <a:pt x="58" y="344"/>
                  </a:lnTo>
                  <a:lnTo>
                    <a:pt x="53" y="344"/>
                  </a:lnTo>
                  <a:lnTo>
                    <a:pt x="53" y="344"/>
                  </a:lnTo>
                  <a:lnTo>
                    <a:pt x="48" y="344"/>
                  </a:lnTo>
                  <a:lnTo>
                    <a:pt x="48" y="339"/>
                  </a:lnTo>
                  <a:lnTo>
                    <a:pt x="48" y="339"/>
                  </a:lnTo>
                  <a:lnTo>
                    <a:pt x="48" y="339"/>
                  </a:lnTo>
                  <a:lnTo>
                    <a:pt x="48" y="339"/>
                  </a:lnTo>
                  <a:lnTo>
                    <a:pt x="48" y="334"/>
                  </a:lnTo>
                  <a:lnTo>
                    <a:pt x="48" y="329"/>
                  </a:lnTo>
                  <a:lnTo>
                    <a:pt x="43" y="329"/>
                  </a:lnTo>
                  <a:lnTo>
                    <a:pt x="43" y="324"/>
                  </a:lnTo>
                  <a:lnTo>
                    <a:pt x="43" y="324"/>
                  </a:lnTo>
                  <a:lnTo>
                    <a:pt x="43" y="324"/>
                  </a:lnTo>
                  <a:lnTo>
                    <a:pt x="38" y="319"/>
                  </a:lnTo>
                  <a:lnTo>
                    <a:pt x="38" y="319"/>
                  </a:lnTo>
                  <a:lnTo>
                    <a:pt x="38" y="319"/>
                  </a:lnTo>
                  <a:lnTo>
                    <a:pt x="33" y="315"/>
                  </a:lnTo>
                  <a:lnTo>
                    <a:pt x="33" y="315"/>
                  </a:lnTo>
                  <a:lnTo>
                    <a:pt x="33" y="310"/>
                  </a:lnTo>
                  <a:lnTo>
                    <a:pt x="33" y="310"/>
                  </a:lnTo>
                  <a:lnTo>
                    <a:pt x="33" y="310"/>
                  </a:lnTo>
                  <a:lnTo>
                    <a:pt x="33" y="305"/>
                  </a:lnTo>
                  <a:lnTo>
                    <a:pt x="33" y="305"/>
                  </a:lnTo>
                  <a:lnTo>
                    <a:pt x="29" y="305"/>
                  </a:lnTo>
                  <a:lnTo>
                    <a:pt x="29" y="305"/>
                  </a:lnTo>
                  <a:lnTo>
                    <a:pt x="29" y="305"/>
                  </a:lnTo>
                  <a:lnTo>
                    <a:pt x="29" y="305"/>
                  </a:lnTo>
                  <a:lnTo>
                    <a:pt x="24" y="305"/>
                  </a:lnTo>
                  <a:lnTo>
                    <a:pt x="24" y="305"/>
                  </a:lnTo>
                  <a:lnTo>
                    <a:pt x="19" y="305"/>
                  </a:lnTo>
                  <a:lnTo>
                    <a:pt x="19" y="305"/>
                  </a:lnTo>
                  <a:lnTo>
                    <a:pt x="19" y="300"/>
                  </a:lnTo>
                  <a:lnTo>
                    <a:pt x="19" y="300"/>
                  </a:lnTo>
                  <a:lnTo>
                    <a:pt x="19" y="300"/>
                  </a:lnTo>
                  <a:lnTo>
                    <a:pt x="19" y="295"/>
                  </a:lnTo>
                  <a:lnTo>
                    <a:pt x="19" y="295"/>
                  </a:lnTo>
                  <a:lnTo>
                    <a:pt x="19" y="295"/>
                  </a:lnTo>
                  <a:lnTo>
                    <a:pt x="14" y="295"/>
                  </a:lnTo>
                  <a:lnTo>
                    <a:pt x="14" y="295"/>
                  </a:lnTo>
                  <a:lnTo>
                    <a:pt x="9" y="295"/>
                  </a:lnTo>
                  <a:lnTo>
                    <a:pt x="9" y="295"/>
                  </a:lnTo>
                  <a:lnTo>
                    <a:pt x="9" y="295"/>
                  </a:lnTo>
                  <a:lnTo>
                    <a:pt x="9" y="290"/>
                  </a:lnTo>
                  <a:lnTo>
                    <a:pt x="9" y="290"/>
                  </a:lnTo>
                  <a:lnTo>
                    <a:pt x="4" y="290"/>
                  </a:lnTo>
                  <a:lnTo>
                    <a:pt x="4" y="290"/>
                  </a:lnTo>
                  <a:lnTo>
                    <a:pt x="4" y="290"/>
                  </a:lnTo>
                  <a:lnTo>
                    <a:pt x="4" y="290"/>
                  </a:lnTo>
                  <a:lnTo>
                    <a:pt x="4" y="290"/>
                  </a:lnTo>
                  <a:lnTo>
                    <a:pt x="4" y="290"/>
                  </a:lnTo>
                  <a:lnTo>
                    <a:pt x="0" y="286"/>
                  </a:lnTo>
                  <a:lnTo>
                    <a:pt x="4" y="286"/>
                  </a:lnTo>
                  <a:lnTo>
                    <a:pt x="4" y="286"/>
                  </a:lnTo>
                  <a:lnTo>
                    <a:pt x="4" y="286"/>
                  </a:lnTo>
                  <a:lnTo>
                    <a:pt x="4" y="281"/>
                  </a:lnTo>
                  <a:lnTo>
                    <a:pt x="4" y="281"/>
                  </a:lnTo>
                  <a:lnTo>
                    <a:pt x="4" y="281"/>
                  </a:lnTo>
                  <a:lnTo>
                    <a:pt x="4" y="281"/>
                  </a:lnTo>
                  <a:lnTo>
                    <a:pt x="4" y="281"/>
                  </a:lnTo>
                  <a:lnTo>
                    <a:pt x="4" y="276"/>
                  </a:lnTo>
                  <a:lnTo>
                    <a:pt x="4" y="276"/>
                  </a:lnTo>
                  <a:lnTo>
                    <a:pt x="4" y="276"/>
                  </a:lnTo>
                  <a:lnTo>
                    <a:pt x="4" y="276"/>
                  </a:lnTo>
                  <a:lnTo>
                    <a:pt x="4" y="271"/>
                  </a:lnTo>
                  <a:lnTo>
                    <a:pt x="4" y="271"/>
                  </a:lnTo>
                  <a:lnTo>
                    <a:pt x="4" y="271"/>
                  </a:lnTo>
                  <a:lnTo>
                    <a:pt x="9" y="266"/>
                  </a:lnTo>
                  <a:lnTo>
                    <a:pt x="9" y="266"/>
                  </a:lnTo>
                  <a:lnTo>
                    <a:pt x="9" y="266"/>
                  </a:lnTo>
                  <a:lnTo>
                    <a:pt x="14" y="266"/>
                  </a:lnTo>
                  <a:lnTo>
                    <a:pt x="14" y="266"/>
                  </a:lnTo>
                  <a:lnTo>
                    <a:pt x="14" y="261"/>
                  </a:lnTo>
                  <a:lnTo>
                    <a:pt x="14" y="261"/>
                  </a:lnTo>
                  <a:lnTo>
                    <a:pt x="14" y="261"/>
                  </a:lnTo>
                  <a:lnTo>
                    <a:pt x="19" y="261"/>
                  </a:lnTo>
                  <a:lnTo>
                    <a:pt x="19" y="261"/>
                  </a:lnTo>
                  <a:lnTo>
                    <a:pt x="19" y="261"/>
                  </a:lnTo>
                  <a:lnTo>
                    <a:pt x="19" y="257"/>
                  </a:lnTo>
                  <a:lnTo>
                    <a:pt x="19" y="257"/>
                  </a:lnTo>
                  <a:lnTo>
                    <a:pt x="19" y="257"/>
                  </a:lnTo>
                  <a:lnTo>
                    <a:pt x="19" y="252"/>
                  </a:lnTo>
                  <a:lnTo>
                    <a:pt x="19" y="252"/>
                  </a:lnTo>
                  <a:lnTo>
                    <a:pt x="19" y="252"/>
                  </a:lnTo>
                  <a:lnTo>
                    <a:pt x="19" y="252"/>
                  </a:lnTo>
                  <a:lnTo>
                    <a:pt x="19" y="252"/>
                  </a:lnTo>
                  <a:lnTo>
                    <a:pt x="19" y="247"/>
                  </a:lnTo>
                  <a:lnTo>
                    <a:pt x="19" y="247"/>
                  </a:lnTo>
                  <a:lnTo>
                    <a:pt x="19" y="247"/>
                  </a:lnTo>
                  <a:lnTo>
                    <a:pt x="19" y="247"/>
                  </a:lnTo>
                  <a:lnTo>
                    <a:pt x="19" y="247"/>
                  </a:lnTo>
                  <a:lnTo>
                    <a:pt x="24" y="247"/>
                  </a:lnTo>
                  <a:lnTo>
                    <a:pt x="24" y="247"/>
                  </a:lnTo>
                  <a:lnTo>
                    <a:pt x="24" y="242"/>
                  </a:lnTo>
                  <a:lnTo>
                    <a:pt x="24" y="242"/>
                  </a:lnTo>
                  <a:lnTo>
                    <a:pt x="24" y="242"/>
                  </a:lnTo>
                  <a:lnTo>
                    <a:pt x="24" y="242"/>
                  </a:lnTo>
                  <a:lnTo>
                    <a:pt x="24" y="242"/>
                  </a:lnTo>
                  <a:lnTo>
                    <a:pt x="24" y="237"/>
                  </a:lnTo>
                  <a:lnTo>
                    <a:pt x="24" y="237"/>
                  </a:lnTo>
                  <a:lnTo>
                    <a:pt x="24" y="237"/>
                  </a:lnTo>
                  <a:lnTo>
                    <a:pt x="24" y="237"/>
                  </a:lnTo>
                  <a:lnTo>
                    <a:pt x="24" y="237"/>
                  </a:lnTo>
                  <a:lnTo>
                    <a:pt x="24" y="237"/>
                  </a:lnTo>
                  <a:lnTo>
                    <a:pt x="24" y="237"/>
                  </a:lnTo>
                  <a:lnTo>
                    <a:pt x="24" y="237"/>
                  </a:lnTo>
                  <a:lnTo>
                    <a:pt x="24" y="232"/>
                  </a:lnTo>
                  <a:lnTo>
                    <a:pt x="24" y="232"/>
                  </a:lnTo>
                  <a:lnTo>
                    <a:pt x="24" y="232"/>
                  </a:lnTo>
                  <a:lnTo>
                    <a:pt x="24" y="232"/>
                  </a:lnTo>
                  <a:lnTo>
                    <a:pt x="24" y="232"/>
                  </a:lnTo>
                  <a:lnTo>
                    <a:pt x="24" y="232"/>
                  </a:lnTo>
                  <a:lnTo>
                    <a:pt x="29" y="232"/>
                  </a:lnTo>
                  <a:lnTo>
                    <a:pt x="29" y="232"/>
                  </a:lnTo>
                  <a:lnTo>
                    <a:pt x="29" y="228"/>
                  </a:lnTo>
                  <a:lnTo>
                    <a:pt x="29" y="228"/>
                  </a:lnTo>
                  <a:lnTo>
                    <a:pt x="29" y="228"/>
                  </a:lnTo>
                  <a:lnTo>
                    <a:pt x="29" y="228"/>
                  </a:lnTo>
                  <a:lnTo>
                    <a:pt x="29" y="223"/>
                  </a:lnTo>
                  <a:lnTo>
                    <a:pt x="29" y="223"/>
                  </a:lnTo>
                  <a:lnTo>
                    <a:pt x="29" y="223"/>
                  </a:lnTo>
                  <a:lnTo>
                    <a:pt x="29" y="223"/>
                  </a:lnTo>
                  <a:lnTo>
                    <a:pt x="33" y="223"/>
                  </a:lnTo>
                  <a:lnTo>
                    <a:pt x="33" y="223"/>
                  </a:lnTo>
                  <a:lnTo>
                    <a:pt x="38" y="218"/>
                  </a:lnTo>
                  <a:lnTo>
                    <a:pt x="43" y="218"/>
                  </a:lnTo>
                  <a:lnTo>
                    <a:pt x="43" y="213"/>
                  </a:lnTo>
                  <a:lnTo>
                    <a:pt x="48" y="213"/>
                  </a:lnTo>
                  <a:lnTo>
                    <a:pt x="48" y="208"/>
                  </a:lnTo>
                  <a:lnTo>
                    <a:pt x="48" y="208"/>
                  </a:lnTo>
                  <a:lnTo>
                    <a:pt x="53" y="208"/>
                  </a:lnTo>
                  <a:lnTo>
                    <a:pt x="53" y="203"/>
                  </a:lnTo>
                  <a:lnTo>
                    <a:pt x="53" y="199"/>
                  </a:lnTo>
                  <a:lnTo>
                    <a:pt x="53" y="199"/>
                  </a:lnTo>
                  <a:lnTo>
                    <a:pt x="53" y="199"/>
                  </a:lnTo>
                  <a:lnTo>
                    <a:pt x="53" y="199"/>
                  </a:lnTo>
                  <a:lnTo>
                    <a:pt x="53" y="194"/>
                  </a:lnTo>
                  <a:lnTo>
                    <a:pt x="53" y="194"/>
                  </a:lnTo>
                  <a:lnTo>
                    <a:pt x="53" y="194"/>
                  </a:lnTo>
                  <a:lnTo>
                    <a:pt x="53" y="194"/>
                  </a:lnTo>
                  <a:lnTo>
                    <a:pt x="53" y="189"/>
                  </a:lnTo>
                  <a:lnTo>
                    <a:pt x="48" y="189"/>
                  </a:lnTo>
                  <a:lnTo>
                    <a:pt x="48" y="189"/>
                  </a:lnTo>
                  <a:lnTo>
                    <a:pt x="48" y="189"/>
                  </a:lnTo>
                  <a:lnTo>
                    <a:pt x="48" y="189"/>
                  </a:lnTo>
                  <a:lnTo>
                    <a:pt x="48" y="189"/>
                  </a:lnTo>
                  <a:lnTo>
                    <a:pt x="48" y="189"/>
                  </a:lnTo>
                  <a:lnTo>
                    <a:pt x="48" y="189"/>
                  </a:lnTo>
                  <a:lnTo>
                    <a:pt x="48" y="189"/>
                  </a:lnTo>
                  <a:lnTo>
                    <a:pt x="48" y="184"/>
                  </a:lnTo>
                  <a:lnTo>
                    <a:pt x="53" y="184"/>
                  </a:lnTo>
                  <a:lnTo>
                    <a:pt x="53" y="184"/>
                  </a:lnTo>
                  <a:lnTo>
                    <a:pt x="53" y="184"/>
                  </a:lnTo>
                  <a:lnTo>
                    <a:pt x="53" y="184"/>
                  </a:lnTo>
                  <a:lnTo>
                    <a:pt x="58" y="184"/>
                  </a:lnTo>
                  <a:lnTo>
                    <a:pt x="58" y="184"/>
                  </a:lnTo>
                  <a:lnTo>
                    <a:pt x="58" y="184"/>
                  </a:lnTo>
                  <a:lnTo>
                    <a:pt x="63" y="184"/>
                  </a:lnTo>
                  <a:lnTo>
                    <a:pt x="63" y="184"/>
                  </a:lnTo>
                  <a:lnTo>
                    <a:pt x="63" y="179"/>
                  </a:lnTo>
                  <a:lnTo>
                    <a:pt x="63" y="179"/>
                  </a:lnTo>
                  <a:lnTo>
                    <a:pt x="63" y="179"/>
                  </a:lnTo>
                  <a:lnTo>
                    <a:pt x="63" y="179"/>
                  </a:lnTo>
                  <a:lnTo>
                    <a:pt x="63" y="179"/>
                  </a:lnTo>
                  <a:lnTo>
                    <a:pt x="63" y="179"/>
                  </a:lnTo>
                  <a:lnTo>
                    <a:pt x="63" y="179"/>
                  </a:lnTo>
                  <a:lnTo>
                    <a:pt x="63" y="179"/>
                  </a:lnTo>
                  <a:lnTo>
                    <a:pt x="63" y="179"/>
                  </a:lnTo>
                  <a:lnTo>
                    <a:pt x="63" y="174"/>
                  </a:lnTo>
                  <a:lnTo>
                    <a:pt x="67" y="174"/>
                  </a:lnTo>
                  <a:lnTo>
                    <a:pt x="67" y="174"/>
                  </a:lnTo>
                  <a:lnTo>
                    <a:pt x="67" y="174"/>
                  </a:lnTo>
                  <a:lnTo>
                    <a:pt x="67" y="169"/>
                  </a:lnTo>
                  <a:lnTo>
                    <a:pt x="67" y="169"/>
                  </a:lnTo>
                  <a:lnTo>
                    <a:pt x="67" y="169"/>
                  </a:lnTo>
                  <a:lnTo>
                    <a:pt x="67" y="169"/>
                  </a:lnTo>
                  <a:lnTo>
                    <a:pt x="67" y="169"/>
                  </a:lnTo>
                  <a:lnTo>
                    <a:pt x="67" y="165"/>
                  </a:lnTo>
                  <a:lnTo>
                    <a:pt x="67" y="165"/>
                  </a:lnTo>
                  <a:lnTo>
                    <a:pt x="67" y="165"/>
                  </a:lnTo>
                  <a:lnTo>
                    <a:pt x="67" y="165"/>
                  </a:lnTo>
                  <a:lnTo>
                    <a:pt x="67" y="165"/>
                  </a:lnTo>
                  <a:lnTo>
                    <a:pt x="67" y="165"/>
                  </a:lnTo>
                  <a:lnTo>
                    <a:pt x="67" y="165"/>
                  </a:lnTo>
                  <a:lnTo>
                    <a:pt x="67" y="165"/>
                  </a:lnTo>
                  <a:lnTo>
                    <a:pt x="67" y="165"/>
                  </a:lnTo>
                  <a:lnTo>
                    <a:pt x="67" y="160"/>
                  </a:lnTo>
                  <a:lnTo>
                    <a:pt x="67" y="160"/>
                  </a:lnTo>
                  <a:lnTo>
                    <a:pt x="67" y="160"/>
                  </a:lnTo>
                  <a:lnTo>
                    <a:pt x="67" y="160"/>
                  </a:lnTo>
                  <a:lnTo>
                    <a:pt x="67" y="160"/>
                  </a:lnTo>
                  <a:lnTo>
                    <a:pt x="67" y="160"/>
                  </a:lnTo>
                  <a:lnTo>
                    <a:pt x="67" y="160"/>
                  </a:lnTo>
                  <a:lnTo>
                    <a:pt x="67" y="160"/>
                  </a:lnTo>
                  <a:lnTo>
                    <a:pt x="67" y="155"/>
                  </a:lnTo>
                  <a:lnTo>
                    <a:pt x="67" y="155"/>
                  </a:lnTo>
                  <a:lnTo>
                    <a:pt x="67" y="155"/>
                  </a:lnTo>
                  <a:lnTo>
                    <a:pt x="67" y="155"/>
                  </a:lnTo>
                  <a:lnTo>
                    <a:pt x="72" y="155"/>
                  </a:lnTo>
                  <a:lnTo>
                    <a:pt x="72" y="155"/>
                  </a:lnTo>
                  <a:lnTo>
                    <a:pt x="72" y="155"/>
                  </a:lnTo>
                  <a:lnTo>
                    <a:pt x="72" y="155"/>
                  </a:lnTo>
                  <a:lnTo>
                    <a:pt x="72" y="155"/>
                  </a:lnTo>
                  <a:lnTo>
                    <a:pt x="72" y="155"/>
                  </a:lnTo>
                  <a:lnTo>
                    <a:pt x="72" y="150"/>
                  </a:lnTo>
                  <a:lnTo>
                    <a:pt x="72" y="150"/>
                  </a:lnTo>
                  <a:lnTo>
                    <a:pt x="77" y="150"/>
                  </a:lnTo>
                  <a:lnTo>
                    <a:pt x="77" y="150"/>
                  </a:lnTo>
                  <a:lnTo>
                    <a:pt x="77" y="150"/>
                  </a:lnTo>
                  <a:lnTo>
                    <a:pt x="82" y="150"/>
                  </a:lnTo>
                  <a:lnTo>
                    <a:pt x="82" y="150"/>
                  </a:lnTo>
                  <a:lnTo>
                    <a:pt x="82" y="145"/>
                  </a:lnTo>
                  <a:lnTo>
                    <a:pt x="82" y="145"/>
                  </a:lnTo>
                  <a:lnTo>
                    <a:pt x="82" y="145"/>
                  </a:lnTo>
                  <a:lnTo>
                    <a:pt x="82" y="145"/>
                  </a:lnTo>
                  <a:lnTo>
                    <a:pt x="82" y="145"/>
                  </a:lnTo>
                  <a:lnTo>
                    <a:pt x="82" y="145"/>
                  </a:lnTo>
                  <a:lnTo>
                    <a:pt x="87" y="145"/>
                  </a:lnTo>
                  <a:lnTo>
                    <a:pt x="92" y="140"/>
                  </a:lnTo>
                  <a:lnTo>
                    <a:pt x="92" y="140"/>
                  </a:lnTo>
                  <a:lnTo>
                    <a:pt x="96" y="140"/>
                  </a:lnTo>
                  <a:lnTo>
                    <a:pt x="96" y="140"/>
                  </a:lnTo>
                  <a:lnTo>
                    <a:pt x="96" y="140"/>
                  </a:lnTo>
                  <a:lnTo>
                    <a:pt x="96" y="136"/>
                  </a:lnTo>
                  <a:lnTo>
                    <a:pt x="96" y="136"/>
                  </a:lnTo>
                  <a:lnTo>
                    <a:pt x="96" y="136"/>
                  </a:lnTo>
                  <a:lnTo>
                    <a:pt x="96" y="136"/>
                  </a:lnTo>
                  <a:lnTo>
                    <a:pt x="96" y="136"/>
                  </a:lnTo>
                  <a:lnTo>
                    <a:pt x="96" y="136"/>
                  </a:lnTo>
                  <a:lnTo>
                    <a:pt x="96" y="136"/>
                  </a:lnTo>
                  <a:lnTo>
                    <a:pt x="96" y="136"/>
                  </a:lnTo>
                  <a:lnTo>
                    <a:pt x="96" y="136"/>
                  </a:lnTo>
                  <a:lnTo>
                    <a:pt x="101" y="136"/>
                  </a:lnTo>
                  <a:lnTo>
                    <a:pt x="101" y="131"/>
                  </a:lnTo>
                  <a:lnTo>
                    <a:pt x="101" y="131"/>
                  </a:lnTo>
                  <a:lnTo>
                    <a:pt x="101" y="136"/>
                  </a:lnTo>
                  <a:lnTo>
                    <a:pt x="106" y="136"/>
                  </a:lnTo>
                  <a:lnTo>
                    <a:pt x="106" y="131"/>
                  </a:lnTo>
                  <a:lnTo>
                    <a:pt x="106" y="131"/>
                  </a:lnTo>
                  <a:lnTo>
                    <a:pt x="106" y="131"/>
                  </a:lnTo>
                  <a:lnTo>
                    <a:pt x="106" y="131"/>
                  </a:lnTo>
                  <a:lnTo>
                    <a:pt x="106" y="131"/>
                  </a:lnTo>
                  <a:lnTo>
                    <a:pt x="111" y="131"/>
                  </a:lnTo>
                  <a:lnTo>
                    <a:pt x="111" y="131"/>
                  </a:lnTo>
                  <a:lnTo>
                    <a:pt x="111" y="131"/>
                  </a:lnTo>
                  <a:lnTo>
                    <a:pt x="111" y="131"/>
                  </a:lnTo>
                  <a:lnTo>
                    <a:pt x="111" y="126"/>
                  </a:lnTo>
                  <a:lnTo>
                    <a:pt x="111" y="126"/>
                  </a:lnTo>
                  <a:lnTo>
                    <a:pt x="111" y="126"/>
                  </a:lnTo>
                  <a:lnTo>
                    <a:pt x="116" y="126"/>
                  </a:lnTo>
                  <a:lnTo>
                    <a:pt x="116" y="126"/>
                  </a:lnTo>
                  <a:lnTo>
                    <a:pt x="116" y="126"/>
                  </a:lnTo>
                  <a:lnTo>
                    <a:pt x="116" y="126"/>
                  </a:lnTo>
                  <a:lnTo>
                    <a:pt x="121" y="126"/>
                  </a:lnTo>
                  <a:lnTo>
                    <a:pt x="121" y="126"/>
                  </a:lnTo>
                  <a:lnTo>
                    <a:pt x="121" y="126"/>
                  </a:lnTo>
                  <a:lnTo>
                    <a:pt x="121" y="121"/>
                  </a:lnTo>
                  <a:lnTo>
                    <a:pt x="125" y="121"/>
                  </a:lnTo>
                  <a:lnTo>
                    <a:pt x="125" y="121"/>
                  </a:lnTo>
                  <a:lnTo>
                    <a:pt x="125" y="121"/>
                  </a:lnTo>
                  <a:lnTo>
                    <a:pt x="125" y="121"/>
                  </a:lnTo>
                  <a:lnTo>
                    <a:pt x="130" y="121"/>
                  </a:lnTo>
                  <a:lnTo>
                    <a:pt x="130" y="116"/>
                  </a:lnTo>
                  <a:lnTo>
                    <a:pt x="135" y="116"/>
                  </a:lnTo>
                  <a:lnTo>
                    <a:pt x="135" y="116"/>
                  </a:lnTo>
                  <a:lnTo>
                    <a:pt x="140" y="111"/>
                  </a:lnTo>
                  <a:lnTo>
                    <a:pt x="140" y="111"/>
                  </a:lnTo>
                  <a:lnTo>
                    <a:pt x="145" y="111"/>
                  </a:lnTo>
                  <a:lnTo>
                    <a:pt x="145" y="107"/>
                  </a:lnTo>
                  <a:lnTo>
                    <a:pt x="145" y="107"/>
                  </a:lnTo>
                  <a:lnTo>
                    <a:pt x="145" y="107"/>
                  </a:lnTo>
                  <a:lnTo>
                    <a:pt x="145" y="107"/>
                  </a:lnTo>
                  <a:lnTo>
                    <a:pt x="150" y="107"/>
                  </a:lnTo>
                  <a:lnTo>
                    <a:pt x="150" y="107"/>
                  </a:lnTo>
                  <a:lnTo>
                    <a:pt x="150" y="107"/>
                  </a:lnTo>
                  <a:lnTo>
                    <a:pt x="154" y="102"/>
                  </a:lnTo>
                  <a:lnTo>
                    <a:pt x="159" y="102"/>
                  </a:lnTo>
                  <a:lnTo>
                    <a:pt x="159" y="102"/>
                  </a:lnTo>
                  <a:lnTo>
                    <a:pt x="164" y="102"/>
                  </a:lnTo>
                  <a:lnTo>
                    <a:pt x="164" y="102"/>
                  </a:lnTo>
                  <a:lnTo>
                    <a:pt x="169" y="102"/>
                  </a:lnTo>
                  <a:lnTo>
                    <a:pt x="169" y="102"/>
                  </a:lnTo>
                  <a:lnTo>
                    <a:pt x="174" y="102"/>
                  </a:lnTo>
                  <a:lnTo>
                    <a:pt x="174" y="97"/>
                  </a:lnTo>
                  <a:lnTo>
                    <a:pt x="179" y="97"/>
                  </a:lnTo>
                  <a:lnTo>
                    <a:pt x="179" y="92"/>
                  </a:lnTo>
                  <a:lnTo>
                    <a:pt x="179" y="92"/>
                  </a:lnTo>
                  <a:lnTo>
                    <a:pt x="179" y="92"/>
                  </a:lnTo>
                  <a:lnTo>
                    <a:pt x="179" y="87"/>
                  </a:lnTo>
                  <a:lnTo>
                    <a:pt x="184" y="87"/>
                  </a:lnTo>
                  <a:lnTo>
                    <a:pt x="184" y="87"/>
                  </a:lnTo>
                  <a:lnTo>
                    <a:pt x="184" y="82"/>
                  </a:lnTo>
                  <a:lnTo>
                    <a:pt x="188" y="82"/>
                  </a:lnTo>
                  <a:lnTo>
                    <a:pt x="188" y="78"/>
                  </a:lnTo>
                  <a:lnTo>
                    <a:pt x="193" y="78"/>
                  </a:lnTo>
                  <a:lnTo>
                    <a:pt x="193" y="78"/>
                  </a:lnTo>
                  <a:lnTo>
                    <a:pt x="193" y="78"/>
                  </a:lnTo>
                  <a:lnTo>
                    <a:pt x="193" y="73"/>
                  </a:lnTo>
                  <a:lnTo>
                    <a:pt x="198" y="73"/>
                  </a:lnTo>
                  <a:lnTo>
                    <a:pt x="198" y="73"/>
                  </a:lnTo>
                  <a:lnTo>
                    <a:pt x="198" y="73"/>
                  </a:lnTo>
                  <a:lnTo>
                    <a:pt x="198" y="68"/>
                  </a:lnTo>
                  <a:lnTo>
                    <a:pt x="198" y="68"/>
                  </a:lnTo>
                  <a:lnTo>
                    <a:pt x="198" y="68"/>
                  </a:lnTo>
                  <a:lnTo>
                    <a:pt x="203" y="63"/>
                  </a:lnTo>
                  <a:lnTo>
                    <a:pt x="203" y="63"/>
                  </a:lnTo>
                  <a:lnTo>
                    <a:pt x="203" y="63"/>
                  </a:lnTo>
                  <a:lnTo>
                    <a:pt x="203" y="63"/>
                  </a:lnTo>
                  <a:lnTo>
                    <a:pt x="203" y="63"/>
                  </a:lnTo>
                  <a:lnTo>
                    <a:pt x="203" y="58"/>
                  </a:lnTo>
                  <a:lnTo>
                    <a:pt x="203" y="58"/>
                  </a:lnTo>
                  <a:lnTo>
                    <a:pt x="203" y="58"/>
                  </a:lnTo>
                  <a:lnTo>
                    <a:pt x="208" y="58"/>
                  </a:lnTo>
                  <a:lnTo>
                    <a:pt x="208" y="53"/>
                  </a:lnTo>
                  <a:lnTo>
                    <a:pt x="208" y="53"/>
                  </a:lnTo>
                  <a:lnTo>
                    <a:pt x="213" y="53"/>
                  </a:lnTo>
                  <a:lnTo>
                    <a:pt x="213" y="53"/>
                  </a:lnTo>
                  <a:lnTo>
                    <a:pt x="213" y="53"/>
                  </a:lnTo>
                  <a:lnTo>
                    <a:pt x="213" y="53"/>
                  </a:lnTo>
                  <a:lnTo>
                    <a:pt x="217" y="58"/>
                  </a:lnTo>
                  <a:lnTo>
                    <a:pt x="217" y="58"/>
                  </a:lnTo>
                  <a:lnTo>
                    <a:pt x="217" y="58"/>
                  </a:lnTo>
                  <a:lnTo>
                    <a:pt x="222" y="58"/>
                  </a:lnTo>
                  <a:lnTo>
                    <a:pt x="222" y="58"/>
                  </a:lnTo>
                  <a:lnTo>
                    <a:pt x="222" y="58"/>
                  </a:lnTo>
                  <a:lnTo>
                    <a:pt x="222" y="58"/>
                  </a:lnTo>
                  <a:lnTo>
                    <a:pt x="227" y="58"/>
                  </a:lnTo>
                  <a:lnTo>
                    <a:pt x="227" y="53"/>
                  </a:lnTo>
                  <a:lnTo>
                    <a:pt x="227" y="53"/>
                  </a:lnTo>
                  <a:lnTo>
                    <a:pt x="227" y="53"/>
                  </a:lnTo>
                  <a:lnTo>
                    <a:pt x="227" y="49"/>
                  </a:lnTo>
                  <a:lnTo>
                    <a:pt x="227" y="49"/>
                  </a:lnTo>
                  <a:lnTo>
                    <a:pt x="227" y="44"/>
                  </a:lnTo>
                  <a:lnTo>
                    <a:pt x="227" y="44"/>
                  </a:lnTo>
                  <a:lnTo>
                    <a:pt x="227" y="44"/>
                  </a:lnTo>
                  <a:lnTo>
                    <a:pt x="232" y="39"/>
                  </a:lnTo>
                  <a:lnTo>
                    <a:pt x="232" y="39"/>
                  </a:lnTo>
                  <a:lnTo>
                    <a:pt x="237" y="39"/>
                  </a:lnTo>
                  <a:lnTo>
                    <a:pt x="242" y="34"/>
                  </a:lnTo>
                  <a:lnTo>
                    <a:pt x="246" y="29"/>
                  </a:lnTo>
                  <a:lnTo>
                    <a:pt x="256" y="24"/>
                  </a:lnTo>
                  <a:lnTo>
                    <a:pt x="261" y="24"/>
                  </a:lnTo>
                  <a:lnTo>
                    <a:pt x="266" y="24"/>
                  </a:lnTo>
                  <a:lnTo>
                    <a:pt x="266" y="24"/>
                  </a:lnTo>
                  <a:lnTo>
                    <a:pt x="271" y="24"/>
                  </a:lnTo>
                  <a:lnTo>
                    <a:pt x="280" y="20"/>
                  </a:lnTo>
                  <a:lnTo>
                    <a:pt x="280" y="20"/>
                  </a:lnTo>
                  <a:lnTo>
                    <a:pt x="285" y="20"/>
                  </a:lnTo>
                  <a:lnTo>
                    <a:pt x="285" y="15"/>
                  </a:lnTo>
                  <a:lnTo>
                    <a:pt x="290" y="15"/>
                  </a:lnTo>
                  <a:lnTo>
                    <a:pt x="295" y="15"/>
                  </a:lnTo>
                  <a:lnTo>
                    <a:pt x="295" y="15"/>
                  </a:lnTo>
                  <a:lnTo>
                    <a:pt x="300" y="10"/>
                  </a:lnTo>
                  <a:lnTo>
                    <a:pt x="300" y="10"/>
                  </a:lnTo>
                  <a:lnTo>
                    <a:pt x="300" y="10"/>
                  </a:lnTo>
                  <a:lnTo>
                    <a:pt x="305" y="10"/>
                  </a:lnTo>
                  <a:lnTo>
                    <a:pt x="309" y="5"/>
                  </a:lnTo>
                  <a:lnTo>
                    <a:pt x="314" y="5"/>
                  </a:lnTo>
                  <a:lnTo>
                    <a:pt x="314" y="5"/>
                  </a:lnTo>
                  <a:lnTo>
                    <a:pt x="319" y="0"/>
                  </a:lnTo>
                  <a:lnTo>
                    <a:pt x="324" y="0"/>
                  </a:lnTo>
                  <a:lnTo>
                    <a:pt x="324" y="0"/>
                  </a:lnTo>
                  <a:lnTo>
                    <a:pt x="329" y="0"/>
                  </a:lnTo>
                  <a:lnTo>
                    <a:pt x="329" y="0"/>
                  </a:lnTo>
                  <a:lnTo>
                    <a:pt x="334" y="0"/>
                  </a:lnTo>
                  <a:lnTo>
                    <a:pt x="334" y="5"/>
                  </a:lnTo>
                  <a:lnTo>
                    <a:pt x="334" y="5"/>
                  </a:lnTo>
                  <a:lnTo>
                    <a:pt x="334" y="5"/>
                  </a:lnTo>
                  <a:lnTo>
                    <a:pt x="334" y="10"/>
                  </a:lnTo>
                  <a:lnTo>
                    <a:pt x="334" y="10"/>
                  </a:lnTo>
                  <a:lnTo>
                    <a:pt x="334" y="15"/>
                  </a:lnTo>
                  <a:lnTo>
                    <a:pt x="338" y="15"/>
                  </a:lnTo>
                  <a:lnTo>
                    <a:pt x="338" y="15"/>
                  </a:lnTo>
                  <a:lnTo>
                    <a:pt x="338" y="24"/>
                  </a:lnTo>
                  <a:lnTo>
                    <a:pt x="338" y="24"/>
                  </a:lnTo>
                  <a:lnTo>
                    <a:pt x="338" y="29"/>
                  </a:lnTo>
                  <a:lnTo>
                    <a:pt x="338" y="29"/>
                  </a:lnTo>
                  <a:lnTo>
                    <a:pt x="338" y="29"/>
                  </a:lnTo>
                  <a:lnTo>
                    <a:pt x="338" y="29"/>
                  </a:lnTo>
                  <a:lnTo>
                    <a:pt x="343" y="34"/>
                  </a:lnTo>
                  <a:lnTo>
                    <a:pt x="343" y="34"/>
                  </a:lnTo>
                  <a:lnTo>
                    <a:pt x="343" y="39"/>
                  </a:lnTo>
                  <a:lnTo>
                    <a:pt x="348" y="39"/>
                  </a:lnTo>
                  <a:lnTo>
                    <a:pt x="348" y="39"/>
                  </a:lnTo>
                  <a:lnTo>
                    <a:pt x="348" y="39"/>
                  </a:lnTo>
                  <a:lnTo>
                    <a:pt x="348" y="44"/>
                  </a:lnTo>
                  <a:lnTo>
                    <a:pt x="348" y="44"/>
                  </a:lnTo>
                  <a:lnTo>
                    <a:pt x="348" y="44"/>
                  </a:lnTo>
                  <a:lnTo>
                    <a:pt x="348" y="44"/>
                  </a:lnTo>
                  <a:lnTo>
                    <a:pt x="348" y="49"/>
                  </a:lnTo>
                  <a:lnTo>
                    <a:pt x="348" y="49"/>
                  </a:lnTo>
                  <a:lnTo>
                    <a:pt x="348" y="53"/>
                  </a:lnTo>
                  <a:lnTo>
                    <a:pt x="353" y="53"/>
                  </a:lnTo>
                  <a:lnTo>
                    <a:pt x="353" y="58"/>
                  </a:lnTo>
                  <a:lnTo>
                    <a:pt x="358" y="58"/>
                  </a:lnTo>
                  <a:lnTo>
                    <a:pt x="358" y="63"/>
                  </a:lnTo>
                  <a:lnTo>
                    <a:pt x="363" y="63"/>
                  </a:lnTo>
                  <a:lnTo>
                    <a:pt x="363" y="68"/>
                  </a:lnTo>
                  <a:lnTo>
                    <a:pt x="363" y="68"/>
                  </a:lnTo>
                  <a:lnTo>
                    <a:pt x="363" y="68"/>
                  </a:lnTo>
                  <a:lnTo>
                    <a:pt x="363" y="68"/>
                  </a:lnTo>
                  <a:lnTo>
                    <a:pt x="363" y="73"/>
                  </a:lnTo>
                  <a:lnTo>
                    <a:pt x="363" y="73"/>
                  </a:lnTo>
                  <a:lnTo>
                    <a:pt x="363" y="73"/>
                  </a:lnTo>
                  <a:lnTo>
                    <a:pt x="363" y="78"/>
                  </a:lnTo>
                  <a:lnTo>
                    <a:pt x="363" y="78"/>
                  </a:lnTo>
                  <a:lnTo>
                    <a:pt x="363" y="78"/>
                  </a:lnTo>
                  <a:lnTo>
                    <a:pt x="367" y="78"/>
                  </a:lnTo>
                  <a:lnTo>
                    <a:pt x="367" y="78"/>
                  </a:lnTo>
                  <a:lnTo>
                    <a:pt x="372" y="82"/>
                  </a:lnTo>
                  <a:lnTo>
                    <a:pt x="372" y="82"/>
                  </a:lnTo>
                  <a:lnTo>
                    <a:pt x="372" y="82"/>
                  </a:lnTo>
                  <a:lnTo>
                    <a:pt x="377" y="87"/>
                  </a:lnTo>
                  <a:lnTo>
                    <a:pt x="377" y="87"/>
                  </a:lnTo>
                  <a:lnTo>
                    <a:pt x="377" y="87"/>
                  </a:lnTo>
                  <a:lnTo>
                    <a:pt x="377" y="87"/>
                  </a:lnTo>
                  <a:lnTo>
                    <a:pt x="377" y="87"/>
                  </a:lnTo>
                  <a:lnTo>
                    <a:pt x="377" y="92"/>
                  </a:lnTo>
                  <a:lnTo>
                    <a:pt x="372" y="92"/>
                  </a:lnTo>
                  <a:lnTo>
                    <a:pt x="377" y="92"/>
                  </a:lnTo>
                  <a:lnTo>
                    <a:pt x="377" y="92"/>
                  </a:lnTo>
                  <a:lnTo>
                    <a:pt x="377" y="92"/>
                  </a:lnTo>
                  <a:lnTo>
                    <a:pt x="377" y="92"/>
                  </a:lnTo>
                  <a:lnTo>
                    <a:pt x="377" y="92"/>
                  </a:lnTo>
                  <a:lnTo>
                    <a:pt x="377" y="92"/>
                  </a:lnTo>
                  <a:lnTo>
                    <a:pt x="382" y="92"/>
                  </a:lnTo>
                  <a:lnTo>
                    <a:pt x="382" y="92"/>
                  </a:lnTo>
                  <a:lnTo>
                    <a:pt x="382" y="92"/>
                  </a:lnTo>
                  <a:lnTo>
                    <a:pt x="387" y="92"/>
                  </a:lnTo>
                  <a:lnTo>
                    <a:pt x="387" y="97"/>
                  </a:lnTo>
                  <a:lnTo>
                    <a:pt x="387" y="97"/>
                  </a:lnTo>
                  <a:lnTo>
                    <a:pt x="387" y="102"/>
                  </a:lnTo>
                  <a:lnTo>
                    <a:pt x="387" y="102"/>
                  </a:lnTo>
                  <a:lnTo>
                    <a:pt x="387" y="102"/>
                  </a:lnTo>
                  <a:lnTo>
                    <a:pt x="392" y="107"/>
                  </a:lnTo>
                  <a:lnTo>
                    <a:pt x="392" y="107"/>
                  </a:lnTo>
                  <a:lnTo>
                    <a:pt x="392" y="107"/>
                  </a:lnTo>
                  <a:lnTo>
                    <a:pt x="392" y="107"/>
                  </a:lnTo>
                  <a:lnTo>
                    <a:pt x="397" y="107"/>
                  </a:lnTo>
                  <a:lnTo>
                    <a:pt x="397" y="107"/>
                  </a:lnTo>
                  <a:lnTo>
                    <a:pt x="397" y="111"/>
                  </a:lnTo>
                  <a:lnTo>
                    <a:pt x="397" y="111"/>
                  </a:lnTo>
                  <a:lnTo>
                    <a:pt x="397" y="111"/>
                  </a:lnTo>
                  <a:lnTo>
                    <a:pt x="401" y="111"/>
                  </a:lnTo>
                  <a:lnTo>
                    <a:pt x="401" y="111"/>
                  </a:lnTo>
                  <a:lnTo>
                    <a:pt x="401" y="111"/>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17" name="Freeform 89">
              <a:extLst>
                <a:ext uri="{FF2B5EF4-FFF2-40B4-BE49-F238E27FC236}">
                  <a16:creationId xmlns:a16="http://schemas.microsoft.com/office/drawing/2014/main" xmlns="" id="{2B908A2F-CAF0-4C53-A4DE-BF082BAB44CD}"/>
                </a:ext>
              </a:extLst>
            </p:cNvPr>
            <p:cNvSpPr>
              <a:spLocks/>
            </p:cNvSpPr>
            <p:nvPr/>
          </p:nvSpPr>
          <p:spPr bwMode="auto">
            <a:xfrm>
              <a:off x="11154798" y="1586264"/>
              <a:ext cx="481416" cy="288440"/>
            </a:xfrm>
            <a:custGeom>
              <a:avLst/>
              <a:gdLst>
                <a:gd name="T0" fmla="*/ 494 w 503"/>
                <a:gd name="T1" fmla="*/ 126 h 338"/>
                <a:gd name="T2" fmla="*/ 489 w 503"/>
                <a:gd name="T3" fmla="*/ 135 h 338"/>
                <a:gd name="T4" fmla="*/ 484 w 503"/>
                <a:gd name="T5" fmla="*/ 145 h 338"/>
                <a:gd name="T6" fmla="*/ 484 w 503"/>
                <a:gd name="T7" fmla="*/ 155 h 338"/>
                <a:gd name="T8" fmla="*/ 499 w 503"/>
                <a:gd name="T9" fmla="*/ 164 h 338"/>
                <a:gd name="T10" fmla="*/ 489 w 503"/>
                <a:gd name="T11" fmla="*/ 169 h 338"/>
                <a:gd name="T12" fmla="*/ 499 w 503"/>
                <a:gd name="T13" fmla="*/ 184 h 338"/>
                <a:gd name="T14" fmla="*/ 484 w 503"/>
                <a:gd name="T15" fmla="*/ 198 h 338"/>
                <a:gd name="T16" fmla="*/ 450 w 503"/>
                <a:gd name="T17" fmla="*/ 218 h 338"/>
                <a:gd name="T18" fmla="*/ 416 w 503"/>
                <a:gd name="T19" fmla="*/ 227 h 338"/>
                <a:gd name="T20" fmla="*/ 397 w 503"/>
                <a:gd name="T21" fmla="*/ 232 h 338"/>
                <a:gd name="T22" fmla="*/ 368 w 503"/>
                <a:gd name="T23" fmla="*/ 242 h 338"/>
                <a:gd name="T24" fmla="*/ 339 w 503"/>
                <a:gd name="T25" fmla="*/ 256 h 338"/>
                <a:gd name="T26" fmla="*/ 334 w 503"/>
                <a:gd name="T27" fmla="*/ 256 h 338"/>
                <a:gd name="T28" fmla="*/ 319 w 503"/>
                <a:gd name="T29" fmla="*/ 271 h 338"/>
                <a:gd name="T30" fmla="*/ 305 w 503"/>
                <a:gd name="T31" fmla="*/ 280 h 338"/>
                <a:gd name="T32" fmla="*/ 281 w 503"/>
                <a:gd name="T33" fmla="*/ 290 h 338"/>
                <a:gd name="T34" fmla="*/ 276 w 503"/>
                <a:gd name="T35" fmla="*/ 300 h 338"/>
                <a:gd name="T36" fmla="*/ 257 w 503"/>
                <a:gd name="T37" fmla="*/ 300 h 338"/>
                <a:gd name="T38" fmla="*/ 242 w 503"/>
                <a:gd name="T39" fmla="*/ 324 h 338"/>
                <a:gd name="T40" fmla="*/ 208 w 503"/>
                <a:gd name="T41" fmla="*/ 329 h 338"/>
                <a:gd name="T42" fmla="*/ 189 w 503"/>
                <a:gd name="T43" fmla="*/ 334 h 338"/>
                <a:gd name="T44" fmla="*/ 179 w 503"/>
                <a:gd name="T45" fmla="*/ 329 h 338"/>
                <a:gd name="T46" fmla="*/ 179 w 503"/>
                <a:gd name="T47" fmla="*/ 314 h 338"/>
                <a:gd name="T48" fmla="*/ 155 w 503"/>
                <a:gd name="T49" fmla="*/ 300 h 338"/>
                <a:gd name="T50" fmla="*/ 140 w 503"/>
                <a:gd name="T51" fmla="*/ 290 h 338"/>
                <a:gd name="T52" fmla="*/ 126 w 503"/>
                <a:gd name="T53" fmla="*/ 280 h 338"/>
                <a:gd name="T54" fmla="*/ 116 w 503"/>
                <a:gd name="T55" fmla="*/ 261 h 338"/>
                <a:gd name="T56" fmla="*/ 121 w 503"/>
                <a:gd name="T57" fmla="*/ 247 h 338"/>
                <a:gd name="T58" fmla="*/ 87 w 503"/>
                <a:gd name="T59" fmla="*/ 232 h 338"/>
                <a:gd name="T60" fmla="*/ 82 w 503"/>
                <a:gd name="T61" fmla="*/ 218 h 338"/>
                <a:gd name="T62" fmla="*/ 58 w 503"/>
                <a:gd name="T63" fmla="*/ 208 h 338"/>
                <a:gd name="T64" fmla="*/ 44 w 503"/>
                <a:gd name="T65" fmla="*/ 189 h 338"/>
                <a:gd name="T66" fmla="*/ 39 w 503"/>
                <a:gd name="T67" fmla="*/ 174 h 338"/>
                <a:gd name="T68" fmla="*/ 34 w 503"/>
                <a:gd name="T69" fmla="*/ 174 h 338"/>
                <a:gd name="T70" fmla="*/ 14 w 503"/>
                <a:gd name="T71" fmla="*/ 160 h 338"/>
                <a:gd name="T72" fmla="*/ 10 w 503"/>
                <a:gd name="T73" fmla="*/ 155 h 338"/>
                <a:gd name="T74" fmla="*/ 0 w 503"/>
                <a:gd name="T75" fmla="*/ 145 h 338"/>
                <a:gd name="T76" fmla="*/ 14 w 503"/>
                <a:gd name="T77" fmla="*/ 106 h 338"/>
                <a:gd name="T78" fmla="*/ 58 w 503"/>
                <a:gd name="T79" fmla="*/ 53 h 338"/>
                <a:gd name="T80" fmla="*/ 121 w 503"/>
                <a:gd name="T81" fmla="*/ 19 h 338"/>
                <a:gd name="T82" fmla="*/ 136 w 503"/>
                <a:gd name="T83" fmla="*/ 14 h 338"/>
                <a:gd name="T84" fmla="*/ 140 w 503"/>
                <a:gd name="T85" fmla="*/ 5 h 338"/>
                <a:gd name="T86" fmla="*/ 145 w 503"/>
                <a:gd name="T87" fmla="*/ 0 h 338"/>
                <a:gd name="T88" fmla="*/ 169 w 503"/>
                <a:gd name="T89" fmla="*/ 0 h 338"/>
                <a:gd name="T90" fmla="*/ 194 w 503"/>
                <a:gd name="T91" fmla="*/ 5 h 338"/>
                <a:gd name="T92" fmla="*/ 208 w 503"/>
                <a:gd name="T93" fmla="*/ 10 h 338"/>
                <a:gd name="T94" fmla="*/ 218 w 503"/>
                <a:gd name="T95" fmla="*/ 19 h 338"/>
                <a:gd name="T96" fmla="*/ 232 w 503"/>
                <a:gd name="T97" fmla="*/ 29 h 338"/>
                <a:gd name="T98" fmla="*/ 252 w 503"/>
                <a:gd name="T99" fmla="*/ 39 h 338"/>
                <a:gd name="T100" fmla="*/ 266 w 503"/>
                <a:gd name="T101" fmla="*/ 43 h 338"/>
                <a:gd name="T102" fmla="*/ 295 w 503"/>
                <a:gd name="T103" fmla="*/ 53 h 338"/>
                <a:gd name="T104" fmla="*/ 324 w 503"/>
                <a:gd name="T105" fmla="*/ 58 h 338"/>
                <a:gd name="T106" fmla="*/ 339 w 503"/>
                <a:gd name="T107" fmla="*/ 68 h 338"/>
                <a:gd name="T108" fmla="*/ 344 w 503"/>
                <a:gd name="T109" fmla="*/ 72 h 338"/>
                <a:gd name="T110" fmla="*/ 353 w 503"/>
                <a:gd name="T111" fmla="*/ 87 h 338"/>
                <a:gd name="T112" fmla="*/ 378 w 503"/>
                <a:gd name="T113" fmla="*/ 92 h 338"/>
                <a:gd name="T114" fmla="*/ 407 w 503"/>
                <a:gd name="T115" fmla="*/ 101 h 338"/>
                <a:gd name="T116" fmla="*/ 411 w 503"/>
                <a:gd name="T117" fmla="*/ 116 h 338"/>
                <a:gd name="T118" fmla="*/ 431 w 503"/>
                <a:gd name="T119" fmla="*/ 130 h 338"/>
                <a:gd name="T120" fmla="*/ 450 w 503"/>
                <a:gd name="T121" fmla="*/ 130 h 338"/>
                <a:gd name="T122" fmla="*/ 460 w 503"/>
                <a:gd name="T123" fmla="*/ 121 h 338"/>
                <a:gd name="T124" fmla="*/ 479 w 503"/>
                <a:gd name="T125" fmla="*/ 12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3" h="338">
                  <a:moveTo>
                    <a:pt x="479" y="116"/>
                  </a:moveTo>
                  <a:lnTo>
                    <a:pt x="484" y="116"/>
                  </a:lnTo>
                  <a:lnTo>
                    <a:pt x="484" y="116"/>
                  </a:lnTo>
                  <a:lnTo>
                    <a:pt x="484" y="121"/>
                  </a:lnTo>
                  <a:lnTo>
                    <a:pt x="484" y="121"/>
                  </a:lnTo>
                  <a:lnTo>
                    <a:pt x="489" y="121"/>
                  </a:lnTo>
                  <a:lnTo>
                    <a:pt x="489" y="126"/>
                  </a:lnTo>
                  <a:lnTo>
                    <a:pt x="489" y="126"/>
                  </a:lnTo>
                  <a:lnTo>
                    <a:pt x="489" y="126"/>
                  </a:lnTo>
                  <a:lnTo>
                    <a:pt x="489" y="126"/>
                  </a:lnTo>
                  <a:lnTo>
                    <a:pt x="489" y="126"/>
                  </a:lnTo>
                  <a:lnTo>
                    <a:pt x="489" y="126"/>
                  </a:lnTo>
                  <a:lnTo>
                    <a:pt x="494" y="126"/>
                  </a:lnTo>
                  <a:lnTo>
                    <a:pt x="494" y="130"/>
                  </a:lnTo>
                  <a:lnTo>
                    <a:pt x="494" y="130"/>
                  </a:lnTo>
                  <a:lnTo>
                    <a:pt x="494" y="130"/>
                  </a:lnTo>
                  <a:lnTo>
                    <a:pt x="494" y="130"/>
                  </a:lnTo>
                  <a:lnTo>
                    <a:pt x="494" y="130"/>
                  </a:lnTo>
                  <a:lnTo>
                    <a:pt x="494" y="130"/>
                  </a:lnTo>
                  <a:lnTo>
                    <a:pt x="494" y="130"/>
                  </a:lnTo>
                  <a:lnTo>
                    <a:pt x="489" y="135"/>
                  </a:lnTo>
                  <a:lnTo>
                    <a:pt x="489" y="135"/>
                  </a:lnTo>
                  <a:lnTo>
                    <a:pt x="489" y="135"/>
                  </a:lnTo>
                  <a:lnTo>
                    <a:pt x="489" y="135"/>
                  </a:lnTo>
                  <a:lnTo>
                    <a:pt x="489" y="135"/>
                  </a:lnTo>
                  <a:lnTo>
                    <a:pt x="489" y="135"/>
                  </a:lnTo>
                  <a:lnTo>
                    <a:pt x="489" y="140"/>
                  </a:lnTo>
                  <a:lnTo>
                    <a:pt x="489" y="140"/>
                  </a:lnTo>
                  <a:lnTo>
                    <a:pt x="489" y="140"/>
                  </a:lnTo>
                  <a:lnTo>
                    <a:pt x="484" y="140"/>
                  </a:lnTo>
                  <a:lnTo>
                    <a:pt x="479" y="140"/>
                  </a:lnTo>
                  <a:lnTo>
                    <a:pt x="479" y="140"/>
                  </a:lnTo>
                  <a:lnTo>
                    <a:pt x="479" y="140"/>
                  </a:lnTo>
                  <a:lnTo>
                    <a:pt x="479" y="140"/>
                  </a:lnTo>
                  <a:lnTo>
                    <a:pt x="479" y="140"/>
                  </a:lnTo>
                  <a:lnTo>
                    <a:pt x="484" y="140"/>
                  </a:lnTo>
                  <a:lnTo>
                    <a:pt x="484" y="140"/>
                  </a:lnTo>
                  <a:lnTo>
                    <a:pt x="484" y="140"/>
                  </a:lnTo>
                  <a:lnTo>
                    <a:pt x="484" y="145"/>
                  </a:lnTo>
                  <a:lnTo>
                    <a:pt x="484" y="145"/>
                  </a:lnTo>
                  <a:lnTo>
                    <a:pt x="489" y="145"/>
                  </a:lnTo>
                  <a:lnTo>
                    <a:pt x="489" y="145"/>
                  </a:lnTo>
                  <a:lnTo>
                    <a:pt x="489" y="145"/>
                  </a:lnTo>
                  <a:lnTo>
                    <a:pt x="489" y="150"/>
                  </a:lnTo>
                  <a:lnTo>
                    <a:pt x="489" y="150"/>
                  </a:lnTo>
                  <a:lnTo>
                    <a:pt x="489" y="150"/>
                  </a:lnTo>
                  <a:lnTo>
                    <a:pt x="489" y="150"/>
                  </a:lnTo>
                  <a:lnTo>
                    <a:pt x="489" y="150"/>
                  </a:lnTo>
                  <a:lnTo>
                    <a:pt x="484" y="155"/>
                  </a:lnTo>
                  <a:lnTo>
                    <a:pt x="484" y="155"/>
                  </a:lnTo>
                  <a:lnTo>
                    <a:pt x="484" y="155"/>
                  </a:lnTo>
                  <a:lnTo>
                    <a:pt x="484" y="155"/>
                  </a:lnTo>
                  <a:lnTo>
                    <a:pt x="484" y="155"/>
                  </a:lnTo>
                  <a:lnTo>
                    <a:pt x="489" y="155"/>
                  </a:lnTo>
                  <a:lnTo>
                    <a:pt x="489" y="160"/>
                  </a:lnTo>
                  <a:lnTo>
                    <a:pt x="489" y="155"/>
                  </a:lnTo>
                  <a:lnTo>
                    <a:pt x="494" y="155"/>
                  </a:lnTo>
                  <a:lnTo>
                    <a:pt x="494" y="155"/>
                  </a:lnTo>
                  <a:lnTo>
                    <a:pt x="494" y="155"/>
                  </a:lnTo>
                  <a:lnTo>
                    <a:pt x="494" y="160"/>
                  </a:lnTo>
                  <a:lnTo>
                    <a:pt x="499" y="160"/>
                  </a:lnTo>
                  <a:lnTo>
                    <a:pt x="499" y="160"/>
                  </a:lnTo>
                  <a:lnTo>
                    <a:pt x="499" y="164"/>
                  </a:lnTo>
                  <a:lnTo>
                    <a:pt x="499" y="164"/>
                  </a:lnTo>
                  <a:lnTo>
                    <a:pt x="499" y="164"/>
                  </a:lnTo>
                  <a:lnTo>
                    <a:pt x="499" y="164"/>
                  </a:lnTo>
                  <a:lnTo>
                    <a:pt x="494" y="164"/>
                  </a:lnTo>
                  <a:lnTo>
                    <a:pt x="494" y="164"/>
                  </a:lnTo>
                  <a:lnTo>
                    <a:pt x="489" y="164"/>
                  </a:lnTo>
                  <a:lnTo>
                    <a:pt x="489" y="164"/>
                  </a:lnTo>
                  <a:lnTo>
                    <a:pt x="489" y="164"/>
                  </a:lnTo>
                  <a:lnTo>
                    <a:pt x="489" y="164"/>
                  </a:lnTo>
                  <a:lnTo>
                    <a:pt x="489" y="164"/>
                  </a:lnTo>
                  <a:lnTo>
                    <a:pt x="489" y="169"/>
                  </a:lnTo>
                  <a:lnTo>
                    <a:pt x="489" y="169"/>
                  </a:lnTo>
                  <a:lnTo>
                    <a:pt x="489" y="169"/>
                  </a:lnTo>
                  <a:lnTo>
                    <a:pt x="489" y="169"/>
                  </a:lnTo>
                  <a:lnTo>
                    <a:pt x="489" y="169"/>
                  </a:lnTo>
                  <a:lnTo>
                    <a:pt x="494" y="169"/>
                  </a:lnTo>
                  <a:lnTo>
                    <a:pt x="499" y="169"/>
                  </a:lnTo>
                  <a:lnTo>
                    <a:pt x="499" y="169"/>
                  </a:lnTo>
                  <a:lnTo>
                    <a:pt x="503" y="169"/>
                  </a:lnTo>
                  <a:lnTo>
                    <a:pt x="503" y="169"/>
                  </a:lnTo>
                  <a:lnTo>
                    <a:pt x="503" y="169"/>
                  </a:lnTo>
                  <a:lnTo>
                    <a:pt x="503" y="169"/>
                  </a:lnTo>
                  <a:lnTo>
                    <a:pt x="503" y="174"/>
                  </a:lnTo>
                  <a:lnTo>
                    <a:pt x="499" y="174"/>
                  </a:lnTo>
                  <a:lnTo>
                    <a:pt x="499" y="179"/>
                  </a:lnTo>
                  <a:lnTo>
                    <a:pt x="499" y="179"/>
                  </a:lnTo>
                  <a:lnTo>
                    <a:pt x="499" y="184"/>
                  </a:lnTo>
                  <a:lnTo>
                    <a:pt x="499" y="184"/>
                  </a:lnTo>
                  <a:lnTo>
                    <a:pt x="499" y="184"/>
                  </a:lnTo>
                  <a:lnTo>
                    <a:pt x="499" y="184"/>
                  </a:lnTo>
                  <a:lnTo>
                    <a:pt x="499" y="184"/>
                  </a:lnTo>
                  <a:lnTo>
                    <a:pt x="499" y="189"/>
                  </a:lnTo>
                  <a:lnTo>
                    <a:pt x="494" y="189"/>
                  </a:lnTo>
                  <a:lnTo>
                    <a:pt x="494" y="189"/>
                  </a:lnTo>
                  <a:lnTo>
                    <a:pt x="494" y="189"/>
                  </a:lnTo>
                  <a:lnTo>
                    <a:pt x="494" y="189"/>
                  </a:lnTo>
                  <a:lnTo>
                    <a:pt x="489" y="193"/>
                  </a:lnTo>
                  <a:lnTo>
                    <a:pt x="489" y="193"/>
                  </a:lnTo>
                  <a:lnTo>
                    <a:pt x="489" y="198"/>
                  </a:lnTo>
                  <a:lnTo>
                    <a:pt x="484" y="198"/>
                  </a:lnTo>
                  <a:lnTo>
                    <a:pt x="484" y="198"/>
                  </a:lnTo>
                  <a:lnTo>
                    <a:pt x="484" y="198"/>
                  </a:lnTo>
                  <a:lnTo>
                    <a:pt x="479" y="198"/>
                  </a:lnTo>
                  <a:lnTo>
                    <a:pt x="479" y="198"/>
                  </a:lnTo>
                  <a:lnTo>
                    <a:pt x="479" y="198"/>
                  </a:lnTo>
                  <a:lnTo>
                    <a:pt x="474" y="203"/>
                  </a:lnTo>
                  <a:lnTo>
                    <a:pt x="469" y="208"/>
                  </a:lnTo>
                  <a:lnTo>
                    <a:pt x="465" y="208"/>
                  </a:lnTo>
                  <a:lnTo>
                    <a:pt x="460" y="213"/>
                  </a:lnTo>
                  <a:lnTo>
                    <a:pt x="460" y="213"/>
                  </a:lnTo>
                  <a:lnTo>
                    <a:pt x="455" y="218"/>
                  </a:lnTo>
                  <a:lnTo>
                    <a:pt x="455" y="218"/>
                  </a:lnTo>
                  <a:lnTo>
                    <a:pt x="450" y="218"/>
                  </a:lnTo>
                  <a:lnTo>
                    <a:pt x="450" y="218"/>
                  </a:lnTo>
                  <a:lnTo>
                    <a:pt x="450" y="222"/>
                  </a:lnTo>
                  <a:lnTo>
                    <a:pt x="445" y="222"/>
                  </a:lnTo>
                  <a:lnTo>
                    <a:pt x="440" y="227"/>
                  </a:lnTo>
                  <a:lnTo>
                    <a:pt x="440" y="227"/>
                  </a:lnTo>
                  <a:lnTo>
                    <a:pt x="436" y="227"/>
                  </a:lnTo>
                  <a:lnTo>
                    <a:pt x="436" y="232"/>
                  </a:lnTo>
                  <a:lnTo>
                    <a:pt x="431" y="232"/>
                  </a:lnTo>
                  <a:lnTo>
                    <a:pt x="431" y="232"/>
                  </a:lnTo>
                  <a:lnTo>
                    <a:pt x="421" y="232"/>
                  </a:lnTo>
                  <a:lnTo>
                    <a:pt x="421" y="232"/>
                  </a:lnTo>
                  <a:lnTo>
                    <a:pt x="421" y="227"/>
                  </a:lnTo>
                  <a:lnTo>
                    <a:pt x="421" y="227"/>
                  </a:lnTo>
                  <a:lnTo>
                    <a:pt x="416" y="227"/>
                  </a:lnTo>
                  <a:lnTo>
                    <a:pt x="411" y="232"/>
                  </a:lnTo>
                  <a:lnTo>
                    <a:pt x="407" y="227"/>
                  </a:lnTo>
                  <a:lnTo>
                    <a:pt x="407" y="227"/>
                  </a:lnTo>
                  <a:lnTo>
                    <a:pt x="407" y="227"/>
                  </a:lnTo>
                  <a:lnTo>
                    <a:pt x="407" y="232"/>
                  </a:lnTo>
                  <a:lnTo>
                    <a:pt x="402" y="232"/>
                  </a:lnTo>
                  <a:lnTo>
                    <a:pt x="402" y="232"/>
                  </a:lnTo>
                  <a:lnTo>
                    <a:pt x="397" y="232"/>
                  </a:lnTo>
                  <a:lnTo>
                    <a:pt x="397" y="232"/>
                  </a:lnTo>
                  <a:lnTo>
                    <a:pt x="397" y="232"/>
                  </a:lnTo>
                  <a:lnTo>
                    <a:pt x="397" y="232"/>
                  </a:lnTo>
                  <a:lnTo>
                    <a:pt x="397" y="232"/>
                  </a:lnTo>
                  <a:lnTo>
                    <a:pt x="397" y="232"/>
                  </a:lnTo>
                  <a:lnTo>
                    <a:pt x="392" y="227"/>
                  </a:lnTo>
                  <a:lnTo>
                    <a:pt x="387" y="227"/>
                  </a:lnTo>
                  <a:lnTo>
                    <a:pt x="387" y="232"/>
                  </a:lnTo>
                  <a:lnTo>
                    <a:pt x="387" y="232"/>
                  </a:lnTo>
                  <a:lnTo>
                    <a:pt x="382" y="232"/>
                  </a:lnTo>
                  <a:lnTo>
                    <a:pt x="378" y="237"/>
                  </a:lnTo>
                  <a:lnTo>
                    <a:pt x="373" y="237"/>
                  </a:lnTo>
                  <a:lnTo>
                    <a:pt x="373" y="237"/>
                  </a:lnTo>
                  <a:lnTo>
                    <a:pt x="368" y="237"/>
                  </a:lnTo>
                  <a:lnTo>
                    <a:pt x="368" y="242"/>
                  </a:lnTo>
                  <a:lnTo>
                    <a:pt x="368" y="242"/>
                  </a:lnTo>
                  <a:lnTo>
                    <a:pt x="368" y="242"/>
                  </a:lnTo>
                  <a:lnTo>
                    <a:pt x="368" y="242"/>
                  </a:lnTo>
                  <a:lnTo>
                    <a:pt x="363" y="242"/>
                  </a:lnTo>
                  <a:lnTo>
                    <a:pt x="363" y="247"/>
                  </a:lnTo>
                  <a:lnTo>
                    <a:pt x="358" y="247"/>
                  </a:lnTo>
                  <a:lnTo>
                    <a:pt x="358" y="247"/>
                  </a:lnTo>
                  <a:lnTo>
                    <a:pt x="358" y="251"/>
                  </a:lnTo>
                  <a:lnTo>
                    <a:pt x="353" y="251"/>
                  </a:lnTo>
                  <a:lnTo>
                    <a:pt x="348" y="251"/>
                  </a:lnTo>
                  <a:lnTo>
                    <a:pt x="344" y="251"/>
                  </a:lnTo>
                  <a:lnTo>
                    <a:pt x="344" y="251"/>
                  </a:lnTo>
                  <a:lnTo>
                    <a:pt x="344" y="251"/>
                  </a:lnTo>
                  <a:lnTo>
                    <a:pt x="339" y="251"/>
                  </a:lnTo>
                  <a:lnTo>
                    <a:pt x="339" y="256"/>
                  </a:lnTo>
                  <a:lnTo>
                    <a:pt x="339" y="256"/>
                  </a:lnTo>
                  <a:lnTo>
                    <a:pt x="339" y="256"/>
                  </a:lnTo>
                  <a:lnTo>
                    <a:pt x="339" y="256"/>
                  </a:lnTo>
                  <a:lnTo>
                    <a:pt x="339" y="261"/>
                  </a:lnTo>
                  <a:lnTo>
                    <a:pt x="339" y="261"/>
                  </a:lnTo>
                  <a:lnTo>
                    <a:pt x="339" y="261"/>
                  </a:lnTo>
                  <a:lnTo>
                    <a:pt x="339" y="256"/>
                  </a:lnTo>
                  <a:lnTo>
                    <a:pt x="339" y="256"/>
                  </a:lnTo>
                  <a:lnTo>
                    <a:pt x="334" y="256"/>
                  </a:lnTo>
                  <a:lnTo>
                    <a:pt x="334" y="256"/>
                  </a:lnTo>
                  <a:lnTo>
                    <a:pt x="334" y="256"/>
                  </a:lnTo>
                  <a:lnTo>
                    <a:pt x="334" y="256"/>
                  </a:lnTo>
                  <a:lnTo>
                    <a:pt x="334" y="256"/>
                  </a:lnTo>
                  <a:lnTo>
                    <a:pt x="334" y="256"/>
                  </a:lnTo>
                  <a:lnTo>
                    <a:pt x="334" y="261"/>
                  </a:lnTo>
                  <a:lnTo>
                    <a:pt x="334" y="261"/>
                  </a:lnTo>
                  <a:lnTo>
                    <a:pt x="329" y="261"/>
                  </a:lnTo>
                  <a:lnTo>
                    <a:pt x="329" y="266"/>
                  </a:lnTo>
                  <a:lnTo>
                    <a:pt x="329" y="266"/>
                  </a:lnTo>
                  <a:lnTo>
                    <a:pt x="324" y="266"/>
                  </a:lnTo>
                  <a:lnTo>
                    <a:pt x="324" y="266"/>
                  </a:lnTo>
                  <a:lnTo>
                    <a:pt x="319" y="266"/>
                  </a:lnTo>
                  <a:lnTo>
                    <a:pt x="319" y="271"/>
                  </a:lnTo>
                  <a:lnTo>
                    <a:pt x="319" y="271"/>
                  </a:lnTo>
                  <a:lnTo>
                    <a:pt x="319" y="271"/>
                  </a:lnTo>
                  <a:lnTo>
                    <a:pt x="319" y="271"/>
                  </a:lnTo>
                  <a:lnTo>
                    <a:pt x="319" y="271"/>
                  </a:lnTo>
                  <a:lnTo>
                    <a:pt x="315" y="271"/>
                  </a:lnTo>
                  <a:lnTo>
                    <a:pt x="315" y="271"/>
                  </a:lnTo>
                  <a:lnTo>
                    <a:pt x="315" y="271"/>
                  </a:lnTo>
                  <a:lnTo>
                    <a:pt x="315" y="276"/>
                  </a:lnTo>
                  <a:lnTo>
                    <a:pt x="315" y="276"/>
                  </a:lnTo>
                  <a:lnTo>
                    <a:pt x="315" y="276"/>
                  </a:lnTo>
                  <a:lnTo>
                    <a:pt x="315" y="276"/>
                  </a:lnTo>
                  <a:lnTo>
                    <a:pt x="315" y="276"/>
                  </a:lnTo>
                  <a:lnTo>
                    <a:pt x="310" y="276"/>
                  </a:lnTo>
                  <a:lnTo>
                    <a:pt x="310" y="276"/>
                  </a:lnTo>
                  <a:lnTo>
                    <a:pt x="310" y="276"/>
                  </a:lnTo>
                  <a:lnTo>
                    <a:pt x="310" y="276"/>
                  </a:lnTo>
                  <a:lnTo>
                    <a:pt x="305" y="280"/>
                  </a:lnTo>
                  <a:lnTo>
                    <a:pt x="305" y="280"/>
                  </a:lnTo>
                  <a:lnTo>
                    <a:pt x="305" y="280"/>
                  </a:lnTo>
                  <a:lnTo>
                    <a:pt x="305" y="285"/>
                  </a:lnTo>
                  <a:lnTo>
                    <a:pt x="300" y="285"/>
                  </a:lnTo>
                  <a:lnTo>
                    <a:pt x="300" y="285"/>
                  </a:lnTo>
                  <a:lnTo>
                    <a:pt x="295" y="285"/>
                  </a:lnTo>
                  <a:lnTo>
                    <a:pt x="295" y="285"/>
                  </a:lnTo>
                  <a:lnTo>
                    <a:pt x="290" y="285"/>
                  </a:lnTo>
                  <a:lnTo>
                    <a:pt x="290" y="285"/>
                  </a:lnTo>
                  <a:lnTo>
                    <a:pt x="286" y="285"/>
                  </a:lnTo>
                  <a:lnTo>
                    <a:pt x="286" y="290"/>
                  </a:lnTo>
                  <a:lnTo>
                    <a:pt x="281" y="290"/>
                  </a:lnTo>
                  <a:lnTo>
                    <a:pt x="281" y="290"/>
                  </a:lnTo>
                  <a:lnTo>
                    <a:pt x="281" y="290"/>
                  </a:lnTo>
                  <a:lnTo>
                    <a:pt x="281" y="290"/>
                  </a:lnTo>
                  <a:lnTo>
                    <a:pt x="281" y="295"/>
                  </a:lnTo>
                  <a:lnTo>
                    <a:pt x="281" y="295"/>
                  </a:lnTo>
                  <a:lnTo>
                    <a:pt x="281" y="295"/>
                  </a:lnTo>
                  <a:lnTo>
                    <a:pt x="281" y="295"/>
                  </a:lnTo>
                  <a:lnTo>
                    <a:pt x="281" y="295"/>
                  </a:lnTo>
                  <a:lnTo>
                    <a:pt x="281" y="300"/>
                  </a:lnTo>
                  <a:lnTo>
                    <a:pt x="281" y="300"/>
                  </a:lnTo>
                  <a:lnTo>
                    <a:pt x="281" y="300"/>
                  </a:lnTo>
                  <a:lnTo>
                    <a:pt x="276" y="300"/>
                  </a:lnTo>
                  <a:lnTo>
                    <a:pt x="276" y="300"/>
                  </a:lnTo>
                  <a:lnTo>
                    <a:pt x="276" y="300"/>
                  </a:lnTo>
                  <a:lnTo>
                    <a:pt x="276" y="295"/>
                  </a:lnTo>
                  <a:lnTo>
                    <a:pt x="276" y="295"/>
                  </a:lnTo>
                  <a:lnTo>
                    <a:pt x="276" y="295"/>
                  </a:lnTo>
                  <a:lnTo>
                    <a:pt x="276" y="290"/>
                  </a:lnTo>
                  <a:lnTo>
                    <a:pt x="276" y="290"/>
                  </a:lnTo>
                  <a:lnTo>
                    <a:pt x="276" y="290"/>
                  </a:lnTo>
                  <a:lnTo>
                    <a:pt x="271" y="290"/>
                  </a:lnTo>
                  <a:lnTo>
                    <a:pt x="271" y="290"/>
                  </a:lnTo>
                  <a:lnTo>
                    <a:pt x="266" y="290"/>
                  </a:lnTo>
                  <a:lnTo>
                    <a:pt x="266" y="295"/>
                  </a:lnTo>
                  <a:lnTo>
                    <a:pt x="261" y="295"/>
                  </a:lnTo>
                  <a:lnTo>
                    <a:pt x="257" y="300"/>
                  </a:lnTo>
                  <a:lnTo>
                    <a:pt x="257" y="300"/>
                  </a:lnTo>
                  <a:lnTo>
                    <a:pt x="252" y="305"/>
                  </a:lnTo>
                  <a:lnTo>
                    <a:pt x="252" y="305"/>
                  </a:lnTo>
                  <a:lnTo>
                    <a:pt x="252" y="309"/>
                  </a:lnTo>
                  <a:lnTo>
                    <a:pt x="252" y="309"/>
                  </a:lnTo>
                  <a:lnTo>
                    <a:pt x="247" y="309"/>
                  </a:lnTo>
                  <a:lnTo>
                    <a:pt x="247" y="309"/>
                  </a:lnTo>
                  <a:lnTo>
                    <a:pt x="247" y="314"/>
                  </a:lnTo>
                  <a:lnTo>
                    <a:pt x="242" y="314"/>
                  </a:lnTo>
                  <a:lnTo>
                    <a:pt x="242" y="314"/>
                  </a:lnTo>
                  <a:lnTo>
                    <a:pt x="242" y="319"/>
                  </a:lnTo>
                  <a:lnTo>
                    <a:pt x="242" y="319"/>
                  </a:lnTo>
                  <a:lnTo>
                    <a:pt x="242" y="324"/>
                  </a:lnTo>
                  <a:lnTo>
                    <a:pt x="242" y="324"/>
                  </a:lnTo>
                  <a:lnTo>
                    <a:pt x="237" y="324"/>
                  </a:lnTo>
                  <a:lnTo>
                    <a:pt x="237" y="324"/>
                  </a:lnTo>
                  <a:lnTo>
                    <a:pt x="232" y="329"/>
                  </a:lnTo>
                  <a:lnTo>
                    <a:pt x="227" y="329"/>
                  </a:lnTo>
                  <a:lnTo>
                    <a:pt x="223" y="329"/>
                  </a:lnTo>
                  <a:lnTo>
                    <a:pt x="223" y="329"/>
                  </a:lnTo>
                  <a:lnTo>
                    <a:pt x="218" y="329"/>
                  </a:lnTo>
                  <a:lnTo>
                    <a:pt x="218" y="329"/>
                  </a:lnTo>
                  <a:lnTo>
                    <a:pt x="218" y="329"/>
                  </a:lnTo>
                  <a:lnTo>
                    <a:pt x="218" y="329"/>
                  </a:lnTo>
                  <a:lnTo>
                    <a:pt x="213" y="329"/>
                  </a:lnTo>
                  <a:lnTo>
                    <a:pt x="213" y="329"/>
                  </a:lnTo>
                  <a:lnTo>
                    <a:pt x="208" y="329"/>
                  </a:lnTo>
                  <a:lnTo>
                    <a:pt x="208" y="329"/>
                  </a:lnTo>
                  <a:lnTo>
                    <a:pt x="208" y="329"/>
                  </a:lnTo>
                  <a:lnTo>
                    <a:pt x="203" y="329"/>
                  </a:lnTo>
                  <a:lnTo>
                    <a:pt x="203" y="329"/>
                  </a:lnTo>
                  <a:lnTo>
                    <a:pt x="198" y="334"/>
                  </a:lnTo>
                  <a:lnTo>
                    <a:pt x="198" y="334"/>
                  </a:lnTo>
                  <a:lnTo>
                    <a:pt x="198" y="334"/>
                  </a:lnTo>
                  <a:lnTo>
                    <a:pt x="194" y="334"/>
                  </a:lnTo>
                  <a:lnTo>
                    <a:pt x="194" y="334"/>
                  </a:lnTo>
                  <a:lnTo>
                    <a:pt x="194" y="334"/>
                  </a:lnTo>
                  <a:lnTo>
                    <a:pt x="189" y="334"/>
                  </a:lnTo>
                  <a:lnTo>
                    <a:pt x="189" y="334"/>
                  </a:lnTo>
                  <a:lnTo>
                    <a:pt x="189" y="334"/>
                  </a:lnTo>
                  <a:lnTo>
                    <a:pt x="189" y="338"/>
                  </a:lnTo>
                  <a:lnTo>
                    <a:pt x="184" y="338"/>
                  </a:lnTo>
                  <a:lnTo>
                    <a:pt x="184" y="338"/>
                  </a:lnTo>
                  <a:lnTo>
                    <a:pt x="184" y="338"/>
                  </a:lnTo>
                  <a:lnTo>
                    <a:pt x="184" y="338"/>
                  </a:lnTo>
                  <a:lnTo>
                    <a:pt x="184" y="338"/>
                  </a:lnTo>
                  <a:lnTo>
                    <a:pt x="184" y="338"/>
                  </a:lnTo>
                  <a:lnTo>
                    <a:pt x="184" y="334"/>
                  </a:lnTo>
                  <a:lnTo>
                    <a:pt x="184" y="334"/>
                  </a:lnTo>
                  <a:lnTo>
                    <a:pt x="184" y="334"/>
                  </a:lnTo>
                  <a:lnTo>
                    <a:pt x="184" y="334"/>
                  </a:lnTo>
                  <a:lnTo>
                    <a:pt x="179" y="329"/>
                  </a:lnTo>
                  <a:lnTo>
                    <a:pt x="179" y="329"/>
                  </a:lnTo>
                  <a:lnTo>
                    <a:pt x="179" y="324"/>
                  </a:lnTo>
                  <a:lnTo>
                    <a:pt x="179" y="324"/>
                  </a:lnTo>
                  <a:lnTo>
                    <a:pt x="179" y="324"/>
                  </a:lnTo>
                  <a:lnTo>
                    <a:pt x="179" y="324"/>
                  </a:lnTo>
                  <a:lnTo>
                    <a:pt x="179" y="319"/>
                  </a:lnTo>
                  <a:lnTo>
                    <a:pt x="179" y="319"/>
                  </a:lnTo>
                  <a:lnTo>
                    <a:pt x="184" y="319"/>
                  </a:lnTo>
                  <a:lnTo>
                    <a:pt x="184" y="319"/>
                  </a:lnTo>
                  <a:lnTo>
                    <a:pt x="184" y="319"/>
                  </a:lnTo>
                  <a:lnTo>
                    <a:pt x="179" y="319"/>
                  </a:lnTo>
                  <a:lnTo>
                    <a:pt x="179" y="314"/>
                  </a:lnTo>
                  <a:lnTo>
                    <a:pt x="179" y="314"/>
                  </a:lnTo>
                  <a:lnTo>
                    <a:pt x="179" y="314"/>
                  </a:lnTo>
                  <a:lnTo>
                    <a:pt x="174" y="314"/>
                  </a:lnTo>
                  <a:lnTo>
                    <a:pt x="174" y="314"/>
                  </a:lnTo>
                  <a:lnTo>
                    <a:pt x="174" y="314"/>
                  </a:lnTo>
                  <a:lnTo>
                    <a:pt x="169" y="309"/>
                  </a:lnTo>
                  <a:lnTo>
                    <a:pt x="169" y="309"/>
                  </a:lnTo>
                  <a:lnTo>
                    <a:pt x="169" y="309"/>
                  </a:lnTo>
                  <a:lnTo>
                    <a:pt x="169" y="305"/>
                  </a:lnTo>
                  <a:lnTo>
                    <a:pt x="165" y="305"/>
                  </a:lnTo>
                  <a:lnTo>
                    <a:pt x="165" y="305"/>
                  </a:lnTo>
                  <a:lnTo>
                    <a:pt x="160" y="300"/>
                  </a:lnTo>
                  <a:lnTo>
                    <a:pt x="160" y="300"/>
                  </a:lnTo>
                  <a:lnTo>
                    <a:pt x="155" y="300"/>
                  </a:lnTo>
                  <a:lnTo>
                    <a:pt x="155" y="300"/>
                  </a:lnTo>
                  <a:lnTo>
                    <a:pt x="150" y="300"/>
                  </a:lnTo>
                  <a:lnTo>
                    <a:pt x="150" y="300"/>
                  </a:lnTo>
                  <a:lnTo>
                    <a:pt x="150" y="295"/>
                  </a:lnTo>
                  <a:lnTo>
                    <a:pt x="145" y="295"/>
                  </a:lnTo>
                  <a:lnTo>
                    <a:pt x="145" y="295"/>
                  </a:lnTo>
                  <a:lnTo>
                    <a:pt x="140" y="295"/>
                  </a:lnTo>
                  <a:lnTo>
                    <a:pt x="140" y="295"/>
                  </a:lnTo>
                  <a:lnTo>
                    <a:pt x="140" y="290"/>
                  </a:lnTo>
                  <a:lnTo>
                    <a:pt x="140" y="290"/>
                  </a:lnTo>
                  <a:lnTo>
                    <a:pt x="140" y="290"/>
                  </a:lnTo>
                  <a:lnTo>
                    <a:pt x="140" y="290"/>
                  </a:lnTo>
                  <a:lnTo>
                    <a:pt x="140" y="290"/>
                  </a:lnTo>
                  <a:lnTo>
                    <a:pt x="140" y="290"/>
                  </a:lnTo>
                  <a:lnTo>
                    <a:pt x="140" y="290"/>
                  </a:lnTo>
                  <a:lnTo>
                    <a:pt x="136" y="290"/>
                  </a:lnTo>
                  <a:lnTo>
                    <a:pt x="136" y="290"/>
                  </a:lnTo>
                  <a:lnTo>
                    <a:pt x="131" y="290"/>
                  </a:lnTo>
                  <a:lnTo>
                    <a:pt x="131" y="285"/>
                  </a:lnTo>
                  <a:lnTo>
                    <a:pt x="131" y="285"/>
                  </a:lnTo>
                  <a:lnTo>
                    <a:pt x="131" y="285"/>
                  </a:lnTo>
                  <a:lnTo>
                    <a:pt x="131" y="285"/>
                  </a:lnTo>
                  <a:lnTo>
                    <a:pt x="131" y="280"/>
                  </a:lnTo>
                  <a:lnTo>
                    <a:pt x="126" y="280"/>
                  </a:lnTo>
                  <a:lnTo>
                    <a:pt x="126" y="280"/>
                  </a:lnTo>
                  <a:lnTo>
                    <a:pt x="126" y="280"/>
                  </a:lnTo>
                  <a:lnTo>
                    <a:pt x="126" y="280"/>
                  </a:lnTo>
                  <a:lnTo>
                    <a:pt x="126" y="280"/>
                  </a:lnTo>
                  <a:lnTo>
                    <a:pt x="126" y="276"/>
                  </a:lnTo>
                  <a:lnTo>
                    <a:pt x="126" y="276"/>
                  </a:lnTo>
                  <a:lnTo>
                    <a:pt x="126" y="271"/>
                  </a:lnTo>
                  <a:lnTo>
                    <a:pt x="126" y="271"/>
                  </a:lnTo>
                  <a:lnTo>
                    <a:pt x="121" y="266"/>
                  </a:lnTo>
                  <a:lnTo>
                    <a:pt x="121" y="266"/>
                  </a:lnTo>
                  <a:lnTo>
                    <a:pt x="121" y="261"/>
                  </a:lnTo>
                  <a:lnTo>
                    <a:pt x="121" y="261"/>
                  </a:lnTo>
                  <a:lnTo>
                    <a:pt x="121" y="261"/>
                  </a:lnTo>
                  <a:lnTo>
                    <a:pt x="121" y="261"/>
                  </a:lnTo>
                  <a:lnTo>
                    <a:pt x="116" y="261"/>
                  </a:lnTo>
                  <a:lnTo>
                    <a:pt x="116" y="261"/>
                  </a:lnTo>
                  <a:lnTo>
                    <a:pt x="116" y="261"/>
                  </a:lnTo>
                  <a:lnTo>
                    <a:pt x="116" y="256"/>
                  </a:lnTo>
                  <a:lnTo>
                    <a:pt x="121" y="256"/>
                  </a:lnTo>
                  <a:lnTo>
                    <a:pt x="121" y="256"/>
                  </a:lnTo>
                  <a:lnTo>
                    <a:pt x="121" y="256"/>
                  </a:lnTo>
                  <a:lnTo>
                    <a:pt x="121" y="251"/>
                  </a:lnTo>
                  <a:lnTo>
                    <a:pt x="121" y="251"/>
                  </a:lnTo>
                  <a:lnTo>
                    <a:pt x="121" y="251"/>
                  </a:lnTo>
                  <a:lnTo>
                    <a:pt x="126" y="251"/>
                  </a:lnTo>
                  <a:lnTo>
                    <a:pt x="126" y="247"/>
                  </a:lnTo>
                  <a:lnTo>
                    <a:pt x="121" y="247"/>
                  </a:lnTo>
                  <a:lnTo>
                    <a:pt x="121" y="247"/>
                  </a:lnTo>
                  <a:lnTo>
                    <a:pt x="121" y="247"/>
                  </a:lnTo>
                  <a:lnTo>
                    <a:pt x="121" y="247"/>
                  </a:lnTo>
                  <a:lnTo>
                    <a:pt x="116" y="247"/>
                  </a:lnTo>
                  <a:lnTo>
                    <a:pt x="116" y="247"/>
                  </a:lnTo>
                  <a:lnTo>
                    <a:pt x="111" y="247"/>
                  </a:lnTo>
                  <a:lnTo>
                    <a:pt x="111" y="242"/>
                  </a:lnTo>
                  <a:lnTo>
                    <a:pt x="106" y="242"/>
                  </a:lnTo>
                  <a:lnTo>
                    <a:pt x="102" y="242"/>
                  </a:lnTo>
                  <a:lnTo>
                    <a:pt x="97" y="242"/>
                  </a:lnTo>
                  <a:lnTo>
                    <a:pt x="97" y="242"/>
                  </a:lnTo>
                  <a:lnTo>
                    <a:pt x="92" y="237"/>
                  </a:lnTo>
                  <a:lnTo>
                    <a:pt x="87" y="237"/>
                  </a:lnTo>
                  <a:lnTo>
                    <a:pt x="87" y="237"/>
                  </a:lnTo>
                  <a:lnTo>
                    <a:pt x="87" y="232"/>
                  </a:lnTo>
                  <a:lnTo>
                    <a:pt x="87" y="232"/>
                  </a:lnTo>
                  <a:lnTo>
                    <a:pt x="87" y="232"/>
                  </a:lnTo>
                  <a:lnTo>
                    <a:pt x="87" y="227"/>
                  </a:lnTo>
                  <a:lnTo>
                    <a:pt x="87" y="227"/>
                  </a:lnTo>
                  <a:lnTo>
                    <a:pt x="87" y="227"/>
                  </a:lnTo>
                  <a:lnTo>
                    <a:pt x="82" y="227"/>
                  </a:lnTo>
                  <a:lnTo>
                    <a:pt x="82" y="227"/>
                  </a:lnTo>
                  <a:lnTo>
                    <a:pt x="82" y="222"/>
                  </a:lnTo>
                  <a:lnTo>
                    <a:pt x="82" y="222"/>
                  </a:lnTo>
                  <a:lnTo>
                    <a:pt x="82" y="222"/>
                  </a:lnTo>
                  <a:lnTo>
                    <a:pt x="82" y="222"/>
                  </a:lnTo>
                  <a:lnTo>
                    <a:pt x="82" y="222"/>
                  </a:lnTo>
                  <a:lnTo>
                    <a:pt x="82" y="218"/>
                  </a:lnTo>
                  <a:lnTo>
                    <a:pt x="82" y="218"/>
                  </a:lnTo>
                  <a:lnTo>
                    <a:pt x="77" y="218"/>
                  </a:lnTo>
                  <a:lnTo>
                    <a:pt x="77" y="218"/>
                  </a:lnTo>
                  <a:lnTo>
                    <a:pt x="77" y="218"/>
                  </a:lnTo>
                  <a:lnTo>
                    <a:pt x="73" y="213"/>
                  </a:lnTo>
                  <a:lnTo>
                    <a:pt x="73" y="213"/>
                  </a:lnTo>
                  <a:lnTo>
                    <a:pt x="68" y="213"/>
                  </a:lnTo>
                  <a:lnTo>
                    <a:pt x="63" y="213"/>
                  </a:lnTo>
                  <a:lnTo>
                    <a:pt x="63" y="213"/>
                  </a:lnTo>
                  <a:lnTo>
                    <a:pt x="63" y="213"/>
                  </a:lnTo>
                  <a:lnTo>
                    <a:pt x="63" y="208"/>
                  </a:lnTo>
                  <a:lnTo>
                    <a:pt x="63" y="208"/>
                  </a:lnTo>
                  <a:lnTo>
                    <a:pt x="58" y="208"/>
                  </a:lnTo>
                  <a:lnTo>
                    <a:pt x="58" y="208"/>
                  </a:lnTo>
                  <a:lnTo>
                    <a:pt x="53" y="208"/>
                  </a:lnTo>
                  <a:lnTo>
                    <a:pt x="53" y="203"/>
                  </a:lnTo>
                  <a:lnTo>
                    <a:pt x="53" y="203"/>
                  </a:lnTo>
                  <a:lnTo>
                    <a:pt x="48" y="203"/>
                  </a:lnTo>
                  <a:lnTo>
                    <a:pt x="48" y="203"/>
                  </a:lnTo>
                  <a:lnTo>
                    <a:pt x="48" y="203"/>
                  </a:lnTo>
                  <a:lnTo>
                    <a:pt x="48" y="198"/>
                  </a:lnTo>
                  <a:lnTo>
                    <a:pt x="48" y="198"/>
                  </a:lnTo>
                  <a:lnTo>
                    <a:pt x="48" y="193"/>
                  </a:lnTo>
                  <a:lnTo>
                    <a:pt x="44" y="193"/>
                  </a:lnTo>
                  <a:lnTo>
                    <a:pt x="44" y="189"/>
                  </a:lnTo>
                  <a:lnTo>
                    <a:pt x="44" y="189"/>
                  </a:lnTo>
                  <a:lnTo>
                    <a:pt x="44" y="184"/>
                  </a:lnTo>
                  <a:lnTo>
                    <a:pt x="39" y="184"/>
                  </a:lnTo>
                  <a:lnTo>
                    <a:pt x="39" y="184"/>
                  </a:lnTo>
                  <a:lnTo>
                    <a:pt x="39" y="184"/>
                  </a:lnTo>
                  <a:lnTo>
                    <a:pt x="39" y="179"/>
                  </a:lnTo>
                  <a:lnTo>
                    <a:pt x="44" y="179"/>
                  </a:lnTo>
                  <a:lnTo>
                    <a:pt x="44" y="179"/>
                  </a:lnTo>
                  <a:lnTo>
                    <a:pt x="44" y="179"/>
                  </a:lnTo>
                  <a:lnTo>
                    <a:pt x="44" y="179"/>
                  </a:lnTo>
                  <a:lnTo>
                    <a:pt x="44" y="179"/>
                  </a:lnTo>
                  <a:lnTo>
                    <a:pt x="44" y="179"/>
                  </a:lnTo>
                  <a:lnTo>
                    <a:pt x="39" y="174"/>
                  </a:lnTo>
                  <a:lnTo>
                    <a:pt x="39" y="174"/>
                  </a:lnTo>
                  <a:lnTo>
                    <a:pt x="39" y="174"/>
                  </a:lnTo>
                  <a:lnTo>
                    <a:pt x="34" y="169"/>
                  </a:lnTo>
                  <a:lnTo>
                    <a:pt x="34" y="169"/>
                  </a:lnTo>
                  <a:lnTo>
                    <a:pt x="34" y="169"/>
                  </a:lnTo>
                  <a:lnTo>
                    <a:pt x="34" y="169"/>
                  </a:lnTo>
                  <a:lnTo>
                    <a:pt x="34" y="169"/>
                  </a:lnTo>
                  <a:lnTo>
                    <a:pt x="34" y="169"/>
                  </a:lnTo>
                  <a:lnTo>
                    <a:pt x="34" y="174"/>
                  </a:lnTo>
                  <a:lnTo>
                    <a:pt x="34" y="174"/>
                  </a:lnTo>
                  <a:lnTo>
                    <a:pt x="34" y="174"/>
                  </a:lnTo>
                  <a:lnTo>
                    <a:pt x="34" y="174"/>
                  </a:lnTo>
                  <a:lnTo>
                    <a:pt x="34" y="174"/>
                  </a:lnTo>
                  <a:lnTo>
                    <a:pt x="34" y="174"/>
                  </a:lnTo>
                  <a:lnTo>
                    <a:pt x="29" y="174"/>
                  </a:lnTo>
                  <a:lnTo>
                    <a:pt x="29" y="174"/>
                  </a:lnTo>
                  <a:lnTo>
                    <a:pt x="29" y="174"/>
                  </a:lnTo>
                  <a:lnTo>
                    <a:pt x="29" y="174"/>
                  </a:lnTo>
                  <a:lnTo>
                    <a:pt x="29" y="174"/>
                  </a:lnTo>
                  <a:lnTo>
                    <a:pt x="24" y="174"/>
                  </a:lnTo>
                  <a:lnTo>
                    <a:pt x="24" y="169"/>
                  </a:lnTo>
                  <a:lnTo>
                    <a:pt x="24" y="169"/>
                  </a:lnTo>
                  <a:lnTo>
                    <a:pt x="19" y="164"/>
                  </a:lnTo>
                  <a:lnTo>
                    <a:pt x="19" y="164"/>
                  </a:lnTo>
                  <a:lnTo>
                    <a:pt x="19" y="160"/>
                  </a:lnTo>
                  <a:lnTo>
                    <a:pt x="14" y="160"/>
                  </a:lnTo>
                  <a:lnTo>
                    <a:pt x="14" y="160"/>
                  </a:lnTo>
                  <a:lnTo>
                    <a:pt x="14" y="160"/>
                  </a:lnTo>
                  <a:lnTo>
                    <a:pt x="14" y="160"/>
                  </a:lnTo>
                  <a:lnTo>
                    <a:pt x="14" y="155"/>
                  </a:lnTo>
                  <a:lnTo>
                    <a:pt x="10" y="155"/>
                  </a:lnTo>
                  <a:lnTo>
                    <a:pt x="10" y="155"/>
                  </a:lnTo>
                  <a:lnTo>
                    <a:pt x="10" y="155"/>
                  </a:lnTo>
                  <a:lnTo>
                    <a:pt x="10" y="155"/>
                  </a:lnTo>
                  <a:lnTo>
                    <a:pt x="10" y="155"/>
                  </a:lnTo>
                  <a:lnTo>
                    <a:pt x="10" y="155"/>
                  </a:lnTo>
                  <a:lnTo>
                    <a:pt x="10" y="155"/>
                  </a:lnTo>
                  <a:lnTo>
                    <a:pt x="10" y="155"/>
                  </a:lnTo>
                  <a:lnTo>
                    <a:pt x="10" y="155"/>
                  </a:lnTo>
                  <a:lnTo>
                    <a:pt x="10" y="155"/>
                  </a:lnTo>
                  <a:lnTo>
                    <a:pt x="10" y="155"/>
                  </a:lnTo>
                  <a:lnTo>
                    <a:pt x="10" y="155"/>
                  </a:lnTo>
                  <a:lnTo>
                    <a:pt x="10" y="150"/>
                  </a:lnTo>
                  <a:lnTo>
                    <a:pt x="10" y="150"/>
                  </a:lnTo>
                  <a:lnTo>
                    <a:pt x="10" y="150"/>
                  </a:lnTo>
                  <a:lnTo>
                    <a:pt x="10" y="150"/>
                  </a:lnTo>
                  <a:lnTo>
                    <a:pt x="5" y="150"/>
                  </a:lnTo>
                  <a:lnTo>
                    <a:pt x="5" y="145"/>
                  </a:lnTo>
                  <a:lnTo>
                    <a:pt x="0" y="145"/>
                  </a:lnTo>
                  <a:lnTo>
                    <a:pt x="0" y="145"/>
                  </a:lnTo>
                  <a:lnTo>
                    <a:pt x="0" y="145"/>
                  </a:lnTo>
                  <a:lnTo>
                    <a:pt x="0" y="145"/>
                  </a:lnTo>
                  <a:lnTo>
                    <a:pt x="0" y="145"/>
                  </a:lnTo>
                  <a:lnTo>
                    <a:pt x="0" y="145"/>
                  </a:lnTo>
                  <a:lnTo>
                    <a:pt x="0" y="145"/>
                  </a:lnTo>
                  <a:lnTo>
                    <a:pt x="0" y="145"/>
                  </a:lnTo>
                  <a:lnTo>
                    <a:pt x="5" y="140"/>
                  </a:lnTo>
                  <a:lnTo>
                    <a:pt x="10" y="135"/>
                  </a:lnTo>
                  <a:lnTo>
                    <a:pt x="10" y="126"/>
                  </a:lnTo>
                  <a:lnTo>
                    <a:pt x="10" y="121"/>
                  </a:lnTo>
                  <a:lnTo>
                    <a:pt x="10" y="116"/>
                  </a:lnTo>
                  <a:lnTo>
                    <a:pt x="10" y="111"/>
                  </a:lnTo>
                  <a:lnTo>
                    <a:pt x="14" y="111"/>
                  </a:lnTo>
                  <a:lnTo>
                    <a:pt x="14" y="111"/>
                  </a:lnTo>
                  <a:lnTo>
                    <a:pt x="14" y="106"/>
                  </a:lnTo>
                  <a:lnTo>
                    <a:pt x="14" y="106"/>
                  </a:lnTo>
                  <a:lnTo>
                    <a:pt x="19" y="101"/>
                  </a:lnTo>
                  <a:lnTo>
                    <a:pt x="19" y="97"/>
                  </a:lnTo>
                  <a:lnTo>
                    <a:pt x="19" y="97"/>
                  </a:lnTo>
                  <a:lnTo>
                    <a:pt x="19" y="92"/>
                  </a:lnTo>
                  <a:lnTo>
                    <a:pt x="24" y="87"/>
                  </a:lnTo>
                  <a:lnTo>
                    <a:pt x="29" y="82"/>
                  </a:lnTo>
                  <a:lnTo>
                    <a:pt x="34" y="72"/>
                  </a:lnTo>
                  <a:lnTo>
                    <a:pt x="39" y="72"/>
                  </a:lnTo>
                  <a:lnTo>
                    <a:pt x="39" y="68"/>
                  </a:lnTo>
                  <a:lnTo>
                    <a:pt x="44" y="63"/>
                  </a:lnTo>
                  <a:lnTo>
                    <a:pt x="48" y="63"/>
                  </a:lnTo>
                  <a:lnTo>
                    <a:pt x="53" y="58"/>
                  </a:lnTo>
                  <a:lnTo>
                    <a:pt x="58" y="53"/>
                  </a:lnTo>
                  <a:lnTo>
                    <a:pt x="63" y="53"/>
                  </a:lnTo>
                  <a:lnTo>
                    <a:pt x="68" y="48"/>
                  </a:lnTo>
                  <a:lnTo>
                    <a:pt x="68" y="48"/>
                  </a:lnTo>
                  <a:lnTo>
                    <a:pt x="73" y="43"/>
                  </a:lnTo>
                  <a:lnTo>
                    <a:pt x="77" y="43"/>
                  </a:lnTo>
                  <a:lnTo>
                    <a:pt x="77" y="39"/>
                  </a:lnTo>
                  <a:lnTo>
                    <a:pt x="87" y="34"/>
                  </a:lnTo>
                  <a:lnTo>
                    <a:pt x="92" y="29"/>
                  </a:lnTo>
                  <a:lnTo>
                    <a:pt x="97" y="19"/>
                  </a:lnTo>
                  <a:lnTo>
                    <a:pt x="106" y="14"/>
                  </a:lnTo>
                  <a:lnTo>
                    <a:pt x="111" y="19"/>
                  </a:lnTo>
                  <a:lnTo>
                    <a:pt x="116" y="19"/>
                  </a:lnTo>
                  <a:lnTo>
                    <a:pt x="121" y="19"/>
                  </a:lnTo>
                  <a:lnTo>
                    <a:pt x="121" y="19"/>
                  </a:lnTo>
                  <a:lnTo>
                    <a:pt x="126" y="19"/>
                  </a:lnTo>
                  <a:lnTo>
                    <a:pt x="126" y="19"/>
                  </a:lnTo>
                  <a:lnTo>
                    <a:pt x="126" y="19"/>
                  </a:lnTo>
                  <a:lnTo>
                    <a:pt x="131" y="19"/>
                  </a:lnTo>
                  <a:lnTo>
                    <a:pt x="131" y="19"/>
                  </a:lnTo>
                  <a:lnTo>
                    <a:pt x="131" y="19"/>
                  </a:lnTo>
                  <a:lnTo>
                    <a:pt x="131" y="19"/>
                  </a:lnTo>
                  <a:lnTo>
                    <a:pt x="131" y="19"/>
                  </a:lnTo>
                  <a:lnTo>
                    <a:pt x="131" y="19"/>
                  </a:lnTo>
                  <a:lnTo>
                    <a:pt x="136" y="19"/>
                  </a:lnTo>
                  <a:lnTo>
                    <a:pt x="136" y="19"/>
                  </a:lnTo>
                  <a:lnTo>
                    <a:pt x="136" y="14"/>
                  </a:lnTo>
                  <a:lnTo>
                    <a:pt x="136" y="14"/>
                  </a:lnTo>
                  <a:lnTo>
                    <a:pt x="136" y="14"/>
                  </a:lnTo>
                  <a:lnTo>
                    <a:pt x="136" y="14"/>
                  </a:lnTo>
                  <a:lnTo>
                    <a:pt x="136" y="14"/>
                  </a:lnTo>
                  <a:lnTo>
                    <a:pt x="140" y="14"/>
                  </a:lnTo>
                  <a:lnTo>
                    <a:pt x="140" y="14"/>
                  </a:lnTo>
                  <a:lnTo>
                    <a:pt x="140" y="10"/>
                  </a:lnTo>
                  <a:lnTo>
                    <a:pt x="140" y="10"/>
                  </a:lnTo>
                  <a:lnTo>
                    <a:pt x="140" y="10"/>
                  </a:lnTo>
                  <a:lnTo>
                    <a:pt x="140" y="5"/>
                  </a:lnTo>
                  <a:lnTo>
                    <a:pt x="140" y="5"/>
                  </a:lnTo>
                  <a:lnTo>
                    <a:pt x="140" y="5"/>
                  </a:lnTo>
                  <a:lnTo>
                    <a:pt x="140" y="5"/>
                  </a:lnTo>
                  <a:lnTo>
                    <a:pt x="140" y="5"/>
                  </a:lnTo>
                  <a:lnTo>
                    <a:pt x="140" y="5"/>
                  </a:lnTo>
                  <a:lnTo>
                    <a:pt x="140" y="5"/>
                  </a:lnTo>
                  <a:lnTo>
                    <a:pt x="136" y="5"/>
                  </a:lnTo>
                  <a:lnTo>
                    <a:pt x="136" y="0"/>
                  </a:lnTo>
                  <a:lnTo>
                    <a:pt x="136" y="0"/>
                  </a:lnTo>
                  <a:lnTo>
                    <a:pt x="136" y="0"/>
                  </a:lnTo>
                  <a:lnTo>
                    <a:pt x="140" y="0"/>
                  </a:lnTo>
                  <a:lnTo>
                    <a:pt x="140" y="0"/>
                  </a:lnTo>
                  <a:lnTo>
                    <a:pt x="140" y="0"/>
                  </a:lnTo>
                  <a:lnTo>
                    <a:pt x="140" y="0"/>
                  </a:lnTo>
                  <a:lnTo>
                    <a:pt x="145" y="0"/>
                  </a:lnTo>
                  <a:lnTo>
                    <a:pt x="145" y="0"/>
                  </a:lnTo>
                  <a:lnTo>
                    <a:pt x="145" y="0"/>
                  </a:lnTo>
                  <a:lnTo>
                    <a:pt x="150" y="0"/>
                  </a:lnTo>
                  <a:lnTo>
                    <a:pt x="150" y="0"/>
                  </a:lnTo>
                  <a:lnTo>
                    <a:pt x="150" y="0"/>
                  </a:lnTo>
                  <a:lnTo>
                    <a:pt x="155" y="0"/>
                  </a:lnTo>
                  <a:lnTo>
                    <a:pt x="155" y="0"/>
                  </a:lnTo>
                  <a:lnTo>
                    <a:pt x="155" y="0"/>
                  </a:lnTo>
                  <a:lnTo>
                    <a:pt x="160" y="0"/>
                  </a:lnTo>
                  <a:lnTo>
                    <a:pt x="160" y="0"/>
                  </a:lnTo>
                  <a:lnTo>
                    <a:pt x="160" y="0"/>
                  </a:lnTo>
                  <a:lnTo>
                    <a:pt x="165" y="0"/>
                  </a:lnTo>
                  <a:lnTo>
                    <a:pt x="165" y="0"/>
                  </a:lnTo>
                  <a:lnTo>
                    <a:pt x="169" y="0"/>
                  </a:lnTo>
                  <a:lnTo>
                    <a:pt x="169" y="0"/>
                  </a:lnTo>
                  <a:lnTo>
                    <a:pt x="169" y="0"/>
                  </a:lnTo>
                  <a:lnTo>
                    <a:pt x="169" y="0"/>
                  </a:lnTo>
                  <a:lnTo>
                    <a:pt x="174" y="0"/>
                  </a:lnTo>
                  <a:lnTo>
                    <a:pt x="174" y="0"/>
                  </a:lnTo>
                  <a:lnTo>
                    <a:pt x="179" y="0"/>
                  </a:lnTo>
                  <a:lnTo>
                    <a:pt x="179" y="0"/>
                  </a:lnTo>
                  <a:lnTo>
                    <a:pt x="184" y="0"/>
                  </a:lnTo>
                  <a:lnTo>
                    <a:pt x="189" y="0"/>
                  </a:lnTo>
                  <a:lnTo>
                    <a:pt x="189" y="5"/>
                  </a:lnTo>
                  <a:lnTo>
                    <a:pt x="194" y="5"/>
                  </a:lnTo>
                  <a:lnTo>
                    <a:pt x="194" y="5"/>
                  </a:lnTo>
                  <a:lnTo>
                    <a:pt x="194" y="5"/>
                  </a:lnTo>
                  <a:lnTo>
                    <a:pt x="198" y="10"/>
                  </a:lnTo>
                  <a:lnTo>
                    <a:pt x="198" y="10"/>
                  </a:lnTo>
                  <a:lnTo>
                    <a:pt x="198" y="10"/>
                  </a:lnTo>
                  <a:lnTo>
                    <a:pt x="198" y="10"/>
                  </a:lnTo>
                  <a:lnTo>
                    <a:pt x="203" y="10"/>
                  </a:lnTo>
                  <a:lnTo>
                    <a:pt x="203" y="10"/>
                  </a:lnTo>
                  <a:lnTo>
                    <a:pt x="203" y="10"/>
                  </a:lnTo>
                  <a:lnTo>
                    <a:pt x="203" y="10"/>
                  </a:lnTo>
                  <a:lnTo>
                    <a:pt x="203" y="10"/>
                  </a:lnTo>
                  <a:lnTo>
                    <a:pt x="208" y="10"/>
                  </a:lnTo>
                  <a:lnTo>
                    <a:pt x="208" y="10"/>
                  </a:lnTo>
                  <a:lnTo>
                    <a:pt x="208" y="10"/>
                  </a:lnTo>
                  <a:lnTo>
                    <a:pt x="208" y="10"/>
                  </a:lnTo>
                  <a:lnTo>
                    <a:pt x="213" y="10"/>
                  </a:lnTo>
                  <a:lnTo>
                    <a:pt x="213" y="10"/>
                  </a:lnTo>
                  <a:lnTo>
                    <a:pt x="213" y="10"/>
                  </a:lnTo>
                  <a:lnTo>
                    <a:pt x="213" y="10"/>
                  </a:lnTo>
                  <a:lnTo>
                    <a:pt x="213" y="10"/>
                  </a:lnTo>
                  <a:lnTo>
                    <a:pt x="218" y="10"/>
                  </a:lnTo>
                  <a:lnTo>
                    <a:pt x="218" y="10"/>
                  </a:lnTo>
                  <a:lnTo>
                    <a:pt x="218" y="10"/>
                  </a:lnTo>
                  <a:lnTo>
                    <a:pt x="218" y="14"/>
                  </a:lnTo>
                  <a:lnTo>
                    <a:pt x="218" y="14"/>
                  </a:lnTo>
                  <a:lnTo>
                    <a:pt x="218" y="19"/>
                  </a:lnTo>
                  <a:lnTo>
                    <a:pt x="218" y="19"/>
                  </a:lnTo>
                  <a:lnTo>
                    <a:pt x="218" y="19"/>
                  </a:lnTo>
                  <a:lnTo>
                    <a:pt x="223" y="19"/>
                  </a:lnTo>
                  <a:lnTo>
                    <a:pt x="223" y="19"/>
                  </a:lnTo>
                  <a:lnTo>
                    <a:pt x="227" y="19"/>
                  </a:lnTo>
                  <a:lnTo>
                    <a:pt x="227" y="19"/>
                  </a:lnTo>
                  <a:lnTo>
                    <a:pt x="232" y="19"/>
                  </a:lnTo>
                  <a:lnTo>
                    <a:pt x="232" y="19"/>
                  </a:lnTo>
                  <a:lnTo>
                    <a:pt x="232" y="19"/>
                  </a:lnTo>
                  <a:lnTo>
                    <a:pt x="232" y="24"/>
                  </a:lnTo>
                  <a:lnTo>
                    <a:pt x="232" y="24"/>
                  </a:lnTo>
                  <a:lnTo>
                    <a:pt x="232" y="24"/>
                  </a:lnTo>
                  <a:lnTo>
                    <a:pt x="232" y="29"/>
                  </a:lnTo>
                  <a:lnTo>
                    <a:pt x="232" y="29"/>
                  </a:lnTo>
                  <a:lnTo>
                    <a:pt x="232" y="29"/>
                  </a:lnTo>
                  <a:lnTo>
                    <a:pt x="232" y="29"/>
                  </a:lnTo>
                  <a:lnTo>
                    <a:pt x="232" y="34"/>
                  </a:lnTo>
                  <a:lnTo>
                    <a:pt x="232" y="34"/>
                  </a:lnTo>
                  <a:lnTo>
                    <a:pt x="237" y="34"/>
                  </a:lnTo>
                  <a:lnTo>
                    <a:pt x="237" y="34"/>
                  </a:lnTo>
                  <a:lnTo>
                    <a:pt x="237" y="34"/>
                  </a:lnTo>
                  <a:lnTo>
                    <a:pt x="237" y="39"/>
                  </a:lnTo>
                  <a:lnTo>
                    <a:pt x="242" y="39"/>
                  </a:lnTo>
                  <a:lnTo>
                    <a:pt x="242" y="39"/>
                  </a:lnTo>
                  <a:lnTo>
                    <a:pt x="242" y="39"/>
                  </a:lnTo>
                  <a:lnTo>
                    <a:pt x="247" y="39"/>
                  </a:lnTo>
                  <a:lnTo>
                    <a:pt x="247" y="39"/>
                  </a:lnTo>
                  <a:lnTo>
                    <a:pt x="252" y="39"/>
                  </a:lnTo>
                  <a:lnTo>
                    <a:pt x="252" y="39"/>
                  </a:lnTo>
                  <a:lnTo>
                    <a:pt x="257" y="39"/>
                  </a:lnTo>
                  <a:lnTo>
                    <a:pt x="257" y="34"/>
                  </a:lnTo>
                  <a:lnTo>
                    <a:pt x="261" y="34"/>
                  </a:lnTo>
                  <a:lnTo>
                    <a:pt x="261" y="34"/>
                  </a:lnTo>
                  <a:lnTo>
                    <a:pt x="261" y="34"/>
                  </a:lnTo>
                  <a:lnTo>
                    <a:pt x="261" y="34"/>
                  </a:lnTo>
                  <a:lnTo>
                    <a:pt x="266" y="34"/>
                  </a:lnTo>
                  <a:lnTo>
                    <a:pt x="266" y="39"/>
                  </a:lnTo>
                  <a:lnTo>
                    <a:pt x="266" y="39"/>
                  </a:lnTo>
                  <a:lnTo>
                    <a:pt x="266" y="39"/>
                  </a:lnTo>
                  <a:lnTo>
                    <a:pt x="266" y="39"/>
                  </a:lnTo>
                  <a:lnTo>
                    <a:pt x="266" y="43"/>
                  </a:lnTo>
                  <a:lnTo>
                    <a:pt x="266" y="43"/>
                  </a:lnTo>
                  <a:lnTo>
                    <a:pt x="266" y="43"/>
                  </a:lnTo>
                  <a:lnTo>
                    <a:pt x="266" y="43"/>
                  </a:lnTo>
                  <a:lnTo>
                    <a:pt x="266" y="48"/>
                  </a:lnTo>
                  <a:lnTo>
                    <a:pt x="266" y="48"/>
                  </a:lnTo>
                  <a:lnTo>
                    <a:pt x="271" y="48"/>
                  </a:lnTo>
                  <a:lnTo>
                    <a:pt x="271" y="48"/>
                  </a:lnTo>
                  <a:lnTo>
                    <a:pt x="276" y="48"/>
                  </a:lnTo>
                  <a:lnTo>
                    <a:pt x="281" y="48"/>
                  </a:lnTo>
                  <a:lnTo>
                    <a:pt x="281" y="48"/>
                  </a:lnTo>
                  <a:lnTo>
                    <a:pt x="286" y="48"/>
                  </a:lnTo>
                  <a:lnTo>
                    <a:pt x="290" y="53"/>
                  </a:lnTo>
                  <a:lnTo>
                    <a:pt x="295" y="53"/>
                  </a:lnTo>
                  <a:lnTo>
                    <a:pt x="295" y="53"/>
                  </a:lnTo>
                  <a:lnTo>
                    <a:pt x="300" y="58"/>
                  </a:lnTo>
                  <a:lnTo>
                    <a:pt x="305" y="58"/>
                  </a:lnTo>
                  <a:lnTo>
                    <a:pt x="310" y="58"/>
                  </a:lnTo>
                  <a:lnTo>
                    <a:pt x="315" y="58"/>
                  </a:lnTo>
                  <a:lnTo>
                    <a:pt x="315" y="58"/>
                  </a:lnTo>
                  <a:lnTo>
                    <a:pt x="319" y="58"/>
                  </a:lnTo>
                  <a:lnTo>
                    <a:pt x="319" y="58"/>
                  </a:lnTo>
                  <a:lnTo>
                    <a:pt x="319" y="58"/>
                  </a:lnTo>
                  <a:lnTo>
                    <a:pt x="319" y="58"/>
                  </a:lnTo>
                  <a:lnTo>
                    <a:pt x="324" y="58"/>
                  </a:lnTo>
                  <a:lnTo>
                    <a:pt x="324" y="63"/>
                  </a:lnTo>
                  <a:lnTo>
                    <a:pt x="324" y="58"/>
                  </a:lnTo>
                  <a:lnTo>
                    <a:pt x="329" y="58"/>
                  </a:lnTo>
                  <a:lnTo>
                    <a:pt x="329" y="58"/>
                  </a:lnTo>
                  <a:lnTo>
                    <a:pt x="334" y="58"/>
                  </a:lnTo>
                  <a:lnTo>
                    <a:pt x="334" y="58"/>
                  </a:lnTo>
                  <a:lnTo>
                    <a:pt x="334" y="58"/>
                  </a:lnTo>
                  <a:lnTo>
                    <a:pt x="334" y="63"/>
                  </a:lnTo>
                  <a:lnTo>
                    <a:pt x="339" y="63"/>
                  </a:lnTo>
                  <a:lnTo>
                    <a:pt x="339" y="63"/>
                  </a:lnTo>
                  <a:lnTo>
                    <a:pt x="339" y="63"/>
                  </a:lnTo>
                  <a:lnTo>
                    <a:pt x="339" y="63"/>
                  </a:lnTo>
                  <a:lnTo>
                    <a:pt x="339" y="68"/>
                  </a:lnTo>
                  <a:lnTo>
                    <a:pt x="339" y="68"/>
                  </a:lnTo>
                  <a:lnTo>
                    <a:pt x="339" y="68"/>
                  </a:lnTo>
                  <a:lnTo>
                    <a:pt x="339" y="68"/>
                  </a:lnTo>
                  <a:lnTo>
                    <a:pt x="339" y="68"/>
                  </a:lnTo>
                  <a:lnTo>
                    <a:pt x="339" y="68"/>
                  </a:lnTo>
                  <a:lnTo>
                    <a:pt x="339" y="68"/>
                  </a:lnTo>
                  <a:lnTo>
                    <a:pt x="339" y="68"/>
                  </a:lnTo>
                  <a:lnTo>
                    <a:pt x="339" y="72"/>
                  </a:lnTo>
                  <a:lnTo>
                    <a:pt x="339" y="72"/>
                  </a:lnTo>
                  <a:lnTo>
                    <a:pt x="339" y="72"/>
                  </a:lnTo>
                  <a:lnTo>
                    <a:pt x="339" y="72"/>
                  </a:lnTo>
                  <a:lnTo>
                    <a:pt x="339" y="72"/>
                  </a:lnTo>
                  <a:lnTo>
                    <a:pt x="344" y="72"/>
                  </a:lnTo>
                  <a:lnTo>
                    <a:pt x="344" y="72"/>
                  </a:lnTo>
                  <a:lnTo>
                    <a:pt x="344" y="72"/>
                  </a:lnTo>
                  <a:lnTo>
                    <a:pt x="344" y="72"/>
                  </a:lnTo>
                  <a:lnTo>
                    <a:pt x="348" y="72"/>
                  </a:lnTo>
                  <a:lnTo>
                    <a:pt x="348" y="72"/>
                  </a:lnTo>
                  <a:lnTo>
                    <a:pt x="348" y="72"/>
                  </a:lnTo>
                  <a:lnTo>
                    <a:pt x="348" y="77"/>
                  </a:lnTo>
                  <a:lnTo>
                    <a:pt x="348" y="77"/>
                  </a:lnTo>
                  <a:lnTo>
                    <a:pt x="348" y="77"/>
                  </a:lnTo>
                  <a:lnTo>
                    <a:pt x="353" y="77"/>
                  </a:lnTo>
                  <a:lnTo>
                    <a:pt x="353" y="77"/>
                  </a:lnTo>
                  <a:lnTo>
                    <a:pt x="353" y="82"/>
                  </a:lnTo>
                  <a:lnTo>
                    <a:pt x="353" y="82"/>
                  </a:lnTo>
                  <a:lnTo>
                    <a:pt x="353" y="82"/>
                  </a:lnTo>
                  <a:lnTo>
                    <a:pt x="353" y="87"/>
                  </a:lnTo>
                  <a:lnTo>
                    <a:pt x="353" y="87"/>
                  </a:lnTo>
                  <a:lnTo>
                    <a:pt x="353" y="87"/>
                  </a:lnTo>
                  <a:lnTo>
                    <a:pt x="358" y="87"/>
                  </a:lnTo>
                  <a:lnTo>
                    <a:pt x="358" y="87"/>
                  </a:lnTo>
                  <a:lnTo>
                    <a:pt x="358" y="87"/>
                  </a:lnTo>
                  <a:lnTo>
                    <a:pt x="363" y="87"/>
                  </a:lnTo>
                  <a:lnTo>
                    <a:pt x="368" y="87"/>
                  </a:lnTo>
                  <a:lnTo>
                    <a:pt x="368" y="92"/>
                  </a:lnTo>
                  <a:lnTo>
                    <a:pt x="373" y="92"/>
                  </a:lnTo>
                  <a:lnTo>
                    <a:pt x="373" y="92"/>
                  </a:lnTo>
                  <a:lnTo>
                    <a:pt x="378" y="92"/>
                  </a:lnTo>
                  <a:lnTo>
                    <a:pt x="378" y="92"/>
                  </a:lnTo>
                  <a:lnTo>
                    <a:pt x="378" y="92"/>
                  </a:lnTo>
                  <a:lnTo>
                    <a:pt x="382" y="92"/>
                  </a:lnTo>
                  <a:lnTo>
                    <a:pt x="382" y="97"/>
                  </a:lnTo>
                  <a:lnTo>
                    <a:pt x="382" y="97"/>
                  </a:lnTo>
                  <a:lnTo>
                    <a:pt x="382" y="97"/>
                  </a:lnTo>
                  <a:lnTo>
                    <a:pt x="382" y="97"/>
                  </a:lnTo>
                  <a:lnTo>
                    <a:pt x="387" y="97"/>
                  </a:lnTo>
                  <a:lnTo>
                    <a:pt x="387" y="97"/>
                  </a:lnTo>
                  <a:lnTo>
                    <a:pt x="392" y="97"/>
                  </a:lnTo>
                  <a:lnTo>
                    <a:pt x="397" y="97"/>
                  </a:lnTo>
                  <a:lnTo>
                    <a:pt x="397" y="97"/>
                  </a:lnTo>
                  <a:lnTo>
                    <a:pt x="402" y="97"/>
                  </a:lnTo>
                  <a:lnTo>
                    <a:pt x="402" y="97"/>
                  </a:lnTo>
                  <a:lnTo>
                    <a:pt x="407" y="101"/>
                  </a:lnTo>
                  <a:lnTo>
                    <a:pt x="407" y="101"/>
                  </a:lnTo>
                  <a:lnTo>
                    <a:pt x="407" y="101"/>
                  </a:lnTo>
                  <a:lnTo>
                    <a:pt x="402" y="106"/>
                  </a:lnTo>
                  <a:lnTo>
                    <a:pt x="402" y="111"/>
                  </a:lnTo>
                  <a:lnTo>
                    <a:pt x="407" y="111"/>
                  </a:lnTo>
                  <a:lnTo>
                    <a:pt x="407" y="111"/>
                  </a:lnTo>
                  <a:lnTo>
                    <a:pt x="407" y="111"/>
                  </a:lnTo>
                  <a:lnTo>
                    <a:pt x="407" y="111"/>
                  </a:lnTo>
                  <a:lnTo>
                    <a:pt x="407" y="111"/>
                  </a:lnTo>
                  <a:lnTo>
                    <a:pt x="407" y="116"/>
                  </a:lnTo>
                  <a:lnTo>
                    <a:pt x="407" y="116"/>
                  </a:lnTo>
                  <a:lnTo>
                    <a:pt x="407" y="116"/>
                  </a:lnTo>
                  <a:lnTo>
                    <a:pt x="411" y="116"/>
                  </a:lnTo>
                  <a:lnTo>
                    <a:pt x="411" y="116"/>
                  </a:lnTo>
                  <a:lnTo>
                    <a:pt x="411" y="121"/>
                  </a:lnTo>
                  <a:lnTo>
                    <a:pt x="416" y="121"/>
                  </a:lnTo>
                  <a:lnTo>
                    <a:pt x="416" y="121"/>
                  </a:lnTo>
                  <a:lnTo>
                    <a:pt x="416" y="121"/>
                  </a:lnTo>
                  <a:lnTo>
                    <a:pt x="416" y="121"/>
                  </a:lnTo>
                  <a:lnTo>
                    <a:pt x="416" y="121"/>
                  </a:lnTo>
                  <a:lnTo>
                    <a:pt x="421" y="126"/>
                  </a:lnTo>
                  <a:lnTo>
                    <a:pt x="421" y="126"/>
                  </a:lnTo>
                  <a:lnTo>
                    <a:pt x="426" y="126"/>
                  </a:lnTo>
                  <a:lnTo>
                    <a:pt x="426" y="126"/>
                  </a:lnTo>
                  <a:lnTo>
                    <a:pt x="426" y="130"/>
                  </a:lnTo>
                  <a:lnTo>
                    <a:pt x="431" y="130"/>
                  </a:lnTo>
                  <a:lnTo>
                    <a:pt x="436" y="130"/>
                  </a:lnTo>
                  <a:lnTo>
                    <a:pt x="436" y="130"/>
                  </a:lnTo>
                  <a:lnTo>
                    <a:pt x="440" y="130"/>
                  </a:lnTo>
                  <a:lnTo>
                    <a:pt x="445" y="130"/>
                  </a:lnTo>
                  <a:lnTo>
                    <a:pt x="445" y="130"/>
                  </a:lnTo>
                  <a:lnTo>
                    <a:pt x="445" y="130"/>
                  </a:lnTo>
                  <a:lnTo>
                    <a:pt x="445" y="130"/>
                  </a:lnTo>
                  <a:lnTo>
                    <a:pt x="450" y="130"/>
                  </a:lnTo>
                  <a:lnTo>
                    <a:pt x="450" y="130"/>
                  </a:lnTo>
                  <a:lnTo>
                    <a:pt x="450" y="130"/>
                  </a:lnTo>
                  <a:lnTo>
                    <a:pt x="450" y="130"/>
                  </a:lnTo>
                  <a:lnTo>
                    <a:pt x="450" y="130"/>
                  </a:lnTo>
                  <a:lnTo>
                    <a:pt x="450" y="130"/>
                  </a:lnTo>
                  <a:lnTo>
                    <a:pt x="455" y="130"/>
                  </a:lnTo>
                  <a:lnTo>
                    <a:pt x="455" y="130"/>
                  </a:lnTo>
                  <a:lnTo>
                    <a:pt x="455" y="130"/>
                  </a:lnTo>
                  <a:lnTo>
                    <a:pt x="455" y="130"/>
                  </a:lnTo>
                  <a:lnTo>
                    <a:pt x="455" y="130"/>
                  </a:lnTo>
                  <a:lnTo>
                    <a:pt x="455" y="130"/>
                  </a:lnTo>
                  <a:lnTo>
                    <a:pt x="455" y="126"/>
                  </a:lnTo>
                  <a:lnTo>
                    <a:pt x="455" y="126"/>
                  </a:lnTo>
                  <a:lnTo>
                    <a:pt x="455" y="126"/>
                  </a:lnTo>
                  <a:lnTo>
                    <a:pt x="460" y="126"/>
                  </a:lnTo>
                  <a:lnTo>
                    <a:pt x="460" y="121"/>
                  </a:lnTo>
                  <a:lnTo>
                    <a:pt x="460" y="121"/>
                  </a:lnTo>
                  <a:lnTo>
                    <a:pt x="460" y="121"/>
                  </a:lnTo>
                  <a:lnTo>
                    <a:pt x="465" y="121"/>
                  </a:lnTo>
                  <a:lnTo>
                    <a:pt x="465" y="121"/>
                  </a:lnTo>
                  <a:lnTo>
                    <a:pt x="465" y="121"/>
                  </a:lnTo>
                  <a:lnTo>
                    <a:pt x="465" y="121"/>
                  </a:lnTo>
                  <a:lnTo>
                    <a:pt x="469" y="121"/>
                  </a:lnTo>
                  <a:lnTo>
                    <a:pt x="469" y="121"/>
                  </a:lnTo>
                  <a:lnTo>
                    <a:pt x="469" y="121"/>
                  </a:lnTo>
                  <a:lnTo>
                    <a:pt x="474" y="121"/>
                  </a:lnTo>
                  <a:lnTo>
                    <a:pt x="474" y="121"/>
                  </a:lnTo>
                  <a:lnTo>
                    <a:pt x="474" y="121"/>
                  </a:lnTo>
                  <a:lnTo>
                    <a:pt x="474" y="121"/>
                  </a:lnTo>
                  <a:lnTo>
                    <a:pt x="479" y="121"/>
                  </a:lnTo>
                  <a:lnTo>
                    <a:pt x="479" y="121"/>
                  </a:lnTo>
                  <a:lnTo>
                    <a:pt x="479" y="121"/>
                  </a:lnTo>
                  <a:lnTo>
                    <a:pt x="479" y="121"/>
                  </a:lnTo>
                  <a:lnTo>
                    <a:pt x="479" y="121"/>
                  </a:lnTo>
                  <a:lnTo>
                    <a:pt x="479" y="121"/>
                  </a:lnTo>
                  <a:lnTo>
                    <a:pt x="479" y="116"/>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18" name="Freeform 90">
              <a:extLst>
                <a:ext uri="{FF2B5EF4-FFF2-40B4-BE49-F238E27FC236}">
                  <a16:creationId xmlns:a16="http://schemas.microsoft.com/office/drawing/2014/main" xmlns="" id="{02D933E8-9F3A-44D2-92BD-8C52E05C8809}"/>
                </a:ext>
              </a:extLst>
            </p:cNvPr>
            <p:cNvSpPr>
              <a:spLocks/>
            </p:cNvSpPr>
            <p:nvPr/>
          </p:nvSpPr>
          <p:spPr bwMode="auto">
            <a:xfrm>
              <a:off x="10853315" y="1710003"/>
              <a:ext cx="477588" cy="314042"/>
            </a:xfrm>
            <a:custGeom>
              <a:avLst/>
              <a:gdLst>
                <a:gd name="T0" fmla="*/ 199 w 499"/>
                <a:gd name="T1" fmla="*/ 339 h 368"/>
                <a:gd name="T2" fmla="*/ 175 w 499"/>
                <a:gd name="T3" fmla="*/ 358 h 368"/>
                <a:gd name="T4" fmla="*/ 160 w 499"/>
                <a:gd name="T5" fmla="*/ 363 h 368"/>
                <a:gd name="T6" fmla="*/ 150 w 499"/>
                <a:gd name="T7" fmla="*/ 368 h 368"/>
                <a:gd name="T8" fmla="*/ 121 w 499"/>
                <a:gd name="T9" fmla="*/ 348 h 368"/>
                <a:gd name="T10" fmla="*/ 107 w 499"/>
                <a:gd name="T11" fmla="*/ 334 h 368"/>
                <a:gd name="T12" fmla="*/ 102 w 499"/>
                <a:gd name="T13" fmla="*/ 305 h 368"/>
                <a:gd name="T14" fmla="*/ 97 w 499"/>
                <a:gd name="T15" fmla="*/ 290 h 368"/>
                <a:gd name="T16" fmla="*/ 92 w 499"/>
                <a:gd name="T17" fmla="*/ 285 h 368"/>
                <a:gd name="T18" fmla="*/ 78 w 499"/>
                <a:gd name="T19" fmla="*/ 295 h 368"/>
                <a:gd name="T20" fmla="*/ 49 w 499"/>
                <a:gd name="T21" fmla="*/ 276 h 368"/>
                <a:gd name="T22" fmla="*/ 44 w 499"/>
                <a:gd name="T23" fmla="*/ 256 h 368"/>
                <a:gd name="T24" fmla="*/ 15 w 499"/>
                <a:gd name="T25" fmla="*/ 261 h 368"/>
                <a:gd name="T26" fmla="*/ 10 w 499"/>
                <a:gd name="T27" fmla="*/ 252 h 368"/>
                <a:gd name="T28" fmla="*/ 29 w 499"/>
                <a:gd name="T29" fmla="*/ 237 h 368"/>
                <a:gd name="T30" fmla="*/ 29 w 499"/>
                <a:gd name="T31" fmla="*/ 218 h 368"/>
                <a:gd name="T32" fmla="*/ 15 w 499"/>
                <a:gd name="T33" fmla="*/ 198 h 368"/>
                <a:gd name="T34" fmla="*/ 10 w 499"/>
                <a:gd name="T35" fmla="*/ 174 h 368"/>
                <a:gd name="T36" fmla="*/ 25 w 499"/>
                <a:gd name="T37" fmla="*/ 164 h 368"/>
                <a:gd name="T38" fmla="*/ 73 w 499"/>
                <a:gd name="T39" fmla="*/ 160 h 368"/>
                <a:gd name="T40" fmla="*/ 73 w 499"/>
                <a:gd name="T41" fmla="*/ 140 h 368"/>
                <a:gd name="T42" fmla="*/ 97 w 499"/>
                <a:gd name="T43" fmla="*/ 126 h 368"/>
                <a:gd name="T44" fmla="*/ 107 w 499"/>
                <a:gd name="T45" fmla="*/ 92 h 368"/>
                <a:gd name="T46" fmla="*/ 141 w 499"/>
                <a:gd name="T47" fmla="*/ 77 h 368"/>
                <a:gd name="T48" fmla="*/ 160 w 499"/>
                <a:gd name="T49" fmla="*/ 73 h 368"/>
                <a:gd name="T50" fmla="*/ 179 w 499"/>
                <a:gd name="T51" fmla="*/ 73 h 368"/>
                <a:gd name="T52" fmla="*/ 199 w 499"/>
                <a:gd name="T53" fmla="*/ 68 h 368"/>
                <a:gd name="T54" fmla="*/ 223 w 499"/>
                <a:gd name="T55" fmla="*/ 63 h 368"/>
                <a:gd name="T56" fmla="*/ 252 w 499"/>
                <a:gd name="T57" fmla="*/ 48 h 368"/>
                <a:gd name="T58" fmla="*/ 276 w 499"/>
                <a:gd name="T59" fmla="*/ 39 h 368"/>
                <a:gd name="T60" fmla="*/ 291 w 499"/>
                <a:gd name="T61" fmla="*/ 29 h 368"/>
                <a:gd name="T62" fmla="*/ 300 w 499"/>
                <a:gd name="T63" fmla="*/ 24 h 368"/>
                <a:gd name="T64" fmla="*/ 310 w 499"/>
                <a:gd name="T65" fmla="*/ 5 h 368"/>
                <a:gd name="T66" fmla="*/ 315 w 499"/>
                <a:gd name="T67" fmla="*/ 0 h 368"/>
                <a:gd name="T68" fmla="*/ 325 w 499"/>
                <a:gd name="T69" fmla="*/ 10 h 368"/>
                <a:gd name="T70" fmla="*/ 344 w 499"/>
                <a:gd name="T71" fmla="*/ 29 h 368"/>
                <a:gd name="T72" fmla="*/ 349 w 499"/>
                <a:gd name="T73" fmla="*/ 24 h 368"/>
                <a:gd name="T74" fmla="*/ 359 w 499"/>
                <a:gd name="T75" fmla="*/ 39 h 368"/>
                <a:gd name="T76" fmla="*/ 378 w 499"/>
                <a:gd name="T77" fmla="*/ 63 h 368"/>
                <a:gd name="T78" fmla="*/ 397 w 499"/>
                <a:gd name="T79" fmla="*/ 77 h 368"/>
                <a:gd name="T80" fmla="*/ 412 w 499"/>
                <a:gd name="T81" fmla="*/ 97 h 368"/>
                <a:gd name="T82" fmla="*/ 436 w 499"/>
                <a:gd name="T83" fmla="*/ 106 h 368"/>
                <a:gd name="T84" fmla="*/ 441 w 499"/>
                <a:gd name="T85" fmla="*/ 126 h 368"/>
                <a:gd name="T86" fmla="*/ 451 w 499"/>
                <a:gd name="T87" fmla="*/ 145 h 368"/>
                <a:gd name="T88" fmla="*/ 470 w 499"/>
                <a:gd name="T89" fmla="*/ 155 h 368"/>
                <a:gd name="T90" fmla="*/ 494 w 499"/>
                <a:gd name="T91" fmla="*/ 169 h 368"/>
                <a:gd name="T92" fmla="*/ 499 w 499"/>
                <a:gd name="T93" fmla="*/ 189 h 368"/>
                <a:gd name="T94" fmla="*/ 499 w 499"/>
                <a:gd name="T95" fmla="*/ 198 h 368"/>
                <a:gd name="T96" fmla="*/ 484 w 499"/>
                <a:gd name="T97" fmla="*/ 198 h 368"/>
                <a:gd name="T98" fmla="*/ 475 w 499"/>
                <a:gd name="T99" fmla="*/ 203 h 368"/>
                <a:gd name="T100" fmla="*/ 455 w 499"/>
                <a:gd name="T101" fmla="*/ 213 h 368"/>
                <a:gd name="T102" fmla="*/ 441 w 499"/>
                <a:gd name="T103" fmla="*/ 213 h 368"/>
                <a:gd name="T104" fmla="*/ 436 w 499"/>
                <a:gd name="T105" fmla="*/ 223 h 368"/>
                <a:gd name="T106" fmla="*/ 431 w 499"/>
                <a:gd name="T107" fmla="*/ 223 h 368"/>
                <a:gd name="T108" fmla="*/ 421 w 499"/>
                <a:gd name="T109" fmla="*/ 227 h 368"/>
                <a:gd name="T110" fmla="*/ 412 w 499"/>
                <a:gd name="T111" fmla="*/ 223 h 368"/>
                <a:gd name="T112" fmla="*/ 397 w 499"/>
                <a:gd name="T113" fmla="*/ 227 h 368"/>
                <a:gd name="T114" fmla="*/ 378 w 499"/>
                <a:gd name="T115" fmla="*/ 232 h 368"/>
                <a:gd name="T116" fmla="*/ 334 w 499"/>
                <a:gd name="T117" fmla="*/ 252 h 368"/>
                <a:gd name="T118" fmla="*/ 281 w 499"/>
                <a:gd name="T119" fmla="*/ 281 h 368"/>
                <a:gd name="T120" fmla="*/ 267 w 499"/>
                <a:gd name="T121" fmla="*/ 285 h 368"/>
                <a:gd name="T122" fmla="*/ 252 w 499"/>
                <a:gd name="T123" fmla="*/ 305 h 368"/>
                <a:gd name="T124" fmla="*/ 233 w 499"/>
                <a:gd name="T125" fmla="*/ 32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9" h="368">
                  <a:moveTo>
                    <a:pt x="228" y="329"/>
                  </a:moveTo>
                  <a:lnTo>
                    <a:pt x="228" y="334"/>
                  </a:lnTo>
                  <a:lnTo>
                    <a:pt x="223" y="334"/>
                  </a:lnTo>
                  <a:lnTo>
                    <a:pt x="223" y="334"/>
                  </a:lnTo>
                  <a:lnTo>
                    <a:pt x="218" y="334"/>
                  </a:lnTo>
                  <a:lnTo>
                    <a:pt x="218" y="334"/>
                  </a:lnTo>
                  <a:lnTo>
                    <a:pt x="213" y="334"/>
                  </a:lnTo>
                  <a:lnTo>
                    <a:pt x="213" y="334"/>
                  </a:lnTo>
                  <a:lnTo>
                    <a:pt x="208" y="334"/>
                  </a:lnTo>
                  <a:lnTo>
                    <a:pt x="204" y="339"/>
                  </a:lnTo>
                  <a:lnTo>
                    <a:pt x="204" y="339"/>
                  </a:lnTo>
                  <a:lnTo>
                    <a:pt x="204" y="339"/>
                  </a:lnTo>
                  <a:lnTo>
                    <a:pt x="199" y="339"/>
                  </a:lnTo>
                  <a:lnTo>
                    <a:pt x="199" y="339"/>
                  </a:lnTo>
                  <a:lnTo>
                    <a:pt x="199" y="339"/>
                  </a:lnTo>
                  <a:lnTo>
                    <a:pt x="199" y="339"/>
                  </a:lnTo>
                  <a:lnTo>
                    <a:pt x="199" y="343"/>
                  </a:lnTo>
                  <a:lnTo>
                    <a:pt x="194" y="343"/>
                  </a:lnTo>
                  <a:lnTo>
                    <a:pt x="194" y="343"/>
                  </a:lnTo>
                  <a:lnTo>
                    <a:pt x="189" y="348"/>
                  </a:lnTo>
                  <a:lnTo>
                    <a:pt x="189" y="348"/>
                  </a:lnTo>
                  <a:lnTo>
                    <a:pt x="184" y="348"/>
                  </a:lnTo>
                  <a:lnTo>
                    <a:pt x="184" y="353"/>
                  </a:lnTo>
                  <a:lnTo>
                    <a:pt x="179" y="353"/>
                  </a:lnTo>
                  <a:lnTo>
                    <a:pt x="179" y="353"/>
                  </a:lnTo>
                  <a:lnTo>
                    <a:pt x="179" y="353"/>
                  </a:lnTo>
                  <a:lnTo>
                    <a:pt x="179" y="353"/>
                  </a:lnTo>
                  <a:lnTo>
                    <a:pt x="175" y="353"/>
                  </a:lnTo>
                  <a:lnTo>
                    <a:pt x="175" y="358"/>
                  </a:lnTo>
                  <a:lnTo>
                    <a:pt x="175" y="358"/>
                  </a:lnTo>
                  <a:lnTo>
                    <a:pt x="175" y="358"/>
                  </a:lnTo>
                  <a:lnTo>
                    <a:pt x="170" y="358"/>
                  </a:lnTo>
                  <a:lnTo>
                    <a:pt x="170" y="358"/>
                  </a:lnTo>
                  <a:lnTo>
                    <a:pt x="170" y="358"/>
                  </a:lnTo>
                  <a:lnTo>
                    <a:pt x="170" y="358"/>
                  </a:lnTo>
                  <a:lnTo>
                    <a:pt x="165" y="358"/>
                  </a:lnTo>
                  <a:lnTo>
                    <a:pt x="165" y="358"/>
                  </a:lnTo>
                  <a:lnTo>
                    <a:pt x="165" y="358"/>
                  </a:lnTo>
                  <a:lnTo>
                    <a:pt x="165" y="363"/>
                  </a:lnTo>
                  <a:lnTo>
                    <a:pt x="165" y="363"/>
                  </a:lnTo>
                  <a:lnTo>
                    <a:pt x="165" y="363"/>
                  </a:lnTo>
                  <a:lnTo>
                    <a:pt x="165" y="363"/>
                  </a:lnTo>
                  <a:lnTo>
                    <a:pt x="160" y="363"/>
                  </a:lnTo>
                  <a:lnTo>
                    <a:pt x="160" y="363"/>
                  </a:lnTo>
                  <a:lnTo>
                    <a:pt x="160" y="363"/>
                  </a:lnTo>
                  <a:lnTo>
                    <a:pt x="160" y="363"/>
                  </a:lnTo>
                  <a:lnTo>
                    <a:pt x="160" y="363"/>
                  </a:lnTo>
                  <a:lnTo>
                    <a:pt x="160" y="368"/>
                  </a:lnTo>
                  <a:lnTo>
                    <a:pt x="155" y="368"/>
                  </a:lnTo>
                  <a:lnTo>
                    <a:pt x="155" y="363"/>
                  </a:lnTo>
                  <a:lnTo>
                    <a:pt x="155" y="363"/>
                  </a:lnTo>
                  <a:lnTo>
                    <a:pt x="155" y="368"/>
                  </a:lnTo>
                  <a:lnTo>
                    <a:pt x="150" y="368"/>
                  </a:lnTo>
                  <a:lnTo>
                    <a:pt x="150" y="368"/>
                  </a:lnTo>
                  <a:lnTo>
                    <a:pt x="150" y="368"/>
                  </a:lnTo>
                  <a:lnTo>
                    <a:pt x="150" y="368"/>
                  </a:lnTo>
                  <a:lnTo>
                    <a:pt x="150" y="368"/>
                  </a:lnTo>
                  <a:lnTo>
                    <a:pt x="150" y="368"/>
                  </a:lnTo>
                  <a:lnTo>
                    <a:pt x="150" y="368"/>
                  </a:lnTo>
                  <a:lnTo>
                    <a:pt x="150" y="368"/>
                  </a:lnTo>
                  <a:lnTo>
                    <a:pt x="150" y="368"/>
                  </a:lnTo>
                  <a:lnTo>
                    <a:pt x="141" y="368"/>
                  </a:lnTo>
                  <a:lnTo>
                    <a:pt x="136" y="368"/>
                  </a:lnTo>
                  <a:lnTo>
                    <a:pt x="136" y="368"/>
                  </a:lnTo>
                  <a:lnTo>
                    <a:pt x="136" y="363"/>
                  </a:lnTo>
                  <a:lnTo>
                    <a:pt x="131" y="363"/>
                  </a:lnTo>
                  <a:lnTo>
                    <a:pt x="131" y="358"/>
                  </a:lnTo>
                  <a:lnTo>
                    <a:pt x="131" y="358"/>
                  </a:lnTo>
                  <a:lnTo>
                    <a:pt x="131" y="358"/>
                  </a:lnTo>
                  <a:lnTo>
                    <a:pt x="131" y="353"/>
                  </a:lnTo>
                  <a:lnTo>
                    <a:pt x="126" y="353"/>
                  </a:lnTo>
                  <a:lnTo>
                    <a:pt x="126" y="353"/>
                  </a:lnTo>
                  <a:lnTo>
                    <a:pt x="126" y="348"/>
                  </a:lnTo>
                  <a:lnTo>
                    <a:pt x="121" y="348"/>
                  </a:lnTo>
                  <a:lnTo>
                    <a:pt x="121" y="348"/>
                  </a:lnTo>
                  <a:lnTo>
                    <a:pt x="121" y="348"/>
                  </a:lnTo>
                  <a:lnTo>
                    <a:pt x="121" y="343"/>
                  </a:lnTo>
                  <a:lnTo>
                    <a:pt x="121" y="343"/>
                  </a:lnTo>
                  <a:lnTo>
                    <a:pt x="121" y="343"/>
                  </a:lnTo>
                  <a:lnTo>
                    <a:pt x="121" y="339"/>
                  </a:lnTo>
                  <a:lnTo>
                    <a:pt x="121" y="339"/>
                  </a:lnTo>
                  <a:lnTo>
                    <a:pt x="117" y="339"/>
                  </a:lnTo>
                  <a:lnTo>
                    <a:pt x="117" y="339"/>
                  </a:lnTo>
                  <a:lnTo>
                    <a:pt x="112" y="339"/>
                  </a:lnTo>
                  <a:lnTo>
                    <a:pt x="112" y="339"/>
                  </a:lnTo>
                  <a:lnTo>
                    <a:pt x="112" y="339"/>
                  </a:lnTo>
                  <a:lnTo>
                    <a:pt x="107" y="339"/>
                  </a:lnTo>
                  <a:lnTo>
                    <a:pt x="107" y="334"/>
                  </a:lnTo>
                  <a:lnTo>
                    <a:pt x="107" y="334"/>
                  </a:lnTo>
                  <a:lnTo>
                    <a:pt x="107" y="334"/>
                  </a:lnTo>
                  <a:lnTo>
                    <a:pt x="107" y="329"/>
                  </a:lnTo>
                  <a:lnTo>
                    <a:pt x="107" y="329"/>
                  </a:lnTo>
                  <a:lnTo>
                    <a:pt x="112" y="324"/>
                  </a:lnTo>
                  <a:lnTo>
                    <a:pt x="112" y="319"/>
                  </a:lnTo>
                  <a:lnTo>
                    <a:pt x="112" y="319"/>
                  </a:lnTo>
                  <a:lnTo>
                    <a:pt x="112" y="314"/>
                  </a:lnTo>
                  <a:lnTo>
                    <a:pt x="112" y="314"/>
                  </a:lnTo>
                  <a:lnTo>
                    <a:pt x="107" y="314"/>
                  </a:lnTo>
                  <a:lnTo>
                    <a:pt x="107" y="310"/>
                  </a:lnTo>
                  <a:lnTo>
                    <a:pt x="107" y="310"/>
                  </a:lnTo>
                  <a:lnTo>
                    <a:pt x="107" y="310"/>
                  </a:lnTo>
                  <a:lnTo>
                    <a:pt x="107" y="305"/>
                  </a:lnTo>
                  <a:lnTo>
                    <a:pt x="107" y="305"/>
                  </a:lnTo>
                  <a:lnTo>
                    <a:pt x="107" y="305"/>
                  </a:lnTo>
                  <a:lnTo>
                    <a:pt x="102" y="305"/>
                  </a:lnTo>
                  <a:lnTo>
                    <a:pt x="102" y="305"/>
                  </a:lnTo>
                  <a:lnTo>
                    <a:pt x="102" y="305"/>
                  </a:lnTo>
                  <a:lnTo>
                    <a:pt x="102" y="305"/>
                  </a:lnTo>
                  <a:lnTo>
                    <a:pt x="102" y="300"/>
                  </a:lnTo>
                  <a:lnTo>
                    <a:pt x="102" y="300"/>
                  </a:lnTo>
                  <a:lnTo>
                    <a:pt x="102" y="300"/>
                  </a:lnTo>
                  <a:lnTo>
                    <a:pt x="102" y="300"/>
                  </a:lnTo>
                  <a:lnTo>
                    <a:pt x="102" y="295"/>
                  </a:lnTo>
                  <a:lnTo>
                    <a:pt x="102" y="295"/>
                  </a:lnTo>
                  <a:lnTo>
                    <a:pt x="102" y="295"/>
                  </a:lnTo>
                  <a:lnTo>
                    <a:pt x="102" y="290"/>
                  </a:lnTo>
                  <a:lnTo>
                    <a:pt x="102" y="290"/>
                  </a:lnTo>
                  <a:lnTo>
                    <a:pt x="102" y="290"/>
                  </a:lnTo>
                  <a:lnTo>
                    <a:pt x="102" y="290"/>
                  </a:lnTo>
                  <a:lnTo>
                    <a:pt x="97" y="290"/>
                  </a:lnTo>
                  <a:lnTo>
                    <a:pt x="97" y="290"/>
                  </a:lnTo>
                  <a:lnTo>
                    <a:pt x="97" y="285"/>
                  </a:lnTo>
                  <a:lnTo>
                    <a:pt x="97" y="285"/>
                  </a:lnTo>
                  <a:lnTo>
                    <a:pt x="97" y="285"/>
                  </a:lnTo>
                  <a:lnTo>
                    <a:pt x="97" y="285"/>
                  </a:lnTo>
                  <a:lnTo>
                    <a:pt x="97" y="281"/>
                  </a:lnTo>
                  <a:lnTo>
                    <a:pt x="97" y="281"/>
                  </a:lnTo>
                  <a:lnTo>
                    <a:pt x="97" y="281"/>
                  </a:lnTo>
                  <a:lnTo>
                    <a:pt x="92" y="281"/>
                  </a:lnTo>
                  <a:lnTo>
                    <a:pt x="92" y="281"/>
                  </a:lnTo>
                  <a:lnTo>
                    <a:pt x="92" y="281"/>
                  </a:lnTo>
                  <a:lnTo>
                    <a:pt x="92" y="281"/>
                  </a:lnTo>
                  <a:lnTo>
                    <a:pt x="92" y="285"/>
                  </a:lnTo>
                  <a:lnTo>
                    <a:pt x="92" y="285"/>
                  </a:lnTo>
                  <a:lnTo>
                    <a:pt x="92" y="285"/>
                  </a:lnTo>
                  <a:lnTo>
                    <a:pt x="87" y="285"/>
                  </a:lnTo>
                  <a:lnTo>
                    <a:pt x="87" y="285"/>
                  </a:lnTo>
                  <a:lnTo>
                    <a:pt x="87" y="285"/>
                  </a:lnTo>
                  <a:lnTo>
                    <a:pt x="87" y="285"/>
                  </a:lnTo>
                  <a:lnTo>
                    <a:pt x="87" y="285"/>
                  </a:lnTo>
                  <a:lnTo>
                    <a:pt x="87" y="285"/>
                  </a:lnTo>
                  <a:lnTo>
                    <a:pt x="87" y="290"/>
                  </a:lnTo>
                  <a:lnTo>
                    <a:pt x="87" y="290"/>
                  </a:lnTo>
                  <a:lnTo>
                    <a:pt x="87" y="290"/>
                  </a:lnTo>
                  <a:lnTo>
                    <a:pt x="87" y="290"/>
                  </a:lnTo>
                  <a:lnTo>
                    <a:pt x="83" y="290"/>
                  </a:lnTo>
                  <a:lnTo>
                    <a:pt x="83" y="295"/>
                  </a:lnTo>
                  <a:lnTo>
                    <a:pt x="78" y="295"/>
                  </a:lnTo>
                  <a:lnTo>
                    <a:pt x="78" y="295"/>
                  </a:lnTo>
                  <a:lnTo>
                    <a:pt x="78" y="295"/>
                  </a:lnTo>
                  <a:lnTo>
                    <a:pt x="73" y="295"/>
                  </a:lnTo>
                  <a:lnTo>
                    <a:pt x="73" y="295"/>
                  </a:lnTo>
                  <a:lnTo>
                    <a:pt x="68" y="295"/>
                  </a:lnTo>
                  <a:lnTo>
                    <a:pt x="68" y="295"/>
                  </a:lnTo>
                  <a:lnTo>
                    <a:pt x="63" y="295"/>
                  </a:lnTo>
                  <a:lnTo>
                    <a:pt x="63" y="295"/>
                  </a:lnTo>
                  <a:lnTo>
                    <a:pt x="63" y="295"/>
                  </a:lnTo>
                  <a:lnTo>
                    <a:pt x="58" y="295"/>
                  </a:lnTo>
                  <a:lnTo>
                    <a:pt x="58" y="295"/>
                  </a:lnTo>
                  <a:lnTo>
                    <a:pt x="58" y="295"/>
                  </a:lnTo>
                  <a:lnTo>
                    <a:pt x="54" y="295"/>
                  </a:lnTo>
                  <a:lnTo>
                    <a:pt x="54" y="295"/>
                  </a:lnTo>
                  <a:lnTo>
                    <a:pt x="54" y="290"/>
                  </a:lnTo>
                  <a:lnTo>
                    <a:pt x="54" y="285"/>
                  </a:lnTo>
                  <a:lnTo>
                    <a:pt x="49" y="276"/>
                  </a:lnTo>
                  <a:lnTo>
                    <a:pt x="49" y="276"/>
                  </a:lnTo>
                  <a:lnTo>
                    <a:pt x="49" y="271"/>
                  </a:lnTo>
                  <a:lnTo>
                    <a:pt x="44" y="271"/>
                  </a:lnTo>
                  <a:lnTo>
                    <a:pt x="44" y="266"/>
                  </a:lnTo>
                  <a:lnTo>
                    <a:pt x="44" y="266"/>
                  </a:lnTo>
                  <a:lnTo>
                    <a:pt x="44" y="266"/>
                  </a:lnTo>
                  <a:lnTo>
                    <a:pt x="44" y="266"/>
                  </a:lnTo>
                  <a:lnTo>
                    <a:pt x="44" y="261"/>
                  </a:lnTo>
                  <a:lnTo>
                    <a:pt x="44" y="261"/>
                  </a:lnTo>
                  <a:lnTo>
                    <a:pt x="49" y="261"/>
                  </a:lnTo>
                  <a:lnTo>
                    <a:pt x="49" y="261"/>
                  </a:lnTo>
                  <a:lnTo>
                    <a:pt x="49" y="256"/>
                  </a:lnTo>
                  <a:lnTo>
                    <a:pt x="44" y="256"/>
                  </a:lnTo>
                  <a:lnTo>
                    <a:pt x="44" y="256"/>
                  </a:lnTo>
                  <a:lnTo>
                    <a:pt x="44" y="256"/>
                  </a:lnTo>
                  <a:lnTo>
                    <a:pt x="44" y="256"/>
                  </a:lnTo>
                  <a:lnTo>
                    <a:pt x="39" y="256"/>
                  </a:lnTo>
                  <a:lnTo>
                    <a:pt x="39" y="261"/>
                  </a:lnTo>
                  <a:lnTo>
                    <a:pt x="34" y="261"/>
                  </a:lnTo>
                  <a:lnTo>
                    <a:pt x="29" y="261"/>
                  </a:lnTo>
                  <a:lnTo>
                    <a:pt x="25" y="266"/>
                  </a:lnTo>
                  <a:lnTo>
                    <a:pt x="25" y="266"/>
                  </a:lnTo>
                  <a:lnTo>
                    <a:pt x="20" y="266"/>
                  </a:lnTo>
                  <a:lnTo>
                    <a:pt x="20" y="266"/>
                  </a:lnTo>
                  <a:lnTo>
                    <a:pt x="20" y="266"/>
                  </a:lnTo>
                  <a:lnTo>
                    <a:pt x="20" y="266"/>
                  </a:lnTo>
                  <a:lnTo>
                    <a:pt x="20" y="266"/>
                  </a:lnTo>
                  <a:lnTo>
                    <a:pt x="15" y="266"/>
                  </a:lnTo>
                  <a:lnTo>
                    <a:pt x="15" y="261"/>
                  </a:lnTo>
                  <a:lnTo>
                    <a:pt x="15" y="261"/>
                  </a:lnTo>
                  <a:lnTo>
                    <a:pt x="15" y="261"/>
                  </a:lnTo>
                  <a:lnTo>
                    <a:pt x="15" y="261"/>
                  </a:lnTo>
                  <a:lnTo>
                    <a:pt x="15" y="256"/>
                  </a:lnTo>
                  <a:lnTo>
                    <a:pt x="15" y="256"/>
                  </a:lnTo>
                  <a:lnTo>
                    <a:pt x="15" y="256"/>
                  </a:lnTo>
                  <a:lnTo>
                    <a:pt x="10" y="256"/>
                  </a:lnTo>
                  <a:lnTo>
                    <a:pt x="10" y="256"/>
                  </a:lnTo>
                  <a:lnTo>
                    <a:pt x="10" y="256"/>
                  </a:lnTo>
                  <a:lnTo>
                    <a:pt x="10" y="256"/>
                  </a:lnTo>
                  <a:lnTo>
                    <a:pt x="5" y="256"/>
                  </a:lnTo>
                  <a:lnTo>
                    <a:pt x="5" y="256"/>
                  </a:lnTo>
                  <a:lnTo>
                    <a:pt x="10" y="256"/>
                  </a:lnTo>
                  <a:lnTo>
                    <a:pt x="10" y="256"/>
                  </a:lnTo>
                  <a:lnTo>
                    <a:pt x="10" y="252"/>
                  </a:lnTo>
                  <a:lnTo>
                    <a:pt x="10" y="252"/>
                  </a:lnTo>
                  <a:lnTo>
                    <a:pt x="10" y="252"/>
                  </a:lnTo>
                  <a:lnTo>
                    <a:pt x="10" y="252"/>
                  </a:lnTo>
                  <a:lnTo>
                    <a:pt x="10" y="252"/>
                  </a:lnTo>
                  <a:lnTo>
                    <a:pt x="15" y="252"/>
                  </a:lnTo>
                  <a:lnTo>
                    <a:pt x="20" y="247"/>
                  </a:lnTo>
                  <a:lnTo>
                    <a:pt x="20" y="247"/>
                  </a:lnTo>
                  <a:lnTo>
                    <a:pt x="20" y="247"/>
                  </a:lnTo>
                  <a:lnTo>
                    <a:pt x="25" y="247"/>
                  </a:lnTo>
                  <a:lnTo>
                    <a:pt x="25" y="247"/>
                  </a:lnTo>
                  <a:lnTo>
                    <a:pt x="25" y="242"/>
                  </a:lnTo>
                  <a:lnTo>
                    <a:pt x="25" y="242"/>
                  </a:lnTo>
                  <a:lnTo>
                    <a:pt x="25" y="242"/>
                  </a:lnTo>
                  <a:lnTo>
                    <a:pt x="29" y="242"/>
                  </a:lnTo>
                  <a:lnTo>
                    <a:pt x="29" y="237"/>
                  </a:lnTo>
                  <a:lnTo>
                    <a:pt x="29" y="237"/>
                  </a:lnTo>
                  <a:lnTo>
                    <a:pt x="29" y="237"/>
                  </a:lnTo>
                  <a:lnTo>
                    <a:pt x="34" y="232"/>
                  </a:lnTo>
                  <a:lnTo>
                    <a:pt x="34" y="232"/>
                  </a:lnTo>
                  <a:lnTo>
                    <a:pt x="34" y="232"/>
                  </a:lnTo>
                  <a:lnTo>
                    <a:pt x="34" y="232"/>
                  </a:lnTo>
                  <a:lnTo>
                    <a:pt x="29" y="227"/>
                  </a:lnTo>
                  <a:lnTo>
                    <a:pt x="29" y="227"/>
                  </a:lnTo>
                  <a:lnTo>
                    <a:pt x="29" y="227"/>
                  </a:lnTo>
                  <a:lnTo>
                    <a:pt x="29" y="227"/>
                  </a:lnTo>
                  <a:lnTo>
                    <a:pt x="29" y="227"/>
                  </a:lnTo>
                  <a:lnTo>
                    <a:pt x="29" y="223"/>
                  </a:lnTo>
                  <a:lnTo>
                    <a:pt x="29" y="223"/>
                  </a:lnTo>
                  <a:lnTo>
                    <a:pt x="29" y="218"/>
                  </a:lnTo>
                  <a:lnTo>
                    <a:pt x="29" y="218"/>
                  </a:lnTo>
                  <a:lnTo>
                    <a:pt x="29" y="218"/>
                  </a:lnTo>
                  <a:lnTo>
                    <a:pt x="25" y="218"/>
                  </a:lnTo>
                  <a:lnTo>
                    <a:pt x="25" y="213"/>
                  </a:lnTo>
                  <a:lnTo>
                    <a:pt x="25" y="213"/>
                  </a:lnTo>
                  <a:lnTo>
                    <a:pt x="25" y="208"/>
                  </a:lnTo>
                  <a:lnTo>
                    <a:pt x="25" y="208"/>
                  </a:lnTo>
                  <a:lnTo>
                    <a:pt x="25" y="208"/>
                  </a:lnTo>
                  <a:lnTo>
                    <a:pt x="20" y="208"/>
                  </a:lnTo>
                  <a:lnTo>
                    <a:pt x="20" y="208"/>
                  </a:lnTo>
                  <a:lnTo>
                    <a:pt x="20" y="203"/>
                  </a:lnTo>
                  <a:lnTo>
                    <a:pt x="20" y="203"/>
                  </a:lnTo>
                  <a:lnTo>
                    <a:pt x="20" y="203"/>
                  </a:lnTo>
                  <a:lnTo>
                    <a:pt x="20" y="203"/>
                  </a:lnTo>
                  <a:lnTo>
                    <a:pt x="20" y="198"/>
                  </a:lnTo>
                  <a:lnTo>
                    <a:pt x="20" y="198"/>
                  </a:lnTo>
                  <a:lnTo>
                    <a:pt x="15" y="198"/>
                  </a:lnTo>
                  <a:lnTo>
                    <a:pt x="15" y="193"/>
                  </a:lnTo>
                  <a:lnTo>
                    <a:pt x="10" y="193"/>
                  </a:lnTo>
                  <a:lnTo>
                    <a:pt x="10" y="193"/>
                  </a:lnTo>
                  <a:lnTo>
                    <a:pt x="5" y="193"/>
                  </a:lnTo>
                  <a:lnTo>
                    <a:pt x="5" y="193"/>
                  </a:lnTo>
                  <a:lnTo>
                    <a:pt x="0" y="193"/>
                  </a:lnTo>
                  <a:lnTo>
                    <a:pt x="0" y="189"/>
                  </a:lnTo>
                  <a:lnTo>
                    <a:pt x="0" y="189"/>
                  </a:lnTo>
                  <a:lnTo>
                    <a:pt x="0" y="179"/>
                  </a:lnTo>
                  <a:lnTo>
                    <a:pt x="0" y="179"/>
                  </a:lnTo>
                  <a:lnTo>
                    <a:pt x="0" y="179"/>
                  </a:lnTo>
                  <a:lnTo>
                    <a:pt x="5" y="179"/>
                  </a:lnTo>
                  <a:lnTo>
                    <a:pt x="5" y="179"/>
                  </a:lnTo>
                  <a:lnTo>
                    <a:pt x="5" y="179"/>
                  </a:lnTo>
                  <a:lnTo>
                    <a:pt x="10" y="174"/>
                  </a:lnTo>
                  <a:lnTo>
                    <a:pt x="10" y="174"/>
                  </a:lnTo>
                  <a:lnTo>
                    <a:pt x="15" y="174"/>
                  </a:lnTo>
                  <a:lnTo>
                    <a:pt x="15" y="174"/>
                  </a:lnTo>
                  <a:lnTo>
                    <a:pt x="15" y="174"/>
                  </a:lnTo>
                  <a:lnTo>
                    <a:pt x="15" y="174"/>
                  </a:lnTo>
                  <a:lnTo>
                    <a:pt x="20" y="174"/>
                  </a:lnTo>
                  <a:lnTo>
                    <a:pt x="15" y="169"/>
                  </a:lnTo>
                  <a:lnTo>
                    <a:pt x="15" y="169"/>
                  </a:lnTo>
                  <a:lnTo>
                    <a:pt x="20" y="169"/>
                  </a:lnTo>
                  <a:lnTo>
                    <a:pt x="20" y="164"/>
                  </a:lnTo>
                  <a:lnTo>
                    <a:pt x="20" y="164"/>
                  </a:lnTo>
                  <a:lnTo>
                    <a:pt x="20" y="164"/>
                  </a:lnTo>
                  <a:lnTo>
                    <a:pt x="20" y="164"/>
                  </a:lnTo>
                  <a:lnTo>
                    <a:pt x="25" y="164"/>
                  </a:lnTo>
                  <a:lnTo>
                    <a:pt x="25" y="164"/>
                  </a:lnTo>
                  <a:lnTo>
                    <a:pt x="29" y="164"/>
                  </a:lnTo>
                  <a:lnTo>
                    <a:pt x="29" y="164"/>
                  </a:lnTo>
                  <a:lnTo>
                    <a:pt x="39" y="164"/>
                  </a:lnTo>
                  <a:lnTo>
                    <a:pt x="44" y="164"/>
                  </a:lnTo>
                  <a:lnTo>
                    <a:pt x="44" y="164"/>
                  </a:lnTo>
                  <a:lnTo>
                    <a:pt x="49" y="164"/>
                  </a:lnTo>
                  <a:lnTo>
                    <a:pt x="49" y="164"/>
                  </a:lnTo>
                  <a:lnTo>
                    <a:pt x="54" y="164"/>
                  </a:lnTo>
                  <a:lnTo>
                    <a:pt x="54" y="164"/>
                  </a:lnTo>
                  <a:lnTo>
                    <a:pt x="58" y="164"/>
                  </a:lnTo>
                  <a:lnTo>
                    <a:pt x="63" y="164"/>
                  </a:lnTo>
                  <a:lnTo>
                    <a:pt x="68" y="164"/>
                  </a:lnTo>
                  <a:lnTo>
                    <a:pt x="68" y="164"/>
                  </a:lnTo>
                  <a:lnTo>
                    <a:pt x="73" y="160"/>
                  </a:lnTo>
                  <a:lnTo>
                    <a:pt x="73" y="160"/>
                  </a:lnTo>
                  <a:lnTo>
                    <a:pt x="73" y="155"/>
                  </a:lnTo>
                  <a:lnTo>
                    <a:pt x="78" y="150"/>
                  </a:lnTo>
                  <a:lnTo>
                    <a:pt x="73" y="150"/>
                  </a:lnTo>
                  <a:lnTo>
                    <a:pt x="73" y="150"/>
                  </a:lnTo>
                  <a:lnTo>
                    <a:pt x="73" y="150"/>
                  </a:lnTo>
                  <a:lnTo>
                    <a:pt x="73" y="150"/>
                  </a:lnTo>
                  <a:lnTo>
                    <a:pt x="68" y="150"/>
                  </a:lnTo>
                  <a:lnTo>
                    <a:pt x="68" y="145"/>
                  </a:lnTo>
                  <a:lnTo>
                    <a:pt x="68" y="145"/>
                  </a:lnTo>
                  <a:lnTo>
                    <a:pt x="68" y="145"/>
                  </a:lnTo>
                  <a:lnTo>
                    <a:pt x="68" y="145"/>
                  </a:lnTo>
                  <a:lnTo>
                    <a:pt x="68" y="145"/>
                  </a:lnTo>
                  <a:lnTo>
                    <a:pt x="68" y="145"/>
                  </a:lnTo>
                  <a:lnTo>
                    <a:pt x="68" y="140"/>
                  </a:lnTo>
                  <a:lnTo>
                    <a:pt x="73" y="140"/>
                  </a:lnTo>
                  <a:lnTo>
                    <a:pt x="78" y="140"/>
                  </a:lnTo>
                  <a:lnTo>
                    <a:pt x="78" y="140"/>
                  </a:lnTo>
                  <a:lnTo>
                    <a:pt x="83" y="135"/>
                  </a:lnTo>
                  <a:lnTo>
                    <a:pt x="83" y="135"/>
                  </a:lnTo>
                  <a:lnTo>
                    <a:pt x="83" y="135"/>
                  </a:lnTo>
                  <a:lnTo>
                    <a:pt x="83" y="135"/>
                  </a:lnTo>
                  <a:lnTo>
                    <a:pt x="87" y="135"/>
                  </a:lnTo>
                  <a:lnTo>
                    <a:pt x="87" y="135"/>
                  </a:lnTo>
                  <a:lnTo>
                    <a:pt x="87" y="135"/>
                  </a:lnTo>
                  <a:lnTo>
                    <a:pt x="87" y="131"/>
                  </a:lnTo>
                  <a:lnTo>
                    <a:pt x="92" y="131"/>
                  </a:lnTo>
                  <a:lnTo>
                    <a:pt x="92" y="131"/>
                  </a:lnTo>
                  <a:lnTo>
                    <a:pt x="92" y="131"/>
                  </a:lnTo>
                  <a:lnTo>
                    <a:pt x="97" y="131"/>
                  </a:lnTo>
                  <a:lnTo>
                    <a:pt x="97" y="126"/>
                  </a:lnTo>
                  <a:lnTo>
                    <a:pt x="97" y="126"/>
                  </a:lnTo>
                  <a:lnTo>
                    <a:pt x="97" y="126"/>
                  </a:lnTo>
                  <a:lnTo>
                    <a:pt x="97" y="121"/>
                  </a:lnTo>
                  <a:lnTo>
                    <a:pt x="97" y="116"/>
                  </a:lnTo>
                  <a:lnTo>
                    <a:pt x="92" y="111"/>
                  </a:lnTo>
                  <a:lnTo>
                    <a:pt x="92" y="106"/>
                  </a:lnTo>
                  <a:lnTo>
                    <a:pt x="92" y="102"/>
                  </a:lnTo>
                  <a:lnTo>
                    <a:pt x="97" y="97"/>
                  </a:lnTo>
                  <a:lnTo>
                    <a:pt x="97" y="92"/>
                  </a:lnTo>
                  <a:lnTo>
                    <a:pt x="97" y="92"/>
                  </a:lnTo>
                  <a:lnTo>
                    <a:pt x="102" y="92"/>
                  </a:lnTo>
                  <a:lnTo>
                    <a:pt x="102" y="92"/>
                  </a:lnTo>
                  <a:lnTo>
                    <a:pt x="107" y="92"/>
                  </a:lnTo>
                  <a:lnTo>
                    <a:pt x="107" y="92"/>
                  </a:lnTo>
                  <a:lnTo>
                    <a:pt x="107" y="92"/>
                  </a:lnTo>
                  <a:lnTo>
                    <a:pt x="107" y="92"/>
                  </a:lnTo>
                  <a:lnTo>
                    <a:pt x="112" y="92"/>
                  </a:lnTo>
                  <a:lnTo>
                    <a:pt x="112" y="92"/>
                  </a:lnTo>
                  <a:lnTo>
                    <a:pt x="117" y="87"/>
                  </a:lnTo>
                  <a:lnTo>
                    <a:pt x="117" y="87"/>
                  </a:lnTo>
                  <a:lnTo>
                    <a:pt x="121" y="87"/>
                  </a:lnTo>
                  <a:lnTo>
                    <a:pt x="121" y="87"/>
                  </a:lnTo>
                  <a:lnTo>
                    <a:pt x="126" y="87"/>
                  </a:lnTo>
                  <a:lnTo>
                    <a:pt x="126" y="82"/>
                  </a:lnTo>
                  <a:lnTo>
                    <a:pt x="131" y="82"/>
                  </a:lnTo>
                  <a:lnTo>
                    <a:pt x="136" y="82"/>
                  </a:lnTo>
                  <a:lnTo>
                    <a:pt x="136" y="82"/>
                  </a:lnTo>
                  <a:lnTo>
                    <a:pt x="136" y="82"/>
                  </a:lnTo>
                  <a:lnTo>
                    <a:pt x="136" y="82"/>
                  </a:lnTo>
                  <a:lnTo>
                    <a:pt x="141" y="77"/>
                  </a:lnTo>
                  <a:lnTo>
                    <a:pt x="141" y="77"/>
                  </a:lnTo>
                  <a:lnTo>
                    <a:pt x="141" y="77"/>
                  </a:lnTo>
                  <a:lnTo>
                    <a:pt x="146" y="77"/>
                  </a:lnTo>
                  <a:lnTo>
                    <a:pt x="146" y="77"/>
                  </a:lnTo>
                  <a:lnTo>
                    <a:pt x="146" y="77"/>
                  </a:lnTo>
                  <a:lnTo>
                    <a:pt x="146" y="77"/>
                  </a:lnTo>
                  <a:lnTo>
                    <a:pt x="150" y="77"/>
                  </a:lnTo>
                  <a:lnTo>
                    <a:pt x="150" y="77"/>
                  </a:lnTo>
                  <a:lnTo>
                    <a:pt x="150" y="77"/>
                  </a:lnTo>
                  <a:lnTo>
                    <a:pt x="155" y="73"/>
                  </a:lnTo>
                  <a:lnTo>
                    <a:pt x="155" y="73"/>
                  </a:lnTo>
                  <a:lnTo>
                    <a:pt x="155" y="73"/>
                  </a:lnTo>
                  <a:lnTo>
                    <a:pt x="160" y="73"/>
                  </a:lnTo>
                  <a:lnTo>
                    <a:pt x="160" y="73"/>
                  </a:lnTo>
                  <a:lnTo>
                    <a:pt x="160" y="73"/>
                  </a:lnTo>
                  <a:lnTo>
                    <a:pt x="165" y="73"/>
                  </a:lnTo>
                  <a:lnTo>
                    <a:pt x="165" y="73"/>
                  </a:lnTo>
                  <a:lnTo>
                    <a:pt x="165" y="73"/>
                  </a:lnTo>
                  <a:lnTo>
                    <a:pt x="165" y="73"/>
                  </a:lnTo>
                  <a:lnTo>
                    <a:pt x="170" y="73"/>
                  </a:lnTo>
                  <a:lnTo>
                    <a:pt x="170" y="73"/>
                  </a:lnTo>
                  <a:lnTo>
                    <a:pt x="170" y="73"/>
                  </a:lnTo>
                  <a:lnTo>
                    <a:pt x="170" y="73"/>
                  </a:lnTo>
                  <a:lnTo>
                    <a:pt x="175" y="73"/>
                  </a:lnTo>
                  <a:lnTo>
                    <a:pt x="175" y="73"/>
                  </a:lnTo>
                  <a:lnTo>
                    <a:pt x="175" y="68"/>
                  </a:lnTo>
                  <a:lnTo>
                    <a:pt x="179" y="68"/>
                  </a:lnTo>
                  <a:lnTo>
                    <a:pt x="179" y="68"/>
                  </a:lnTo>
                  <a:lnTo>
                    <a:pt x="179" y="73"/>
                  </a:lnTo>
                  <a:lnTo>
                    <a:pt x="179" y="73"/>
                  </a:lnTo>
                  <a:lnTo>
                    <a:pt x="179" y="73"/>
                  </a:lnTo>
                  <a:lnTo>
                    <a:pt x="179" y="68"/>
                  </a:lnTo>
                  <a:lnTo>
                    <a:pt x="184" y="68"/>
                  </a:lnTo>
                  <a:lnTo>
                    <a:pt x="184" y="68"/>
                  </a:lnTo>
                  <a:lnTo>
                    <a:pt x="184" y="68"/>
                  </a:lnTo>
                  <a:lnTo>
                    <a:pt x="184" y="68"/>
                  </a:lnTo>
                  <a:lnTo>
                    <a:pt x="189" y="68"/>
                  </a:lnTo>
                  <a:lnTo>
                    <a:pt x="189" y="68"/>
                  </a:lnTo>
                  <a:lnTo>
                    <a:pt x="189" y="68"/>
                  </a:lnTo>
                  <a:lnTo>
                    <a:pt x="189" y="68"/>
                  </a:lnTo>
                  <a:lnTo>
                    <a:pt x="194" y="68"/>
                  </a:lnTo>
                  <a:lnTo>
                    <a:pt x="194" y="68"/>
                  </a:lnTo>
                  <a:lnTo>
                    <a:pt x="194" y="68"/>
                  </a:lnTo>
                  <a:lnTo>
                    <a:pt x="199" y="68"/>
                  </a:lnTo>
                  <a:lnTo>
                    <a:pt x="199" y="68"/>
                  </a:lnTo>
                  <a:lnTo>
                    <a:pt x="199" y="68"/>
                  </a:lnTo>
                  <a:lnTo>
                    <a:pt x="204" y="63"/>
                  </a:lnTo>
                  <a:lnTo>
                    <a:pt x="204" y="63"/>
                  </a:lnTo>
                  <a:lnTo>
                    <a:pt x="204" y="68"/>
                  </a:lnTo>
                  <a:lnTo>
                    <a:pt x="204" y="68"/>
                  </a:lnTo>
                  <a:lnTo>
                    <a:pt x="208" y="68"/>
                  </a:lnTo>
                  <a:lnTo>
                    <a:pt x="208" y="68"/>
                  </a:lnTo>
                  <a:lnTo>
                    <a:pt x="208" y="68"/>
                  </a:lnTo>
                  <a:lnTo>
                    <a:pt x="208" y="68"/>
                  </a:lnTo>
                  <a:lnTo>
                    <a:pt x="213" y="68"/>
                  </a:lnTo>
                  <a:lnTo>
                    <a:pt x="213" y="68"/>
                  </a:lnTo>
                  <a:lnTo>
                    <a:pt x="218" y="68"/>
                  </a:lnTo>
                  <a:lnTo>
                    <a:pt x="218" y="63"/>
                  </a:lnTo>
                  <a:lnTo>
                    <a:pt x="223" y="63"/>
                  </a:lnTo>
                  <a:lnTo>
                    <a:pt x="223" y="63"/>
                  </a:lnTo>
                  <a:lnTo>
                    <a:pt x="228" y="63"/>
                  </a:lnTo>
                  <a:lnTo>
                    <a:pt x="228" y="63"/>
                  </a:lnTo>
                  <a:lnTo>
                    <a:pt x="233" y="63"/>
                  </a:lnTo>
                  <a:lnTo>
                    <a:pt x="233" y="63"/>
                  </a:lnTo>
                  <a:lnTo>
                    <a:pt x="233" y="63"/>
                  </a:lnTo>
                  <a:lnTo>
                    <a:pt x="238" y="58"/>
                  </a:lnTo>
                  <a:lnTo>
                    <a:pt x="238" y="58"/>
                  </a:lnTo>
                  <a:lnTo>
                    <a:pt x="238" y="58"/>
                  </a:lnTo>
                  <a:lnTo>
                    <a:pt x="242" y="58"/>
                  </a:lnTo>
                  <a:lnTo>
                    <a:pt x="242" y="53"/>
                  </a:lnTo>
                  <a:lnTo>
                    <a:pt x="247" y="53"/>
                  </a:lnTo>
                  <a:lnTo>
                    <a:pt x="247" y="48"/>
                  </a:lnTo>
                  <a:lnTo>
                    <a:pt x="252" y="48"/>
                  </a:lnTo>
                  <a:lnTo>
                    <a:pt x="252" y="48"/>
                  </a:lnTo>
                  <a:lnTo>
                    <a:pt x="252" y="48"/>
                  </a:lnTo>
                  <a:lnTo>
                    <a:pt x="257" y="48"/>
                  </a:lnTo>
                  <a:lnTo>
                    <a:pt x="257" y="48"/>
                  </a:lnTo>
                  <a:lnTo>
                    <a:pt x="257" y="48"/>
                  </a:lnTo>
                  <a:lnTo>
                    <a:pt x="262" y="48"/>
                  </a:lnTo>
                  <a:lnTo>
                    <a:pt x="262" y="48"/>
                  </a:lnTo>
                  <a:lnTo>
                    <a:pt x="267" y="48"/>
                  </a:lnTo>
                  <a:lnTo>
                    <a:pt x="267" y="48"/>
                  </a:lnTo>
                  <a:lnTo>
                    <a:pt x="267" y="44"/>
                  </a:lnTo>
                  <a:lnTo>
                    <a:pt x="267" y="44"/>
                  </a:lnTo>
                  <a:lnTo>
                    <a:pt x="271" y="39"/>
                  </a:lnTo>
                  <a:lnTo>
                    <a:pt x="271" y="39"/>
                  </a:lnTo>
                  <a:lnTo>
                    <a:pt x="271" y="39"/>
                  </a:lnTo>
                  <a:lnTo>
                    <a:pt x="276" y="39"/>
                  </a:lnTo>
                  <a:lnTo>
                    <a:pt x="276" y="39"/>
                  </a:lnTo>
                  <a:lnTo>
                    <a:pt x="276" y="39"/>
                  </a:lnTo>
                  <a:lnTo>
                    <a:pt x="276" y="39"/>
                  </a:lnTo>
                  <a:lnTo>
                    <a:pt x="276" y="39"/>
                  </a:lnTo>
                  <a:lnTo>
                    <a:pt x="281" y="39"/>
                  </a:lnTo>
                  <a:lnTo>
                    <a:pt x="281" y="39"/>
                  </a:lnTo>
                  <a:lnTo>
                    <a:pt x="281" y="39"/>
                  </a:lnTo>
                  <a:lnTo>
                    <a:pt x="281" y="39"/>
                  </a:lnTo>
                  <a:lnTo>
                    <a:pt x="281" y="39"/>
                  </a:lnTo>
                  <a:lnTo>
                    <a:pt x="281" y="34"/>
                  </a:lnTo>
                  <a:lnTo>
                    <a:pt x="286" y="34"/>
                  </a:lnTo>
                  <a:lnTo>
                    <a:pt x="286" y="34"/>
                  </a:lnTo>
                  <a:lnTo>
                    <a:pt x="286" y="34"/>
                  </a:lnTo>
                  <a:lnTo>
                    <a:pt x="286" y="34"/>
                  </a:lnTo>
                  <a:lnTo>
                    <a:pt x="286" y="34"/>
                  </a:lnTo>
                  <a:lnTo>
                    <a:pt x="291" y="29"/>
                  </a:lnTo>
                  <a:lnTo>
                    <a:pt x="291" y="29"/>
                  </a:lnTo>
                  <a:lnTo>
                    <a:pt x="291" y="29"/>
                  </a:lnTo>
                  <a:lnTo>
                    <a:pt x="291" y="29"/>
                  </a:lnTo>
                  <a:lnTo>
                    <a:pt x="291" y="29"/>
                  </a:lnTo>
                  <a:lnTo>
                    <a:pt x="296" y="29"/>
                  </a:lnTo>
                  <a:lnTo>
                    <a:pt x="296" y="24"/>
                  </a:lnTo>
                  <a:lnTo>
                    <a:pt x="296" y="24"/>
                  </a:lnTo>
                  <a:lnTo>
                    <a:pt x="296" y="24"/>
                  </a:lnTo>
                  <a:lnTo>
                    <a:pt x="296" y="24"/>
                  </a:lnTo>
                  <a:lnTo>
                    <a:pt x="296" y="24"/>
                  </a:lnTo>
                  <a:lnTo>
                    <a:pt x="300" y="24"/>
                  </a:lnTo>
                  <a:lnTo>
                    <a:pt x="300" y="24"/>
                  </a:lnTo>
                  <a:lnTo>
                    <a:pt x="300" y="24"/>
                  </a:lnTo>
                  <a:lnTo>
                    <a:pt x="300" y="24"/>
                  </a:lnTo>
                  <a:lnTo>
                    <a:pt x="300" y="24"/>
                  </a:lnTo>
                  <a:lnTo>
                    <a:pt x="300" y="24"/>
                  </a:lnTo>
                  <a:lnTo>
                    <a:pt x="300" y="24"/>
                  </a:lnTo>
                  <a:lnTo>
                    <a:pt x="300" y="19"/>
                  </a:lnTo>
                  <a:lnTo>
                    <a:pt x="300" y="19"/>
                  </a:lnTo>
                  <a:lnTo>
                    <a:pt x="300" y="19"/>
                  </a:lnTo>
                  <a:lnTo>
                    <a:pt x="300" y="19"/>
                  </a:lnTo>
                  <a:lnTo>
                    <a:pt x="305" y="19"/>
                  </a:lnTo>
                  <a:lnTo>
                    <a:pt x="305" y="15"/>
                  </a:lnTo>
                  <a:lnTo>
                    <a:pt x="305" y="15"/>
                  </a:lnTo>
                  <a:lnTo>
                    <a:pt x="310" y="15"/>
                  </a:lnTo>
                  <a:lnTo>
                    <a:pt x="310" y="10"/>
                  </a:lnTo>
                  <a:lnTo>
                    <a:pt x="310" y="10"/>
                  </a:lnTo>
                  <a:lnTo>
                    <a:pt x="310" y="10"/>
                  </a:lnTo>
                  <a:lnTo>
                    <a:pt x="310" y="5"/>
                  </a:lnTo>
                  <a:lnTo>
                    <a:pt x="310" y="5"/>
                  </a:lnTo>
                  <a:lnTo>
                    <a:pt x="310" y="5"/>
                  </a:lnTo>
                  <a:lnTo>
                    <a:pt x="310" y="5"/>
                  </a:lnTo>
                  <a:lnTo>
                    <a:pt x="315" y="0"/>
                  </a:lnTo>
                  <a:lnTo>
                    <a:pt x="315" y="0"/>
                  </a:lnTo>
                  <a:lnTo>
                    <a:pt x="315" y="0"/>
                  </a:lnTo>
                  <a:lnTo>
                    <a:pt x="315" y="0"/>
                  </a:lnTo>
                  <a:lnTo>
                    <a:pt x="315" y="0"/>
                  </a:lnTo>
                  <a:lnTo>
                    <a:pt x="315" y="0"/>
                  </a:lnTo>
                  <a:lnTo>
                    <a:pt x="315" y="0"/>
                  </a:lnTo>
                  <a:lnTo>
                    <a:pt x="315" y="0"/>
                  </a:lnTo>
                  <a:lnTo>
                    <a:pt x="315" y="0"/>
                  </a:lnTo>
                  <a:lnTo>
                    <a:pt x="315" y="0"/>
                  </a:lnTo>
                  <a:lnTo>
                    <a:pt x="315" y="0"/>
                  </a:lnTo>
                  <a:lnTo>
                    <a:pt x="315" y="0"/>
                  </a:lnTo>
                  <a:lnTo>
                    <a:pt x="315" y="0"/>
                  </a:lnTo>
                  <a:lnTo>
                    <a:pt x="315" y="0"/>
                  </a:lnTo>
                  <a:lnTo>
                    <a:pt x="320" y="0"/>
                  </a:lnTo>
                  <a:lnTo>
                    <a:pt x="320" y="5"/>
                  </a:lnTo>
                  <a:lnTo>
                    <a:pt x="325" y="5"/>
                  </a:lnTo>
                  <a:lnTo>
                    <a:pt x="325" y="5"/>
                  </a:lnTo>
                  <a:lnTo>
                    <a:pt x="325" y="5"/>
                  </a:lnTo>
                  <a:lnTo>
                    <a:pt x="325" y="5"/>
                  </a:lnTo>
                  <a:lnTo>
                    <a:pt x="325" y="10"/>
                  </a:lnTo>
                  <a:lnTo>
                    <a:pt x="325" y="10"/>
                  </a:lnTo>
                  <a:lnTo>
                    <a:pt x="325" y="10"/>
                  </a:lnTo>
                  <a:lnTo>
                    <a:pt x="325" y="10"/>
                  </a:lnTo>
                  <a:lnTo>
                    <a:pt x="325" y="10"/>
                  </a:lnTo>
                  <a:lnTo>
                    <a:pt x="325" y="10"/>
                  </a:lnTo>
                  <a:lnTo>
                    <a:pt x="325" y="10"/>
                  </a:lnTo>
                  <a:lnTo>
                    <a:pt x="325" y="10"/>
                  </a:lnTo>
                  <a:lnTo>
                    <a:pt x="325" y="10"/>
                  </a:lnTo>
                  <a:lnTo>
                    <a:pt x="325" y="10"/>
                  </a:lnTo>
                  <a:lnTo>
                    <a:pt x="325" y="10"/>
                  </a:lnTo>
                  <a:lnTo>
                    <a:pt x="325" y="10"/>
                  </a:lnTo>
                  <a:lnTo>
                    <a:pt x="329" y="10"/>
                  </a:lnTo>
                  <a:lnTo>
                    <a:pt x="329" y="15"/>
                  </a:lnTo>
                  <a:lnTo>
                    <a:pt x="329" y="15"/>
                  </a:lnTo>
                  <a:lnTo>
                    <a:pt x="329" y="15"/>
                  </a:lnTo>
                  <a:lnTo>
                    <a:pt x="329" y="15"/>
                  </a:lnTo>
                  <a:lnTo>
                    <a:pt x="334" y="15"/>
                  </a:lnTo>
                  <a:lnTo>
                    <a:pt x="334" y="19"/>
                  </a:lnTo>
                  <a:lnTo>
                    <a:pt x="334" y="19"/>
                  </a:lnTo>
                  <a:lnTo>
                    <a:pt x="339" y="24"/>
                  </a:lnTo>
                  <a:lnTo>
                    <a:pt x="339" y="24"/>
                  </a:lnTo>
                  <a:lnTo>
                    <a:pt x="339" y="29"/>
                  </a:lnTo>
                  <a:lnTo>
                    <a:pt x="344" y="29"/>
                  </a:lnTo>
                  <a:lnTo>
                    <a:pt x="344" y="29"/>
                  </a:lnTo>
                  <a:lnTo>
                    <a:pt x="344" y="29"/>
                  </a:lnTo>
                  <a:lnTo>
                    <a:pt x="344" y="29"/>
                  </a:lnTo>
                  <a:lnTo>
                    <a:pt x="344" y="29"/>
                  </a:lnTo>
                  <a:lnTo>
                    <a:pt x="349" y="29"/>
                  </a:lnTo>
                  <a:lnTo>
                    <a:pt x="349" y="29"/>
                  </a:lnTo>
                  <a:lnTo>
                    <a:pt x="349" y="29"/>
                  </a:lnTo>
                  <a:lnTo>
                    <a:pt x="349" y="29"/>
                  </a:lnTo>
                  <a:lnTo>
                    <a:pt x="349" y="29"/>
                  </a:lnTo>
                  <a:lnTo>
                    <a:pt x="349" y="29"/>
                  </a:lnTo>
                  <a:lnTo>
                    <a:pt x="349" y="24"/>
                  </a:lnTo>
                  <a:lnTo>
                    <a:pt x="349" y="24"/>
                  </a:lnTo>
                  <a:lnTo>
                    <a:pt x="349" y="24"/>
                  </a:lnTo>
                  <a:lnTo>
                    <a:pt x="349" y="24"/>
                  </a:lnTo>
                  <a:lnTo>
                    <a:pt x="349" y="24"/>
                  </a:lnTo>
                  <a:lnTo>
                    <a:pt x="349" y="24"/>
                  </a:lnTo>
                  <a:lnTo>
                    <a:pt x="354" y="29"/>
                  </a:lnTo>
                  <a:lnTo>
                    <a:pt x="354" y="29"/>
                  </a:lnTo>
                  <a:lnTo>
                    <a:pt x="354" y="29"/>
                  </a:lnTo>
                  <a:lnTo>
                    <a:pt x="359" y="34"/>
                  </a:lnTo>
                  <a:lnTo>
                    <a:pt x="359" y="34"/>
                  </a:lnTo>
                  <a:lnTo>
                    <a:pt x="359" y="34"/>
                  </a:lnTo>
                  <a:lnTo>
                    <a:pt x="359" y="34"/>
                  </a:lnTo>
                  <a:lnTo>
                    <a:pt x="359" y="34"/>
                  </a:lnTo>
                  <a:lnTo>
                    <a:pt x="359" y="34"/>
                  </a:lnTo>
                  <a:lnTo>
                    <a:pt x="354" y="34"/>
                  </a:lnTo>
                  <a:lnTo>
                    <a:pt x="354" y="39"/>
                  </a:lnTo>
                  <a:lnTo>
                    <a:pt x="354" y="39"/>
                  </a:lnTo>
                  <a:lnTo>
                    <a:pt x="354" y="39"/>
                  </a:lnTo>
                  <a:lnTo>
                    <a:pt x="359" y="39"/>
                  </a:lnTo>
                  <a:lnTo>
                    <a:pt x="359" y="44"/>
                  </a:lnTo>
                  <a:lnTo>
                    <a:pt x="359" y="44"/>
                  </a:lnTo>
                  <a:lnTo>
                    <a:pt x="359" y="48"/>
                  </a:lnTo>
                  <a:lnTo>
                    <a:pt x="363" y="48"/>
                  </a:lnTo>
                  <a:lnTo>
                    <a:pt x="363" y="53"/>
                  </a:lnTo>
                  <a:lnTo>
                    <a:pt x="363" y="53"/>
                  </a:lnTo>
                  <a:lnTo>
                    <a:pt x="363" y="58"/>
                  </a:lnTo>
                  <a:lnTo>
                    <a:pt x="363" y="58"/>
                  </a:lnTo>
                  <a:lnTo>
                    <a:pt x="363" y="58"/>
                  </a:lnTo>
                  <a:lnTo>
                    <a:pt x="368" y="58"/>
                  </a:lnTo>
                  <a:lnTo>
                    <a:pt x="368" y="58"/>
                  </a:lnTo>
                  <a:lnTo>
                    <a:pt x="368" y="63"/>
                  </a:lnTo>
                  <a:lnTo>
                    <a:pt x="373" y="63"/>
                  </a:lnTo>
                  <a:lnTo>
                    <a:pt x="373" y="63"/>
                  </a:lnTo>
                  <a:lnTo>
                    <a:pt x="378" y="63"/>
                  </a:lnTo>
                  <a:lnTo>
                    <a:pt x="378" y="63"/>
                  </a:lnTo>
                  <a:lnTo>
                    <a:pt x="378" y="68"/>
                  </a:lnTo>
                  <a:lnTo>
                    <a:pt x="378" y="68"/>
                  </a:lnTo>
                  <a:lnTo>
                    <a:pt x="378" y="68"/>
                  </a:lnTo>
                  <a:lnTo>
                    <a:pt x="383" y="68"/>
                  </a:lnTo>
                  <a:lnTo>
                    <a:pt x="388" y="68"/>
                  </a:lnTo>
                  <a:lnTo>
                    <a:pt x="388" y="68"/>
                  </a:lnTo>
                  <a:lnTo>
                    <a:pt x="392" y="73"/>
                  </a:lnTo>
                  <a:lnTo>
                    <a:pt x="392" y="73"/>
                  </a:lnTo>
                  <a:lnTo>
                    <a:pt x="392" y="73"/>
                  </a:lnTo>
                  <a:lnTo>
                    <a:pt x="397" y="73"/>
                  </a:lnTo>
                  <a:lnTo>
                    <a:pt x="397" y="73"/>
                  </a:lnTo>
                  <a:lnTo>
                    <a:pt x="397" y="77"/>
                  </a:lnTo>
                  <a:lnTo>
                    <a:pt x="397" y="77"/>
                  </a:lnTo>
                  <a:lnTo>
                    <a:pt x="397" y="77"/>
                  </a:lnTo>
                  <a:lnTo>
                    <a:pt x="397" y="77"/>
                  </a:lnTo>
                  <a:lnTo>
                    <a:pt x="397" y="77"/>
                  </a:lnTo>
                  <a:lnTo>
                    <a:pt x="397" y="82"/>
                  </a:lnTo>
                  <a:lnTo>
                    <a:pt x="397" y="82"/>
                  </a:lnTo>
                  <a:lnTo>
                    <a:pt x="402" y="82"/>
                  </a:lnTo>
                  <a:lnTo>
                    <a:pt x="402" y="82"/>
                  </a:lnTo>
                  <a:lnTo>
                    <a:pt x="402" y="82"/>
                  </a:lnTo>
                  <a:lnTo>
                    <a:pt x="402" y="87"/>
                  </a:lnTo>
                  <a:lnTo>
                    <a:pt x="402" y="87"/>
                  </a:lnTo>
                  <a:lnTo>
                    <a:pt x="402" y="87"/>
                  </a:lnTo>
                  <a:lnTo>
                    <a:pt x="402" y="92"/>
                  </a:lnTo>
                  <a:lnTo>
                    <a:pt x="402" y="92"/>
                  </a:lnTo>
                  <a:lnTo>
                    <a:pt x="407" y="92"/>
                  </a:lnTo>
                  <a:lnTo>
                    <a:pt x="412" y="97"/>
                  </a:lnTo>
                  <a:lnTo>
                    <a:pt x="412" y="97"/>
                  </a:lnTo>
                  <a:lnTo>
                    <a:pt x="417" y="97"/>
                  </a:lnTo>
                  <a:lnTo>
                    <a:pt x="421" y="97"/>
                  </a:lnTo>
                  <a:lnTo>
                    <a:pt x="426" y="97"/>
                  </a:lnTo>
                  <a:lnTo>
                    <a:pt x="426" y="102"/>
                  </a:lnTo>
                  <a:lnTo>
                    <a:pt x="431" y="102"/>
                  </a:lnTo>
                  <a:lnTo>
                    <a:pt x="431" y="102"/>
                  </a:lnTo>
                  <a:lnTo>
                    <a:pt x="436" y="102"/>
                  </a:lnTo>
                  <a:lnTo>
                    <a:pt x="436" y="102"/>
                  </a:lnTo>
                  <a:lnTo>
                    <a:pt x="436" y="102"/>
                  </a:lnTo>
                  <a:lnTo>
                    <a:pt x="436" y="102"/>
                  </a:lnTo>
                  <a:lnTo>
                    <a:pt x="441" y="102"/>
                  </a:lnTo>
                  <a:lnTo>
                    <a:pt x="441" y="106"/>
                  </a:lnTo>
                  <a:lnTo>
                    <a:pt x="436" y="106"/>
                  </a:lnTo>
                  <a:lnTo>
                    <a:pt x="436" y="106"/>
                  </a:lnTo>
                  <a:lnTo>
                    <a:pt x="436" y="106"/>
                  </a:lnTo>
                  <a:lnTo>
                    <a:pt x="436" y="111"/>
                  </a:lnTo>
                  <a:lnTo>
                    <a:pt x="436" y="111"/>
                  </a:lnTo>
                  <a:lnTo>
                    <a:pt x="436" y="111"/>
                  </a:lnTo>
                  <a:lnTo>
                    <a:pt x="431" y="111"/>
                  </a:lnTo>
                  <a:lnTo>
                    <a:pt x="431" y="116"/>
                  </a:lnTo>
                  <a:lnTo>
                    <a:pt x="431" y="116"/>
                  </a:lnTo>
                  <a:lnTo>
                    <a:pt x="431" y="116"/>
                  </a:lnTo>
                  <a:lnTo>
                    <a:pt x="436" y="116"/>
                  </a:lnTo>
                  <a:lnTo>
                    <a:pt x="436" y="116"/>
                  </a:lnTo>
                  <a:lnTo>
                    <a:pt x="436" y="116"/>
                  </a:lnTo>
                  <a:lnTo>
                    <a:pt x="436" y="116"/>
                  </a:lnTo>
                  <a:lnTo>
                    <a:pt x="436" y="121"/>
                  </a:lnTo>
                  <a:lnTo>
                    <a:pt x="436" y="121"/>
                  </a:lnTo>
                  <a:lnTo>
                    <a:pt x="441" y="126"/>
                  </a:lnTo>
                  <a:lnTo>
                    <a:pt x="441" y="126"/>
                  </a:lnTo>
                  <a:lnTo>
                    <a:pt x="441" y="131"/>
                  </a:lnTo>
                  <a:lnTo>
                    <a:pt x="441" y="131"/>
                  </a:lnTo>
                  <a:lnTo>
                    <a:pt x="441" y="135"/>
                  </a:lnTo>
                  <a:lnTo>
                    <a:pt x="441" y="135"/>
                  </a:lnTo>
                  <a:lnTo>
                    <a:pt x="441" y="135"/>
                  </a:lnTo>
                  <a:lnTo>
                    <a:pt x="441" y="135"/>
                  </a:lnTo>
                  <a:lnTo>
                    <a:pt x="441" y="135"/>
                  </a:lnTo>
                  <a:lnTo>
                    <a:pt x="446" y="135"/>
                  </a:lnTo>
                  <a:lnTo>
                    <a:pt x="446" y="140"/>
                  </a:lnTo>
                  <a:lnTo>
                    <a:pt x="446" y="140"/>
                  </a:lnTo>
                  <a:lnTo>
                    <a:pt x="446" y="140"/>
                  </a:lnTo>
                  <a:lnTo>
                    <a:pt x="446" y="140"/>
                  </a:lnTo>
                  <a:lnTo>
                    <a:pt x="446" y="145"/>
                  </a:lnTo>
                  <a:lnTo>
                    <a:pt x="451" y="145"/>
                  </a:lnTo>
                  <a:lnTo>
                    <a:pt x="451" y="145"/>
                  </a:lnTo>
                  <a:lnTo>
                    <a:pt x="455" y="145"/>
                  </a:lnTo>
                  <a:lnTo>
                    <a:pt x="455" y="145"/>
                  </a:lnTo>
                  <a:lnTo>
                    <a:pt x="455" y="145"/>
                  </a:lnTo>
                  <a:lnTo>
                    <a:pt x="455" y="145"/>
                  </a:lnTo>
                  <a:lnTo>
                    <a:pt x="455" y="145"/>
                  </a:lnTo>
                  <a:lnTo>
                    <a:pt x="455" y="145"/>
                  </a:lnTo>
                  <a:lnTo>
                    <a:pt x="455" y="145"/>
                  </a:lnTo>
                  <a:lnTo>
                    <a:pt x="455" y="150"/>
                  </a:lnTo>
                  <a:lnTo>
                    <a:pt x="455" y="150"/>
                  </a:lnTo>
                  <a:lnTo>
                    <a:pt x="460" y="150"/>
                  </a:lnTo>
                  <a:lnTo>
                    <a:pt x="460" y="150"/>
                  </a:lnTo>
                  <a:lnTo>
                    <a:pt x="465" y="150"/>
                  </a:lnTo>
                  <a:lnTo>
                    <a:pt x="465" y="155"/>
                  </a:lnTo>
                  <a:lnTo>
                    <a:pt x="465" y="155"/>
                  </a:lnTo>
                  <a:lnTo>
                    <a:pt x="470" y="155"/>
                  </a:lnTo>
                  <a:lnTo>
                    <a:pt x="470" y="155"/>
                  </a:lnTo>
                  <a:lnTo>
                    <a:pt x="475" y="155"/>
                  </a:lnTo>
                  <a:lnTo>
                    <a:pt x="475" y="155"/>
                  </a:lnTo>
                  <a:lnTo>
                    <a:pt x="480" y="160"/>
                  </a:lnTo>
                  <a:lnTo>
                    <a:pt x="480" y="160"/>
                  </a:lnTo>
                  <a:lnTo>
                    <a:pt x="484" y="160"/>
                  </a:lnTo>
                  <a:lnTo>
                    <a:pt x="484" y="164"/>
                  </a:lnTo>
                  <a:lnTo>
                    <a:pt x="484" y="164"/>
                  </a:lnTo>
                  <a:lnTo>
                    <a:pt x="484" y="164"/>
                  </a:lnTo>
                  <a:lnTo>
                    <a:pt x="489" y="169"/>
                  </a:lnTo>
                  <a:lnTo>
                    <a:pt x="489" y="169"/>
                  </a:lnTo>
                  <a:lnTo>
                    <a:pt x="489" y="169"/>
                  </a:lnTo>
                  <a:lnTo>
                    <a:pt x="494" y="169"/>
                  </a:lnTo>
                  <a:lnTo>
                    <a:pt x="494" y="169"/>
                  </a:lnTo>
                  <a:lnTo>
                    <a:pt x="494" y="169"/>
                  </a:lnTo>
                  <a:lnTo>
                    <a:pt x="494" y="174"/>
                  </a:lnTo>
                  <a:lnTo>
                    <a:pt x="499" y="174"/>
                  </a:lnTo>
                  <a:lnTo>
                    <a:pt x="499" y="174"/>
                  </a:lnTo>
                  <a:lnTo>
                    <a:pt x="499" y="174"/>
                  </a:lnTo>
                  <a:lnTo>
                    <a:pt x="494" y="174"/>
                  </a:lnTo>
                  <a:lnTo>
                    <a:pt x="494" y="174"/>
                  </a:lnTo>
                  <a:lnTo>
                    <a:pt x="494" y="179"/>
                  </a:lnTo>
                  <a:lnTo>
                    <a:pt x="494" y="179"/>
                  </a:lnTo>
                  <a:lnTo>
                    <a:pt x="494" y="179"/>
                  </a:lnTo>
                  <a:lnTo>
                    <a:pt x="494" y="179"/>
                  </a:lnTo>
                  <a:lnTo>
                    <a:pt x="494" y="184"/>
                  </a:lnTo>
                  <a:lnTo>
                    <a:pt x="494" y="184"/>
                  </a:lnTo>
                  <a:lnTo>
                    <a:pt x="499" y="189"/>
                  </a:lnTo>
                  <a:lnTo>
                    <a:pt x="499" y="189"/>
                  </a:lnTo>
                  <a:lnTo>
                    <a:pt x="499" y="189"/>
                  </a:lnTo>
                  <a:lnTo>
                    <a:pt x="499" y="189"/>
                  </a:lnTo>
                  <a:lnTo>
                    <a:pt x="499" y="193"/>
                  </a:lnTo>
                  <a:lnTo>
                    <a:pt x="499" y="193"/>
                  </a:lnTo>
                  <a:lnTo>
                    <a:pt x="499" y="193"/>
                  </a:lnTo>
                  <a:lnTo>
                    <a:pt x="499" y="193"/>
                  </a:lnTo>
                  <a:lnTo>
                    <a:pt x="499" y="193"/>
                  </a:lnTo>
                  <a:lnTo>
                    <a:pt x="499" y="193"/>
                  </a:lnTo>
                  <a:lnTo>
                    <a:pt x="499" y="198"/>
                  </a:lnTo>
                  <a:lnTo>
                    <a:pt x="499" y="198"/>
                  </a:lnTo>
                  <a:lnTo>
                    <a:pt x="499" y="198"/>
                  </a:lnTo>
                  <a:lnTo>
                    <a:pt x="499" y="198"/>
                  </a:lnTo>
                  <a:lnTo>
                    <a:pt x="499" y="198"/>
                  </a:lnTo>
                  <a:lnTo>
                    <a:pt x="499" y="198"/>
                  </a:lnTo>
                  <a:lnTo>
                    <a:pt x="499" y="198"/>
                  </a:lnTo>
                  <a:lnTo>
                    <a:pt x="499" y="198"/>
                  </a:lnTo>
                  <a:lnTo>
                    <a:pt x="494" y="198"/>
                  </a:lnTo>
                  <a:lnTo>
                    <a:pt x="494" y="198"/>
                  </a:lnTo>
                  <a:lnTo>
                    <a:pt x="494" y="198"/>
                  </a:lnTo>
                  <a:lnTo>
                    <a:pt x="494" y="198"/>
                  </a:lnTo>
                  <a:lnTo>
                    <a:pt x="494" y="198"/>
                  </a:lnTo>
                  <a:lnTo>
                    <a:pt x="494" y="198"/>
                  </a:lnTo>
                  <a:lnTo>
                    <a:pt x="494" y="198"/>
                  </a:lnTo>
                  <a:lnTo>
                    <a:pt x="494" y="203"/>
                  </a:lnTo>
                  <a:lnTo>
                    <a:pt x="489" y="203"/>
                  </a:lnTo>
                  <a:lnTo>
                    <a:pt x="489" y="203"/>
                  </a:lnTo>
                  <a:lnTo>
                    <a:pt x="489" y="203"/>
                  </a:lnTo>
                  <a:lnTo>
                    <a:pt x="489" y="203"/>
                  </a:lnTo>
                  <a:lnTo>
                    <a:pt x="489" y="203"/>
                  </a:lnTo>
                  <a:lnTo>
                    <a:pt x="484" y="203"/>
                  </a:lnTo>
                  <a:lnTo>
                    <a:pt x="484" y="198"/>
                  </a:lnTo>
                  <a:lnTo>
                    <a:pt x="484" y="198"/>
                  </a:lnTo>
                  <a:lnTo>
                    <a:pt x="484" y="198"/>
                  </a:lnTo>
                  <a:lnTo>
                    <a:pt x="480" y="198"/>
                  </a:lnTo>
                  <a:lnTo>
                    <a:pt x="480" y="203"/>
                  </a:lnTo>
                  <a:lnTo>
                    <a:pt x="480" y="203"/>
                  </a:lnTo>
                  <a:lnTo>
                    <a:pt x="480" y="203"/>
                  </a:lnTo>
                  <a:lnTo>
                    <a:pt x="480" y="203"/>
                  </a:lnTo>
                  <a:lnTo>
                    <a:pt x="480" y="203"/>
                  </a:lnTo>
                  <a:lnTo>
                    <a:pt x="480" y="203"/>
                  </a:lnTo>
                  <a:lnTo>
                    <a:pt x="480" y="203"/>
                  </a:lnTo>
                  <a:lnTo>
                    <a:pt x="475" y="203"/>
                  </a:lnTo>
                  <a:lnTo>
                    <a:pt x="475" y="203"/>
                  </a:lnTo>
                  <a:lnTo>
                    <a:pt x="475" y="203"/>
                  </a:lnTo>
                  <a:lnTo>
                    <a:pt x="475" y="203"/>
                  </a:lnTo>
                  <a:lnTo>
                    <a:pt x="475" y="203"/>
                  </a:lnTo>
                  <a:lnTo>
                    <a:pt x="475" y="203"/>
                  </a:lnTo>
                  <a:lnTo>
                    <a:pt x="475" y="203"/>
                  </a:lnTo>
                  <a:lnTo>
                    <a:pt x="475" y="203"/>
                  </a:lnTo>
                  <a:lnTo>
                    <a:pt x="475" y="203"/>
                  </a:lnTo>
                  <a:lnTo>
                    <a:pt x="470" y="203"/>
                  </a:lnTo>
                  <a:lnTo>
                    <a:pt x="470" y="203"/>
                  </a:lnTo>
                  <a:lnTo>
                    <a:pt x="470" y="203"/>
                  </a:lnTo>
                  <a:lnTo>
                    <a:pt x="465" y="208"/>
                  </a:lnTo>
                  <a:lnTo>
                    <a:pt x="465" y="208"/>
                  </a:lnTo>
                  <a:lnTo>
                    <a:pt x="460" y="208"/>
                  </a:lnTo>
                  <a:lnTo>
                    <a:pt x="460" y="213"/>
                  </a:lnTo>
                  <a:lnTo>
                    <a:pt x="460" y="213"/>
                  </a:lnTo>
                  <a:lnTo>
                    <a:pt x="460" y="213"/>
                  </a:lnTo>
                  <a:lnTo>
                    <a:pt x="460" y="213"/>
                  </a:lnTo>
                  <a:lnTo>
                    <a:pt x="455" y="213"/>
                  </a:lnTo>
                  <a:lnTo>
                    <a:pt x="455" y="213"/>
                  </a:lnTo>
                  <a:lnTo>
                    <a:pt x="455" y="213"/>
                  </a:lnTo>
                  <a:lnTo>
                    <a:pt x="455" y="213"/>
                  </a:lnTo>
                  <a:lnTo>
                    <a:pt x="455" y="213"/>
                  </a:lnTo>
                  <a:lnTo>
                    <a:pt x="451" y="213"/>
                  </a:lnTo>
                  <a:lnTo>
                    <a:pt x="451" y="218"/>
                  </a:lnTo>
                  <a:lnTo>
                    <a:pt x="451" y="218"/>
                  </a:lnTo>
                  <a:lnTo>
                    <a:pt x="451" y="218"/>
                  </a:lnTo>
                  <a:lnTo>
                    <a:pt x="451" y="218"/>
                  </a:lnTo>
                  <a:lnTo>
                    <a:pt x="451" y="213"/>
                  </a:lnTo>
                  <a:lnTo>
                    <a:pt x="446" y="213"/>
                  </a:lnTo>
                  <a:lnTo>
                    <a:pt x="446" y="213"/>
                  </a:lnTo>
                  <a:lnTo>
                    <a:pt x="446" y="213"/>
                  </a:lnTo>
                  <a:lnTo>
                    <a:pt x="441" y="213"/>
                  </a:lnTo>
                  <a:lnTo>
                    <a:pt x="441" y="213"/>
                  </a:lnTo>
                  <a:lnTo>
                    <a:pt x="441" y="213"/>
                  </a:lnTo>
                  <a:lnTo>
                    <a:pt x="441" y="213"/>
                  </a:lnTo>
                  <a:lnTo>
                    <a:pt x="441" y="218"/>
                  </a:lnTo>
                  <a:lnTo>
                    <a:pt x="441" y="218"/>
                  </a:lnTo>
                  <a:lnTo>
                    <a:pt x="441" y="218"/>
                  </a:lnTo>
                  <a:lnTo>
                    <a:pt x="441" y="218"/>
                  </a:lnTo>
                  <a:lnTo>
                    <a:pt x="441" y="218"/>
                  </a:lnTo>
                  <a:lnTo>
                    <a:pt x="441" y="218"/>
                  </a:lnTo>
                  <a:lnTo>
                    <a:pt x="441" y="218"/>
                  </a:lnTo>
                  <a:lnTo>
                    <a:pt x="441" y="218"/>
                  </a:lnTo>
                  <a:lnTo>
                    <a:pt x="441" y="218"/>
                  </a:lnTo>
                  <a:lnTo>
                    <a:pt x="441" y="223"/>
                  </a:lnTo>
                  <a:lnTo>
                    <a:pt x="441" y="223"/>
                  </a:lnTo>
                  <a:lnTo>
                    <a:pt x="436" y="223"/>
                  </a:lnTo>
                  <a:lnTo>
                    <a:pt x="436" y="223"/>
                  </a:lnTo>
                  <a:lnTo>
                    <a:pt x="436" y="223"/>
                  </a:lnTo>
                  <a:lnTo>
                    <a:pt x="436" y="223"/>
                  </a:lnTo>
                  <a:lnTo>
                    <a:pt x="436" y="223"/>
                  </a:lnTo>
                  <a:lnTo>
                    <a:pt x="436" y="223"/>
                  </a:lnTo>
                  <a:lnTo>
                    <a:pt x="436" y="218"/>
                  </a:lnTo>
                  <a:lnTo>
                    <a:pt x="436" y="218"/>
                  </a:lnTo>
                  <a:lnTo>
                    <a:pt x="431" y="218"/>
                  </a:lnTo>
                  <a:lnTo>
                    <a:pt x="431" y="218"/>
                  </a:lnTo>
                  <a:lnTo>
                    <a:pt x="431" y="218"/>
                  </a:lnTo>
                  <a:lnTo>
                    <a:pt x="431" y="218"/>
                  </a:lnTo>
                  <a:lnTo>
                    <a:pt x="431" y="218"/>
                  </a:lnTo>
                  <a:lnTo>
                    <a:pt x="431" y="218"/>
                  </a:lnTo>
                  <a:lnTo>
                    <a:pt x="431" y="218"/>
                  </a:lnTo>
                  <a:lnTo>
                    <a:pt x="431" y="223"/>
                  </a:lnTo>
                  <a:lnTo>
                    <a:pt x="431" y="223"/>
                  </a:lnTo>
                  <a:lnTo>
                    <a:pt x="431" y="223"/>
                  </a:lnTo>
                  <a:lnTo>
                    <a:pt x="431" y="223"/>
                  </a:lnTo>
                  <a:lnTo>
                    <a:pt x="431" y="223"/>
                  </a:lnTo>
                  <a:lnTo>
                    <a:pt x="431" y="223"/>
                  </a:lnTo>
                  <a:lnTo>
                    <a:pt x="431" y="223"/>
                  </a:lnTo>
                  <a:lnTo>
                    <a:pt x="431" y="227"/>
                  </a:lnTo>
                  <a:lnTo>
                    <a:pt x="431" y="227"/>
                  </a:lnTo>
                  <a:lnTo>
                    <a:pt x="431" y="227"/>
                  </a:lnTo>
                  <a:lnTo>
                    <a:pt x="431" y="232"/>
                  </a:lnTo>
                  <a:lnTo>
                    <a:pt x="431" y="232"/>
                  </a:lnTo>
                  <a:lnTo>
                    <a:pt x="426" y="232"/>
                  </a:lnTo>
                  <a:lnTo>
                    <a:pt x="426" y="232"/>
                  </a:lnTo>
                  <a:lnTo>
                    <a:pt x="426" y="232"/>
                  </a:lnTo>
                  <a:lnTo>
                    <a:pt x="426" y="232"/>
                  </a:lnTo>
                  <a:lnTo>
                    <a:pt x="421" y="227"/>
                  </a:lnTo>
                  <a:lnTo>
                    <a:pt x="421" y="227"/>
                  </a:lnTo>
                  <a:lnTo>
                    <a:pt x="421" y="227"/>
                  </a:lnTo>
                  <a:lnTo>
                    <a:pt x="421" y="227"/>
                  </a:lnTo>
                  <a:lnTo>
                    <a:pt x="421" y="227"/>
                  </a:lnTo>
                  <a:lnTo>
                    <a:pt x="421" y="227"/>
                  </a:lnTo>
                  <a:lnTo>
                    <a:pt x="421" y="227"/>
                  </a:lnTo>
                  <a:lnTo>
                    <a:pt x="417" y="223"/>
                  </a:lnTo>
                  <a:lnTo>
                    <a:pt x="417" y="223"/>
                  </a:lnTo>
                  <a:lnTo>
                    <a:pt x="417" y="223"/>
                  </a:lnTo>
                  <a:lnTo>
                    <a:pt x="417" y="223"/>
                  </a:lnTo>
                  <a:lnTo>
                    <a:pt x="417" y="223"/>
                  </a:lnTo>
                  <a:lnTo>
                    <a:pt x="412" y="223"/>
                  </a:lnTo>
                  <a:lnTo>
                    <a:pt x="412" y="223"/>
                  </a:lnTo>
                  <a:lnTo>
                    <a:pt x="412" y="223"/>
                  </a:lnTo>
                  <a:lnTo>
                    <a:pt x="412" y="223"/>
                  </a:lnTo>
                  <a:lnTo>
                    <a:pt x="412" y="223"/>
                  </a:lnTo>
                  <a:lnTo>
                    <a:pt x="412" y="223"/>
                  </a:lnTo>
                  <a:lnTo>
                    <a:pt x="412" y="227"/>
                  </a:lnTo>
                  <a:lnTo>
                    <a:pt x="407" y="227"/>
                  </a:lnTo>
                  <a:lnTo>
                    <a:pt x="407" y="227"/>
                  </a:lnTo>
                  <a:lnTo>
                    <a:pt x="407" y="227"/>
                  </a:lnTo>
                  <a:lnTo>
                    <a:pt x="407" y="227"/>
                  </a:lnTo>
                  <a:lnTo>
                    <a:pt x="407" y="227"/>
                  </a:lnTo>
                  <a:lnTo>
                    <a:pt x="407" y="227"/>
                  </a:lnTo>
                  <a:lnTo>
                    <a:pt x="407" y="227"/>
                  </a:lnTo>
                  <a:lnTo>
                    <a:pt x="407" y="223"/>
                  </a:lnTo>
                  <a:lnTo>
                    <a:pt x="402" y="223"/>
                  </a:lnTo>
                  <a:lnTo>
                    <a:pt x="402" y="227"/>
                  </a:lnTo>
                  <a:lnTo>
                    <a:pt x="397" y="227"/>
                  </a:lnTo>
                  <a:lnTo>
                    <a:pt x="397" y="227"/>
                  </a:lnTo>
                  <a:lnTo>
                    <a:pt x="397" y="227"/>
                  </a:lnTo>
                  <a:lnTo>
                    <a:pt x="397" y="227"/>
                  </a:lnTo>
                  <a:lnTo>
                    <a:pt x="397" y="227"/>
                  </a:lnTo>
                  <a:lnTo>
                    <a:pt x="397" y="227"/>
                  </a:lnTo>
                  <a:lnTo>
                    <a:pt x="397" y="232"/>
                  </a:lnTo>
                  <a:lnTo>
                    <a:pt x="397" y="232"/>
                  </a:lnTo>
                  <a:lnTo>
                    <a:pt x="397" y="232"/>
                  </a:lnTo>
                  <a:lnTo>
                    <a:pt x="392" y="232"/>
                  </a:lnTo>
                  <a:lnTo>
                    <a:pt x="392" y="232"/>
                  </a:lnTo>
                  <a:lnTo>
                    <a:pt x="388" y="232"/>
                  </a:lnTo>
                  <a:lnTo>
                    <a:pt x="388" y="232"/>
                  </a:lnTo>
                  <a:lnTo>
                    <a:pt x="383" y="232"/>
                  </a:lnTo>
                  <a:lnTo>
                    <a:pt x="383" y="232"/>
                  </a:lnTo>
                  <a:lnTo>
                    <a:pt x="378" y="232"/>
                  </a:lnTo>
                  <a:lnTo>
                    <a:pt x="378" y="232"/>
                  </a:lnTo>
                  <a:lnTo>
                    <a:pt x="373" y="232"/>
                  </a:lnTo>
                  <a:lnTo>
                    <a:pt x="368" y="237"/>
                  </a:lnTo>
                  <a:lnTo>
                    <a:pt x="368" y="237"/>
                  </a:lnTo>
                  <a:lnTo>
                    <a:pt x="363" y="237"/>
                  </a:lnTo>
                  <a:lnTo>
                    <a:pt x="359" y="242"/>
                  </a:lnTo>
                  <a:lnTo>
                    <a:pt x="354" y="242"/>
                  </a:lnTo>
                  <a:lnTo>
                    <a:pt x="354" y="242"/>
                  </a:lnTo>
                  <a:lnTo>
                    <a:pt x="354" y="242"/>
                  </a:lnTo>
                  <a:lnTo>
                    <a:pt x="349" y="247"/>
                  </a:lnTo>
                  <a:lnTo>
                    <a:pt x="349" y="247"/>
                  </a:lnTo>
                  <a:lnTo>
                    <a:pt x="344" y="247"/>
                  </a:lnTo>
                  <a:lnTo>
                    <a:pt x="339" y="247"/>
                  </a:lnTo>
                  <a:lnTo>
                    <a:pt x="339" y="252"/>
                  </a:lnTo>
                  <a:lnTo>
                    <a:pt x="334" y="252"/>
                  </a:lnTo>
                  <a:lnTo>
                    <a:pt x="334" y="252"/>
                  </a:lnTo>
                  <a:lnTo>
                    <a:pt x="325" y="256"/>
                  </a:lnTo>
                  <a:lnTo>
                    <a:pt x="320" y="256"/>
                  </a:lnTo>
                  <a:lnTo>
                    <a:pt x="320" y="256"/>
                  </a:lnTo>
                  <a:lnTo>
                    <a:pt x="315" y="256"/>
                  </a:lnTo>
                  <a:lnTo>
                    <a:pt x="310" y="256"/>
                  </a:lnTo>
                  <a:lnTo>
                    <a:pt x="300" y="261"/>
                  </a:lnTo>
                  <a:lnTo>
                    <a:pt x="296" y="266"/>
                  </a:lnTo>
                  <a:lnTo>
                    <a:pt x="291" y="271"/>
                  </a:lnTo>
                  <a:lnTo>
                    <a:pt x="286" y="271"/>
                  </a:lnTo>
                  <a:lnTo>
                    <a:pt x="286" y="271"/>
                  </a:lnTo>
                  <a:lnTo>
                    <a:pt x="281" y="276"/>
                  </a:lnTo>
                  <a:lnTo>
                    <a:pt x="281" y="276"/>
                  </a:lnTo>
                  <a:lnTo>
                    <a:pt x="281" y="276"/>
                  </a:lnTo>
                  <a:lnTo>
                    <a:pt x="281" y="281"/>
                  </a:lnTo>
                  <a:lnTo>
                    <a:pt x="281" y="281"/>
                  </a:lnTo>
                  <a:lnTo>
                    <a:pt x="281" y="285"/>
                  </a:lnTo>
                  <a:lnTo>
                    <a:pt x="281" y="285"/>
                  </a:lnTo>
                  <a:lnTo>
                    <a:pt x="281" y="285"/>
                  </a:lnTo>
                  <a:lnTo>
                    <a:pt x="281" y="290"/>
                  </a:lnTo>
                  <a:lnTo>
                    <a:pt x="276" y="290"/>
                  </a:lnTo>
                  <a:lnTo>
                    <a:pt x="276" y="290"/>
                  </a:lnTo>
                  <a:lnTo>
                    <a:pt x="276" y="290"/>
                  </a:lnTo>
                  <a:lnTo>
                    <a:pt x="276" y="290"/>
                  </a:lnTo>
                  <a:lnTo>
                    <a:pt x="271" y="290"/>
                  </a:lnTo>
                  <a:lnTo>
                    <a:pt x="271" y="290"/>
                  </a:lnTo>
                  <a:lnTo>
                    <a:pt x="271" y="290"/>
                  </a:lnTo>
                  <a:lnTo>
                    <a:pt x="267" y="285"/>
                  </a:lnTo>
                  <a:lnTo>
                    <a:pt x="267" y="285"/>
                  </a:lnTo>
                  <a:lnTo>
                    <a:pt x="267" y="285"/>
                  </a:lnTo>
                  <a:lnTo>
                    <a:pt x="267" y="285"/>
                  </a:lnTo>
                  <a:lnTo>
                    <a:pt x="262" y="285"/>
                  </a:lnTo>
                  <a:lnTo>
                    <a:pt x="262" y="285"/>
                  </a:lnTo>
                  <a:lnTo>
                    <a:pt x="262" y="290"/>
                  </a:lnTo>
                  <a:lnTo>
                    <a:pt x="257" y="290"/>
                  </a:lnTo>
                  <a:lnTo>
                    <a:pt x="257" y="290"/>
                  </a:lnTo>
                  <a:lnTo>
                    <a:pt x="257" y="290"/>
                  </a:lnTo>
                  <a:lnTo>
                    <a:pt x="257" y="295"/>
                  </a:lnTo>
                  <a:lnTo>
                    <a:pt x="257" y="295"/>
                  </a:lnTo>
                  <a:lnTo>
                    <a:pt x="257" y="295"/>
                  </a:lnTo>
                  <a:lnTo>
                    <a:pt x="257" y="295"/>
                  </a:lnTo>
                  <a:lnTo>
                    <a:pt x="257" y="295"/>
                  </a:lnTo>
                  <a:lnTo>
                    <a:pt x="252" y="300"/>
                  </a:lnTo>
                  <a:lnTo>
                    <a:pt x="252" y="300"/>
                  </a:lnTo>
                  <a:lnTo>
                    <a:pt x="252" y="300"/>
                  </a:lnTo>
                  <a:lnTo>
                    <a:pt x="252" y="305"/>
                  </a:lnTo>
                  <a:lnTo>
                    <a:pt x="252" y="305"/>
                  </a:lnTo>
                  <a:lnTo>
                    <a:pt x="252" y="305"/>
                  </a:lnTo>
                  <a:lnTo>
                    <a:pt x="247" y="305"/>
                  </a:lnTo>
                  <a:lnTo>
                    <a:pt x="247" y="310"/>
                  </a:lnTo>
                  <a:lnTo>
                    <a:pt x="247" y="310"/>
                  </a:lnTo>
                  <a:lnTo>
                    <a:pt x="247" y="310"/>
                  </a:lnTo>
                  <a:lnTo>
                    <a:pt x="242" y="310"/>
                  </a:lnTo>
                  <a:lnTo>
                    <a:pt x="242" y="314"/>
                  </a:lnTo>
                  <a:lnTo>
                    <a:pt x="238" y="314"/>
                  </a:lnTo>
                  <a:lnTo>
                    <a:pt x="238" y="319"/>
                  </a:lnTo>
                  <a:lnTo>
                    <a:pt x="238" y="319"/>
                  </a:lnTo>
                  <a:lnTo>
                    <a:pt x="233" y="319"/>
                  </a:lnTo>
                  <a:lnTo>
                    <a:pt x="233" y="324"/>
                  </a:lnTo>
                  <a:lnTo>
                    <a:pt x="233" y="324"/>
                  </a:lnTo>
                  <a:lnTo>
                    <a:pt x="233" y="324"/>
                  </a:lnTo>
                  <a:lnTo>
                    <a:pt x="233" y="329"/>
                  </a:lnTo>
                  <a:lnTo>
                    <a:pt x="228" y="329"/>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20" name="Freeform 91">
              <a:extLst>
                <a:ext uri="{FF2B5EF4-FFF2-40B4-BE49-F238E27FC236}">
                  <a16:creationId xmlns:a16="http://schemas.microsoft.com/office/drawing/2014/main" xmlns="" id="{7F606AD3-26D4-4F7F-805E-6131F5BD158F}"/>
                </a:ext>
              </a:extLst>
            </p:cNvPr>
            <p:cNvSpPr>
              <a:spLocks/>
            </p:cNvSpPr>
            <p:nvPr/>
          </p:nvSpPr>
          <p:spPr bwMode="auto">
            <a:xfrm>
              <a:off x="11497437" y="1664775"/>
              <a:ext cx="379965" cy="362684"/>
            </a:xfrm>
            <a:custGeom>
              <a:avLst/>
              <a:gdLst>
                <a:gd name="T0" fmla="*/ 121 w 397"/>
                <a:gd name="T1" fmla="*/ 106 h 425"/>
                <a:gd name="T2" fmla="*/ 145 w 397"/>
                <a:gd name="T3" fmla="*/ 82 h 425"/>
                <a:gd name="T4" fmla="*/ 141 w 397"/>
                <a:gd name="T5" fmla="*/ 72 h 425"/>
                <a:gd name="T6" fmla="*/ 131 w 397"/>
                <a:gd name="T7" fmla="*/ 58 h 425"/>
                <a:gd name="T8" fmla="*/ 131 w 397"/>
                <a:gd name="T9" fmla="*/ 43 h 425"/>
                <a:gd name="T10" fmla="*/ 155 w 397"/>
                <a:gd name="T11" fmla="*/ 43 h 425"/>
                <a:gd name="T12" fmla="*/ 174 w 397"/>
                <a:gd name="T13" fmla="*/ 53 h 425"/>
                <a:gd name="T14" fmla="*/ 194 w 397"/>
                <a:gd name="T15" fmla="*/ 48 h 425"/>
                <a:gd name="T16" fmla="*/ 228 w 397"/>
                <a:gd name="T17" fmla="*/ 48 h 425"/>
                <a:gd name="T18" fmla="*/ 237 w 397"/>
                <a:gd name="T19" fmla="*/ 34 h 425"/>
                <a:gd name="T20" fmla="*/ 233 w 397"/>
                <a:gd name="T21" fmla="*/ 5 h 425"/>
                <a:gd name="T22" fmla="*/ 262 w 397"/>
                <a:gd name="T23" fmla="*/ 0 h 425"/>
                <a:gd name="T24" fmla="*/ 247 w 397"/>
                <a:gd name="T25" fmla="*/ 48 h 425"/>
                <a:gd name="T26" fmla="*/ 247 w 397"/>
                <a:gd name="T27" fmla="*/ 87 h 425"/>
                <a:gd name="T28" fmla="*/ 252 w 397"/>
                <a:gd name="T29" fmla="*/ 106 h 425"/>
                <a:gd name="T30" fmla="*/ 233 w 397"/>
                <a:gd name="T31" fmla="*/ 121 h 425"/>
                <a:gd name="T32" fmla="*/ 242 w 397"/>
                <a:gd name="T33" fmla="*/ 135 h 425"/>
                <a:gd name="T34" fmla="*/ 252 w 397"/>
                <a:gd name="T35" fmla="*/ 150 h 425"/>
                <a:gd name="T36" fmla="*/ 262 w 397"/>
                <a:gd name="T37" fmla="*/ 169 h 425"/>
                <a:gd name="T38" fmla="*/ 266 w 397"/>
                <a:gd name="T39" fmla="*/ 188 h 425"/>
                <a:gd name="T40" fmla="*/ 276 w 397"/>
                <a:gd name="T41" fmla="*/ 193 h 425"/>
                <a:gd name="T42" fmla="*/ 300 w 397"/>
                <a:gd name="T43" fmla="*/ 188 h 425"/>
                <a:gd name="T44" fmla="*/ 329 w 397"/>
                <a:gd name="T45" fmla="*/ 179 h 425"/>
                <a:gd name="T46" fmla="*/ 363 w 397"/>
                <a:gd name="T47" fmla="*/ 179 h 425"/>
                <a:gd name="T48" fmla="*/ 373 w 397"/>
                <a:gd name="T49" fmla="*/ 193 h 425"/>
                <a:gd name="T50" fmla="*/ 392 w 397"/>
                <a:gd name="T51" fmla="*/ 213 h 425"/>
                <a:gd name="T52" fmla="*/ 373 w 397"/>
                <a:gd name="T53" fmla="*/ 232 h 425"/>
                <a:gd name="T54" fmla="*/ 358 w 397"/>
                <a:gd name="T55" fmla="*/ 246 h 425"/>
                <a:gd name="T56" fmla="*/ 358 w 397"/>
                <a:gd name="T57" fmla="*/ 266 h 425"/>
                <a:gd name="T58" fmla="*/ 349 w 397"/>
                <a:gd name="T59" fmla="*/ 276 h 425"/>
                <a:gd name="T60" fmla="*/ 334 w 397"/>
                <a:gd name="T61" fmla="*/ 285 h 425"/>
                <a:gd name="T62" fmla="*/ 310 w 397"/>
                <a:gd name="T63" fmla="*/ 285 h 425"/>
                <a:gd name="T64" fmla="*/ 310 w 397"/>
                <a:gd name="T65" fmla="*/ 309 h 425"/>
                <a:gd name="T66" fmla="*/ 300 w 397"/>
                <a:gd name="T67" fmla="*/ 329 h 425"/>
                <a:gd name="T68" fmla="*/ 305 w 397"/>
                <a:gd name="T69" fmla="*/ 363 h 425"/>
                <a:gd name="T70" fmla="*/ 286 w 397"/>
                <a:gd name="T71" fmla="*/ 372 h 425"/>
                <a:gd name="T72" fmla="*/ 266 w 397"/>
                <a:gd name="T73" fmla="*/ 377 h 425"/>
                <a:gd name="T74" fmla="*/ 247 w 397"/>
                <a:gd name="T75" fmla="*/ 401 h 425"/>
                <a:gd name="T76" fmla="*/ 237 w 397"/>
                <a:gd name="T77" fmla="*/ 411 h 425"/>
                <a:gd name="T78" fmla="*/ 223 w 397"/>
                <a:gd name="T79" fmla="*/ 416 h 425"/>
                <a:gd name="T80" fmla="*/ 203 w 397"/>
                <a:gd name="T81" fmla="*/ 416 h 425"/>
                <a:gd name="T82" fmla="*/ 184 w 397"/>
                <a:gd name="T83" fmla="*/ 406 h 425"/>
                <a:gd name="T84" fmla="*/ 179 w 397"/>
                <a:gd name="T85" fmla="*/ 396 h 425"/>
                <a:gd name="T86" fmla="*/ 170 w 397"/>
                <a:gd name="T87" fmla="*/ 387 h 425"/>
                <a:gd name="T88" fmla="*/ 165 w 397"/>
                <a:gd name="T89" fmla="*/ 377 h 425"/>
                <a:gd name="T90" fmla="*/ 160 w 397"/>
                <a:gd name="T91" fmla="*/ 367 h 425"/>
                <a:gd name="T92" fmla="*/ 145 w 397"/>
                <a:gd name="T93" fmla="*/ 363 h 425"/>
                <a:gd name="T94" fmla="*/ 131 w 397"/>
                <a:gd name="T95" fmla="*/ 367 h 425"/>
                <a:gd name="T96" fmla="*/ 111 w 397"/>
                <a:gd name="T97" fmla="*/ 363 h 425"/>
                <a:gd name="T98" fmla="*/ 97 w 397"/>
                <a:gd name="T99" fmla="*/ 353 h 425"/>
                <a:gd name="T100" fmla="*/ 78 w 397"/>
                <a:gd name="T101" fmla="*/ 343 h 425"/>
                <a:gd name="T102" fmla="*/ 68 w 397"/>
                <a:gd name="T103" fmla="*/ 319 h 425"/>
                <a:gd name="T104" fmla="*/ 34 w 397"/>
                <a:gd name="T105" fmla="*/ 309 h 425"/>
                <a:gd name="T106" fmla="*/ 29 w 397"/>
                <a:gd name="T107" fmla="*/ 300 h 425"/>
                <a:gd name="T108" fmla="*/ 29 w 397"/>
                <a:gd name="T109" fmla="*/ 290 h 425"/>
                <a:gd name="T110" fmla="*/ 20 w 397"/>
                <a:gd name="T111" fmla="*/ 276 h 425"/>
                <a:gd name="T112" fmla="*/ 20 w 397"/>
                <a:gd name="T113" fmla="*/ 266 h 425"/>
                <a:gd name="T114" fmla="*/ 5 w 397"/>
                <a:gd name="T115" fmla="*/ 242 h 425"/>
                <a:gd name="T116" fmla="*/ 5 w 397"/>
                <a:gd name="T117" fmla="*/ 222 h 425"/>
                <a:gd name="T118" fmla="*/ 5 w 397"/>
                <a:gd name="T119" fmla="*/ 203 h 425"/>
                <a:gd name="T120" fmla="*/ 0 w 397"/>
                <a:gd name="T121" fmla="*/ 179 h 425"/>
                <a:gd name="T122" fmla="*/ 5 w 397"/>
                <a:gd name="T123" fmla="*/ 155 h 425"/>
                <a:gd name="T124" fmla="*/ 44 w 397"/>
                <a:gd name="T125" fmla="*/ 14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425">
                  <a:moveTo>
                    <a:pt x="63" y="140"/>
                  </a:moveTo>
                  <a:lnTo>
                    <a:pt x="63" y="140"/>
                  </a:lnTo>
                  <a:lnTo>
                    <a:pt x="73" y="140"/>
                  </a:lnTo>
                  <a:lnTo>
                    <a:pt x="73" y="140"/>
                  </a:lnTo>
                  <a:lnTo>
                    <a:pt x="78" y="140"/>
                  </a:lnTo>
                  <a:lnTo>
                    <a:pt x="78" y="135"/>
                  </a:lnTo>
                  <a:lnTo>
                    <a:pt x="82" y="135"/>
                  </a:lnTo>
                  <a:lnTo>
                    <a:pt x="82" y="135"/>
                  </a:lnTo>
                  <a:lnTo>
                    <a:pt x="87" y="130"/>
                  </a:lnTo>
                  <a:lnTo>
                    <a:pt x="92" y="130"/>
                  </a:lnTo>
                  <a:lnTo>
                    <a:pt x="92" y="126"/>
                  </a:lnTo>
                  <a:lnTo>
                    <a:pt x="92" y="126"/>
                  </a:lnTo>
                  <a:lnTo>
                    <a:pt x="97" y="126"/>
                  </a:lnTo>
                  <a:lnTo>
                    <a:pt x="97" y="126"/>
                  </a:lnTo>
                  <a:lnTo>
                    <a:pt x="102" y="121"/>
                  </a:lnTo>
                  <a:lnTo>
                    <a:pt x="102" y="121"/>
                  </a:lnTo>
                  <a:lnTo>
                    <a:pt x="107" y="116"/>
                  </a:lnTo>
                  <a:lnTo>
                    <a:pt x="111" y="116"/>
                  </a:lnTo>
                  <a:lnTo>
                    <a:pt x="116" y="111"/>
                  </a:lnTo>
                  <a:lnTo>
                    <a:pt x="121" y="106"/>
                  </a:lnTo>
                  <a:lnTo>
                    <a:pt x="121" y="106"/>
                  </a:lnTo>
                  <a:lnTo>
                    <a:pt x="121" y="106"/>
                  </a:lnTo>
                  <a:lnTo>
                    <a:pt x="126" y="106"/>
                  </a:lnTo>
                  <a:lnTo>
                    <a:pt x="126" y="106"/>
                  </a:lnTo>
                  <a:lnTo>
                    <a:pt x="126" y="106"/>
                  </a:lnTo>
                  <a:lnTo>
                    <a:pt x="131" y="106"/>
                  </a:lnTo>
                  <a:lnTo>
                    <a:pt x="131" y="101"/>
                  </a:lnTo>
                  <a:lnTo>
                    <a:pt x="131" y="101"/>
                  </a:lnTo>
                  <a:lnTo>
                    <a:pt x="136" y="97"/>
                  </a:lnTo>
                  <a:lnTo>
                    <a:pt x="136" y="97"/>
                  </a:lnTo>
                  <a:lnTo>
                    <a:pt x="136" y="97"/>
                  </a:lnTo>
                  <a:lnTo>
                    <a:pt x="136" y="97"/>
                  </a:lnTo>
                  <a:lnTo>
                    <a:pt x="141" y="97"/>
                  </a:lnTo>
                  <a:lnTo>
                    <a:pt x="141" y="92"/>
                  </a:lnTo>
                  <a:lnTo>
                    <a:pt x="141" y="92"/>
                  </a:lnTo>
                  <a:lnTo>
                    <a:pt x="141" y="92"/>
                  </a:lnTo>
                  <a:lnTo>
                    <a:pt x="141" y="92"/>
                  </a:lnTo>
                  <a:lnTo>
                    <a:pt x="141" y="92"/>
                  </a:lnTo>
                  <a:lnTo>
                    <a:pt x="141" y="87"/>
                  </a:lnTo>
                  <a:lnTo>
                    <a:pt x="141" y="87"/>
                  </a:lnTo>
                  <a:lnTo>
                    <a:pt x="141" y="82"/>
                  </a:lnTo>
                  <a:lnTo>
                    <a:pt x="145" y="82"/>
                  </a:lnTo>
                  <a:lnTo>
                    <a:pt x="145" y="77"/>
                  </a:lnTo>
                  <a:lnTo>
                    <a:pt x="145" y="77"/>
                  </a:lnTo>
                  <a:lnTo>
                    <a:pt x="145" y="77"/>
                  </a:lnTo>
                  <a:lnTo>
                    <a:pt x="145" y="77"/>
                  </a:lnTo>
                  <a:lnTo>
                    <a:pt x="141" y="77"/>
                  </a:lnTo>
                  <a:lnTo>
                    <a:pt x="141" y="77"/>
                  </a:lnTo>
                  <a:lnTo>
                    <a:pt x="136" y="77"/>
                  </a:lnTo>
                  <a:lnTo>
                    <a:pt x="131" y="77"/>
                  </a:lnTo>
                  <a:lnTo>
                    <a:pt x="131" y="77"/>
                  </a:lnTo>
                  <a:lnTo>
                    <a:pt x="131" y="77"/>
                  </a:lnTo>
                  <a:lnTo>
                    <a:pt x="131" y="77"/>
                  </a:lnTo>
                  <a:lnTo>
                    <a:pt x="131" y="77"/>
                  </a:lnTo>
                  <a:lnTo>
                    <a:pt x="131" y="72"/>
                  </a:lnTo>
                  <a:lnTo>
                    <a:pt x="131" y="72"/>
                  </a:lnTo>
                  <a:lnTo>
                    <a:pt x="131" y="72"/>
                  </a:lnTo>
                  <a:lnTo>
                    <a:pt x="131" y="72"/>
                  </a:lnTo>
                  <a:lnTo>
                    <a:pt x="131" y="72"/>
                  </a:lnTo>
                  <a:lnTo>
                    <a:pt x="136" y="72"/>
                  </a:lnTo>
                  <a:lnTo>
                    <a:pt x="136" y="72"/>
                  </a:lnTo>
                  <a:lnTo>
                    <a:pt x="141" y="72"/>
                  </a:lnTo>
                  <a:lnTo>
                    <a:pt x="141" y="72"/>
                  </a:lnTo>
                  <a:lnTo>
                    <a:pt x="141" y="72"/>
                  </a:lnTo>
                  <a:lnTo>
                    <a:pt x="141" y="72"/>
                  </a:lnTo>
                  <a:lnTo>
                    <a:pt x="141" y="68"/>
                  </a:lnTo>
                  <a:lnTo>
                    <a:pt x="141" y="68"/>
                  </a:lnTo>
                  <a:lnTo>
                    <a:pt x="136" y="68"/>
                  </a:lnTo>
                  <a:lnTo>
                    <a:pt x="136" y="63"/>
                  </a:lnTo>
                  <a:lnTo>
                    <a:pt x="136" y="63"/>
                  </a:lnTo>
                  <a:lnTo>
                    <a:pt x="136" y="63"/>
                  </a:lnTo>
                  <a:lnTo>
                    <a:pt x="131" y="63"/>
                  </a:lnTo>
                  <a:lnTo>
                    <a:pt x="131" y="68"/>
                  </a:lnTo>
                  <a:lnTo>
                    <a:pt x="131" y="63"/>
                  </a:lnTo>
                  <a:lnTo>
                    <a:pt x="126" y="63"/>
                  </a:lnTo>
                  <a:lnTo>
                    <a:pt x="126" y="63"/>
                  </a:lnTo>
                  <a:lnTo>
                    <a:pt x="126" y="63"/>
                  </a:lnTo>
                  <a:lnTo>
                    <a:pt x="126" y="63"/>
                  </a:lnTo>
                  <a:lnTo>
                    <a:pt x="126" y="63"/>
                  </a:lnTo>
                  <a:lnTo>
                    <a:pt x="131" y="58"/>
                  </a:lnTo>
                  <a:lnTo>
                    <a:pt x="131" y="58"/>
                  </a:lnTo>
                  <a:lnTo>
                    <a:pt x="131" y="58"/>
                  </a:lnTo>
                  <a:lnTo>
                    <a:pt x="131" y="58"/>
                  </a:lnTo>
                  <a:lnTo>
                    <a:pt x="131" y="58"/>
                  </a:lnTo>
                  <a:lnTo>
                    <a:pt x="131" y="53"/>
                  </a:lnTo>
                  <a:lnTo>
                    <a:pt x="131" y="53"/>
                  </a:lnTo>
                  <a:lnTo>
                    <a:pt x="131" y="53"/>
                  </a:lnTo>
                  <a:lnTo>
                    <a:pt x="126" y="53"/>
                  </a:lnTo>
                  <a:lnTo>
                    <a:pt x="126" y="53"/>
                  </a:lnTo>
                  <a:lnTo>
                    <a:pt x="126" y="48"/>
                  </a:lnTo>
                  <a:lnTo>
                    <a:pt x="126" y="48"/>
                  </a:lnTo>
                  <a:lnTo>
                    <a:pt x="126" y="48"/>
                  </a:lnTo>
                  <a:lnTo>
                    <a:pt x="121" y="48"/>
                  </a:lnTo>
                  <a:lnTo>
                    <a:pt x="121" y="48"/>
                  </a:lnTo>
                  <a:lnTo>
                    <a:pt x="121" y="48"/>
                  </a:lnTo>
                  <a:lnTo>
                    <a:pt x="121" y="48"/>
                  </a:lnTo>
                  <a:lnTo>
                    <a:pt x="121" y="48"/>
                  </a:lnTo>
                  <a:lnTo>
                    <a:pt x="126" y="48"/>
                  </a:lnTo>
                  <a:lnTo>
                    <a:pt x="131" y="48"/>
                  </a:lnTo>
                  <a:lnTo>
                    <a:pt x="131" y="48"/>
                  </a:lnTo>
                  <a:lnTo>
                    <a:pt x="131" y="48"/>
                  </a:lnTo>
                  <a:lnTo>
                    <a:pt x="131" y="43"/>
                  </a:lnTo>
                  <a:lnTo>
                    <a:pt x="131" y="43"/>
                  </a:lnTo>
                  <a:lnTo>
                    <a:pt x="131" y="43"/>
                  </a:lnTo>
                  <a:lnTo>
                    <a:pt x="131" y="43"/>
                  </a:lnTo>
                  <a:lnTo>
                    <a:pt x="131" y="43"/>
                  </a:lnTo>
                  <a:lnTo>
                    <a:pt x="131" y="43"/>
                  </a:lnTo>
                  <a:lnTo>
                    <a:pt x="136" y="38"/>
                  </a:lnTo>
                  <a:lnTo>
                    <a:pt x="136" y="38"/>
                  </a:lnTo>
                  <a:lnTo>
                    <a:pt x="136" y="38"/>
                  </a:lnTo>
                  <a:lnTo>
                    <a:pt x="136" y="38"/>
                  </a:lnTo>
                  <a:lnTo>
                    <a:pt x="136" y="38"/>
                  </a:lnTo>
                  <a:lnTo>
                    <a:pt x="136" y="38"/>
                  </a:lnTo>
                  <a:lnTo>
                    <a:pt x="136" y="38"/>
                  </a:lnTo>
                  <a:lnTo>
                    <a:pt x="136" y="38"/>
                  </a:lnTo>
                  <a:lnTo>
                    <a:pt x="141" y="38"/>
                  </a:lnTo>
                  <a:lnTo>
                    <a:pt x="141" y="38"/>
                  </a:lnTo>
                  <a:lnTo>
                    <a:pt x="141" y="38"/>
                  </a:lnTo>
                  <a:lnTo>
                    <a:pt x="141" y="38"/>
                  </a:lnTo>
                  <a:lnTo>
                    <a:pt x="145" y="43"/>
                  </a:lnTo>
                  <a:lnTo>
                    <a:pt x="145" y="43"/>
                  </a:lnTo>
                  <a:lnTo>
                    <a:pt x="145" y="43"/>
                  </a:lnTo>
                  <a:lnTo>
                    <a:pt x="150" y="43"/>
                  </a:lnTo>
                  <a:lnTo>
                    <a:pt x="155" y="43"/>
                  </a:lnTo>
                  <a:lnTo>
                    <a:pt x="155" y="43"/>
                  </a:lnTo>
                  <a:lnTo>
                    <a:pt x="155" y="43"/>
                  </a:lnTo>
                  <a:lnTo>
                    <a:pt x="160" y="43"/>
                  </a:lnTo>
                  <a:lnTo>
                    <a:pt x="160" y="43"/>
                  </a:lnTo>
                  <a:lnTo>
                    <a:pt x="160" y="43"/>
                  </a:lnTo>
                  <a:lnTo>
                    <a:pt x="165" y="43"/>
                  </a:lnTo>
                  <a:lnTo>
                    <a:pt x="165" y="48"/>
                  </a:lnTo>
                  <a:lnTo>
                    <a:pt x="165" y="48"/>
                  </a:lnTo>
                  <a:lnTo>
                    <a:pt x="165" y="48"/>
                  </a:lnTo>
                  <a:lnTo>
                    <a:pt x="160" y="53"/>
                  </a:lnTo>
                  <a:lnTo>
                    <a:pt x="160" y="53"/>
                  </a:lnTo>
                  <a:lnTo>
                    <a:pt x="160" y="53"/>
                  </a:lnTo>
                  <a:lnTo>
                    <a:pt x="165" y="53"/>
                  </a:lnTo>
                  <a:lnTo>
                    <a:pt x="165" y="53"/>
                  </a:lnTo>
                  <a:lnTo>
                    <a:pt x="170" y="53"/>
                  </a:lnTo>
                  <a:lnTo>
                    <a:pt x="170" y="53"/>
                  </a:lnTo>
                  <a:lnTo>
                    <a:pt x="170" y="53"/>
                  </a:lnTo>
                  <a:lnTo>
                    <a:pt x="174" y="53"/>
                  </a:lnTo>
                  <a:lnTo>
                    <a:pt x="174" y="53"/>
                  </a:lnTo>
                  <a:lnTo>
                    <a:pt x="174" y="53"/>
                  </a:lnTo>
                  <a:lnTo>
                    <a:pt x="174" y="53"/>
                  </a:lnTo>
                  <a:lnTo>
                    <a:pt x="174" y="53"/>
                  </a:lnTo>
                  <a:lnTo>
                    <a:pt x="174" y="53"/>
                  </a:lnTo>
                  <a:lnTo>
                    <a:pt x="174" y="53"/>
                  </a:lnTo>
                  <a:lnTo>
                    <a:pt x="179" y="48"/>
                  </a:lnTo>
                  <a:lnTo>
                    <a:pt x="179" y="48"/>
                  </a:lnTo>
                  <a:lnTo>
                    <a:pt x="179" y="48"/>
                  </a:lnTo>
                  <a:lnTo>
                    <a:pt x="179" y="48"/>
                  </a:lnTo>
                  <a:lnTo>
                    <a:pt x="179" y="48"/>
                  </a:lnTo>
                  <a:lnTo>
                    <a:pt x="184" y="48"/>
                  </a:lnTo>
                  <a:lnTo>
                    <a:pt x="184" y="48"/>
                  </a:lnTo>
                  <a:lnTo>
                    <a:pt x="184" y="48"/>
                  </a:lnTo>
                  <a:lnTo>
                    <a:pt x="184" y="48"/>
                  </a:lnTo>
                  <a:lnTo>
                    <a:pt x="184" y="43"/>
                  </a:lnTo>
                  <a:lnTo>
                    <a:pt x="189" y="43"/>
                  </a:lnTo>
                  <a:lnTo>
                    <a:pt x="189" y="43"/>
                  </a:lnTo>
                  <a:lnTo>
                    <a:pt x="194" y="43"/>
                  </a:lnTo>
                  <a:lnTo>
                    <a:pt x="194" y="43"/>
                  </a:lnTo>
                  <a:lnTo>
                    <a:pt x="194" y="43"/>
                  </a:lnTo>
                  <a:lnTo>
                    <a:pt x="194" y="48"/>
                  </a:lnTo>
                  <a:lnTo>
                    <a:pt x="199" y="48"/>
                  </a:lnTo>
                  <a:lnTo>
                    <a:pt x="194" y="48"/>
                  </a:lnTo>
                  <a:lnTo>
                    <a:pt x="194" y="48"/>
                  </a:lnTo>
                  <a:lnTo>
                    <a:pt x="194" y="48"/>
                  </a:lnTo>
                  <a:lnTo>
                    <a:pt x="199" y="48"/>
                  </a:lnTo>
                  <a:lnTo>
                    <a:pt x="199" y="48"/>
                  </a:lnTo>
                  <a:lnTo>
                    <a:pt x="199" y="48"/>
                  </a:lnTo>
                  <a:lnTo>
                    <a:pt x="199" y="48"/>
                  </a:lnTo>
                  <a:lnTo>
                    <a:pt x="203" y="48"/>
                  </a:lnTo>
                  <a:lnTo>
                    <a:pt x="203" y="48"/>
                  </a:lnTo>
                  <a:lnTo>
                    <a:pt x="203" y="48"/>
                  </a:lnTo>
                  <a:lnTo>
                    <a:pt x="203" y="48"/>
                  </a:lnTo>
                  <a:lnTo>
                    <a:pt x="203" y="48"/>
                  </a:lnTo>
                  <a:lnTo>
                    <a:pt x="203" y="48"/>
                  </a:lnTo>
                  <a:lnTo>
                    <a:pt x="208" y="48"/>
                  </a:lnTo>
                  <a:lnTo>
                    <a:pt x="208" y="43"/>
                  </a:lnTo>
                  <a:lnTo>
                    <a:pt x="213" y="43"/>
                  </a:lnTo>
                  <a:lnTo>
                    <a:pt x="213" y="43"/>
                  </a:lnTo>
                  <a:lnTo>
                    <a:pt x="218" y="43"/>
                  </a:lnTo>
                  <a:lnTo>
                    <a:pt x="218" y="43"/>
                  </a:lnTo>
                  <a:lnTo>
                    <a:pt x="218" y="43"/>
                  </a:lnTo>
                  <a:lnTo>
                    <a:pt x="223" y="43"/>
                  </a:lnTo>
                  <a:lnTo>
                    <a:pt x="223" y="43"/>
                  </a:lnTo>
                  <a:lnTo>
                    <a:pt x="223" y="48"/>
                  </a:lnTo>
                  <a:lnTo>
                    <a:pt x="228" y="48"/>
                  </a:lnTo>
                  <a:lnTo>
                    <a:pt x="228" y="48"/>
                  </a:lnTo>
                  <a:lnTo>
                    <a:pt x="228" y="48"/>
                  </a:lnTo>
                  <a:lnTo>
                    <a:pt x="228" y="48"/>
                  </a:lnTo>
                  <a:lnTo>
                    <a:pt x="228" y="48"/>
                  </a:lnTo>
                  <a:lnTo>
                    <a:pt x="228" y="43"/>
                  </a:lnTo>
                  <a:lnTo>
                    <a:pt x="228" y="43"/>
                  </a:lnTo>
                  <a:lnTo>
                    <a:pt x="228" y="43"/>
                  </a:lnTo>
                  <a:lnTo>
                    <a:pt x="228" y="43"/>
                  </a:lnTo>
                  <a:lnTo>
                    <a:pt x="228" y="38"/>
                  </a:lnTo>
                  <a:lnTo>
                    <a:pt x="228" y="38"/>
                  </a:lnTo>
                  <a:lnTo>
                    <a:pt x="223" y="38"/>
                  </a:lnTo>
                  <a:lnTo>
                    <a:pt x="223" y="34"/>
                  </a:lnTo>
                  <a:lnTo>
                    <a:pt x="223" y="34"/>
                  </a:lnTo>
                  <a:lnTo>
                    <a:pt x="228" y="34"/>
                  </a:lnTo>
                  <a:lnTo>
                    <a:pt x="228" y="34"/>
                  </a:lnTo>
                  <a:lnTo>
                    <a:pt x="228" y="34"/>
                  </a:lnTo>
                  <a:lnTo>
                    <a:pt x="228" y="34"/>
                  </a:lnTo>
                  <a:lnTo>
                    <a:pt x="233" y="34"/>
                  </a:lnTo>
                  <a:lnTo>
                    <a:pt x="237" y="34"/>
                  </a:lnTo>
                  <a:lnTo>
                    <a:pt x="237" y="34"/>
                  </a:lnTo>
                  <a:lnTo>
                    <a:pt x="237" y="34"/>
                  </a:lnTo>
                  <a:lnTo>
                    <a:pt x="237" y="29"/>
                  </a:lnTo>
                  <a:lnTo>
                    <a:pt x="237" y="29"/>
                  </a:lnTo>
                  <a:lnTo>
                    <a:pt x="237" y="29"/>
                  </a:lnTo>
                  <a:lnTo>
                    <a:pt x="237" y="29"/>
                  </a:lnTo>
                  <a:lnTo>
                    <a:pt x="237" y="29"/>
                  </a:lnTo>
                  <a:lnTo>
                    <a:pt x="233" y="24"/>
                  </a:lnTo>
                  <a:lnTo>
                    <a:pt x="233" y="24"/>
                  </a:lnTo>
                  <a:lnTo>
                    <a:pt x="228" y="24"/>
                  </a:lnTo>
                  <a:lnTo>
                    <a:pt x="228" y="19"/>
                  </a:lnTo>
                  <a:lnTo>
                    <a:pt x="228" y="19"/>
                  </a:lnTo>
                  <a:lnTo>
                    <a:pt x="228" y="19"/>
                  </a:lnTo>
                  <a:lnTo>
                    <a:pt x="228" y="19"/>
                  </a:lnTo>
                  <a:lnTo>
                    <a:pt x="228" y="14"/>
                  </a:lnTo>
                  <a:lnTo>
                    <a:pt x="228" y="14"/>
                  </a:lnTo>
                  <a:lnTo>
                    <a:pt x="228" y="14"/>
                  </a:lnTo>
                  <a:lnTo>
                    <a:pt x="228" y="14"/>
                  </a:lnTo>
                  <a:lnTo>
                    <a:pt x="228" y="9"/>
                  </a:lnTo>
                  <a:lnTo>
                    <a:pt x="228" y="9"/>
                  </a:lnTo>
                  <a:lnTo>
                    <a:pt x="233" y="9"/>
                  </a:lnTo>
                  <a:lnTo>
                    <a:pt x="233" y="5"/>
                  </a:lnTo>
                  <a:lnTo>
                    <a:pt x="233" y="5"/>
                  </a:lnTo>
                  <a:lnTo>
                    <a:pt x="237" y="5"/>
                  </a:lnTo>
                  <a:lnTo>
                    <a:pt x="237" y="5"/>
                  </a:lnTo>
                  <a:lnTo>
                    <a:pt x="237" y="5"/>
                  </a:lnTo>
                  <a:lnTo>
                    <a:pt x="237" y="5"/>
                  </a:lnTo>
                  <a:lnTo>
                    <a:pt x="237" y="5"/>
                  </a:lnTo>
                  <a:lnTo>
                    <a:pt x="242" y="5"/>
                  </a:lnTo>
                  <a:lnTo>
                    <a:pt x="242" y="9"/>
                  </a:lnTo>
                  <a:lnTo>
                    <a:pt x="242" y="9"/>
                  </a:lnTo>
                  <a:lnTo>
                    <a:pt x="242" y="9"/>
                  </a:lnTo>
                  <a:lnTo>
                    <a:pt x="242" y="9"/>
                  </a:lnTo>
                  <a:lnTo>
                    <a:pt x="247" y="5"/>
                  </a:lnTo>
                  <a:lnTo>
                    <a:pt x="247" y="5"/>
                  </a:lnTo>
                  <a:lnTo>
                    <a:pt x="247" y="5"/>
                  </a:lnTo>
                  <a:lnTo>
                    <a:pt x="247" y="5"/>
                  </a:lnTo>
                  <a:lnTo>
                    <a:pt x="252" y="5"/>
                  </a:lnTo>
                  <a:lnTo>
                    <a:pt x="252" y="5"/>
                  </a:lnTo>
                  <a:lnTo>
                    <a:pt x="257" y="0"/>
                  </a:lnTo>
                  <a:lnTo>
                    <a:pt x="257" y="0"/>
                  </a:lnTo>
                  <a:lnTo>
                    <a:pt x="262" y="0"/>
                  </a:lnTo>
                  <a:lnTo>
                    <a:pt x="262" y="0"/>
                  </a:lnTo>
                  <a:lnTo>
                    <a:pt x="262" y="0"/>
                  </a:lnTo>
                  <a:lnTo>
                    <a:pt x="262" y="0"/>
                  </a:lnTo>
                  <a:lnTo>
                    <a:pt x="262" y="0"/>
                  </a:lnTo>
                  <a:lnTo>
                    <a:pt x="262" y="5"/>
                  </a:lnTo>
                  <a:lnTo>
                    <a:pt x="262" y="5"/>
                  </a:lnTo>
                  <a:lnTo>
                    <a:pt x="262" y="9"/>
                  </a:lnTo>
                  <a:lnTo>
                    <a:pt x="262" y="9"/>
                  </a:lnTo>
                  <a:lnTo>
                    <a:pt x="262" y="14"/>
                  </a:lnTo>
                  <a:lnTo>
                    <a:pt x="262" y="14"/>
                  </a:lnTo>
                  <a:lnTo>
                    <a:pt x="262" y="14"/>
                  </a:lnTo>
                  <a:lnTo>
                    <a:pt x="262" y="19"/>
                  </a:lnTo>
                  <a:lnTo>
                    <a:pt x="257" y="24"/>
                  </a:lnTo>
                  <a:lnTo>
                    <a:pt x="257" y="29"/>
                  </a:lnTo>
                  <a:lnTo>
                    <a:pt x="252" y="34"/>
                  </a:lnTo>
                  <a:lnTo>
                    <a:pt x="252" y="38"/>
                  </a:lnTo>
                  <a:lnTo>
                    <a:pt x="252" y="38"/>
                  </a:lnTo>
                  <a:lnTo>
                    <a:pt x="252" y="38"/>
                  </a:lnTo>
                  <a:lnTo>
                    <a:pt x="252" y="43"/>
                  </a:lnTo>
                  <a:lnTo>
                    <a:pt x="247" y="43"/>
                  </a:lnTo>
                  <a:lnTo>
                    <a:pt x="247" y="48"/>
                  </a:lnTo>
                  <a:lnTo>
                    <a:pt x="247" y="48"/>
                  </a:lnTo>
                  <a:lnTo>
                    <a:pt x="247" y="48"/>
                  </a:lnTo>
                  <a:lnTo>
                    <a:pt x="247" y="53"/>
                  </a:lnTo>
                  <a:lnTo>
                    <a:pt x="242" y="53"/>
                  </a:lnTo>
                  <a:lnTo>
                    <a:pt x="242" y="58"/>
                  </a:lnTo>
                  <a:lnTo>
                    <a:pt x="242" y="58"/>
                  </a:lnTo>
                  <a:lnTo>
                    <a:pt x="242" y="58"/>
                  </a:lnTo>
                  <a:lnTo>
                    <a:pt x="242" y="63"/>
                  </a:lnTo>
                  <a:lnTo>
                    <a:pt x="242" y="63"/>
                  </a:lnTo>
                  <a:lnTo>
                    <a:pt x="242" y="63"/>
                  </a:lnTo>
                  <a:lnTo>
                    <a:pt x="242" y="63"/>
                  </a:lnTo>
                  <a:lnTo>
                    <a:pt x="242" y="68"/>
                  </a:lnTo>
                  <a:lnTo>
                    <a:pt x="242" y="68"/>
                  </a:lnTo>
                  <a:lnTo>
                    <a:pt x="242" y="72"/>
                  </a:lnTo>
                  <a:lnTo>
                    <a:pt x="242" y="72"/>
                  </a:lnTo>
                  <a:lnTo>
                    <a:pt x="242" y="77"/>
                  </a:lnTo>
                  <a:lnTo>
                    <a:pt x="242" y="77"/>
                  </a:lnTo>
                  <a:lnTo>
                    <a:pt x="242" y="82"/>
                  </a:lnTo>
                  <a:lnTo>
                    <a:pt x="242" y="82"/>
                  </a:lnTo>
                  <a:lnTo>
                    <a:pt x="242" y="82"/>
                  </a:lnTo>
                  <a:lnTo>
                    <a:pt x="242" y="87"/>
                  </a:lnTo>
                  <a:lnTo>
                    <a:pt x="242" y="87"/>
                  </a:lnTo>
                  <a:lnTo>
                    <a:pt x="247" y="87"/>
                  </a:lnTo>
                  <a:lnTo>
                    <a:pt x="247" y="87"/>
                  </a:lnTo>
                  <a:lnTo>
                    <a:pt x="247" y="87"/>
                  </a:lnTo>
                  <a:lnTo>
                    <a:pt x="247" y="87"/>
                  </a:lnTo>
                  <a:lnTo>
                    <a:pt x="252" y="92"/>
                  </a:lnTo>
                  <a:lnTo>
                    <a:pt x="252" y="92"/>
                  </a:lnTo>
                  <a:lnTo>
                    <a:pt x="257" y="92"/>
                  </a:lnTo>
                  <a:lnTo>
                    <a:pt x="257" y="92"/>
                  </a:lnTo>
                  <a:lnTo>
                    <a:pt x="257" y="92"/>
                  </a:lnTo>
                  <a:lnTo>
                    <a:pt x="262" y="92"/>
                  </a:lnTo>
                  <a:lnTo>
                    <a:pt x="262" y="92"/>
                  </a:lnTo>
                  <a:lnTo>
                    <a:pt x="262" y="92"/>
                  </a:lnTo>
                  <a:lnTo>
                    <a:pt x="262" y="97"/>
                  </a:lnTo>
                  <a:lnTo>
                    <a:pt x="262" y="97"/>
                  </a:lnTo>
                  <a:lnTo>
                    <a:pt x="262" y="97"/>
                  </a:lnTo>
                  <a:lnTo>
                    <a:pt x="262" y="97"/>
                  </a:lnTo>
                  <a:lnTo>
                    <a:pt x="262" y="101"/>
                  </a:lnTo>
                  <a:lnTo>
                    <a:pt x="257" y="101"/>
                  </a:lnTo>
                  <a:lnTo>
                    <a:pt x="257" y="101"/>
                  </a:lnTo>
                  <a:lnTo>
                    <a:pt x="257" y="101"/>
                  </a:lnTo>
                  <a:lnTo>
                    <a:pt x="252" y="101"/>
                  </a:lnTo>
                  <a:lnTo>
                    <a:pt x="252" y="106"/>
                  </a:lnTo>
                  <a:lnTo>
                    <a:pt x="247" y="106"/>
                  </a:lnTo>
                  <a:lnTo>
                    <a:pt x="247" y="106"/>
                  </a:lnTo>
                  <a:lnTo>
                    <a:pt x="247" y="106"/>
                  </a:lnTo>
                  <a:lnTo>
                    <a:pt x="247" y="111"/>
                  </a:lnTo>
                  <a:lnTo>
                    <a:pt x="247" y="111"/>
                  </a:lnTo>
                  <a:lnTo>
                    <a:pt x="242" y="111"/>
                  </a:lnTo>
                  <a:lnTo>
                    <a:pt x="242" y="111"/>
                  </a:lnTo>
                  <a:lnTo>
                    <a:pt x="242" y="111"/>
                  </a:lnTo>
                  <a:lnTo>
                    <a:pt x="242" y="111"/>
                  </a:lnTo>
                  <a:lnTo>
                    <a:pt x="242" y="111"/>
                  </a:lnTo>
                  <a:lnTo>
                    <a:pt x="242" y="116"/>
                  </a:lnTo>
                  <a:lnTo>
                    <a:pt x="242" y="116"/>
                  </a:lnTo>
                  <a:lnTo>
                    <a:pt x="242" y="121"/>
                  </a:lnTo>
                  <a:lnTo>
                    <a:pt x="242" y="121"/>
                  </a:lnTo>
                  <a:lnTo>
                    <a:pt x="237" y="121"/>
                  </a:lnTo>
                  <a:lnTo>
                    <a:pt x="237" y="121"/>
                  </a:lnTo>
                  <a:lnTo>
                    <a:pt x="237" y="121"/>
                  </a:lnTo>
                  <a:lnTo>
                    <a:pt x="237" y="121"/>
                  </a:lnTo>
                  <a:lnTo>
                    <a:pt x="233" y="121"/>
                  </a:lnTo>
                  <a:lnTo>
                    <a:pt x="233" y="121"/>
                  </a:lnTo>
                  <a:lnTo>
                    <a:pt x="233" y="121"/>
                  </a:lnTo>
                  <a:lnTo>
                    <a:pt x="233" y="126"/>
                  </a:lnTo>
                  <a:lnTo>
                    <a:pt x="233" y="126"/>
                  </a:lnTo>
                  <a:lnTo>
                    <a:pt x="233" y="126"/>
                  </a:lnTo>
                  <a:lnTo>
                    <a:pt x="237" y="130"/>
                  </a:lnTo>
                  <a:lnTo>
                    <a:pt x="237" y="130"/>
                  </a:lnTo>
                  <a:lnTo>
                    <a:pt x="237" y="130"/>
                  </a:lnTo>
                  <a:lnTo>
                    <a:pt x="237" y="130"/>
                  </a:lnTo>
                  <a:lnTo>
                    <a:pt x="242" y="130"/>
                  </a:lnTo>
                  <a:lnTo>
                    <a:pt x="242" y="130"/>
                  </a:lnTo>
                  <a:lnTo>
                    <a:pt x="242" y="130"/>
                  </a:lnTo>
                  <a:lnTo>
                    <a:pt x="242" y="130"/>
                  </a:lnTo>
                  <a:lnTo>
                    <a:pt x="242" y="130"/>
                  </a:lnTo>
                  <a:lnTo>
                    <a:pt x="242" y="130"/>
                  </a:lnTo>
                  <a:lnTo>
                    <a:pt x="242" y="130"/>
                  </a:lnTo>
                  <a:lnTo>
                    <a:pt x="242" y="135"/>
                  </a:lnTo>
                  <a:lnTo>
                    <a:pt x="242" y="135"/>
                  </a:lnTo>
                  <a:lnTo>
                    <a:pt x="237" y="135"/>
                  </a:lnTo>
                  <a:lnTo>
                    <a:pt x="237" y="135"/>
                  </a:lnTo>
                  <a:lnTo>
                    <a:pt x="237" y="135"/>
                  </a:lnTo>
                  <a:lnTo>
                    <a:pt x="237" y="135"/>
                  </a:lnTo>
                  <a:lnTo>
                    <a:pt x="242" y="135"/>
                  </a:lnTo>
                  <a:lnTo>
                    <a:pt x="242" y="140"/>
                  </a:lnTo>
                  <a:lnTo>
                    <a:pt x="242" y="140"/>
                  </a:lnTo>
                  <a:lnTo>
                    <a:pt x="242" y="140"/>
                  </a:lnTo>
                  <a:lnTo>
                    <a:pt x="242" y="140"/>
                  </a:lnTo>
                  <a:lnTo>
                    <a:pt x="242" y="140"/>
                  </a:lnTo>
                  <a:lnTo>
                    <a:pt x="242" y="145"/>
                  </a:lnTo>
                  <a:lnTo>
                    <a:pt x="242" y="145"/>
                  </a:lnTo>
                  <a:lnTo>
                    <a:pt x="242" y="145"/>
                  </a:lnTo>
                  <a:lnTo>
                    <a:pt x="242" y="145"/>
                  </a:lnTo>
                  <a:lnTo>
                    <a:pt x="242" y="145"/>
                  </a:lnTo>
                  <a:lnTo>
                    <a:pt x="247" y="145"/>
                  </a:lnTo>
                  <a:lnTo>
                    <a:pt x="247" y="145"/>
                  </a:lnTo>
                  <a:lnTo>
                    <a:pt x="252" y="145"/>
                  </a:lnTo>
                  <a:lnTo>
                    <a:pt x="252" y="145"/>
                  </a:lnTo>
                  <a:lnTo>
                    <a:pt x="252" y="145"/>
                  </a:lnTo>
                  <a:lnTo>
                    <a:pt x="252" y="145"/>
                  </a:lnTo>
                  <a:lnTo>
                    <a:pt x="252" y="145"/>
                  </a:lnTo>
                  <a:lnTo>
                    <a:pt x="252" y="145"/>
                  </a:lnTo>
                  <a:lnTo>
                    <a:pt x="252" y="150"/>
                  </a:lnTo>
                  <a:lnTo>
                    <a:pt x="252" y="150"/>
                  </a:lnTo>
                  <a:lnTo>
                    <a:pt x="252" y="150"/>
                  </a:lnTo>
                  <a:lnTo>
                    <a:pt x="252" y="150"/>
                  </a:lnTo>
                  <a:lnTo>
                    <a:pt x="252" y="150"/>
                  </a:lnTo>
                  <a:lnTo>
                    <a:pt x="252" y="155"/>
                  </a:lnTo>
                  <a:lnTo>
                    <a:pt x="252" y="155"/>
                  </a:lnTo>
                  <a:lnTo>
                    <a:pt x="247" y="155"/>
                  </a:lnTo>
                  <a:lnTo>
                    <a:pt x="247" y="155"/>
                  </a:lnTo>
                  <a:lnTo>
                    <a:pt x="247" y="155"/>
                  </a:lnTo>
                  <a:lnTo>
                    <a:pt x="247" y="155"/>
                  </a:lnTo>
                  <a:lnTo>
                    <a:pt x="247" y="159"/>
                  </a:lnTo>
                  <a:lnTo>
                    <a:pt x="247" y="159"/>
                  </a:lnTo>
                  <a:lnTo>
                    <a:pt x="252" y="159"/>
                  </a:lnTo>
                  <a:lnTo>
                    <a:pt x="252" y="159"/>
                  </a:lnTo>
                  <a:lnTo>
                    <a:pt x="257" y="159"/>
                  </a:lnTo>
                  <a:lnTo>
                    <a:pt x="257" y="164"/>
                  </a:lnTo>
                  <a:lnTo>
                    <a:pt x="262" y="164"/>
                  </a:lnTo>
                  <a:lnTo>
                    <a:pt x="262" y="164"/>
                  </a:lnTo>
                  <a:lnTo>
                    <a:pt x="262" y="164"/>
                  </a:lnTo>
                  <a:lnTo>
                    <a:pt x="262" y="164"/>
                  </a:lnTo>
                  <a:lnTo>
                    <a:pt x="262" y="164"/>
                  </a:lnTo>
                  <a:lnTo>
                    <a:pt x="262" y="169"/>
                  </a:lnTo>
                  <a:lnTo>
                    <a:pt x="262" y="169"/>
                  </a:lnTo>
                  <a:lnTo>
                    <a:pt x="262" y="174"/>
                  </a:lnTo>
                  <a:lnTo>
                    <a:pt x="262" y="174"/>
                  </a:lnTo>
                  <a:lnTo>
                    <a:pt x="257" y="174"/>
                  </a:lnTo>
                  <a:lnTo>
                    <a:pt x="262" y="174"/>
                  </a:lnTo>
                  <a:lnTo>
                    <a:pt x="262" y="179"/>
                  </a:lnTo>
                  <a:lnTo>
                    <a:pt x="262" y="179"/>
                  </a:lnTo>
                  <a:lnTo>
                    <a:pt x="262" y="179"/>
                  </a:lnTo>
                  <a:lnTo>
                    <a:pt x="262" y="179"/>
                  </a:lnTo>
                  <a:lnTo>
                    <a:pt x="262" y="184"/>
                  </a:lnTo>
                  <a:lnTo>
                    <a:pt x="257" y="184"/>
                  </a:lnTo>
                  <a:lnTo>
                    <a:pt x="257" y="184"/>
                  </a:lnTo>
                  <a:lnTo>
                    <a:pt x="262" y="184"/>
                  </a:lnTo>
                  <a:lnTo>
                    <a:pt x="262" y="188"/>
                  </a:lnTo>
                  <a:lnTo>
                    <a:pt x="262" y="188"/>
                  </a:lnTo>
                  <a:lnTo>
                    <a:pt x="262" y="188"/>
                  </a:lnTo>
                  <a:lnTo>
                    <a:pt x="262" y="188"/>
                  </a:lnTo>
                  <a:lnTo>
                    <a:pt x="262" y="188"/>
                  </a:lnTo>
                  <a:lnTo>
                    <a:pt x="262" y="188"/>
                  </a:lnTo>
                  <a:lnTo>
                    <a:pt x="262" y="188"/>
                  </a:lnTo>
                  <a:lnTo>
                    <a:pt x="262" y="188"/>
                  </a:lnTo>
                  <a:lnTo>
                    <a:pt x="266" y="188"/>
                  </a:lnTo>
                  <a:lnTo>
                    <a:pt x="266" y="188"/>
                  </a:lnTo>
                  <a:lnTo>
                    <a:pt x="266" y="184"/>
                  </a:lnTo>
                  <a:lnTo>
                    <a:pt x="266" y="184"/>
                  </a:lnTo>
                  <a:lnTo>
                    <a:pt x="266" y="184"/>
                  </a:lnTo>
                  <a:lnTo>
                    <a:pt x="266" y="184"/>
                  </a:lnTo>
                  <a:lnTo>
                    <a:pt x="266" y="184"/>
                  </a:lnTo>
                  <a:lnTo>
                    <a:pt x="266" y="184"/>
                  </a:lnTo>
                  <a:lnTo>
                    <a:pt x="266" y="184"/>
                  </a:lnTo>
                  <a:lnTo>
                    <a:pt x="271" y="184"/>
                  </a:lnTo>
                  <a:lnTo>
                    <a:pt x="271" y="184"/>
                  </a:lnTo>
                  <a:lnTo>
                    <a:pt x="271" y="184"/>
                  </a:lnTo>
                  <a:lnTo>
                    <a:pt x="271" y="184"/>
                  </a:lnTo>
                  <a:lnTo>
                    <a:pt x="271" y="184"/>
                  </a:lnTo>
                  <a:lnTo>
                    <a:pt x="276" y="184"/>
                  </a:lnTo>
                  <a:lnTo>
                    <a:pt x="276" y="184"/>
                  </a:lnTo>
                  <a:lnTo>
                    <a:pt x="276" y="188"/>
                  </a:lnTo>
                  <a:lnTo>
                    <a:pt x="276" y="188"/>
                  </a:lnTo>
                  <a:lnTo>
                    <a:pt x="276" y="188"/>
                  </a:lnTo>
                  <a:lnTo>
                    <a:pt x="276" y="188"/>
                  </a:lnTo>
                  <a:lnTo>
                    <a:pt x="276" y="188"/>
                  </a:lnTo>
                  <a:lnTo>
                    <a:pt x="276" y="193"/>
                  </a:lnTo>
                  <a:lnTo>
                    <a:pt x="276" y="193"/>
                  </a:lnTo>
                  <a:lnTo>
                    <a:pt x="276" y="193"/>
                  </a:lnTo>
                  <a:lnTo>
                    <a:pt x="281" y="193"/>
                  </a:lnTo>
                  <a:lnTo>
                    <a:pt x="281" y="193"/>
                  </a:lnTo>
                  <a:lnTo>
                    <a:pt x="281" y="193"/>
                  </a:lnTo>
                  <a:lnTo>
                    <a:pt x="281" y="193"/>
                  </a:lnTo>
                  <a:lnTo>
                    <a:pt x="281" y="193"/>
                  </a:lnTo>
                  <a:lnTo>
                    <a:pt x="281" y="193"/>
                  </a:lnTo>
                  <a:lnTo>
                    <a:pt x="281" y="188"/>
                  </a:lnTo>
                  <a:lnTo>
                    <a:pt x="281" y="188"/>
                  </a:lnTo>
                  <a:lnTo>
                    <a:pt x="286" y="188"/>
                  </a:lnTo>
                  <a:lnTo>
                    <a:pt x="286" y="188"/>
                  </a:lnTo>
                  <a:lnTo>
                    <a:pt x="286" y="188"/>
                  </a:lnTo>
                  <a:lnTo>
                    <a:pt x="291" y="188"/>
                  </a:lnTo>
                  <a:lnTo>
                    <a:pt x="295" y="188"/>
                  </a:lnTo>
                  <a:lnTo>
                    <a:pt x="295" y="188"/>
                  </a:lnTo>
                  <a:lnTo>
                    <a:pt x="295" y="188"/>
                  </a:lnTo>
                  <a:lnTo>
                    <a:pt x="295" y="188"/>
                  </a:lnTo>
                  <a:lnTo>
                    <a:pt x="300" y="188"/>
                  </a:lnTo>
                  <a:lnTo>
                    <a:pt x="300" y="188"/>
                  </a:lnTo>
                  <a:lnTo>
                    <a:pt x="300" y="188"/>
                  </a:lnTo>
                  <a:lnTo>
                    <a:pt x="300" y="188"/>
                  </a:lnTo>
                  <a:lnTo>
                    <a:pt x="300" y="188"/>
                  </a:lnTo>
                  <a:lnTo>
                    <a:pt x="300" y="188"/>
                  </a:lnTo>
                  <a:lnTo>
                    <a:pt x="305" y="188"/>
                  </a:lnTo>
                  <a:lnTo>
                    <a:pt x="305" y="188"/>
                  </a:lnTo>
                  <a:lnTo>
                    <a:pt x="310" y="188"/>
                  </a:lnTo>
                  <a:lnTo>
                    <a:pt x="315" y="188"/>
                  </a:lnTo>
                  <a:lnTo>
                    <a:pt x="315" y="188"/>
                  </a:lnTo>
                  <a:lnTo>
                    <a:pt x="320" y="188"/>
                  </a:lnTo>
                  <a:lnTo>
                    <a:pt x="320" y="188"/>
                  </a:lnTo>
                  <a:lnTo>
                    <a:pt x="320" y="188"/>
                  </a:lnTo>
                  <a:lnTo>
                    <a:pt x="320" y="188"/>
                  </a:lnTo>
                  <a:lnTo>
                    <a:pt x="320" y="188"/>
                  </a:lnTo>
                  <a:lnTo>
                    <a:pt x="324" y="188"/>
                  </a:lnTo>
                  <a:lnTo>
                    <a:pt x="324" y="188"/>
                  </a:lnTo>
                  <a:lnTo>
                    <a:pt x="329" y="188"/>
                  </a:lnTo>
                  <a:lnTo>
                    <a:pt x="329" y="188"/>
                  </a:lnTo>
                  <a:lnTo>
                    <a:pt x="329" y="188"/>
                  </a:lnTo>
                  <a:lnTo>
                    <a:pt x="329" y="184"/>
                  </a:lnTo>
                  <a:lnTo>
                    <a:pt x="329" y="184"/>
                  </a:lnTo>
                  <a:lnTo>
                    <a:pt x="329" y="179"/>
                  </a:lnTo>
                  <a:lnTo>
                    <a:pt x="329" y="179"/>
                  </a:lnTo>
                  <a:lnTo>
                    <a:pt x="334" y="179"/>
                  </a:lnTo>
                  <a:lnTo>
                    <a:pt x="334" y="179"/>
                  </a:lnTo>
                  <a:lnTo>
                    <a:pt x="334" y="179"/>
                  </a:lnTo>
                  <a:lnTo>
                    <a:pt x="339" y="179"/>
                  </a:lnTo>
                  <a:lnTo>
                    <a:pt x="344" y="179"/>
                  </a:lnTo>
                  <a:lnTo>
                    <a:pt x="344" y="184"/>
                  </a:lnTo>
                  <a:lnTo>
                    <a:pt x="344" y="184"/>
                  </a:lnTo>
                  <a:lnTo>
                    <a:pt x="349" y="184"/>
                  </a:lnTo>
                  <a:lnTo>
                    <a:pt x="349" y="184"/>
                  </a:lnTo>
                  <a:lnTo>
                    <a:pt x="349" y="184"/>
                  </a:lnTo>
                  <a:lnTo>
                    <a:pt x="354" y="179"/>
                  </a:lnTo>
                  <a:lnTo>
                    <a:pt x="354" y="179"/>
                  </a:lnTo>
                  <a:lnTo>
                    <a:pt x="354" y="179"/>
                  </a:lnTo>
                  <a:lnTo>
                    <a:pt x="354" y="184"/>
                  </a:lnTo>
                  <a:lnTo>
                    <a:pt x="354" y="184"/>
                  </a:lnTo>
                  <a:lnTo>
                    <a:pt x="358" y="184"/>
                  </a:lnTo>
                  <a:lnTo>
                    <a:pt x="358" y="184"/>
                  </a:lnTo>
                  <a:lnTo>
                    <a:pt x="358" y="184"/>
                  </a:lnTo>
                  <a:lnTo>
                    <a:pt x="358" y="184"/>
                  </a:lnTo>
                  <a:lnTo>
                    <a:pt x="363" y="179"/>
                  </a:lnTo>
                  <a:lnTo>
                    <a:pt x="363" y="179"/>
                  </a:lnTo>
                  <a:lnTo>
                    <a:pt x="363" y="179"/>
                  </a:lnTo>
                  <a:lnTo>
                    <a:pt x="363" y="179"/>
                  </a:lnTo>
                  <a:lnTo>
                    <a:pt x="363" y="179"/>
                  </a:lnTo>
                  <a:lnTo>
                    <a:pt x="368" y="184"/>
                  </a:lnTo>
                  <a:lnTo>
                    <a:pt x="368" y="184"/>
                  </a:lnTo>
                  <a:lnTo>
                    <a:pt x="368" y="184"/>
                  </a:lnTo>
                  <a:lnTo>
                    <a:pt x="368" y="184"/>
                  </a:lnTo>
                  <a:lnTo>
                    <a:pt x="363" y="188"/>
                  </a:lnTo>
                  <a:lnTo>
                    <a:pt x="363" y="188"/>
                  </a:lnTo>
                  <a:lnTo>
                    <a:pt x="363" y="188"/>
                  </a:lnTo>
                  <a:lnTo>
                    <a:pt x="363" y="188"/>
                  </a:lnTo>
                  <a:lnTo>
                    <a:pt x="368" y="188"/>
                  </a:lnTo>
                  <a:lnTo>
                    <a:pt x="368" y="188"/>
                  </a:lnTo>
                  <a:lnTo>
                    <a:pt x="368" y="188"/>
                  </a:lnTo>
                  <a:lnTo>
                    <a:pt x="368" y="188"/>
                  </a:lnTo>
                  <a:lnTo>
                    <a:pt x="368" y="188"/>
                  </a:lnTo>
                  <a:lnTo>
                    <a:pt x="368" y="188"/>
                  </a:lnTo>
                  <a:lnTo>
                    <a:pt x="368" y="188"/>
                  </a:lnTo>
                  <a:lnTo>
                    <a:pt x="373" y="193"/>
                  </a:lnTo>
                  <a:lnTo>
                    <a:pt x="373" y="193"/>
                  </a:lnTo>
                  <a:lnTo>
                    <a:pt x="373" y="193"/>
                  </a:lnTo>
                  <a:lnTo>
                    <a:pt x="378" y="193"/>
                  </a:lnTo>
                  <a:lnTo>
                    <a:pt x="378" y="193"/>
                  </a:lnTo>
                  <a:lnTo>
                    <a:pt x="378" y="193"/>
                  </a:lnTo>
                  <a:lnTo>
                    <a:pt x="378" y="193"/>
                  </a:lnTo>
                  <a:lnTo>
                    <a:pt x="378" y="193"/>
                  </a:lnTo>
                  <a:lnTo>
                    <a:pt x="378" y="193"/>
                  </a:lnTo>
                  <a:lnTo>
                    <a:pt x="378" y="193"/>
                  </a:lnTo>
                  <a:lnTo>
                    <a:pt x="378" y="193"/>
                  </a:lnTo>
                  <a:lnTo>
                    <a:pt x="378" y="193"/>
                  </a:lnTo>
                  <a:lnTo>
                    <a:pt x="378" y="193"/>
                  </a:lnTo>
                  <a:lnTo>
                    <a:pt x="383" y="193"/>
                  </a:lnTo>
                  <a:lnTo>
                    <a:pt x="383" y="193"/>
                  </a:lnTo>
                  <a:lnTo>
                    <a:pt x="387" y="193"/>
                  </a:lnTo>
                  <a:lnTo>
                    <a:pt x="387" y="198"/>
                  </a:lnTo>
                  <a:lnTo>
                    <a:pt x="387" y="198"/>
                  </a:lnTo>
                  <a:lnTo>
                    <a:pt x="392" y="203"/>
                  </a:lnTo>
                  <a:lnTo>
                    <a:pt x="392" y="208"/>
                  </a:lnTo>
                  <a:lnTo>
                    <a:pt x="392" y="208"/>
                  </a:lnTo>
                  <a:lnTo>
                    <a:pt x="392" y="208"/>
                  </a:lnTo>
                  <a:lnTo>
                    <a:pt x="392" y="213"/>
                  </a:lnTo>
                  <a:lnTo>
                    <a:pt x="392" y="213"/>
                  </a:lnTo>
                  <a:lnTo>
                    <a:pt x="397" y="213"/>
                  </a:lnTo>
                  <a:lnTo>
                    <a:pt x="397" y="213"/>
                  </a:lnTo>
                  <a:lnTo>
                    <a:pt x="397" y="213"/>
                  </a:lnTo>
                  <a:lnTo>
                    <a:pt x="397" y="213"/>
                  </a:lnTo>
                  <a:lnTo>
                    <a:pt x="397" y="213"/>
                  </a:lnTo>
                  <a:lnTo>
                    <a:pt x="392" y="217"/>
                  </a:lnTo>
                  <a:lnTo>
                    <a:pt x="392" y="217"/>
                  </a:lnTo>
                  <a:lnTo>
                    <a:pt x="392" y="217"/>
                  </a:lnTo>
                  <a:lnTo>
                    <a:pt x="387" y="217"/>
                  </a:lnTo>
                  <a:lnTo>
                    <a:pt x="387" y="217"/>
                  </a:lnTo>
                  <a:lnTo>
                    <a:pt x="387" y="222"/>
                  </a:lnTo>
                  <a:lnTo>
                    <a:pt x="387" y="222"/>
                  </a:lnTo>
                  <a:lnTo>
                    <a:pt x="383" y="227"/>
                  </a:lnTo>
                  <a:lnTo>
                    <a:pt x="383" y="227"/>
                  </a:lnTo>
                  <a:lnTo>
                    <a:pt x="378" y="227"/>
                  </a:lnTo>
                  <a:lnTo>
                    <a:pt x="378" y="232"/>
                  </a:lnTo>
                  <a:lnTo>
                    <a:pt x="378" y="232"/>
                  </a:lnTo>
                  <a:lnTo>
                    <a:pt x="378" y="232"/>
                  </a:lnTo>
                  <a:lnTo>
                    <a:pt x="373" y="232"/>
                  </a:lnTo>
                  <a:lnTo>
                    <a:pt x="373" y="232"/>
                  </a:lnTo>
                  <a:lnTo>
                    <a:pt x="368" y="232"/>
                  </a:lnTo>
                  <a:lnTo>
                    <a:pt x="368" y="232"/>
                  </a:lnTo>
                  <a:lnTo>
                    <a:pt x="368" y="232"/>
                  </a:lnTo>
                  <a:lnTo>
                    <a:pt x="363" y="232"/>
                  </a:lnTo>
                  <a:lnTo>
                    <a:pt x="363" y="237"/>
                  </a:lnTo>
                  <a:lnTo>
                    <a:pt x="363" y="237"/>
                  </a:lnTo>
                  <a:lnTo>
                    <a:pt x="363" y="237"/>
                  </a:lnTo>
                  <a:lnTo>
                    <a:pt x="363" y="237"/>
                  </a:lnTo>
                  <a:lnTo>
                    <a:pt x="368" y="237"/>
                  </a:lnTo>
                  <a:lnTo>
                    <a:pt x="368" y="237"/>
                  </a:lnTo>
                  <a:lnTo>
                    <a:pt x="368" y="237"/>
                  </a:lnTo>
                  <a:lnTo>
                    <a:pt x="368" y="242"/>
                  </a:lnTo>
                  <a:lnTo>
                    <a:pt x="368" y="242"/>
                  </a:lnTo>
                  <a:lnTo>
                    <a:pt x="368" y="242"/>
                  </a:lnTo>
                  <a:lnTo>
                    <a:pt x="368" y="242"/>
                  </a:lnTo>
                  <a:lnTo>
                    <a:pt x="363" y="242"/>
                  </a:lnTo>
                  <a:lnTo>
                    <a:pt x="363" y="246"/>
                  </a:lnTo>
                  <a:lnTo>
                    <a:pt x="363" y="246"/>
                  </a:lnTo>
                  <a:lnTo>
                    <a:pt x="358" y="246"/>
                  </a:lnTo>
                  <a:lnTo>
                    <a:pt x="358" y="246"/>
                  </a:lnTo>
                  <a:lnTo>
                    <a:pt x="358" y="246"/>
                  </a:lnTo>
                  <a:lnTo>
                    <a:pt x="358" y="246"/>
                  </a:lnTo>
                  <a:lnTo>
                    <a:pt x="358" y="246"/>
                  </a:lnTo>
                  <a:lnTo>
                    <a:pt x="363" y="246"/>
                  </a:lnTo>
                  <a:lnTo>
                    <a:pt x="363" y="246"/>
                  </a:lnTo>
                  <a:lnTo>
                    <a:pt x="363" y="251"/>
                  </a:lnTo>
                  <a:lnTo>
                    <a:pt x="363" y="251"/>
                  </a:lnTo>
                  <a:lnTo>
                    <a:pt x="363" y="251"/>
                  </a:lnTo>
                  <a:lnTo>
                    <a:pt x="358" y="251"/>
                  </a:lnTo>
                  <a:lnTo>
                    <a:pt x="358" y="256"/>
                  </a:lnTo>
                  <a:lnTo>
                    <a:pt x="358" y="256"/>
                  </a:lnTo>
                  <a:lnTo>
                    <a:pt x="358" y="261"/>
                  </a:lnTo>
                  <a:lnTo>
                    <a:pt x="358" y="261"/>
                  </a:lnTo>
                  <a:lnTo>
                    <a:pt x="358" y="261"/>
                  </a:lnTo>
                  <a:lnTo>
                    <a:pt x="358" y="266"/>
                  </a:lnTo>
                  <a:lnTo>
                    <a:pt x="358" y="266"/>
                  </a:lnTo>
                  <a:lnTo>
                    <a:pt x="358" y="266"/>
                  </a:lnTo>
                  <a:lnTo>
                    <a:pt x="358" y="266"/>
                  </a:lnTo>
                  <a:lnTo>
                    <a:pt x="358" y="266"/>
                  </a:lnTo>
                  <a:lnTo>
                    <a:pt x="358" y="266"/>
                  </a:lnTo>
                  <a:lnTo>
                    <a:pt x="358" y="266"/>
                  </a:lnTo>
                  <a:lnTo>
                    <a:pt x="358" y="266"/>
                  </a:lnTo>
                  <a:lnTo>
                    <a:pt x="358" y="266"/>
                  </a:lnTo>
                  <a:lnTo>
                    <a:pt x="358" y="266"/>
                  </a:lnTo>
                  <a:lnTo>
                    <a:pt x="354" y="266"/>
                  </a:lnTo>
                  <a:lnTo>
                    <a:pt x="354" y="266"/>
                  </a:lnTo>
                  <a:lnTo>
                    <a:pt x="354" y="271"/>
                  </a:lnTo>
                  <a:lnTo>
                    <a:pt x="354" y="271"/>
                  </a:lnTo>
                  <a:lnTo>
                    <a:pt x="354" y="271"/>
                  </a:lnTo>
                  <a:lnTo>
                    <a:pt x="354" y="271"/>
                  </a:lnTo>
                  <a:lnTo>
                    <a:pt x="354" y="271"/>
                  </a:lnTo>
                  <a:lnTo>
                    <a:pt x="354" y="271"/>
                  </a:lnTo>
                  <a:lnTo>
                    <a:pt x="354" y="271"/>
                  </a:lnTo>
                  <a:lnTo>
                    <a:pt x="358" y="276"/>
                  </a:lnTo>
                  <a:lnTo>
                    <a:pt x="358" y="276"/>
                  </a:lnTo>
                  <a:lnTo>
                    <a:pt x="358" y="276"/>
                  </a:lnTo>
                  <a:lnTo>
                    <a:pt x="358" y="276"/>
                  </a:lnTo>
                  <a:lnTo>
                    <a:pt x="354" y="280"/>
                  </a:lnTo>
                  <a:lnTo>
                    <a:pt x="354" y="280"/>
                  </a:lnTo>
                  <a:lnTo>
                    <a:pt x="354" y="280"/>
                  </a:lnTo>
                  <a:lnTo>
                    <a:pt x="354" y="276"/>
                  </a:lnTo>
                  <a:lnTo>
                    <a:pt x="354" y="276"/>
                  </a:lnTo>
                  <a:lnTo>
                    <a:pt x="349" y="276"/>
                  </a:lnTo>
                  <a:lnTo>
                    <a:pt x="349" y="276"/>
                  </a:lnTo>
                  <a:lnTo>
                    <a:pt x="344" y="276"/>
                  </a:lnTo>
                  <a:lnTo>
                    <a:pt x="344" y="276"/>
                  </a:lnTo>
                  <a:lnTo>
                    <a:pt x="339" y="276"/>
                  </a:lnTo>
                  <a:lnTo>
                    <a:pt x="339" y="276"/>
                  </a:lnTo>
                  <a:lnTo>
                    <a:pt x="339" y="280"/>
                  </a:lnTo>
                  <a:lnTo>
                    <a:pt x="339" y="280"/>
                  </a:lnTo>
                  <a:lnTo>
                    <a:pt x="339" y="280"/>
                  </a:lnTo>
                  <a:lnTo>
                    <a:pt x="339" y="280"/>
                  </a:lnTo>
                  <a:lnTo>
                    <a:pt x="344" y="280"/>
                  </a:lnTo>
                  <a:lnTo>
                    <a:pt x="344" y="285"/>
                  </a:lnTo>
                  <a:lnTo>
                    <a:pt x="344" y="285"/>
                  </a:lnTo>
                  <a:lnTo>
                    <a:pt x="344" y="285"/>
                  </a:lnTo>
                  <a:lnTo>
                    <a:pt x="344" y="285"/>
                  </a:lnTo>
                  <a:lnTo>
                    <a:pt x="339" y="285"/>
                  </a:lnTo>
                  <a:lnTo>
                    <a:pt x="339" y="285"/>
                  </a:lnTo>
                  <a:lnTo>
                    <a:pt x="339" y="285"/>
                  </a:lnTo>
                  <a:lnTo>
                    <a:pt x="339" y="285"/>
                  </a:lnTo>
                  <a:lnTo>
                    <a:pt x="334" y="285"/>
                  </a:lnTo>
                  <a:lnTo>
                    <a:pt x="334" y="285"/>
                  </a:lnTo>
                  <a:lnTo>
                    <a:pt x="334" y="285"/>
                  </a:lnTo>
                  <a:lnTo>
                    <a:pt x="334" y="290"/>
                  </a:lnTo>
                  <a:lnTo>
                    <a:pt x="329" y="290"/>
                  </a:lnTo>
                  <a:lnTo>
                    <a:pt x="329" y="290"/>
                  </a:lnTo>
                  <a:lnTo>
                    <a:pt x="329" y="290"/>
                  </a:lnTo>
                  <a:lnTo>
                    <a:pt x="324" y="285"/>
                  </a:lnTo>
                  <a:lnTo>
                    <a:pt x="324" y="285"/>
                  </a:lnTo>
                  <a:lnTo>
                    <a:pt x="324" y="285"/>
                  </a:lnTo>
                  <a:lnTo>
                    <a:pt x="324" y="285"/>
                  </a:lnTo>
                  <a:lnTo>
                    <a:pt x="320" y="285"/>
                  </a:lnTo>
                  <a:lnTo>
                    <a:pt x="320" y="285"/>
                  </a:lnTo>
                  <a:lnTo>
                    <a:pt x="320" y="285"/>
                  </a:lnTo>
                  <a:lnTo>
                    <a:pt x="315" y="285"/>
                  </a:lnTo>
                  <a:lnTo>
                    <a:pt x="315" y="285"/>
                  </a:lnTo>
                  <a:lnTo>
                    <a:pt x="315" y="285"/>
                  </a:lnTo>
                  <a:lnTo>
                    <a:pt x="315" y="285"/>
                  </a:lnTo>
                  <a:lnTo>
                    <a:pt x="315" y="285"/>
                  </a:lnTo>
                  <a:lnTo>
                    <a:pt x="315" y="285"/>
                  </a:lnTo>
                  <a:lnTo>
                    <a:pt x="315" y="285"/>
                  </a:lnTo>
                  <a:lnTo>
                    <a:pt x="315" y="285"/>
                  </a:lnTo>
                  <a:lnTo>
                    <a:pt x="315" y="285"/>
                  </a:lnTo>
                  <a:lnTo>
                    <a:pt x="310" y="285"/>
                  </a:lnTo>
                  <a:lnTo>
                    <a:pt x="310" y="290"/>
                  </a:lnTo>
                  <a:lnTo>
                    <a:pt x="310" y="290"/>
                  </a:lnTo>
                  <a:lnTo>
                    <a:pt x="310" y="290"/>
                  </a:lnTo>
                  <a:lnTo>
                    <a:pt x="310" y="295"/>
                  </a:lnTo>
                  <a:lnTo>
                    <a:pt x="310" y="295"/>
                  </a:lnTo>
                  <a:lnTo>
                    <a:pt x="315" y="295"/>
                  </a:lnTo>
                  <a:lnTo>
                    <a:pt x="315" y="295"/>
                  </a:lnTo>
                  <a:lnTo>
                    <a:pt x="315" y="300"/>
                  </a:lnTo>
                  <a:lnTo>
                    <a:pt x="315" y="300"/>
                  </a:lnTo>
                  <a:lnTo>
                    <a:pt x="315" y="300"/>
                  </a:lnTo>
                  <a:lnTo>
                    <a:pt x="315" y="300"/>
                  </a:lnTo>
                  <a:lnTo>
                    <a:pt x="310" y="300"/>
                  </a:lnTo>
                  <a:lnTo>
                    <a:pt x="310" y="300"/>
                  </a:lnTo>
                  <a:lnTo>
                    <a:pt x="310" y="300"/>
                  </a:lnTo>
                  <a:lnTo>
                    <a:pt x="310" y="305"/>
                  </a:lnTo>
                  <a:lnTo>
                    <a:pt x="310" y="305"/>
                  </a:lnTo>
                  <a:lnTo>
                    <a:pt x="310" y="305"/>
                  </a:lnTo>
                  <a:lnTo>
                    <a:pt x="310" y="305"/>
                  </a:lnTo>
                  <a:lnTo>
                    <a:pt x="310" y="305"/>
                  </a:lnTo>
                  <a:lnTo>
                    <a:pt x="310" y="309"/>
                  </a:lnTo>
                  <a:lnTo>
                    <a:pt x="310" y="309"/>
                  </a:lnTo>
                  <a:lnTo>
                    <a:pt x="310" y="309"/>
                  </a:lnTo>
                  <a:lnTo>
                    <a:pt x="310" y="309"/>
                  </a:lnTo>
                  <a:lnTo>
                    <a:pt x="310" y="309"/>
                  </a:lnTo>
                  <a:lnTo>
                    <a:pt x="310" y="309"/>
                  </a:lnTo>
                  <a:lnTo>
                    <a:pt x="305" y="309"/>
                  </a:lnTo>
                  <a:lnTo>
                    <a:pt x="305" y="309"/>
                  </a:lnTo>
                  <a:lnTo>
                    <a:pt x="305" y="309"/>
                  </a:lnTo>
                  <a:lnTo>
                    <a:pt x="305" y="309"/>
                  </a:lnTo>
                  <a:lnTo>
                    <a:pt x="305" y="309"/>
                  </a:lnTo>
                  <a:lnTo>
                    <a:pt x="305" y="314"/>
                  </a:lnTo>
                  <a:lnTo>
                    <a:pt x="305" y="314"/>
                  </a:lnTo>
                  <a:lnTo>
                    <a:pt x="305" y="314"/>
                  </a:lnTo>
                  <a:lnTo>
                    <a:pt x="305" y="314"/>
                  </a:lnTo>
                  <a:lnTo>
                    <a:pt x="305" y="319"/>
                  </a:lnTo>
                  <a:lnTo>
                    <a:pt x="300" y="319"/>
                  </a:lnTo>
                  <a:lnTo>
                    <a:pt x="300" y="319"/>
                  </a:lnTo>
                  <a:lnTo>
                    <a:pt x="300" y="319"/>
                  </a:lnTo>
                  <a:lnTo>
                    <a:pt x="300" y="324"/>
                  </a:lnTo>
                  <a:lnTo>
                    <a:pt x="300" y="324"/>
                  </a:lnTo>
                  <a:lnTo>
                    <a:pt x="300" y="324"/>
                  </a:lnTo>
                  <a:lnTo>
                    <a:pt x="300" y="329"/>
                  </a:lnTo>
                  <a:lnTo>
                    <a:pt x="305" y="329"/>
                  </a:lnTo>
                  <a:lnTo>
                    <a:pt x="305" y="334"/>
                  </a:lnTo>
                  <a:lnTo>
                    <a:pt x="305" y="334"/>
                  </a:lnTo>
                  <a:lnTo>
                    <a:pt x="310" y="334"/>
                  </a:lnTo>
                  <a:lnTo>
                    <a:pt x="310" y="338"/>
                  </a:lnTo>
                  <a:lnTo>
                    <a:pt x="310" y="338"/>
                  </a:lnTo>
                  <a:lnTo>
                    <a:pt x="310" y="343"/>
                  </a:lnTo>
                  <a:lnTo>
                    <a:pt x="310" y="343"/>
                  </a:lnTo>
                  <a:lnTo>
                    <a:pt x="310" y="343"/>
                  </a:lnTo>
                  <a:lnTo>
                    <a:pt x="310" y="343"/>
                  </a:lnTo>
                  <a:lnTo>
                    <a:pt x="310" y="348"/>
                  </a:lnTo>
                  <a:lnTo>
                    <a:pt x="310" y="348"/>
                  </a:lnTo>
                  <a:lnTo>
                    <a:pt x="310" y="353"/>
                  </a:lnTo>
                  <a:lnTo>
                    <a:pt x="310" y="353"/>
                  </a:lnTo>
                  <a:lnTo>
                    <a:pt x="310" y="353"/>
                  </a:lnTo>
                  <a:lnTo>
                    <a:pt x="310" y="358"/>
                  </a:lnTo>
                  <a:lnTo>
                    <a:pt x="310" y="358"/>
                  </a:lnTo>
                  <a:lnTo>
                    <a:pt x="310" y="358"/>
                  </a:lnTo>
                  <a:lnTo>
                    <a:pt x="310" y="358"/>
                  </a:lnTo>
                  <a:lnTo>
                    <a:pt x="310" y="363"/>
                  </a:lnTo>
                  <a:lnTo>
                    <a:pt x="305" y="363"/>
                  </a:lnTo>
                  <a:lnTo>
                    <a:pt x="305" y="363"/>
                  </a:lnTo>
                  <a:lnTo>
                    <a:pt x="305" y="363"/>
                  </a:lnTo>
                  <a:lnTo>
                    <a:pt x="300" y="363"/>
                  </a:lnTo>
                  <a:lnTo>
                    <a:pt x="300" y="363"/>
                  </a:lnTo>
                  <a:lnTo>
                    <a:pt x="300" y="363"/>
                  </a:lnTo>
                  <a:lnTo>
                    <a:pt x="300" y="363"/>
                  </a:lnTo>
                  <a:lnTo>
                    <a:pt x="300" y="363"/>
                  </a:lnTo>
                  <a:lnTo>
                    <a:pt x="300" y="363"/>
                  </a:lnTo>
                  <a:lnTo>
                    <a:pt x="295" y="363"/>
                  </a:lnTo>
                  <a:lnTo>
                    <a:pt x="295" y="363"/>
                  </a:lnTo>
                  <a:lnTo>
                    <a:pt x="295" y="363"/>
                  </a:lnTo>
                  <a:lnTo>
                    <a:pt x="295" y="363"/>
                  </a:lnTo>
                  <a:lnTo>
                    <a:pt x="295" y="367"/>
                  </a:lnTo>
                  <a:lnTo>
                    <a:pt x="295" y="367"/>
                  </a:lnTo>
                  <a:lnTo>
                    <a:pt x="291" y="367"/>
                  </a:lnTo>
                  <a:lnTo>
                    <a:pt x="291" y="367"/>
                  </a:lnTo>
                  <a:lnTo>
                    <a:pt x="291" y="367"/>
                  </a:lnTo>
                  <a:lnTo>
                    <a:pt x="291" y="367"/>
                  </a:lnTo>
                  <a:lnTo>
                    <a:pt x="286" y="367"/>
                  </a:lnTo>
                  <a:lnTo>
                    <a:pt x="286" y="367"/>
                  </a:lnTo>
                  <a:lnTo>
                    <a:pt x="286" y="372"/>
                  </a:lnTo>
                  <a:lnTo>
                    <a:pt x="286" y="372"/>
                  </a:lnTo>
                  <a:lnTo>
                    <a:pt x="286" y="372"/>
                  </a:lnTo>
                  <a:lnTo>
                    <a:pt x="286" y="372"/>
                  </a:lnTo>
                  <a:lnTo>
                    <a:pt x="286" y="372"/>
                  </a:lnTo>
                  <a:lnTo>
                    <a:pt x="281" y="372"/>
                  </a:lnTo>
                  <a:lnTo>
                    <a:pt x="281" y="372"/>
                  </a:lnTo>
                  <a:lnTo>
                    <a:pt x="281" y="372"/>
                  </a:lnTo>
                  <a:lnTo>
                    <a:pt x="281" y="372"/>
                  </a:lnTo>
                  <a:lnTo>
                    <a:pt x="281" y="372"/>
                  </a:lnTo>
                  <a:lnTo>
                    <a:pt x="276" y="372"/>
                  </a:lnTo>
                  <a:lnTo>
                    <a:pt x="276" y="372"/>
                  </a:lnTo>
                  <a:lnTo>
                    <a:pt x="276" y="372"/>
                  </a:lnTo>
                  <a:lnTo>
                    <a:pt x="271" y="372"/>
                  </a:lnTo>
                  <a:lnTo>
                    <a:pt x="271" y="372"/>
                  </a:lnTo>
                  <a:lnTo>
                    <a:pt x="271" y="372"/>
                  </a:lnTo>
                  <a:lnTo>
                    <a:pt x="271" y="372"/>
                  </a:lnTo>
                  <a:lnTo>
                    <a:pt x="266" y="377"/>
                  </a:lnTo>
                  <a:lnTo>
                    <a:pt x="266" y="377"/>
                  </a:lnTo>
                  <a:lnTo>
                    <a:pt x="266" y="377"/>
                  </a:lnTo>
                  <a:lnTo>
                    <a:pt x="266" y="377"/>
                  </a:lnTo>
                  <a:lnTo>
                    <a:pt x="266" y="377"/>
                  </a:lnTo>
                  <a:lnTo>
                    <a:pt x="262" y="377"/>
                  </a:lnTo>
                  <a:lnTo>
                    <a:pt x="262" y="382"/>
                  </a:lnTo>
                  <a:lnTo>
                    <a:pt x="262" y="382"/>
                  </a:lnTo>
                  <a:lnTo>
                    <a:pt x="262" y="382"/>
                  </a:lnTo>
                  <a:lnTo>
                    <a:pt x="257" y="387"/>
                  </a:lnTo>
                  <a:lnTo>
                    <a:pt x="257" y="387"/>
                  </a:lnTo>
                  <a:lnTo>
                    <a:pt x="257" y="392"/>
                  </a:lnTo>
                  <a:lnTo>
                    <a:pt x="252" y="392"/>
                  </a:lnTo>
                  <a:lnTo>
                    <a:pt x="252" y="392"/>
                  </a:lnTo>
                  <a:lnTo>
                    <a:pt x="252" y="392"/>
                  </a:lnTo>
                  <a:lnTo>
                    <a:pt x="252" y="396"/>
                  </a:lnTo>
                  <a:lnTo>
                    <a:pt x="252" y="396"/>
                  </a:lnTo>
                  <a:lnTo>
                    <a:pt x="247" y="396"/>
                  </a:lnTo>
                  <a:lnTo>
                    <a:pt x="247" y="396"/>
                  </a:lnTo>
                  <a:lnTo>
                    <a:pt x="247" y="396"/>
                  </a:lnTo>
                  <a:lnTo>
                    <a:pt x="247" y="396"/>
                  </a:lnTo>
                  <a:lnTo>
                    <a:pt x="242" y="401"/>
                  </a:lnTo>
                  <a:lnTo>
                    <a:pt x="242" y="401"/>
                  </a:lnTo>
                  <a:lnTo>
                    <a:pt x="242" y="401"/>
                  </a:lnTo>
                  <a:lnTo>
                    <a:pt x="247" y="401"/>
                  </a:lnTo>
                  <a:lnTo>
                    <a:pt x="247" y="401"/>
                  </a:lnTo>
                  <a:lnTo>
                    <a:pt x="247" y="401"/>
                  </a:lnTo>
                  <a:lnTo>
                    <a:pt x="247" y="401"/>
                  </a:lnTo>
                  <a:lnTo>
                    <a:pt x="247" y="401"/>
                  </a:lnTo>
                  <a:lnTo>
                    <a:pt x="242" y="406"/>
                  </a:lnTo>
                  <a:lnTo>
                    <a:pt x="242" y="406"/>
                  </a:lnTo>
                  <a:lnTo>
                    <a:pt x="242" y="406"/>
                  </a:lnTo>
                  <a:lnTo>
                    <a:pt x="242" y="406"/>
                  </a:lnTo>
                  <a:lnTo>
                    <a:pt x="247" y="406"/>
                  </a:lnTo>
                  <a:lnTo>
                    <a:pt x="247" y="406"/>
                  </a:lnTo>
                  <a:lnTo>
                    <a:pt x="247" y="411"/>
                  </a:lnTo>
                  <a:lnTo>
                    <a:pt x="247" y="411"/>
                  </a:lnTo>
                  <a:lnTo>
                    <a:pt x="247" y="411"/>
                  </a:lnTo>
                  <a:lnTo>
                    <a:pt x="247" y="411"/>
                  </a:lnTo>
                  <a:lnTo>
                    <a:pt x="242" y="411"/>
                  </a:lnTo>
                  <a:lnTo>
                    <a:pt x="242" y="411"/>
                  </a:lnTo>
                  <a:lnTo>
                    <a:pt x="242" y="411"/>
                  </a:lnTo>
                  <a:lnTo>
                    <a:pt x="242" y="411"/>
                  </a:lnTo>
                  <a:lnTo>
                    <a:pt x="242" y="411"/>
                  </a:lnTo>
                  <a:lnTo>
                    <a:pt x="242" y="411"/>
                  </a:lnTo>
                  <a:lnTo>
                    <a:pt x="237" y="411"/>
                  </a:lnTo>
                  <a:lnTo>
                    <a:pt x="237" y="411"/>
                  </a:lnTo>
                  <a:lnTo>
                    <a:pt x="237" y="411"/>
                  </a:lnTo>
                  <a:lnTo>
                    <a:pt x="237" y="411"/>
                  </a:lnTo>
                  <a:lnTo>
                    <a:pt x="237" y="411"/>
                  </a:lnTo>
                  <a:lnTo>
                    <a:pt x="237" y="411"/>
                  </a:lnTo>
                  <a:lnTo>
                    <a:pt x="237" y="411"/>
                  </a:lnTo>
                  <a:lnTo>
                    <a:pt x="237" y="411"/>
                  </a:lnTo>
                  <a:lnTo>
                    <a:pt x="233" y="416"/>
                  </a:lnTo>
                  <a:lnTo>
                    <a:pt x="233" y="416"/>
                  </a:lnTo>
                  <a:lnTo>
                    <a:pt x="233" y="416"/>
                  </a:lnTo>
                  <a:lnTo>
                    <a:pt x="233" y="416"/>
                  </a:lnTo>
                  <a:lnTo>
                    <a:pt x="233" y="416"/>
                  </a:lnTo>
                  <a:lnTo>
                    <a:pt x="233" y="416"/>
                  </a:lnTo>
                  <a:lnTo>
                    <a:pt x="228" y="416"/>
                  </a:lnTo>
                  <a:lnTo>
                    <a:pt x="228" y="416"/>
                  </a:lnTo>
                  <a:lnTo>
                    <a:pt x="228" y="411"/>
                  </a:lnTo>
                  <a:lnTo>
                    <a:pt x="228" y="411"/>
                  </a:lnTo>
                  <a:lnTo>
                    <a:pt x="228" y="411"/>
                  </a:lnTo>
                  <a:lnTo>
                    <a:pt x="223" y="411"/>
                  </a:lnTo>
                  <a:lnTo>
                    <a:pt x="223" y="411"/>
                  </a:lnTo>
                  <a:lnTo>
                    <a:pt x="223" y="416"/>
                  </a:lnTo>
                  <a:lnTo>
                    <a:pt x="223" y="416"/>
                  </a:lnTo>
                  <a:lnTo>
                    <a:pt x="223" y="416"/>
                  </a:lnTo>
                  <a:lnTo>
                    <a:pt x="223" y="416"/>
                  </a:lnTo>
                  <a:lnTo>
                    <a:pt x="223" y="416"/>
                  </a:lnTo>
                  <a:lnTo>
                    <a:pt x="223" y="416"/>
                  </a:lnTo>
                  <a:lnTo>
                    <a:pt x="223" y="416"/>
                  </a:lnTo>
                  <a:lnTo>
                    <a:pt x="218" y="416"/>
                  </a:lnTo>
                  <a:lnTo>
                    <a:pt x="218" y="416"/>
                  </a:lnTo>
                  <a:lnTo>
                    <a:pt x="213" y="416"/>
                  </a:lnTo>
                  <a:lnTo>
                    <a:pt x="213" y="416"/>
                  </a:lnTo>
                  <a:lnTo>
                    <a:pt x="213" y="416"/>
                  </a:lnTo>
                  <a:lnTo>
                    <a:pt x="213" y="421"/>
                  </a:lnTo>
                  <a:lnTo>
                    <a:pt x="208" y="421"/>
                  </a:lnTo>
                  <a:lnTo>
                    <a:pt x="208" y="425"/>
                  </a:lnTo>
                  <a:lnTo>
                    <a:pt x="208" y="425"/>
                  </a:lnTo>
                  <a:lnTo>
                    <a:pt x="208" y="425"/>
                  </a:lnTo>
                  <a:lnTo>
                    <a:pt x="208" y="425"/>
                  </a:lnTo>
                  <a:lnTo>
                    <a:pt x="208" y="421"/>
                  </a:lnTo>
                  <a:lnTo>
                    <a:pt x="208" y="421"/>
                  </a:lnTo>
                  <a:lnTo>
                    <a:pt x="203" y="421"/>
                  </a:lnTo>
                  <a:lnTo>
                    <a:pt x="203" y="421"/>
                  </a:lnTo>
                  <a:lnTo>
                    <a:pt x="203" y="416"/>
                  </a:lnTo>
                  <a:lnTo>
                    <a:pt x="203" y="416"/>
                  </a:lnTo>
                  <a:lnTo>
                    <a:pt x="203" y="416"/>
                  </a:lnTo>
                  <a:lnTo>
                    <a:pt x="203" y="416"/>
                  </a:lnTo>
                  <a:lnTo>
                    <a:pt x="199" y="416"/>
                  </a:lnTo>
                  <a:lnTo>
                    <a:pt x="199" y="416"/>
                  </a:lnTo>
                  <a:lnTo>
                    <a:pt x="194" y="416"/>
                  </a:lnTo>
                  <a:lnTo>
                    <a:pt x="194" y="416"/>
                  </a:lnTo>
                  <a:lnTo>
                    <a:pt x="194" y="416"/>
                  </a:lnTo>
                  <a:lnTo>
                    <a:pt x="189" y="416"/>
                  </a:lnTo>
                  <a:lnTo>
                    <a:pt x="189" y="416"/>
                  </a:lnTo>
                  <a:lnTo>
                    <a:pt x="189" y="416"/>
                  </a:lnTo>
                  <a:lnTo>
                    <a:pt x="189" y="416"/>
                  </a:lnTo>
                  <a:lnTo>
                    <a:pt x="189" y="411"/>
                  </a:lnTo>
                  <a:lnTo>
                    <a:pt x="189" y="411"/>
                  </a:lnTo>
                  <a:lnTo>
                    <a:pt x="189" y="411"/>
                  </a:lnTo>
                  <a:lnTo>
                    <a:pt x="189" y="411"/>
                  </a:lnTo>
                  <a:lnTo>
                    <a:pt x="189" y="411"/>
                  </a:lnTo>
                  <a:lnTo>
                    <a:pt x="184" y="411"/>
                  </a:lnTo>
                  <a:lnTo>
                    <a:pt x="184" y="411"/>
                  </a:lnTo>
                  <a:lnTo>
                    <a:pt x="184" y="411"/>
                  </a:lnTo>
                  <a:lnTo>
                    <a:pt x="184" y="406"/>
                  </a:lnTo>
                  <a:lnTo>
                    <a:pt x="184" y="406"/>
                  </a:lnTo>
                  <a:lnTo>
                    <a:pt x="184" y="406"/>
                  </a:lnTo>
                  <a:lnTo>
                    <a:pt x="184" y="406"/>
                  </a:lnTo>
                  <a:lnTo>
                    <a:pt x="184" y="406"/>
                  </a:lnTo>
                  <a:lnTo>
                    <a:pt x="179" y="406"/>
                  </a:lnTo>
                  <a:lnTo>
                    <a:pt x="179" y="406"/>
                  </a:lnTo>
                  <a:lnTo>
                    <a:pt x="179" y="406"/>
                  </a:lnTo>
                  <a:lnTo>
                    <a:pt x="179" y="406"/>
                  </a:lnTo>
                  <a:lnTo>
                    <a:pt x="179" y="401"/>
                  </a:lnTo>
                  <a:lnTo>
                    <a:pt x="179" y="401"/>
                  </a:lnTo>
                  <a:lnTo>
                    <a:pt x="179" y="401"/>
                  </a:lnTo>
                  <a:lnTo>
                    <a:pt x="174" y="401"/>
                  </a:lnTo>
                  <a:lnTo>
                    <a:pt x="174" y="401"/>
                  </a:lnTo>
                  <a:lnTo>
                    <a:pt x="179" y="401"/>
                  </a:lnTo>
                  <a:lnTo>
                    <a:pt x="179" y="396"/>
                  </a:lnTo>
                  <a:lnTo>
                    <a:pt x="179" y="396"/>
                  </a:lnTo>
                  <a:lnTo>
                    <a:pt x="179" y="396"/>
                  </a:lnTo>
                  <a:lnTo>
                    <a:pt x="179" y="396"/>
                  </a:lnTo>
                  <a:lnTo>
                    <a:pt x="179" y="396"/>
                  </a:lnTo>
                  <a:lnTo>
                    <a:pt x="179" y="396"/>
                  </a:lnTo>
                  <a:lnTo>
                    <a:pt x="179" y="396"/>
                  </a:lnTo>
                  <a:lnTo>
                    <a:pt x="179" y="396"/>
                  </a:lnTo>
                  <a:lnTo>
                    <a:pt x="184" y="396"/>
                  </a:lnTo>
                  <a:lnTo>
                    <a:pt x="184" y="396"/>
                  </a:lnTo>
                  <a:lnTo>
                    <a:pt x="184" y="396"/>
                  </a:lnTo>
                  <a:lnTo>
                    <a:pt x="184" y="396"/>
                  </a:lnTo>
                  <a:lnTo>
                    <a:pt x="184" y="396"/>
                  </a:lnTo>
                  <a:lnTo>
                    <a:pt x="184" y="392"/>
                  </a:lnTo>
                  <a:lnTo>
                    <a:pt x="179" y="392"/>
                  </a:lnTo>
                  <a:lnTo>
                    <a:pt x="179" y="392"/>
                  </a:lnTo>
                  <a:lnTo>
                    <a:pt x="179" y="392"/>
                  </a:lnTo>
                  <a:lnTo>
                    <a:pt x="179" y="392"/>
                  </a:lnTo>
                  <a:lnTo>
                    <a:pt x="179" y="392"/>
                  </a:lnTo>
                  <a:lnTo>
                    <a:pt x="179" y="392"/>
                  </a:lnTo>
                  <a:lnTo>
                    <a:pt x="174" y="387"/>
                  </a:lnTo>
                  <a:lnTo>
                    <a:pt x="174" y="387"/>
                  </a:lnTo>
                  <a:lnTo>
                    <a:pt x="174" y="387"/>
                  </a:lnTo>
                  <a:lnTo>
                    <a:pt x="174" y="387"/>
                  </a:lnTo>
                  <a:lnTo>
                    <a:pt x="174" y="387"/>
                  </a:lnTo>
                  <a:lnTo>
                    <a:pt x="174" y="387"/>
                  </a:lnTo>
                  <a:lnTo>
                    <a:pt x="174" y="387"/>
                  </a:lnTo>
                  <a:lnTo>
                    <a:pt x="170" y="387"/>
                  </a:lnTo>
                  <a:lnTo>
                    <a:pt x="170" y="387"/>
                  </a:lnTo>
                  <a:lnTo>
                    <a:pt x="170" y="387"/>
                  </a:lnTo>
                  <a:lnTo>
                    <a:pt x="170" y="382"/>
                  </a:lnTo>
                  <a:lnTo>
                    <a:pt x="170" y="382"/>
                  </a:lnTo>
                  <a:lnTo>
                    <a:pt x="170" y="382"/>
                  </a:lnTo>
                  <a:lnTo>
                    <a:pt x="170" y="382"/>
                  </a:lnTo>
                  <a:lnTo>
                    <a:pt x="170" y="382"/>
                  </a:lnTo>
                  <a:lnTo>
                    <a:pt x="170" y="382"/>
                  </a:lnTo>
                  <a:lnTo>
                    <a:pt x="170" y="382"/>
                  </a:lnTo>
                  <a:lnTo>
                    <a:pt x="170" y="382"/>
                  </a:lnTo>
                  <a:lnTo>
                    <a:pt x="170" y="382"/>
                  </a:lnTo>
                  <a:lnTo>
                    <a:pt x="170" y="382"/>
                  </a:lnTo>
                  <a:lnTo>
                    <a:pt x="165" y="382"/>
                  </a:lnTo>
                  <a:lnTo>
                    <a:pt x="165" y="382"/>
                  </a:lnTo>
                  <a:lnTo>
                    <a:pt x="165" y="382"/>
                  </a:lnTo>
                  <a:lnTo>
                    <a:pt x="165" y="382"/>
                  </a:lnTo>
                  <a:lnTo>
                    <a:pt x="165" y="377"/>
                  </a:lnTo>
                  <a:lnTo>
                    <a:pt x="165" y="377"/>
                  </a:lnTo>
                  <a:lnTo>
                    <a:pt x="165" y="377"/>
                  </a:lnTo>
                  <a:lnTo>
                    <a:pt x="165" y="377"/>
                  </a:lnTo>
                  <a:lnTo>
                    <a:pt x="165" y="377"/>
                  </a:lnTo>
                  <a:lnTo>
                    <a:pt x="165" y="377"/>
                  </a:lnTo>
                  <a:lnTo>
                    <a:pt x="165" y="377"/>
                  </a:lnTo>
                  <a:lnTo>
                    <a:pt x="165" y="377"/>
                  </a:lnTo>
                  <a:lnTo>
                    <a:pt x="170" y="377"/>
                  </a:lnTo>
                  <a:lnTo>
                    <a:pt x="170" y="377"/>
                  </a:lnTo>
                  <a:lnTo>
                    <a:pt x="170" y="377"/>
                  </a:lnTo>
                  <a:lnTo>
                    <a:pt x="170" y="377"/>
                  </a:lnTo>
                  <a:lnTo>
                    <a:pt x="170" y="372"/>
                  </a:lnTo>
                  <a:lnTo>
                    <a:pt x="170" y="372"/>
                  </a:lnTo>
                  <a:lnTo>
                    <a:pt x="170" y="372"/>
                  </a:lnTo>
                  <a:lnTo>
                    <a:pt x="170" y="372"/>
                  </a:lnTo>
                  <a:lnTo>
                    <a:pt x="170" y="372"/>
                  </a:lnTo>
                  <a:lnTo>
                    <a:pt x="170" y="372"/>
                  </a:lnTo>
                  <a:lnTo>
                    <a:pt x="170" y="372"/>
                  </a:lnTo>
                  <a:lnTo>
                    <a:pt x="170" y="372"/>
                  </a:lnTo>
                  <a:lnTo>
                    <a:pt x="165" y="367"/>
                  </a:lnTo>
                  <a:lnTo>
                    <a:pt x="165" y="367"/>
                  </a:lnTo>
                  <a:lnTo>
                    <a:pt x="165" y="367"/>
                  </a:lnTo>
                  <a:lnTo>
                    <a:pt x="165" y="367"/>
                  </a:lnTo>
                  <a:lnTo>
                    <a:pt x="165" y="367"/>
                  </a:lnTo>
                  <a:lnTo>
                    <a:pt x="160" y="367"/>
                  </a:lnTo>
                  <a:lnTo>
                    <a:pt x="160" y="367"/>
                  </a:lnTo>
                  <a:lnTo>
                    <a:pt x="160" y="367"/>
                  </a:lnTo>
                  <a:lnTo>
                    <a:pt x="160" y="367"/>
                  </a:lnTo>
                  <a:lnTo>
                    <a:pt x="160" y="367"/>
                  </a:lnTo>
                  <a:lnTo>
                    <a:pt x="160" y="367"/>
                  </a:lnTo>
                  <a:lnTo>
                    <a:pt x="160" y="367"/>
                  </a:lnTo>
                  <a:lnTo>
                    <a:pt x="160" y="367"/>
                  </a:lnTo>
                  <a:lnTo>
                    <a:pt x="155" y="367"/>
                  </a:lnTo>
                  <a:lnTo>
                    <a:pt x="155" y="367"/>
                  </a:lnTo>
                  <a:lnTo>
                    <a:pt x="155" y="367"/>
                  </a:lnTo>
                  <a:lnTo>
                    <a:pt x="150" y="367"/>
                  </a:lnTo>
                  <a:lnTo>
                    <a:pt x="150" y="367"/>
                  </a:lnTo>
                  <a:lnTo>
                    <a:pt x="145" y="367"/>
                  </a:lnTo>
                  <a:lnTo>
                    <a:pt x="145" y="367"/>
                  </a:lnTo>
                  <a:lnTo>
                    <a:pt x="145" y="367"/>
                  </a:lnTo>
                  <a:lnTo>
                    <a:pt x="145" y="367"/>
                  </a:lnTo>
                  <a:lnTo>
                    <a:pt x="145" y="367"/>
                  </a:lnTo>
                  <a:lnTo>
                    <a:pt x="145" y="367"/>
                  </a:lnTo>
                  <a:lnTo>
                    <a:pt x="145" y="367"/>
                  </a:lnTo>
                  <a:lnTo>
                    <a:pt x="145" y="363"/>
                  </a:lnTo>
                  <a:lnTo>
                    <a:pt x="145" y="363"/>
                  </a:lnTo>
                  <a:lnTo>
                    <a:pt x="145" y="363"/>
                  </a:lnTo>
                  <a:lnTo>
                    <a:pt x="145" y="363"/>
                  </a:lnTo>
                  <a:lnTo>
                    <a:pt x="145" y="363"/>
                  </a:lnTo>
                  <a:lnTo>
                    <a:pt x="141" y="363"/>
                  </a:lnTo>
                  <a:lnTo>
                    <a:pt x="141" y="363"/>
                  </a:lnTo>
                  <a:lnTo>
                    <a:pt x="141" y="363"/>
                  </a:lnTo>
                  <a:lnTo>
                    <a:pt x="141" y="363"/>
                  </a:lnTo>
                  <a:lnTo>
                    <a:pt x="136" y="363"/>
                  </a:lnTo>
                  <a:lnTo>
                    <a:pt x="136" y="363"/>
                  </a:lnTo>
                  <a:lnTo>
                    <a:pt x="136" y="363"/>
                  </a:lnTo>
                  <a:lnTo>
                    <a:pt x="131" y="363"/>
                  </a:lnTo>
                  <a:lnTo>
                    <a:pt x="131" y="363"/>
                  </a:lnTo>
                  <a:lnTo>
                    <a:pt x="131" y="363"/>
                  </a:lnTo>
                  <a:lnTo>
                    <a:pt x="131" y="363"/>
                  </a:lnTo>
                  <a:lnTo>
                    <a:pt x="131" y="363"/>
                  </a:lnTo>
                  <a:lnTo>
                    <a:pt x="136" y="363"/>
                  </a:lnTo>
                  <a:lnTo>
                    <a:pt x="136" y="363"/>
                  </a:lnTo>
                  <a:lnTo>
                    <a:pt x="136" y="367"/>
                  </a:lnTo>
                  <a:lnTo>
                    <a:pt x="136" y="367"/>
                  </a:lnTo>
                  <a:lnTo>
                    <a:pt x="136" y="367"/>
                  </a:lnTo>
                  <a:lnTo>
                    <a:pt x="131" y="367"/>
                  </a:lnTo>
                  <a:lnTo>
                    <a:pt x="131" y="367"/>
                  </a:lnTo>
                  <a:lnTo>
                    <a:pt x="131" y="367"/>
                  </a:lnTo>
                  <a:lnTo>
                    <a:pt x="126" y="367"/>
                  </a:lnTo>
                  <a:lnTo>
                    <a:pt x="126" y="363"/>
                  </a:lnTo>
                  <a:lnTo>
                    <a:pt x="126" y="363"/>
                  </a:lnTo>
                  <a:lnTo>
                    <a:pt x="126" y="363"/>
                  </a:lnTo>
                  <a:lnTo>
                    <a:pt x="126" y="363"/>
                  </a:lnTo>
                  <a:lnTo>
                    <a:pt x="126" y="363"/>
                  </a:lnTo>
                  <a:lnTo>
                    <a:pt x="126" y="363"/>
                  </a:lnTo>
                  <a:lnTo>
                    <a:pt x="121" y="363"/>
                  </a:lnTo>
                  <a:lnTo>
                    <a:pt x="121" y="363"/>
                  </a:lnTo>
                  <a:lnTo>
                    <a:pt x="121" y="363"/>
                  </a:lnTo>
                  <a:lnTo>
                    <a:pt x="121" y="363"/>
                  </a:lnTo>
                  <a:lnTo>
                    <a:pt x="121" y="363"/>
                  </a:lnTo>
                  <a:lnTo>
                    <a:pt x="116" y="363"/>
                  </a:lnTo>
                  <a:lnTo>
                    <a:pt x="116" y="363"/>
                  </a:lnTo>
                  <a:lnTo>
                    <a:pt x="116" y="363"/>
                  </a:lnTo>
                  <a:lnTo>
                    <a:pt x="116" y="363"/>
                  </a:lnTo>
                  <a:lnTo>
                    <a:pt x="111" y="363"/>
                  </a:lnTo>
                  <a:lnTo>
                    <a:pt x="111" y="363"/>
                  </a:lnTo>
                  <a:lnTo>
                    <a:pt x="111" y="363"/>
                  </a:lnTo>
                  <a:lnTo>
                    <a:pt x="111" y="363"/>
                  </a:lnTo>
                  <a:lnTo>
                    <a:pt x="111" y="363"/>
                  </a:lnTo>
                  <a:lnTo>
                    <a:pt x="111" y="363"/>
                  </a:lnTo>
                  <a:lnTo>
                    <a:pt x="107" y="363"/>
                  </a:lnTo>
                  <a:lnTo>
                    <a:pt x="107" y="363"/>
                  </a:lnTo>
                  <a:lnTo>
                    <a:pt x="107" y="363"/>
                  </a:lnTo>
                  <a:lnTo>
                    <a:pt x="107" y="363"/>
                  </a:lnTo>
                  <a:lnTo>
                    <a:pt x="107" y="363"/>
                  </a:lnTo>
                  <a:lnTo>
                    <a:pt x="107" y="363"/>
                  </a:lnTo>
                  <a:lnTo>
                    <a:pt x="107" y="363"/>
                  </a:lnTo>
                  <a:lnTo>
                    <a:pt x="107" y="358"/>
                  </a:lnTo>
                  <a:lnTo>
                    <a:pt x="102" y="358"/>
                  </a:lnTo>
                  <a:lnTo>
                    <a:pt x="102" y="358"/>
                  </a:lnTo>
                  <a:lnTo>
                    <a:pt x="102" y="358"/>
                  </a:lnTo>
                  <a:lnTo>
                    <a:pt x="102" y="353"/>
                  </a:lnTo>
                  <a:lnTo>
                    <a:pt x="102" y="353"/>
                  </a:lnTo>
                  <a:lnTo>
                    <a:pt x="102" y="353"/>
                  </a:lnTo>
                  <a:lnTo>
                    <a:pt x="102" y="353"/>
                  </a:lnTo>
                  <a:lnTo>
                    <a:pt x="102" y="353"/>
                  </a:lnTo>
                  <a:lnTo>
                    <a:pt x="102" y="353"/>
                  </a:lnTo>
                  <a:lnTo>
                    <a:pt x="97" y="353"/>
                  </a:lnTo>
                  <a:lnTo>
                    <a:pt x="97" y="353"/>
                  </a:lnTo>
                  <a:lnTo>
                    <a:pt x="97" y="353"/>
                  </a:lnTo>
                  <a:lnTo>
                    <a:pt x="97" y="353"/>
                  </a:lnTo>
                  <a:lnTo>
                    <a:pt x="97" y="353"/>
                  </a:lnTo>
                  <a:lnTo>
                    <a:pt x="97" y="353"/>
                  </a:lnTo>
                  <a:lnTo>
                    <a:pt x="92" y="353"/>
                  </a:lnTo>
                  <a:lnTo>
                    <a:pt x="92" y="353"/>
                  </a:lnTo>
                  <a:lnTo>
                    <a:pt x="87" y="353"/>
                  </a:lnTo>
                  <a:lnTo>
                    <a:pt x="87" y="348"/>
                  </a:lnTo>
                  <a:lnTo>
                    <a:pt x="87" y="348"/>
                  </a:lnTo>
                  <a:lnTo>
                    <a:pt x="87" y="348"/>
                  </a:lnTo>
                  <a:lnTo>
                    <a:pt x="87" y="348"/>
                  </a:lnTo>
                  <a:lnTo>
                    <a:pt x="87" y="348"/>
                  </a:lnTo>
                  <a:lnTo>
                    <a:pt x="87" y="348"/>
                  </a:lnTo>
                  <a:lnTo>
                    <a:pt x="87" y="348"/>
                  </a:lnTo>
                  <a:lnTo>
                    <a:pt x="87" y="348"/>
                  </a:lnTo>
                  <a:lnTo>
                    <a:pt x="82" y="343"/>
                  </a:lnTo>
                  <a:lnTo>
                    <a:pt x="82" y="343"/>
                  </a:lnTo>
                  <a:lnTo>
                    <a:pt x="82" y="343"/>
                  </a:lnTo>
                  <a:lnTo>
                    <a:pt x="82" y="343"/>
                  </a:lnTo>
                  <a:lnTo>
                    <a:pt x="78" y="343"/>
                  </a:lnTo>
                  <a:lnTo>
                    <a:pt x="78" y="343"/>
                  </a:lnTo>
                  <a:lnTo>
                    <a:pt x="78" y="343"/>
                  </a:lnTo>
                  <a:lnTo>
                    <a:pt x="78" y="338"/>
                  </a:lnTo>
                  <a:lnTo>
                    <a:pt x="78" y="338"/>
                  </a:lnTo>
                  <a:lnTo>
                    <a:pt x="78" y="338"/>
                  </a:lnTo>
                  <a:lnTo>
                    <a:pt x="78" y="338"/>
                  </a:lnTo>
                  <a:lnTo>
                    <a:pt x="78" y="334"/>
                  </a:lnTo>
                  <a:lnTo>
                    <a:pt x="78" y="334"/>
                  </a:lnTo>
                  <a:lnTo>
                    <a:pt x="78" y="334"/>
                  </a:lnTo>
                  <a:lnTo>
                    <a:pt x="78" y="334"/>
                  </a:lnTo>
                  <a:lnTo>
                    <a:pt x="78" y="329"/>
                  </a:lnTo>
                  <a:lnTo>
                    <a:pt x="78" y="329"/>
                  </a:lnTo>
                  <a:lnTo>
                    <a:pt x="78" y="329"/>
                  </a:lnTo>
                  <a:lnTo>
                    <a:pt x="73" y="324"/>
                  </a:lnTo>
                  <a:lnTo>
                    <a:pt x="73" y="324"/>
                  </a:lnTo>
                  <a:lnTo>
                    <a:pt x="73" y="324"/>
                  </a:lnTo>
                  <a:lnTo>
                    <a:pt x="73" y="324"/>
                  </a:lnTo>
                  <a:lnTo>
                    <a:pt x="73" y="319"/>
                  </a:lnTo>
                  <a:lnTo>
                    <a:pt x="73" y="319"/>
                  </a:lnTo>
                  <a:lnTo>
                    <a:pt x="68" y="319"/>
                  </a:lnTo>
                  <a:lnTo>
                    <a:pt x="68" y="319"/>
                  </a:lnTo>
                  <a:lnTo>
                    <a:pt x="68" y="319"/>
                  </a:lnTo>
                  <a:lnTo>
                    <a:pt x="63" y="319"/>
                  </a:lnTo>
                  <a:lnTo>
                    <a:pt x="63" y="319"/>
                  </a:lnTo>
                  <a:lnTo>
                    <a:pt x="58" y="319"/>
                  </a:lnTo>
                  <a:lnTo>
                    <a:pt x="58" y="319"/>
                  </a:lnTo>
                  <a:lnTo>
                    <a:pt x="53" y="319"/>
                  </a:lnTo>
                  <a:lnTo>
                    <a:pt x="53" y="319"/>
                  </a:lnTo>
                  <a:lnTo>
                    <a:pt x="49" y="319"/>
                  </a:lnTo>
                  <a:lnTo>
                    <a:pt x="49" y="319"/>
                  </a:lnTo>
                  <a:lnTo>
                    <a:pt x="44" y="319"/>
                  </a:lnTo>
                  <a:lnTo>
                    <a:pt x="44" y="319"/>
                  </a:lnTo>
                  <a:lnTo>
                    <a:pt x="44" y="319"/>
                  </a:lnTo>
                  <a:lnTo>
                    <a:pt x="39" y="319"/>
                  </a:lnTo>
                  <a:lnTo>
                    <a:pt x="39" y="314"/>
                  </a:lnTo>
                  <a:lnTo>
                    <a:pt x="39" y="314"/>
                  </a:lnTo>
                  <a:lnTo>
                    <a:pt x="39" y="314"/>
                  </a:lnTo>
                  <a:lnTo>
                    <a:pt x="39" y="314"/>
                  </a:lnTo>
                  <a:lnTo>
                    <a:pt x="39" y="309"/>
                  </a:lnTo>
                  <a:lnTo>
                    <a:pt x="34" y="309"/>
                  </a:lnTo>
                  <a:lnTo>
                    <a:pt x="34" y="309"/>
                  </a:lnTo>
                  <a:lnTo>
                    <a:pt x="34" y="309"/>
                  </a:lnTo>
                  <a:lnTo>
                    <a:pt x="34" y="309"/>
                  </a:lnTo>
                  <a:lnTo>
                    <a:pt x="34" y="309"/>
                  </a:lnTo>
                  <a:lnTo>
                    <a:pt x="34" y="305"/>
                  </a:lnTo>
                  <a:lnTo>
                    <a:pt x="29" y="305"/>
                  </a:lnTo>
                  <a:lnTo>
                    <a:pt x="29" y="305"/>
                  </a:lnTo>
                  <a:lnTo>
                    <a:pt x="29" y="305"/>
                  </a:lnTo>
                  <a:lnTo>
                    <a:pt x="29" y="305"/>
                  </a:lnTo>
                  <a:lnTo>
                    <a:pt x="29" y="305"/>
                  </a:lnTo>
                  <a:lnTo>
                    <a:pt x="29" y="305"/>
                  </a:lnTo>
                  <a:lnTo>
                    <a:pt x="29" y="305"/>
                  </a:lnTo>
                  <a:lnTo>
                    <a:pt x="29" y="305"/>
                  </a:lnTo>
                  <a:lnTo>
                    <a:pt x="29" y="305"/>
                  </a:lnTo>
                  <a:lnTo>
                    <a:pt x="29" y="305"/>
                  </a:lnTo>
                  <a:lnTo>
                    <a:pt x="24" y="305"/>
                  </a:lnTo>
                  <a:lnTo>
                    <a:pt x="24" y="300"/>
                  </a:lnTo>
                  <a:lnTo>
                    <a:pt x="24" y="300"/>
                  </a:lnTo>
                  <a:lnTo>
                    <a:pt x="24" y="300"/>
                  </a:lnTo>
                  <a:lnTo>
                    <a:pt x="24" y="300"/>
                  </a:lnTo>
                  <a:lnTo>
                    <a:pt x="24" y="300"/>
                  </a:lnTo>
                  <a:lnTo>
                    <a:pt x="29" y="300"/>
                  </a:lnTo>
                  <a:lnTo>
                    <a:pt x="29" y="300"/>
                  </a:lnTo>
                  <a:lnTo>
                    <a:pt x="29" y="300"/>
                  </a:lnTo>
                  <a:lnTo>
                    <a:pt x="29" y="300"/>
                  </a:lnTo>
                  <a:lnTo>
                    <a:pt x="29" y="300"/>
                  </a:lnTo>
                  <a:lnTo>
                    <a:pt x="29" y="300"/>
                  </a:lnTo>
                  <a:lnTo>
                    <a:pt x="29" y="300"/>
                  </a:lnTo>
                  <a:lnTo>
                    <a:pt x="29" y="295"/>
                  </a:lnTo>
                  <a:lnTo>
                    <a:pt x="29" y="295"/>
                  </a:lnTo>
                  <a:lnTo>
                    <a:pt x="29" y="295"/>
                  </a:lnTo>
                  <a:lnTo>
                    <a:pt x="24" y="295"/>
                  </a:lnTo>
                  <a:lnTo>
                    <a:pt x="24" y="295"/>
                  </a:lnTo>
                  <a:lnTo>
                    <a:pt x="24" y="295"/>
                  </a:lnTo>
                  <a:lnTo>
                    <a:pt x="24" y="295"/>
                  </a:lnTo>
                  <a:lnTo>
                    <a:pt x="24" y="295"/>
                  </a:lnTo>
                  <a:lnTo>
                    <a:pt x="29" y="295"/>
                  </a:lnTo>
                  <a:lnTo>
                    <a:pt x="29" y="295"/>
                  </a:lnTo>
                  <a:lnTo>
                    <a:pt x="29" y="295"/>
                  </a:lnTo>
                  <a:lnTo>
                    <a:pt x="29" y="290"/>
                  </a:lnTo>
                  <a:lnTo>
                    <a:pt x="29" y="290"/>
                  </a:lnTo>
                  <a:lnTo>
                    <a:pt x="29" y="290"/>
                  </a:lnTo>
                  <a:lnTo>
                    <a:pt x="29" y="290"/>
                  </a:lnTo>
                  <a:lnTo>
                    <a:pt x="29" y="290"/>
                  </a:lnTo>
                  <a:lnTo>
                    <a:pt x="29" y="290"/>
                  </a:lnTo>
                  <a:lnTo>
                    <a:pt x="29" y="290"/>
                  </a:lnTo>
                  <a:lnTo>
                    <a:pt x="29" y="290"/>
                  </a:lnTo>
                  <a:lnTo>
                    <a:pt x="29" y="285"/>
                  </a:lnTo>
                  <a:lnTo>
                    <a:pt x="29" y="285"/>
                  </a:lnTo>
                  <a:lnTo>
                    <a:pt x="24" y="285"/>
                  </a:lnTo>
                  <a:lnTo>
                    <a:pt x="24" y="285"/>
                  </a:lnTo>
                  <a:lnTo>
                    <a:pt x="24" y="285"/>
                  </a:lnTo>
                  <a:lnTo>
                    <a:pt x="24" y="285"/>
                  </a:lnTo>
                  <a:lnTo>
                    <a:pt x="24" y="285"/>
                  </a:lnTo>
                  <a:lnTo>
                    <a:pt x="24" y="285"/>
                  </a:lnTo>
                  <a:lnTo>
                    <a:pt x="24" y="285"/>
                  </a:lnTo>
                  <a:lnTo>
                    <a:pt x="24" y="280"/>
                  </a:lnTo>
                  <a:lnTo>
                    <a:pt x="24" y="280"/>
                  </a:lnTo>
                  <a:lnTo>
                    <a:pt x="24" y="280"/>
                  </a:lnTo>
                  <a:lnTo>
                    <a:pt x="24" y="280"/>
                  </a:lnTo>
                  <a:lnTo>
                    <a:pt x="24" y="280"/>
                  </a:lnTo>
                  <a:lnTo>
                    <a:pt x="24" y="276"/>
                  </a:lnTo>
                  <a:lnTo>
                    <a:pt x="20" y="276"/>
                  </a:lnTo>
                  <a:lnTo>
                    <a:pt x="20" y="276"/>
                  </a:lnTo>
                  <a:lnTo>
                    <a:pt x="20" y="276"/>
                  </a:lnTo>
                  <a:lnTo>
                    <a:pt x="20" y="276"/>
                  </a:lnTo>
                  <a:lnTo>
                    <a:pt x="20" y="276"/>
                  </a:lnTo>
                  <a:lnTo>
                    <a:pt x="20" y="276"/>
                  </a:lnTo>
                  <a:lnTo>
                    <a:pt x="20" y="271"/>
                  </a:lnTo>
                  <a:lnTo>
                    <a:pt x="15" y="271"/>
                  </a:lnTo>
                  <a:lnTo>
                    <a:pt x="15" y="271"/>
                  </a:lnTo>
                  <a:lnTo>
                    <a:pt x="15" y="271"/>
                  </a:lnTo>
                  <a:lnTo>
                    <a:pt x="15" y="271"/>
                  </a:lnTo>
                  <a:lnTo>
                    <a:pt x="15" y="271"/>
                  </a:lnTo>
                  <a:lnTo>
                    <a:pt x="15" y="271"/>
                  </a:lnTo>
                  <a:lnTo>
                    <a:pt x="15" y="271"/>
                  </a:lnTo>
                  <a:lnTo>
                    <a:pt x="15" y="271"/>
                  </a:lnTo>
                  <a:lnTo>
                    <a:pt x="15" y="266"/>
                  </a:lnTo>
                  <a:lnTo>
                    <a:pt x="15" y="266"/>
                  </a:lnTo>
                  <a:lnTo>
                    <a:pt x="15" y="266"/>
                  </a:lnTo>
                  <a:lnTo>
                    <a:pt x="15" y="266"/>
                  </a:lnTo>
                  <a:lnTo>
                    <a:pt x="20" y="266"/>
                  </a:lnTo>
                  <a:lnTo>
                    <a:pt x="20" y="266"/>
                  </a:lnTo>
                  <a:lnTo>
                    <a:pt x="20" y="266"/>
                  </a:lnTo>
                  <a:lnTo>
                    <a:pt x="20" y="266"/>
                  </a:lnTo>
                  <a:lnTo>
                    <a:pt x="20" y="266"/>
                  </a:lnTo>
                  <a:lnTo>
                    <a:pt x="20" y="266"/>
                  </a:lnTo>
                  <a:lnTo>
                    <a:pt x="20" y="261"/>
                  </a:lnTo>
                  <a:lnTo>
                    <a:pt x="15" y="261"/>
                  </a:lnTo>
                  <a:lnTo>
                    <a:pt x="15" y="256"/>
                  </a:lnTo>
                  <a:lnTo>
                    <a:pt x="15" y="256"/>
                  </a:lnTo>
                  <a:lnTo>
                    <a:pt x="15" y="256"/>
                  </a:lnTo>
                  <a:lnTo>
                    <a:pt x="15" y="251"/>
                  </a:lnTo>
                  <a:lnTo>
                    <a:pt x="15" y="251"/>
                  </a:lnTo>
                  <a:lnTo>
                    <a:pt x="10" y="251"/>
                  </a:lnTo>
                  <a:lnTo>
                    <a:pt x="10" y="251"/>
                  </a:lnTo>
                  <a:lnTo>
                    <a:pt x="10" y="251"/>
                  </a:lnTo>
                  <a:lnTo>
                    <a:pt x="10" y="251"/>
                  </a:lnTo>
                  <a:lnTo>
                    <a:pt x="10" y="251"/>
                  </a:lnTo>
                  <a:lnTo>
                    <a:pt x="5" y="251"/>
                  </a:lnTo>
                  <a:lnTo>
                    <a:pt x="5" y="246"/>
                  </a:lnTo>
                  <a:lnTo>
                    <a:pt x="5" y="246"/>
                  </a:lnTo>
                  <a:lnTo>
                    <a:pt x="5" y="246"/>
                  </a:lnTo>
                  <a:lnTo>
                    <a:pt x="5" y="246"/>
                  </a:lnTo>
                  <a:lnTo>
                    <a:pt x="5" y="242"/>
                  </a:lnTo>
                  <a:lnTo>
                    <a:pt x="5" y="242"/>
                  </a:lnTo>
                  <a:lnTo>
                    <a:pt x="5" y="242"/>
                  </a:lnTo>
                  <a:lnTo>
                    <a:pt x="5" y="242"/>
                  </a:lnTo>
                  <a:lnTo>
                    <a:pt x="5" y="242"/>
                  </a:lnTo>
                  <a:lnTo>
                    <a:pt x="10" y="242"/>
                  </a:lnTo>
                  <a:lnTo>
                    <a:pt x="10" y="242"/>
                  </a:lnTo>
                  <a:lnTo>
                    <a:pt x="10" y="237"/>
                  </a:lnTo>
                  <a:lnTo>
                    <a:pt x="10" y="237"/>
                  </a:lnTo>
                  <a:lnTo>
                    <a:pt x="10" y="237"/>
                  </a:lnTo>
                  <a:lnTo>
                    <a:pt x="5" y="237"/>
                  </a:lnTo>
                  <a:lnTo>
                    <a:pt x="5" y="237"/>
                  </a:lnTo>
                  <a:lnTo>
                    <a:pt x="5" y="232"/>
                  </a:lnTo>
                  <a:lnTo>
                    <a:pt x="5" y="232"/>
                  </a:lnTo>
                  <a:lnTo>
                    <a:pt x="5" y="232"/>
                  </a:lnTo>
                  <a:lnTo>
                    <a:pt x="5" y="227"/>
                  </a:lnTo>
                  <a:lnTo>
                    <a:pt x="0" y="227"/>
                  </a:lnTo>
                  <a:lnTo>
                    <a:pt x="0" y="227"/>
                  </a:lnTo>
                  <a:lnTo>
                    <a:pt x="0" y="227"/>
                  </a:lnTo>
                  <a:lnTo>
                    <a:pt x="5" y="222"/>
                  </a:lnTo>
                  <a:lnTo>
                    <a:pt x="5" y="222"/>
                  </a:lnTo>
                  <a:lnTo>
                    <a:pt x="5" y="222"/>
                  </a:lnTo>
                  <a:lnTo>
                    <a:pt x="5" y="222"/>
                  </a:lnTo>
                  <a:lnTo>
                    <a:pt x="5" y="222"/>
                  </a:lnTo>
                  <a:lnTo>
                    <a:pt x="5" y="222"/>
                  </a:lnTo>
                  <a:lnTo>
                    <a:pt x="0" y="217"/>
                  </a:lnTo>
                  <a:lnTo>
                    <a:pt x="0" y="217"/>
                  </a:lnTo>
                  <a:lnTo>
                    <a:pt x="0" y="217"/>
                  </a:lnTo>
                  <a:lnTo>
                    <a:pt x="0" y="217"/>
                  </a:lnTo>
                  <a:lnTo>
                    <a:pt x="0" y="213"/>
                  </a:lnTo>
                  <a:lnTo>
                    <a:pt x="0" y="213"/>
                  </a:lnTo>
                  <a:lnTo>
                    <a:pt x="0" y="213"/>
                  </a:lnTo>
                  <a:lnTo>
                    <a:pt x="0" y="213"/>
                  </a:lnTo>
                  <a:lnTo>
                    <a:pt x="0" y="213"/>
                  </a:lnTo>
                  <a:lnTo>
                    <a:pt x="0" y="213"/>
                  </a:lnTo>
                  <a:lnTo>
                    <a:pt x="0" y="208"/>
                  </a:lnTo>
                  <a:lnTo>
                    <a:pt x="0" y="208"/>
                  </a:lnTo>
                  <a:lnTo>
                    <a:pt x="0" y="208"/>
                  </a:lnTo>
                  <a:lnTo>
                    <a:pt x="0" y="208"/>
                  </a:lnTo>
                  <a:lnTo>
                    <a:pt x="5" y="208"/>
                  </a:lnTo>
                  <a:lnTo>
                    <a:pt x="5" y="208"/>
                  </a:lnTo>
                  <a:lnTo>
                    <a:pt x="5" y="208"/>
                  </a:lnTo>
                  <a:lnTo>
                    <a:pt x="5" y="203"/>
                  </a:lnTo>
                  <a:lnTo>
                    <a:pt x="5" y="203"/>
                  </a:lnTo>
                  <a:lnTo>
                    <a:pt x="5" y="203"/>
                  </a:lnTo>
                  <a:lnTo>
                    <a:pt x="5" y="203"/>
                  </a:lnTo>
                  <a:lnTo>
                    <a:pt x="5" y="203"/>
                  </a:lnTo>
                  <a:lnTo>
                    <a:pt x="5" y="198"/>
                  </a:lnTo>
                  <a:lnTo>
                    <a:pt x="5" y="198"/>
                  </a:lnTo>
                  <a:lnTo>
                    <a:pt x="5" y="198"/>
                  </a:lnTo>
                  <a:lnTo>
                    <a:pt x="5" y="193"/>
                  </a:lnTo>
                  <a:lnTo>
                    <a:pt x="5" y="188"/>
                  </a:lnTo>
                  <a:lnTo>
                    <a:pt x="5" y="188"/>
                  </a:lnTo>
                  <a:lnTo>
                    <a:pt x="5" y="184"/>
                  </a:lnTo>
                  <a:lnTo>
                    <a:pt x="5" y="184"/>
                  </a:lnTo>
                  <a:lnTo>
                    <a:pt x="0" y="184"/>
                  </a:lnTo>
                  <a:lnTo>
                    <a:pt x="0" y="184"/>
                  </a:lnTo>
                  <a:lnTo>
                    <a:pt x="0" y="184"/>
                  </a:lnTo>
                  <a:lnTo>
                    <a:pt x="0" y="184"/>
                  </a:lnTo>
                  <a:lnTo>
                    <a:pt x="0" y="184"/>
                  </a:lnTo>
                  <a:lnTo>
                    <a:pt x="0" y="184"/>
                  </a:lnTo>
                  <a:lnTo>
                    <a:pt x="0" y="184"/>
                  </a:lnTo>
                  <a:lnTo>
                    <a:pt x="0" y="184"/>
                  </a:lnTo>
                  <a:lnTo>
                    <a:pt x="0" y="184"/>
                  </a:lnTo>
                  <a:lnTo>
                    <a:pt x="0" y="184"/>
                  </a:lnTo>
                  <a:lnTo>
                    <a:pt x="0" y="179"/>
                  </a:lnTo>
                  <a:lnTo>
                    <a:pt x="0" y="179"/>
                  </a:lnTo>
                  <a:lnTo>
                    <a:pt x="0" y="179"/>
                  </a:lnTo>
                  <a:lnTo>
                    <a:pt x="0" y="179"/>
                  </a:lnTo>
                  <a:lnTo>
                    <a:pt x="0" y="179"/>
                  </a:lnTo>
                  <a:lnTo>
                    <a:pt x="0" y="179"/>
                  </a:lnTo>
                  <a:lnTo>
                    <a:pt x="5" y="179"/>
                  </a:lnTo>
                  <a:lnTo>
                    <a:pt x="5" y="174"/>
                  </a:lnTo>
                  <a:lnTo>
                    <a:pt x="5" y="174"/>
                  </a:lnTo>
                  <a:lnTo>
                    <a:pt x="5" y="174"/>
                  </a:lnTo>
                  <a:lnTo>
                    <a:pt x="5" y="174"/>
                  </a:lnTo>
                  <a:lnTo>
                    <a:pt x="5" y="174"/>
                  </a:lnTo>
                  <a:lnTo>
                    <a:pt x="5" y="174"/>
                  </a:lnTo>
                  <a:lnTo>
                    <a:pt x="5" y="169"/>
                  </a:lnTo>
                  <a:lnTo>
                    <a:pt x="5" y="169"/>
                  </a:lnTo>
                  <a:lnTo>
                    <a:pt x="5" y="169"/>
                  </a:lnTo>
                  <a:lnTo>
                    <a:pt x="5" y="169"/>
                  </a:lnTo>
                  <a:lnTo>
                    <a:pt x="5" y="164"/>
                  </a:lnTo>
                  <a:lnTo>
                    <a:pt x="5" y="164"/>
                  </a:lnTo>
                  <a:lnTo>
                    <a:pt x="0" y="155"/>
                  </a:lnTo>
                  <a:lnTo>
                    <a:pt x="0" y="155"/>
                  </a:lnTo>
                  <a:lnTo>
                    <a:pt x="5" y="155"/>
                  </a:lnTo>
                  <a:lnTo>
                    <a:pt x="5" y="150"/>
                  </a:lnTo>
                  <a:lnTo>
                    <a:pt x="10" y="150"/>
                  </a:lnTo>
                  <a:lnTo>
                    <a:pt x="10" y="150"/>
                  </a:lnTo>
                  <a:lnTo>
                    <a:pt x="10" y="150"/>
                  </a:lnTo>
                  <a:lnTo>
                    <a:pt x="10" y="150"/>
                  </a:lnTo>
                  <a:lnTo>
                    <a:pt x="10" y="145"/>
                  </a:lnTo>
                  <a:lnTo>
                    <a:pt x="15" y="145"/>
                  </a:lnTo>
                  <a:lnTo>
                    <a:pt x="15" y="145"/>
                  </a:lnTo>
                  <a:lnTo>
                    <a:pt x="20" y="145"/>
                  </a:lnTo>
                  <a:lnTo>
                    <a:pt x="24" y="140"/>
                  </a:lnTo>
                  <a:lnTo>
                    <a:pt x="29" y="140"/>
                  </a:lnTo>
                  <a:lnTo>
                    <a:pt x="29" y="140"/>
                  </a:lnTo>
                  <a:lnTo>
                    <a:pt x="29" y="135"/>
                  </a:lnTo>
                  <a:lnTo>
                    <a:pt x="34" y="135"/>
                  </a:lnTo>
                  <a:lnTo>
                    <a:pt x="39" y="140"/>
                  </a:lnTo>
                  <a:lnTo>
                    <a:pt x="39" y="140"/>
                  </a:lnTo>
                  <a:lnTo>
                    <a:pt x="39" y="140"/>
                  </a:lnTo>
                  <a:lnTo>
                    <a:pt x="39" y="140"/>
                  </a:lnTo>
                  <a:lnTo>
                    <a:pt x="39" y="140"/>
                  </a:lnTo>
                  <a:lnTo>
                    <a:pt x="39" y="140"/>
                  </a:lnTo>
                  <a:lnTo>
                    <a:pt x="44" y="140"/>
                  </a:lnTo>
                  <a:lnTo>
                    <a:pt x="44" y="140"/>
                  </a:lnTo>
                  <a:lnTo>
                    <a:pt x="49" y="140"/>
                  </a:lnTo>
                  <a:lnTo>
                    <a:pt x="49" y="135"/>
                  </a:lnTo>
                  <a:lnTo>
                    <a:pt x="49" y="135"/>
                  </a:lnTo>
                  <a:lnTo>
                    <a:pt x="49" y="135"/>
                  </a:lnTo>
                  <a:lnTo>
                    <a:pt x="53" y="140"/>
                  </a:lnTo>
                  <a:lnTo>
                    <a:pt x="58" y="135"/>
                  </a:lnTo>
                  <a:lnTo>
                    <a:pt x="63" y="135"/>
                  </a:lnTo>
                  <a:lnTo>
                    <a:pt x="63" y="135"/>
                  </a:lnTo>
                  <a:lnTo>
                    <a:pt x="63" y="140"/>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22" name="Freeform 92">
              <a:extLst>
                <a:ext uri="{FF2B5EF4-FFF2-40B4-BE49-F238E27FC236}">
                  <a16:creationId xmlns:a16="http://schemas.microsoft.com/office/drawing/2014/main" xmlns="" id="{680EFEAC-DB05-43CD-8F3E-5A3EB4D1FE48}"/>
                </a:ext>
              </a:extLst>
            </p:cNvPr>
            <p:cNvSpPr>
              <a:spLocks/>
            </p:cNvSpPr>
            <p:nvPr/>
          </p:nvSpPr>
          <p:spPr bwMode="auto">
            <a:xfrm>
              <a:off x="11710868" y="1817528"/>
              <a:ext cx="398150" cy="267959"/>
            </a:xfrm>
            <a:custGeom>
              <a:avLst/>
              <a:gdLst>
                <a:gd name="T0" fmla="*/ 213 w 416"/>
                <a:gd name="T1" fmla="*/ 14 h 314"/>
                <a:gd name="T2" fmla="*/ 237 w 416"/>
                <a:gd name="T3" fmla="*/ 9 h 314"/>
                <a:gd name="T4" fmla="*/ 261 w 416"/>
                <a:gd name="T5" fmla="*/ 9 h 314"/>
                <a:gd name="T6" fmla="*/ 271 w 416"/>
                <a:gd name="T7" fmla="*/ 29 h 314"/>
                <a:gd name="T8" fmla="*/ 281 w 416"/>
                <a:gd name="T9" fmla="*/ 43 h 314"/>
                <a:gd name="T10" fmla="*/ 295 w 416"/>
                <a:gd name="T11" fmla="*/ 34 h 314"/>
                <a:gd name="T12" fmla="*/ 314 w 416"/>
                <a:gd name="T13" fmla="*/ 38 h 314"/>
                <a:gd name="T14" fmla="*/ 324 w 416"/>
                <a:gd name="T15" fmla="*/ 43 h 314"/>
                <a:gd name="T16" fmla="*/ 343 w 416"/>
                <a:gd name="T17" fmla="*/ 48 h 314"/>
                <a:gd name="T18" fmla="*/ 358 w 416"/>
                <a:gd name="T19" fmla="*/ 58 h 314"/>
                <a:gd name="T20" fmla="*/ 377 w 416"/>
                <a:gd name="T21" fmla="*/ 72 h 314"/>
                <a:gd name="T22" fmla="*/ 392 w 416"/>
                <a:gd name="T23" fmla="*/ 82 h 314"/>
                <a:gd name="T24" fmla="*/ 387 w 416"/>
                <a:gd name="T25" fmla="*/ 97 h 314"/>
                <a:gd name="T26" fmla="*/ 411 w 416"/>
                <a:gd name="T27" fmla="*/ 106 h 314"/>
                <a:gd name="T28" fmla="*/ 416 w 416"/>
                <a:gd name="T29" fmla="*/ 130 h 314"/>
                <a:gd name="T30" fmla="*/ 392 w 416"/>
                <a:gd name="T31" fmla="*/ 135 h 314"/>
                <a:gd name="T32" fmla="*/ 387 w 416"/>
                <a:gd name="T33" fmla="*/ 155 h 314"/>
                <a:gd name="T34" fmla="*/ 377 w 416"/>
                <a:gd name="T35" fmla="*/ 169 h 314"/>
                <a:gd name="T36" fmla="*/ 368 w 416"/>
                <a:gd name="T37" fmla="*/ 184 h 314"/>
                <a:gd name="T38" fmla="*/ 363 w 416"/>
                <a:gd name="T39" fmla="*/ 198 h 314"/>
                <a:gd name="T40" fmla="*/ 343 w 416"/>
                <a:gd name="T41" fmla="*/ 203 h 314"/>
                <a:gd name="T42" fmla="*/ 334 w 416"/>
                <a:gd name="T43" fmla="*/ 193 h 314"/>
                <a:gd name="T44" fmla="*/ 329 w 416"/>
                <a:gd name="T45" fmla="*/ 208 h 314"/>
                <a:gd name="T46" fmla="*/ 310 w 416"/>
                <a:gd name="T47" fmla="*/ 217 h 314"/>
                <a:gd name="T48" fmla="*/ 281 w 416"/>
                <a:gd name="T49" fmla="*/ 227 h 314"/>
                <a:gd name="T50" fmla="*/ 261 w 416"/>
                <a:gd name="T51" fmla="*/ 227 h 314"/>
                <a:gd name="T52" fmla="*/ 252 w 416"/>
                <a:gd name="T53" fmla="*/ 232 h 314"/>
                <a:gd name="T54" fmla="*/ 237 w 416"/>
                <a:gd name="T55" fmla="*/ 237 h 314"/>
                <a:gd name="T56" fmla="*/ 218 w 416"/>
                <a:gd name="T57" fmla="*/ 242 h 314"/>
                <a:gd name="T58" fmla="*/ 203 w 416"/>
                <a:gd name="T59" fmla="*/ 232 h 314"/>
                <a:gd name="T60" fmla="*/ 193 w 416"/>
                <a:gd name="T61" fmla="*/ 232 h 314"/>
                <a:gd name="T62" fmla="*/ 174 w 416"/>
                <a:gd name="T63" fmla="*/ 237 h 314"/>
                <a:gd name="T64" fmla="*/ 155 w 416"/>
                <a:gd name="T65" fmla="*/ 246 h 314"/>
                <a:gd name="T66" fmla="*/ 150 w 416"/>
                <a:gd name="T67" fmla="*/ 251 h 314"/>
                <a:gd name="T68" fmla="*/ 145 w 416"/>
                <a:gd name="T69" fmla="*/ 256 h 314"/>
                <a:gd name="T70" fmla="*/ 135 w 416"/>
                <a:gd name="T71" fmla="*/ 271 h 314"/>
                <a:gd name="T72" fmla="*/ 126 w 416"/>
                <a:gd name="T73" fmla="*/ 290 h 314"/>
                <a:gd name="T74" fmla="*/ 111 w 416"/>
                <a:gd name="T75" fmla="*/ 295 h 314"/>
                <a:gd name="T76" fmla="*/ 97 w 416"/>
                <a:gd name="T77" fmla="*/ 295 h 314"/>
                <a:gd name="T78" fmla="*/ 92 w 416"/>
                <a:gd name="T79" fmla="*/ 300 h 314"/>
                <a:gd name="T80" fmla="*/ 72 w 416"/>
                <a:gd name="T81" fmla="*/ 305 h 314"/>
                <a:gd name="T82" fmla="*/ 58 w 416"/>
                <a:gd name="T83" fmla="*/ 305 h 314"/>
                <a:gd name="T84" fmla="*/ 34 w 416"/>
                <a:gd name="T85" fmla="*/ 290 h 314"/>
                <a:gd name="T86" fmla="*/ 19 w 416"/>
                <a:gd name="T87" fmla="*/ 266 h 314"/>
                <a:gd name="T88" fmla="*/ 0 w 416"/>
                <a:gd name="T89" fmla="*/ 237 h 314"/>
                <a:gd name="T90" fmla="*/ 14 w 416"/>
                <a:gd name="T91" fmla="*/ 232 h 314"/>
                <a:gd name="T92" fmla="*/ 24 w 416"/>
                <a:gd name="T93" fmla="*/ 227 h 314"/>
                <a:gd name="T94" fmla="*/ 29 w 416"/>
                <a:gd name="T95" fmla="*/ 217 h 314"/>
                <a:gd name="T96" fmla="*/ 48 w 416"/>
                <a:gd name="T97" fmla="*/ 193 h 314"/>
                <a:gd name="T98" fmla="*/ 68 w 416"/>
                <a:gd name="T99" fmla="*/ 188 h 314"/>
                <a:gd name="T100" fmla="*/ 87 w 416"/>
                <a:gd name="T101" fmla="*/ 184 h 314"/>
                <a:gd name="T102" fmla="*/ 82 w 416"/>
                <a:gd name="T103" fmla="*/ 155 h 314"/>
                <a:gd name="T104" fmla="*/ 82 w 416"/>
                <a:gd name="T105" fmla="*/ 130 h 314"/>
                <a:gd name="T106" fmla="*/ 92 w 416"/>
                <a:gd name="T107" fmla="*/ 121 h 314"/>
                <a:gd name="T108" fmla="*/ 97 w 416"/>
                <a:gd name="T109" fmla="*/ 106 h 314"/>
                <a:gd name="T110" fmla="*/ 121 w 416"/>
                <a:gd name="T111" fmla="*/ 106 h 314"/>
                <a:gd name="T112" fmla="*/ 131 w 416"/>
                <a:gd name="T113" fmla="*/ 101 h 314"/>
                <a:gd name="T114" fmla="*/ 135 w 416"/>
                <a:gd name="T115" fmla="*/ 87 h 314"/>
                <a:gd name="T116" fmla="*/ 135 w 416"/>
                <a:gd name="T117" fmla="*/ 67 h 314"/>
                <a:gd name="T118" fmla="*/ 140 w 416"/>
                <a:gd name="T119" fmla="*/ 58 h 314"/>
                <a:gd name="T120" fmla="*/ 169 w 416"/>
                <a:gd name="T121" fmla="*/ 38 h 314"/>
                <a:gd name="T122" fmla="*/ 179 w 416"/>
                <a:gd name="T123" fmla="*/ 24 h 314"/>
                <a:gd name="T124" fmla="*/ 198 w 416"/>
                <a:gd name="T125" fmla="*/ 1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 h="314">
                  <a:moveTo>
                    <a:pt x="198" y="24"/>
                  </a:moveTo>
                  <a:lnTo>
                    <a:pt x="198" y="24"/>
                  </a:lnTo>
                  <a:lnTo>
                    <a:pt x="203" y="24"/>
                  </a:lnTo>
                  <a:lnTo>
                    <a:pt x="203" y="24"/>
                  </a:lnTo>
                  <a:lnTo>
                    <a:pt x="203" y="24"/>
                  </a:lnTo>
                  <a:lnTo>
                    <a:pt x="203" y="24"/>
                  </a:lnTo>
                  <a:lnTo>
                    <a:pt x="203" y="24"/>
                  </a:lnTo>
                  <a:lnTo>
                    <a:pt x="203" y="24"/>
                  </a:lnTo>
                  <a:lnTo>
                    <a:pt x="208" y="24"/>
                  </a:lnTo>
                  <a:lnTo>
                    <a:pt x="208" y="19"/>
                  </a:lnTo>
                  <a:lnTo>
                    <a:pt x="208" y="19"/>
                  </a:lnTo>
                  <a:lnTo>
                    <a:pt x="208" y="19"/>
                  </a:lnTo>
                  <a:lnTo>
                    <a:pt x="213" y="19"/>
                  </a:lnTo>
                  <a:lnTo>
                    <a:pt x="213" y="19"/>
                  </a:lnTo>
                  <a:lnTo>
                    <a:pt x="213" y="19"/>
                  </a:lnTo>
                  <a:lnTo>
                    <a:pt x="213" y="19"/>
                  </a:lnTo>
                  <a:lnTo>
                    <a:pt x="213" y="19"/>
                  </a:lnTo>
                  <a:lnTo>
                    <a:pt x="213" y="14"/>
                  </a:lnTo>
                  <a:lnTo>
                    <a:pt x="213" y="14"/>
                  </a:lnTo>
                  <a:lnTo>
                    <a:pt x="213" y="14"/>
                  </a:lnTo>
                  <a:lnTo>
                    <a:pt x="213" y="14"/>
                  </a:lnTo>
                  <a:lnTo>
                    <a:pt x="213" y="14"/>
                  </a:lnTo>
                  <a:lnTo>
                    <a:pt x="213" y="9"/>
                  </a:lnTo>
                  <a:lnTo>
                    <a:pt x="218" y="5"/>
                  </a:lnTo>
                  <a:lnTo>
                    <a:pt x="218" y="5"/>
                  </a:lnTo>
                  <a:lnTo>
                    <a:pt x="218" y="0"/>
                  </a:lnTo>
                  <a:lnTo>
                    <a:pt x="218" y="0"/>
                  </a:lnTo>
                  <a:lnTo>
                    <a:pt x="218" y="0"/>
                  </a:lnTo>
                  <a:lnTo>
                    <a:pt x="218" y="0"/>
                  </a:lnTo>
                  <a:lnTo>
                    <a:pt x="222" y="0"/>
                  </a:lnTo>
                  <a:lnTo>
                    <a:pt x="222" y="5"/>
                  </a:lnTo>
                  <a:lnTo>
                    <a:pt x="227" y="5"/>
                  </a:lnTo>
                  <a:lnTo>
                    <a:pt x="232" y="5"/>
                  </a:lnTo>
                  <a:lnTo>
                    <a:pt x="232" y="5"/>
                  </a:lnTo>
                  <a:lnTo>
                    <a:pt x="232" y="5"/>
                  </a:lnTo>
                  <a:lnTo>
                    <a:pt x="237" y="9"/>
                  </a:lnTo>
                  <a:lnTo>
                    <a:pt x="237" y="9"/>
                  </a:lnTo>
                  <a:lnTo>
                    <a:pt x="242" y="9"/>
                  </a:lnTo>
                  <a:lnTo>
                    <a:pt x="242" y="9"/>
                  </a:lnTo>
                  <a:lnTo>
                    <a:pt x="242" y="9"/>
                  </a:lnTo>
                  <a:lnTo>
                    <a:pt x="247" y="9"/>
                  </a:lnTo>
                  <a:lnTo>
                    <a:pt x="247" y="9"/>
                  </a:lnTo>
                  <a:lnTo>
                    <a:pt x="252" y="9"/>
                  </a:lnTo>
                  <a:lnTo>
                    <a:pt x="252" y="9"/>
                  </a:lnTo>
                  <a:lnTo>
                    <a:pt x="252" y="14"/>
                  </a:lnTo>
                  <a:lnTo>
                    <a:pt x="252" y="14"/>
                  </a:lnTo>
                  <a:lnTo>
                    <a:pt x="252" y="9"/>
                  </a:lnTo>
                  <a:lnTo>
                    <a:pt x="256" y="9"/>
                  </a:lnTo>
                  <a:lnTo>
                    <a:pt x="256" y="9"/>
                  </a:lnTo>
                  <a:lnTo>
                    <a:pt x="256" y="9"/>
                  </a:lnTo>
                  <a:lnTo>
                    <a:pt x="256" y="9"/>
                  </a:lnTo>
                  <a:lnTo>
                    <a:pt x="256" y="9"/>
                  </a:lnTo>
                  <a:lnTo>
                    <a:pt x="256" y="9"/>
                  </a:lnTo>
                  <a:lnTo>
                    <a:pt x="261" y="9"/>
                  </a:lnTo>
                  <a:lnTo>
                    <a:pt x="261" y="9"/>
                  </a:lnTo>
                  <a:lnTo>
                    <a:pt x="261" y="9"/>
                  </a:lnTo>
                  <a:lnTo>
                    <a:pt x="261" y="9"/>
                  </a:lnTo>
                  <a:lnTo>
                    <a:pt x="266" y="14"/>
                  </a:lnTo>
                  <a:lnTo>
                    <a:pt x="266" y="14"/>
                  </a:lnTo>
                  <a:lnTo>
                    <a:pt x="261" y="14"/>
                  </a:lnTo>
                  <a:lnTo>
                    <a:pt x="261" y="14"/>
                  </a:lnTo>
                  <a:lnTo>
                    <a:pt x="266" y="14"/>
                  </a:lnTo>
                  <a:lnTo>
                    <a:pt x="266" y="19"/>
                  </a:lnTo>
                  <a:lnTo>
                    <a:pt x="266" y="19"/>
                  </a:lnTo>
                  <a:lnTo>
                    <a:pt x="271" y="19"/>
                  </a:lnTo>
                  <a:lnTo>
                    <a:pt x="271" y="19"/>
                  </a:lnTo>
                  <a:lnTo>
                    <a:pt x="271" y="19"/>
                  </a:lnTo>
                  <a:lnTo>
                    <a:pt x="271" y="24"/>
                  </a:lnTo>
                  <a:lnTo>
                    <a:pt x="271" y="24"/>
                  </a:lnTo>
                  <a:lnTo>
                    <a:pt x="271" y="24"/>
                  </a:lnTo>
                  <a:lnTo>
                    <a:pt x="271" y="24"/>
                  </a:lnTo>
                  <a:lnTo>
                    <a:pt x="271" y="29"/>
                  </a:lnTo>
                  <a:lnTo>
                    <a:pt x="276" y="29"/>
                  </a:lnTo>
                  <a:lnTo>
                    <a:pt x="276" y="29"/>
                  </a:lnTo>
                  <a:lnTo>
                    <a:pt x="276" y="29"/>
                  </a:lnTo>
                  <a:lnTo>
                    <a:pt x="276" y="34"/>
                  </a:lnTo>
                  <a:lnTo>
                    <a:pt x="276" y="34"/>
                  </a:lnTo>
                  <a:lnTo>
                    <a:pt x="276" y="34"/>
                  </a:lnTo>
                  <a:lnTo>
                    <a:pt x="276" y="34"/>
                  </a:lnTo>
                  <a:lnTo>
                    <a:pt x="276" y="38"/>
                  </a:lnTo>
                  <a:lnTo>
                    <a:pt x="276" y="38"/>
                  </a:lnTo>
                  <a:lnTo>
                    <a:pt x="276" y="38"/>
                  </a:lnTo>
                  <a:lnTo>
                    <a:pt x="276" y="38"/>
                  </a:lnTo>
                  <a:lnTo>
                    <a:pt x="276" y="38"/>
                  </a:lnTo>
                  <a:lnTo>
                    <a:pt x="276" y="38"/>
                  </a:lnTo>
                  <a:lnTo>
                    <a:pt x="276" y="38"/>
                  </a:lnTo>
                  <a:lnTo>
                    <a:pt x="276" y="43"/>
                  </a:lnTo>
                  <a:lnTo>
                    <a:pt x="276" y="43"/>
                  </a:lnTo>
                  <a:lnTo>
                    <a:pt x="276" y="43"/>
                  </a:lnTo>
                  <a:lnTo>
                    <a:pt x="281" y="43"/>
                  </a:lnTo>
                  <a:lnTo>
                    <a:pt x="281" y="38"/>
                  </a:lnTo>
                  <a:lnTo>
                    <a:pt x="281" y="38"/>
                  </a:lnTo>
                  <a:lnTo>
                    <a:pt x="281" y="38"/>
                  </a:lnTo>
                  <a:lnTo>
                    <a:pt x="285" y="38"/>
                  </a:lnTo>
                  <a:lnTo>
                    <a:pt x="285" y="38"/>
                  </a:lnTo>
                  <a:lnTo>
                    <a:pt x="285" y="38"/>
                  </a:lnTo>
                  <a:lnTo>
                    <a:pt x="285" y="38"/>
                  </a:lnTo>
                  <a:lnTo>
                    <a:pt x="285" y="38"/>
                  </a:lnTo>
                  <a:lnTo>
                    <a:pt x="285" y="34"/>
                  </a:lnTo>
                  <a:lnTo>
                    <a:pt x="290" y="34"/>
                  </a:lnTo>
                  <a:lnTo>
                    <a:pt x="290" y="34"/>
                  </a:lnTo>
                  <a:lnTo>
                    <a:pt x="290" y="34"/>
                  </a:lnTo>
                  <a:lnTo>
                    <a:pt x="290" y="34"/>
                  </a:lnTo>
                  <a:lnTo>
                    <a:pt x="290" y="34"/>
                  </a:lnTo>
                  <a:lnTo>
                    <a:pt x="295" y="34"/>
                  </a:lnTo>
                  <a:lnTo>
                    <a:pt x="295" y="34"/>
                  </a:lnTo>
                  <a:lnTo>
                    <a:pt x="295" y="34"/>
                  </a:lnTo>
                  <a:lnTo>
                    <a:pt x="295" y="34"/>
                  </a:lnTo>
                  <a:lnTo>
                    <a:pt x="300" y="34"/>
                  </a:lnTo>
                  <a:lnTo>
                    <a:pt x="300" y="34"/>
                  </a:lnTo>
                  <a:lnTo>
                    <a:pt x="300" y="34"/>
                  </a:lnTo>
                  <a:lnTo>
                    <a:pt x="305" y="34"/>
                  </a:lnTo>
                  <a:lnTo>
                    <a:pt x="305" y="34"/>
                  </a:lnTo>
                  <a:lnTo>
                    <a:pt x="305" y="29"/>
                  </a:lnTo>
                  <a:lnTo>
                    <a:pt x="305" y="29"/>
                  </a:lnTo>
                  <a:lnTo>
                    <a:pt x="310" y="34"/>
                  </a:lnTo>
                  <a:lnTo>
                    <a:pt x="310" y="34"/>
                  </a:lnTo>
                  <a:lnTo>
                    <a:pt x="310" y="34"/>
                  </a:lnTo>
                  <a:lnTo>
                    <a:pt x="314" y="34"/>
                  </a:lnTo>
                  <a:lnTo>
                    <a:pt x="314" y="34"/>
                  </a:lnTo>
                  <a:lnTo>
                    <a:pt x="314" y="34"/>
                  </a:lnTo>
                  <a:lnTo>
                    <a:pt x="314" y="34"/>
                  </a:lnTo>
                  <a:lnTo>
                    <a:pt x="314" y="34"/>
                  </a:lnTo>
                  <a:lnTo>
                    <a:pt x="314" y="38"/>
                  </a:lnTo>
                  <a:lnTo>
                    <a:pt x="314" y="38"/>
                  </a:lnTo>
                  <a:lnTo>
                    <a:pt x="314" y="38"/>
                  </a:lnTo>
                  <a:lnTo>
                    <a:pt x="314" y="38"/>
                  </a:lnTo>
                  <a:lnTo>
                    <a:pt x="314" y="38"/>
                  </a:lnTo>
                  <a:lnTo>
                    <a:pt x="314" y="38"/>
                  </a:lnTo>
                  <a:lnTo>
                    <a:pt x="310" y="38"/>
                  </a:lnTo>
                  <a:lnTo>
                    <a:pt x="310" y="38"/>
                  </a:lnTo>
                  <a:lnTo>
                    <a:pt x="310" y="43"/>
                  </a:lnTo>
                  <a:lnTo>
                    <a:pt x="310" y="43"/>
                  </a:lnTo>
                  <a:lnTo>
                    <a:pt x="310" y="43"/>
                  </a:lnTo>
                  <a:lnTo>
                    <a:pt x="310" y="43"/>
                  </a:lnTo>
                  <a:lnTo>
                    <a:pt x="314" y="48"/>
                  </a:lnTo>
                  <a:lnTo>
                    <a:pt x="314" y="48"/>
                  </a:lnTo>
                  <a:lnTo>
                    <a:pt x="319" y="48"/>
                  </a:lnTo>
                  <a:lnTo>
                    <a:pt x="319" y="48"/>
                  </a:lnTo>
                  <a:lnTo>
                    <a:pt x="319" y="43"/>
                  </a:lnTo>
                  <a:lnTo>
                    <a:pt x="319" y="43"/>
                  </a:lnTo>
                  <a:lnTo>
                    <a:pt x="319" y="43"/>
                  </a:lnTo>
                  <a:lnTo>
                    <a:pt x="319" y="43"/>
                  </a:lnTo>
                  <a:lnTo>
                    <a:pt x="324" y="43"/>
                  </a:lnTo>
                  <a:lnTo>
                    <a:pt x="324" y="43"/>
                  </a:lnTo>
                  <a:lnTo>
                    <a:pt x="324" y="43"/>
                  </a:lnTo>
                  <a:lnTo>
                    <a:pt x="324" y="43"/>
                  </a:lnTo>
                  <a:lnTo>
                    <a:pt x="329" y="48"/>
                  </a:lnTo>
                  <a:lnTo>
                    <a:pt x="329" y="48"/>
                  </a:lnTo>
                  <a:lnTo>
                    <a:pt x="329" y="48"/>
                  </a:lnTo>
                  <a:lnTo>
                    <a:pt x="329" y="48"/>
                  </a:lnTo>
                  <a:lnTo>
                    <a:pt x="334" y="48"/>
                  </a:lnTo>
                  <a:lnTo>
                    <a:pt x="334" y="48"/>
                  </a:lnTo>
                  <a:lnTo>
                    <a:pt x="339" y="48"/>
                  </a:lnTo>
                  <a:lnTo>
                    <a:pt x="339" y="48"/>
                  </a:lnTo>
                  <a:lnTo>
                    <a:pt x="339" y="48"/>
                  </a:lnTo>
                  <a:lnTo>
                    <a:pt x="339" y="48"/>
                  </a:lnTo>
                  <a:lnTo>
                    <a:pt x="339" y="48"/>
                  </a:lnTo>
                  <a:lnTo>
                    <a:pt x="343" y="48"/>
                  </a:lnTo>
                  <a:lnTo>
                    <a:pt x="343" y="48"/>
                  </a:lnTo>
                  <a:lnTo>
                    <a:pt x="343" y="48"/>
                  </a:lnTo>
                  <a:lnTo>
                    <a:pt x="343" y="48"/>
                  </a:lnTo>
                  <a:lnTo>
                    <a:pt x="343" y="48"/>
                  </a:lnTo>
                  <a:lnTo>
                    <a:pt x="343" y="48"/>
                  </a:lnTo>
                  <a:lnTo>
                    <a:pt x="343" y="53"/>
                  </a:lnTo>
                  <a:lnTo>
                    <a:pt x="343" y="53"/>
                  </a:lnTo>
                  <a:lnTo>
                    <a:pt x="343" y="53"/>
                  </a:lnTo>
                  <a:lnTo>
                    <a:pt x="343" y="58"/>
                  </a:lnTo>
                  <a:lnTo>
                    <a:pt x="348" y="58"/>
                  </a:lnTo>
                  <a:lnTo>
                    <a:pt x="348" y="58"/>
                  </a:lnTo>
                  <a:lnTo>
                    <a:pt x="348" y="58"/>
                  </a:lnTo>
                  <a:lnTo>
                    <a:pt x="348" y="58"/>
                  </a:lnTo>
                  <a:lnTo>
                    <a:pt x="353" y="58"/>
                  </a:lnTo>
                  <a:lnTo>
                    <a:pt x="353" y="53"/>
                  </a:lnTo>
                  <a:lnTo>
                    <a:pt x="353" y="53"/>
                  </a:lnTo>
                  <a:lnTo>
                    <a:pt x="353" y="53"/>
                  </a:lnTo>
                  <a:lnTo>
                    <a:pt x="358" y="53"/>
                  </a:lnTo>
                  <a:lnTo>
                    <a:pt x="358" y="53"/>
                  </a:lnTo>
                  <a:lnTo>
                    <a:pt x="358" y="58"/>
                  </a:lnTo>
                  <a:lnTo>
                    <a:pt x="358" y="58"/>
                  </a:lnTo>
                  <a:lnTo>
                    <a:pt x="363" y="58"/>
                  </a:lnTo>
                  <a:lnTo>
                    <a:pt x="363" y="58"/>
                  </a:lnTo>
                  <a:lnTo>
                    <a:pt x="363" y="58"/>
                  </a:lnTo>
                  <a:lnTo>
                    <a:pt x="363" y="63"/>
                  </a:lnTo>
                  <a:lnTo>
                    <a:pt x="363" y="63"/>
                  </a:lnTo>
                  <a:lnTo>
                    <a:pt x="363" y="63"/>
                  </a:lnTo>
                  <a:lnTo>
                    <a:pt x="363" y="63"/>
                  </a:lnTo>
                  <a:lnTo>
                    <a:pt x="363" y="63"/>
                  </a:lnTo>
                  <a:lnTo>
                    <a:pt x="368" y="63"/>
                  </a:lnTo>
                  <a:lnTo>
                    <a:pt x="368" y="67"/>
                  </a:lnTo>
                  <a:lnTo>
                    <a:pt x="368" y="67"/>
                  </a:lnTo>
                  <a:lnTo>
                    <a:pt x="368" y="67"/>
                  </a:lnTo>
                  <a:lnTo>
                    <a:pt x="368" y="67"/>
                  </a:lnTo>
                  <a:lnTo>
                    <a:pt x="368" y="67"/>
                  </a:lnTo>
                  <a:lnTo>
                    <a:pt x="373" y="67"/>
                  </a:lnTo>
                  <a:lnTo>
                    <a:pt x="373" y="67"/>
                  </a:lnTo>
                  <a:lnTo>
                    <a:pt x="373" y="72"/>
                  </a:lnTo>
                  <a:lnTo>
                    <a:pt x="377" y="72"/>
                  </a:lnTo>
                  <a:lnTo>
                    <a:pt x="377" y="72"/>
                  </a:lnTo>
                  <a:lnTo>
                    <a:pt x="377" y="67"/>
                  </a:lnTo>
                  <a:lnTo>
                    <a:pt x="382" y="67"/>
                  </a:lnTo>
                  <a:lnTo>
                    <a:pt x="382" y="67"/>
                  </a:lnTo>
                  <a:lnTo>
                    <a:pt x="382" y="72"/>
                  </a:lnTo>
                  <a:lnTo>
                    <a:pt x="382" y="72"/>
                  </a:lnTo>
                  <a:lnTo>
                    <a:pt x="382" y="72"/>
                  </a:lnTo>
                  <a:lnTo>
                    <a:pt x="382" y="72"/>
                  </a:lnTo>
                  <a:lnTo>
                    <a:pt x="382" y="77"/>
                  </a:lnTo>
                  <a:lnTo>
                    <a:pt x="387" y="77"/>
                  </a:lnTo>
                  <a:lnTo>
                    <a:pt x="387" y="77"/>
                  </a:lnTo>
                  <a:lnTo>
                    <a:pt x="387" y="77"/>
                  </a:lnTo>
                  <a:lnTo>
                    <a:pt x="387" y="77"/>
                  </a:lnTo>
                  <a:lnTo>
                    <a:pt x="387" y="82"/>
                  </a:lnTo>
                  <a:lnTo>
                    <a:pt x="387" y="82"/>
                  </a:lnTo>
                  <a:lnTo>
                    <a:pt x="392" y="82"/>
                  </a:lnTo>
                  <a:lnTo>
                    <a:pt x="392" y="82"/>
                  </a:lnTo>
                  <a:lnTo>
                    <a:pt x="392" y="82"/>
                  </a:lnTo>
                  <a:lnTo>
                    <a:pt x="392" y="87"/>
                  </a:lnTo>
                  <a:lnTo>
                    <a:pt x="392" y="87"/>
                  </a:lnTo>
                  <a:lnTo>
                    <a:pt x="387" y="87"/>
                  </a:lnTo>
                  <a:lnTo>
                    <a:pt x="387" y="87"/>
                  </a:lnTo>
                  <a:lnTo>
                    <a:pt x="387" y="87"/>
                  </a:lnTo>
                  <a:lnTo>
                    <a:pt x="387" y="87"/>
                  </a:lnTo>
                  <a:lnTo>
                    <a:pt x="392" y="87"/>
                  </a:lnTo>
                  <a:lnTo>
                    <a:pt x="392" y="87"/>
                  </a:lnTo>
                  <a:lnTo>
                    <a:pt x="392" y="87"/>
                  </a:lnTo>
                  <a:lnTo>
                    <a:pt x="387" y="87"/>
                  </a:lnTo>
                  <a:lnTo>
                    <a:pt x="387" y="92"/>
                  </a:lnTo>
                  <a:lnTo>
                    <a:pt x="387" y="92"/>
                  </a:lnTo>
                  <a:lnTo>
                    <a:pt x="382" y="92"/>
                  </a:lnTo>
                  <a:lnTo>
                    <a:pt x="382" y="92"/>
                  </a:lnTo>
                  <a:lnTo>
                    <a:pt x="382" y="97"/>
                  </a:lnTo>
                  <a:lnTo>
                    <a:pt x="382" y="97"/>
                  </a:lnTo>
                  <a:lnTo>
                    <a:pt x="387" y="97"/>
                  </a:lnTo>
                  <a:lnTo>
                    <a:pt x="387" y="97"/>
                  </a:lnTo>
                  <a:lnTo>
                    <a:pt x="392" y="97"/>
                  </a:lnTo>
                  <a:lnTo>
                    <a:pt x="392" y="97"/>
                  </a:lnTo>
                  <a:lnTo>
                    <a:pt x="397" y="97"/>
                  </a:lnTo>
                  <a:lnTo>
                    <a:pt x="397" y="97"/>
                  </a:lnTo>
                  <a:lnTo>
                    <a:pt x="397" y="97"/>
                  </a:lnTo>
                  <a:lnTo>
                    <a:pt x="397" y="101"/>
                  </a:lnTo>
                  <a:lnTo>
                    <a:pt x="397" y="101"/>
                  </a:lnTo>
                  <a:lnTo>
                    <a:pt x="397" y="101"/>
                  </a:lnTo>
                  <a:lnTo>
                    <a:pt x="397" y="101"/>
                  </a:lnTo>
                  <a:lnTo>
                    <a:pt x="397" y="106"/>
                  </a:lnTo>
                  <a:lnTo>
                    <a:pt x="397" y="106"/>
                  </a:lnTo>
                  <a:lnTo>
                    <a:pt x="402" y="106"/>
                  </a:lnTo>
                  <a:lnTo>
                    <a:pt x="402" y="106"/>
                  </a:lnTo>
                  <a:lnTo>
                    <a:pt x="402" y="106"/>
                  </a:lnTo>
                  <a:lnTo>
                    <a:pt x="406" y="106"/>
                  </a:lnTo>
                  <a:lnTo>
                    <a:pt x="406" y="106"/>
                  </a:lnTo>
                  <a:lnTo>
                    <a:pt x="411" y="106"/>
                  </a:lnTo>
                  <a:lnTo>
                    <a:pt x="411" y="106"/>
                  </a:lnTo>
                  <a:lnTo>
                    <a:pt x="411" y="106"/>
                  </a:lnTo>
                  <a:lnTo>
                    <a:pt x="416" y="106"/>
                  </a:lnTo>
                  <a:lnTo>
                    <a:pt x="416" y="106"/>
                  </a:lnTo>
                  <a:lnTo>
                    <a:pt x="416" y="111"/>
                  </a:lnTo>
                  <a:lnTo>
                    <a:pt x="416" y="111"/>
                  </a:lnTo>
                  <a:lnTo>
                    <a:pt x="411" y="111"/>
                  </a:lnTo>
                  <a:lnTo>
                    <a:pt x="411" y="111"/>
                  </a:lnTo>
                  <a:lnTo>
                    <a:pt x="411" y="111"/>
                  </a:lnTo>
                  <a:lnTo>
                    <a:pt x="411" y="111"/>
                  </a:lnTo>
                  <a:lnTo>
                    <a:pt x="411" y="116"/>
                  </a:lnTo>
                  <a:lnTo>
                    <a:pt x="411" y="116"/>
                  </a:lnTo>
                  <a:lnTo>
                    <a:pt x="411" y="116"/>
                  </a:lnTo>
                  <a:lnTo>
                    <a:pt x="411" y="121"/>
                  </a:lnTo>
                  <a:lnTo>
                    <a:pt x="411" y="121"/>
                  </a:lnTo>
                  <a:lnTo>
                    <a:pt x="411" y="126"/>
                  </a:lnTo>
                  <a:lnTo>
                    <a:pt x="416" y="130"/>
                  </a:lnTo>
                  <a:lnTo>
                    <a:pt x="416" y="130"/>
                  </a:lnTo>
                  <a:lnTo>
                    <a:pt x="416" y="130"/>
                  </a:lnTo>
                  <a:lnTo>
                    <a:pt x="411" y="130"/>
                  </a:lnTo>
                  <a:lnTo>
                    <a:pt x="411" y="130"/>
                  </a:lnTo>
                  <a:lnTo>
                    <a:pt x="411" y="130"/>
                  </a:lnTo>
                  <a:lnTo>
                    <a:pt x="411" y="135"/>
                  </a:lnTo>
                  <a:lnTo>
                    <a:pt x="411" y="135"/>
                  </a:lnTo>
                  <a:lnTo>
                    <a:pt x="411" y="135"/>
                  </a:lnTo>
                  <a:lnTo>
                    <a:pt x="411" y="135"/>
                  </a:lnTo>
                  <a:lnTo>
                    <a:pt x="406" y="135"/>
                  </a:lnTo>
                  <a:lnTo>
                    <a:pt x="406" y="135"/>
                  </a:lnTo>
                  <a:lnTo>
                    <a:pt x="406" y="135"/>
                  </a:lnTo>
                  <a:lnTo>
                    <a:pt x="402" y="135"/>
                  </a:lnTo>
                  <a:lnTo>
                    <a:pt x="397" y="135"/>
                  </a:lnTo>
                  <a:lnTo>
                    <a:pt x="397" y="135"/>
                  </a:lnTo>
                  <a:lnTo>
                    <a:pt x="397" y="135"/>
                  </a:lnTo>
                  <a:lnTo>
                    <a:pt x="392" y="135"/>
                  </a:lnTo>
                  <a:lnTo>
                    <a:pt x="392" y="135"/>
                  </a:lnTo>
                  <a:lnTo>
                    <a:pt x="392" y="135"/>
                  </a:lnTo>
                  <a:lnTo>
                    <a:pt x="392" y="135"/>
                  </a:lnTo>
                  <a:lnTo>
                    <a:pt x="392" y="140"/>
                  </a:lnTo>
                  <a:lnTo>
                    <a:pt x="392" y="140"/>
                  </a:lnTo>
                  <a:lnTo>
                    <a:pt x="387" y="140"/>
                  </a:lnTo>
                  <a:lnTo>
                    <a:pt x="387" y="140"/>
                  </a:lnTo>
                  <a:lnTo>
                    <a:pt x="387" y="140"/>
                  </a:lnTo>
                  <a:lnTo>
                    <a:pt x="387" y="145"/>
                  </a:lnTo>
                  <a:lnTo>
                    <a:pt x="387" y="145"/>
                  </a:lnTo>
                  <a:lnTo>
                    <a:pt x="387" y="145"/>
                  </a:lnTo>
                  <a:lnTo>
                    <a:pt x="387" y="145"/>
                  </a:lnTo>
                  <a:lnTo>
                    <a:pt x="387" y="145"/>
                  </a:lnTo>
                  <a:lnTo>
                    <a:pt x="387" y="145"/>
                  </a:lnTo>
                  <a:lnTo>
                    <a:pt x="382" y="150"/>
                  </a:lnTo>
                  <a:lnTo>
                    <a:pt x="382" y="150"/>
                  </a:lnTo>
                  <a:lnTo>
                    <a:pt x="382" y="150"/>
                  </a:lnTo>
                  <a:lnTo>
                    <a:pt x="382" y="150"/>
                  </a:lnTo>
                  <a:lnTo>
                    <a:pt x="382" y="150"/>
                  </a:lnTo>
                  <a:lnTo>
                    <a:pt x="382" y="150"/>
                  </a:lnTo>
                  <a:lnTo>
                    <a:pt x="387" y="155"/>
                  </a:lnTo>
                  <a:lnTo>
                    <a:pt x="387" y="155"/>
                  </a:lnTo>
                  <a:lnTo>
                    <a:pt x="387" y="155"/>
                  </a:lnTo>
                  <a:lnTo>
                    <a:pt x="387" y="155"/>
                  </a:lnTo>
                  <a:lnTo>
                    <a:pt x="387" y="155"/>
                  </a:lnTo>
                  <a:lnTo>
                    <a:pt x="387" y="155"/>
                  </a:lnTo>
                  <a:lnTo>
                    <a:pt x="387" y="155"/>
                  </a:lnTo>
                  <a:lnTo>
                    <a:pt x="387" y="159"/>
                  </a:lnTo>
                  <a:lnTo>
                    <a:pt x="387" y="159"/>
                  </a:lnTo>
                  <a:lnTo>
                    <a:pt x="387" y="159"/>
                  </a:lnTo>
                  <a:lnTo>
                    <a:pt x="387" y="159"/>
                  </a:lnTo>
                  <a:lnTo>
                    <a:pt x="387" y="159"/>
                  </a:lnTo>
                  <a:lnTo>
                    <a:pt x="382" y="164"/>
                  </a:lnTo>
                  <a:lnTo>
                    <a:pt x="382" y="164"/>
                  </a:lnTo>
                  <a:lnTo>
                    <a:pt x="382" y="164"/>
                  </a:lnTo>
                  <a:lnTo>
                    <a:pt x="382" y="164"/>
                  </a:lnTo>
                  <a:lnTo>
                    <a:pt x="382" y="164"/>
                  </a:lnTo>
                  <a:lnTo>
                    <a:pt x="377" y="169"/>
                  </a:lnTo>
                  <a:lnTo>
                    <a:pt x="377" y="169"/>
                  </a:lnTo>
                  <a:lnTo>
                    <a:pt x="377" y="169"/>
                  </a:lnTo>
                  <a:lnTo>
                    <a:pt x="377" y="169"/>
                  </a:lnTo>
                  <a:lnTo>
                    <a:pt x="373" y="174"/>
                  </a:lnTo>
                  <a:lnTo>
                    <a:pt x="373" y="174"/>
                  </a:lnTo>
                  <a:lnTo>
                    <a:pt x="373" y="174"/>
                  </a:lnTo>
                  <a:lnTo>
                    <a:pt x="373" y="174"/>
                  </a:lnTo>
                  <a:lnTo>
                    <a:pt x="368" y="174"/>
                  </a:lnTo>
                  <a:lnTo>
                    <a:pt x="368" y="174"/>
                  </a:lnTo>
                  <a:lnTo>
                    <a:pt x="368" y="174"/>
                  </a:lnTo>
                  <a:lnTo>
                    <a:pt x="368" y="174"/>
                  </a:lnTo>
                  <a:lnTo>
                    <a:pt x="368" y="174"/>
                  </a:lnTo>
                  <a:lnTo>
                    <a:pt x="368" y="179"/>
                  </a:lnTo>
                  <a:lnTo>
                    <a:pt x="368" y="179"/>
                  </a:lnTo>
                  <a:lnTo>
                    <a:pt x="368" y="179"/>
                  </a:lnTo>
                  <a:lnTo>
                    <a:pt x="368" y="179"/>
                  </a:lnTo>
                  <a:lnTo>
                    <a:pt x="368" y="179"/>
                  </a:lnTo>
                  <a:lnTo>
                    <a:pt x="368" y="184"/>
                  </a:lnTo>
                  <a:lnTo>
                    <a:pt x="368" y="184"/>
                  </a:lnTo>
                  <a:lnTo>
                    <a:pt x="368" y="184"/>
                  </a:lnTo>
                  <a:lnTo>
                    <a:pt x="368" y="184"/>
                  </a:lnTo>
                  <a:lnTo>
                    <a:pt x="368" y="184"/>
                  </a:lnTo>
                  <a:lnTo>
                    <a:pt x="368" y="184"/>
                  </a:lnTo>
                  <a:lnTo>
                    <a:pt x="368" y="184"/>
                  </a:lnTo>
                  <a:lnTo>
                    <a:pt x="368" y="188"/>
                  </a:lnTo>
                  <a:lnTo>
                    <a:pt x="368" y="188"/>
                  </a:lnTo>
                  <a:lnTo>
                    <a:pt x="368" y="193"/>
                  </a:lnTo>
                  <a:lnTo>
                    <a:pt x="368" y="193"/>
                  </a:lnTo>
                  <a:lnTo>
                    <a:pt x="368" y="193"/>
                  </a:lnTo>
                  <a:lnTo>
                    <a:pt x="363" y="193"/>
                  </a:lnTo>
                  <a:lnTo>
                    <a:pt x="363" y="193"/>
                  </a:lnTo>
                  <a:lnTo>
                    <a:pt x="363" y="193"/>
                  </a:lnTo>
                  <a:lnTo>
                    <a:pt x="363" y="193"/>
                  </a:lnTo>
                  <a:lnTo>
                    <a:pt x="363" y="193"/>
                  </a:lnTo>
                  <a:lnTo>
                    <a:pt x="363" y="198"/>
                  </a:lnTo>
                  <a:lnTo>
                    <a:pt x="363" y="198"/>
                  </a:lnTo>
                  <a:lnTo>
                    <a:pt x="363" y="198"/>
                  </a:lnTo>
                  <a:lnTo>
                    <a:pt x="363" y="198"/>
                  </a:lnTo>
                  <a:lnTo>
                    <a:pt x="363" y="198"/>
                  </a:lnTo>
                  <a:lnTo>
                    <a:pt x="363" y="198"/>
                  </a:lnTo>
                  <a:lnTo>
                    <a:pt x="358" y="198"/>
                  </a:lnTo>
                  <a:lnTo>
                    <a:pt x="358" y="203"/>
                  </a:lnTo>
                  <a:lnTo>
                    <a:pt x="353" y="203"/>
                  </a:lnTo>
                  <a:lnTo>
                    <a:pt x="353" y="203"/>
                  </a:lnTo>
                  <a:lnTo>
                    <a:pt x="353" y="203"/>
                  </a:lnTo>
                  <a:lnTo>
                    <a:pt x="353" y="203"/>
                  </a:lnTo>
                  <a:lnTo>
                    <a:pt x="348" y="203"/>
                  </a:lnTo>
                  <a:lnTo>
                    <a:pt x="348" y="208"/>
                  </a:lnTo>
                  <a:lnTo>
                    <a:pt x="348" y="208"/>
                  </a:lnTo>
                  <a:lnTo>
                    <a:pt x="348" y="208"/>
                  </a:lnTo>
                  <a:lnTo>
                    <a:pt x="343" y="208"/>
                  </a:lnTo>
                  <a:lnTo>
                    <a:pt x="343" y="208"/>
                  </a:lnTo>
                  <a:lnTo>
                    <a:pt x="343" y="208"/>
                  </a:lnTo>
                  <a:lnTo>
                    <a:pt x="343" y="203"/>
                  </a:lnTo>
                  <a:lnTo>
                    <a:pt x="343" y="203"/>
                  </a:lnTo>
                  <a:lnTo>
                    <a:pt x="343" y="203"/>
                  </a:lnTo>
                  <a:lnTo>
                    <a:pt x="343" y="203"/>
                  </a:lnTo>
                  <a:lnTo>
                    <a:pt x="343" y="203"/>
                  </a:lnTo>
                  <a:lnTo>
                    <a:pt x="343" y="203"/>
                  </a:lnTo>
                  <a:lnTo>
                    <a:pt x="343" y="203"/>
                  </a:lnTo>
                  <a:lnTo>
                    <a:pt x="339" y="203"/>
                  </a:lnTo>
                  <a:lnTo>
                    <a:pt x="339" y="203"/>
                  </a:lnTo>
                  <a:lnTo>
                    <a:pt x="339" y="203"/>
                  </a:lnTo>
                  <a:lnTo>
                    <a:pt x="339" y="203"/>
                  </a:lnTo>
                  <a:lnTo>
                    <a:pt x="339" y="203"/>
                  </a:lnTo>
                  <a:lnTo>
                    <a:pt x="339" y="198"/>
                  </a:lnTo>
                  <a:lnTo>
                    <a:pt x="339" y="198"/>
                  </a:lnTo>
                  <a:lnTo>
                    <a:pt x="339" y="198"/>
                  </a:lnTo>
                  <a:lnTo>
                    <a:pt x="339" y="198"/>
                  </a:lnTo>
                  <a:lnTo>
                    <a:pt x="339" y="193"/>
                  </a:lnTo>
                  <a:lnTo>
                    <a:pt x="334" y="193"/>
                  </a:lnTo>
                  <a:lnTo>
                    <a:pt x="334" y="193"/>
                  </a:lnTo>
                  <a:lnTo>
                    <a:pt x="334" y="193"/>
                  </a:lnTo>
                  <a:lnTo>
                    <a:pt x="334" y="193"/>
                  </a:lnTo>
                  <a:lnTo>
                    <a:pt x="329" y="193"/>
                  </a:lnTo>
                  <a:lnTo>
                    <a:pt x="329" y="193"/>
                  </a:lnTo>
                  <a:lnTo>
                    <a:pt x="329" y="193"/>
                  </a:lnTo>
                  <a:lnTo>
                    <a:pt x="329" y="193"/>
                  </a:lnTo>
                  <a:lnTo>
                    <a:pt x="329" y="198"/>
                  </a:lnTo>
                  <a:lnTo>
                    <a:pt x="329" y="198"/>
                  </a:lnTo>
                  <a:lnTo>
                    <a:pt x="329" y="198"/>
                  </a:lnTo>
                  <a:lnTo>
                    <a:pt x="334" y="203"/>
                  </a:lnTo>
                  <a:lnTo>
                    <a:pt x="334" y="203"/>
                  </a:lnTo>
                  <a:lnTo>
                    <a:pt x="334" y="203"/>
                  </a:lnTo>
                  <a:lnTo>
                    <a:pt x="334" y="203"/>
                  </a:lnTo>
                  <a:lnTo>
                    <a:pt x="329" y="203"/>
                  </a:lnTo>
                  <a:lnTo>
                    <a:pt x="329" y="203"/>
                  </a:lnTo>
                  <a:lnTo>
                    <a:pt x="329" y="203"/>
                  </a:lnTo>
                  <a:lnTo>
                    <a:pt x="329" y="203"/>
                  </a:lnTo>
                  <a:lnTo>
                    <a:pt x="329" y="208"/>
                  </a:lnTo>
                  <a:lnTo>
                    <a:pt x="329" y="208"/>
                  </a:lnTo>
                  <a:lnTo>
                    <a:pt x="329" y="208"/>
                  </a:lnTo>
                  <a:lnTo>
                    <a:pt x="329" y="213"/>
                  </a:lnTo>
                  <a:lnTo>
                    <a:pt x="329" y="213"/>
                  </a:lnTo>
                  <a:lnTo>
                    <a:pt x="329" y="213"/>
                  </a:lnTo>
                  <a:lnTo>
                    <a:pt x="324" y="213"/>
                  </a:lnTo>
                  <a:lnTo>
                    <a:pt x="324" y="213"/>
                  </a:lnTo>
                  <a:lnTo>
                    <a:pt x="319" y="217"/>
                  </a:lnTo>
                  <a:lnTo>
                    <a:pt x="319" y="217"/>
                  </a:lnTo>
                  <a:lnTo>
                    <a:pt x="319" y="217"/>
                  </a:lnTo>
                  <a:lnTo>
                    <a:pt x="319" y="217"/>
                  </a:lnTo>
                  <a:lnTo>
                    <a:pt x="319" y="217"/>
                  </a:lnTo>
                  <a:lnTo>
                    <a:pt x="319" y="217"/>
                  </a:lnTo>
                  <a:lnTo>
                    <a:pt x="314" y="222"/>
                  </a:lnTo>
                  <a:lnTo>
                    <a:pt x="314" y="222"/>
                  </a:lnTo>
                  <a:lnTo>
                    <a:pt x="314" y="222"/>
                  </a:lnTo>
                  <a:lnTo>
                    <a:pt x="314" y="222"/>
                  </a:lnTo>
                  <a:lnTo>
                    <a:pt x="314" y="217"/>
                  </a:lnTo>
                  <a:lnTo>
                    <a:pt x="310" y="217"/>
                  </a:lnTo>
                  <a:lnTo>
                    <a:pt x="310" y="217"/>
                  </a:lnTo>
                  <a:lnTo>
                    <a:pt x="305" y="217"/>
                  </a:lnTo>
                  <a:lnTo>
                    <a:pt x="305" y="217"/>
                  </a:lnTo>
                  <a:lnTo>
                    <a:pt x="300" y="217"/>
                  </a:lnTo>
                  <a:lnTo>
                    <a:pt x="300" y="217"/>
                  </a:lnTo>
                  <a:lnTo>
                    <a:pt x="295" y="217"/>
                  </a:lnTo>
                  <a:lnTo>
                    <a:pt x="295" y="217"/>
                  </a:lnTo>
                  <a:lnTo>
                    <a:pt x="290" y="217"/>
                  </a:lnTo>
                  <a:lnTo>
                    <a:pt x="290" y="217"/>
                  </a:lnTo>
                  <a:lnTo>
                    <a:pt x="290" y="217"/>
                  </a:lnTo>
                  <a:lnTo>
                    <a:pt x="290" y="217"/>
                  </a:lnTo>
                  <a:lnTo>
                    <a:pt x="285" y="217"/>
                  </a:lnTo>
                  <a:lnTo>
                    <a:pt x="285" y="222"/>
                  </a:lnTo>
                  <a:lnTo>
                    <a:pt x="281" y="222"/>
                  </a:lnTo>
                  <a:lnTo>
                    <a:pt x="281" y="222"/>
                  </a:lnTo>
                  <a:lnTo>
                    <a:pt x="281" y="227"/>
                  </a:lnTo>
                  <a:lnTo>
                    <a:pt x="281" y="227"/>
                  </a:lnTo>
                  <a:lnTo>
                    <a:pt x="281" y="227"/>
                  </a:lnTo>
                  <a:lnTo>
                    <a:pt x="281" y="227"/>
                  </a:lnTo>
                  <a:lnTo>
                    <a:pt x="281" y="227"/>
                  </a:lnTo>
                  <a:lnTo>
                    <a:pt x="276" y="227"/>
                  </a:lnTo>
                  <a:lnTo>
                    <a:pt x="276" y="227"/>
                  </a:lnTo>
                  <a:lnTo>
                    <a:pt x="276" y="222"/>
                  </a:lnTo>
                  <a:lnTo>
                    <a:pt x="276" y="222"/>
                  </a:lnTo>
                  <a:lnTo>
                    <a:pt x="276" y="222"/>
                  </a:lnTo>
                  <a:lnTo>
                    <a:pt x="276" y="222"/>
                  </a:lnTo>
                  <a:lnTo>
                    <a:pt x="271" y="222"/>
                  </a:lnTo>
                  <a:lnTo>
                    <a:pt x="271" y="222"/>
                  </a:lnTo>
                  <a:lnTo>
                    <a:pt x="271" y="222"/>
                  </a:lnTo>
                  <a:lnTo>
                    <a:pt x="271" y="227"/>
                  </a:lnTo>
                  <a:lnTo>
                    <a:pt x="271" y="227"/>
                  </a:lnTo>
                  <a:lnTo>
                    <a:pt x="271" y="227"/>
                  </a:lnTo>
                  <a:lnTo>
                    <a:pt x="266" y="227"/>
                  </a:lnTo>
                  <a:lnTo>
                    <a:pt x="266" y="227"/>
                  </a:lnTo>
                  <a:lnTo>
                    <a:pt x="261" y="227"/>
                  </a:lnTo>
                  <a:lnTo>
                    <a:pt x="261" y="227"/>
                  </a:lnTo>
                  <a:lnTo>
                    <a:pt x="261" y="227"/>
                  </a:lnTo>
                  <a:lnTo>
                    <a:pt x="261" y="227"/>
                  </a:lnTo>
                  <a:lnTo>
                    <a:pt x="261" y="227"/>
                  </a:lnTo>
                  <a:lnTo>
                    <a:pt x="261" y="222"/>
                  </a:lnTo>
                  <a:lnTo>
                    <a:pt x="261" y="222"/>
                  </a:lnTo>
                  <a:lnTo>
                    <a:pt x="261" y="222"/>
                  </a:lnTo>
                  <a:lnTo>
                    <a:pt x="261" y="222"/>
                  </a:lnTo>
                  <a:lnTo>
                    <a:pt x="261" y="222"/>
                  </a:lnTo>
                  <a:lnTo>
                    <a:pt x="261" y="227"/>
                  </a:lnTo>
                  <a:lnTo>
                    <a:pt x="261" y="227"/>
                  </a:lnTo>
                  <a:lnTo>
                    <a:pt x="261" y="227"/>
                  </a:lnTo>
                  <a:lnTo>
                    <a:pt x="261" y="227"/>
                  </a:lnTo>
                  <a:lnTo>
                    <a:pt x="261" y="227"/>
                  </a:lnTo>
                  <a:lnTo>
                    <a:pt x="256" y="232"/>
                  </a:lnTo>
                  <a:lnTo>
                    <a:pt x="256" y="232"/>
                  </a:lnTo>
                  <a:lnTo>
                    <a:pt x="256" y="232"/>
                  </a:lnTo>
                  <a:lnTo>
                    <a:pt x="252" y="232"/>
                  </a:lnTo>
                  <a:lnTo>
                    <a:pt x="252" y="232"/>
                  </a:lnTo>
                  <a:lnTo>
                    <a:pt x="252" y="232"/>
                  </a:lnTo>
                  <a:lnTo>
                    <a:pt x="252" y="232"/>
                  </a:lnTo>
                  <a:lnTo>
                    <a:pt x="252" y="237"/>
                  </a:lnTo>
                  <a:lnTo>
                    <a:pt x="252" y="237"/>
                  </a:lnTo>
                  <a:lnTo>
                    <a:pt x="252" y="237"/>
                  </a:lnTo>
                  <a:lnTo>
                    <a:pt x="247" y="237"/>
                  </a:lnTo>
                  <a:lnTo>
                    <a:pt x="247" y="237"/>
                  </a:lnTo>
                  <a:lnTo>
                    <a:pt x="247" y="237"/>
                  </a:lnTo>
                  <a:lnTo>
                    <a:pt x="247" y="237"/>
                  </a:lnTo>
                  <a:lnTo>
                    <a:pt x="242" y="237"/>
                  </a:lnTo>
                  <a:lnTo>
                    <a:pt x="242" y="237"/>
                  </a:lnTo>
                  <a:lnTo>
                    <a:pt x="242" y="237"/>
                  </a:lnTo>
                  <a:lnTo>
                    <a:pt x="242" y="237"/>
                  </a:lnTo>
                  <a:lnTo>
                    <a:pt x="242" y="237"/>
                  </a:lnTo>
                  <a:lnTo>
                    <a:pt x="237" y="237"/>
                  </a:lnTo>
                  <a:lnTo>
                    <a:pt x="237" y="237"/>
                  </a:lnTo>
                  <a:lnTo>
                    <a:pt x="237" y="237"/>
                  </a:lnTo>
                  <a:lnTo>
                    <a:pt x="237" y="237"/>
                  </a:lnTo>
                  <a:lnTo>
                    <a:pt x="237" y="237"/>
                  </a:lnTo>
                  <a:lnTo>
                    <a:pt x="237" y="237"/>
                  </a:lnTo>
                  <a:lnTo>
                    <a:pt x="232" y="242"/>
                  </a:lnTo>
                  <a:lnTo>
                    <a:pt x="232" y="242"/>
                  </a:lnTo>
                  <a:lnTo>
                    <a:pt x="232" y="242"/>
                  </a:lnTo>
                  <a:lnTo>
                    <a:pt x="232" y="242"/>
                  </a:lnTo>
                  <a:lnTo>
                    <a:pt x="232" y="242"/>
                  </a:lnTo>
                  <a:lnTo>
                    <a:pt x="232" y="242"/>
                  </a:lnTo>
                  <a:lnTo>
                    <a:pt x="227" y="242"/>
                  </a:lnTo>
                  <a:lnTo>
                    <a:pt x="227" y="242"/>
                  </a:lnTo>
                  <a:lnTo>
                    <a:pt x="227" y="242"/>
                  </a:lnTo>
                  <a:lnTo>
                    <a:pt x="227" y="242"/>
                  </a:lnTo>
                  <a:lnTo>
                    <a:pt x="227" y="242"/>
                  </a:lnTo>
                  <a:lnTo>
                    <a:pt x="222" y="242"/>
                  </a:lnTo>
                  <a:lnTo>
                    <a:pt x="222" y="242"/>
                  </a:lnTo>
                  <a:lnTo>
                    <a:pt x="218" y="242"/>
                  </a:lnTo>
                  <a:lnTo>
                    <a:pt x="218" y="242"/>
                  </a:lnTo>
                  <a:lnTo>
                    <a:pt x="218" y="242"/>
                  </a:lnTo>
                  <a:lnTo>
                    <a:pt x="218" y="242"/>
                  </a:lnTo>
                  <a:lnTo>
                    <a:pt x="213" y="242"/>
                  </a:lnTo>
                  <a:lnTo>
                    <a:pt x="213" y="242"/>
                  </a:lnTo>
                  <a:lnTo>
                    <a:pt x="213" y="242"/>
                  </a:lnTo>
                  <a:lnTo>
                    <a:pt x="213" y="242"/>
                  </a:lnTo>
                  <a:lnTo>
                    <a:pt x="208" y="242"/>
                  </a:lnTo>
                  <a:lnTo>
                    <a:pt x="208" y="242"/>
                  </a:lnTo>
                  <a:lnTo>
                    <a:pt x="208" y="242"/>
                  </a:lnTo>
                  <a:lnTo>
                    <a:pt x="208" y="237"/>
                  </a:lnTo>
                  <a:lnTo>
                    <a:pt x="208" y="237"/>
                  </a:lnTo>
                  <a:lnTo>
                    <a:pt x="208" y="237"/>
                  </a:lnTo>
                  <a:lnTo>
                    <a:pt x="208" y="237"/>
                  </a:lnTo>
                  <a:lnTo>
                    <a:pt x="208" y="237"/>
                  </a:lnTo>
                  <a:lnTo>
                    <a:pt x="208" y="237"/>
                  </a:lnTo>
                  <a:lnTo>
                    <a:pt x="208" y="237"/>
                  </a:lnTo>
                  <a:lnTo>
                    <a:pt x="203" y="237"/>
                  </a:lnTo>
                  <a:lnTo>
                    <a:pt x="203" y="237"/>
                  </a:lnTo>
                  <a:lnTo>
                    <a:pt x="203" y="232"/>
                  </a:lnTo>
                  <a:lnTo>
                    <a:pt x="203" y="232"/>
                  </a:lnTo>
                  <a:lnTo>
                    <a:pt x="198" y="232"/>
                  </a:lnTo>
                  <a:lnTo>
                    <a:pt x="198" y="232"/>
                  </a:lnTo>
                  <a:lnTo>
                    <a:pt x="198" y="232"/>
                  </a:lnTo>
                  <a:lnTo>
                    <a:pt x="198" y="232"/>
                  </a:lnTo>
                  <a:lnTo>
                    <a:pt x="198" y="232"/>
                  </a:lnTo>
                  <a:lnTo>
                    <a:pt x="193" y="232"/>
                  </a:lnTo>
                  <a:lnTo>
                    <a:pt x="193" y="232"/>
                  </a:lnTo>
                  <a:lnTo>
                    <a:pt x="193" y="232"/>
                  </a:lnTo>
                  <a:lnTo>
                    <a:pt x="193" y="232"/>
                  </a:lnTo>
                  <a:lnTo>
                    <a:pt x="193" y="232"/>
                  </a:lnTo>
                  <a:lnTo>
                    <a:pt x="193" y="232"/>
                  </a:lnTo>
                  <a:lnTo>
                    <a:pt x="193" y="232"/>
                  </a:lnTo>
                  <a:lnTo>
                    <a:pt x="193" y="232"/>
                  </a:lnTo>
                  <a:lnTo>
                    <a:pt x="193" y="232"/>
                  </a:lnTo>
                  <a:lnTo>
                    <a:pt x="193" y="232"/>
                  </a:lnTo>
                  <a:lnTo>
                    <a:pt x="193" y="232"/>
                  </a:lnTo>
                  <a:lnTo>
                    <a:pt x="193" y="232"/>
                  </a:lnTo>
                  <a:lnTo>
                    <a:pt x="193" y="232"/>
                  </a:lnTo>
                  <a:lnTo>
                    <a:pt x="189" y="232"/>
                  </a:lnTo>
                  <a:lnTo>
                    <a:pt x="189" y="232"/>
                  </a:lnTo>
                  <a:lnTo>
                    <a:pt x="189" y="232"/>
                  </a:lnTo>
                  <a:lnTo>
                    <a:pt x="189" y="232"/>
                  </a:lnTo>
                  <a:lnTo>
                    <a:pt x="189" y="232"/>
                  </a:lnTo>
                  <a:lnTo>
                    <a:pt x="184" y="227"/>
                  </a:lnTo>
                  <a:lnTo>
                    <a:pt x="184" y="227"/>
                  </a:lnTo>
                  <a:lnTo>
                    <a:pt x="184" y="227"/>
                  </a:lnTo>
                  <a:lnTo>
                    <a:pt x="184" y="227"/>
                  </a:lnTo>
                  <a:lnTo>
                    <a:pt x="184" y="232"/>
                  </a:lnTo>
                  <a:lnTo>
                    <a:pt x="184" y="232"/>
                  </a:lnTo>
                  <a:lnTo>
                    <a:pt x="179" y="232"/>
                  </a:lnTo>
                  <a:lnTo>
                    <a:pt x="179" y="232"/>
                  </a:lnTo>
                  <a:lnTo>
                    <a:pt x="179" y="232"/>
                  </a:lnTo>
                  <a:lnTo>
                    <a:pt x="179" y="237"/>
                  </a:lnTo>
                  <a:lnTo>
                    <a:pt x="174" y="237"/>
                  </a:lnTo>
                  <a:lnTo>
                    <a:pt x="174" y="237"/>
                  </a:lnTo>
                  <a:lnTo>
                    <a:pt x="174" y="237"/>
                  </a:lnTo>
                  <a:lnTo>
                    <a:pt x="174" y="237"/>
                  </a:lnTo>
                  <a:lnTo>
                    <a:pt x="174" y="237"/>
                  </a:lnTo>
                  <a:lnTo>
                    <a:pt x="174" y="242"/>
                  </a:lnTo>
                  <a:lnTo>
                    <a:pt x="169" y="242"/>
                  </a:lnTo>
                  <a:lnTo>
                    <a:pt x="169" y="237"/>
                  </a:lnTo>
                  <a:lnTo>
                    <a:pt x="169" y="237"/>
                  </a:lnTo>
                  <a:lnTo>
                    <a:pt x="164" y="237"/>
                  </a:lnTo>
                  <a:lnTo>
                    <a:pt x="164" y="237"/>
                  </a:lnTo>
                  <a:lnTo>
                    <a:pt x="160" y="237"/>
                  </a:lnTo>
                  <a:lnTo>
                    <a:pt x="160" y="237"/>
                  </a:lnTo>
                  <a:lnTo>
                    <a:pt x="160" y="242"/>
                  </a:lnTo>
                  <a:lnTo>
                    <a:pt x="155" y="242"/>
                  </a:lnTo>
                  <a:lnTo>
                    <a:pt x="155" y="242"/>
                  </a:lnTo>
                  <a:lnTo>
                    <a:pt x="155" y="242"/>
                  </a:lnTo>
                  <a:lnTo>
                    <a:pt x="155" y="242"/>
                  </a:lnTo>
                  <a:lnTo>
                    <a:pt x="155" y="242"/>
                  </a:lnTo>
                  <a:lnTo>
                    <a:pt x="155" y="246"/>
                  </a:lnTo>
                  <a:lnTo>
                    <a:pt x="155" y="246"/>
                  </a:lnTo>
                  <a:lnTo>
                    <a:pt x="155" y="246"/>
                  </a:lnTo>
                  <a:lnTo>
                    <a:pt x="155" y="246"/>
                  </a:lnTo>
                  <a:lnTo>
                    <a:pt x="155" y="246"/>
                  </a:lnTo>
                  <a:lnTo>
                    <a:pt x="160" y="246"/>
                  </a:lnTo>
                  <a:lnTo>
                    <a:pt x="160" y="246"/>
                  </a:lnTo>
                  <a:lnTo>
                    <a:pt x="160" y="251"/>
                  </a:lnTo>
                  <a:lnTo>
                    <a:pt x="160" y="251"/>
                  </a:lnTo>
                  <a:lnTo>
                    <a:pt x="160" y="251"/>
                  </a:lnTo>
                  <a:lnTo>
                    <a:pt x="160" y="251"/>
                  </a:lnTo>
                  <a:lnTo>
                    <a:pt x="160" y="251"/>
                  </a:lnTo>
                  <a:lnTo>
                    <a:pt x="155" y="251"/>
                  </a:lnTo>
                  <a:lnTo>
                    <a:pt x="155" y="251"/>
                  </a:lnTo>
                  <a:lnTo>
                    <a:pt x="155" y="251"/>
                  </a:lnTo>
                  <a:lnTo>
                    <a:pt x="155" y="251"/>
                  </a:lnTo>
                  <a:lnTo>
                    <a:pt x="155" y="251"/>
                  </a:lnTo>
                  <a:lnTo>
                    <a:pt x="155" y="251"/>
                  </a:lnTo>
                  <a:lnTo>
                    <a:pt x="150" y="251"/>
                  </a:lnTo>
                  <a:lnTo>
                    <a:pt x="150" y="251"/>
                  </a:lnTo>
                  <a:lnTo>
                    <a:pt x="150" y="251"/>
                  </a:lnTo>
                  <a:lnTo>
                    <a:pt x="150" y="251"/>
                  </a:lnTo>
                  <a:lnTo>
                    <a:pt x="150" y="251"/>
                  </a:lnTo>
                  <a:lnTo>
                    <a:pt x="150" y="251"/>
                  </a:lnTo>
                  <a:lnTo>
                    <a:pt x="150" y="251"/>
                  </a:lnTo>
                  <a:lnTo>
                    <a:pt x="150" y="251"/>
                  </a:lnTo>
                  <a:lnTo>
                    <a:pt x="150" y="251"/>
                  </a:lnTo>
                  <a:lnTo>
                    <a:pt x="150" y="256"/>
                  </a:lnTo>
                  <a:lnTo>
                    <a:pt x="150" y="256"/>
                  </a:lnTo>
                  <a:lnTo>
                    <a:pt x="150" y="256"/>
                  </a:lnTo>
                  <a:lnTo>
                    <a:pt x="150" y="256"/>
                  </a:lnTo>
                  <a:lnTo>
                    <a:pt x="150" y="256"/>
                  </a:lnTo>
                  <a:lnTo>
                    <a:pt x="145" y="256"/>
                  </a:lnTo>
                  <a:lnTo>
                    <a:pt x="145" y="256"/>
                  </a:lnTo>
                  <a:lnTo>
                    <a:pt x="145" y="256"/>
                  </a:lnTo>
                  <a:lnTo>
                    <a:pt x="145" y="256"/>
                  </a:lnTo>
                  <a:lnTo>
                    <a:pt x="145" y="256"/>
                  </a:lnTo>
                  <a:lnTo>
                    <a:pt x="145" y="256"/>
                  </a:lnTo>
                  <a:lnTo>
                    <a:pt x="145" y="261"/>
                  </a:lnTo>
                  <a:lnTo>
                    <a:pt x="145" y="261"/>
                  </a:lnTo>
                  <a:lnTo>
                    <a:pt x="145" y="261"/>
                  </a:lnTo>
                  <a:lnTo>
                    <a:pt x="140" y="261"/>
                  </a:lnTo>
                  <a:lnTo>
                    <a:pt x="140" y="261"/>
                  </a:lnTo>
                  <a:lnTo>
                    <a:pt x="140" y="261"/>
                  </a:lnTo>
                  <a:lnTo>
                    <a:pt x="140" y="261"/>
                  </a:lnTo>
                  <a:lnTo>
                    <a:pt x="140" y="266"/>
                  </a:lnTo>
                  <a:lnTo>
                    <a:pt x="140" y="266"/>
                  </a:lnTo>
                  <a:lnTo>
                    <a:pt x="135" y="266"/>
                  </a:lnTo>
                  <a:lnTo>
                    <a:pt x="135" y="266"/>
                  </a:lnTo>
                  <a:lnTo>
                    <a:pt x="135" y="266"/>
                  </a:lnTo>
                  <a:lnTo>
                    <a:pt x="135" y="266"/>
                  </a:lnTo>
                  <a:lnTo>
                    <a:pt x="135" y="266"/>
                  </a:lnTo>
                  <a:lnTo>
                    <a:pt x="135" y="266"/>
                  </a:lnTo>
                  <a:lnTo>
                    <a:pt x="135" y="271"/>
                  </a:lnTo>
                  <a:lnTo>
                    <a:pt x="135" y="271"/>
                  </a:lnTo>
                  <a:lnTo>
                    <a:pt x="135" y="271"/>
                  </a:lnTo>
                  <a:lnTo>
                    <a:pt x="135" y="275"/>
                  </a:lnTo>
                  <a:lnTo>
                    <a:pt x="135" y="275"/>
                  </a:lnTo>
                  <a:lnTo>
                    <a:pt x="135" y="275"/>
                  </a:lnTo>
                  <a:lnTo>
                    <a:pt x="135" y="275"/>
                  </a:lnTo>
                  <a:lnTo>
                    <a:pt x="135" y="280"/>
                  </a:lnTo>
                  <a:lnTo>
                    <a:pt x="135" y="280"/>
                  </a:lnTo>
                  <a:lnTo>
                    <a:pt x="135" y="280"/>
                  </a:lnTo>
                  <a:lnTo>
                    <a:pt x="131" y="280"/>
                  </a:lnTo>
                  <a:lnTo>
                    <a:pt x="131" y="285"/>
                  </a:lnTo>
                  <a:lnTo>
                    <a:pt x="131" y="285"/>
                  </a:lnTo>
                  <a:lnTo>
                    <a:pt x="131" y="285"/>
                  </a:lnTo>
                  <a:lnTo>
                    <a:pt x="131" y="290"/>
                  </a:lnTo>
                  <a:lnTo>
                    <a:pt x="131" y="290"/>
                  </a:lnTo>
                  <a:lnTo>
                    <a:pt x="131" y="290"/>
                  </a:lnTo>
                  <a:lnTo>
                    <a:pt x="131" y="290"/>
                  </a:lnTo>
                  <a:lnTo>
                    <a:pt x="131" y="290"/>
                  </a:lnTo>
                  <a:lnTo>
                    <a:pt x="126" y="290"/>
                  </a:lnTo>
                  <a:lnTo>
                    <a:pt x="126" y="290"/>
                  </a:lnTo>
                  <a:lnTo>
                    <a:pt x="126" y="290"/>
                  </a:lnTo>
                  <a:lnTo>
                    <a:pt x="126" y="290"/>
                  </a:lnTo>
                  <a:lnTo>
                    <a:pt x="121" y="290"/>
                  </a:lnTo>
                  <a:lnTo>
                    <a:pt x="121" y="290"/>
                  </a:lnTo>
                  <a:lnTo>
                    <a:pt x="121" y="290"/>
                  </a:lnTo>
                  <a:lnTo>
                    <a:pt x="121" y="290"/>
                  </a:lnTo>
                  <a:lnTo>
                    <a:pt x="121" y="290"/>
                  </a:lnTo>
                  <a:lnTo>
                    <a:pt x="121" y="290"/>
                  </a:lnTo>
                  <a:lnTo>
                    <a:pt x="121" y="290"/>
                  </a:lnTo>
                  <a:lnTo>
                    <a:pt x="116" y="290"/>
                  </a:lnTo>
                  <a:lnTo>
                    <a:pt x="116" y="290"/>
                  </a:lnTo>
                  <a:lnTo>
                    <a:pt x="116" y="290"/>
                  </a:lnTo>
                  <a:lnTo>
                    <a:pt x="116" y="290"/>
                  </a:lnTo>
                  <a:lnTo>
                    <a:pt x="116" y="290"/>
                  </a:lnTo>
                  <a:lnTo>
                    <a:pt x="111" y="290"/>
                  </a:lnTo>
                  <a:lnTo>
                    <a:pt x="111" y="295"/>
                  </a:lnTo>
                  <a:lnTo>
                    <a:pt x="111" y="295"/>
                  </a:lnTo>
                  <a:lnTo>
                    <a:pt x="111" y="295"/>
                  </a:lnTo>
                  <a:lnTo>
                    <a:pt x="111" y="295"/>
                  </a:lnTo>
                  <a:lnTo>
                    <a:pt x="106" y="295"/>
                  </a:lnTo>
                  <a:lnTo>
                    <a:pt x="106" y="295"/>
                  </a:lnTo>
                  <a:lnTo>
                    <a:pt x="106" y="295"/>
                  </a:lnTo>
                  <a:lnTo>
                    <a:pt x="106" y="295"/>
                  </a:lnTo>
                  <a:lnTo>
                    <a:pt x="106" y="295"/>
                  </a:lnTo>
                  <a:lnTo>
                    <a:pt x="106" y="295"/>
                  </a:lnTo>
                  <a:lnTo>
                    <a:pt x="106" y="295"/>
                  </a:lnTo>
                  <a:lnTo>
                    <a:pt x="101" y="295"/>
                  </a:lnTo>
                  <a:lnTo>
                    <a:pt x="101" y="295"/>
                  </a:lnTo>
                  <a:lnTo>
                    <a:pt x="101" y="300"/>
                  </a:lnTo>
                  <a:lnTo>
                    <a:pt x="101" y="300"/>
                  </a:lnTo>
                  <a:lnTo>
                    <a:pt x="101" y="300"/>
                  </a:lnTo>
                  <a:lnTo>
                    <a:pt x="101" y="300"/>
                  </a:lnTo>
                  <a:lnTo>
                    <a:pt x="97" y="295"/>
                  </a:lnTo>
                  <a:lnTo>
                    <a:pt x="97" y="295"/>
                  </a:lnTo>
                  <a:lnTo>
                    <a:pt x="97" y="295"/>
                  </a:lnTo>
                  <a:lnTo>
                    <a:pt x="97" y="295"/>
                  </a:lnTo>
                  <a:lnTo>
                    <a:pt x="97" y="295"/>
                  </a:lnTo>
                  <a:lnTo>
                    <a:pt x="97" y="295"/>
                  </a:lnTo>
                  <a:lnTo>
                    <a:pt x="97" y="295"/>
                  </a:lnTo>
                  <a:lnTo>
                    <a:pt x="92" y="295"/>
                  </a:lnTo>
                  <a:lnTo>
                    <a:pt x="92" y="295"/>
                  </a:lnTo>
                  <a:lnTo>
                    <a:pt x="92" y="295"/>
                  </a:lnTo>
                  <a:lnTo>
                    <a:pt x="92" y="295"/>
                  </a:lnTo>
                  <a:lnTo>
                    <a:pt x="92" y="295"/>
                  </a:lnTo>
                  <a:lnTo>
                    <a:pt x="92" y="295"/>
                  </a:lnTo>
                  <a:lnTo>
                    <a:pt x="92" y="295"/>
                  </a:lnTo>
                  <a:lnTo>
                    <a:pt x="92" y="295"/>
                  </a:lnTo>
                  <a:lnTo>
                    <a:pt x="92" y="295"/>
                  </a:lnTo>
                  <a:lnTo>
                    <a:pt x="92" y="300"/>
                  </a:lnTo>
                  <a:lnTo>
                    <a:pt x="92" y="300"/>
                  </a:lnTo>
                  <a:lnTo>
                    <a:pt x="92" y="300"/>
                  </a:lnTo>
                  <a:lnTo>
                    <a:pt x="92" y="300"/>
                  </a:lnTo>
                  <a:lnTo>
                    <a:pt x="92" y="300"/>
                  </a:lnTo>
                  <a:lnTo>
                    <a:pt x="92" y="300"/>
                  </a:lnTo>
                  <a:lnTo>
                    <a:pt x="92" y="300"/>
                  </a:lnTo>
                  <a:lnTo>
                    <a:pt x="92" y="305"/>
                  </a:lnTo>
                  <a:lnTo>
                    <a:pt x="92" y="305"/>
                  </a:lnTo>
                  <a:lnTo>
                    <a:pt x="87" y="305"/>
                  </a:lnTo>
                  <a:lnTo>
                    <a:pt x="87" y="305"/>
                  </a:lnTo>
                  <a:lnTo>
                    <a:pt x="87" y="305"/>
                  </a:lnTo>
                  <a:lnTo>
                    <a:pt x="87" y="305"/>
                  </a:lnTo>
                  <a:lnTo>
                    <a:pt x="82" y="305"/>
                  </a:lnTo>
                  <a:lnTo>
                    <a:pt x="82" y="305"/>
                  </a:lnTo>
                  <a:lnTo>
                    <a:pt x="77" y="305"/>
                  </a:lnTo>
                  <a:lnTo>
                    <a:pt x="77" y="305"/>
                  </a:lnTo>
                  <a:lnTo>
                    <a:pt x="77" y="305"/>
                  </a:lnTo>
                  <a:lnTo>
                    <a:pt x="72" y="305"/>
                  </a:lnTo>
                  <a:lnTo>
                    <a:pt x="72" y="305"/>
                  </a:lnTo>
                  <a:lnTo>
                    <a:pt x="72" y="305"/>
                  </a:lnTo>
                  <a:lnTo>
                    <a:pt x="72" y="305"/>
                  </a:lnTo>
                  <a:lnTo>
                    <a:pt x="72" y="305"/>
                  </a:lnTo>
                  <a:lnTo>
                    <a:pt x="72" y="309"/>
                  </a:lnTo>
                  <a:lnTo>
                    <a:pt x="72" y="309"/>
                  </a:lnTo>
                  <a:lnTo>
                    <a:pt x="72" y="309"/>
                  </a:lnTo>
                  <a:lnTo>
                    <a:pt x="72" y="309"/>
                  </a:lnTo>
                  <a:lnTo>
                    <a:pt x="72" y="309"/>
                  </a:lnTo>
                  <a:lnTo>
                    <a:pt x="72" y="309"/>
                  </a:lnTo>
                  <a:lnTo>
                    <a:pt x="72" y="309"/>
                  </a:lnTo>
                  <a:lnTo>
                    <a:pt x="72" y="309"/>
                  </a:lnTo>
                  <a:lnTo>
                    <a:pt x="72" y="314"/>
                  </a:lnTo>
                  <a:lnTo>
                    <a:pt x="72" y="314"/>
                  </a:lnTo>
                  <a:lnTo>
                    <a:pt x="72" y="314"/>
                  </a:lnTo>
                  <a:lnTo>
                    <a:pt x="68" y="314"/>
                  </a:lnTo>
                  <a:lnTo>
                    <a:pt x="63" y="314"/>
                  </a:lnTo>
                  <a:lnTo>
                    <a:pt x="63" y="314"/>
                  </a:lnTo>
                  <a:lnTo>
                    <a:pt x="63" y="309"/>
                  </a:lnTo>
                  <a:lnTo>
                    <a:pt x="63" y="309"/>
                  </a:lnTo>
                  <a:lnTo>
                    <a:pt x="58" y="309"/>
                  </a:lnTo>
                  <a:lnTo>
                    <a:pt x="58" y="305"/>
                  </a:lnTo>
                  <a:lnTo>
                    <a:pt x="53" y="305"/>
                  </a:lnTo>
                  <a:lnTo>
                    <a:pt x="53" y="305"/>
                  </a:lnTo>
                  <a:lnTo>
                    <a:pt x="53" y="300"/>
                  </a:lnTo>
                  <a:lnTo>
                    <a:pt x="53" y="300"/>
                  </a:lnTo>
                  <a:lnTo>
                    <a:pt x="53" y="300"/>
                  </a:lnTo>
                  <a:lnTo>
                    <a:pt x="53" y="295"/>
                  </a:lnTo>
                  <a:lnTo>
                    <a:pt x="48" y="295"/>
                  </a:lnTo>
                  <a:lnTo>
                    <a:pt x="48" y="295"/>
                  </a:lnTo>
                  <a:lnTo>
                    <a:pt x="43" y="300"/>
                  </a:lnTo>
                  <a:lnTo>
                    <a:pt x="43" y="300"/>
                  </a:lnTo>
                  <a:lnTo>
                    <a:pt x="43" y="300"/>
                  </a:lnTo>
                  <a:lnTo>
                    <a:pt x="39" y="295"/>
                  </a:lnTo>
                  <a:lnTo>
                    <a:pt x="39" y="295"/>
                  </a:lnTo>
                  <a:lnTo>
                    <a:pt x="39" y="295"/>
                  </a:lnTo>
                  <a:lnTo>
                    <a:pt x="39" y="290"/>
                  </a:lnTo>
                  <a:lnTo>
                    <a:pt x="39" y="290"/>
                  </a:lnTo>
                  <a:lnTo>
                    <a:pt x="39" y="290"/>
                  </a:lnTo>
                  <a:lnTo>
                    <a:pt x="34" y="290"/>
                  </a:lnTo>
                  <a:lnTo>
                    <a:pt x="34" y="290"/>
                  </a:lnTo>
                  <a:lnTo>
                    <a:pt x="34" y="290"/>
                  </a:lnTo>
                  <a:lnTo>
                    <a:pt x="34" y="290"/>
                  </a:lnTo>
                  <a:lnTo>
                    <a:pt x="34" y="285"/>
                  </a:lnTo>
                  <a:lnTo>
                    <a:pt x="34" y="285"/>
                  </a:lnTo>
                  <a:lnTo>
                    <a:pt x="29" y="280"/>
                  </a:lnTo>
                  <a:lnTo>
                    <a:pt x="29" y="280"/>
                  </a:lnTo>
                  <a:lnTo>
                    <a:pt x="29" y="275"/>
                  </a:lnTo>
                  <a:lnTo>
                    <a:pt x="29" y="275"/>
                  </a:lnTo>
                  <a:lnTo>
                    <a:pt x="29" y="275"/>
                  </a:lnTo>
                  <a:lnTo>
                    <a:pt x="29" y="275"/>
                  </a:lnTo>
                  <a:lnTo>
                    <a:pt x="29" y="275"/>
                  </a:lnTo>
                  <a:lnTo>
                    <a:pt x="24" y="275"/>
                  </a:lnTo>
                  <a:lnTo>
                    <a:pt x="24" y="271"/>
                  </a:lnTo>
                  <a:lnTo>
                    <a:pt x="24" y="271"/>
                  </a:lnTo>
                  <a:lnTo>
                    <a:pt x="24" y="271"/>
                  </a:lnTo>
                  <a:lnTo>
                    <a:pt x="24" y="266"/>
                  </a:lnTo>
                  <a:lnTo>
                    <a:pt x="19" y="266"/>
                  </a:lnTo>
                  <a:lnTo>
                    <a:pt x="19" y="266"/>
                  </a:lnTo>
                  <a:lnTo>
                    <a:pt x="19" y="266"/>
                  </a:lnTo>
                  <a:lnTo>
                    <a:pt x="19" y="266"/>
                  </a:lnTo>
                  <a:lnTo>
                    <a:pt x="14" y="266"/>
                  </a:lnTo>
                  <a:lnTo>
                    <a:pt x="14" y="261"/>
                  </a:lnTo>
                  <a:lnTo>
                    <a:pt x="14" y="261"/>
                  </a:lnTo>
                  <a:lnTo>
                    <a:pt x="10" y="256"/>
                  </a:lnTo>
                  <a:lnTo>
                    <a:pt x="10" y="256"/>
                  </a:lnTo>
                  <a:lnTo>
                    <a:pt x="10" y="251"/>
                  </a:lnTo>
                  <a:lnTo>
                    <a:pt x="10" y="246"/>
                  </a:lnTo>
                  <a:lnTo>
                    <a:pt x="10" y="246"/>
                  </a:lnTo>
                  <a:lnTo>
                    <a:pt x="10" y="246"/>
                  </a:lnTo>
                  <a:lnTo>
                    <a:pt x="5" y="246"/>
                  </a:lnTo>
                  <a:lnTo>
                    <a:pt x="5" y="242"/>
                  </a:lnTo>
                  <a:lnTo>
                    <a:pt x="5" y="242"/>
                  </a:lnTo>
                  <a:lnTo>
                    <a:pt x="5" y="237"/>
                  </a:lnTo>
                  <a:lnTo>
                    <a:pt x="0" y="237"/>
                  </a:lnTo>
                  <a:lnTo>
                    <a:pt x="0" y="237"/>
                  </a:lnTo>
                  <a:lnTo>
                    <a:pt x="0" y="237"/>
                  </a:lnTo>
                  <a:lnTo>
                    <a:pt x="0" y="237"/>
                  </a:lnTo>
                  <a:lnTo>
                    <a:pt x="0" y="237"/>
                  </a:lnTo>
                  <a:lnTo>
                    <a:pt x="0" y="232"/>
                  </a:lnTo>
                  <a:lnTo>
                    <a:pt x="0" y="232"/>
                  </a:lnTo>
                  <a:lnTo>
                    <a:pt x="5" y="232"/>
                  </a:lnTo>
                  <a:lnTo>
                    <a:pt x="5" y="232"/>
                  </a:lnTo>
                  <a:lnTo>
                    <a:pt x="5" y="232"/>
                  </a:lnTo>
                  <a:lnTo>
                    <a:pt x="5" y="237"/>
                  </a:lnTo>
                  <a:lnTo>
                    <a:pt x="5" y="237"/>
                  </a:lnTo>
                  <a:lnTo>
                    <a:pt x="10" y="237"/>
                  </a:lnTo>
                  <a:lnTo>
                    <a:pt x="10" y="237"/>
                  </a:lnTo>
                  <a:lnTo>
                    <a:pt x="10" y="237"/>
                  </a:lnTo>
                  <a:lnTo>
                    <a:pt x="10" y="237"/>
                  </a:lnTo>
                  <a:lnTo>
                    <a:pt x="10" y="237"/>
                  </a:lnTo>
                  <a:lnTo>
                    <a:pt x="10" y="237"/>
                  </a:lnTo>
                  <a:lnTo>
                    <a:pt x="14" y="232"/>
                  </a:lnTo>
                  <a:lnTo>
                    <a:pt x="14" y="232"/>
                  </a:lnTo>
                  <a:lnTo>
                    <a:pt x="14" y="232"/>
                  </a:lnTo>
                  <a:lnTo>
                    <a:pt x="14" y="232"/>
                  </a:lnTo>
                  <a:lnTo>
                    <a:pt x="14" y="232"/>
                  </a:lnTo>
                  <a:lnTo>
                    <a:pt x="14" y="232"/>
                  </a:lnTo>
                  <a:lnTo>
                    <a:pt x="14" y="232"/>
                  </a:lnTo>
                  <a:lnTo>
                    <a:pt x="14" y="232"/>
                  </a:lnTo>
                  <a:lnTo>
                    <a:pt x="19" y="232"/>
                  </a:lnTo>
                  <a:lnTo>
                    <a:pt x="19" y="232"/>
                  </a:lnTo>
                  <a:lnTo>
                    <a:pt x="19" y="232"/>
                  </a:lnTo>
                  <a:lnTo>
                    <a:pt x="19" y="232"/>
                  </a:lnTo>
                  <a:lnTo>
                    <a:pt x="19" y="232"/>
                  </a:lnTo>
                  <a:lnTo>
                    <a:pt x="19" y="232"/>
                  </a:lnTo>
                  <a:lnTo>
                    <a:pt x="24" y="232"/>
                  </a:lnTo>
                  <a:lnTo>
                    <a:pt x="24" y="232"/>
                  </a:lnTo>
                  <a:lnTo>
                    <a:pt x="24" y="232"/>
                  </a:lnTo>
                  <a:lnTo>
                    <a:pt x="24" y="232"/>
                  </a:lnTo>
                  <a:lnTo>
                    <a:pt x="24" y="227"/>
                  </a:lnTo>
                  <a:lnTo>
                    <a:pt x="24" y="227"/>
                  </a:lnTo>
                  <a:lnTo>
                    <a:pt x="19" y="227"/>
                  </a:lnTo>
                  <a:lnTo>
                    <a:pt x="19" y="227"/>
                  </a:lnTo>
                  <a:lnTo>
                    <a:pt x="19" y="227"/>
                  </a:lnTo>
                  <a:lnTo>
                    <a:pt x="19" y="227"/>
                  </a:lnTo>
                  <a:lnTo>
                    <a:pt x="24" y="222"/>
                  </a:lnTo>
                  <a:lnTo>
                    <a:pt x="24" y="222"/>
                  </a:lnTo>
                  <a:lnTo>
                    <a:pt x="24" y="222"/>
                  </a:lnTo>
                  <a:lnTo>
                    <a:pt x="24" y="222"/>
                  </a:lnTo>
                  <a:lnTo>
                    <a:pt x="24" y="222"/>
                  </a:lnTo>
                  <a:lnTo>
                    <a:pt x="19" y="222"/>
                  </a:lnTo>
                  <a:lnTo>
                    <a:pt x="19" y="222"/>
                  </a:lnTo>
                  <a:lnTo>
                    <a:pt x="19" y="222"/>
                  </a:lnTo>
                  <a:lnTo>
                    <a:pt x="24" y="217"/>
                  </a:lnTo>
                  <a:lnTo>
                    <a:pt x="24" y="217"/>
                  </a:lnTo>
                  <a:lnTo>
                    <a:pt x="24" y="217"/>
                  </a:lnTo>
                  <a:lnTo>
                    <a:pt x="24" y="217"/>
                  </a:lnTo>
                  <a:lnTo>
                    <a:pt x="29" y="217"/>
                  </a:lnTo>
                  <a:lnTo>
                    <a:pt x="29" y="217"/>
                  </a:lnTo>
                  <a:lnTo>
                    <a:pt x="29" y="213"/>
                  </a:lnTo>
                  <a:lnTo>
                    <a:pt x="29" y="213"/>
                  </a:lnTo>
                  <a:lnTo>
                    <a:pt x="29" y="213"/>
                  </a:lnTo>
                  <a:lnTo>
                    <a:pt x="34" y="213"/>
                  </a:lnTo>
                  <a:lnTo>
                    <a:pt x="34" y="208"/>
                  </a:lnTo>
                  <a:lnTo>
                    <a:pt x="34" y="208"/>
                  </a:lnTo>
                  <a:lnTo>
                    <a:pt x="39" y="203"/>
                  </a:lnTo>
                  <a:lnTo>
                    <a:pt x="39" y="203"/>
                  </a:lnTo>
                  <a:lnTo>
                    <a:pt x="39" y="203"/>
                  </a:lnTo>
                  <a:lnTo>
                    <a:pt x="39" y="198"/>
                  </a:lnTo>
                  <a:lnTo>
                    <a:pt x="43" y="198"/>
                  </a:lnTo>
                  <a:lnTo>
                    <a:pt x="43" y="198"/>
                  </a:lnTo>
                  <a:lnTo>
                    <a:pt x="43" y="198"/>
                  </a:lnTo>
                  <a:lnTo>
                    <a:pt x="43" y="198"/>
                  </a:lnTo>
                  <a:lnTo>
                    <a:pt x="43" y="198"/>
                  </a:lnTo>
                  <a:lnTo>
                    <a:pt x="48" y="193"/>
                  </a:lnTo>
                  <a:lnTo>
                    <a:pt x="48" y="193"/>
                  </a:lnTo>
                  <a:lnTo>
                    <a:pt x="48" y="193"/>
                  </a:lnTo>
                  <a:lnTo>
                    <a:pt x="48" y="193"/>
                  </a:lnTo>
                  <a:lnTo>
                    <a:pt x="53" y="193"/>
                  </a:lnTo>
                  <a:lnTo>
                    <a:pt x="53" y="193"/>
                  </a:lnTo>
                  <a:lnTo>
                    <a:pt x="53" y="193"/>
                  </a:lnTo>
                  <a:lnTo>
                    <a:pt x="58" y="193"/>
                  </a:lnTo>
                  <a:lnTo>
                    <a:pt x="58" y="193"/>
                  </a:lnTo>
                  <a:lnTo>
                    <a:pt x="58" y="193"/>
                  </a:lnTo>
                  <a:lnTo>
                    <a:pt x="58" y="193"/>
                  </a:lnTo>
                  <a:lnTo>
                    <a:pt x="58" y="193"/>
                  </a:lnTo>
                  <a:lnTo>
                    <a:pt x="63" y="193"/>
                  </a:lnTo>
                  <a:lnTo>
                    <a:pt x="63" y="193"/>
                  </a:lnTo>
                  <a:lnTo>
                    <a:pt x="63" y="193"/>
                  </a:lnTo>
                  <a:lnTo>
                    <a:pt x="63" y="193"/>
                  </a:lnTo>
                  <a:lnTo>
                    <a:pt x="63" y="193"/>
                  </a:lnTo>
                  <a:lnTo>
                    <a:pt x="63" y="188"/>
                  </a:lnTo>
                  <a:lnTo>
                    <a:pt x="63" y="188"/>
                  </a:lnTo>
                  <a:lnTo>
                    <a:pt x="68" y="188"/>
                  </a:lnTo>
                  <a:lnTo>
                    <a:pt x="68" y="188"/>
                  </a:lnTo>
                  <a:lnTo>
                    <a:pt x="68" y="188"/>
                  </a:lnTo>
                  <a:lnTo>
                    <a:pt x="68" y="188"/>
                  </a:lnTo>
                  <a:lnTo>
                    <a:pt x="72" y="188"/>
                  </a:lnTo>
                  <a:lnTo>
                    <a:pt x="72" y="188"/>
                  </a:lnTo>
                  <a:lnTo>
                    <a:pt x="72" y="184"/>
                  </a:lnTo>
                  <a:lnTo>
                    <a:pt x="72" y="184"/>
                  </a:lnTo>
                  <a:lnTo>
                    <a:pt x="72" y="184"/>
                  </a:lnTo>
                  <a:lnTo>
                    <a:pt x="72" y="184"/>
                  </a:lnTo>
                  <a:lnTo>
                    <a:pt x="77" y="184"/>
                  </a:lnTo>
                  <a:lnTo>
                    <a:pt x="77" y="184"/>
                  </a:lnTo>
                  <a:lnTo>
                    <a:pt x="77" y="184"/>
                  </a:lnTo>
                  <a:lnTo>
                    <a:pt x="77" y="184"/>
                  </a:lnTo>
                  <a:lnTo>
                    <a:pt x="77" y="184"/>
                  </a:lnTo>
                  <a:lnTo>
                    <a:pt x="77" y="184"/>
                  </a:lnTo>
                  <a:lnTo>
                    <a:pt x="82" y="184"/>
                  </a:lnTo>
                  <a:lnTo>
                    <a:pt x="82" y="184"/>
                  </a:lnTo>
                  <a:lnTo>
                    <a:pt x="82" y="184"/>
                  </a:lnTo>
                  <a:lnTo>
                    <a:pt x="87" y="184"/>
                  </a:lnTo>
                  <a:lnTo>
                    <a:pt x="87" y="179"/>
                  </a:lnTo>
                  <a:lnTo>
                    <a:pt x="87" y="179"/>
                  </a:lnTo>
                  <a:lnTo>
                    <a:pt x="87" y="179"/>
                  </a:lnTo>
                  <a:lnTo>
                    <a:pt x="87" y="179"/>
                  </a:lnTo>
                  <a:lnTo>
                    <a:pt x="87" y="174"/>
                  </a:lnTo>
                  <a:lnTo>
                    <a:pt x="87" y="174"/>
                  </a:lnTo>
                  <a:lnTo>
                    <a:pt x="87" y="174"/>
                  </a:lnTo>
                  <a:lnTo>
                    <a:pt x="87" y="169"/>
                  </a:lnTo>
                  <a:lnTo>
                    <a:pt x="87" y="169"/>
                  </a:lnTo>
                  <a:lnTo>
                    <a:pt x="87" y="164"/>
                  </a:lnTo>
                  <a:lnTo>
                    <a:pt x="87" y="164"/>
                  </a:lnTo>
                  <a:lnTo>
                    <a:pt x="87" y="164"/>
                  </a:lnTo>
                  <a:lnTo>
                    <a:pt x="87" y="164"/>
                  </a:lnTo>
                  <a:lnTo>
                    <a:pt x="87" y="159"/>
                  </a:lnTo>
                  <a:lnTo>
                    <a:pt x="87" y="159"/>
                  </a:lnTo>
                  <a:lnTo>
                    <a:pt x="87" y="155"/>
                  </a:lnTo>
                  <a:lnTo>
                    <a:pt x="82" y="155"/>
                  </a:lnTo>
                  <a:lnTo>
                    <a:pt x="82" y="155"/>
                  </a:lnTo>
                  <a:lnTo>
                    <a:pt x="82" y="150"/>
                  </a:lnTo>
                  <a:lnTo>
                    <a:pt x="77" y="150"/>
                  </a:lnTo>
                  <a:lnTo>
                    <a:pt x="77" y="145"/>
                  </a:lnTo>
                  <a:lnTo>
                    <a:pt x="77" y="145"/>
                  </a:lnTo>
                  <a:lnTo>
                    <a:pt x="77" y="145"/>
                  </a:lnTo>
                  <a:lnTo>
                    <a:pt x="77" y="140"/>
                  </a:lnTo>
                  <a:lnTo>
                    <a:pt x="77" y="140"/>
                  </a:lnTo>
                  <a:lnTo>
                    <a:pt x="77" y="140"/>
                  </a:lnTo>
                  <a:lnTo>
                    <a:pt x="82" y="140"/>
                  </a:lnTo>
                  <a:lnTo>
                    <a:pt x="82" y="135"/>
                  </a:lnTo>
                  <a:lnTo>
                    <a:pt x="82" y="135"/>
                  </a:lnTo>
                  <a:lnTo>
                    <a:pt x="82" y="135"/>
                  </a:lnTo>
                  <a:lnTo>
                    <a:pt x="82" y="135"/>
                  </a:lnTo>
                  <a:lnTo>
                    <a:pt x="82" y="130"/>
                  </a:lnTo>
                  <a:lnTo>
                    <a:pt x="82" y="130"/>
                  </a:lnTo>
                  <a:lnTo>
                    <a:pt x="82" y="130"/>
                  </a:lnTo>
                  <a:lnTo>
                    <a:pt x="82" y="130"/>
                  </a:lnTo>
                  <a:lnTo>
                    <a:pt x="82" y="130"/>
                  </a:lnTo>
                  <a:lnTo>
                    <a:pt x="87" y="130"/>
                  </a:lnTo>
                  <a:lnTo>
                    <a:pt x="87" y="130"/>
                  </a:lnTo>
                  <a:lnTo>
                    <a:pt x="87" y="130"/>
                  </a:lnTo>
                  <a:lnTo>
                    <a:pt x="87" y="130"/>
                  </a:lnTo>
                  <a:lnTo>
                    <a:pt x="87" y="130"/>
                  </a:lnTo>
                  <a:lnTo>
                    <a:pt x="87" y="130"/>
                  </a:lnTo>
                  <a:lnTo>
                    <a:pt x="87" y="126"/>
                  </a:lnTo>
                  <a:lnTo>
                    <a:pt x="87" y="126"/>
                  </a:lnTo>
                  <a:lnTo>
                    <a:pt x="87" y="126"/>
                  </a:lnTo>
                  <a:lnTo>
                    <a:pt x="87" y="126"/>
                  </a:lnTo>
                  <a:lnTo>
                    <a:pt x="87" y="126"/>
                  </a:lnTo>
                  <a:lnTo>
                    <a:pt x="87" y="121"/>
                  </a:lnTo>
                  <a:lnTo>
                    <a:pt x="87" y="121"/>
                  </a:lnTo>
                  <a:lnTo>
                    <a:pt x="87" y="121"/>
                  </a:lnTo>
                  <a:lnTo>
                    <a:pt x="92" y="121"/>
                  </a:lnTo>
                  <a:lnTo>
                    <a:pt x="92" y="121"/>
                  </a:lnTo>
                  <a:lnTo>
                    <a:pt x="92" y="121"/>
                  </a:lnTo>
                  <a:lnTo>
                    <a:pt x="92" y="121"/>
                  </a:lnTo>
                  <a:lnTo>
                    <a:pt x="92" y="116"/>
                  </a:lnTo>
                  <a:lnTo>
                    <a:pt x="92" y="116"/>
                  </a:lnTo>
                  <a:lnTo>
                    <a:pt x="87" y="116"/>
                  </a:lnTo>
                  <a:lnTo>
                    <a:pt x="87" y="116"/>
                  </a:lnTo>
                  <a:lnTo>
                    <a:pt x="87" y="111"/>
                  </a:lnTo>
                  <a:lnTo>
                    <a:pt x="87" y="111"/>
                  </a:lnTo>
                  <a:lnTo>
                    <a:pt x="87" y="111"/>
                  </a:lnTo>
                  <a:lnTo>
                    <a:pt x="87" y="106"/>
                  </a:lnTo>
                  <a:lnTo>
                    <a:pt x="92" y="106"/>
                  </a:lnTo>
                  <a:lnTo>
                    <a:pt x="92" y="106"/>
                  </a:lnTo>
                  <a:lnTo>
                    <a:pt x="92" y="106"/>
                  </a:lnTo>
                  <a:lnTo>
                    <a:pt x="92" y="106"/>
                  </a:lnTo>
                  <a:lnTo>
                    <a:pt x="92" y="106"/>
                  </a:lnTo>
                  <a:lnTo>
                    <a:pt x="92" y="106"/>
                  </a:lnTo>
                  <a:lnTo>
                    <a:pt x="92" y="106"/>
                  </a:lnTo>
                  <a:lnTo>
                    <a:pt x="92" y="106"/>
                  </a:lnTo>
                  <a:lnTo>
                    <a:pt x="92" y="106"/>
                  </a:lnTo>
                  <a:lnTo>
                    <a:pt x="97" y="106"/>
                  </a:lnTo>
                  <a:lnTo>
                    <a:pt x="97" y="106"/>
                  </a:lnTo>
                  <a:lnTo>
                    <a:pt x="97" y="106"/>
                  </a:lnTo>
                  <a:lnTo>
                    <a:pt x="101" y="106"/>
                  </a:lnTo>
                  <a:lnTo>
                    <a:pt x="101" y="106"/>
                  </a:lnTo>
                  <a:lnTo>
                    <a:pt x="101" y="106"/>
                  </a:lnTo>
                  <a:lnTo>
                    <a:pt x="101" y="106"/>
                  </a:lnTo>
                  <a:lnTo>
                    <a:pt x="106" y="111"/>
                  </a:lnTo>
                  <a:lnTo>
                    <a:pt x="106" y="111"/>
                  </a:lnTo>
                  <a:lnTo>
                    <a:pt x="106" y="111"/>
                  </a:lnTo>
                  <a:lnTo>
                    <a:pt x="111" y="111"/>
                  </a:lnTo>
                  <a:lnTo>
                    <a:pt x="111" y="106"/>
                  </a:lnTo>
                  <a:lnTo>
                    <a:pt x="111" y="106"/>
                  </a:lnTo>
                  <a:lnTo>
                    <a:pt x="111" y="106"/>
                  </a:lnTo>
                  <a:lnTo>
                    <a:pt x="116" y="106"/>
                  </a:lnTo>
                  <a:lnTo>
                    <a:pt x="116" y="106"/>
                  </a:lnTo>
                  <a:lnTo>
                    <a:pt x="116" y="106"/>
                  </a:lnTo>
                  <a:lnTo>
                    <a:pt x="116" y="106"/>
                  </a:lnTo>
                  <a:lnTo>
                    <a:pt x="121" y="106"/>
                  </a:lnTo>
                  <a:lnTo>
                    <a:pt x="121" y="106"/>
                  </a:lnTo>
                  <a:lnTo>
                    <a:pt x="121" y="106"/>
                  </a:lnTo>
                  <a:lnTo>
                    <a:pt x="121" y="106"/>
                  </a:lnTo>
                  <a:lnTo>
                    <a:pt x="121" y="101"/>
                  </a:lnTo>
                  <a:lnTo>
                    <a:pt x="116" y="101"/>
                  </a:lnTo>
                  <a:lnTo>
                    <a:pt x="116" y="101"/>
                  </a:lnTo>
                  <a:lnTo>
                    <a:pt x="116" y="101"/>
                  </a:lnTo>
                  <a:lnTo>
                    <a:pt x="116" y="101"/>
                  </a:lnTo>
                  <a:lnTo>
                    <a:pt x="116" y="97"/>
                  </a:lnTo>
                  <a:lnTo>
                    <a:pt x="116" y="97"/>
                  </a:lnTo>
                  <a:lnTo>
                    <a:pt x="121" y="97"/>
                  </a:lnTo>
                  <a:lnTo>
                    <a:pt x="121" y="97"/>
                  </a:lnTo>
                  <a:lnTo>
                    <a:pt x="126" y="97"/>
                  </a:lnTo>
                  <a:lnTo>
                    <a:pt x="126" y="97"/>
                  </a:lnTo>
                  <a:lnTo>
                    <a:pt x="131" y="97"/>
                  </a:lnTo>
                  <a:lnTo>
                    <a:pt x="131" y="97"/>
                  </a:lnTo>
                  <a:lnTo>
                    <a:pt x="131" y="101"/>
                  </a:lnTo>
                  <a:lnTo>
                    <a:pt x="131" y="101"/>
                  </a:lnTo>
                  <a:lnTo>
                    <a:pt x="131" y="101"/>
                  </a:lnTo>
                  <a:lnTo>
                    <a:pt x="135" y="97"/>
                  </a:lnTo>
                  <a:lnTo>
                    <a:pt x="135" y="97"/>
                  </a:lnTo>
                  <a:lnTo>
                    <a:pt x="135" y="97"/>
                  </a:lnTo>
                  <a:lnTo>
                    <a:pt x="135" y="97"/>
                  </a:lnTo>
                  <a:lnTo>
                    <a:pt x="131" y="92"/>
                  </a:lnTo>
                  <a:lnTo>
                    <a:pt x="131" y="92"/>
                  </a:lnTo>
                  <a:lnTo>
                    <a:pt x="131" y="92"/>
                  </a:lnTo>
                  <a:lnTo>
                    <a:pt x="131" y="92"/>
                  </a:lnTo>
                  <a:lnTo>
                    <a:pt x="131" y="92"/>
                  </a:lnTo>
                  <a:lnTo>
                    <a:pt x="131" y="92"/>
                  </a:lnTo>
                  <a:lnTo>
                    <a:pt x="131" y="92"/>
                  </a:lnTo>
                  <a:lnTo>
                    <a:pt x="131" y="87"/>
                  </a:lnTo>
                  <a:lnTo>
                    <a:pt x="131" y="87"/>
                  </a:lnTo>
                  <a:lnTo>
                    <a:pt x="135" y="87"/>
                  </a:lnTo>
                  <a:lnTo>
                    <a:pt x="135" y="87"/>
                  </a:lnTo>
                  <a:lnTo>
                    <a:pt x="135" y="87"/>
                  </a:lnTo>
                  <a:lnTo>
                    <a:pt x="135" y="87"/>
                  </a:lnTo>
                  <a:lnTo>
                    <a:pt x="135" y="87"/>
                  </a:lnTo>
                  <a:lnTo>
                    <a:pt x="135" y="87"/>
                  </a:lnTo>
                  <a:lnTo>
                    <a:pt x="135" y="87"/>
                  </a:lnTo>
                  <a:lnTo>
                    <a:pt x="135" y="87"/>
                  </a:lnTo>
                  <a:lnTo>
                    <a:pt x="135" y="87"/>
                  </a:lnTo>
                  <a:lnTo>
                    <a:pt x="135" y="87"/>
                  </a:lnTo>
                  <a:lnTo>
                    <a:pt x="135" y="82"/>
                  </a:lnTo>
                  <a:lnTo>
                    <a:pt x="135" y="82"/>
                  </a:lnTo>
                  <a:lnTo>
                    <a:pt x="135" y="82"/>
                  </a:lnTo>
                  <a:lnTo>
                    <a:pt x="135" y="77"/>
                  </a:lnTo>
                  <a:lnTo>
                    <a:pt x="135" y="77"/>
                  </a:lnTo>
                  <a:lnTo>
                    <a:pt x="135" y="72"/>
                  </a:lnTo>
                  <a:lnTo>
                    <a:pt x="140" y="72"/>
                  </a:lnTo>
                  <a:lnTo>
                    <a:pt x="140" y="72"/>
                  </a:lnTo>
                  <a:lnTo>
                    <a:pt x="140" y="72"/>
                  </a:lnTo>
                  <a:lnTo>
                    <a:pt x="140" y="67"/>
                  </a:lnTo>
                  <a:lnTo>
                    <a:pt x="140" y="67"/>
                  </a:lnTo>
                  <a:lnTo>
                    <a:pt x="135" y="67"/>
                  </a:lnTo>
                  <a:lnTo>
                    <a:pt x="135" y="67"/>
                  </a:lnTo>
                  <a:lnTo>
                    <a:pt x="135" y="67"/>
                  </a:lnTo>
                  <a:lnTo>
                    <a:pt x="135" y="67"/>
                  </a:lnTo>
                  <a:lnTo>
                    <a:pt x="135" y="67"/>
                  </a:lnTo>
                  <a:lnTo>
                    <a:pt x="140" y="67"/>
                  </a:lnTo>
                  <a:lnTo>
                    <a:pt x="140" y="67"/>
                  </a:lnTo>
                  <a:lnTo>
                    <a:pt x="140" y="63"/>
                  </a:lnTo>
                  <a:lnTo>
                    <a:pt x="145" y="63"/>
                  </a:lnTo>
                  <a:lnTo>
                    <a:pt x="145" y="63"/>
                  </a:lnTo>
                  <a:lnTo>
                    <a:pt x="145" y="63"/>
                  </a:lnTo>
                  <a:lnTo>
                    <a:pt x="145" y="63"/>
                  </a:lnTo>
                  <a:lnTo>
                    <a:pt x="145" y="58"/>
                  </a:lnTo>
                  <a:lnTo>
                    <a:pt x="145" y="58"/>
                  </a:lnTo>
                  <a:lnTo>
                    <a:pt x="145" y="58"/>
                  </a:lnTo>
                  <a:lnTo>
                    <a:pt x="140" y="58"/>
                  </a:lnTo>
                  <a:lnTo>
                    <a:pt x="140" y="58"/>
                  </a:lnTo>
                  <a:lnTo>
                    <a:pt x="140" y="58"/>
                  </a:lnTo>
                  <a:lnTo>
                    <a:pt x="140" y="58"/>
                  </a:lnTo>
                  <a:lnTo>
                    <a:pt x="140" y="53"/>
                  </a:lnTo>
                  <a:lnTo>
                    <a:pt x="145" y="53"/>
                  </a:lnTo>
                  <a:lnTo>
                    <a:pt x="145" y="53"/>
                  </a:lnTo>
                  <a:lnTo>
                    <a:pt x="145" y="53"/>
                  </a:lnTo>
                  <a:lnTo>
                    <a:pt x="150" y="53"/>
                  </a:lnTo>
                  <a:lnTo>
                    <a:pt x="150" y="53"/>
                  </a:lnTo>
                  <a:lnTo>
                    <a:pt x="155" y="53"/>
                  </a:lnTo>
                  <a:lnTo>
                    <a:pt x="155" y="53"/>
                  </a:lnTo>
                  <a:lnTo>
                    <a:pt x="155" y="53"/>
                  </a:lnTo>
                  <a:lnTo>
                    <a:pt x="155" y="48"/>
                  </a:lnTo>
                  <a:lnTo>
                    <a:pt x="160" y="48"/>
                  </a:lnTo>
                  <a:lnTo>
                    <a:pt x="160" y="48"/>
                  </a:lnTo>
                  <a:lnTo>
                    <a:pt x="164" y="43"/>
                  </a:lnTo>
                  <a:lnTo>
                    <a:pt x="164" y="43"/>
                  </a:lnTo>
                  <a:lnTo>
                    <a:pt x="164" y="38"/>
                  </a:lnTo>
                  <a:lnTo>
                    <a:pt x="164" y="38"/>
                  </a:lnTo>
                  <a:lnTo>
                    <a:pt x="169" y="38"/>
                  </a:lnTo>
                  <a:lnTo>
                    <a:pt x="169" y="38"/>
                  </a:lnTo>
                  <a:lnTo>
                    <a:pt x="169" y="38"/>
                  </a:lnTo>
                  <a:lnTo>
                    <a:pt x="174" y="34"/>
                  </a:lnTo>
                  <a:lnTo>
                    <a:pt x="174" y="34"/>
                  </a:lnTo>
                  <a:lnTo>
                    <a:pt x="174" y="34"/>
                  </a:lnTo>
                  <a:lnTo>
                    <a:pt x="174" y="34"/>
                  </a:lnTo>
                  <a:lnTo>
                    <a:pt x="174" y="34"/>
                  </a:lnTo>
                  <a:lnTo>
                    <a:pt x="169" y="34"/>
                  </a:lnTo>
                  <a:lnTo>
                    <a:pt x="169" y="34"/>
                  </a:lnTo>
                  <a:lnTo>
                    <a:pt x="169" y="29"/>
                  </a:lnTo>
                  <a:lnTo>
                    <a:pt x="169" y="29"/>
                  </a:lnTo>
                  <a:lnTo>
                    <a:pt x="169" y="29"/>
                  </a:lnTo>
                  <a:lnTo>
                    <a:pt x="169" y="29"/>
                  </a:lnTo>
                  <a:lnTo>
                    <a:pt x="169" y="29"/>
                  </a:lnTo>
                  <a:lnTo>
                    <a:pt x="174" y="29"/>
                  </a:lnTo>
                  <a:lnTo>
                    <a:pt x="174" y="24"/>
                  </a:lnTo>
                  <a:lnTo>
                    <a:pt x="174" y="24"/>
                  </a:lnTo>
                  <a:lnTo>
                    <a:pt x="174" y="24"/>
                  </a:lnTo>
                  <a:lnTo>
                    <a:pt x="179" y="24"/>
                  </a:lnTo>
                  <a:lnTo>
                    <a:pt x="179" y="24"/>
                  </a:lnTo>
                  <a:lnTo>
                    <a:pt x="179" y="24"/>
                  </a:lnTo>
                  <a:lnTo>
                    <a:pt x="179" y="19"/>
                  </a:lnTo>
                  <a:lnTo>
                    <a:pt x="179" y="19"/>
                  </a:lnTo>
                  <a:lnTo>
                    <a:pt x="179" y="24"/>
                  </a:lnTo>
                  <a:lnTo>
                    <a:pt x="184" y="24"/>
                  </a:lnTo>
                  <a:lnTo>
                    <a:pt x="184" y="24"/>
                  </a:lnTo>
                  <a:lnTo>
                    <a:pt x="184" y="24"/>
                  </a:lnTo>
                  <a:lnTo>
                    <a:pt x="184" y="19"/>
                  </a:lnTo>
                  <a:lnTo>
                    <a:pt x="184" y="19"/>
                  </a:lnTo>
                  <a:lnTo>
                    <a:pt x="184" y="14"/>
                  </a:lnTo>
                  <a:lnTo>
                    <a:pt x="189" y="14"/>
                  </a:lnTo>
                  <a:lnTo>
                    <a:pt x="189" y="14"/>
                  </a:lnTo>
                  <a:lnTo>
                    <a:pt x="189" y="14"/>
                  </a:lnTo>
                  <a:lnTo>
                    <a:pt x="193" y="14"/>
                  </a:lnTo>
                  <a:lnTo>
                    <a:pt x="193" y="14"/>
                  </a:lnTo>
                  <a:lnTo>
                    <a:pt x="193" y="14"/>
                  </a:lnTo>
                  <a:lnTo>
                    <a:pt x="198" y="19"/>
                  </a:lnTo>
                  <a:lnTo>
                    <a:pt x="198" y="19"/>
                  </a:lnTo>
                  <a:lnTo>
                    <a:pt x="198" y="19"/>
                  </a:lnTo>
                  <a:lnTo>
                    <a:pt x="198" y="19"/>
                  </a:lnTo>
                  <a:lnTo>
                    <a:pt x="203" y="19"/>
                  </a:lnTo>
                  <a:lnTo>
                    <a:pt x="203" y="19"/>
                  </a:lnTo>
                  <a:lnTo>
                    <a:pt x="198" y="24"/>
                  </a:lnTo>
                  <a:lnTo>
                    <a:pt x="198" y="24"/>
                  </a:lnTo>
                  <a:lnTo>
                    <a:pt x="198" y="24"/>
                  </a:lnTo>
                  <a:lnTo>
                    <a:pt x="198" y="24"/>
                  </a:lnTo>
                  <a:lnTo>
                    <a:pt x="198" y="24"/>
                  </a:lnTo>
                  <a:lnTo>
                    <a:pt x="198" y="24"/>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24" name="Freeform 93">
              <a:extLst>
                <a:ext uri="{FF2B5EF4-FFF2-40B4-BE49-F238E27FC236}">
                  <a16:creationId xmlns:a16="http://schemas.microsoft.com/office/drawing/2014/main" xmlns="" id="{465506C4-0CE1-4C9F-ACAB-6402EDB70A35}"/>
                </a:ext>
              </a:extLst>
            </p:cNvPr>
            <p:cNvSpPr>
              <a:spLocks/>
            </p:cNvSpPr>
            <p:nvPr/>
          </p:nvSpPr>
          <p:spPr bwMode="auto">
            <a:xfrm>
              <a:off x="11400770" y="2213494"/>
              <a:ext cx="347424" cy="244065"/>
            </a:xfrm>
            <a:custGeom>
              <a:avLst/>
              <a:gdLst>
                <a:gd name="T0" fmla="*/ 14 w 363"/>
                <a:gd name="T1" fmla="*/ 247 h 286"/>
                <a:gd name="T2" fmla="*/ 14 w 363"/>
                <a:gd name="T3" fmla="*/ 237 h 286"/>
                <a:gd name="T4" fmla="*/ 9 w 363"/>
                <a:gd name="T5" fmla="*/ 227 h 286"/>
                <a:gd name="T6" fmla="*/ 0 w 363"/>
                <a:gd name="T7" fmla="*/ 213 h 286"/>
                <a:gd name="T8" fmla="*/ 14 w 363"/>
                <a:gd name="T9" fmla="*/ 198 h 286"/>
                <a:gd name="T10" fmla="*/ 43 w 363"/>
                <a:gd name="T11" fmla="*/ 194 h 286"/>
                <a:gd name="T12" fmla="*/ 38 w 363"/>
                <a:gd name="T13" fmla="*/ 174 h 286"/>
                <a:gd name="T14" fmla="*/ 58 w 363"/>
                <a:gd name="T15" fmla="*/ 160 h 286"/>
                <a:gd name="T16" fmla="*/ 72 w 363"/>
                <a:gd name="T17" fmla="*/ 165 h 286"/>
                <a:gd name="T18" fmla="*/ 106 w 363"/>
                <a:gd name="T19" fmla="*/ 140 h 286"/>
                <a:gd name="T20" fmla="*/ 96 w 363"/>
                <a:gd name="T21" fmla="*/ 136 h 286"/>
                <a:gd name="T22" fmla="*/ 101 w 363"/>
                <a:gd name="T23" fmla="*/ 116 h 286"/>
                <a:gd name="T24" fmla="*/ 121 w 363"/>
                <a:gd name="T25" fmla="*/ 97 h 286"/>
                <a:gd name="T26" fmla="*/ 135 w 363"/>
                <a:gd name="T27" fmla="*/ 82 h 286"/>
                <a:gd name="T28" fmla="*/ 140 w 363"/>
                <a:gd name="T29" fmla="*/ 53 h 286"/>
                <a:gd name="T30" fmla="*/ 159 w 363"/>
                <a:gd name="T31" fmla="*/ 39 h 286"/>
                <a:gd name="T32" fmla="*/ 188 w 363"/>
                <a:gd name="T33" fmla="*/ 34 h 286"/>
                <a:gd name="T34" fmla="*/ 212 w 363"/>
                <a:gd name="T35" fmla="*/ 29 h 286"/>
                <a:gd name="T36" fmla="*/ 227 w 363"/>
                <a:gd name="T37" fmla="*/ 34 h 286"/>
                <a:gd name="T38" fmla="*/ 246 w 363"/>
                <a:gd name="T39" fmla="*/ 39 h 286"/>
                <a:gd name="T40" fmla="*/ 261 w 363"/>
                <a:gd name="T41" fmla="*/ 15 h 286"/>
                <a:gd name="T42" fmla="*/ 261 w 363"/>
                <a:gd name="T43" fmla="*/ 5 h 286"/>
                <a:gd name="T44" fmla="*/ 285 w 363"/>
                <a:gd name="T45" fmla="*/ 15 h 286"/>
                <a:gd name="T46" fmla="*/ 295 w 363"/>
                <a:gd name="T47" fmla="*/ 24 h 286"/>
                <a:gd name="T48" fmla="*/ 300 w 363"/>
                <a:gd name="T49" fmla="*/ 29 h 286"/>
                <a:gd name="T50" fmla="*/ 304 w 363"/>
                <a:gd name="T51" fmla="*/ 44 h 286"/>
                <a:gd name="T52" fmla="*/ 309 w 363"/>
                <a:gd name="T53" fmla="*/ 63 h 286"/>
                <a:gd name="T54" fmla="*/ 319 w 363"/>
                <a:gd name="T55" fmla="*/ 68 h 286"/>
                <a:gd name="T56" fmla="*/ 329 w 363"/>
                <a:gd name="T57" fmla="*/ 78 h 286"/>
                <a:gd name="T58" fmla="*/ 334 w 363"/>
                <a:gd name="T59" fmla="*/ 82 h 286"/>
                <a:gd name="T60" fmla="*/ 343 w 363"/>
                <a:gd name="T61" fmla="*/ 87 h 286"/>
                <a:gd name="T62" fmla="*/ 343 w 363"/>
                <a:gd name="T63" fmla="*/ 102 h 286"/>
                <a:gd name="T64" fmla="*/ 329 w 363"/>
                <a:gd name="T65" fmla="*/ 111 h 286"/>
                <a:gd name="T66" fmla="*/ 324 w 363"/>
                <a:gd name="T67" fmla="*/ 121 h 286"/>
                <a:gd name="T68" fmla="*/ 329 w 363"/>
                <a:gd name="T69" fmla="*/ 126 h 286"/>
                <a:gd name="T70" fmla="*/ 343 w 363"/>
                <a:gd name="T71" fmla="*/ 131 h 286"/>
                <a:gd name="T72" fmla="*/ 353 w 363"/>
                <a:gd name="T73" fmla="*/ 131 h 286"/>
                <a:gd name="T74" fmla="*/ 358 w 363"/>
                <a:gd name="T75" fmla="*/ 136 h 286"/>
                <a:gd name="T76" fmla="*/ 363 w 363"/>
                <a:gd name="T77" fmla="*/ 150 h 286"/>
                <a:gd name="T78" fmla="*/ 358 w 363"/>
                <a:gd name="T79" fmla="*/ 160 h 286"/>
                <a:gd name="T80" fmla="*/ 358 w 363"/>
                <a:gd name="T81" fmla="*/ 169 h 286"/>
                <a:gd name="T82" fmla="*/ 343 w 363"/>
                <a:gd name="T83" fmla="*/ 165 h 286"/>
                <a:gd name="T84" fmla="*/ 334 w 363"/>
                <a:gd name="T85" fmla="*/ 165 h 286"/>
                <a:gd name="T86" fmla="*/ 329 w 363"/>
                <a:gd name="T87" fmla="*/ 169 h 286"/>
                <a:gd name="T88" fmla="*/ 329 w 363"/>
                <a:gd name="T89" fmla="*/ 174 h 286"/>
                <a:gd name="T90" fmla="*/ 319 w 363"/>
                <a:gd name="T91" fmla="*/ 194 h 286"/>
                <a:gd name="T92" fmla="*/ 304 w 363"/>
                <a:gd name="T93" fmla="*/ 198 h 286"/>
                <a:gd name="T94" fmla="*/ 300 w 363"/>
                <a:gd name="T95" fmla="*/ 213 h 286"/>
                <a:gd name="T96" fmla="*/ 271 w 363"/>
                <a:gd name="T97" fmla="*/ 213 h 286"/>
                <a:gd name="T98" fmla="*/ 251 w 363"/>
                <a:gd name="T99" fmla="*/ 227 h 286"/>
                <a:gd name="T100" fmla="*/ 237 w 363"/>
                <a:gd name="T101" fmla="*/ 257 h 286"/>
                <a:gd name="T102" fmla="*/ 212 w 363"/>
                <a:gd name="T103" fmla="*/ 257 h 286"/>
                <a:gd name="T104" fmla="*/ 193 w 363"/>
                <a:gd name="T105" fmla="*/ 261 h 286"/>
                <a:gd name="T106" fmla="*/ 164 w 363"/>
                <a:gd name="T107" fmla="*/ 266 h 286"/>
                <a:gd name="T108" fmla="*/ 140 w 363"/>
                <a:gd name="T109" fmla="*/ 266 h 286"/>
                <a:gd name="T110" fmla="*/ 116 w 363"/>
                <a:gd name="T111" fmla="*/ 286 h 286"/>
                <a:gd name="T112" fmla="*/ 101 w 363"/>
                <a:gd name="T113" fmla="*/ 261 h 286"/>
                <a:gd name="T114" fmla="*/ 72 w 363"/>
                <a:gd name="T115" fmla="*/ 257 h 286"/>
                <a:gd name="T116" fmla="*/ 58 w 363"/>
                <a:gd name="T117" fmla="*/ 261 h 286"/>
                <a:gd name="T118" fmla="*/ 48 w 363"/>
                <a:gd name="T119" fmla="*/ 276 h 286"/>
                <a:gd name="T120" fmla="*/ 38 w 363"/>
                <a:gd name="T121" fmla="*/ 26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3" h="286">
                  <a:moveTo>
                    <a:pt x="24" y="266"/>
                  </a:moveTo>
                  <a:lnTo>
                    <a:pt x="24" y="261"/>
                  </a:lnTo>
                  <a:lnTo>
                    <a:pt x="24" y="261"/>
                  </a:lnTo>
                  <a:lnTo>
                    <a:pt x="24" y="257"/>
                  </a:lnTo>
                  <a:lnTo>
                    <a:pt x="24" y="257"/>
                  </a:lnTo>
                  <a:lnTo>
                    <a:pt x="24" y="257"/>
                  </a:lnTo>
                  <a:lnTo>
                    <a:pt x="24" y="257"/>
                  </a:lnTo>
                  <a:lnTo>
                    <a:pt x="19" y="252"/>
                  </a:lnTo>
                  <a:lnTo>
                    <a:pt x="19" y="252"/>
                  </a:lnTo>
                  <a:lnTo>
                    <a:pt x="19" y="252"/>
                  </a:lnTo>
                  <a:lnTo>
                    <a:pt x="19" y="252"/>
                  </a:lnTo>
                  <a:lnTo>
                    <a:pt x="14" y="252"/>
                  </a:lnTo>
                  <a:lnTo>
                    <a:pt x="14" y="247"/>
                  </a:lnTo>
                  <a:lnTo>
                    <a:pt x="14" y="247"/>
                  </a:lnTo>
                  <a:lnTo>
                    <a:pt x="14" y="247"/>
                  </a:lnTo>
                  <a:lnTo>
                    <a:pt x="14" y="247"/>
                  </a:lnTo>
                  <a:lnTo>
                    <a:pt x="14" y="247"/>
                  </a:lnTo>
                  <a:lnTo>
                    <a:pt x="14" y="247"/>
                  </a:lnTo>
                  <a:lnTo>
                    <a:pt x="14" y="247"/>
                  </a:lnTo>
                  <a:lnTo>
                    <a:pt x="14" y="242"/>
                  </a:lnTo>
                  <a:lnTo>
                    <a:pt x="14" y="242"/>
                  </a:lnTo>
                  <a:lnTo>
                    <a:pt x="14" y="242"/>
                  </a:lnTo>
                  <a:lnTo>
                    <a:pt x="14" y="242"/>
                  </a:lnTo>
                  <a:lnTo>
                    <a:pt x="9" y="242"/>
                  </a:lnTo>
                  <a:lnTo>
                    <a:pt x="9" y="242"/>
                  </a:lnTo>
                  <a:lnTo>
                    <a:pt x="14" y="242"/>
                  </a:lnTo>
                  <a:lnTo>
                    <a:pt x="14" y="237"/>
                  </a:lnTo>
                  <a:lnTo>
                    <a:pt x="14" y="237"/>
                  </a:lnTo>
                  <a:lnTo>
                    <a:pt x="14" y="237"/>
                  </a:lnTo>
                  <a:lnTo>
                    <a:pt x="14" y="237"/>
                  </a:lnTo>
                  <a:lnTo>
                    <a:pt x="14" y="237"/>
                  </a:lnTo>
                  <a:lnTo>
                    <a:pt x="14" y="237"/>
                  </a:lnTo>
                  <a:lnTo>
                    <a:pt x="9" y="232"/>
                  </a:lnTo>
                  <a:lnTo>
                    <a:pt x="9" y="232"/>
                  </a:lnTo>
                  <a:lnTo>
                    <a:pt x="9" y="232"/>
                  </a:lnTo>
                  <a:lnTo>
                    <a:pt x="9" y="232"/>
                  </a:lnTo>
                  <a:lnTo>
                    <a:pt x="9" y="232"/>
                  </a:lnTo>
                  <a:lnTo>
                    <a:pt x="9" y="227"/>
                  </a:lnTo>
                  <a:lnTo>
                    <a:pt x="9" y="227"/>
                  </a:lnTo>
                  <a:lnTo>
                    <a:pt x="9" y="227"/>
                  </a:lnTo>
                  <a:lnTo>
                    <a:pt x="9" y="227"/>
                  </a:lnTo>
                  <a:lnTo>
                    <a:pt x="9" y="227"/>
                  </a:lnTo>
                  <a:lnTo>
                    <a:pt x="9" y="227"/>
                  </a:lnTo>
                  <a:lnTo>
                    <a:pt x="9" y="227"/>
                  </a:lnTo>
                  <a:lnTo>
                    <a:pt x="9" y="227"/>
                  </a:lnTo>
                  <a:lnTo>
                    <a:pt x="9" y="223"/>
                  </a:lnTo>
                  <a:lnTo>
                    <a:pt x="9" y="223"/>
                  </a:lnTo>
                  <a:lnTo>
                    <a:pt x="4" y="223"/>
                  </a:lnTo>
                  <a:lnTo>
                    <a:pt x="4" y="223"/>
                  </a:lnTo>
                  <a:lnTo>
                    <a:pt x="4" y="223"/>
                  </a:lnTo>
                  <a:lnTo>
                    <a:pt x="4" y="223"/>
                  </a:lnTo>
                  <a:lnTo>
                    <a:pt x="4" y="223"/>
                  </a:lnTo>
                  <a:lnTo>
                    <a:pt x="4" y="218"/>
                  </a:lnTo>
                  <a:lnTo>
                    <a:pt x="4" y="218"/>
                  </a:lnTo>
                  <a:lnTo>
                    <a:pt x="4" y="218"/>
                  </a:lnTo>
                  <a:lnTo>
                    <a:pt x="4" y="218"/>
                  </a:lnTo>
                  <a:lnTo>
                    <a:pt x="4" y="218"/>
                  </a:lnTo>
                  <a:lnTo>
                    <a:pt x="0" y="213"/>
                  </a:lnTo>
                  <a:lnTo>
                    <a:pt x="0" y="213"/>
                  </a:lnTo>
                  <a:lnTo>
                    <a:pt x="0" y="213"/>
                  </a:lnTo>
                  <a:lnTo>
                    <a:pt x="0" y="208"/>
                  </a:lnTo>
                  <a:lnTo>
                    <a:pt x="0" y="208"/>
                  </a:lnTo>
                  <a:lnTo>
                    <a:pt x="0" y="208"/>
                  </a:lnTo>
                  <a:lnTo>
                    <a:pt x="0" y="208"/>
                  </a:lnTo>
                  <a:lnTo>
                    <a:pt x="0" y="208"/>
                  </a:lnTo>
                  <a:lnTo>
                    <a:pt x="0" y="203"/>
                  </a:lnTo>
                  <a:lnTo>
                    <a:pt x="0" y="203"/>
                  </a:lnTo>
                  <a:lnTo>
                    <a:pt x="0" y="203"/>
                  </a:lnTo>
                  <a:lnTo>
                    <a:pt x="4" y="198"/>
                  </a:lnTo>
                  <a:lnTo>
                    <a:pt x="4" y="198"/>
                  </a:lnTo>
                  <a:lnTo>
                    <a:pt x="4" y="198"/>
                  </a:lnTo>
                  <a:lnTo>
                    <a:pt x="4" y="198"/>
                  </a:lnTo>
                  <a:lnTo>
                    <a:pt x="9" y="198"/>
                  </a:lnTo>
                  <a:lnTo>
                    <a:pt x="9" y="198"/>
                  </a:lnTo>
                  <a:lnTo>
                    <a:pt x="14" y="198"/>
                  </a:lnTo>
                  <a:lnTo>
                    <a:pt x="19" y="203"/>
                  </a:lnTo>
                  <a:lnTo>
                    <a:pt x="19" y="203"/>
                  </a:lnTo>
                  <a:lnTo>
                    <a:pt x="24" y="203"/>
                  </a:lnTo>
                  <a:lnTo>
                    <a:pt x="24" y="198"/>
                  </a:lnTo>
                  <a:lnTo>
                    <a:pt x="29" y="198"/>
                  </a:lnTo>
                  <a:lnTo>
                    <a:pt x="33" y="198"/>
                  </a:lnTo>
                  <a:lnTo>
                    <a:pt x="33" y="198"/>
                  </a:lnTo>
                  <a:lnTo>
                    <a:pt x="33" y="198"/>
                  </a:lnTo>
                  <a:lnTo>
                    <a:pt x="38" y="198"/>
                  </a:lnTo>
                  <a:lnTo>
                    <a:pt x="38" y="198"/>
                  </a:lnTo>
                  <a:lnTo>
                    <a:pt x="43" y="198"/>
                  </a:lnTo>
                  <a:lnTo>
                    <a:pt x="43" y="194"/>
                  </a:lnTo>
                  <a:lnTo>
                    <a:pt x="43" y="194"/>
                  </a:lnTo>
                  <a:lnTo>
                    <a:pt x="43" y="194"/>
                  </a:lnTo>
                  <a:lnTo>
                    <a:pt x="43" y="194"/>
                  </a:lnTo>
                  <a:lnTo>
                    <a:pt x="43" y="189"/>
                  </a:lnTo>
                  <a:lnTo>
                    <a:pt x="43" y="189"/>
                  </a:lnTo>
                  <a:lnTo>
                    <a:pt x="43" y="184"/>
                  </a:lnTo>
                  <a:lnTo>
                    <a:pt x="43" y="184"/>
                  </a:lnTo>
                  <a:lnTo>
                    <a:pt x="48" y="184"/>
                  </a:lnTo>
                  <a:lnTo>
                    <a:pt x="48" y="179"/>
                  </a:lnTo>
                  <a:lnTo>
                    <a:pt x="48" y="179"/>
                  </a:lnTo>
                  <a:lnTo>
                    <a:pt x="48" y="179"/>
                  </a:lnTo>
                  <a:lnTo>
                    <a:pt x="43" y="179"/>
                  </a:lnTo>
                  <a:lnTo>
                    <a:pt x="43" y="179"/>
                  </a:lnTo>
                  <a:lnTo>
                    <a:pt x="38" y="179"/>
                  </a:lnTo>
                  <a:lnTo>
                    <a:pt x="38" y="174"/>
                  </a:lnTo>
                  <a:lnTo>
                    <a:pt x="38" y="174"/>
                  </a:lnTo>
                  <a:lnTo>
                    <a:pt x="38" y="174"/>
                  </a:lnTo>
                  <a:lnTo>
                    <a:pt x="38" y="174"/>
                  </a:lnTo>
                  <a:lnTo>
                    <a:pt x="38" y="169"/>
                  </a:lnTo>
                  <a:lnTo>
                    <a:pt x="43" y="169"/>
                  </a:lnTo>
                  <a:lnTo>
                    <a:pt x="43" y="169"/>
                  </a:lnTo>
                  <a:lnTo>
                    <a:pt x="43" y="165"/>
                  </a:lnTo>
                  <a:lnTo>
                    <a:pt x="43" y="165"/>
                  </a:lnTo>
                  <a:lnTo>
                    <a:pt x="48" y="165"/>
                  </a:lnTo>
                  <a:lnTo>
                    <a:pt x="48" y="160"/>
                  </a:lnTo>
                  <a:lnTo>
                    <a:pt x="48" y="160"/>
                  </a:lnTo>
                  <a:lnTo>
                    <a:pt x="48" y="160"/>
                  </a:lnTo>
                  <a:lnTo>
                    <a:pt x="53" y="160"/>
                  </a:lnTo>
                  <a:lnTo>
                    <a:pt x="53" y="155"/>
                  </a:lnTo>
                  <a:lnTo>
                    <a:pt x="53" y="155"/>
                  </a:lnTo>
                  <a:lnTo>
                    <a:pt x="58" y="155"/>
                  </a:lnTo>
                  <a:lnTo>
                    <a:pt x="58" y="155"/>
                  </a:lnTo>
                  <a:lnTo>
                    <a:pt x="58" y="160"/>
                  </a:lnTo>
                  <a:lnTo>
                    <a:pt x="62" y="160"/>
                  </a:lnTo>
                  <a:lnTo>
                    <a:pt x="62" y="155"/>
                  </a:lnTo>
                  <a:lnTo>
                    <a:pt x="62" y="155"/>
                  </a:lnTo>
                  <a:lnTo>
                    <a:pt x="67" y="155"/>
                  </a:lnTo>
                  <a:lnTo>
                    <a:pt x="67" y="155"/>
                  </a:lnTo>
                  <a:lnTo>
                    <a:pt x="67" y="155"/>
                  </a:lnTo>
                  <a:lnTo>
                    <a:pt x="72" y="155"/>
                  </a:lnTo>
                  <a:lnTo>
                    <a:pt x="72" y="155"/>
                  </a:lnTo>
                  <a:lnTo>
                    <a:pt x="72" y="155"/>
                  </a:lnTo>
                  <a:lnTo>
                    <a:pt x="72" y="160"/>
                  </a:lnTo>
                  <a:lnTo>
                    <a:pt x="72" y="160"/>
                  </a:lnTo>
                  <a:lnTo>
                    <a:pt x="72" y="165"/>
                  </a:lnTo>
                  <a:lnTo>
                    <a:pt x="72" y="165"/>
                  </a:lnTo>
                  <a:lnTo>
                    <a:pt x="67" y="165"/>
                  </a:lnTo>
                  <a:lnTo>
                    <a:pt x="72" y="165"/>
                  </a:lnTo>
                  <a:lnTo>
                    <a:pt x="72" y="165"/>
                  </a:lnTo>
                  <a:lnTo>
                    <a:pt x="72" y="165"/>
                  </a:lnTo>
                  <a:lnTo>
                    <a:pt x="77" y="165"/>
                  </a:lnTo>
                  <a:lnTo>
                    <a:pt x="77" y="165"/>
                  </a:lnTo>
                  <a:lnTo>
                    <a:pt x="82" y="165"/>
                  </a:lnTo>
                  <a:lnTo>
                    <a:pt x="82" y="160"/>
                  </a:lnTo>
                  <a:lnTo>
                    <a:pt x="82" y="160"/>
                  </a:lnTo>
                  <a:lnTo>
                    <a:pt x="87" y="155"/>
                  </a:lnTo>
                  <a:lnTo>
                    <a:pt x="87" y="150"/>
                  </a:lnTo>
                  <a:lnTo>
                    <a:pt x="87" y="150"/>
                  </a:lnTo>
                  <a:lnTo>
                    <a:pt x="87" y="150"/>
                  </a:lnTo>
                  <a:lnTo>
                    <a:pt x="91" y="145"/>
                  </a:lnTo>
                  <a:lnTo>
                    <a:pt x="96" y="145"/>
                  </a:lnTo>
                  <a:lnTo>
                    <a:pt x="101" y="145"/>
                  </a:lnTo>
                  <a:lnTo>
                    <a:pt x="106" y="140"/>
                  </a:lnTo>
                  <a:lnTo>
                    <a:pt x="106" y="140"/>
                  </a:lnTo>
                  <a:lnTo>
                    <a:pt x="106" y="140"/>
                  </a:lnTo>
                  <a:lnTo>
                    <a:pt x="111" y="136"/>
                  </a:lnTo>
                  <a:lnTo>
                    <a:pt x="106" y="136"/>
                  </a:lnTo>
                  <a:lnTo>
                    <a:pt x="106" y="136"/>
                  </a:lnTo>
                  <a:lnTo>
                    <a:pt x="106" y="136"/>
                  </a:lnTo>
                  <a:lnTo>
                    <a:pt x="101" y="136"/>
                  </a:lnTo>
                  <a:lnTo>
                    <a:pt x="101" y="136"/>
                  </a:lnTo>
                  <a:lnTo>
                    <a:pt x="101" y="136"/>
                  </a:lnTo>
                  <a:lnTo>
                    <a:pt x="101" y="140"/>
                  </a:lnTo>
                  <a:lnTo>
                    <a:pt x="101" y="140"/>
                  </a:lnTo>
                  <a:lnTo>
                    <a:pt x="96" y="140"/>
                  </a:lnTo>
                  <a:lnTo>
                    <a:pt x="96" y="140"/>
                  </a:lnTo>
                  <a:lnTo>
                    <a:pt x="96" y="136"/>
                  </a:lnTo>
                  <a:lnTo>
                    <a:pt x="96" y="136"/>
                  </a:lnTo>
                  <a:lnTo>
                    <a:pt x="96" y="131"/>
                  </a:lnTo>
                  <a:lnTo>
                    <a:pt x="96" y="131"/>
                  </a:lnTo>
                  <a:lnTo>
                    <a:pt x="96" y="131"/>
                  </a:lnTo>
                  <a:lnTo>
                    <a:pt x="101" y="131"/>
                  </a:lnTo>
                  <a:lnTo>
                    <a:pt x="101" y="131"/>
                  </a:lnTo>
                  <a:lnTo>
                    <a:pt x="101" y="131"/>
                  </a:lnTo>
                  <a:lnTo>
                    <a:pt x="106" y="131"/>
                  </a:lnTo>
                  <a:lnTo>
                    <a:pt x="106" y="131"/>
                  </a:lnTo>
                  <a:lnTo>
                    <a:pt x="106" y="126"/>
                  </a:lnTo>
                  <a:lnTo>
                    <a:pt x="106" y="126"/>
                  </a:lnTo>
                  <a:lnTo>
                    <a:pt x="106" y="126"/>
                  </a:lnTo>
                  <a:lnTo>
                    <a:pt x="106" y="121"/>
                  </a:lnTo>
                  <a:lnTo>
                    <a:pt x="101" y="121"/>
                  </a:lnTo>
                  <a:lnTo>
                    <a:pt x="101" y="121"/>
                  </a:lnTo>
                  <a:lnTo>
                    <a:pt x="101" y="116"/>
                  </a:lnTo>
                  <a:lnTo>
                    <a:pt x="101" y="116"/>
                  </a:lnTo>
                  <a:lnTo>
                    <a:pt x="101" y="116"/>
                  </a:lnTo>
                  <a:lnTo>
                    <a:pt x="106" y="116"/>
                  </a:lnTo>
                  <a:lnTo>
                    <a:pt x="106" y="116"/>
                  </a:lnTo>
                  <a:lnTo>
                    <a:pt x="106" y="116"/>
                  </a:lnTo>
                  <a:lnTo>
                    <a:pt x="111" y="116"/>
                  </a:lnTo>
                  <a:lnTo>
                    <a:pt x="111" y="116"/>
                  </a:lnTo>
                  <a:lnTo>
                    <a:pt x="111" y="111"/>
                  </a:lnTo>
                  <a:lnTo>
                    <a:pt x="111" y="107"/>
                  </a:lnTo>
                  <a:lnTo>
                    <a:pt x="111" y="102"/>
                  </a:lnTo>
                  <a:lnTo>
                    <a:pt x="116" y="102"/>
                  </a:lnTo>
                  <a:lnTo>
                    <a:pt x="116" y="102"/>
                  </a:lnTo>
                  <a:lnTo>
                    <a:pt x="116" y="97"/>
                  </a:lnTo>
                  <a:lnTo>
                    <a:pt x="121" y="97"/>
                  </a:lnTo>
                  <a:lnTo>
                    <a:pt x="121" y="97"/>
                  </a:lnTo>
                  <a:lnTo>
                    <a:pt x="121" y="97"/>
                  </a:lnTo>
                  <a:lnTo>
                    <a:pt x="125" y="97"/>
                  </a:lnTo>
                  <a:lnTo>
                    <a:pt x="125" y="92"/>
                  </a:lnTo>
                  <a:lnTo>
                    <a:pt x="125" y="92"/>
                  </a:lnTo>
                  <a:lnTo>
                    <a:pt x="125" y="87"/>
                  </a:lnTo>
                  <a:lnTo>
                    <a:pt x="125" y="87"/>
                  </a:lnTo>
                  <a:lnTo>
                    <a:pt x="125" y="87"/>
                  </a:lnTo>
                  <a:lnTo>
                    <a:pt x="125" y="87"/>
                  </a:lnTo>
                  <a:lnTo>
                    <a:pt x="130" y="87"/>
                  </a:lnTo>
                  <a:lnTo>
                    <a:pt x="130" y="87"/>
                  </a:lnTo>
                  <a:lnTo>
                    <a:pt x="130" y="87"/>
                  </a:lnTo>
                  <a:lnTo>
                    <a:pt x="135" y="87"/>
                  </a:lnTo>
                  <a:lnTo>
                    <a:pt x="135" y="82"/>
                  </a:lnTo>
                  <a:lnTo>
                    <a:pt x="135" y="82"/>
                  </a:lnTo>
                  <a:lnTo>
                    <a:pt x="135" y="82"/>
                  </a:lnTo>
                  <a:lnTo>
                    <a:pt x="135" y="82"/>
                  </a:lnTo>
                  <a:lnTo>
                    <a:pt x="135" y="82"/>
                  </a:lnTo>
                  <a:lnTo>
                    <a:pt x="135" y="82"/>
                  </a:lnTo>
                  <a:lnTo>
                    <a:pt x="135" y="78"/>
                  </a:lnTo>
                  <a:lnTo>
                    <a:pt x="135" y="73"/>
                  </a:lnTo>
                  <a:lnTo>
                    <a:pt x="135" y="73"/>
                  </a:lnTo>
                  <a:lnTo>
                    <a:pt x="135" y="68"/>
                  </a:lnTo>
                  <a:lnTo>
                    <a:pt x="135" y="68"/>
                  </a:lnTo>
                  <a:lnTo>
                    <a:pt x="140" y="68"/>
                  </a:lnTo>
                  <a:lnTo>
                    <a:pt x="140" y="63"/>
                  </a:lnTo>
                  <a:lnTo>
                    <a:pt x="140" y="58"/>
                  </a:lnTo>
                  <a:lnTo>
                    <a:pt x="140" y="58"/>
                  </a:lnTo>
                  <a:lnTo>
                    <a:pt x="140" y="53"/>
                  </a:lnTo>
                  <a:lnTo>
                    <a:pt x="140" y="53"/>
                  </a:lnTo>
                  <a:lnTo>
                    <a:pt x="140" y="53"/>
                  </a:lnTo>
                  <a:lnTo>
                    <a:pt x="140" y="49"/>
                  </a:lnTo>
                  <a:lnTo>
                    <a:pt x="140" y="49"/>
                  </a:lnTo>
                  <a:lnTo>
                    <a:pt x="140" y="49"/>
                  </a:lnTo>
                  <a:lnTo>
                    <a:pt x="145" y="49"/>
                  </a:lnTo>
                  <a:lnTo>
                    <a:pt x="145" y="49"/>
                  </a:lnTo>
                  <a:lnTo>
                    <a:pt x="145" y="44"/>
                  </a:lnTo>
                  <a:lnTo>
                    <a:pt x="150" y="44"/>
                  </a:lnTo>
                  <a:lnTo>
                    <a:pt x="150" y="44"/>
                  </a:lnTo>
                  <a:lnTo>
                    <a:pt x="150" y="44"/>
                  </a:lnTo>
                  <a:lnTo>
                    <a:pt x="154" y="44"/>
                  </a:lnTo>
                  <a:lnTo>
                    <a:pt x="154" y="44"/>
                  </a:lnTo>
                  <a:lnTo>
                    <a:pt x="154" y="39"/>
                  </a:lnTo>
                  <a:lnTo>
                    <a:pt x="154" y="39"/>
                  </a:lnTo>
                  <a:lnTo>
                    <a:pt x="159" y="39"/>
                  </a:lnTo>
                  <a:lnTo>
                    <a:pt x="159" y="39"/>
                  </a:lnTo>
                  <a:lnTo>
                    <a:pt x="159" y="34"/>
                  </a:lnTo>
                  <a:lnTo>
                    <a:pt x="159" y="34"/>
                  </a:lnTo>
                  <a:lnTo>
                    <a:pt x="164" y="34"/>
                  </a:lnTo>
                  <a:lnTo>
                    <a:pt x="164" y="29"/>
                  </a:lnTo>
                  <a:lnTo>
                    <a:pt x="164" y="29"/>
                  </a:lnTo>
                  <a:lnTo>
                    <a:pt x="164" y="29"/>
                  </a:lnTo>
                  <a:lnTo>
                    <a:pt x="169" y="29"/>
                  </a:lnTo>
                  <a:lnTo>
                    <a:pt x="169" y="29"/>
                  </a:lnTo>
                  <a:lnTo>
                    <a:pt x="169" y="29"/>
                  </a:lnTo>
                  <a:lnTo>
                    <a:pt x="174" y="29"/>
                  </a:lnTo>
                  <a:lnTo>
                    <a:pt x="174" y="29"/>
                  </a:lnTo>
                  <a:lnTo>
                    <a:pt x="183" y="34"/>
                  </a:lnTo>
                  <a:lnTo>
                    <a:pt x="183" y="34"/>
                  </a:lnTo>
                  <a:lnTo>
                    <a:pt x="188" y="34"/>
                  </a:lnTo>
                  <a:lnTo>
                    <a:pt x="188" y="34"/>
                  </a:lnTo>
                  <a:lnTo>
                    <a:pt x="193" y="34"/>
                  </a:lnTo>
                  <a:lnTo>
                    <a:pt x="193" y="34"/>
                  </a:lnTo>
                  <a:lnTo>
                    <a:pt x="198" y="29"/>
                  </a:lnTo>
                  <a:lnTo>
                    <a:pt x="198" y="29"/>
                  </a:lnTo>
                  <a:lnTo>
                    <a:pt x="198" y="29"/>
                  </a:lnTo>
                  <a:lnTo>
                    <a:pt x="198" y="24"/>
                  </a:lnTo>
                  <a:lnTo>
                    <a:pt x="198" y="24"/>
                  </a:lnTo>
                  <a:lnTo>
                    <a:pt x="203" y="24"/>
                  </a:lnTo>
                  <a:lnTo>
                    <a:pt x="203" y="24"/>
                  </a:lnTo>
                  <a:lnTo>
                    <a:pt x="203" y="24"/>
                  </a:lnTo>
                  <a:lnTo>
                    <a:pt x="203" y="24"/>
                  </a:lnTo>
                  <a:lnTo>
                    <a:pt x="208" y="29"/>
                  </a:lnTo>
                  <a:lnTo>
                    <a:pt x="208" y="29"/>
                  </a:lnTo>
                  <a:lnTo>
                    <a:pt x="208" y="29"/>
                  </a:lnTo>
                  <a:lnTo>
                    <a:pt x="212" y="29"/>
                  </a:lnTo>
                  <a:lnTo>
                    <a:pt x="212" y="24"/>
                  </a:lnTo>
                  <a:lnTo>
                    <a:pt x="212" y="24"/>
                  </a:lnTo>
                  <a:lnTo>
                    <a:pt x="212" y="24"/>
                  </a:lnTo>
                  <a:lnTo>
                    <a:pt x="217" y="24"/>
                  </a:lnTo>
                  <a:lnTo>
                    <a:pt x="217" y="24"/>
                  </a:lnTo>
                  <a:lnTo>
                    <a:pt x="217" y="24"/>
                  </a:lnTo>
                  <a:lnTo>
                    <a:pt x="217" y="24"/>
                  </a:lnTo>
                  <a:lnTo>
                    <a:pt x="222" y="24"/>
                  </a:lnTo>
                  <a:lnTo>
                    <a:pt x="222" y="24"/>
                  </a:lnTo>
                  <a:lnTo>
                    <a:pt x="222" y="29"/>
                  </a:lnTo>
                  <a:lnTo>
                    <a:pt x="222" y="29"/>
                  </a:lnTo>
                  <a:lnTo>
                    <a:pt x="222" y="29"/>
                  </a:lnTo>
                  <a:lnTo>
                    <a:pt x="222" y="34"/>
                  </a:lnTo>
                  <a:lnTo>
                    <a:pt x="227" y="34"/>
                  </a:lnTo>
                  <a:lnTo>
                    <a:pt x="227" y="34"/>
                  </a:lnTo>
                  <a:lnTo>
                    <a:pt x="232" y="34"/>
                  </a:lnTo>
                  <a:lnTo>
                    <a:pt x="232" y="34"/>
                  </a:lnTo>
                  <a:lnTo>
                    <a:pt x="232" y="34"/>
                  </a:lnTo>
                  <a:lnTo>
                    <a:pt x="237" y="34"/>
                  </a:lnTo>
                  <a:lnTo>
                    <a:pt x="237" y="34"/>
                  </a:lnTo>
                  <a:lnTo>
                    <a:pt x="237" y="34"/>
                  </a:lnTo>
                  <a:lnTo>
                    <a:pt x="237" y="39"/>
                  </a:lnTo>
                  <a:lnTo>
                    <a:pt x="237" y="39"/>
                  </a:lnTo>
                  <a:lnTo>
                    <a:pt x="237" y="39"/>
                  </a:lnTo>
                  <a:lnTo>
                    <a:pt x="237" y="44"/>
                  </a:lnTo>
                  <a:lnTo>
                    <a:pt x="242" y="44"/>
                  </a:lnTo>
                  <a:lnTo>
                    <a:pt x="242" y="44"/>
                  </a:lnTo>
                  <a:lnTo>
                    <a:pt x="242" y="39"/>
                  </a:lnTo>
                  <a:lnTo>
                    <a:pt x="242" y="39"/>
                  </a:lnTo>
                  <a:lnTo>
                    <a:pt x="246" y="39"/>
                  </a:lnTo>
                  <a:lnTo>
                    <a:pt x="246" y="34"/>
                  </a:lnTo>
                  <a:lnTo>
                    <a:pt x="242" y="34"/>
                  </a:lnTo>
                  <a:lnTo>
                    <a:pt x="242" y="34"/>
                  </a:lnTo>
                  <a:lnTo>
                    <a:pt x="242" y="29"/>
                  </a:lnTo>
                  <a:lnTo>
                    <a:pt x="246" y="29"/>
                  </a:lnTo>
                  <a:lnTo>
                    <a:pt x="246" y="29"/>
                  </a:lnTo>
                  <a:lnTo>
                    <a:pt x="251" y="24"/>
                  </a:lnTo>
                  <a:lnTo>
                    <a:pt x="251" y="24"/>
                  </a:lnTo>
                  <a:lnTo>
                    <a:pt x="256" y="24"/>
                  </a:lnTo>
                  <a:lnTo>
                    <a:pt x="261" y="19"/>
                  </a:lnTo>
                  <a:lnTo>
                    <a:pt x="261" y="19"/>
                  </a:lnTo>
                  <a:lnTo>
                    <a:pt x="261" y="15"/>
                  </a:lnTo>
                  <a:lnTo>
                    <a:pt x="261" y="15"/>
                  </a:lnTo>
                  <a:lnTo>
                    <a:pt x="261" y="15"/>
                  </a:lnTo>
                  <a:lnTo>
                    <a:pt x="261" y="15"/>
                  </a:lnTo>
                  <a:lnTo>
                    <a:pt x="261" y="15"/>
                  </a:lnTo>
                  <a:lnTo>
                    <a:pt x="256" y="15"/>
                  </a:lnTo>
                  <a:lnTo>
                    <a:pt x="256" y="15"/>
                  </a:lnTo>
                  <a:lnTo>
                    <a:pt x="256" y="15"/>
                  </a:lnTo>
                  <a:lnTo>
                    <a:pt x="256" y="10"/>
                  </a:lnTo>
                  <a:lnTo>
                    <a:pt x="256" y="10"/>
                  </a:lnTo>
                  <a:lnTo>
                    <a:pt x="256" y="10"/>
                  </a:lnTo>
                  <a:lnTo>
                    <a:pt x="251" y="10"/>
                  </a:lnTo>
                  <a:lnTo>
                    <a:pt x="251" y="10"/>
                  </a:lnTo>
                  <a:lnTo>
                    <a:pt x="256" y="10"/>
                  </a:lnTo>
                  <a:lnTo>
                    <a:pt x="256" y="10"/>
                  </a:lnTo>
                  <a:lnTo>
                    <a:pt x="256" y="5"/>
                  </a:lnTo>
                  <a:lnTo>
                    <a:pt x="256" y="5"/>
                  </a:lnTo>
                  <a:lnTo>
                    <a:pt x="256" y="5"/>
                  </a:lnTo>
                  <a:lnTo>
                    <a:pt x="261" y="5"/>
                  </a:lnTo>
                  <a:lnTo>
                    <a:pt x="261" y="5"/>
                  </a:lnTo>
                  <a:lnTo>
                    <a:pt x="261" y="10"/>
                  </a:lnTo>
                  <a:lnTo>
                    <a:pt x="261" y="10"/>
                  </a:lnTo>
                  <a:lnTo>
                    <a:pt x="261" y="10"/>
                  </a:lnTo>
                  <a:lnTo>
                    <a:pt x="266" y="5"/>
                  </a:lnTo>
                  <a:lnTo>
                    <a:pt x="266" y="5"/>
                  </a:lnTo>
                  <a:lnTo>
                    <a:pt x="266" y="5"/>
                  </a:lnTo>
                  <a:lnTo>
                    <a:pt x="271" y="5"/>
                  </a:lnTo>
                  <a:lnTo>
                    <a:pt x="271" y="0"/>
                  </a:lnTo>
                  <a:lnTo>
                    <a:pt x="275" y="0"/>
                  </a:lnTo>
                  <a:lnTo>
                    <a:pt x="275" y="5"/>
                  </a:lnTo>
                  <a:lnTo>
                    <a:pt x="275" y="10"/>
                  </a:lnTo>
                  <a:lnTo>
                    <a:pt x="280" y="15"/>
                  </a:lnTo>
                  <a:lnTo>
                    <a:pt x="280" y="15"/>
                  </a:lnTo>
                  <a:lnTo>
                    <a:pt x="285" y="15"/>
                  </a:lnTo>
                  <a:lnTo>
                    <a:pt x="285" y="15"/>
                  </a:lnTo>
                  <a:lnTo>
                    <a:pt x="285" y="15"/>
                  </a:lnTo>
                  <a:lnTo>
                    <a:pt x="285" y="19"/>
                  </a:lnTo>
                  <a:lnTo>
                    <a:pt x="285" y="19"/>
                  </a:lnTo>
                  <a:lnTo>
                    <a:pt x="285" y="19"/>
                  </a:lnTo>
                  <a:lnTo>
                    <a:pt x="290" y="19"/>
                  </a:lnTo>
                  <a:lnTo>
                    <a:pt x="290" y="19"/>
                  </a:lnTo>
                  <a:lnTo>
                    <a:pt x="290" y="19"/>
                  </a:lnTo>
                  <a:lnTo>
                    <a:pt x="290" y="19"/>
                  </a:lnTo>
                  <a:lnTo>
                    <a:pt x="290" y="19"/>
                  </a:lnTo>
                  <a:lnTo>
                    <a:pt x="290" y="19"/>
                  </a:lnTo>
                  <a:lnTo>
                    <a:pt x="295" y="19"/>
                  </a:lnTo>
                  <a:lnTo>
                    <a:pt x="295" y="24"/>
                  </a:lnTo>
                  <a:lnTo>
                    <a:pt x="295" y="24"/>
                  </a:lnTo>
                  <a:lnTo>
                    <a:pt x="295" y="24"/>
                  </a:lnTo>
                  <a:lnTo>
                    <a:pt x="300" y="24"/>
                  </a:lnTo>
                  <a:lnTo>
                    <a:pt x="300" y="24"/>
                  </a:lnTo>
                  <a:lnTo>
                    <a:pt x="300" y="24"/>
                  </a:lnTo>
                  <a:lnTo>
                    <a:pt x="300" y="24"/>
                  </a:lnTo>
                  <a:lnTo>
                    <a:pt x="300" y="24"/>
                  </a:lnTo>
                  <a:lnTo>
                    <a:pt x="300" y="24"/>
                  </a:lnTo>
                  <a:lnTo>
                    <a:pt x="300" y="29"/>
                  </a:lnTo>
                  <a:lnTo>
                    <a:pt x="300" y="29"/>
                  </a:lnTo>
                  <a:lnTo>
                    <a:pt x="300" y="29"/>
                  </a:lnTo>
                  <a:lnTo>
                    <a:pt x="300" y="29"/>
                  </a:lnTo>
                  <a:lnTo>
                    <a:pt x="300" y="29"/>
                  </a:lnTo>
                  <a:lnTo>
                    <a:pt x="300" y="29"/>
                  </a:lnTo>
                  <a:lnTo>
                    <a:pt x="300" y="29"/>
                  </a:lnTo>
                  <a:lnTo>
                    <a:pt x="300" y="29"/>
                  </a:lnTo>
                  <a:lnTo>
                    <a:pt x="300" y="29"/>
                  </a:lnTo>
                  <a:lnTo>
                    <a:pt x="300" y="34"/>
                  </a:lnTo>
                  <a:lnTo>
                    <a:pt x="300" y="34"/>
                  </a:lnTo>
                  <a:lnTo>
                    <a:pt x="300" y="34"/>
                  </a:lnTo>
                  <a:lnTo>
                    <a:pt x="300" y="34"/>
                  </a:lnTo>
                  <a:lnTo>
                    <a:pt x="300" y="34"/>
                  </a:lnTo>
                  <a:lnTo>
                    <a:pt x="300" y="34"/>
                  </a:lnTo>
                  <a:lnTo>
                    <a:pt x="300" y="39"/>
                  </a:lnTo>
                  <a:lnTo>
                    <a:pt x="300" y="39"/>
                  </a:lnTo>
                  <a:lnTo>
                    <a:pt x="300" y="39"/>
                  </a:lnTo>
                  <a:lnTo>
                    <a:pt x="300" y="39"/>
                  </a:lnTo>
                  <a:lnTo>
                    <a:pt x="304" y="44"/>
                  </a:lnTo>
                  <a:lnTo>
                    <a:pt x="304" y="44"/>
                  </a:lnTo>
                  <a:lnTo>
                    <a:pt x="304" y="44"/>
                  </a:lnTo>
                  <a:lnTo>
                    <a:pt x="304" y="44"/>
                  </a:lnTo>
                  <a:lnTo>
                    <a:pt x="304" y="44"/>
                  </a:lnTo>
                  <a:lnTo>
                    <a:pt x="304" y="44"/>
                  </a:lnTo>
                  <a:lnTo>
                    <a:pt x="309" y="44"/>
                  </a:lnTo>
                  <a:lnTo>
                    <a:pt x="309" y="44"/>
                  </a:lnTo>
                  <a:lnTo>
                    <a:pt x="309" y="44"/>
                  </a:lnTo>
                  <a:lnTo>
                    <a:pt x="309" y="44"/>
                  </a:lnTo>
                  <a:lnTo>
                    <a:pt x="304" y="49"/>
                  </a:lnTo>
                  <a:lnTo>
                    <a:pt x="304" y="49"/>
                  </a:lnTo>
                  <a:lnTo>
                    <a:pt x="304" y="53"/>
                  </a:lnTo>
                  <a:lnTo>
                    <a:pt x="309" y="53"/>
                  </a:lnTo>
                  <a:lnTo>
                    <a:pt x="309" y="53"/>
                  </a:lnTo>
                  <a:lnTo>
                    <a:pt x="309" y="58"/>
                  </a:lnTo>
                  <a:lnTo>
                    <a:pt x="309" y="58"/>
                  </a:lnTo>
                  <a:lnTo>
                    <a:pt x="309" y="63"/>
                  </a:lnTo>
                  <a:lnTo>
                    <a:pt x="309" y="63"/>
                  </a:lnTo>
                  <a:lnTo>
                    <a:pt x="309" y="63"/>
                  </a:lnTo>
                  <a:lnTo>
                    <a:pt x="314" y="63"/>
                  </a:lnTo>
                  <a:lnTo>
                    <a:pt x="314" y="63"/>
                  </a:lnTo>
                  <a:lnTo>
                    <a:pt x="314" y="63"/>
                  </a:lnTo>
                  <a:lnTo>
                    <a:pt x="314" y="63"/>
                  </a:lnTo>
                  <a:lnTo>
                    <a:pt x="314" y="63"/>
                  </a:lnTo>
                  <a:lnTo>
                    <a:pt x="314" y="63"/>
                  </a:lnTo>
                  <a:lnTo>
                    <a:pt x="314" y="63"/>
                  </a:lnTo>
                  <a:lnTo>
                    <a:pt x="319" y="63"/>
                  </a:lnTo>
                  <a:lnTo>
                    <a:pt x="319" y="63"/>
                  </a:lnTo>
                  <a:lnTo>
                    <a:pt x="319" y="68"/>
                  </a:lnTo>
                  <a:lnTo>
                    <a:pt x="319" y="68"/>
                  </a:lnTo>
                  <a:lnTo>
                    <a:pt x="319" y="68"/>
                  </a:lnTo>
                  <a:lnTo>
                    <a:pt x="319" y="68"/>
                  </a:lnTo>
                  <a:lnTo>
                    <a:pt x="319" y="68"/>
                  </a:lnTo>
                  <a:lnTo>
                    <a:pt x="319" y="68"/>
                  </a:lnTo>
                  <a:lnTo>
                    <a:pt x="319" y="68"/>
                  </a:lnTo>
                  <a:lnTo>
                    <a:pt x="319" y="68"/>
                  </a:lnTo>
                  <a:lnTo>
                    <a:pt x="324" y="68"/>
                  </a:lnTo>
                  <a:lnTo>
                    <a:pt x="324" y="68"/>
                  </a:lnTo>
                  <a:lnTo>
                    <a:pt x="324" y="68"/>
                  </a:lnTo>
                  <a:lnTo>
                    <a:pt x="324" y="68"/>
                  </a:lnTo>
                  <a:lnTo>
                    <a:pt x="324" y="73"/>
                  </a:lnTo>
                  <a:lnTo>
                    <a:pt x="324" y="73"/>
                  </a:lnTo>
                  <a:lnTo>
                    <a:pt x="324" y="73"/>
                  </a:lnTo>
                  <a:lnTo>
                    <a:pt x="324" y="73"/>
                  </a:lnTo>
                  <a:lnTo>
                    <a:pt x="324" y="78"/>
                  </a:lnTo>
                  <a:lnTo>
                    <a:pt x="324" y="78"/>
                  </a:lnTo>
                  <a:lnTo>
                    <a:pt x="324" y="78"/>
                  </a:lnTo>
                  <a:lnTo>
                    <a:pt x="324" y="78"/>
                  </a:lnTo>
                  <a:lnTo>
                    <a:pt x="329" y="78"/>
                  </a:lnTo>
                  <a:lnTo>
                    <a:pt x="329" y="78"/>
                  </a:lnTo>
                  <a:lnTo>
                    <a:pt x="329" y="78"/>
                  </a:lnTo>
                  <a:lnTo>
                    <a:pt x="329" y="78"/>
                  </a:lnTo>
                  <a:lnTo>
                    <a:pt x="329" y="78"/>
                  </a:lnTo>
                  <a:lnTo>
                    <a:pt x="329" y="78"/>
                  </a:lnTo>
                  <a:lnTo>
                    <a:pt x="329" y="82"/>
                  </a:lnTo>
                  <a:lnTo>
                    <a:pt x="329" y="82"/>
                  </a:lnTo>
                  <a:lnTo>
                    <a:pt x="329" y="82"/>
                  </a:lnTo>
                  <a:lnTo>
                    <a:pt x="329" y="82"/>
                  </a:lnTo>
                  <a:lnTo>
                    <a:pt x="334" y="82"/>
                  </a:lnTo>
                  <a:lnTo>
                    <a:pt x="334" y="82"/>
                  </a:lnTo>
                  <a:lnTo>
                    <a:pt x="334" y="82"/>
                  </a:lnTo>
                  <a:lnTo>
                    <a:pt x="334" y="82"/>
                  </a:lnTo>
                  <a:lnTo>
                    <a:pt x="334" y="82"/>
                  </a:lnTo>
                  <a:lnTo>
                    <a:pt x="334" y="82"/>
                  </a:lnTo>
                  <a:lnTo>
                    <a:pt x="334" y="82"/>
                  </a:lnTo>
                  <a:lnTo>
                    <a:pt x="334" y="82"/>
                  </a:lnTo>
                  <a:lnTo>
                    <a:pt x="338" y="82"/>
                  </a:lnTo>
                  <a:lnTo>
                    <a:pt x="338" y="87"/>
                  </a:lnTo>
                  <a:lnTo>
                    <a:pt x="338" y="87"/>
                  </a:lnTo>
                  <a:lnTo>
                    <a:pt x="338" y="87"/>
                  </a:lnTo>
                  <a:lnTo>
                    <a:pt x="343" y="87"/>
                  </a:lnTo>
                  <a:lnTo>
                    <a:pt x="343" y="87"/>
                  </a:lnTo>
                  <a:lnTo>
                    <a:pt x="343" y="87"/>
                  </a:lnTo>
                  <a:lnTo>
                    <a:pt x="343" y="87"/>
                  </a:lnTo>
                  <a:lnTo>
                    <a:pt x="343" y="87"/>
                  </a:lnTo>
                  <a:lnTo>
                    <a:pt x="343" y="87"/>
                  </a:lnTo>
                  <a:lnTo>
                    <a:pt x="343" y="87"/>
                  </a:lnTo>
                  <a:lnTo>
                    <a:pt x="343" y="87"/>
                  </a:lnTo>
                  <a:lnTo>
                    <a:pt x="343" y="87"/>
                  </a:lnTo>
                  <a:lnTo>
                    <a:pt x="343" y="87"/>
                  </a:lnTo>
                  <a:lnTo>
                    <a:pt x="343" y="87"/>
                  </a:lnTo>
                  <a:lnTo>
                    <a:pt x="338" y="87"/>
                  </a:lnTo>
                  <a:lnTo>
                    <a:pt x="338" y="87"/>
                  </a:lnTo>
                  <a:lnTo>
                    <a:pt x="338" y="92"/>
                  </a:lnTo>
                  <a:lnTo>
                    <a:pt x="343" y="92"/>
                  </a:lnTo>
                  <a:lnTo>
                    <a:pt x="343" y="92"/>
                  </a:lnTo>
                  <a:lnTo>
                    <a:pt x="343" y="97"/>
                  </a:lnTo>
                  <a:lnTo>
                    <a:pt x="343" y="97"/>
                  </a:lnTo>
                  <a:lnTo>
                    <a:pt x="343" y="97"/>
                  </a:lnTo>
                  <a:lnTo>
                    <a:pt x="343" y="97"/>
                  </a:lnTo>
                  <a:lnTo>
                    <a:pt x="343" y="102"/>
                  </a:lnTo>
                  <a:lnTo>
                    <a:pt x="343" y="102"/>
                  </a:lnTo>
                  <a:lnTo>
                    <a:pt x="343" y="102"/>
                  </a:lnTo>
                  <a:lnTo>
                    <a:pt x="343" y="102"/>
                  </a:lnTo>
                  <a:lnTo>
                    <a:pt x="343" y="102"/>
                  </a:lnTo>
                  <a:lnTo>
                    <a:pt x="343" y="107"/>
                  </a:lnTo>
                  <a:lnTo>
                    <a:pt x="343" y="107"/>
                  </a:lnTo>
                  <a:lnTo>
                    <a:pt x="338" y="107"/>
                  </a:lnTo>
                  <a:lnTo>
                    <a:pt x="338" y="107"/>
                  </a:lnTo>
                  <a:lnTo>
                    <a:pt x="338" y="111"/>
                  </a:lnTo>
                  <a:lnTo>
                    <a:pt x="338" y="111"/>
                  </a:lnTo>
                  <a:lnTo>
                    <a:pt x="334" y="111"/>
                  </a:lnTo>
                  <a:lnTo>
                    <a:pt x="334" y="111"/>
                  </a:lnTo>
                  <a:lnTo>
                    <a:pt x="334" y="111"/>
                  </a:lnTo>
                  <a:lnTo>
                    <a:pt x="334" y="111"/>
                  </a:lnTo>
                  <a:lnTo>
                    <a:pt x="334" y="111"/>
                  </a:lnTo>
                  <a:lnTo>
                    <a:pt x="329" y="111"/>
                  </a:lnTo>
                  <a:lnTo>
                    <a:pt x="329" y="111"/>
                  </a:lnTo>
                  <a:lnTo>
                    <a:pt x="329" y="111"/>
                  </a:lnTo>
                  <a:lnTo>
                    <a:pt x="329" y="111"/>
                  </a:lnTo>
                  <a:lnTo>
                    <a:pt x="329" y="111"/>
                  </a:lnTo>
                  <a:lnTo>
                    <a:pt x="329" y="111"/>
                  </a:lnTo>
                  <a:lnTo>
                    <a:pt x="324" y="111"/>
                  </a:lnTo>
                  <a:lnTo>
                    <a:pt x="324" y="111"/>
                  </a:lnTo>
                  <a:lnTo>
                    <a:pt x="324" y="111"/>
                  </a:lnTo>
                  <a:lnTo>
                    <a:pt x="324" y="116"/>
                  </a:lnTo>
                  <a:lnTo>
                    <a:pt x="324" y="116"/>
                  </a:lnTo>
                  <a:lnTo>
                    <a:pt x="324" y="116"/>
                  </a:lnTo>
                  <a:lnTo>
                    <a:pt x="324" y="116"/>
                  </a:lnTo>
                  <a:lnTo>
                    <a:pt x="324" y="121"/>
                  </a:lnTo>
                  <a:lnTo>
                    <a:pt x="324" y="121"/>
                  </a:lnTo>
                  <a:lnTo>
                    <a:pt x="324" y="121"/>
                  </a:lnTo>
                  <a:lnTo>
                    <a:pt x="324" y="121"/>
                  </a:lnTo>
                  <a:lnTo>
                    <a:pt x="324" y="121"/>
                  </a:lnTo>
                  <a:lnTo>
                    <a:pt x="324" y="121"/>
                  </a:lnTo>
                  <a:lnTo>
                    <a:pt x="324" y="121"/>
                  </a:lnTo>
                  <a:lnTo>
                    <a:pt x="324" y="126"/>
                  </a:lnTo>
                  <a:lnTo>
                    <a:pt x="324" y="126"/>
                  </a:lnTo>
                  <a:lnTo>
                    <a:pt x="324" y="126"/>
                  </a:lnTo>
                  <a:lnTo>
                    <a:pt x="324" y="126"/>
                  </a:lnTo>
                  <a:lnTo>
                    <a:pt x="324" y="126"/>
                  </a:lnTo>
                  <a:lnTo>
                    <a:pt x="324" y="121"/>
                  </a:lnTo>
                  <a:lnTo>
                    <a:pt x="329" y="121"/>
                  </a:lnTo>
                  <a:lnTo>
                    <a:pt x="329" y="126"/>
                  </a:lnTo>
                  <a:lnTo>
                    <a:pt x="329" y="126"/>
                  </a:lnTo>
                  <a:lnTo>
                    <a:pt x="329" y="126"/>
                  </a:lnTo>
                  <a:lnTo>
                    <a:pt x="329" y="126"/>
                  </a:lnTo>
                  <a:lnTo>
                    <a:pt x="329" y="126"/>
                  </a:lnTo>
                  <a:lnTo>
                    <a:pt x="329" y="126"/>
                  </a:lnTo>
                  <a:lnTo>
                    <a:pt x="334" y="121"/>
                  </a:lnTo>
                  <a:lnTo>
                    <a:pt x="334" y="121"/>
                  </a:lnTo>
                  <a:lnTo>
                    <a:pt x="334" y="121"/>
                  </a:lnTo>
                  <a:lnTo>
                    <a:pt x="334" y="121"/>
                  </a:lnTo>
                  <a:lnTo>
                    <a:pt x="334" y="121"/>
                  </a:lnTo>
                  <a:lnTo>
                    <a:pt x="338" y="121"/>
                  </a:lnTo>
                  <a:lnTo>
                    <a:pt x="338" y="121"/>
                  </a:lnTo>
                  <a:lnTo>
                    <a:pt x="338" y="121"/>
                  </a:lnTo>
                  <a:lnTo>
                    <a:pt x="338" y="126"/>
                  </a:lnTo>
                  <a:lnTo>
                    <a:pt x="343" y="126"/>
                  </a:lnTo>
                  <a:lnTo>
                    <a:pt x="343" y="126"/>
                  </a:lnTo>
                  <a:lnTo>
                    <a:pt x="343" y="126"/>
                  </a:lnTo>
                  <a:lnTo>
                    <a:pt x="343" y="131"/>
                  </a:lnTo>
                  <a:lnTo>
                    <a:pt x="343" y="131"/>
                  </a:lnTo>
                  <a:lnTo>
                    <a:pt x="343" y="131"/>
                  </a:lnTo>
                  <a:lnTo>
                    <a:pt x="343" y="131"/>
                  </a:lnTo>
                  <a:lnTo>
                    <a:pt x="348" y="131"/>
                  </a:lnTo>
                  <a:lnTo>
                    <a:pt x="348" y="131"/>
                  </a:lnTo>
                  <a:lnTo>
                    <a:pt x="348" y="131"/>
                  </a:lnTo>
                  <a:lnTo>
                    <a:pt x="348" y="131"/>
                  </a:lnTo>
                  <a:lnTo>
                    <a:pt x="348" y="131"/>
                  </a:lnTo>
                  <a:lnTo>
                    <a:pt x="348" y="131"/>
                  </a:lnTo>
                  <a:lnTo>
                    <a:pt x="353" y="131"/>
                  </a:lnTo>
                  <a:lnTo>
                    <a:pt x="353" y="131"/>
                  </a:lnTo>
                  <a:lnTo>
                    <a:pt x="353" y="131"/>
                  </a:lnTo>
                  <a:lnTo>
                    <a:pt x="353" y="131"/>
                  </a:lnTo>
                  <a:lnTo>
                    <a:pt x="353" y="131"/>
                  </a:lnTo>
                  <a:lnTo>
                    <a:pt x="353" y="131"/>
                  </a:lnTo>
                  <a:lnTo>
                    <a:pt x="353" y="131"/>
                  </a:lnTo>
                  <a:lnTo>
                    <a:pt x="353" y="131"/>
                  </a:lnTo>
                  <a:lnTo>
                    <a:pt x="348" y="131"/>
                  </a:lnTo>
                  <a:lnTo>
                    <a:pt x="348" y="136"/>
                  </a:lnTo>
                  <a:lnTo>
                    <a:pt x="348" y="136"/>
                  </a:lnTo>
                  <a:lnTo>
                    <a:pt x="348" y="136"/>
                  </a:lnTo>
                  <a:lnTo>
                    <a:pt x="348" y="136"/>
                  </a:lnTo>
                  <a:lnTo>
                    <a:pt x="353" y="136"/>
                  </a:lnTo>
                  <a:lnTo>
                    <a:pt x="353" y="136"/>
                  </a:lnTo>
                  <a:lnTo>
                    <a:pt x="353" y="136"/>
                  </a:lnTo>
                  <a:lnTo>
                    <a:pt x="353" y="136"/>
                  </a:lnTo>
                  <a:lnTo>
                    <a:pt x="353" y="136"/>
                  </a:lnTo>
                  <a:lnTo>
                    <a:pt x="353" y="136"/>
                  </a:lnTo>
                  <a:lnTo>
                    <a:pt x="353" y="136"/>
                  </a:lnTo>
                  <a:lnTo>
                    <a:pt x="353" y="136"/>
                  </a:lnTo>
                  <a:lnTo>
                    <a:pt x="353" y="136"/>
                  </a:lnTo>
                  <a:lnTo>
                    <a:pt x="358" y="136"/>
                  </a:lnTo>
                  <a:lnTo>
                    <a:pt x="358" y="136"/>
                  </a:lnTo>
                  <a:lnTo>
                    <a:pt x="358" y="140"/>
                  </a:lnTo>
                  <a:lnTo>
                    <a:pt x="358" y="140"/>
                  </a:lnTo>
                  <a:lnTo>
                    <a:pt x="358" y="140"/>
                  </a:lnTo>
                  <a:lnTo>
                    <a:pt x="358" y="140"/>
                  </a:lnTo>
                  <a:lnTo>
                    <a:pt x="358" y="140"/>
                  </a:lnTo>
                  <a:lnTo>
                    <a:pt x="358" y="140"/>
                  </a:lnTo>
                  <a:lnTo>
                    <a:pt x="358" y="140"/>
                  </a:lnTo>
                  <a:lnTo>
                    <a:pt x="363" y="145"/>
                  </a:lnTo>
                  <a:lnTo>
                    <a:pt x="363" y="145"/>
                  </a:lnTo>
                  <a:lnTo>
                    <a:pt x="363" y="145"/>
                  </a:lnTo>
                  <a:lnTo>
                    <a:pt x="363" y="145"/>
                  </a:lnTo>
                  <a:lnTo>
                    <a:pt x="363" y="145"/>
                  </a:lnTo>
                  <a:lnTo>
                    <a:pt x="363" y="150"/>
                  </a:lnTo>
                  <a:lnTo>
                    <a:pt x="363" y="150"/>
                  </a:lnTo>
                  <a:lnTo>
                    <a:pt x="363" y="150"/>
                  </a:lnTo>
                  <a:lnTo>
                    <a:pt x="358" y="150"/>
                  </a:lnTo>
                  <a:lnTo>
                    <a:pt x="358" y="150"/>
                  </a:lnTo>
                  <a:lnTo>
                    <a:pt x="358" y="150"/>
                  </a:lnTo>
                  <a:lnTo>
                    <a:pt x="358" y="150"/>
                  </a:lnTo>
                  <a:lnTo>
                    <a:pt x="353" y="150"/>
                  </a:lnTo>
                  <a:lnTo>
                    <a:pt x="353" y="155"/>
                  </a:lnTo>
                  <a:lnTo>
                    <a:pt x="353" y="155"/>
                  </a:lnTo>
                  <a:lnTo>
                    <a:pt x="353" y="155"/>
                  </a:lnTo>
                  <a:lnTo>
                    <a:pt x="353" y="155"/>
                  </a:lnTo>
                  <a:lnTo>
                    <a:pt x="353" y="155"/>
                  </a:lnTo>
                  <a:lnTo>
                    <a:pt x="358" y="155"/>
                  </a:lnTo>
                  <a:lnTo>
                    <a:pt x="358" y="155"/>
                  </a:lnTo>
                  <a:lnTo>
                    <a:pt x="358" y="160"/>
                  </a:lnTo>
                  <a:lnTo>
                    <a:pt x="358" y="160"/>
                  </a:lnTo>
                  <a:lnTo>
                    <a:pt x="358" y="160"/>
                  </a:lnTo>
                  <a:lnTo>
                    <a:pt x="358" y="160"/>
                  </a:lnTo>
                  <a:lnTo>
                    <a:pt x="358" y="160"/>
                  </a:lnTo>
                  <a:lnTo>
                    <a:pt x="363" y="160"/>
                  </a:lnTo>
                  <a:lnTo>
                    <a:pt x="363" y="160"/>
                  </a:lnTo>
                  <a:lnTo>
                    <a:pt x="363" y="160"/>
                  </a:lnTo>
                  <a:lnTo>
                    <a:pt x="363" y="160"/>
                  </a:lnTo>
                  <a:lnTo>
                    <a:pt x="363" y="160"/>
                  </a:lnTo>
                  <a:lnTo>
                    <a:pt x="363" y="160"/>
                  </a:lnTo>
                  <a:lnTo>
                    <a:pt x="363" y="165"/>
                  </a:lnTo>
                  <a:lnTo>
                    <a:pt x="363" y="165"/>
                  </a:lnTo>
                  <a:lnTo>
                    <a:pt x="363" y="165"/>
                  </a:lnTo>
                  <a:lnTo>
                    <a:pt x="358" y="165"/>
                  </a:lnTo>
                  <a:lnTo>
                    <a:pt x="358" y="165"/>
                  </a:lnTo>
                  <a:lnTo>
                    <a:pt x="358" y="169"/>
                  </a:lnTo>
                  <a:lnTo>
                    <a:pt x="358" y="169"/>
                  </a:lnTo>
                  <a:lnTo>
                    <a:pt x="353" y="169"/>
                  </a:lnTo>
                  <a:lnTo>
                    <a:pt x="353" y="169"/>
                  </a:lnTo>
                  <a:lnTo>
                    <a:pt x="353" y="169"/>
                  </a:lnTo>
                  <a:lnTo>
                    <a:pt x="353" y="165"/>
                  </a:lnTo>
                  <a:lnTo>
                    <a:pt x="348" y="165"/>
                  </a:lnTo>
                  <a:lnTo>
                    <a:pt x="348" y="165"/>
                  </a:lnTo>
                  <a:lnTo>
                    <a:pt x="348" y="165"/>
                  </a:lnTo>
                  <a:lnTo>
                    <a:pt x="348" y="160"/>
                  </a:lnTo>
                  <a:lnTo>
                    <a:pt x="348" y="160"/>
                  </a:lnTo>
                  <a:lnTo>
                    <a:pt x="348" y="160"/>
                  </a:lnTo>
                  <a:lnTo>
                    <a:pt x="343" y="160"/>
                  </a:lnTo>
                  <a:lnTo>
                    <a:pt x="343" y="160"/>
                  </a:lnTo>
                  <a:lnTo>
                    <a:pt x="343" y="165"/>
                  </a:lnTo>
                  <a:lnTo>
                    <a:pt x="343" y="165"/>
                  </a:lnTo>
                  <a:lnTo>
                    <a:pt x="343" y="165"/>
                  </a:lnTo>
                  <a:lnTo>
                    <a:pt x="343" y="165"/>
                  </a:lnTo>
                  <a:lnTo>
                    <a:pt x="343" y="165"/>
                  </a:lnTo>
                  <a:lnTo>
                    <a:pt x="343" y="165"/>
                  </a:lnTo>
                  <a:lnTo>
                    <a:pt x="343" y="165"/>
                  </a:lnTo>
                  <a:lnTo>
                    <a:pt x="343" y="165"/>
                  </a:lnTo>
                  <a:lnTo>
                    <a:pt x="343" y="165"/>
                  </a:lnTo>
                  <a:lnTo>
                    <a:pt x="338" y="165"/>
                  </a:lnTo>
                  <a:lnTo>
                    <a:pt x="338" y="165"/>
                  </a:lnTo>
                  <a:lnTo>
                    <a:pt x="338" y="165"/>
                  </a:lnTo>
                  <a:lnTo>
                    <a:pt x="338" y="165"/>
                  </a:lnTo>
                  <a:lnTo>
                    <a:pt x="338" y="165"/>
                  </a:lnTo>
                  <a:lnTo>
                    <a:pt x="338" y="165"/>
                  </a:lnTo>
                  <a:lnTo>
                    <a:pt x="338" y="165"/>
                  </a:lnTo>
                  <a:lnTo>
                    <a:pt x="334" y="165"/>
                  </a:lnTo>
                  <a:lnTo>
                    <a:pt x="334" y="165"/>
                  </a:lnTo>
                  <a:lnTo>
                    <a:pt x="334" y="165"/>
                  </a:lnTo>
                  <a:lnTo>
                    <a:pt x="334" y="165"/>
                  </a:lnTo>
                  <a:lnTo>
                    <a:pt x="334" y="165"/>
                  </a:lnTo>
                  <a:lnTo>
                    <a:pt x="334" y="165"/>
                  </a:lnTo>
                  <a:lnTo>
                    <a:pt x="334" y="169"/>
                  </a:lnTo>
                  <a:lnTo>
                    <a:pt x="334" y="169"/>
                  </a:lnTo>
                  <a:lnTo>
                    <a:pt x="334" y="169"/>
                  </a:lnTo>
                  <a:lnTo>
                    <a:pt x="334" y="169"/>
                  </a:lnTo>
                  <a:lnTo>
                    <a:pt x="334" y="169"/>
                  </a:lnTo>
                  <a:lnTo>
                    <a:pt x="334" y="169"/>
                  </a:lnTo>
                  <a:lnTo>
                    <a:pt x="334" y="169"/>
                  </a:lnTo>
                  <a:lnTo>
                    <a:pt x="334" y="169"/>
                  </a:lnTo>
                  <a:lnTo>
                    <a:pt x="334" y="169"/>
                  </a:lnTo>
                  <a:lnTo>
                    <a:pt x="329" y="169"/>
                  </a:lnTo>
                  <a:lnTo>
                    <a:pt x="329" y="169"/>
                  </a:lnTo>
                  <a:lnTo>
                    <a:pt x="329" y="169"/>
                  </a:lnTo>
                  <a:lnTo>
                    <a:pt x="329" y="169"/>
                  </a:lnTo>
                  <a:lnTo>
                    <a:pt x="329" y="169"/>
                  </a:lnTo>
                  <a:lnTo>
                    <a:pt x="329" y="169"/>
                  </a:lnTo>
                  <a:lnTo>
                    <a:pt x="329" y="169"/>
                  </a:lnTo>
                  <a:lnTo>
                    <a:pt x="329" y="169"/>
                  </a:lnTo>
                  <a:lnTo>
                    <a:pt x="329" y="169"/>
                  </a:lnTo>
                  <a:lnTo>
                    <a:pt x="329" y="169"/>
                  </a:lnTo>
                  <a:lnTo>
                    <a:pt x="329" y="174"/>
                  </a:lnTo>
                  <a:lnTo>
                    <a:pt x="329" y="174"/>
                  </a:lnTo>
                  <a:lnTo>
                    <a:pt x="329" y="174"/>
                  </a:lnTo>
                  <a:lnTo>
                    <a:pt x="329" y="174"/>
                  </a:lnTo>
                  <a:lnTo>
                    <a:pt x="329" y="174"/>
                  </a:lnTo>
                  <a:lnTo>
                    <a:pt x="329" y="174"/>
                  </a:lnTo>
                  <a:lnTo>
                    <a:pt x="329" y="174"/>
                  </a:lnTo>
                  <a:lnTo>
                    <a:pt x="329" y="174"/>
                  </a:lnTo>
                  <a:lnTo>
                    <a:pt x="324" y="179"/>
                  </a:lnTo>
                  <a:lnTo>
                    <a:pt x="324" y="179"/>
                  </a:lnTo>
                  <a:lnTo>
                    <a:pt x="324" y="179"/>
                  </a:lnTo>
                  <a:lnTo>
                    <a:pt x="324" y="184"/>
                  </a:lnTo>
                  <a:lnTo>
                    <a:pt x="324" y="184"/>
                  </a:lnTo>
                  <a:lnTo>
                    <a:pt x="324" y="184"/>
                  </a:lnTo>
                  <a:lnTo>
                    <a:pt x="324" y="184"/>
                  </a:lnTo>
                  <a:lnTo>
                    <a:pt x="324" y="184"/>
                  </a:lnTo>
                  <a:lnTo>
                    <a:pt x="324" y="189"/>
                  </a:lnTo>
                  <a:lnTo>
                    <a:pt x="324" y="189"/>
                  </a:lnTo>
                  <a:lnTo>
                    <a:pt x="319" y="189"/>
                  </a:lnTo>
                  <a:lnTo>
                    <a:pt x="319" y="194"/>
                  </a:lnTo>
                  <a:lnTo>
                    <a:pt x="319" y="194"/>
                  </a:lnTo>
                  <a:lnTo>
                    <a:pt x="314" y="194"/>
                  </a:lnTo>
                  <a:lnTo>
                    <a:pt x="314" y="194"/>
                  </a:lnTo>
                  <a:lnTo>
                    <a:pt x="314" y="194"/>
                  </a:lnTo>
                  <a:lnTo>
                    <a:pt x="314" y="194"/>
                  </a:lnTo>
                  <a:lnTo>
                    <a:pt x="314" y="194"/>
                  </a:lnTo>
                  <a:lnTo>
                    <a:pt x="309" y="194"/>
                  </a:lnTo>
                  <a:lnTo>
                    <a:pt x="309" y="194"/>
                  </a:lnTo>
                  <a:lnTo>
                    <a:pt x="309" y="194"/>
                  </a:lnTo>
                  <a:lnTo>
                    <a:pt x="309" y="194"/>
                  </a:lnTo>
                  <a:lnTo>
                    <a:pt x="309" y="194"/>
                  </a:lnTo>
                  <a:lnTo>
                    <a:pt x="304" y="194"/>
                  </a:lnTo>
                  <a:lnTo>
                    <a:pt x="304" y="198"/>
                  </a:lnTo>
                  <a:lnTo>
                    <a:pt x="304" y="198"/>
                  </a:lnTo>
                  <a:lnTo>
                    <a:pt x="304" y="198"/>
                  </a:lnTo>
                  <a:lnTo>
                    <a:pt x="304" y="198"/>
                  </a:lnTo>
                  <a:lnTo>
                    <a:pt x="304" y="198"/>
                  </a:lnTo>
                  <a:lnTo>
                    <a:pt x="304" y="203"/>
                  </a:lnTo>
                  <a:lnTo>
                    <a:pt x="304" y="203"/>
                  </a:lnTo>
                  <a:lnTo>
                    <a:pt x="304" y="203"/>
                  </a:lnTo>
                  <a:lnTo>
                    <a:pt x="304" y="203"/>
                  </a:lnTo>
                  <a:lnTo>
                    <a:pt x="304" y="203"/>
                  </a:lnTo>
                  <a:lnTo>
                    <a:pt x="304" y="203"/>
                  </a:lnTo>
                  <a:lnTo>
                    <a:pt x="304" y="203"/>
                  </a:lnTo>
                  <a:lnTo>
                    <a:pt x="304" y="203"/>
                  </a:lnTo>
                  <a:lnTo>
                    <a:pt x="304" y="208"/>
                  </a:lnTo>
                  <a:lnTo>
                    <a:pt x="304" y="208"/>
                  </a:lnTo>
                  <a:lnTo>
                    <a:pt x="304" y="213"/>
                  </a:lnTo>
                  <a:lnTo>
                    <a:pt x="304" y="213"/>
                  </a:lnTo>
                  <a:lnTo>
                    <a:pt x="300" y="213"/>
                  </a:lnTo>
                  <a:lnTo>
                    <a:pt x="300" y="213"/>
                  </a:lnTo>
                  <a:lnTo>
                    <a:pt x="300" y="218"/>
                  </a:lnTo>
                  <a:lnTo>
                    <a:pt x="295" y="213"/>
                  </a:lnTo>
                  <a:lnTo>
                    <a:pt x="290" y="213"/>
                  </a:lnTo>
                  <a:lnTo>
                    <a:pt x="285" y="213"/>
                  </a:lnTo>
                  <a:lnTo>
                    <a:pt x="285" y="213"/>
                  </a:lnTo>
                  <a:lnTo>
                    <a:pt x="285" y="218"/>
                  </a:lnTo>
                  <a:lnTo>
                    <a:pt x="285" y="218"/>
                  </a:lnTo>
                  <a:lnTo>
                    <a:pt x="280" y="223"/>
                  </a:lnTo>
                  <a:lnTo>
                    <a:pt x="280" y="223"/>
                  </a:lnTo>
                  <a:lnTo>
                    <a:pt x="275" y="223"/>
                  </a:lnTo>
                  <a:lnTo>
                    <a:pt x="275" y="218"/>
                  </a:lnTo>
                  <a:lnTo>
                    <a:pt x="271" y="218"/>
                  </a:lnTo>
                  <a:lnTo>
                    <a:pt x="271" y="218"/>
                  </a:lnTo>
                  <a:lnTo>
                    <a:pt x="271" y="213"/>
                  </a:lnTo>
                  <a:lnTo>
                    <a:pt x="271" y="213"/>
                  </a:lnTo>
                  <a:lnTo>
                    <a:pt x="266" y="213"/>
                  </a:lnTo>
                  <a:lnTo>
                    <a:pt x="266" y="213"/>
                  </a:lnTo>
                  <a:lnTo>
                    <a:pt x="266" y="213"/>
                  </a:lnTo>
                  <a:lnTo>
                    <a:pt x="261" y="213"/>
                  </a:lnTo>
                  <a:lnTo>
                    <a:pt x="261" y="213"/>
                  </a:lnTo>
                  <a:lnTo>
                    <a:pt x="256" y="213"/>
                  </a:lnTo>
                  <a:lnTo>
                    <a:pt x="256" y="218"/>
                  </a:lnTo>
                  <a:lnTo>
                    <a:pt x="256" y="218"/>
                  </a:lnTo>
                  <a:lnTo>
                    <a:pt x="256" y="218"/>
                  </a:lnTo>
                  <a:lnTo>
                    <a:pt x="251" y="218"/>
                  </a:lnTo>
                  <a:lnTo>
                    <a:pt x="251" y="218"/>
                  </a:lnTo>
                  <a:lnTo>
                    <a:pt x="251" y="223"/>
                  </a:lnTo>
                  <a:lnTo>
                    <a:pt x="251" y="223"/>
                  </a:lnTo>
                  <a:lnTo>
                    <a:pt x="251" y="227"/>
                  </a:lnTo>
                  <a:lnTo>
                    <a:pt x="251" y="227"/>
                  </a:lnTo>
                  <a:lnTo>
                    <a:pt x="251" y="232"/>
                  </a:lnTo>
                  <a:lnTo>
                    <a:pt x="251" y="232"/>
                  </a:lnTo>
                  <a:lnTo>
                    <a:pt x="251" y="232"/>
                  </a:lnTo>
                  <a:lnTo>
                    <a:pt x="251" y="237"/>
                  </a:lnTo>
                  <a:lnTo>
                    <a:pt x="246" y="237"/>
                  </a:lnTo>
                  <a:lnTo>
                    <a:pt x="246" y="242"/>
                  </a:lnTo>
                  <a:lnTo>
                    <a:pt x="246" y="242"/>
                  </a:lnTo>
                  <a:lnTo>
                    <a:pt x="246" y="247"/>
                  </a:lnTo>
                  <a:lnTo>
                    <a:pt x="246" y="252"/>
                  </a:lnTo>
                  <a:lnTo>
                    <a:pt x="246" y="252"/>
                  </a:lnTo>
                  <a:lnTo>
                    <a:pt x="246" y="257"/>
                  </a:lnTo>
                  <a:lnTo>
                    <a:pt x="242" y="257"/>
                  </a:lnTo>
                  <a:lnTo>
                    <a:pt x="242" y="257"/>
                  </a:lnTo>
                  <a:lnTo>
                    <a:pt x="242" y="257"/>
                  </a:lnTo>
                  <a:lnTo>
                    <a:pt x="237" y="257"/>
                  </a:lnTo>
                  <a:lnTo>
                    <a:pt x="232" y="252"/>
                  </a:lnTo>
                  <a:lnTo>
                    <a:pt x="232" y="252"/>
                  </a:lnTo>
                  <a:lnTo>
                    <a:pt x="232" y="252"/>
                  </a:lnTo>
                  <a:lnTo>
                    <a:pt x="227" y="252"/>
                  </a:lnTo>
                  <a:lnTo>
                    <a:pt x="227" y="252"/>
                  </a:lnTo>
                  <a:lnTo>
                    <a:pt x="227" y="252"/>
                  </a:lnTo>
                  <a:lnTo>
                    <a:pt x="227" y="252"/>
                  </a:lnTo>
                  <a:lnTo>
                    <a:pt x="227" y="252"/>
                  </a:lnTo>
                  <a:lnTo>
                    <a:pt x="227" y="252"/>
                  </a:lnTo>
                  <a:lnTo>
                    <a:pt x="227" y="252"/>
                  </a:lnTo>
                  <a:lnTo>
                    <a:pt x="222" y="252"/>
                  </a:lnTo>
                  <a:lnTo>
                    <a:pt x="222" y="252"/>
                  </a:lnTo>
                  <a:lnTo>
                    <a:pt x="217" y="257"/>
                  </a:lnTo>
                  <a:lnTo>
                    <a:pt x="217" y="257"/>
                  </a:lnTo>
                  <a:lnTo>
                    <a:pt x="212" y="257"/>
                  </a:lnTo>
                  <a:lnTo>
                    <a:pt x="208" y="257"/>
                  </a:lnTo>
                  <a:lnTo>
                    <a:pt x="208" y="257"/>
                  </a:lnTo>
                  <a:lnTo>
                    <a:pt x="208" y="257"/>
                  </a:lnTo>
                  <a:lnTo>
                    <a:pt x="203" y="257"/>
                  </a:lnTo>
                  <a:lnTo>
                    <a:pt x="203" y="257"/>
                  </a:lnTo>
                  <a:lnTo>
                    <a:pt x="203" y="257"/>
                  </a:lnTo>
                  <a:lnTo>
                    <a:pt x="203" y="261"/>
                  </a:lnTo>
                  <a:lnTo>
                    <a:pt x="203" y="261"/>
                  </a:lnTo>
                  <a:lnTo>
                    <a:pt x="198" y="261"/>
                  </a:lnTo>
                  <a:lnTo>
                    <a:pt x="198" y="261"/>
                  </a:lnTo>
                  <a:lnTo>
                    <a:pt x="198" y="261"/>
                  </a:lnTo>
                  <a:lnTo>
                    <a:pt x="198" y="261"/>
                  </a:lnTo>
                  <a:lnTo>
                    <a:pt x="193" y="261"/>
                  </a:lnTo>
                  <a:lnTo>
                    <a:pt x="193" y="261"/>
                  </a:lnTo>
                  <a:lnTo>
                    <a:pt x="193" y="261"/>
                  </a:lnTo>
                  <a:lnTo>
                    <a:pt x="188" y="261"/>
                  </a:lnTo>
                  <a:lnTo>
                    <a:pt x="188" y="261"/>
                  </a:lnTo>
                  <a:lnTo>
                    <a:pt x="188" y="261"/>
                  </a:lnTo>
                  <a:lnTo>
                    <a:pt x="183" y="261"/>
                  </a:lnTo>
                  <a:lnTo>
                    <a:pt x="183" y="261"/>
                  </a:lnTo>
                  <a:lnTo>
                    <a:pt x="183" y="261"/>
                  </a:lnTo>
                  <a:lnTo>
                    <a:pt x="179" y="261"/>
                  </a:lnTo>
                  <a:lnTo>
                    <a:pt x="179" y="266"/>
                  </a:lnTo>
                  <a:lnTo>
                    <a:pt x="174" y="266"/>
                  </a:lnTo>
                  <a:lnTo>
                    <a:pt x="174" y="266"/>
                  </a:lnTo>
                  <a:lnTo>
                    <a:pt x="169" y="266"/>
                  </a:lnTo>
                  <a:lnTo>
                    <a:pt x="169" y="266"/>
                  </a:lnTo>
                  <a:lnTo>
                    <a:pt x="169" y="266"/>
                  </a:lnTo>
                  <a:lnTo>
                    <a:pt x="169" y="266"/>
                  </a:lnTo>
                  <a:lnTo>
                    <a:pt x="164" y="266"/>
                  </a:lnTo>
                  <a:lnTo>
                    <a:pt x="164" y="266"/>
                  </a:lnTo>
                  <a:lnTo>
                    <a:pt x="159" y="266"/>
                  </a:lnTo>
                  <a:lnTo>
                    <a:pt x="159" y="266"/>
                  </a:lnTo>
                  <a:lnTo>
                    <a:pt x="159" y="261"/>
                  </a:lnTo>
                  <a:lnTo>
                    <a:pt x="159" y="261"/>
                  </a:lnTo>
                  <a:lnTo>
                    <a:pt x="159" y="261"/>
                  </a:lnTo>
                  <a:lnTo>
                    <a:pt x="154" y="261"/>
                  </a:lnTo>
                  <a:lnTo>
                    <a:pt x="154" y="261"/>
                  </a:lnTo>
                  <a:lnTo>
                    <a:pt x="154" y="257"/>
                  </a:lnTo>
                  <a:lnTo>
                    <a:pt x="154" y="257"/>
                  </a:lnTo>
                  <a:lnTo>
                    <a:pt x="150" y="261"/>
                  </a:lnTo>
                  <a:lnTo>
                    <a:pt x="150" y="261"/>
                  </a:lnTo>
                  <a:lnTo>
                    <a:pt x="145" y="261"/>
                  </a:lnTo>
                  <a:lnTo>
                    <a:pt x="140" y="261"/>
                  </a:lnTo>
                  <a:lnTo>
                    <a:pt x="140" y="266"/>
                  </a:lnTo>
                  <a:lnTo>
                    <a:pt x="135" y="266"/>
                  </a:lnTo>
                  <a:lnTo>
                    <a:pt x="135" y="266"/>
                  </a:lnTo>
                  <a:lnTo>
                    <a:pt x="135" y="266"/>
                  </a:lnTo>
                  <a:lnTo>
                    <a:pt x="135" y="266"/>
                  </a:lnTo>
                  <a:lnTo>
                    <a:pt x="135" y="271"/>
                  </a:lnTo>
                  <a:lnTo>
                    <a:pt x="135" y="271"/>
                  </a:lnTo>
                  <a:lnTo>
                    <a:pt x="135" y="271"/>
                  </a:lnTo>
                  <a:lnTo>
                    <a:pt x="135" y="271"/>
                  </a:lnTo>
                  <a:lnTo>
                    <a:pt x="130" y="271"/>
                  </a:lnTo>
                  <a:lnTo>
                    <a:pt x="130" y="276"/>
                  </a:lnTo>
                  <a:lnTo>
                    <a:pt x="130" y="276"/>
                  </a:lnTo>
                  <a:lnTo>
                    <a:pt x="125" y="276"/>
                  </a:lnTo>
                  <a:lnTo>
                    <a:pt x="121" y="281"/>
                  </a:lnTo>
                  <a:lnTo>
                    <a:pt x="121" y="281"/>
                  </a:lnTo>
                  <a:lnTo>
                    <a:pt x="116" y="286"/>
                  </a:lnTo>
                  <a:lnTo>
                    <a:pt x="116" y="286"/>
                  </a:lnTo>
                  <a:lnTo>
                    <a:pt x="116" y="286"/>
                  </a:lnTo>
                  <a:lnTo>
                    <a:pt x="116" y="286"/>
                  </a:lnTo>
                  <a:lnTo>
                    <a:pt x="116" y="281"/>
                  </a:lnTo>
                  <a:lnTo>
                    <a:pt x="111" y="276"/>
                  </a:lnTo>
                  <a:lnTo>
                    <a:pt x="111" y="276"/>
                  </a:lnTo>
                  <a:lnTo>
                    <a:pt x="111" y="276"/>
                  </a:lnTo>
                  <a:lnTo>
                    <a:pt x="111" y="276"/>
                  </a:lnTo>
                  <a:lnTo>
                    <a:pt x="106" y="271"/>
                  </a:lnTo>
                  <a:lnTo>
                    <a:pt x="106" y="271"/>
                  </a:lnTo>
                  <a:lnTo>
                    <a:pt x="106" y="271"/>
                  </a:lnTo>
                  <a:lnTo>
                    <a:pt x="101" y="271"/>
                  </a:lnTo>
                  <a:lnTo>
                    <a:pt x="101" y="271"/>
                  </a:lnTo>
                  <a:lnTo>
                    <a:pt x="101" y="266"/>
                  </a:lnTo>
                  <a:lnTo>
                    <a:pt x="101" y="261"/>
                  </a:lnTo>
                  <a:lnTo>
                    <a:pt x="101" y="261"/>
                  </a:lnTo>
                  <a:lnTo>
                    <a:pt x="96" y="261"/>
                  </a:lnTo>
                  <a:lnTo>
                    <a:pt x="96" y="261"/>
                  </a:lnTo>
                  <a:lnTo>
                    <a:pt x="96" y="261"/>
                  </a:lnTo>
                  <a:lnTo>
                    <a:pt x="91" y="261"/>
                  </a:lnTo>
                  <a:lnTo>
                    <a:pt x="87" y="266"/>
                  </a:lnTo>
                  <a:lnTo>
                    <a:pt x="87" y="266"/>
                  </a:lnTo>
                  <a:lnTo>
                    <a:pt x="82" y="266"/>
                  </a:lnTo>
                  <a:lnTo>
                    <a:pt x="82" y="266"/>
                  </a:lnTo>
                  <a:lnTo>
                    <a:pt x="77" y="266"/>
                  </a:lnTo>
                  <a:lnTo>
                    <a:pt x="77" y="266"/>
                  </a:lnTo>
                  <a:lnTo>
                    <a:pt x="77" y="261"/>
                  </a:lnTo>
                  <a:lnTo>
                    <a:pt x="72" y="261"/>
                  </a:lnTo>
                  <a:lnTo>
                    <a:pt x="72" y="257"/>
                  </a:lnTo>
                  <a:lnTo>
                    <a:pt x="72" y="257"/>
                  </a:lnTo>
                  <a:lnTo>
                    <a:pt x="67" y="257"/>
                  </a:lnTo>
                  <a:lnTo>
                    <a:pt x="67" y="257"/>
                  </a:lnTo>
                  <a:lnTo>
                    <a:pt x="62" y="257"/>
                  </a:lnTo>
                  <a:lnTo>
                    <a:pt x="62" y="257"/>
                  </a:lnTo>
                  <a:lnTo>
                    <a:pt x="62" y="257"/>
                  </a:lnTo>
                  <a:lnTo>
                    <a:pt x="62" y="257"/>
                  </a:lnTo>
                  <a:lnTo>
                    <a:pt x="62" y="257"/>
                  </a:lnTo>
                  <a:lnTo>
                    <a:pt x="62" y="257"/>
                  </a:lnTo>
                  <a:lnTo>
                    <a:pt x="62" y="261"/>
                  </a:lnTo>
                  <a:lnTo>
                    <a:pt x="62" y="261"/>
                  </a:lnTo>
                  <a:lnTo>
                    <a:pt x="62" y="261"/>
                  </a:lnTo>
                  <a:lnTo>
                    <a:pt x="58" y="261"/>
                  </a:lnTo>
                  <a:lnTo>
                    <a:pt x="58" y="261"/>
                  </a:lnTo>
                  <a:lnTo>
                    <a:pt x="58" y="261"/>
                  </a:lnTo>
                  <a:lnTo>
                    <a:pt x="58" y="261"/>
                  </a:lnTo>
                  <a:lnTo>
                    <a:pt x="58" y="266"/>
                  </a:lnTo>
                  <a:lnTo>
                    <a:pt x="58" y="266"/>
                  </a:lnTo>
                  <a:lnTo>
                    <a:pt x="58" y="266"/>
                  </a:lnTo>
                  <a:lnTo>
                    <a:pt x="58" y="271"/>
                  </a:lnTo>
                  <a:lnTo>
                    <a:pt x="58" y="271"/>
                  </a:lnTo>
                  <a:lnTo>
                    <a:pt x="58" y="271"/>
                  </a:lnTo>
                  <a:lnTo>
                    <a:pt x="58" y="276"/>
                  </a:lnTo>
                  <a:lnTo>
                    <a:pt x="53" y="276"/>
                  </a:lnTo>
                  <a:lnTo>
                    <a:pt x="53" y="276"/>
                  </a:lnTo>
                  <a:lnTo>
                    <a:pt x="53" y="281"/>
                  </a:lnTo>
                  <a:lnTo>
                    <a:pt x="48" y="281"/>
                  </a:lnTo>
                  <a:lnTo>
                    <a:pt x="48" y="281"/>
                  </a:lnTo>
                  <a:lnTo>
                    <a:pt x="48" y="276"/>
                  </a:lnTo>
                  <a:lnTo>
                    <a:pt x="48" y="276"/>
                  </a:lnTo>
                  <a:lnTo>
                    <a:pt x="48" y="276"/>
                  </a:lnTo>
                  <a:lnTo>
                    <a:pt x="48" y="271"/>
                  </a:lnTo>
                  <a:lnTo>
                    <a:pt x="48" y="271"/>
                  </a:lnTo>
                  <a:lnTo>
                    <a:pt x="48" y="266"/>
                  </a:lnTo>
                  <a:lnTo>
                    <a:pt x="48" y="266"/>
                  </a:lnTo>
                  <a:lnTo>
                    <a:pt x="48" y="266"/>
                  </a:lnTo>
                  <a:lnTo>
                    <a:pt x="48" y="261"/>
                  </a:lnTo>
                  <a:lnTo>
                    <a:pt x="48" y="261"/>
                  </a:lnTo>
                  <a:lnTo>
                    <a:pt x="48" y="261"/>
                  </a:lnTo>
                  <a:lnTo>
                    <a:pt x="43" y="266"/>
                  </a:lnTo>
                  <a:lnTo>
                    <a:pt x="43" y="266"/>
                  </a:lnTo>
                  <a:lnTo>
                    <a:pt x="43" y="266"/>
                  </a:lnTo>
                  <a:lnTo>
                    <a:pt x="38" y="266"/>
                  </a:lnTo>
                  <a:lnTo>
                    <a:pt x="38" y="266"/>
                  </a:lnTo>
                  <a:lnTo>
                    <a:pt x="38" y="266"/>
                  </a:lnTo>
                  <a:lnTo>
                    <a:pt x="38" y="261"/>
                  </a:lnTo>
                  <a:lnTo>
                    <a:pt x="38" y="261"/>
                  </a:lnTo>
                  <a:lnTo>
                    <a:pt x="38" y="257"/>
                  </a:lnTo>
                  <a:lnTo>
                    <a:pt x="38" y="257"/>
                  </a:lnTo>
                  <a:lnTo>
                    <a:pt x="38" y="257"/>
                  </a:lnTo>
                  <a:lnTo>
                    <a:pt x="38" y="257"/>
                  </a:lnTo>
                  <a:lnTo>
                    <a:pt x="38" y="257"/>
                  </a:lnTo>
                  <a:lnTo>
                    <a:pt x="33" y="257"/>
                  </a:lnTo>
                  <a:lnTo>
                    <a:pt x="33" y="261"/>
                  </a:lnTo>
                  <a:lnTo>
                    <a:pt x="33" y="261"/>
                  </a:lnTo>
                  <a:lnTo>
                    <a:pt x="29" y="266"/>
                  </a:lnTo>
                  <a:lnTo>
                    <a:pt x="29" y="266"/>
                  </a:lnTo>
                  <a:lnTo>
                    <a:pt x="29" y="266"/>
                  </a:lnTo>
                  <a:lnTo>
                    <a:pt x="29" y="266"/>
                  </a:lnTo>
                  <a:lnTo>
                    <a:pt x="24" y="266"/>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26" name="Freeform 94">
              <a:extLst>
                <a:ext uri="{FF2B5EF4-FFF2-40B4-BE49-F238E27FC236}">
                  <a16:creationId xmlns:a16="http://schemas.microsoft.com/office/drawing/2014/main" xmlns="" id="{E0BE49CB-6A3D-4E97-A6D4-6D6D74B938CB}"/>
                </a:ext>
              </a:extLst>
            </p:cNvPr>
            <p:cNvSpPr>
              <a:spLocks/>
            </p:cNvSpPr>
            <p:nvPr/>
          </p:nvSpPr>
          <p:spPr bwMode="auto">
            <a:xfrm>
              <a:off x="11182554" y="2395263"/>
              <a:ext cx="602010" cy="355004"/>
            </a:xfrm>
            <a:custGeom>
              <a:avLst/>
              <a:gdLst>
                <a:gd name="T0" fmla="*/ 266 w 629"/>
                <a:gd name="T1" fmla="*/ 53 h 416"/>
                <a:gd name="T2" fmla="*/ 276 w 629"/>
                <a:gd name="T3" fmla="*/ 63 h 416"/>
                <a:gd name="T4" fmla="*/ 286 w 629"/>
                <a:gd name="T5" fmla="*/ 48 h 416"/>
                <a:gd name="T6" fmla="*/ 305 w 629"/>
                <a:gd name="T7" fmla="*/ 53 h 416"/>
                <a:gd name="T8" fmla="*/ 334 w 629"/>
                <a:gd name="T9" fmla="*/ 58 h 416"/>
                <a:gd name="T10" fmla="*/ 358 w 629"/>
                <a:gd name="T11" fmla="*/ 58 h 416"/>
                <a:gd name="T12" fmla="*/ 382 w 629"/>
                <a:gd name="T13" fmla="*/ 48 h 416"/>
                <a:gd name="T14" fmla="*/ 407 w 629"/>
                <a:gd name="T15" fmla="*/ 48 h 416"/>
                <a:gd name="T16" fmla="*/ 431 w 629"/>
                <a:gd name="T17" fmla="*/ 44 h 416"/>
                <a:gd name="T18" fmla="*/ 455 w 629"/>
                <a:gd name="T19" fmla="*/ 39 h 416"/>
                <a:gd name="T20" fmla="*/ 479 w 629"/>
                <a:gd name="T21" fmla="*/ 24 h 416"/>
                <a:gd name="T22" fmla="*/ 494 w 629"/>
                <a:gd name="T23" fmla="*/ 0 h 416"/>
                <a:gd name="T24" fmla="*/ 523 w 629"/>
                <a:gd name="T25" fmla="*/ 0 h 416"/>
                <a:gd name="T26" fmla="*/ 518 w 629"/>
                <a:gd name="T27" fmla="*/ 44 h 416"/>
                <a:gd name="T28" fmla="*/ 523 w 629"/>
                <a:gd name="T29" fmla="*/ 77 h 416"/>
                <a:gd name="T30" fmla="*/ 518 w 629"/>
                <a:gd name="T31" fmla="*/ 116 h 416"/>
                <a:gd name="T32" fmla="*/ 557 w 629"/>
                <a:gd name="T33" fmla="*/ 140 h 416"/>
                <a:gd name="T34" fmla="*/ 571 w 629"/>
                <a:gd name="T35" fmla="*/ 121 h 416"/>
                <a:gd name="T36" fmla="*/ 586 w 629"/>
                <a:gd name="T37" fmla="*/ 116 h 416"/>
                <a:gd name="T38" fmla="*/ 610 w 629"/>
                <a:gd name="T39" fmla="*/ 116 h 416"/>
                <a:gd name="T40" fmla="*/ 624 w 629"/>
                <a:gd name="T41" fmla="*/ 140 h 416"/>
                <a:gd name="T42" fmla="*/ 562 w 629"/>
                <a:gd name="T43" fmla="*/ 160 h 416"/>
                <a:gd name="T44" fmla="*/ 528 w 629"/>
                <a:gd name="T45" fmla="*/ 203 h 416"/>
                <a:gd name="T46" fmla="*/ 494 w 629"/>
                <a:gd name="T47" fmla="*/ 213 h 416"/>
                <a:gd name="T48" fmla="*/ 474 w 629"/>
                <a:gd name="T49" fmla="*/ 227 h 416"/>
                <a:gd name="T50" fmla="*/ 470 w 629"/>
                <a:gd name="T51" fmla="*/ 237 h 416"/>
                <a:gd name="T52" fmla="*/ 455 w 629"/>
                <a:gd name="T53" fmla="*/ 252 h 416"/>
                <a:gd name="T54" fmla="*/ 450 w 629"/>
                <a:gd name="T55" fmla="*/ 276 h 416"/>
                <a:gd name="T56" fmla="*/ 431 w 629"/>
                <a:gd name="T57" fmla="*/ 281 h 416"/>
                <a:gd name="T58" fmla="*/ 407 w 629"/>
                <a:gd name="T59" fmla="*/ 314 h 416"/>
                <a:gd name="T60" fmla="*/ 387 w 629"/>
                <a:gd name="T61" fmla="*/ 324 h 416"/>
                <a:gd name="T62" fmla="*/ 373 w 629"/>
                <a:gd name="T63" fmla="*/ 343 h 416"/>
                <a:gd name="T64" fmla="*/ 363 w 629"/>
                <a:gd name="T65" fmla="*/ 368 h 416"/>
                <a:gd name="T66" fmla="*/ 319 w 629"/>
                <a:gd name="T67" fmla="*/ 416 h 416"/>
                <a:gd name="T68" fmla="*/ 300 w 629"/>
                <a:gd name="T69" fmla="*/ 406 h 416"/>
                <a:gd name="T70" fmla="*/ 286 w 629"/>
                <a:gd name="T71" fmla="*/ 382 h 416"/>
                <a:gd name="T72" fmla="*/ 261 w 629"/>
                <a:gd name="T73" fmla="*/ 353 h 416"/>
                <a:gd name="T74" fmla="*/ 247 w 629"/>
                <a:gd name="T75" fmla="*/ 324 h 416"/>
                <a:gd name="T76" fmla="*/ 218 w 629"/>
                <a:gd name="T77" fmla="*/ 310 h 416"/>
                <a:gd name="T78" fmla="*/ 203 w 629"/>
                <a:gd name="T79" fmla="*/ 305 h 416"/>
                <a:gd name="T80" fmla="*/ 179 w 629"/>
                <a:gd name="T81" fmla="*/ 295 h 416"/>
                <a:gd name="T82" fmla="*/ 160 w 629"/>
                <a:gd name="T83" fmla="*/ 285 h 416"/>
                <a:gd name="T84" fmla="*/ 121 w 629"/>
                <a:gd name="T85" fmla="*/ 271 h 416"/>
                <a:gd name="T86" fmla="*/ 102 w 629"/>
                <a:gd name="T87" fmla="*/ 242 h 416"/>
                <a:gd name="T88" fmla="*/ 73 w 629"/>
                <a:gd name="T89" fmla="*/ 242 h 416"/>
                <a:gd name="T90" fmla="*/ 63 w 629"/>
                <a:gd name="T91" fmla="*/ 222 h 416"/>
                <a:gd name="T92" fmla="*/ 48 w 629"/>
                <a:gd name="T93" fmla="*/ 198 h 416"/>
                <a:gd name="T94" fmla="*/ 24 w 629"/>
                <a:gd name="T95" fmla="*/ 174 h 416"/>
                <a:gd name="T96" fmla="*/ 10 w 629"/>
                <a:gd name="T97" fmla="*/ 155 h 416"/>
                <a:gd name="T98" fmla="*/ 0 w 629"/>
                <a:gd name="T99" fmla="*/ 126 h 416"/>
                <a:gd name="T100" fmla="*/ 15 w 629"/>
                <a:gd name="T101" fmla="*/ 116 h 416"/>
                <a:gd name="T102" fmla="*/ 44 w 629"/>
                <a:gd name="T103" fmla="*/ 106 h 416"/>
                <a:gd name="T104" fmla="*/ 58 w 629"/>
                <a:gd name="T105" fmla="*/ 92 h 416"/>
                <a:gd name="T106" fmla="*/ 82 w 629"/>
                <a:gd name="T107" fmla="*/ 82 h 416"/>
                <a:gd name="T108" fmla="*/ 107 w 629"/>
                <a:gd name="T109" fmla="*/ 82 h 416"/>
                <a:gd name="T110" fmla="*/ 131 w 629"/>
                <a:gd name="T111" fmla="*/ 77 h 416"/>
                <a:gd name="T112" fmla="*/ 155 w 629"/>
                <a:gd name="T113" fmla="*/ 68 h 416"/>
                <a:gd name="T114" fmla="*/ 160 w 629"/>
                <a:gd name="T115" fmla="*/ 48 h 416"/>
                <a:gd name="T116" fmla="*/ 184 w 629"/>
                <a:gd name="T117" fmla="*/ 39 h 416"/>
                <a:gd name="T118" fmla="*/ 213 w 629"/>
                <a:gd name="T119" fmla="*/ 34 h 416"/>
                <a:gd name="T120" fmla="*/ 252 w 629"/>
                <a:gd name="T121" fmla="*/ 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9" h="416">
                  <a:moveTo>
                    <a:pt x="252" y="53"/>
                  </a:moveTo>
                  <a:lnTo>
                    <a:pt x="257" y="53"/>
                  </a:lnTo>
                  <a:lnTo>
                    <a:pt x="257" y="53"/>
                  </a:lnTo>
                  <a:lnTo>
                    <a:pt x="257" y="53"/>
                  </a:lnTo>
                  <a:lnTo>
                    <a:pt x="257" y="53"/>
                  </a:lnTo>
                  <a:lnTo>
                    <a:pt x="261" y="48"/>
                  </a:lnTo>
                  <a:lnTo>
                    <a:pt x="261" y="48"/>
                  </a:lnTo>
                  <a:lnTo>
                    <a:pt x="261" y="44"/>
                  </a:lnTo>
                  <a:lnTo>
                    <a:pt x="266" y="44"/>
                  </a:lnTo>
                  <a:lnTo>
                    <a:pt x="266" y="44"/>
                  </a:lnTo>
                  <a:lnTo>
                    <a:pt x="266" y="44"/>
                  </a:lnTo>
                  <a:lnTo>
                    <a:pt x="266" y="44"/>
                  </a:lnTo>
                  <a:lnTo>
                    <a:pt x="266" y="44"/>
                  </a:lnTo>
                  <a:lnTo>
                    <a:pt x="266" y="48"/>
                  </a:lnTo>
                  <a:lnTo>
                    <a:pt x="266" y="48"/>
                  </a:lnTo>
                  <a:lnTo>
                    <a:pt x="266" y="53"/>
                  </a:lnTo>
                  <a:lnTo>
                    <a:pt x="266" y="53"/>
                  </a:lnTo>
                  <a:lnTo>
                    <a:pt x="266" y="53"/>
                  </a:lnTo>
                  <a:lnTo>
                    <a:pt x="271" y="53"/>
                  </a:lnTo>
                  <a:lnTo>
                    <a:pt x="271" y="53"/>
                  </a:lnTo>
                  <a:lnTo>
                    <a:pt x="271" y="53"/>
                  </a:lnTo>
                  <a:lnTo>
                    <a:pt x="276" y="48"/>
                  </a:lnTo>
                  <a:lnTo>
                    <a:pt x="276" y="48"/>
                  </a:lnTo>
                  <a:lnTo>
                    <a:pt x="276" y="48"/>
                  </a:lnTo>
                  <a:lnTo>
                    <a:pt x="276" y="53"/>
                  </a:lnTo>
                  <a:lnTo>
                    <a:pt x="276" y="53"/>
                  </a:lnTo>
                  <a:lnTo>
                    <a:pt x="276" y="53"/>
                  </a:lnTo>
                  <a:lnTo>
                    <a:pt x="276" y="58"/>
                  </a:lnTo>
                  <a:lnTo>
                    <a:pt x="276" y="58"/>
                  </a:lnTo>
                  <a:lnTo>
                    <a:pt x="276" y="63"/>
                  </a:lnTo>
                  <a:lnTo>
                    <a:pt x="276" y="63"/>
                  </a:lnTo>
                  <a:lnTo>
                    <a:pt x="276" y="63"/>
                  </a:lnTo>
                  <a:lnTo>
                    <a:pt x="276" y="68"/>
                  </a:lnTo>
                  <a:lnTo>
                    <a:pt x="276" y="68"/>
                  </a:lnTo>
                  <a:lnTo>
                    <a:pt x="281" y="68"/>
                  </a:lnTo>
                  <a:lnTo>
                    <a:pt x="281" y="63"/>
                  </a:lnTo>
                  <a:lnTo>
                    <a:pt x="281" y="63"/>
                  </a:lnTo>
                  <a:lnTo>
                    <a:pt x="286" y="63"/>
                  </a:lnTo>
                  <a:lnTo>
                    <a:pt x="286" y="58"/>
                  </a:lnTo>
                  <a:lnTo>
                    <a:pt x="286" y="58"/>
                  </a:lnTo>
                  <a:lnTo>
                    <a:pt x="286" y="58"/>
                  </a:lnTo>
                  <a:lnTo>
                    <a:pt x="286" y="53"/>
                  </a:lnTo>
                  <a:lnTo>
                    <a:pt x="286" y="53"/>
                  </a:lnTo>
                  <a:lnTo>
                    <a:pt x="286" y="53"/>
                  </a:lnTo>
                  <a:lnTo>
                    <a:pt x="286" y="48"/>
                  </a:lnTo>
                  <a:lnTo>
                    <a:pt x="286" y="48"/>
                  </a:lnTo>
                  <a:lnTo>
                    <a:pt x="286" y="48"/>
                  </a:lnTo>
                  <a:lnTo>
                    <a:pt x="286" y="48"/>
                  </a:lnTo>
                  <a:lnTo>
                    <a:pt x="290" y="48"/>
                  </a:lnTo>
                  <a:lnTo>
                    <a:pt x="290" y="48"/>
                  </a:lnTo>
                  <a:lnTo>
                    <a:pt x="290" y="48"/>
                  </a:lnTo>
                  <a:lnTo>
                    <a:pt x="290" y="44"/>
                  </a:lnTo>
                  <a:lnTo>
                    <a:pt x="290" y="44"/>
                  </a:lnTo>
                  <a:lnTo>
                    <a:pt x="290" y="44"/>
                  </a:lnTo>
                  <a:lnTo>
                    <a:pt x="290" y="44"/>
                  </a:lnTo>
                  <a:lnTo>
                    <a:pt x="290" y="44"/>
                  </a:lnTo>
                  <a:lnTo>
                    <a:pt x="290" y="44"/>
                  </a:lnTo>
                  <a:lnTo>
                    <a:pt x="295" y="44"/>
                  </a:lnTo>
                  <a:lnTo>
                    <a:pt x="295" y="44"/>
                  </a:lnTo>
                  <a:lnTo>
                    <a:pt x="300" y="44"/>
                  </a:lnTo>
                  <a:lnTo>
                    <a:pt x="300" y="44"/>
                  </a:lnTo>
                  <a:lnTo>
                    <a:pt x="300" y="48"/>
                  </a:lnTo>
                  <a:lnTo>
                    <a:pt x="305" y="48"/>
                  </a:lnTo>
                  <a:lnTo>
                    <a:pt x="305" y="53"/>
                  </a:lnTo>
                  <a:lnTo>
                    <a:pt x="305" y="53"/>
                  </a:lnTo>
                  <a:lnTo>
                    <a:pt x="310" y="53"/>
                  </a:lnTo>
                  <a:lnTo>
                    <a:pt x="310" y="53"/>
                  </a:lnTo>
                  <a:lnTo>
                    <a:pt x="315" y="53"/>
                  </a:lnTo>
                  <a:lnTo>
                    <a:pt x="315" y="53"/>
                  </a:lnTo>
                  <a:lnTo>
                    <a:pt x="319" y="48"/>
                  </a:lnTo>
                  <a:lnTo>
                    <a:pt x="324" y="48"/>
                  </a:lnTo>
                  <a:lnTo>
                    <a:pt x="324" y="48"/>
                  </a:lnTo>
                  <a:lnTo>
                    <a:pt x="324" y="48"/>
                  </a:lnTo>
                  <a:lnTo>
                    <a:pt x="329" y="48"/>
                  </a:lnTo>
                  <a:lnTo>
                    <a:pt x="329" y="48"/>
                  </a:lnTo>
                  <a:lnTo>
                    <a:pt x="329" y="53"/>
                  </a:lnTo>
                  <a:lnTo>
                    <a:pt x="329" y="58"/>
                  </a:lnTo>
                  <a:lnTo>
                    <a:pt x="329" y="58"/>
                  </a:lnTo>
                  <a:lnTo>
                    <a:pt x="334" y="58"/>
                  </a:lnTo>
                  <a:lnTo>
                    <a:pt x="334" y="58"/>
                  </a:lnTo>
                  <a:lnTo>
                    <a:pt x="334" y="58"/>
                  </a:lnTo>
                  <a:lnTo>
                    <a:pt x="339" y="63"/>
                  </a:lnTo>
                  <a:lnTo>
                    <a:pt x="339" y="63"/>
                  </a:lnTo>
                  <a:lnTo>
                    <a:pt x="339" y="63"/>
                  </a:lnTo>
                  <a:lnTo>
                    <a:pt x="339" y="63"/>
                  </a:lnTo>
                  <a:lnTo>
                    <a:pt x="344" y="68"/>
                  </a:lnTo>
                  <a:lnTo>
                    <a:pt x="344" y="73"/>
                  </a:lnTo>
                  <a:lnTo>
                    <a:pt x="344" y="73"/>
                  </a:lnTo>
                  <a:lnTo>
                    <a:pt x="344" y="73"/>
                  </a:lnTo>
                  <a:lnTo>
                    <a:pt x="344" y="73"/>
                  </a:lnTo>
                  <a:lnTo>
                    <a:pt x="349" y="68"/>
                  </a:lnTo>
                  <a:lnTo>
                    <a:pt x="349" y="68"/>
                  </a:lnTo>
                  <a:lnTo>
                    <a:pt x="353" y="63"/>
                  </a:lnTo>
                  <a:lnTo>
                    <a:pt x="358" y="63"/>
                  </a:lnTo>
                  <a:lnTo>
                    <a:pt x="358" y="63"/>
                  </a:lnTo>
                  <a:lnTo>
                    <a:pt x="358" y="58"/>
                  </a:lnTo>
                  <a:lnTo>
                    <a:pt x="363" y="58"/>
                  </a:lnTo>
                  <a:lnTo>
                    <a:pt x="363" y="58"/>
                  </a:lnTo>
                  <a:lnTo>
                    <a:pt x="363" y="58"/>
                  </a:lnTo>
                  <a:lnTo>
                    <a:pt x="363" y="58"/>
                  </a:lnTo>
                  <a:lnTo>
                    <a:pt x="363" y="53"/>
                  </a:lnTo>
                  <a:lnTo>
                    <a:pt x="363" y="53"/>
                  </a:lnTo>
                  <a:lnTo>
                    <a:pt x="363" y="53"/>
                  </a:lnTo>
                  <a:lnTo>
                    <a:pt x="363" y="53"/>
                  </a:lnTo>
                  <a:lnTo>
                    <a:pt x="368" y="53"/>
                  </a:lnTo>
                  <a:lnTo>
                    <a:pt x="368" y="48"/>
                  </a:lnTo>
                  <a:lnTo>
                    <a:pt x="373" y="48"/>
                  </a:lnTo>
                  <a:lnTo>
                    <a:pt x="378" y="48"/>
                  </a:lnTo>
                  <a:lnTo>
                    <a:pt x="378" y="48"/>
                  </a:lnTo>
                  <a:lnTo>
                    <a:pt x="382" y="44"/>
                  </a:lnTo>
                  <a:lnTo>
                    <a:pt x="382" y="44"/>
                  </a:lnTo>
                  <a:lnTo>
                    <a:pt x="382" y="48"/>
                  </a:lnTo>
                  <a:lnTo>
                    <a:pt x="382" y="48"/>
                  </a:lnTo>
                  <a:lnTo>
                    <a:pt x="387" y="48"/>
                  </a:lnTo>
                  <a:lnTo>
                    <a:pt x="387" y="48"/>
                  </a:lnTo>
                  <a:lnTo>
                    <a:pt x="387" y="48"/>
                  </a:lnTo>
                  <a:lnTo>
                    <a:pt x="387" y="53"/>
                  </a:lnTo>
                  <a:lnTo>
                    <a:pt x="387" y="53"/>
                  </a:lnTo>
                  <a:lnTo>
                    <a:pt x="392" y="53"/>
                  </a:lnTo>
                  <a:lnTo>
                    <a:pt x="392" y="53"/>
                  </a:lnTo>
                  <a:lnTo>
                    <a:pt x="397" y="53"/>
                  </a:lnTo>
                  <a:lnTo>
                    <a:pt x="397" y="53"/>
                  </a:lnTo>
                  <a:lnTo>
                    <a:pt x="397" y="53"/>
                  </a:lnTo>
                  <a:lnTo>
                    <a:pt x="397" y="53"/>
                  </a:lnTo>
                  <a:lnTo>
                    <a:pt x="402" y="53"/>
                  </a:lnTo>
                  <a:lnTo>
                    <a:pt x="402" y="53"/>
                  </a:lnTo>
                  <a:lnTo>
                    <a:pt x="407" y="53"/>
                  </a:lnTo>
                  <a:lnTo>
                    <a:pt x="407" y="48"/>
                  </a:lnTo>
                  <a:lnTo>
                    <a:pt x="411" y="48"/>
                  </a:lnTo>
                  <a:lnTo>
                    <a:pt x="411" y="48"/>
                  </a:lnTo>
                  <a:lnTo>
                    <a:pt x="411" y="48"/>
                  </a:lnTo>
                  <a:lnTo>
                    <a:pt x="416" y="48"/>
                  </a:lnTo>
                  <a:lnTo>
                    <a:pt x="416" y="48"/>
                  </a:lnTo>
                  <a:lnTo>
                    <a:pt x="416" y="48"/>
                  </a:lnTo>
                  <a:lnTo>
                    <a:pt x="421" y="48"/>
                  </a:lnTo>
                  <a:lnTo>
                    <a:pt x="421" y="48"/>
                  </a:lnTo>
                  <a:lnTo>
                    <a:pt x="421" y="48"/>
                  </a:lnTo>
                  <a:lnTo>
                    <a:pt x="426" y="48"/>
                  </a:lnTo>
                  <a:lnTo>
                    <a:pt x="426" y="48"/>
                  </a:lnTo>
                  <a:lnTo>
                    <a:pt x="426" y="48"/>
                  </a:lnTo>
                  <a:lnTo>
                    <a:pt x="426" y="48"/>
                  </a:lnTo>
                  <a:lnTo>
                    <a:pt x="431" y="48"/>
                  </a:lnTo>
                  <a:lnTo>
                    <a:pt x="431" y="48"/>
                  </a:lnTo>
                  <a:lnTo>
                    <a:pt x="431" y="44"/>
                  </a:lnTo>
                  <a:lnTo>
                    <a:pt x="431" y="44"/>
                  </a:lnTo>
                  <a:lnTo>
                    <a:pt x="431" y="44"/>
                  </a:lnTo>
                  <a:lnTo>
                    <a:pt x="436" y="44"/>
                  </a:lnTo>
                  <a:lnTo>
                    <a:pt x="436" y="44"/>
                  </a:lnTo>
                  <a:lnTo>
                    <a:pt x="436" y="44"/>
                  </a:lnTo>
                  <a:lnTo>
                    <a:pt x="440" y="44"/>
                  </a:lnTo>
                  <a:lnTo>
                    <a:pt x="445" y="44"/>
                  </a:lnTo>
                  <a:lnTo>
                    <a:pt x="445" y="44"/>
                  </a:lnTo>
                  <a:lnTo>
                    <a:pt x="450" y="39"/>
                  </a:lnTo>
                  <a:lnTo>
                    <a:pt x="450" y="39"/>
                  </a:lnTo>
                  <a:lnTo>
                    <a:pt x="455" y="39"/>
                  </a:lnTo>
                  <a:lnTo>
                    <a:pt x="455" y="39"/>
                  </a:lnTo>
                  <a:lnTo>
                    <a:pt x="455" y="39"/>
                  </a:lnTo>
                  <a:lnTo>
                    <a:pt x="455" y="39"/>
                  </a:lnTo>
                  <a:lnTo>
                    <a:pt x="455" y="39"/>
                  </a:lnTo>
                  <a:lnTo>
                    <a:pt x="455" y="39"/>
                  </a:lnTo>
                  <a:lnTo>
                    <a:pt x="455" y="39"/>
                  </a:lnTo>
                  <a:lnTo>
                    <a:pt x="460" y="39"/>
                  </a:lnTo>
                  <a:lnTo>
                    <a:pt x="460" y="39"/>
                  </a:lnTo>
                  <a:lnTo>
                    <a:pt x="460" y="39"/>
                  </a:lnTo>
                  <a:lnTo>
                    <a:pt x="465" y="44"/>
                  </a:lnTo>
                  <a:lnTo>
                    <a:pt x="470" y="44"/>
                  </a:lnTo>
                  <a:lnTo>
                    <a:pt x="470" y="44"/>
                  </a:lnTo>
                  <a:lnTo>
                    <a:pt x="470" y="44"/>
                  </a:lnTo>
                  <a:lnTo>
                    <a:pt x="474" y="44"/>
                  </a:lnTo>
                  <a:lnTo>
                    <a:pt x="474" y="39"/>
                  </a:lnTo>
                  <a:lnTo>
                    <a:pt x="474" y="39"/>
                  </a:lnTo>
                  <a:lnTo>
                    <a:pt x="474" y="34"/>
                  </a:lnTo>
                  <a:lnTo>
                    <a:pt x="474" y="29"/>
                  </a:lnTo>
                  <a:lnTo>
                    <a:pt x="474" y="29"/>
                  </a:lnTo>
                  <a:lnTo>
                    <a:pt x="474" y="24"/>
                  </a:lnTo>
                  <a:lnTo>
                    <a:pt x="479" y="24"/>
                  </a:lnTo>
                  <a:lnTo>
                    <a:pt x="479" y="19"/>
                  </a:lnTo>
                  <a:lnTo>
                    <a:pt x="479" y="19"/>
                  </a:lnTo>
                  <a:lnTo>
                    <a:pt x="479" y="19"/>
                  </a:lnTo>
                  <a:lnTo>
                    <a:pt x="479" y="14"/>
                  </a:lnTo>
                  <a:lnTo>
                    <a:pt x="479" y="14"/>
                  </a:lnTo>
                  <a:lnTo>
                    <a:pt x="479" y="10"/>
                  </a:lnTo>
                  <a:lnTo>
                    <a:pt x="479" y="10"/>
                  </a:lnTo>
                  <a:lnTo>
                    <a:pt x="479" y="5"/>
                  </a:lnTo>
                  <a:lnTo>
                    <a:pt x="479" y="5"/>
                  </a:lnTo>
                  <a:lnTo>
                    <a:pt x="484" y="5"/>
                  </a:lnTo>
                  <a:lnTo>
                    <a:pt x="484" y="5"/>
                  </a:lnTo>
                  <a:lnTo>
                    <a:pt x="484" y="5"/>
                  </a:lnTo>
                  <a:lnTo>
                    <a:pt x="484" y="0"/>
                  </a:lnTo>
                  <a:lnTo>
                    <a:pt x="489" y="0"/>
                  </a:lnTo>
                  <a:lnTo>
                    <a:pt x="489" y="0"/>
                  </a:lnTo>
                  <a:lnTo>
                    <a:pt x="494" y="0"/>
                  </a:lnTo>
                  <a:lnTo>
                    <a:pt x="494" y="0"/>
                  </a:lnTo>
                  <a:lnTo>
                    <a:pt x="494" y="0"/>
                  </a:lnTo>
                  <a:lnTo>
                    <a:pt x="499" y="0"/>
                  </a:lnTo>
                  <a:lnTo>
                    <a:pt x="499" y="0"/>
                  </a:lnTo>
                  <a:lnTo>
                    <a:pt x="499" y="5"/>
                  </a:lnTo>
                  <a:lnTo>
                    <a:pt x="499" y="5"/>
                  </a:lnTo>
                  <a:lnTo>
                    <a:pt x="503" y="5"/>
                  </a:lnTo>
                  <a:lnTo>
                    <a:pt x="503" y="10"/>
                  </a:lnTo>
                  <a:lnTo>
                    <a:pt x="508" y="10"/>
                  </a:lnTo>
                  <a:lnTo>
                    <a:pt x="508" y="10"/>
                  </a:lnTo>
                  <a:lnTo>
                    <a:pt x="513" y="5"/>
                  </a:lnTo>
                  <a:lnTo>
                    <a:pt x="513" y="5"/>
                  </a:lnTo>
                  <a:lnTo>
                    <a:pt x="513" y="0"/>
                  </a:lnTo>
                  <a:lnTo>
                    <a:pt x="513" y="0"/>
                  </a:lnTo>
                  <a:lnTo>
                    <a:pt x="518" y="0"/>
                  </a:lnTo>
                  <a:lnTo>
                    <a:pt x="523" y="0"/>
                  </a:lnTo>
                  <a:lnTo>
                    <a:pt x="528" y="5"/>
                  </a:lnTo>
                  <a:lnTo>
                    <a:pt x="523" y="5"/>
                  </a:lnTo>
                  <a:lnTo>
                    <a:pt x="523" y="10"/>
                  </a:lnTo>
                  <a:lnTo>
                    <a:pt x="523" y="14"/>
                  </a:lnTo>
                  <a:lnTo>
                    <a:pt x="523" y="14"/>
                  </a:lnTo>
                  <a:lnTo>
                    <a:pt x="523" y="14"/>
                  </a:lnTo>
                  <a:lnTo>
                    <a:pt x="523" y="14"/>
                  </a:lnTo>
                  <a:lnTo>
                    <a:pt x="528" y="19"/>
                  </a:lnTo>
                  <a:lnTo>
                    <a:pt x="528" y="19"/>
                  </a:lnTo>
                  <a:lnTo>
                    <a:pt x="528" y="19"/>
                  </a:lnTo>
                  <a:lnTo>
                    <a:pt x="523" y="24"/>
                  </a:lnTo>
                  <a:lnTo>
                    <a:pt x="523" y="29"/>
                  </a:lnTo>
                  <a:lnTo>
                    <a:pt x="518" y="34"/>
                  </a:lnTo>
                  <a:lnTo>
                    <a:pt x="518" y="39"/>
                  </a:lnTo>
                  <a:lnTo>
                    <a:pt x="518" y="39"/>
                  </a:lnTo>
                  <a:lnTo>
                    <a:pt x="518" y="44"/>
                  </a:lnTo>
                  <a:lnTo>
                    <a:pt x="523" y="44"/>
                  </a:lnTo>
                  <a:lnTo>
                    <a:pt x="523" y="48"/>
                  </a:lnTo>
                  <a:lnTo>
                    <a:pt x="528" y="48"/>
                  </a:lnTo>
                  <a:lnTo>
                    <a:pt x="528" y="48"/>
                  </a:lnTo>
                  <a:lnTo>
                    <a:pt x="528" y="48"/>
                  </a:lnTo>
                  <a:lnTo>
                    <a:pt x="523" y="53"/>
                  </a:lnTo>
                  <a:lnTo>
                    <a:pt x="523" y="58"/>
                  </a:lnTo>
                  <a:lnTo>
                    <a:pt x="518" y="58"/>
                  </a:lnTo>
                  <a:lnTo>
                    <a:pt x="518" y="63"/>
                  </a:lnTo>
                  <a:lnTo>
                    <a:pt x="518" y="63"/>
                  </a:lnTo>
                  <a:lnTo>
                    <a:pt x="518" y="68"/>
                  </a:lnTo>
                  <a:lnTo>
                    <a:pt x="518" y="68"/>
                  </a:lnTo>
                  <a:lnTo>
                    <a:pt x="523" y="73"/>
                  </a:lnTo>
                  <a:lnTo>
                    <a:pt x="523" y="73"/>
                  </a:lnTo>
                  <a:lnTo>
                    <a:pt x="523" y="73"/>
                  </a:lnTo>
                  <a:lnTo>
                    <a:pt x="523" y="77"/>
                  </a:lnTo>
                  <a:lnTo>
                    <a:pt x="523" y="77"/>
                  </a:lnTo>
                  <a:lnTo>
                    <a:pt x="523" y="77"/>
                  </a:lnTo>
                  <a:lnTo>
                    <a:pt x="523" y="77"/>
                  </a:lnTo>
                  <a:lnTo>
                    <a:pt x="523" y="77"/>
                  </a:lnTo>
                  <a:lnTo>
                    <a:pt x="523" y="82"/>
                  </a:lnTo>
                  <a:lnTo>
                    <a:pt x="523" y="82"/>
                  </a:lnTo>
                  <a:lnTo>
                    <a:pt x="523" y="82"/>
                  </a:lnTo>
                  <a:lnTo>
                    <a:pt x="523" y="87"/>
                  </a:lnTo>
                  <a:lnTo>
                    <a:pt x="518" y="87"/>
                  </a:lnTo>
                  <a:lnTo>
                    <a:pt x="518" y="87"/>
                  </a:lnTo>
                  <a:lnTo>
                    <a:pt x="513" y="92"/>
                  </a:lnTo>
                  <a:lnTo>
                    <a:pt x="518" y="92"/>
                  </a:lnTo>
                  <a:lnTo>
                    <a:pt x="518" y="102"/>
                  </a:lnTo>
                  <a:lnTo>
                    <a:pt x="518" y="111"/>
                  </a:lnTo>
                  <a:lnTo>
                    <a:pt x="518" y="116"/>
                  </a:lnTo>
                  <a:lnTo>
                    <a:pt x="518" y="116"/>
                  </a:lnTo>
                  <a:lnTo>
                    <a:pt x="523" y="116"/>
                  </a:lnTo>
                  <a:lnTo>
                    <a:pt x="523" y="121"/>
                  </a:lnTo>
                  <a:lnTo>
                    <a:pt x="528" y="121"/>
                  </a:lnTo>
                  <a:lnTo>
                    <a:pt x="532" y="121"/>
                  </a:lnTo>
                  <a:lnTo>
                    <a:pt x="537" y="121"/>
                  </a:lnTo>
                  <a:lnTo>
                    <a:pt x="542" y="126"/>
                  </a:lnTo>
                  <a:lnTo>
                    <a:pt x="542" y="126"/>
                  </a:lnTo>
                  <a:lnTo>
                    <a:pt x="542" y="135"/>
                  </a:lnTo>
                  <a:lnTo>
                    <a:pt x="542" y="140"/>
                  </a:lnTo>
                  <a:lnTo>
                    <a:pt x="542" y="140"/>
                  </a:lnTo>
                  <a:lnTo>
                    <a:pt x="542" y="140"/>
                  </a:lnTo>
                  <a:lnTo>
                    <a:pt x="547" y="145"/>
                  </a:lnTo>
                  <a:lnTo>
                    <a:pt x="547" y="145"/>
                  </a:lnTo>
                  <a:lnTo>
                    <a:pt x="552" y="145"/>
                  </a:lnTo>
                  <a:lnTo>
                    <a:pt x="557" y="145"/>
                  </a:lnTo>
                  <a:lnTo>
                    <a:pt x="557" y="140"/>
                  </a:lnTo>
                  <a:lnTo>
                    <a:pt x="557" y="140"/>
                  </a:lnTo>
                  <a:lnTo>
                    <a:pt x="557" y="140"/>
                  </a:lnTo>
                  <a:lnTo>
                    <a:pt x="562" y="140"/>
                  </a:lnTo>
                  <a:lnTo>
                    <a:pt x="562" y="140"/>
                  </a:lnTo>
                  <a:lnTo>
                    <a:pt x="566" y="140"/>
                  </a:lnTo>
                  <a:lnTo>
                    <a:pt x="566" y="140"/>
                  </a:lnTo>
                  <a:lnTo>
                    <a:pt x="571" y="140"/>
                  </a:lnTo>
                  <a:lnTo>
                    <a:pt x="571" y="135"/>
                  </a:lnTo>
                  <a:lnTo>
                    <a:pt x="571" y="135"/>
                  </a:lnTo>
                  <a:lnTo>
                    <a:pt x="576" y="135"/>
                  </a:lnTo>
                  <a:lnTo>
                    <a:pt x="576" y="131"/>
                  </a:lnTo>
                  <a:lnTo>
                    <a:pt x="576" y="131"/>
                  </a:lnTo>
                  <a:lnTo>
                    <a:pt x="576" y="126"/>
                  </a:lnTo>
                  <a:lnTo>
                    <a:pt x="576" y="126"/>
                  </a:lnTo>
                  <a:lnTo>
                    <a:pt x="576" y="121"/>
                  </a:lnTo>
                  <a:lnTo>
                    <a:pt x="571" y="121"/>
                  </a:lnTo>
                  <a:lnTo>
                    <a:pt x="571" y="121"/>
                  </a:lnTo>
                  <a:lnTo>
                    <a:pt x="571" y="116"/>
                  </a:lnTo>
                  <a:lnTo>
                    <a:pt x="571" y="116"/>
                  </a:lnTo>
                  <a:lnTo>
                    <a:pt x="571" y="116"/>
                  </a:lnTo>
                  <a:lnTo>
                    <a:pt x="571" y="116"/>
                  </a:lnTo>
                  <a:lnTo>
                    <a:pt x="571" y="111"/>
                  </a:lnTo>
                  <a:lnTo>
                    <a:pt x="571" y="111"/>
                  </a:lnTo>
                  <a:lnTo>
                    <a:pt x="571" y="111"/>
                  </a:lnTo>
                  <a:lnTo>
                    <a:pt x="576" y="111"/>
                  </a:lnTo>
                  <a:lnTo>
                    <a:pt x="581" y="111"/>
                  </a:lnTo>
                  <a:lnTo>
                    <a:pt x="581" y="111"/>
                  </a:lnTo>
                  <a:lnTo>
                    <a:pt x="581" y="111"/>
                  </a:lnTo>
                  <a:lnTo>
                    <a:pt x="586" y="111"/>
                  </a:lnTo>
                  <a:lnTo>
                    <a:pt x="586" y="111"/>
                  </a:lnTo>
                  <a:lnTo>
                    <a:pt x="586" y="116"/>
                  </a:lnTo>
                  <a:lnTo>
                    <a:pt x="586" y="116"/>
                  </a:lnTo>
                  <a:lnTo>
                    <a:pt x="586" y="116"/>
                  </a:lnTo>
                  <a:lnTo>
                    <a:pt x="591" y="116"/>
                  </a:lnTo>
                  <a:lnTo>
                    <a:pt x="591" y="121"/>
                  </a:lnTo>
                  <a:lnTo>
                    <a:pt x="591" y="116"/>
                  </a:lnTo>
                  <a:lnTo>
                    <a:pt x="595" y="116"/>
                  </a:lnTo>
                  <a:lnTo>
                    <a:pt x="595" y="116"/>
                  </a:lnTo>
                  <a:lnTo>
                    <a:pt x="600" y="116"/>
                  </a:lnTo>
                  <a:lnTo>
                    <a:pt x="600" y="116"/>
                  </a:lnTo>
                  <a:lnTo>
                    <a:pt x="600" y="116"/>
                  </a:lnTo>
                  <a:lnTo>
                    <a:pt x="600" y="116"/>
                  </a:lnTo>
                  <a:lnTo>
                    <a:pt x="600" y="116"/>
                  </a:lnTo>
                  <a:lnTo>
                    <a:pt x="605" y="116"/>
                  </a:lnTo>
                  <a:lnTo>
                    <a:pt x="605" y="116"/>
                  </a:lnTo>
                  <a:lnTo>
                    <a:pt x="605" y="116"/>
                  </a:lnTo>
                  <a:lnTo>
                    <a:pt x="605" y="116"/>
                  </a:lnTo>
                  <a:lnTo>
                    <a:pt x="610" y="116"/>
                  </a:lnTo>
                  <a:lnTo>
                    <a:pt x="610" y="116"/>
                  </a:lnTo>
                  <a:lnTo>
                    <a:pt x="615" y="116"/>
                  </a:lnTo>
                  <a:lnTo>
                    <a:pt x="615" y="116"/>
                  </a:lnTo>
                  <a:lnTo>
                    <a:pt x="620" y="116"/>
                  </a:lnTo>
                  <a:lnTo>
                    <a:pt x="620" y="116"/>
                  </a:lnTo>
                  <a:lnTo>
                    <a:pt x="620" y="116"/>
                  </a:lnTo>
                  <a:lnTo>
                    <a:pt x="620" y="116"/>
                  </a:lnTo>
                  <a:lnTo>
                    <a:pt x="620" y="116"/>
                  </a:lnTo>
                  <a:lnTo>
                    <a:pt x="624" y="121"/>
                  </a:lnTo>
                  <a:lnTo>
                    <a:pt x="624" y="126"/>
                  </a:lnTo>
                  <a:lnTo>
                    <a:pt x="624" y="131"/>
                  </a:lnTo>
                  <a:lnTo>
                    <a:pt x="629" y="131"/>
                  </a:lnTo>
                  <a:lnTo>
                    <a:pt x="629" y="135"/>
                  </a:lnTo>
                  <a:lnTo>
                    <a:pt x="629" y="135"/>
                  </a:lnTo>
                  <a:lnTo>
                    <a:pt x="624" y="140"/>
                  </a:lnTo>
                  <a:lnTo>
                    <a:pt x="624" y="140"/>
                  </a:lnTo>
                  <a:lnTo>
                    <a:pt x="624" y="145"/>
                  </a:lnTo>
                  <a:lnTo>
                    <a:pt x="624" y="145"/>
                  </a:lnTo>
                  <a:lnTo>
                    <a:pt x="620" y="150"/>
                  </a:lnTo>
                  <a:lnTo>
                    <a:pt x="615" y="155"/>
                  </a:lnTo>
                  <a:lnTo>
                    <a:pt x="615" y="155"/>
                  </a:lnTo>
                  <a:lnTo>
                    <a:pt x="610" y="155"/>
                  </a:lnTo>
                  <a:lnTo>
                    <a:pt x="595" y="160"/>
                  </a:lnTo>
                  <a:lnTo>
                    <a:pt x="586" y="160"/>
                  </a:lnTo>
                  <a:lnTo>
                    <a:pt x="581" y="164"/>
                  </a:lnTo>
                  <a:lnTo>
                    <a:pt x="576" y="164"/>
                  </a:lnTo>
                  <a:lnTo>
                    <a:pt x="576" y="164"/>
                  </a:lnTo>
                  <a:lnTo>
                    <a:pt x="571" y="164"/>
                  </a:lnTo>
                  <a:lnTo>
                    <a:pt x="571" y="164"/>
                  </a:lnTo>
                  <a:lnTo>
                    <a:pt x="566" y="164"/>
                  </a:lnTo>
                  <a:lnTo>
                    <a:pt x="566" y="160"/>
                  </a:lnTo>
                  <a:lnTo>
                    <a:pt x="562" y="160"/>
                  </a:lnTo>
                  <a:lnTo>
                    <a:pt x="562" y="155"/>
                  </a:lnTo>
                  <a:lnTo>
                    <a:pt x="557" y="155"/>
                  </a:lnTo>
                  <a:lnTo>
                    <a:pt x="557" y="155"/>
                  </a:lnTo>
                  <a:lnTo>
                    <a:pt x="557" y="155"/>
                  </a:lnTo>
                  <a:lnTo>
                    <a:pt x="552" y="160"/>
                  </a:lnTo>
                  <a:lnTo>
                    <a:pt x="552" y="160"/>
                  </a:lnTo>
                  <a:lnTo>
                    <a:pt x="547" y="164"/>
                  </a:lnTo>
                  <a:lnTo>
                    <a:pt x="547" y="169"/>
                  </a:lnTo>
                  <a:lnTo>
                    <a:pt x="542" y="179"/>
                  </a:lnTo>
                  <a:lnTo>
                    <a:pt x="542" y="184"/>
                  </a:lnTo>
                  <a:lnTo>
                    <a:pt x="542" y="193"/>
                  </a:lnTo>
                  <a:lnTo>
                    <a:pt x="542" y="193"/>
                  </a:lnTo>
                  <a:lnTo>
                    <a:pt x="537" y="193"/>
                  </a:lnTo>
                  <a:lnTo>
                    <a:pt x="537" y="198"/>
                  </a:lnTo>
                  <a:lnTo>
                    <a:pt x="532" y="198"/>
                  </a:lnTo>
                  <a:lnTo>
                    <a:pt x="528" y="203"/>
                  </a:lnTo>
                  <a:lnTo>
                    <a:pt x="528" y="203"/>
                  </a:lnTo>
                  <a:lnTo>
                    <a:pt x="523" y="203"/>
                  </a:lnTo>
                  <a:lnTo>
                    <a:pt x="523" y="208"/>
                  </a:lnTo>
                  <a:lnTo>
                    <a:pt x="518" y="208"/>
                  </a:lnTo>
                  <a:lnTo>
                    <a:pt x="518" y="208"/>
                  </a:lnTo>
                  <a:lnTo>
                    <a:pt x="518" y="213"/>
                  </a:lnTo>
                  <a:lnTo>
                    <a:pt x="513" y="208"/>
                  </a:lnTo>
                  <a:lnTo>
                    <a:pt x="513" y="208"/>
                  </a:lnTo>
                  <a:lnTo>
                    <a:pt x="513" y="208"/>
                  </a:lnTo>
                  <a:lnTo>
                    <a:pt x="513" y="208"/>
                  </a:lnTo>
                  <a:lnTo>
                    <a:pt x="508" y="208"/>
                  </a:lnTo>
                  <a:lnTo>
                    <a:pt x="503" y="208"/>
                  </a:lnTo>
                  <a:lnTo>
                    <a:pt x="499" y="213"/>
                  </a:lnTo>
                  <a:lnTo>
                    <a:pt x="494" y="213"/>
                  </a:lnTo>
                  <a:lnTo>
                    <a:pt x="494" y="213"/>
                  </a:lnTo>
                  <a:lnTo>
                    <a:pt x="494" y="213"/>
                  </a:lnTo>
                  <a:lnTo>
                    <a:pt x="494" y="213"/>
                  </a:lnTo>
                  <a:lnTo>
                    <a:pt x="494" y="213"/>
                  </a:lnTo>
                  <a:lnTo>
                    <a:pt x="494" y="218"/>
                  </a:lnTo>
                  <a:lnTo>
                    <a:pt x="494" y="218"/>
                  </a:lnTo>
                  <a:lnTo>
                    <a:pt x="494" y="218"/>
                  </a:lnTo>
                  <a:lnTo>
                    <a:pt x="494" y="218"/>
                  </a:lnTo>
                  <a:lnTo>
                    <a:pt x="494" y="218"/>
                  </a:lnTo>
                  <a:lnTo>
                    <a:pt x="494" y="218"/>
                  </a:lnTo>
                  <a:lnTo>
                    <a:pt x="489" y="218"/>
                  </a:lnTo>
                  <a:lnTo>
                    <a:pt x="489" y="218"/>
                  </a:lnTo>
                  <a:lnTo>
                    <a:pt x="484" y="218"/>
                  </a:lnTo>
                  <a:lnTo>
                    <a:pt x="484" y="222"/>
                  </a:lnTo>
                  <a:lnTo>
                    <a:pt x="484" y="222"/>
                  </a:lnTo>
                  <a:lnTo>
                    <a:pt x="484" y="222"/>
                  </a:lnTo>
                  <a:lnTo>
                    <a:pt x="479" y="227"/>
                  </a:lnTo>
                  <a:lnTo>
                    <a:pt x="474" y="227"/>
                  </a:lnTo>
                  <a:lnTo>
                    <a:pt x="470" y="227"/>
                  </a:lnTo>
                  <a:lnTo>
                    <a:pt x="470" y="227"/>
                  </a:lnTo>
                  <a:lnTo>
                    <a:pt x="470" y="232"/>
                  </a:lnTo>
                  <a:lnTo>
                    <a:pt x="470" y="232"/>
                  </a:lnTo>
                  <a:lnTo>
                    <a:pt x="470" y="232"/>
                  </a:lnTo>
                  <a:lnTo>
                    <a:pt x="470" y="232"/>
                  </a:lnTo>
                  <a:lnTo>
                    <a:pt x="474" y="232"/>
                  </a:lnTo>
                  <a:lnTo>
                    <a:pt x="474" y="232"/>
                  </a:lnTo>
                  <a:lnTo>
                    <a:pt x="474" y="232"/>
                  </a:lnTo>
                  <a:lnTo>
                    <a:pt x="479" y="232"/>
                  </a:lnTo>
                  <a:lnTo>
                    <a:pt x="479" y="237"/>
                  </a:lnTo>
                  <a:lnTo>
                    <a:pt x="474" y="237"/>
                  </a:lnTo>
                  <a:lnTo>
                    <a:pt x="474" y="237"/>
                  </a:lnTo>
                  <a:lnTo>
                    <a:pt x="470" y="237"/>
                  </a:lnTo>
                  <a:lnTo>
                    <a:pt x="470" y="237"/>
                  </a:lnTo>
                  <a:lnTo>
                    <a:pt x="470" y="237"/>
                  </a:lnTo>
                  <a:lnTo>
                    <a:pt x="470" y="237"/>
                  </a:lnTo>
                  <a:lnTo>
                    <a:pt x="470" y="242"/>
                  </a:lnTo>
                  <a:lnTo>
                    <a:pt x="470" y="242"/>
                  </a:lnTo>
                  <a:lnTo>
                    <a:pt x="474" y="242"/>
                  </a:lnTo>
                  <a:lnTo>
                    <a:pt x="474" y="242"/>
                  </a:lnTo>
                  <a:lnTo>
                    <a:pt x="474" y="242"/>
                  </a:lnTo>
                  <a:lnTo>
                    <a:pt x="474" y="242"/>
                  </a:lnTo>
                  <a:lnTo>
                    <a:pt x="474" y="242"/>
                  </a:lnTo>
                  <a:lnTo>
                    <a:pt x="474" y="247"/>
                  </a:lnTo>
                  <a:lnTo>
                    <a:pt x="474" y="247"/>
                  </a:lnTo>
                  <a:lnTo>
                    <a:pt x="470" y="247"/>
                  </a:lnTo>
                  <a:lnTo>
                    <a:pt x="465" y="247"/>
                  </a:lnTo>
                  <a:lnTo>
                    <a:pt x="460" y="247"/>
                  </a:lnTo>
                  <a:lnTo>
                    <a:pt x="460" y="247"/>
                  </a:lnTo>
                  <a:lnTo>
                    <a:pt x="460" y="247"/>
                  </a:lnTo>
                  <a:lnTo>
                    <a:pt x="455" y="252"/>
                  </a:lnTo>
                  <a:lnTo>
                    <a:pt x="455" y="252"/>
                  </a:lnTo>
                  <a:lnTo>
                    <a:pt x="450" y="252"/>
                  </a:lnTo>
                  <a:lnTo>
                    <a:pt x="445" y="256"/>
                  </a:lnTo>
                  <a:lnTo>
                    <a:pt x="445" y="256"/>
                  </a:lnTo>
                  <a:lnTo>
                    <a:pt x="445" y="256"/>
                  </a:lnTo>
                  <a:lnTo>
                    <a:pt x="445" y="256"/>
                  </a:lnTo>
                  <a:lnTo>
                    <a:pt x="440" y="261"/>
                  </a:lnTo>
                  <a:lnTo>
                    <a:pt x="440" y="266"/>
                  </a:lnTo>
                  <a:lnTo>
                    <a:pt x="440" y="266"/>
                  </a:lnTo>
                  <a:lnTo>
                    <a:pt x="440" y="266"/>
                  </a:lnTo>
                  <a:lnTo>
                    <a:pt x="440" y="271"/>
                  </a:lnTo>
                  <a:lnTo>
                    <a:pt x="445" y="271"/>
                  </a:lnTo>
                  <a:lnTo>
                    <a:pt x="450" y="271"/>
                  </a:lnTo>
                  <a:lnTo>
                    <a:pt x="450" y="271"/>
                  </a:lnTo>
                  <a:lnTo>
                    <a:pt x="450" y="276"/>
                  </a:lnTo>
                  <a:lnTo>
                    <a:pt x="450" y="276"/>
                  </a:lnTo>
                  <a:lnTo>
                    <a:pt x="450" y="276"/>
                  </a:lnTo>
                  <a:lnTo>
                    <a:pt x="450" y="276"/>
                  </a:lnTo>
                  <a:lnTo>
                    <a:pt x="450" y="276"/>
                  </a:lnTo>
                  <a:lnTo>
                    <a:pt x="445" y="276"/>
                  </a:lnTo>
                  <a:lnTo>
                    <a:pt x="445" y="276"/>
                  </a:lnTo>
                  <a:lnTo>
                    <a:pt x="445" y="276"/>
                  </a:lnTo>
                  <a:lnTo>
                    <a:pt x="445" y="276"/>
                  </a:lnTo>
                  <a:lnTo>
                    <a:pt x="445" y="281"/>
                  </a:lnTo>
                  <a:lnTo>
                    <a:pt x="445" y="281"/>
                  </a:lnTo>
                  <a:lnTo>
                    <a:pt x="440" y="281"/>
                  </a:lnTo>
                  <a:lnTo>
                    <a:pt x="440" y="281"/>
                  </a:lnTo>
                  <a:lnTo>
                    <a:pt x="440" y="281"/>
                  </a:lnTo>
                  <a:lnTo>
                    <a:pt x="436" y="281"/>
                  </a:lnTo>
                  <a:lnTo>
                    <a:pt x="436" y="276"/>
                  </a:lnTo>
                  <a:lnTo>
                    <a:pt x="431" y="276"/>
                  </a:lnTo>
                  <a:lnTo>
                    <a:pt x="431" y="281"/>
                  </a:lnTo>
                  <a:lnTo>
                    <a:pt x="431" y="281"/>
                  </a:lnTo>
                  <a:lnTo>
                    <a:pt x="431" y="281"/>
                  </a:lnTo>
                  <a:lnTo>
                    <a:pt x="426" y="281"/>
                  </a:lnTo>
                  <a:lnTo>
                    <a:pt x="421" y="281"/>
                  </a:lnTo>
                  <a:lnTo>
                    <a:pt x="421" y="281"/>
                  </a:lnTo>
                  <a:lnTo>
                    <a:pt x="421" y="285"/>
                  </a:lnTo>
                  <a:lnTo>
                    <a:pt x="416" y="285"/>
                  </a:lnTo>
                  <a:lnTo>
                    <a:pt x="416" y="290"/>
                  </a:lnTo>
                  <a:lnTo>
                    <a:pt x="416" y="295"/>
                  </a:lnTo>
                  <a:lnTo>
                    <a:pt x="411" y="295"/>
                  </a:lnTo>
                  <a:lnTo>
                    <a:pt x="411" y="300"/>
                  </a:lnTo>
                  <a:lnTo>
                    <a:pt x="407" y="305"/>
                  </a:lnTo>
                  <a:lnTo>
                    <a:pt x="407" y="310"/>
                  </a:lnTo>
                  <a:lnTo>
                    <a:pt x="407" y="310"/>
                  </a:lnTo>
                  <a:lnTo>
                    <a:pt x="407" y="314"/>
                  </a:lnTo>
                  <a:lnTo>
                    <a:pt x="407" y="314"/>
                  </a:lnTo>
                  <a:lnTo>
                    <a:pt x="407" y="314"/>
                  </a:lnTo>
                  <a:lnTo>
                    <a:pt x="407" y="314"/>
                  </a:lnTo>
                  <a:lnTo>
                    <a:pt x="411" y="319"/>
                  </a:lnTo>
                  <a:lnTo>
                    <a:pt x="411" y="319"/>
                  </a:lnTo>
                  <a:lnTo>
                    <a:pt x="411" y="319"/>
                  </a:lnTo>
                  <a:lnTo>
                    <a:pt x="411" y="324"/>
                  </a:lnTo>
                  <a:lnTo>
                    <a:pt x="407" y="324"/>
                  </a:lnTo>
                  <a:lnTo>
                    <a:pt x="407" y="324"/>
                  </a:lnTo>
                  <a:lnTo>
                    <a:pt x="402" y="324"/>
                  </a:lnTo>
                  <a:lnTo>
                    <a:pt x="402" y="324"/>
                  </a:lnTo>
                  <a:lnTo>
                    <a:pt x="402" y="324"/>
                  </a:lnTo>
                  <a:lnTo>
                    <a:pt x="397" y="324"/>
                  </a:lnTo>
                  <a:lnTo>
                    <a:pt x="397" y="324"/>
                  </a:lnTo>
                  <a:lnTo>
                    <a:pt x="392" y="329"/>
                  </a:lnTo>
                  <a:lnTo>
                    <a:pt x="392" y="329"/>
                  </a:lnTo>
                  <a:lnTo>
                    <a:pt x="387" y="324"/>
                  </a:lnTo>
                  <a:lnTo>
                    <a:pt x="387" y="329"/>
                  </a:lnTo>
                  <a:lnTo>
                    <a:pt x="387" y="329"/>
                  </a:lnTo>
                  <a:lnTo>
                    <a:pt x="387" y="329"/>
                  </a:lnTo>
                  <a:lnTo>
                    <a:pt x="387" y="329"/>
                  </a:lnTo>
                  <a:lnTo>
                    <a:pt x="382" y="329"/>
                  </a:lnTo>
                  <a:lnTo>
                    <a:pt x="378" y="329"/>
                  </a:lnTo>
                  <a:lnTo>
                    <a:pt x="378" y="329"/>
                  </a:lnTo>
                  <a:lnTo>
                    <a:pt x="373" y="329"/>
                  </a:lnTo>
                  <a:lnTo>
                    <a:pt x="373" y="329"/>
                  </a:lnTo>
                  <a:lnTo>
                    <a:pt x="373" y="329"/>
                  </a:lnTo>
                  <a:lnTo>
                    <a:pt x="368" y="329"/>
                  </a:lnTo>
                  <a:lnTo>
                    <a:pt x="368" y="334"/>
                  </a:lnTo>
                  <a:lnTo>
                    <a:pt x="368" y="339"/>
                  </a:lnTo>
                  <a:lnTo>
                    <a:pt x="368" y="339"/>
                  </a:lnTo>
                  <a:lnTo>
                    <a:pt x="368" y="343"/>
                  </a:lnTo>
                  <a:lnTo>
                    <a:pt x="373" y="343"/>
                  </a:lnTo>
                  <a:lnTo>
                    <a:pt x="373" y="348"/>
                  </a:lnTo>
                  <a:lnTo>
                    <a:pt x="373" y="353"/>
                  </a:lnTo>
                  <a:lnTo>
                    <a:pt x="373" y="353"/>
                  </a:lnTo>
                  <a:lnTo>
                    <a:pt x="373" y="358"/>
                  </a:lnTo>
                  <a:lnTo>
                    <a:pt x="378" y="358"/>
                  </a:lnTo>
                  <a:lnTo>
                    <a:pt x="378" y="358"/>
                  </a:lnTo>
                  <a:lnTo>
                    <a:pt x="373" y="358"/>
                  </a:lnTo>
                  <a:lnTo>
                    <a:pt x="373" y="358"/>
                  </a:lnTo>
                  <a:lnTo>
                    <a:pt x="373" y="358"/>
                  </a:lnTo>
                  <a:lnTo>
                    <a:pt x="368" y="358"/>
                  </a:lnTo>
                  <a:lnTo>
                    <a:pt x="368" y="358"/>
                  </a:lnTo>
                  <a:lnTo>
                    <a:pt x="368" y="358"/>
                  </a:lnTo>
                  <a:lnTo>
                    <a:pt x="368" y="363"/>
                  </a:lnTo>
                  <a:lnTo>
                    <a:pt x="368" y="363"/>
                  </a:lnTo>
                  <a:lnTo>
                    <a:pt x="363" y="368"/>
                  </a:lnTo>
                  <a:lnTo>
                    <a:pt x="363" y="368"/>
                  </a:lnTo>
                  <a:lnTo>
                    <a:pt x="363" y="372"/>
                  </a:lnTo>
                  <a:lnTo>
                    <a:pt x="363" y="372"/>
                  </a:lnTo>
                  <a:lnTo>
                    <a:pt x="363" y="377"/>
                  </a:lnTo>
                  <a:lnTo>
                    <a:pt x="363" y="377"/>
                  </a:lnTo>
                  <a:lnTo>
                    <a:pt x="358" y="377"/>
                  </a:lnTo>
                  <a:lnTo>
                    <a:pt x="358" y="382"/>
                  </a:lnTo>
                  <a:lnTo>
                    <a:pt x="353" y="387"/>
                  </a:lnTo>
                  <a:lnTo>
                    <a:pt x="349" y="392"/>
                  </a:lnTo>
                  <a:lnTo>
                    <a:pt x="344" y="397"/>
                  </a:lnTo>
                  <a:lnTo>
                    <a:pt x="334" y="406"/>
                  </a:lnTo>
                  <a:lnTo>
                    <a:pt x="334" y="406"/>
                  </a:lnTo>
                  <a:lnTo>
                    <a:pt x="329" y="411"/>
                  </a:lnTo>
                  <a:lnTo>
                    <a:pt x="324" y="411"/>
                  </a:lnTo>
                  <a:lnTo>
                    <a:pt x="319" y="416"/>
                  </a:lnTo>
                  <a:lnTo>
                    <a:pt x="319" y="416"/>
                  </a:lnTo>
                  <a:lnTo>
                    <a:pt x="319" y="416"/>
                  </a:lnTo>
                  <a:lnTo>
                    <a:pt x="315" y="416"/>
                  </a:lnTo>
                  <a:lnTo>
                    <a:pt x="315" y="416"/>
                  </a:lnTo>
                  <a:lnTo>
                    <a:pt x="310" y="416"/>
                  </a:lnTo>
                  <a:lnTo>
                    <a:pt x="310" y="416"/>
                  </a:lnTo>
                  <a:lnTo>
                    <a:pt x="310" y="416"/>
                  </a:lnTo>
                  <a:lnTo>
                    <a:pt x="310" y="416"/>
                  </a:lnTo>
                  <a:lnTo>
                    <a:pt x="310" y="416"/>
                  </a:lnTo>
                  <a:lnTo>
                    <a:pt x="310" y="416"/>
                  </a:lnTo>
                  <a:lnTo>
                    <a:pt x="305" y="416"/>
                  </a:lnTo>
                  <a:lnTo>
                    <a:pt x="305" y="416"/>
                  </a:lnTo>
                  <a:lnTo>
                    <a:pt x="305" y="416"/>
                  </a:lnTo>
                  <a:lnTo>
                    <a:pt x="305" y="411"/>
                  </a:lnTo>
                  <a:lnTo>
                    <a:pt x="305" y="411"/>
                  </a:lnTo>
                  <a:lnTo>
                    <a:pt x="305" y="406"/>
                  </a:lnTo>
                  <a:lnTo>
                    <a:pt x="305" y="406"/>
                  </a:lnTo>
                  <a:lnTo>
                    <a:pt x="300" y="406"/>
                  </a:lnTo>
                  <a:lnTo>
                    <a:pt x="300" y="406"/>
                  </a:lnTo>
                  <a:lnTo>
                    <a:pt x="300" y="406"/>
                  </a:lnTo>
                  <a:lnTo>
                    <a:pt x="300" y="401"/>
                  </a:lnTo>
                  <a:lnTo>
                    <a:pt x="295" y="401"/>
                  </a:lnTo>
                  <a:lnTo>
                    <a:pt x="295" y="401"/>
                  </a:lnTo>
                  <a:lnTo>
                    <a:pt x="295" y="401"/>
                  </a:lnTo>
                  <a:lnTo>
                    <a:pt x="295" y="397"/>
                  </a:lnTo>
                  <a:lnTo>
                    <a:pt x="290" y="397"/>
                  </a:lnTo>
                  <a:lnTo>
                    <a:pt x="290" y="397"/>
                  </a:lnTo>
                  <a:lnTo>
                    <a:pt x="286" y="392"/>
                  </a:lnTo>
                  <a:lnTo>
                    <a:pt x="286" y="392"/>
                  </a:lnTo>
                  <a:lnTo>
                    <a:pt x="286" y="387"/>
                  </a:lnTo>
                  <a:lnTo>
                    <a:pt x="286" y="387"/>
                  </a:lnTo>
                  <a:lnTo>
                    <a:pt x="286" y="382"/>
                  </a:lnTo>
                  <a:lnTo>
                    <a:pt x="286" y="382"/>
                  </a:lnTo>
                  <a:lnTo>
                    <a:pt x="286" y="382"/>
                  </a:lnTo>
                  <a:lnTo>
                    <a:pt x="281" y="382"/>
                  </a:lnTo>
                  <a:lnTo>
                    <a:pt x="281" y="382"/>
                  </a:lnTo>
                  <a:lnTo>
                    <a:pt x="276" y="377"/>
                  </a:lnTo>
                  <a:lnTo>
                    <a:pt x="276" y="377"/>
                  </a:lnTo>
                  <a:lnTo>
                    <a:pt x="271" y="377"/>
                  </a:lnTo>
                  <a:lnTo>
                    <a:pt x="271" y="372"/>
                  </a:lnTo>
                  <a:lnTo>
                    <a:pt x="271" y="372"/>
                  </a:lnTo>
                  <a:lnTo>
                    <a:pt x="271" y="368"/>
                  </a:lnTo>
                  <a:lnTo>
                    <a:pt x="271" y="368"/>
                  </a:lnTo>
                  <a:lnTo>
                    <a:pt x="271" y="363"/>
                  </a:lnTo>
                  <a:lnTo>
                    <a:pt x="266" y="363"/>
                  </a:lnTo>
                  <a:lnTo>
                    <a:pt x="266" y="363"/>
                  </a:lnTo>
                  <a:lnTo>
                    <a:pt x="266" y="358"/>
                  </a:lnTo>
                  <a:lnTo>
                    <a:pt x="261" y="358"/>
                  </a:lnTo>
                  <a:lnTo>
                    <a:pt x="261" y="353"/>
                  </a:lnTo>
                  <a:lnTo>
                    <a:pt x="261" y="353"/>
                  </a:lnTo>
                  <a:lnTo>
                    <a:pt x="257" y="353"/>
                  </a:lnTo>
                  <a:lnTo>
                    <a:pt x="257" y="348"/>
                  </a:lnTo>
                  <a:lnTo>
                    <a:pt x="252" y="348"/>
                  </a:lnTo>
                  <a:lnTo>
                    <a:pt x="252" y="348"/>
                  </a:lnTo>
                  <a:lnTo>
                    <a:pt x="252" y="343"/>
                  </a:lnTo>
                  <a:lnTo>
                    <a:pt x="247" y="343"/>
                  </a:lnTo>
                  <a:lnTo>
                    <a:pt x="247" y="343"/>
                  </a:lnTo>
                  <a:lnTo>
                    <a:pt x="247" y="339"/>
                  </a:lnTo>
                  <a:lnTo>
                    <a:pt x="252" y="339"/>
                  </a:lnTo>
                  <a:lnTo>
                    <a:pt x="252" y="334"/>
                  </a:lnTo>
                  <a:lnTo>
                    <a:pt x="252" y="334"/>
                  </a:lnTo>
                  <a:lnTo>
                    <a:pt x="252" y="329"/>
                  </a:lnTo>
                  <a:lnTo>
                    <a:pt x="252" y="329"/>
                  </a:lnTo>
                  <a:lnTo>
                    <a:pt x="247" y="324"/>
                  </a:lnTo>
                  <a:lnTo>
                    <a:pt x="247" y="324"/>
                  </a:lnTo>
                  <a:lnTo>
                    <a:pt x="247" y="324"/>
                  </a:lnTo>
                  <a:lnTo>
                    <a:pt x="242" y="319"/>
                  </a:lnTo>
                  <a:lnTo>
                    <a:pt x="237" y="319"/>
                  </a:lnTo>
                  <a:lnTo>
                    <a:pt x="237" y="319"/>
                  </a:lnTo>
                  <a:lnTo>
                    <a:pt x="232" y="324"/>
                  </a:lnTo>
                  <a:lnTo>
                    <a:pt x="232" y="319"/>
                  </a:lnTo>
                  <a:lnTo>
                    <a:pt x="228" y="319"/>
                  </a:lnTo>
                  <a:lnTo>
                    <a:pt x="228" y="319"/>
                  </a:lnTo>
                  <a:lnTo>
                    <a:pt x="223" y="319"/>
                  </a:lnTo>
                  <a:lnTo>
                    <a:pt x="223" y="319"/>
                  </a:lnTo>
                  <a:lnTo>
                    <a:pt x="223" y="314"/>
                  </a:lnTo>
                  <a:lnTo>
                    <a:pt x="223" y="314"/>
                  </a:lnTo>
                  <a:lnTo>
                    <a:pt x="218" y="314"/>
                  </a:lnTo>
                  <a:lnTo>
                    <a:pt x="218" y="314"/>
                  </a:lnTo>
                  <a:lnTo>
                    <a:pt x="218" y="314"/>
                  </a:lnTo>
                  <a:lnTo>
                    <a:pt x="218" y="310"/>
                  </a:lnTo>
                  <a:lnTo>
                    <a:pt x="218" y="310"/>
                  </a:lnTo>
                  <a:lnTo>
                    <a:pt x="213" y="310"/>
                  </a:lnTo>
                  <a:lnTo>
                    <a:pt x="213" y="310"/>
                  </a:lnTo>
                  <a:lnTo>
                    <a:pt x="213" y="310"/>
                  </a:lnTo>
                  <a:lnTo>
                    <a:pt x="218" y="305"/>
                  </a:lnTo>
                  <a:lnTo>
                    <a:pt x="218" y="305"/>
                  </a:lnTo>
                  <a:lnTo>
                    <a:pt x="218" y="305"/>
                  </a:lnTo>
                  <a:lnTo>
                    <a:pt x="213" y="300"/>
                  </a:lnTo>
                  <a:lnTo>
                    <a:pt x="213" y="300"/>
                  </a:lnTo>
                  <a:lnTo>
                    <a:pt x="213" y="300"/>
                  </a:lnTo>
                  <a:lnTo>
                    <a:pt x="208" y="300"/>
                  </a:lnTo>
                  <a:lnTo>
                    <a:pt x="208" y="300"/>
                  </a:lnTo>
                  <a:lnTo>
                    <a:pt x="208" y="300"/>
                  </a:lnTo>
                  <a:lnTo>
                    <a:pt x="208" y="300"/>
                  </a:lnTo>
                  <a:lnTo>
                    <a:pt x="203" y="300"/>
                  </a:lnTo>
                  <a:lnTo>
                    <a:pt x="203" y="305"/>
                  </a:lnTo>
                  <a:lnTo>
                    <a:pt x="203" y="305"/>
                  </a:lnTo>
                  <a:lnTo>
                    <a:pt x="203" y="305"/>
                  </a:lnTo>
                  <a:lnTo>
                    <a:pt x="203" y="305"/>
                  </a:lnTo>
                  <a:lnTo>
                    <a:pt x="203" y="305"/>
                  </a:lnTo>
                  <a:lnTo>
                    <a:pt x="203" y="305"/>
                  </a:lnTo>
                  <a:lnTo>
                    <a:pt x="198" y="305"/>
                  </a:lnTo>
                  <a:lnTo>
                    <a:pt x="198" y="305"/>
                  </a:lnTo>
                  <a:lnTo>
                    <a:pt x="194" y="300"/>
                  </a:lnTo>
                  <a:lnTo>
                    <a:pt x="194" y="300"/>
                  </a:lnTo>
                  <a:lnTo>
                    <a:pt x="194" y="295"/>
                  </a:lnTo>
                  <a:lnTo>
                    <a:pt x="194" y="295"/>
                  </a:lnTo>
                  <a:lnTo>
                    <a:pt x="194" y="295"/>
                  </a:lnTo>
                  <a:lnTo>
                    <a:pt x="189" y="295"/>
                  </a:lnTo>
                  <a:lnTo>
                    <a:pt x="189" y="295"/>
                  </a:lnTo>
                  <a:lnTo>
                    <a:pt x="184" y="295"/>
                  </a:lnTo>
                  <a:lnTo>
                    <a:pt x="184" y="295"/>
                  </a:lnTo>
                  <a:lnTo>
                    <a:pt x="179" y="295"/>
                  </a:lnTo>
                  <a:lnTo>
                    <a:pt x="174" y="295"/>
                  </a:lnTo>
                  <a:lnTo>
                    <a:pt x="174" y="290"/>
                  </a:lnTo>
                  <a:lnTo>
                    <a:pt x="174" y="290"/>
                  </a:lnTo>
                  <a:lnTo>
                    <a:pt x="174" y="290"/>
                  </a:lnTo>
                  <a:lnTo>
                    <a:pt x="174" y="290"/>
                  </a:lnTo>
                  <a:lnTo>
                    <a:pt x="174" y="290"/>
                  </a:lnTo>
                  <a:lnTo>
                    <a:pt x="174" y="285"/>
                  </a:lnTo>
                  <a:lnTo>
                    <a:pt x="174" y="285"/>
                  </a:lnTo>
                  <a:lnTo>
                    <a:pt x="169" y="285"/>
                  </a:lnTo>
                  <a:lnTo>
                    <a:pt x="165" y="281"/>
                  </a:lnTo>
                  <a:lnTo>
                    <a:pt x="160" y="281"/>
                  </a:lnTo>
                  <a:lnTo>
                    <a:pt x="160" y="281"/>
                  </a:lnTo>
                  <a:lnTo>
                    <a:pt x="160" y="281"/>
                  </a:lnTo>
                  <a:lnTo>
                    <a:pt x="160" y="281"/>
                  </a:lnTo>
                  <a:lnTo>
                    <a:pt x="160" y="281"/>
                  </a:lnTo>
                  <a:lnTo>
                    <a:pt x="160" y="285"/>
                  </a:lnTo>
                  <a:lnTo>
                    <a:pt x="160" y="285"/>
                  </a:lnTo>
                  <a:lnTo>
                    <a:pt x="155" y="285"/>
                  </a:lnTo>
                  <a:lnTo>
                    <a:pt x="155" y="285"/>
                  </a:lnTo>
                  <a:lnTo>
                    <a:pt x="150" y="285"/>
                  </a:lnTo>
                  <a:lnTo>
                    <a:pt x="145" y="285"/>
                  </a:lnTo>
                  <a:lnTo>
                    <a:pt x="145" y="285"/>
                  </a:lnTo>
                  <a:lnTo>
                    <a:pt x="145" y="281"/>
                  </a:lnTo>
                  <a:lnTo>
                    <a:pt x="140" y="281"/>
                  </a:lnTo>
                  <a:lnTo>
                    <a:pt x="136" y="281"/>
                  </a:lnTo>
                  <a:lnTo>
                    <a:pt x="131" y="281"/>
                  </a:lnTo>
                  <a:lnTo>
                    <a:pt x="126" y="281"/>
                  </a:lnTo>
                  <a:lnTo>
                    <a:pt x="126" y="281"/>
                  </a:lnTo>
                  <a:lnTo>
                    <a:pt x="121" y="281"/>
                  </a:lnTo>
                  <a:lnTo>
                    <a:pt x="121" y="276"/>
                  </a:lnTo>
                  <a:lnTo>
                    <a:pt x="121" y="276"/>
                  </a:lnTo>
                  <a:lnTo>
                    <a:pt x="121" y="271"/>
                  </a:lnTo>
                  <a:lnTo>
                    <a:pt x="121" y="271"/>
                  </a:lnTo>
                  <a:lnTo>
                    <a:pt x="116" y="266"/>
                  </a:lnTo>
                  <a:lnTo>
                    <a:pt x="116" y="266"/>
                  </a:lnTo>
                  <a:lnTo>
                    <a:pt x="116" y="266"/>
                  </a:lnTo>
                  <a:lnTo>
                    <a:pt x="116" y="261"/>
                  </a:lnTo>
                  <a:lnTo>
                    <a:pt x="111" y="261"/>
                  </a:lnTo>
                  <a:lnTo>
                    <a:pt x="111" y="261"/>
                  </a:lnTo>
                  <a:lnTo>
                    <a:pt x="111" y="256"/>
                  </a:lnTo>
                  <a:lnTo>
                    <a:pt x="107" y="256"/>
                  </a:lnTo>
                  <a:lnTo>
                    <a:pt x="107" y="256"/>
                  </a:lnTo>
                  <a:lnTo>
                    <a:pt x="107" y="252"/>
                  </a:lnTo>
                  <a:lnTo>
                    <a:pt x="107" y="252"/>
                  </a:lnTo>
                  <a:lnTo>
                    <a:pt x="102" y="247"/>
                  </a:lnTo>
                  <a:lnTo>
                    <a:pt x="102" y="247"/>
                  </a:lnTo>
                  <a:lnTo>
                    <a:pt x="102" y="247"/>
                  </a:lnTo>
                  <a:lnTo>
                    <a:pt x="102" y="242"/>
                  </a:lnTo>
                  <a:lnTo>
                    <a:pt x="97" y="242"/>
                  </a:lnTo>
                  <a:lnTo>
                    <a:pt x="97" y="242"/>
                  </a:lnTo>
                  <a:lnTo>
                    <a:pt x="97" y="242"/>
                  </a:lnTo>
                  <a:lnTo>
                    <a:pt x="92" y="242"/>
                  </a:lnTo>
                  <a:lnTo>
                    <a:pt x="92" y="242"/>
                  </a:lnTo>
                  <a:lnTo>
                    <a:pt x="87" y="242"/>
                  </a:lnTo>
                  <a:lnTo>
                    <a:pt x="87" y="242"/>
                  </a:lnTo>
                  <a:lnTo>
                    <a:pt x="87" y="242"/>
                  </a:lnTo>
                  <a:lnTo>
                    <a:pt x="82" y="242"/>
                  </a:lnTo>
                  <a:lnTo>
                    <a:pt x="82" y="247"/>
                  </a:lnTo>
                  <a:lnTo>
                    <a:pt x="82" y="247"/>
                  </a:lnTo>
                  <a:lnTo>
                    <a:pt x="77" y="247"/>
                  </a:lnTo>
                  <a:lnTo>
                    <a:pt x="77" y="247"/>
                  </a:lnTo>
                  <a:lnTo>
                    <a:pt x="77" y="247"/>
                  </a:lnTo>
                  <a:lnTo>
                    <a:pt x="77" y="242"/>
                  </a:lnTo>
                  <a:lnTo>
                    <a:pt x="73" y="242"/>
                  </a:lnTo>
                  <a:lnTo>
                    <a:pt x="68" y="242"/>
                  </a:lnTo>
                  <a:lnTo>
                    <a:pt x="68" y="237"/>
                  </a:lnTo>
                  <a:lnTo>
                    <a:pt x="63" y="237"/>
                  </a:lnTo>
                  <a:lnTo>
                    <a:pt x="63" y="237"/>
                  </a:lnTo>
                  <a:lnTo>
                    <a:pt x="63" y="237"/>
                  </a:lnTo>
                  <a:lnTo>
                    <a:pt x="63" y="237"/>
                  </a:lnTo>
                  <a:lnTo>
                    <a:pt x="63" y="232"/>
                  </a:lnTo>
                  <a:lnTo>
                    <a:pt x="58" y="232"/>
                  </a:lnTo>
                  <a:lnTo>
                    <a:pt x="58" y="232"/>
                  </a:lnTo>
                  <a:lnTo>
                    <a:pt x="58" y="232"/>
                  </a:lnTo>
                  <a:lnTo>
                    <a:pt x="58" y="227"/>
                  </a:lnTo>
                  <a:lnTo>
                    <a:pt x="58" y="227"/>
                  </a:lnTo>
                  <a:lnTo>
                    <a:pt x="58" y="227"/>
                  </a:lnTo>
                  <a:lnTo>
                    <a:pt x="63" y="227"/>
                  </a:lnTo>
                  <a:lnTo>
                    <a:pt x="63" y="222"/>
                  </a:lnTo>
                  <a:lnTo>
                    <a:pt x="63" y="222"/>
                  </a:lnTo>
                  <a:lnTo>
                    <a:pt x="63" y="218"/>
                  </a:lnTo>
                  <a:lnTo>
                    <a:pt x="68" y="218"/>
                  </a:lnTo>
                  <a:lnTo>
                    <a:pt x="68" y="213"/>
                  </a:lnTo>
                  <a:lnTo>
                    <a:pt x="68" y="213"/>
                  </a:lnTo>
                  <a:lnTo>
                    <a:pt x="68" y="213"/>
                  </a:lnTo>
                  <a:lnTo>
                    <a:pt x="63" y="208"/>
                  </a:lnTo>
                  <a:lnTo>
                    <a:pt x="63" y="208"/>
                  </a:lnTo>
                  <a:lnTo>
                    <a:pt x="63" y="208"/>
                  </a:lnTo>
                  <a:lnTo>
                    <a:pt x="63" y="208"/>
                  </a:lnTo>
                  <a:lnTo>
                    <a:pt x="58" y="208"/>
                  </a:lnTo>
                  <a:lnTo>
                    <a:pt x="58" y="208"/>
                  </a:lnTo>
                  <a:lnTo>
                    <a:pt x="58" y="203"/>
                  </a:lnTo>
                  <a:lnTo>
                    <a:pt x="53" y="203"/>
                  </a:lnTo>
                  <a:lnTo>
                    <a:pt x="48" y="203"/>
                  </a:lnTo>
                  <a:lnTo>
                    <a:pt x="48" y="198"/>
                  </a:lnTo>
                  <a:lnTo>
                    <a:pt x="48" y="198"/>
                  </a:lnTo>
                  <a:lnTo>
                    <a:pt x="48" y="198"/>
                  </a:lnTo>
                  <a:lnTo>
                    <a:pt x="44" y="193"/>
                  </a:lnTo>
                  <a:lnTo>
                    <a:pt x="44" y="193"/>
                  </a:lnTo>
                  <a:lnTo>
                    <a:pt x="44" y="193"/>
                  </a:lnTo>
                  <a:lnTo>
                    <a:pt x="44" y="189"/>
                  </a:lnTo>
                  <a:lnTo>
                    <a:pt x="44" y="189"/>
                  </a:lnTo>
                  <a:lnTo>
                    <a:pt x="44" y="184"/>
                  </a:lnTo>
                  <a:lnTo>
                    <a:pt x="39" y="184"/>
                  </a:lnTo>
                  <a:lnTo>
                    <a:pt x="39" y="179"/>
                  </a:lnTo>
                  <a:lnTo>
                    <a:pt x="39" y="179"/>
                  </a:lnTo>
                  <a:lnTo>
                    <a:pt x="39" y="179"/>
                  </a:lnTo>
                  <a:lnTo>
                    <a:pt x="39" y="174"/>
                  </a:lnTo>
                  <a:lnTo>
                    <a:pt x="39" y="174"/>
                  </a:lnTo>
                  <a:lnTo>
                    <a:pt x="34" y="174"/>
                  </a:lnTo>
                  <a:lnTo>
                    <a:pt x="29" y="174"/>
                  </a:lnTo>
                  <a:lnTo>
                    <a:pt x="24" y="174"/>
                  </a:lnTo>
                  <a:lnTo>
                    <a:pt x="19" y="169"/>
                  </a:lnTo>
                  <a:lnTo>
                    <a:pt x="19" y="169"/>
                  </a:lnTo>
                  <a:lnTo>
                    <a:pt x="15" y="169"/>
                  </a:lnTo>
                  <a:lnTo>
                    <a:pt x="15" y="169"/>
                  </a:lnTo>
                  <a:lnTo>
                    <a:pt x="10" y="164"/>
                  </a:lnTo>
                  <a:lnTo>
                    <a:pt x="10" y="164"/>
                  </a:lnTo>
                  <a:lnTo>
                    <a:pt x="10" y="164"/>
                  </a:lnTo>
                  <a:lnTo>
                    <a:pt x="10" y="164"/>
                  </a:lnTo>
                  <a:lnTo>
                    <a:pt x="10" y="160"/>
                  </a:lnTo>
                  <a:lnTo>
                    <a:pt x="10" y="160"/>
                  </a:lnTo>
                  <a:lnTo>
                    <a:pt x="10" y="160"/>
                  </a:lnTo>
                  <a:lnTo>
                    <a:pt x="10" y="160"/>
                  </a:lnTo>
                  <a:lnTo>
                    <a:pt x="10" y="155"/>
                  </a:lnTo>
                  <a:lnTo>
                    <a:pt x="10" y="155"/>
                  </a:lnTo>
                  <a:lnTo>
                    <a:pt x="10" y="155"/>
                  </a:lnTo>
                  <a:lnTo>
                    <a:pt x="10" y="155"/>
                  </a:lnTo>
                  <a:lnTo>
                    <a:pt x="10" y="150"/>
                  </a:lnTo>
                  <a:lnTo>
                    <a:pt x="15" y="150"/>
                  </a:lnTo>
                  <a:lnTo>
                    <a:pt x="15" y="150"/>
                  </a:lnTo>
                  <a:lnTo>
                    <a:pt x="19" y="145"/>
                  </a:lnTo>
                  <a:lnTo>
                    <a:pt x="19" y="145"/>
                  </a:lnTo>
                  <a:lnTo>
                    <a:pt x="19" y="145"/>
                  </a:lnTo>
                  <a:lnTo>
                    <a:pt x="19" y="140"/>
                  </a:lnTo>
                  <a:lnTo>
                    <a:pt x="15" y="140"/>
                  </a:lnTo>
                  <a:lnTo>
                    <a:pt x="15" y="135"/>
                  </a:lnTo>
                  <a:lnTo>
                    <a:pt x="15" y="135"/>
                  </a:lnTo>
                  <a:lnTo>
                    <a:pt x="10" y="131"/>
                  </a:lnTo>
                  <a:lnTo>
                    <a:pt x="10" y="131"/>
                  </a:lnTo>
                  <a:lnTo>
                    <a:pt x="10" y="126"/>
                  </a:lnTo>
                  <a:lnTo>
                    <a:pt x="5" y="126"/>
                  </a:lnTo>
                  <a:lnTo>
                    <a:pt x="5" y="126"/>
                  </a:lnTo>
                  <a:lnTo>
                    <a:pt x="0" y="126"/>
                  </a:lnTo>
                  <a:lnTo>
                    <a:pt x="0" y="126"/>
                  </a:lnTo>
                  <a:lnTo>
                    <a:pt x="0" y="121"/>
                  </a:lnTo>
                  <a:lnTo>
                    <a:pt x="0" y="121"/>
                  </a:lnTo>
                  <a:lnTo>
                    <a:pt x="0" y="121"/>
                  </a:lnTo>
                  <a:lnTo>
                    <a:pt x="5" y="121"/>
                  </a:lnTo>
                  <a:lnTo>
                    <a:pt x="5" y="121"/>
                  </a:lnTo>
                  <a:lnTo>
                    <a:pt x="10" y="121"/>
                  </a:lnTo>
                  <a:lnTo>
                    <a:pt x="10" y="121"/>
                  </a:lnTo>
                  <a:lnTo>
                    <a:pt x="10" y="116"/>
                  </a:lnTo>
                  <a:lnTo>
                    <a:pt x="10" y="116"/>
                  </a:lnTo>
                  <a:lnTo>
                    <a:pt x="10" y="116"/>
                  </a:lnTo>
                  <a:lnTo>
                    <a:pt x="15" y="116"/>
                  </a:lnTo>
                  <a:lnTo>
                    <a:pt x="15" y="116"/>
                  </a:lnTo>
                  <a:lnTo>
                    <a:pt x="15" y="116"/>
                  </a:lnTo>
                  <a:lnTo>
                    <a:pt x="15" y="116"/>
                  </a:lnTo>
                  <a:lnTo>
                    <a:pt x="15" y="116"/>
                  </a:lnTo>
                  <a:lnTo>
                    <a:pt x="19" y="116"/>
                  </a:lnTo>
                  <a:lnTo>
                    <a:pt x="19" y="116"/>
                  </a:lnTo>
                  <a:lnTo>
                    <a:pt x="19" y="116"/>
                  </a:lnTo>
                  <a:lnTo>
                    <a:pt x="24" y="116"/>
                  </a:lnTo>
                  <a:lnTo>
                    <a:pt x="24" y="116"/>
                  </a:lnTo>
                  <a:lnTo>
                    <a:pt x="29" y="111"/>
                  </a:lnTo>
                  <a:lnTo>
                    <a:pt x="29" y="111"/>
                  </a:lnTo>
                  <a:lnTo>
                    <a:pt x="34" y="106"/>
                  </a:lnTo>
                  <a:lnTo>
                    <a:pt x="34" y="106"/>
                  </a:lnTo>
                  <a:lnTo>
                    <a:pt x="34" y="102"/>
                  </a:lnTo>
                  <a:lnTo>
                    <a:pt x="34" y="102"/>
                  </a:lnTo>
                  <a:lnTo>
                    <a:pt x="34" y="102"/>
                  </a:lnTo>
                  <a:lnTo>
                    <a:pt x="39" y="102"/>
                  </a:lnTo>
                  <a:lnTo>
                    <a:pt x="39" y="102"/>
                  </a:lnTo>
                  <a:lnTo>
                    <a:pt x="39" y="102"/>
                  </a:lnTo>
                  <a:lnTo>
                    <a:pt x="44" y="106"/>
                  </a:lnTo>
                  <a:lnTo>
                    <a:pt x="44" y="106"/>
                  </a:lnTo>
                  <a:lnTo>
                    <a:pt x="44" y="106"/>
                  </a:lnTo>
                  <a:lnTo>
                    <a:pt x="44" y="106"/>
                  </a:lnTo>
                  <a:lnTo>
                    <a:pt x="48" y="106"/>
                  </a:lnTo>
                  <a:lnTo>
                    <a:pt x="48" y="106"/>
                  </a:lnTo>
                  <a:lnTo>
                    <a:pt x="53" y="102"/>
                  </a:lnTo>
                  <a:lnTo>
                    <a:pt x="53" y="102"/>
                  </a:lnTo>
                  <a:lnTo>
                    <a:pt x="53" y="102"/>
                  </a:lnTo>
                  <a:lnTo>
                    <a:pt x="58" y="102"/>
                  </a:lnTo>
                  <a:lnTo>
                    <a:pt x="58" y="102"/>
                  </a:lnTo>
                  <a:lnTo>
                    <a:pt x="58" y="97"/>
                  </a:lnTo>
                  <a:lnTo>
                    <a:pt x="58" y="97"/>
                  </a:lnTo>
                  <a:lnTo>
                    <a:pt x="58" y="97"/>
                  </a:lnTo>
                  <a:lnTo>
                    <a:pt x="58" y="92"/>
                  </a:lnTo>
                  <a:lnTo>
                    <a:pt x="58" y="92"/>
                  </a:lnTo>
                  <a:lnTo>
                    <a:pt x="58" y="92"/>
                  </a:lnTo>
                  <a:lnTo>
                    <a:pt x="58" y="92"/>
                  </a:lnTo>
                  <a:lnTo>
                    <a:pt x="58" y="92"/>
                  </a:lnTo>
                  <a:lnTo>
                    <a:pt x="63" y="87"/>
                  </a:lnTo>
                  <a:lnTo>
                    <a:pt x="63" y="87"/>
                  </a:lnTo>
                  <a:lnTo>
                    <a:pt x="68" y="87"/>
                  </a:lnTo>
                  <a:lnTo>
                    <a:pt x="68" y="87"/>
                  </a:lnTo>
                  <a:lnTo>
                    <a:pt x="68" y="87"/>
                  </a:lnTo>
                  <a:lnTo>
                    <a:pt x="68" y="87"/>
                  </a:lnTo>
                  <a:lnTo>
                    <a:pt x="73" y="87"/>
                  </a:lnTo>
                  <a:lnTo>
                    <a:pt x="73" y="87"/>
                  </a:lnTo>
                  <a:lnTo>
                    <a:pt x="73" y="87"/>
                  </a:lnTo>
                  <a:lnTo>
                    <a:pt x="77" y="87"/>
                  </a:lnTo>
                  <a:lnTo>
                    <a:pt x="77" y="82"/>
                  </a:lnTo>
                  <a:lnTo>
                    <a:pt x="77" y="82"/>
                  </a:lnTo>
                  <a:lnTo>
                    <a:pt x="82" y="82"/>
                  </a:lnTo>
                  <a:lnTo>
                    <a:pt x="82" y="82"/>
                  </a:lnTo>
                  <a:lnTo>
                    <a:pt x="82" y="82"/>
                  </a:lnTo>
                  <a:lnTo>
                    <a:pt x="87" y="82"/>
                  </a:lnTo>
                  <a:lnTo>
                    <a:pt x="87" y="82"/>
                  </a:lnTo>
                  <a:lnTo>
                    <a:pt x="87" y="82"/>
                  </a:lnTo>
                  <a:lnTo>
                    <a:pt x="92" y="82"/>
                  </a:lnTo>
                  <a:lnTo>
                    <a:pt x="97" y="77"/>
                  </a:lnTo>
                  <a:lnTo>
                    <a:pt x="97" y="77"/>
                  </a:lnTo>
                  <a:lnTo>
                    <a:pt x="97" y="77"/>
                  </a:lnTo>
                  <a:lnTo>
                    <a:pt x="97" y="77"/>
                  </a:lnTo>
                  <a:lnTo>
                    <a:pt x="97" y="77"/>
                  </a:lnTo>
                  <a:lnTo>
                    <a:pt x="97" y="77"/>
                  </a:lnTo>
                  <a:lnTo>
                    <a:pt x="102" y="77"/>
                  </a:lnTo>
                  <a:lnTo>
                    <a:pt x="102" y="77"/>
                  </a:lnTo>
                  <a:lnTo>
                    <a:pt x="102" y="77"/>
                  </a:lnTo>
                  <a:lnTo>
                    <a:pt x="107" y="82"/>
                  </a:lnTo>
                  <a:lnTo>
                    <a:pt x="107" y="82"/>
                  </a:lnTo>
                  <a:lnTo>
                    <a:pt x="107" y="82"/>
                  </a:lnTo>
                  <a:lnTo>
                    <a:pt x="107" y="82"/>
                  </a:lnTo>
                  <a:lnTo>
                    <a:pt x="111" y="77"/>
                  </a:lnTo>
                  <a:lnTo>
                    <a:pt x="111" y="77"/>
                  </a:lnTo>
                  <a:lnTo>
                    <a:pt x="116" y="77"/>
                  </a:lnTo>
                  <a:lnTo>
                    <a:pt x="116" y="77"/>
                  </a:lnTo>
                  <a:lnTo>
                    <a:pt x="116" y="77"/>
                  </a:lnTo>
                  <a:lnTo>
                    <a:pt x="116" y="77"/>
                  </a:lnTo>
                  <a:lnTo>
                    <a:pt x="116" y="77"/>
                  </a:lnTo>
                  <a:lnTo>
                    <a:pt x="121" y="77"/>
                  </a:lnTo>
                  <a:lnTo>
                    <a:pt x="121" y="77"/>
                  </a:lnTo>
                  <a:lnTo>
                    <a:pt x="121" y="77"/>
                  </a:lnTo>
                  <a:lnTo>
                    <a:pt x="126" y="77"/>
                  </a:lnTo>
                  <a:lnTo>
                    <a:pt x="126" y="77"/>
                  </a:lnTo>
                  <a:lnTo>
                    <a:pt x="126" y="77"/>
                  </a:lnTo>
                  <a:lnTo>
                    <a:pt x="131" y="77"/>
                  </a:lnTo>
                  <a:lnTo>
                    <a:pt x="136" y="73"/>
                  </a:lnTo>
                  <a:lnTo>
                    <a:pt x="136" y="73"/>
                  </a:lnTo>
                  <a:lnTo>
                    <a:pt x="136" y="73"/>
                  </a:lnTo>
                  <a:lnTo>
                    <a:pt x="136" y="73"/>
                  </a:lnTo>
                  <a:lnTo>
                    <a:pt x="140" y="73"/>
                  </a:lnTo>
                  <a:lnTo>
                    <a:pt x="140" y="77"/>
                  </a:lnTo>
                  <a:lnTo>
                    <a:pt x="140" y="77"/>
                  </a:lnTo>
                  <a:lnTo>
                    <a:pt x="140" y="77"/>
                  </a:lnTo>
                  <a:lnTo>
                    <a:pt x="145" y="77"/>
                  </a:lnTo>
                  <a:lnTo>
                    <a:pt x="145" y="77"/>
                  </a:lnTo>
                  <a:lnTo>
                    <a:pt x="150" y="73"/>
                  </a:lnTo>
                  <a:lnTo>
                    <a:pt x="150" y="73"/>
                  </a:lnTo>
                  <a:lnTo>
                    <a:pt x="150" y="73"/>
                  </a:lnTo>
                  <a:lnTo>
                    <a:pt x="150" y="68"/>
                  </a:lnTo>
                  <a:lnTo>
                    <a:pt x="150" y="68"/>
                  </a:lnTo>
                  <a:lnTo>
                    <a:pt x="155" y="68"/>
                  </a:lnTo>
                  <a:lnTo>
                    <a:pt x="155" y="68"/>
                  </a:lnTo>
                  <a:lnTo>
                    <a:pt x="155" y="63"/>
                  </a:lnTo>
                  <a:lnTo>
                    <a:pt x="155" y="63"/>
                  </a:lnTo>
                  <a:lnTo>
                    <a:pt x="160" y="63"/>
                  </a:lnTo>
                  <a:lnTo>
                    <a:pt x="160" y="63"/>
                  </a:lnTo>
                  <a:lnTo>
                    <a:pt x="160" y="63"/>
                  </a:lnTo>
                  <a:lnTo>
                    <a:pt x="160" y="58"/>
                  </a:lnTo>
                  <a:lnTo>
                    <a:pt x="155" y="58"/>
                  </a:lnTo>
                  <a:lnTo>
                    <a:pt x="155" y="58"/>
                  </a:lnTo>
                  <a:lnTo>
                    <a:pt x="155" y="53"/>
                  </a:lnTo>
                  <a:lnTo>
                    <a:pt x="150" y="53"/>
                  </a:lnTo>
                  <a:lnTo>
                    <a:pt x="150" y="53"/>
                  </a:lnTo>
                  <a:lnTo>
                    <a:pt x="150" y="53"/>
                  </a:lnTo>
                  <a:lnTo>
                    <a:pt x="155" y="48"/>
                  </a:lnTo>
                  <a:lnTo>
                    <a:pt x="155" y="48"/>
                  </a:lnTo>
                  <a:lnTo>
                    <a:pt x="160" y="48"/>
                  </a:lnTo>
                  <a:lnTo>
                    <a:pt x="160" y="48"/>
                  </a:lnTo>
                  <a:lnTo>
                    <a:pt x="165" y="48"/>
                  </a:lnTo>
                  <a:lnTo>
                    <a:pt x="165" y="48"/>
                  </a:lnTo>
                  <a:lnTo>
                    <a:pt x="165" y="48"/>
                  </a:lnTo>
                  <a:lnTo>
                    <a:pt x="165" y="44"/>
                  </a:lnTo>
                  <a:lnTo>
                    <a:pt x="165" y="44"/>
                  </a:lnTo>
                  <a:lnTo>
                    <a:pt x="165" y="44"/>
                  </a:lnTo>
                  <a:lnTo>
                    <a:pt x="169" y="44"/>
                  </a:lnTo>
                  <a:lnTo>
                    <a:pt x="169" y="44"/>
                  </a:lnTo>
                  <a:lnTo>
                    <a:pt x="169" y="44"/>
                  </a:lnTo>
                  <a:lnTo>
                    <a:pt x="169" y="39"/>
                  </a:lnTo>
                  <a:lnTo>
                    <a:pt x="169" y="39"/>
                  </a:lnTo>
                  <a:lnTo>
                    <a:pt x="174" y="39"/>
                  </a:lnTo>
                  <a:lnTo>
                    <a:pt x="179" y="39"/>
                  </a:lnTo>
                  <a:lnTo>
                    <a:pt x="179" y="39"/>
                  </a:lnTo>
                  <a:lnTo>
                    <a:pt x="184" y="39"/>
                  </a:lnTo>
                  <a:lnTo>
                    <a:pt x="184" y="39"/>
                  </a:lnTo>
                  <a:lnTo>
                    <a:pt x="189" y="39"/>
                  </a:lnTo>
                  <a:lnTo>
                    <a:pt x="189" y="39"/>
                  </a:lnTo>
                  <a:lnTo>
                    <a:pt x="194" y="39"/>
                  </a:lnTo>
                  <a:lnTo>
                    <a:pt x="194" y="34"/>
                  </a:lnTo>
                  <a:lnTo>
                    <a:pt x="198" y="34"/>
                  </a:lnTo>
                  <a:lnTo>
                    <a:pt x="198" y="34"/>
                  </a:lnTo>
                  <a:lnTo>
                    <a:pt x="198" y="34"/>
                  </a:lnTo>
                  <a:lnTo>
                    <a:pt x="203" y="34"/>
                  </a:lnTo>
                  <a:lnTo>
                    <a:pt x="203" y="34"/>
                  </a:lnTo>
                  <a:lnTo>
                    <a:pt x="208" y="34"/>
                  </a:lnTo>
                  <a:lnTo>
                    <a:pt x="208" y="34"/>
                  </a:lnTo>
                  <a:lnTo>
                    <a:pt x="208" y="34"/>
                  </a:lnTo>
                  <a:lnTo>
                    <a:pt x="213" y="34"/>
                  </a:lnTo>
                  <a:lnTo>
                    <a:pt x="213" y="34"/>
                  </a:lnTo>
                  <a:lnTo>
                    <a:pt x="213" y="34"/>
                  </a:lnTo>
                  <a:lnTo>
                    <a:pt x="213" y="34"/>
                  </a:lnTo>
                  <a:lnTo>
                    <a:pt x="218" y="34"/>
                  </a:lnTo>
                  <a:lnTo>
                    <a:pt x="218" y="34"/>
                  </a:lnTo>
                  <a:lnTo>
                    <a:pt x="218" y="29"/>
                  </a:lnTo>
                  <a:lnTo>
                    <a:pt x="218" y="29"/>
                  </a:lnTo>
                  <a:lnTo>
                    <a:pt x="223" y="34"/>
                  </a:lnTo>
                  <a:lnTo>
                    <a:pt x="228" y="34"/>
                  </a:lnTo>
                  <a:lnTo>
                    <a:pt x="228" y="34"/>
                  </a:lnTo>
                  <a:lnTo>
                    <a:pt x="228" y="34"/>
                  </a:lnTo>
                  <a:lnTo>
                    <a:pt x="228" y="34"/>
                  </a:lnTo>
                  <a:lnTo>
                    <a:pt x="232" y="34"/>
                  </a:lnTo>
                  <a:lnTo>
                    <a:pt x="232" y="39"/>
                  </a:lnTo>
                  <a:lnTo>
                    <a:pt x="242" y="39"/>
                  </a:lnTo>
                  <a:lnTo>
                    <a:pt x="247" y="44"/>
                  </a:lnTo>
                  <a:lnTo>
                    <a:pt x="252" y="48"/>
                  </a:lnTo>
                  <a:lnTo>
                    <a:pt x="252" y="48"/>
                  </a:lnTo>
                  <a:lnTo>
                    <a:pt x="252" y="53"/>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27" name="Freeform 95">
              <a:extLst>
                <a:ext uri="{FF2B5EF4-FFF2-40B4-BE49-F238E27FC236}">
                  <a16:creationId xmlns:a16="http://schemas.microsoft.com/office/drawing/2014/main" xmlns="" id="{84140B62-76C2-4F5D-8171-4D1829554394}"/>
                </a:ext>
              </a:extLst>
            </p:cNvPr>
            <p:cNvSpPr>
              <a:spLocks/>
            </p:cNvSpPr>
            <p:nvPr/>
          </p:nvSpPr>
          <p:spPr bwMode="auto">
            <a:xfrm>
              <a:off x="10960509" y="2498521"/>
              <a:ext cx="504387" cy="413033"/>
            </a:xfrm>
            <a:custGeom>
              <a:avLst/>
              <a:gdLst>
                <a:gd name="T0" fmla="*/ 406 w 527"/>
                <a:gd name="T1" fmla="*/ 164 h 484"/>
                <a:gd name="T2" fmla="*/ 440 w 527"/>
                <a:gd name="T3" fmla="*/ 179 h 484"/>
                <a:gd name="T4" fmla="*/ 469 w 527"/>
                <a:gd name="T5" fmla="*/ 198 h 484"/>
                <a:gd name="T6" fmla="*/ 503 w 527"/>
                <a:gd name="T7" fmla="*/ 247 h 484"/>
                <a:gd name="T8" fmla="*/ 522 w 527"/>
                <a:gd name="T9" fmla="*/ 295 h 484"/>
                <a:gd name="T10" fmla="*/ 503 w 527"/>
                <a:gd name="T11" fmla="*/ 324 h 484"/>
                <a:gd name="T12" fmla="*/ 484 w 527"/>
                <a:gd name="T13" fmla="*/ 334 h 484"/>
                <a:gd name="T14" fmla="*/ 455 w 527"/>
                <a:gd name="T15" fmla="*/ 353 h 484"/>
                <a:gd name="T16" fmla="*/ 426 w 527"/>
                <a:gd name="T17" fmla="*/ 368 h 484"/>
                <a:gd name="T18" fmla="*/ 445 w 527"/>
                <a:gd name="T19" fmla="*/ 397 h 484"/>
                <a:gd name="T20" fmla="*/ 397 w 527"/>
                <a:gd name="T21" fmla="*/ 440 h 484"/>
                <a:gd name="T22" fmla="*/ 358 w 527"/>
                <a:gd name="T23" fmla="*/ 440 h 484"/>
                <a:gd name="T24" fmla="*/ 348 w 527"/>
                <a:gd name="T25" fmla="*/ 445 h 484"/>
                <a:gd name="T26" fmla="*/ 319 w 527"/>
                <a:gd name="T27" fmla="*/ 440 h 484"/>
                <a:gd name="T28" fmla="*/ 314 w 527"/>
                <a:gd name="T29" fmla="*/ 455 h 484"/>
                <a:gd name="T30" fmla="*/ 276 w 527"/>
                <a:gd name="T31" fmla="*/ 474 h 484"/>
                <a:gd name="T32" fmla="*/ 237 w 527"/>
                <a:gd name="T33" fmla="*/ 484 h 484"/>
                <a:gd name="T34" fmla="*/ 227 w 527"/>
                <a:gd name="T35" fmla="*/ 435 h 484"/>
                <a:gd name="T36" fmla="*/ 227 w 527"/>
                <a:gd name="T37" fmla="*/ 416 h 484"/>
                <a:gd name="T38" fmla="*/ 213 w 527"/>
                <a:gd name="T39" fmla="*/ 416 h 484"/>
                <a:gd name="T40" fmla="*/ 213 w 527"/>
                <a:gd name="T41" fmla="*/ 397 h 484"/>
                <a:gd name="T42" fmla="*/ 227 w 527"/>
                <a:gd name="T43" fmla="*/ 387 h 484"/>
                <a:gd name="T44" fmla="*/ 232 w 527"/>
                <a:gd name="T45" fmla="*/ 368 h 484"/>
                <a:gd name="T46" fmla="*/ 213 w 527"/>
                <a:gd name="T47" fmla="*/ 358 h 484"/>
                <a:gd name="T48" fmla="*/ 188 w 527"/>
                <a:gd name="T49" fmla="*/ 343 h 484"/>
                <a:gd name="T50" fmla="*/ 164 w 527"/>
                <a:gd name="T51" fmla="*/ 343 h 484"/>
                <a:gd name="T52" fmla="*/ 150 w 527"/>
                <a:gd name="T53" fmla="*/ 329 h 484"/>
                <a:gd name="T54" fmla="*/ 140 w 527"/>
                <a:gd name="T55" fmla="*/ 324 h 484"/>
                <a:gd name="T56" fmla="*/ 145 w 527"/>
                <a:gd name="T57" fmla="*/ 300 h 484"/>
                <a:gd name="T58" fmla="*/ 135 w 527"/>
                <a:gd name="T59" fmla="*/ 280 h 484"/>
                <a:gd name="T60" fmla="*/ 126 w 527"/>
                <a:gd name="T61" fmla="*/ 285 h 484"/>
                <a:gd name="T62" fmla="*/ 121 w 527"/>
                <a:gd name="T63" fmla="*/ 295 h 484"/>
                <a:gd name="T64" fmla="*/ 116 w 527"/>
                <a:gd name="T65" fmla="*/ 300 h 484"/>
                <a:gd name="T66" fmla="*/ 106 w 527"/>
                <a:gd name="T67" fmla="*/ 309 h 484"/>
                <a:gd name="T68" fmla="*/ 101 w 527"/>
                <a:gd name="T69" fmla="*/ 324 h 484"/>
                <a:gd name="T70" fmla="*/ 92 w 527"/>
                <a:gd name="T71" fmla="*/ 334 h 484"/>
                <a:gd name="T72" fmla="*/ 87 w 527"/>
                <a:gd name="T73" fmla="*/ 343 h 484"/>
                <a:gd name="T74" fmla="*/ 72 w 527"/>
                <a:gd name="T75" fmla="*/ 339 h 484"/>
                <a:gd name="T76" fmla="*/ 58 w 527"/>
                <a:gd name="T77" fmla="*/ 348 h 484"/>
                <a:gd name="T78" fmla="*/ 53 w 527"/>
                <a:gd name="T79" fmla="*/ 339 h 484"/>
                <a:gd name="T80" fmla="*/ 67 w 527"/>
                <a:gd name="T81" fmla="*/ 309 h 484"/>
                <a:gd name="T82" fmla="*/ 67 w 527"/>
                <a:gd name="T83" fmla="*/ 280 h 484"/>
                <a:gd name="T84" fmla="*/ 53 w 527"/>
                <a:gd name="T85" fmla="*/ 261 h 484"/>
                <a:gd name="T86" fmla="*/ 72 w 527"/>
                <a:gd name="T87" fmla="*/ 227 h 484"/>
                <a:gd name="T88" fmla="*/ 48 w 527"/>
                <a:gd name="T89" fmla="*/ 203 h 484"/>
                <a:gd name="T90" fmla="*/ 19 w 527"/>
                <a:gd name="T91" fmla="*/ 189 h 484"/>
                <a:gd name="T92" fmla="*/ 29 w 527"/>
                <a:gd name="T93" fmla="*/ 174 h 484"/>
                <a:gd name="T94" fmla="*/ 34 w 527"/>
                <a:gd name="T95" fmla="*/ 160 h 484"/>
                <a:gd name="T96" fmla="*/ 14 w 527"/>
                <a:gd name="T97" fmla="*/ 140 h 484"/>
                <a:gd name="T98" fmla="*/ 5 w 527"/>
                <a:gd name="T99" fmla="*/ 121 h 484"/>
                <a:gd name="T100" fmla="*/ 29 w 527"/>
                <a:gd name="T101" fmla="*/ 97 h 484"/>
                <a:gd name="T102" fmla="*/ 48 w 527"/>
                <a:gd name="T103" fmla="*/ 92 h 484"/>
                <a:gd name="T104" fmla="*/ 77 w 527"/>
                <a:gd name="T105" fmla="*/ 77 h 484"/>
                <a:gd name="T106" fmla="*/ 101 w 527"/>
                <a:gd name="T107" fmla="*/ 48 h 484"/>
                <a:gd name="T108" fmla="*/ 135 w 527"/>
                <a:gd name="T109" fmla="*/ 24 h 484"/>
                <a:gd name="T110" fmla="*/ 174 w 527"/>
                <a:gd name="T111" fmla="*/ 19 h 484"/>
                <a:gd name="T112" fmla="*/ 198 w 527"/>
                <a:gd name="T113" fmla="*/ 24 h 484"/>
                <a:gd name="T114" fmla="*/ 208 w 527"/>
                <a:gd name="T115" fmla="*/ 5 h 484"/>
                <a:gd name="T116" fmla="*/ 232 w 527"/>
                <a:gd name="T117" fmla="*/ 5 h 484"/>
                <a:gd name="T118" fmla="*/ 242 w 527"/>
                <a:gd name="T119" fmla="*/ 43 h 484"/>
                <a:gd name="T120" fmla="*/ 290 w 527"/>
                <a:gd name="T121" fmla="*/ 82 h 484"/>
                <a:gd name="T122" fmla="*/ 300 w 527"/>
                <a:gd name="T123" fmla="*/ 116 h 484"/>
                <a:gd name="T124" fmla="*/ 343 w 527"/>
                <a:gd name="T125" fmla="*/ 13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7" h="484">
                  <a:moveTo>
                    <a:pt x="353" y="150"/>
                  </a:moveTo>
                  <a:lnTo>
                    <a:pt x="353" y="155"/>
                  </a:lnTo>
                  <a:lnTo>
                    <a:pt x="353" y="155"/>
                  </a:lnTo>
                  <a:lnTo>
                    <a:pt x="353" y="160"/>
                  </a:lnTo>
                  <a:lnTo>
                    <a:pt x="358" y="160"/>
                  </a:lnTo>
                  <a:lnTo>
                    <a:pt x="358" y="160"/>
                  </a:lnTo>
                  <a:lnTo>
                    <a:pt x="363" y="160"/>
                  </a:lnTo>
                  <a:lnTo>
                    <a:pt x="368" y="160"/>
                  </a:lnTo>
                  <a:lnTo>
                    <a:pt x="372" y="160"/>
                  </a:lnTo>
                  <a:lnTo>
                    <a:pt x="377" y="160"/>
                  </a:lnTo>
                  <a:lnTo>
                    <a:pt x="377" y="164"/>
                  </a:lnTo>
                  <a:lnTo>
                    <a:pt x="377" y="164"/>
                  </a:lnTo>
                  <a:lnTo>
                    <a:pt x="382" y="164"/>
                  </a:lnTo>
                  <a:lnTo>
                    <a:pt x="387" y="164"/>
                  </a:lnTo>
                  <a:lnTo>
                    <a:pt x="387" y="164"/>
                  </a:lnTo>
                  <a:lnTo>
                    <a:pt x="392" y="164"/>
                  </a:lnTo>
                  <a:lnTo>
                    <a:pt x="392" y="164"/>
                  </a:lnTo>
                  <a:lnTo>
                    <a:pt x="392" y="160"/>
                  </a:lnTo>
                  <a:lnTo>
                    <a:pt x="392" y="160"/>
                  </a:lnTo>
                  <a:lnTo>
                    <a:pt x="392" y="160"/>
                  </a:lnTo>
                  <a:lnTo>
                    <a:pt x="392" y="160"/>
                  </a:lnTo>
                  <a:lnTo>
                    <a:pt x="392" y="160"/>
                  </a:lnTo>
                  <a:lnTo>
                    <a:pt x="397" y="160"/>
                  </a:lnTo>
                  <a:lnTo>
                    <a:pt x="401" y="164"/>
                  </a:lnTo>
                  <a:lnTo>
                    <a:pt x="406" y="164"/>
                  </a:lnTo>
                  <a:lnTo>
                    <a:pt x="406" y="164"/>
                  </a:lnTo>
                  <a:lnTo>
                    <a:pt x="406" y="169"/>
                  </a:lnTo>
                  <a:lnTo>
                    <a:pt x="406" y="169"/>
                  </a:lnTo>
                  <a:lnTo>
                    <a:pt x="406" y="169"/>
                  </a:lnTo>
                  <a:lnTo>
                    <a:pt x="406" y="169"/>
                  </a:lnTo>
                  <a:lnTo>
                    <a:pt x="406" y="169"/>
                  </a:lnTo>
                  <a:lnTo>
                    <a:pt x="406" y="174"/>
                  </a:lnTo>
                  <a:lnTo>
                    <a:pt x="411" y="174"/>
                  </a:lnTo>
                  <a:lnTo>
                    <a:pt x="416" y="174"/>
                  </a:lnTo>
                  <a:lnTo>
                    <a:pt x="416" y="174"/>
                  </a:lnTo>
                  <a:lnTo>
                    <a:pt x="421" y="174"/>
                  </a:lnTo>
                  <a:lnTo>
                    <a:pt x="421" y="174"/>
                  </a:lnTo>
                  <a:lnTo>
                    <a:pt x="426" y="174"/>
                  </a:lnTo>
                  <a:lnTo>
                    <a:pt x="426" y="174"/>
                  </a:lnTo>
                  <a:lnTo>
                    <a:pt x="426" y="174"/>
                  </a:lnTo>
                  <a:lnTo>
                    <a:pt x="426" y="179"/>
                  </a:lnTo>
                  <a:lnTo>
                    <a:pt x="426" y="179"/>
                  </a:lnTo>
                  <a:lnTo>
                    <a:pt x="430" y="184"/>
                  </a:lnTo>
                  <a:lnTo>
                    <a:pt x="430" y="184"/>
                  </a:lnTo>
                  <a:lnTo>
                    <a:pt x="435" y="184"/>
                  </a:lnTo>
                  <a:lnTo>
                    <a:pt x="435" y="184"/>
                  </a:lnTo>
                  <a:lnTo>
                    <a:pt x="435" y="184"/>
                  </a:lnTo>
                  <a:lnTo>
                    <a:pt x="435" y="184"/>
                  </a:lnTo>
                  <a:lnTo>
                    <a:pt x="435" y="184"/>
                  </a:lnTo>
                  <a:lnTo>
                    <a:pt x="435" y="184"/>
                  </a:lnTo>
                  <a:lnTo>
                    <a:pt x="435" y="179"/>
                  </a:lnTo>
                  <a:lnTo>
                    <a:pt x="440" y="179"/>
                  </a:lnTo>
                  <a:lnTo>
                    <a:pt x="440" y="179"/>
                  </a:lnTo>
                  <a:lnTo>
                    <a:pt x="440" y="179"/>
                  </a:lnTo>
                  <a:lnTo>
                    <a:pt x="440" y="179"/>
                  </a:lnTo>
                  <a:lnTo>
                    <a:pt x="445" y="179"/>
                  </a:lnTo>
                  <a:lnTo>
                    <a:pt x="445" y="179"/>
                  </a:lnTo>
                  <a:lnTo>
                    <a:pt x="445" y="179"/>
                  </a:lnTo>
                  <a:lnTo>
                    <a:pt x="450" y="184"/>
                  </a:lnTo>
                  <a:lnTo>
                    <a:pt x="450" y="184"/>
                  </a:lnTo>
                  <a:lnTo>
                    <a:pt x="450" y="184"/>
                  </a:lnTo>
                  <a:lnTo>
                    <a:pt x="445" y="189"/>
                  </a:lnTo>
                  <a:lnTo>
                    <a:pt x="445" y="189"/>
                  </a:lnTo>
                  <a:lnTo>
                    <a:pt x="445" y="189"/>
                  </a:lnTo>
                  <a:lnTo>
                    <a:pt x="450" y="189"/>
                  </a:lnTo>
                  <a:lnTo>
                    <a:pt x="450" y="189"/>
                  </a:lnTo>
                  <a:lnTo>
                    <a:pt x="450" y="193"/>
                  </a:lnTo>
                  <a:lnTo>
                    <a:pt x="450" y="193"/>
                  </a:lnTo>
                  <a:lnTo>
                    <a:pt x="450" y="193"/>
                  </a:lnTo>
                  <a:lnTo>
                    <a:pt x="455" y="193"/>
                  </a:lnTo>
                  <a:lnTo>
                    <a:pt x="455" y="193"/>
                  </a:lnTo>
                  <a:lnTo>
                    <a:pt x="455" y="198"/>
                  </a:lnTo>
                  <a:lnTo>
                    <a:pt x="455" y="198"/>
                  </a:lnTo>
                  <a:lnTo>
                    <a:pt x="460" y="198"/>
                  </a:lnTo>
                  <a:lnTo>
                    <a:pt x="460" y="198"/>
                  </a:lnTo>
                  <a:lnTo>
                    <a:pt x="464" y="198"/>
                  </a:lnTo>
                  <a:lnTo>
                    <a:pt x="464" y="203"/>
                  </a:lnTo>
                  <a:lnTo>
                    <a:pt x="469" y="198"/>
                  </a:lnTo>
                  <a:lnTo>
                    <a:pt x="469" y="198"/>
                  </a:lnTo>
                  <a:lnTo>
                    <a:pt x="474" y="198"/>
                  </a:lnTo>
                  <a:lnTo>
                    <a:pt x="479" y="203"/>
                  </a:lnTo>
                  <a:lnTo>
                    <a:pt x="479" y="203"/>
                  </a:lnTo>
                  <a:lnTo>
                    <a:pt x="479" y="203"/>
                  </a:lnTo>
                  <a:lnTo>
                    <a:pt x="484" y="208"/>
                  </a:lnTo>
                  <a:lnTo>
                    <a:pt x="484" y="208"/>
                  </a:lnTo>
                  <a:lnTo>
                    <a:pt x="484" y="213"/>
                  </a:lnTo>
                  <a:lnTo>
                    <a:pt x="484" y="213"/>
                  </a:lnTo>
                  <a:lnTo>
                    <a:pt x="484" y="218"/>
                  </a:lnTo>
                  <a:lnTo>
                    <a:pt x="479" y="218"/>
                  </a:lnTo>
                  <a:lnTo>
                    <a:pt x="479" y="222"/>
                  </a:lnTo>
                  <a:lnTo>
                    <a:pt x="479" y="222"/>
                  </a:lnTo>
                  <a:lnTo>
                    <a:pt x="484" y="222"/>
                  </a:lnTo>
                  <a:lnTo>
                    <a:pt x="484" y="227"/>
                  </a:lnTo>
                  <a:lnTo>
                    <a:pt x="484" y="227"/>
                  </a:lnTo>
                  <a:lnTo>
                    <a:pt x="489" y="227"/>
                  </a:lnTo>
                  <a:lnTo>
                    <a:pt x="489" y="232"/>
                  </a:lnTo>
                  <a:lnTo>
                    <a:pt x="493" y="232"/>
                  </a:lnTo>
                  <a:lnTo>
                    <a:pt x="493" y="232"/>
                  </a:lnTo>
                  <a:lnTo>
                    <a:pt x="493" y="237"/>
                  </a:lnTo>
                  <a:lnTo>
                    <a:pt x="498" y="237"/>
                  </a:lnTo>
                  <a:lnTo>
                    <a:pt x="498" y="242"/>
                  </a:lnTo>
                  <a:lnTo>
                    <a:pt x="498" y="242"/>
                  </a:lnTo>
                  <a:lnTo>
                    <a:pt x="503" y="242"/>
                  </a:lnTo>
                  <a:lnTo>
                    <a:pt x="503" y="247"/>
                  </a:lnTo>
                  <a:lnTo>
                    <a:pt x="503" y="247"/>
                  </a:lnTo>
                  <a:lnTo>
                    <a:pt x="503" y="251"/>
                  </a:lnTo>
                  <a:lnTo>
                    <a:pt x="503" y="251"/>
                  </a:lnTo>
                  <a:lnTo>
                    <a:pt x="503" y="256"/>
                  </a:lnTo>
                  <a:lnTo>
                    <a:pt x="508" y="256"/>
                  </a:lnTo>
                  <a:lnTo>
                    <a:pt x="508" y="256"/>
                  </a:lnTo>
                  <a:lnTo>
                    <a:pt x="513" y="261"/>
                  </a:lnTo>
                  <a:lnTo>
                    <a:pt x="513" y="261"/>
                  </a:lnTo>
                  <a:lnTo>
                    <a:pt x="518" y="261"/>
                  </a:lnTo>
                  <a:lnTo>
                    <a:pt x="518" y="261"/>
                  </a:lnTo>
                  <a:lnTo>
                    <a:pt x="518" y="261"/>
                  </a:lnTo>
                  <a:lnTo>
                    <a:pt x="518" y="266"/>
                  </a:lnTo>
                  <a:lnTo>
                    <a:pt x="518" y="266"/>
                  </a:lnTo>
                  <a:lnTo>
                    <a:pt x="518" y="271"/>
                  </a:lnTo>
                  <a:lnTo>
                    <a:pt x="518" y="271"/>
                  </a:lnTo>
                  <a:lnTo>
                    <a:pt x="522" y="276"/>
                  </a:lnTo>
                  <a:lnTo>
                    <a:pt x="522" y="276"/>
                  </a:lnTo>
                  <a:lnTo>
                    <a:pt x="527" y="276"/>
                  </a:lnTo>
                  <a:lnTo>
                    <a:pt x="527" y="280"/>
                  </a:lnTo>
                  <a:lnTo>
                    <a:pt x="527" y="280"/>
                  </a:lnTo>
                  <a:lnTo>
                    <a:pt x="527" y="280"/>
                  </a:lnTo>
                  <a:lnTo>
                    <a:pt x="527" y="285"/>
                  </a:lnTo>
                  <a:lnTo>
                    <a:pt x="527" y="285"/>
                  </a:lnTo>
                  <a:lnTo>
                    <a:pt x="527" y="290"/>
                  </a:lnTo>
                  <a:lnTo>
                    <a:pt x="522" y="290"/>
                  </a:lnTo>
                  <a:lnTo>
                    <a:pt x="522" y="295"/>
                  </a:lnTo>
                  <a:lnTo>
                    <a:pt x="522" y="295"/>
                  </a:lnTo>
                  <a:lnTo>
                    <a:pt x="522" y="295"/>
                  </a:lnTo>
                  <a:lnTo>
                    <a:pt x="522" y="295"/>
                  </a:lnTo>
                  <a:lnTo>
                    <a:pt x="522" y="295"/>
                  </a:lnTo>
                  <a:lnTo>
                    <a:pt x="522" y="295"/>
                  </a:lnTo>
                  <a:lnTo>
                    <a:pt x="518" y="290"/>
                  </a:lnTo>
                  <a:lnTo>
                    <a:pt x="518" y="290"/>
                  </a:lnTo>
                  <a:lnTo>
                    <a:pt x="518" y="290"/>
                  </a:lnTo>
                  <a:lnTo>
                    <a:pt x="518" y="290"/>
                  </a:lnTo>
                  <a:lnTo>
                    <a:pt x="518" y="290"/>
                  </a:lnTo>
                  <a:lnTo>
                    <a:pt x="513" y="290"/>
                  </a:lnTo>
                  <a:lnTo>
                    <a:pt x="513" y="295"/>
                  </a:lnTo>
                  <a:lnTo>
                    <a:pt x="513" y="295"/>
                  </a:lnTo>
                  <a:lnTo>
                    <a:pt x="513" y="295"/>
                  </a:lnTo>
                  <a:lnTo>
                    <a:pt x="513" y="295"/>
                  </a:lnTo>
                  <a:lnTo>
                    <a:pt x="513" y="300"/>
                  </a:lnTo>
                  <a:lnTo>
                    <a:pt x="513" y="300"/>
                  </a:lnTo>
                  <a:lnTo>
                    <a:pt x="513" y="300"/>
                  </a:lnTo>
                  <a:lnTo>
                    <a:pt x="513" y="305"/>
                  </a:lnTo>
                  <a:lnTo>
                    <a:pt x="513" y="309"/>
                  </a:lnTo>
                  <a:lnTo>
                    <a:pt x="513" y="309"/>
                  </a:lnTo>
                  <a:lnTo>
                    <a:pt x="513" y="314"/>
                  </a:lnTo>
                  <a:lnTo>
                    <a:pt x="513" y="314"/>
                  </a:lnTo>
                  <a:lnTo>
                    <a:pt x="513" y="314"/>
                  </a:lnTo>
                  <a:lnTo>
                    <a:pt x="508" y="319"/>
                  </a:lnTo>
                  <a:lnTo>
                    <a:pt x="503" y="324"/>
                  </a:lnTo>
                  <a:lnTo>
                    <a:pt x="503" y="324"/>
                  </a:lnTo>
                  <a:lnTo>
                    <a:pt x="503" y="324"/>
                  </a:lnTo>
                  <a:lnTo>
                    <a:pt x="503" y="329"/>
                  </a:lnTo>
                  <a:lnTo>
                    <a:pt x="503" y="329"/>
                  </a:lnTo>
                  <a:lnTo>
                    <a:pt x="503" y="329"/>
                  </a:lnTo>
                  <a:lnTo>
                    <a:pt x="503" y="329"/>
                  </a:lnTo>
                  <a:lnTo>
                    <a:pt x="503" y="329"/>
                  </a:lnTo>
                  <a:lnTo>
                    <a:pt x="508" y="329"/>
                  </a:lnTo>
                  <a:lnTo>
                    <a:pt x="508" y="329"/>
                  </a:lnTo>
                  <a:lnTo>
                    <a:pt x="508" y="329"/>
                  </a:lnTo>
                  <a:lnTo>
                    <a:pt x="508" y="334"/>
                  </a:lnTo>
                  <a:lnTo>
                    <a:pt x="508" y="334"/>
                  </a:lnTo>
                  <a:lnTo>
                    <a:pt x="503" y="339"/>
                  </a:lnTo>
                  <a:lnTo>
                    <a:pt x="503" y="339"/>
                  </a:lnTo>
                  <a:lnTo>
                    <a:pt x="498" y="343"/>
                  </a:lnTo>
                  <a:lnTo>
                    <a:pt x="498" y="343"/>
                  </a:lnTo>
                  <a:lnTo>
                    <a:pt x="498" y="343"/>
                  </a:lnTo>
                  <a:lnTo>
                    <a:pt x="493" y="348"/>
                  </a:lnTo>
                  <a:lnTo>
                    <a:pt x="493" y="348"/>
                  </a:lnTo>
                  <a:lnTo>
                    <a:pt x="489" y="343"/>
                  </a:lnTo>
                  <a:lnTo>
                    <a:pt x="489" y="343"/>
                  </a:lnTo>
                  <a:lnTo>
                    <a:pt x="489" y="339"/>
                  </a:lnTo>
                  <a:lnTo>
                    <a:pt x="484" y="339"/>
                  </a:lnTo>
                  <a:lnTo>
                    <a:pt x="484" y="334"/>
                  </a:lnTo>
                  <a:lnTo>
                    <a:pt x="484" y="334"/>
                  </a:lnTo>
                  <a:lnTo>
                    <a:pt x="484" y="334"/>
                  </a:lnTo>
                  <a:lnTo>
                    <a:pt x="479" y="334"/>
                  </a:lnTo>
                  <a:lnTo>
                    <a:pt x="479" y="334"/>
                  </a:lnTo>
                  <a:lnTo>
                    <a:pt x="479" y="339"/>
                  </a:lnTo>
                  <a:lnTo>
                    <a:pt x="479" y="339"/>
                  </a:lnTo>
                  <a:lnTo>
                    <a:pt x="479" y="343"/>
                  </a:lnTo>
                  <a:lnTo>
                    <a:pt x="479" y="343"/>
                  </a:lnTo>
                  <a:lnTo>
                    <a:pt x="474" y="343"/>
                  </a:lnTo>
                  <a:lnTo>
                    <a:pt x="474" y="343"/>
                  </a:lnTo>
                  <a:lnTo>
                    <a:pt x="474" y="343"/>
                  </a:lnTo>
                  <a:lnTo>
                    <a:pt x="469" y="339"/>
                  </a:lnTo>
                  <a:lnTo>
                    <a:pt x="469" y="339"/>
                  </a:lnTo>
                  <a:lnTo>
                    <a:pt x="469" y="339"/>
                  </a:lnTo>
                  <a:lnTo>
                    <a:pt x="464" y="339"/>
                  </a:lnTo>
                  <a:lnTo>
                    <a:pt x="464" y="343"/>
                  </a:lnTo>
                  <a:lnTo>
                    <a:pt x="464" y="343"/>
                  </a:lnTo>
                  <a:lnTo>
                    <a:pt x="464" y="343"/>
                  </a:lnTo>
                  <a:lnTo>
                    <a:pt x="464" y="343"/>
                  </a:lnTo>
                  <a:lnTo>
                    <a:pt x="464" y="348"/>
                  </a:lnTo>
                  <a:lnTo>
                    <a:pt x="469" y="348"/>
                  </a:lnTo>
                  <a:lnTo>
                    <a:pt x="469" y="348"/>
                  </a:lnTo>
                  <a:lnTo>
                    <a:pt x="464" y="348"/>
                  </a:lnTo>
                  <a:lnTo>
                    <a:pt x="464" y="348"/>
                  </a:lnTo>
                  <a:lnTo>
                    <a:pt x="464" y="348"/>
                  </a:lnTo>
                  <a:lnTo>
                    <a:pt x="460" y="348"/>
                  </a:lnTo>
                  <a:lnTo>
                    <a:pt x="460" y="348"/>
                  </a:lnTo>
                  <a:lnTo>
                    <a:pt x="455" y="353"/>
                  </a:lnTo>
                  <a:lnTo>
                    <a:pt x="450" y="353"/>
                  </a:lnTo>
                  <a:lnTo>
                    <a:pt x="450" y="358"/>
                  </a:lnTo>
                  <a:lnTo>
                    <a:pt x="445" y="358"/>
                  </a:lnTo>
                  <a:lnTo>
                    <a:pt x="445" y="363"/>
                  </a:lnTo>
                  <a:lnTo>
                    <a:pt x="445" y="363"/>
                  </a:lnTo>
                  <a:lnTo>
                    <a:pt x="440" y="368"/>
                  </a:lnTo>
                  <a:lnTo>
                    <a:pt x="440" y="368"/>
                  </a:lnTo>
                  <a:lnTo>
                    <a:pt x="440" y="372"/>
                  </a:lnTo>
                  <a:lnTo>
                    <a:pt x="440" y="377"/>
                  </a:lnTo>
                  <a:lnTo>
                    <a:pt x="440" y="382"/>
                  </a:lnTo>
                  <a:lnTo>
                    <a:pt x="440" y="382"/>
                  </a:lnTo>
                  <a:lnTo>
                    <a:pt x="435" y="382"/>
                  </a:lnTo>
                  <a:lnTo>
                    <a:pt x="435" y="382"/>
                  </a:lnTo>
                  <a:lnTo>
                    <a:pt x="435" y="382"/>
                  </a:lnTo>
                  <a:lnTo>
                    <a:pt x="430" y="382"/>
                  </a:lnTo>
                  <a:lnTo>
                    <a:pt x="430" y="382"/>
                  </a:lnTo>
                  <a:lnTo>
                    <a:pt x="430" y="382"/>
                  </a:lnTo>
                  <a:lnTo>
                    <a:pt x="430" y="377"/>
                  </a:lnTo>
                  <a:lnTo>
                    <a:pt x="430" y="377"/>
                  </a:lnTo>
                  <a:lnTo>
                    <a:pt x="430" y="372"/>
                  </a:lnTo>
                  <a:lnTo>
                    <a:pt x="430" y="372"/>
                  </a:lnTo>
                  <a:lnTo>
                    <a:pt x="430" y="368"/>
                  </a:lnTo>
                  <a:lnTo>
                    <a:pt x="426" y="368"/>
                  </a:lnTo>
                  <a:lnTo>
                    <a:pt x="426" y="368"/>
                  </a:lnTo>
                  <a:lnTo>
                    <a:pt x="426" y="368"/>
                  </a:lnTo>
                  <a:lnTo>
                    <a:pt x="426" y="368"/>
                  </a:lnTo>
                  <a:lnTo>
                    <a:pt x="421" y="368"/>
                  </a:lnTo>
                  <a:lnTo>
                    <a:pt x="421" y="368"/>
                  </a:lnTo>
                  <a:lnTo>
                    <a:pt x="421" y="372"/>
                  </a:lnTo>
                  <a:lnTo>
                    <a:pt x="421" y="377"/>
                  </a:lnTo>
                  <a:lnTo>
                    <a:pt x="421" y="382"/>
                  </a:lnTo>
                  <a:lnTo>
                    <a:pt x="421" y="382"/>
                  </a:lnTo>
                  <a:lnTo>
                    <a:pt x="421" y="387"/>
                  </a:lnTo>
                  <a:lnTo>
                    <a:pt x="421" y="392"/>
                  </a:lnTo>
                  <a:lnTo>
                    <a:pt x="421" y="392"/>
                  </a:lnTo>
                  <a:lnTo>
                    <a:pt x="421" y="397"/>
                  </a:lnTo>
                  <a:lnTo>
                    <a:pt x="421" y="397"/>
                  </a:lnTo>
                  <a:lnTo>
                    <a:pt x="421" y="397"/>
                  </a:lnTo>
                  <a:lnTo>
                    <a:pt x="421" y="397"/>
                  </a:lnTo>
                  <a:lnTo>
                    <a:pt x="426" y="397"/>
                  </a:lnTo>
                  <a:lnTo>
                    <a:pt x="426" y="397"/>
                  </a:lnTo>
                  <a:lnTo>
                    <a:pt x="426" y="397"/>
                  </a:lnTo>
                  <a:lnTo>
                    <a:pt x="430" y="397"/>
                  </a:lnTo>
                  <a:lnTo>
                    <a:pt x="435" y="392"/>
                  </a:lnTo>
                  <a:lnTo>
                    <a:pt x="440" y="392"/>
                  </a:lnTo>
                  <a:lnTo>
                    <a:pt x="440" y="392"/>
                  </a:lnTo>
                  <a:lnTo>
                    <a:pt x="440" y="392"/>
                  </a:lnTo>
                  <a:lnTo>
                    <a:pt x="445" y="392"/>
                  </a:lnTo>
                  <a:lnTo>
                    <a:pt x="445" y="392"/>
                  </a:lnTo>
                  <a:lnTo>
                    <a:pt x="445" y="392"/>
                  </a:lnTo>
                  <a:lnTo>
                    <a:pt x="445" y="392"/>
                  </a:lnTo>
                  <a:lnTo>
                    <a:pt x="445" y="397"/>
                  </a:lnTo>
                  <a:lnTo>
                    <a:pt x="440" y="397"/>
                  </a:lnTo>
                  <a:lnTo>
                    <a:pt x="440" y="401"/>
                  </a:lnTo>
                  <a:lnTo>
                    <a:pt x="440" y="406"/>
                  </a:lnTo>
                  <a:lnTo>
                    <a:pt x="435" y="406"/>
                  </a:lnTo>
                  <a:lnTo>
                    <a:pt x="435" y="406"/>
                  </a:lnTo>
                  <a:lnTo>
                    <a:pt x="430" y="406"/>
                  </a:lnTo>
                  <a:lnTo>
                    <a:pt x="430" y="411"/>
                  </a:lnTo>
                  <a:lnTo>
                    <a:pt x="430" y="411"/>
                  </a:lnTo>
                  <a:lnTo>
                    <a:pt x="430" y="411"/>
                  </a:lnTo>
                  <a:lnTo>
                    <a:pt x="430" y="411"/>
                  </a:lnTo>
                  <a:lnTo>
                    <a:pt x="430" y="416"/>
                  </a:lnTo>
                  <a:lnTo>
                    <a:pt x="426" y="416"/>
                  </a:lnTo>
                  <a:lnTo>
                    <a:pt x="421" y="416"/>
                  </a:lnTo>
                  <a:lnTo>
                    <a:pt x="421" y="416"/>
                  </a:lnTo>
                  <a:lnTo>
                    <a:pt x="416" y="421"/>
                  </a:lnTo>
                  <a:lnTo>
                    <a:pt x="416" y="421"/>
                  </a:lnTo>
                  <a:lnTo>
                    <a:pt x="416" y="421"/>
                  </a:lnTo>
                  <a:lnTo>
                    <a:pt x="416" y="426"/>
                  </a:lnTo>
                  <a:lnTo>
                    <a:pt x="411" y="426"/>
                  </a:lnTo>
                  <a:lnTo>
                    <a:pt x="411" y="430"/>
                  </a:lnTo>
                  <a:lnTo>
                    <a:pt x="411" y="430"/>
                  </a:lnTo>
                  <a:lnTo>
                    <a:pt x="406" y="430"/>
                  </a:lnTo>
                  <a:lnTo>
                    <a:pt x="401" y="435"/>
                  </a:lnTo>
                  <a:lnTo>
                    <a:pt x="397" y="435"/>
                  </a:lnTo>
                  <a:lnTo>
                    <a:pt x="397" y="435"/>
                  </a:lnTo>
                  <a:lnTo>
                    <a:pt x="397" y="440"/>
                  </a:lnTo>
                  <a:lnTo>
                    <a:pt x="397" y="440"/>
                  </a:lnTo>
                  <a:lnTo>
                    <a:pt x="392" y="440"/>
                  </a:lnTo>
                  <a:lnTo>
                    <a:pt x="387" y="440"/>
                  </a:lnTo>
                  <a:lnTo>
                    <a:pt x="387" y="445"/>
                  </a:lnTo>
                  <a:lnTo>
                    <a:pt x="387" y="445"/>
                  </a:lnTo>
                  <a:lnTo>
                    <a:pt x="382" y="440"/>
                  </a:lnTo>
                  <a:lnTo>
                    <a:pt x="382" y="440"/>
                  </a:lnTo>
                  <a:lnTo>
                    <a:pt x="382" y="440"/>
                  </a:lnTo>
                  <a:lnTo>
                    <a:pt x="382" y="440"/>
                  </a:lnTo>
                  <a:lnTo>
                    <a:pt x="382" y="435"/>
                  </a:lnTo>
                  <a:lnTo>
                    <a:pt x="382" y="435"/>
                  </a:lnTo>
                  <a:lnTo>
                    <a:pt x="382" y="435"/>
                  </a:lnTo>
                  <a:lnTo>
                    <a:pt x="382" y="435"/>
                  </a:lnTo>
                  <a:lnTo>
                    <a:pt x="382" y="430"/>
                  </a:lnTo>
                  <a:lnTo>
                    <a:pt x="382" y="430"/>
                  </a:lnTo>
                  <a:lnTo>
                    <a:pt x="382" y="430"/>
                  </a:lnTo>
                  <a:lnTo>
                    <a:pt x="377" y="435"/>
                  </a:lnTo>
                  <a:lnTo>
                    <a:pt x="377" y="435"/>
                  </a:lnTo>
                  <a:lnTo>
                    <a:pt x="372" y="440"/>
                  </a:lnTo>
                  <a:lnTo>
                    <a:pt x="368" y="440"/>
                  </a:lnTo>
                  <a:lnTo>
                    <a:pt x="363" y="440"/>
                  </a:lnTo>
                  <a:lnTo>
                    <a:pt x="363" y="440"/>
                  </a:lnTo>
                  <a:lnTo>
                    <a:pt x="358" y="440"/>
                  </a:lnTo>
                  <a:lnTo>
                    <a:pt x="358" y="440"/>
                  </a:lnTo>
                  <a:lnTo>
                    <a:pt x="358" y="440"/>
                  </a:lnTo>
                  <a:lnTo>
                    <a:pt x="358" y="440"/>
                  </a:lnTo>
                  <a:lnTo>
                    <a:pt x="358" y="445"/>
                  </a:lnTo>
                  <a:lnTo>
                    <a:pt x="358" y="445"/>
                  </a:lnTo>
                  <a:lnTo>
                    <a:pt x="358" y="450"/>
                  </a:lnTo>
                  <a:lnTo>
                    <a:pt x="363" y="450"/>
                  </a:lnTo>
                  <a:lnTo>
                    <a:pt x="363" y="455"/>
                  </a:lnTo>
                  <a:lnTo>
                    <a:pt x="363" y="455"/>
                  </a:lnTo>
                  <a:lnTo>
                    <a:pt x="358" y="455"/>
                  </a:lnTo>
                  <a:lnTo>
                    <a:pt x="358" y="455"/>
                  </a:lnTo>
                  <a:lnTo>
                    <a:pt x="353" y="455"/>
                  </a:lnTo>
                  <a:lnTo>
                    <a:pt x="353" y="455"/>
                  </a:lnTo>
                  <a:lnTo>
                    <a:pt x="353" y="455"/>
                  </a:lnTo>
                  <a:lnTo>
                    <a:pt x="353" y="455"/>
                  </a:lnTo>
                  <a:lnTo>
                    <a:pt x="353" y="455"/>
                  </a:lnTo>
                  <a:lnTo>
                    <a:pt x="353" y="455"/>
                  </a:lnTo>
                  <a:lnTo>
                    <a:pt x="353" y="450"/>
                  </a:lnTo>
                  <a:lnTo>
                    <a:pt x="353" y="450"/>
                  </a:lnTo>
                  <a:lnTo>
                    <a:pt x="353" y="450"/>
                  </a:lnTo>
                  <a:lnTo>
                    <a:pt x="353" y="450"/>
                  </a:lnTo>
                  <a:lnTo>
                    <a:pt x="353" y="445"/>
                  </a:lnTo>
                  <a:lnTo>
                    <a:pt x="353" y="445"/>
                  </a:lnTo>
                  <a:lnTo>
                    <a:pt x="353" y="445"/>
                  </a:lnTo>
                  <a:lnTo>
                    <a:pt x="353" y="445"/>
                  </a:lnTo>
                  <a:lnTo>
                    <a:pt x="353" y="445"/>
                  </a:lnTo>
                  <a:lnTo>
                    <a:pt x="353" y="445"/>
                  </a:lnTo>
                  <a:lnTo>
                    <a:pt x="348" y="445"/>
                  </a:lnTo>
                  <a:lnTo>
                    <a:pt x="348" y="445"/>
                  </a:lnTo>
                  <a:lnTo>
                    <a:pt x="348" y="450"/>
                  </a:lnTo>
                  <a:lnTo>
                    <a:pt x="348" y="450"/>
                  </a:lnTo>
                  <a:lnTo>
                    <a:pt x="343" y="450"/>
                  </a:lnTo>
                  <a:lnTo>
                    <a:pt x="339" y="450"/>
                  </a:lnTo>
                  <a:lnTo>
                    <a:pt x="339" y="445"/>
                  </a:lnTo>
                  <a:lnTo>
                    <a:pt x="339" y="445"/>
                  </a:lnTo>
                  <a:lnTo>
                    <a:pt x="339" y="445"/>
                  </a:lnTo>
                  <a:lnTo>
                    <a:pt x="339" y="445"/>
                  </a:lnTo>
                  <a:lnTo>
                    <a:pt x="339" y="445"/>
                  </a:lnTo>
                  <a:lnTo>
                    <a:pt x="339" y="440"/>
                  </a:lnTo>
                  <a:lnTo>
                    <a:pt x="334" y="440"/>
                  </a:lnTo>
                  <a:lnTo>
                    <a:pt x="334" y="440"/>
                  </a:lnTo>
                  <a:lnTo>
                    <a:pt x="334" y="440"/>
                  </a:lnTo>
                  <a:lnTo>
                    <a:pt x="334" y="445"/>
                  </a:lnTo>
                  <a:lnTo>
                    <a:pt x="329" y="445"/>
                  </a:lnTo>
                  <a:lnTo>
                    <a:pt x="329" y="445"/>
                  </a:lnTo>
                  <a:lnTo>
                    <a:pt x="329" y="445"/>
                  </a:lnTo>
                  <a:lnTo>
                    <a:pt x="329" y="445"/>
                  </a:lnTo>
                  <a:lnTo>
                    <a:pt x="329" y="440"/>
                  </a:lnTo>
                  <a:lnTo>
                    <a:pt x="324" y="440"/>
                  </a:lnTo>
                  <a:lnTo>
                    <a:pt x="324" y="440"/>
                  </a:lnTo>
                  <a:lnTo>
                    <a:pt x="324" y="440"/>
                  </a:lnTo>
                  <a:lnTo>
                    <a:pt x="324" y="440"/>
                  </a:lnTo>
                  <a:lnTo>
                    <a:pt x="319" y="435"/>
                  </a:lnTo>
                  <a:lnTo>
                    <a:pt x="319" y="435"/>
                  </a:lnTo>
                  <a:lnTo>
                    <a:pt x="319" y="440"/>
                  </a:lnTo>
                  <a:lnTo>
                    <a:pt x="314" y="440"/>
                  </a:lnTo>
                  <a:lnTo>
                    <a:pt x="314" y="440"/>
                  </a:lnTo>
                  <a:lnTo>
                    <a:pt x="314" y="440"/>
                  </a:lnTo>
                  <a:lnTo>
                    <a:pt x="309" y="440"/>
                  </a:lnTo>
                  <a:lnTo>
                    <a:pt x="309" y="440"/>
                  </a:lnTo>
                  <a:lnTo>
                    <a:pt x="309" y="445"/>
                  </a:lnTo>
                  <a:lnTo>
                    <a:pt x="309" y="445"/>
                  </a:lnTo>
                  <a:lnTo>
                    <a:pt x="309" y="445"/>
                  </a:lnTo>
                  <a:lnTo>
                    <a:pt x="314" y="445"/>
                  </a:lnTo>
                  <a:lnTo>
                    <a:pt x="314" y="445"/>
                  </a:lnTo>
                  <a:lnTo>
                    <a:pt x="314" y="445"/>
                  </a:lnTo>
                  <a:lnTo>
                    <a:pt x="314" y="445"/>
                  </a:lnTo>
                  <a:lnTo>
                    <a:pt x="314" y="445"/>
                  </a:lnTo>
                  <a:lnTo>
                    <a:pt x="314" y="450"/>
                  </a:lnTo>
                  <a:lnTo>
                    <a:pt x="314" y="450"/>
                  </a:lnTo>
                  <a:lnTo>
                    <a:pt x="309" y="450"/>
                  </a:lnTo>
                  <a:lnTo>
                    <a:pt x="309" y="450"/>
                  </a:lnTo>
                  <a:lnTo>
                    <a:pt x="309" y="455"/>
                  </a:lnTo>
                  <a:lnTo>
                    <a:pt x="309" y="455"/>
                  </a:lnTo>
                  <a:lnTo>
                    <a:pt x="309" y="455"/>
                  </a:lnTo>
                  <a:lnTo>
                    <a:pt x="309" y="455"/>
                  </a:lnTo>
                  <a:lnTo>
                    <a:pt x="314" y="455"/>
                  </a:lnTo>
                  <a:lnTo>
                    <a:pt x="314" y="455"/>
                  </a:lnTo>
                  <a:lnTo>
                    <a:pt x="314" y="455"/>
                  </a:lnTo>
                  <a:lnTo>
                    <a:pt x="314" y="455"/>
                  </a:lnTo>
                  <a:lnTo>
                    <a:pt x="314" y="455"/>
                  </a:lnTo>
                  <a:lnTo>
                    <a:pt x="314" y="459"/>
                  </a:lnTo>
                  <a:lnTo>
                    <a:pt x="314" y="459"/>
                  </a:lnTo>
                  <a:lnTo>
                    <a:pt x="314" y="459"/>
                  </a:lnTo>
                  <a:lnTo>
                    <a:pt x="314" y="459"/>
                  </a:lnTo>
                  <a:lnTo>
                    <a:pt x="309" y="459"/>
                  </a:lnTo>
                  <a:lnTo>
                    <a:pt x="309" y="459"/>
                  </a:lnTo>
                  <a:lnTo>
                    <a:pt x="305" y="459"/>
                  </a:lnTo>
                  <a:lnTo>
                    <a:pt x="305" y="459"/>
                  </a:lnTo>
                  <a:lnTo>
                    <a:pt x="305" y="459"/>
                  </a:lnTo>
                  <a:lnTo>
                    <a:pt x="305" y="459"/>
                  </a:lnTo>
                  <a:lnTo>
                    <a:pt x="300" y="459"/>
                  </a:lnTo>
                  <a:lnTo>
                    <a:pt x="300" y="459"/>
                  </a:lnTo>
                  <a:lnTo>
                    <a:pt x="295" y="464"/>
                  </a:lnTo>
                  <a:lnTo>
                    <a:pt x="295" y="464"/>
                  </a:lnTo>
                  <a:lnTo>
                    <a:pt x="290" y="469"/>
                  </a:lnTo>
                  <a:lnTo>
                    <a:pt x="285" y="469"/>
                  </a:lnTo>
                  <a:lnTo>
                    <a:pt x="285" y="469"/>
                  </a:lnTo>
                  <a:lnTo>
                    <a:pt x="280" y="469"/>
                  </a:lnTo>
                  <a:lnTo>
                    <a:pt x="280" y="469"/>
                  </a:lnTo>
                  <a:lnTo>
                    <a:pt x="280" y="474"/>
                  </a:lnTo>
                  <a:lnTo>
                    <a:pt x="280" y="474"/>
                  </a:lnTo>
                  <a:lnTo>
                    <a:pt x="280" y="474"/>
                  </a:lnTo>
                  <a:lnTo>
                    <a:pt x="280" y="474"/>
                  </a:lnTo>
                  <a:lnTo>
                    <a:pt x="280" y="474"/>
                  </a:lnTo>
                  <a:lnTo>
                    <a:pt x="276" y="474"/>
                  </a:lnTo>
                  <a:lnTo>
                    <a:pt x="276" y="474"/>
                  </a:lnTo>
                  <a:lnTo>
                    <a:pt x="276" y="474"/>
                  </a:lnTo>
                  <a:lnTo>
                    <a:pt x="276" y="469"/>
                  </a:lnTo>
                  <a:lnTo>
                    <a:pt x="276" y="469"/>
                  </a:lnTo>
                  <a:lnTo>
                    <a:pt x="271" y="469"/>
                  </a:lnTo>
                  <a:lnTo>
                    <a:pt x="271" y="469"/>
                  </a:lnTo>
                  <a:lnTo>
                    <a:pt x="271" y="474"/>
                  </a:lnTo>
                  <a:lnTo>
                    <a:pt x="271" y="474"/>
                  </a:lnTo>
                  <a:lnTo>
                    <a:pt x="271" y="474"/>
                  </a:lnTo>
                  <a:lnTo>
                    <a:pt x="266" y="474"/>
                  </a:lnTo>
                  <a:lnTo>
                    <a:pt x="266" y="474"/>
                  </a:lnTo>
                  <a:lnTo>
                    <a:pt x="261" y="474"/>
                  </a:lnTo>
                  <a:lnTo>
                    <a:pt x="261" y="474"/>
                  </a:lnTo>
                  <a:lnTo>
                    <a:pt x="261" y="469"/>
                  </a:lnTo>
                  <a:lnTo>
                    <a:pt x="261" y="469"/>
                  </a:lnTo>
                  <a:lnTo>
                    <a:pt x="256" y="469"/>
                  </a:lnTo>
                  <a:lnTo>
                    <a:pt x="256" y="469"/>
                  </a:lnTo>
                  <a:lnTo>
                    <a:pt x="251" y="464"/>
                  </a:lnTo>
                  <a:lnTo>
                    <a:pt x="247" y="464"/>
                  </a:lnTo>
                  <a:lnTo>
                    <a:pt x="247" y="469"/>
                  </a:lnTo>
                  <a:lnTo>
                    <a:pt x="247" y="469"/>
                  </a:lnTo>
                  <a:lnTo>
                    <a:pt x="247" y="469"/>
                  </a:lnTo>
                  <a:lnTo>
                    <a:pt x="247" y="474"/>
                  </a:lnTo>
                  <a:lnTo>
                    <a:pt x="242" y="479"/>
                  </a:lnTo>
                  <a:lnTo>
                    <a:pt x="242" y="484"/>
                  </a:lnTo>
                  <a:lnTo>
                    <a:pt x="242" y="484"/>
                  </a:lnTo>
                  <a:lnTo>
                    <a:pt x="237" y="484"/>
                  </a:lnTo>
                  <a:lnTo>
                    <a:pt x="237" y="484"/>
                  </a:lnTo>
                  <a:lnTo>
                    <a:pt x="237" y="484"/>
                  </a:lnTo>
                  <a:lnTo>
                    <a:pt x="232" y="484"/>
                  </a:lnTo>
                  <a:lnTo>
                    <a:pt x="232" y="479"/>
                  </a:lnTo>
                  <a:lnTo>
                    <a:pt x="232" y="479"/>
                  </a:lnTo>
                  <a:lnTo>
                    <a:pt x="232" y="474"/>
                  </a:lnTo>
                  <a:lnTo>
                    <a:pt x="232" y="474"/>
                  </a:lnTo>
                  <a:lnTo>
                    <a:pt x="237" y="469"/>
                  </a:lnTo>
                  <a:lnTo>
                    <a:pt x="237" y="469"/>
                  </a:lnTo>
                  <a:lnTo>
                    <a:pt x="237" y="464"/>
                  </a:lnTo>
                  <a:lnTo>
                    <a:pt x="237" y="464"/>
                  </a:lnTo>
                  <a:lnTo>
                    <a:pt x="232" y="464"/>
                  </a:lnTo>
                  <a:lnTo>
                    <a:pt x="232" y="464"/>
                  </a:lnTo>
                  <a:lnTo>
                    <a:pt x="227" y="464"/>
                  </a:lnTo>
                  <a:lnTo>
                    <a:pt x="227" y="464"/>
                  </a:lnTo>
                  <a:lnTo>
                    <a:pt x="227" y="464"/>
                  </a:lnTo>
                  <a:lnTo>
                    <a:pt x="227" y="459"/>
                  </a:lnTo>
                  <a:lnTo>
                    <a:pt x="227" y="459"/>
                  </a:lnTo>
                  <a:lnTo>
                    <a:pt x="227" y="455"/>
                  </a:lnTo>
                  <a:lnTo>
                    <a:pt x="227" y="450"/>
                  </a:lnTo>
                  <a:lnTo>
                    <a:pt x="227" y="445"/>
                  </a:lnTo>
                  <a:lnTo>
                    <a:pt x="227" y="445"/>
                  </a:lnTo>
                  <a:lnTo>
                    <a:pt x="227" y="440"/>
                  </a:lnTo>
                  <a:lnTo>
                    <a:pt x="227" y="435"/>
                  </a:lnTo>
                  <a:lnTo>
                    <a:pt x="227" y="435"/>
                  </a:lnTo>
                  <a:lnTo>
                    <a:pt x="227" y="435"/>
                  </a:lnTo>
                  <a:lnTo>
                    <a:pt x="227" y="435"/>
                  </a:lnTo>
                  <a:lnTo>
                    <a:pt x="227" y="435"/>
                  </a:lnTo>
                  <a:lnTo>
                    <a:pt x="227" y="430"/>
                  </a:lnTo>
                  <a:lnTo>
                    <a:pt x="227" y="430"/>
                  </a:lnTo>
                  <a:lnTo>
                    <a:pt x="232" y="430"/>
                  </a:lnTo>
                  <a:lnTo>
                    <a:pt x="232" y="430"/>
                  </a:lnTo>
                  <a:lnTo>
                    <a:pt x="232" y="435"/>
                  </a:lnTo>
                  <a:lnTo>
                    <a:pt x="232" y="435"/>
                  </a:lnTo>
                  <a:lnTo>
                    <a:pt x="232" y="435"/>
                  </a:lnTo>
                  <a:lnTo>
                    <a:pt x="237" y="430"/>
                  </a:lnTo>
                  <a:lnTo>
                    <a:pt x="237" y="430"/>
                  </a:lnTo>
                  <a:lnTo>
                    <a:pt x="237" y="430"/>
                  </a:lnTo>
                  <a:lnTo>
                    <a:pt x="237" y="430"/>
                  </a:lnTo>
                  <a:lnTo>
                    <a:pt x="237" y="430"/>
                  </a:lnTo>
                  <a:lnTo>
                    <a:pt x="237" y="426"/>
                  </a:lnTo>
                  <a:lnTo>
                    <a:pt x="237" y="426"/>
                  </a:lnTo>
                  <a:lnTo>
                    <a:pt x="237" y="426"/>
                  </a:lnTo>
                  <a:lnTo>
                    <a:pt x="232" y="426"/>
                  </a:lnTo>
                  <a:lnTo>
                    <a:pt x="232" y="421"/>
                  </a:lnTo>
                  <a:lnTo>
                    <a:pt x="232" y="421"/>
                  </a:lnTo>
                  <a:lnTo>
                    <a:pt x="232" y="421"/>
                  </a:lnTo>
                  <a:lnTo>
                    <a:pt x="227" y="421"/>
                  </a:lnTo>
                  <a:lnTo>
                    <a:pt x="227" y="421"/>
                  </a:lnTo>
                  <a:lnTo>
                    <a:pt x="227" y="416"/>
                  </a:lnTo>
                  <a:lnTo>
                    <a:pt x="227" y="416"/>
                  </a:lnTo>
                  <a:lnTo>
                    <a:pt x="227" y="416"/>
                  </a:lnTo>
                  <a:lnTo>
                    <a:pt x="227" y="416"/>
                  </a:lnTo>
                  <a:lnTo>
                    <a:pt x="227" y="416"/>
                  </a:lnTo>
                  <a:lnTo>
                    <a:pt x="232" y="416"/>
                  </a:lnTo>
                  <a:lnTo>
                    <a:pt x="232" y="411"/>
                  </a:lnTo>
                  <a:lnTo>
                    <a:pt x="232" y="411"/>
                  </a:lnTo>
                  <a:lnTo>
                    <a:pt x="232" y="411"/>
                  </a:lnTo>
                  <a:lnTo>
                    <a:pt x="227" y="411"/>
                  </a:lnTo>
                  <a:lnTo>
                    <a:pt x="227" y="411"/>
                  </a:lnTo>
                  <a:lnTo>
                    <a:pt x="227" y="411"/>
                  </a:lnTo>
                  <a:lnTo>
                    <a:pt x="227" y="411"/>
                  </a:lnTo>
                  <a:lnTo>
                    <a:pt x="222" y="411"/>
                  </a:lnTo>
                  <a:lnTo>
                    <a:pt x="222" y="411"/>
                  </a:lnTo>
                  <a:lnTo>
                    <a:pt x="222" y="411"/>
                  </a:lnTo>
                  <a:lnTo>
                    <a:pt x="222" y="411"/>
                  </a:lnTo>
                  <a:lnTo>
                    <a:pt x="217" y="411"/>
                  </a:lnTo>
                  <a:lnTo>
                    <a:pt x="217" y="411"/>
                  </a:lnTo>
                  <a:lnTo>
                    <a:pt x="217" y="411"/>
                  </a:lnTo>
                  <a:lnTo>
                    <a:pt x="217" y="411"/>
                  </a:lnTo>
                  <a:lnTo>
                    <a:pt x="213" y="411"/>
                  </a:lnTo>
                  <a:lnTo>
                    <a:pt x="213" y="411"/>
                  </a:lnTo>
                  <a:lnTo>
                    <a:pt x="213" y="411"/>
                  </a:lnTo>
                  <a:lnTo>
                    <a:pt x="213" y="411"/>
                  </a:lnTo>
                  <a:lnTo>
                    <a:pt x="213" y="411"/>
                  </a:lnTo>
                  <a:lnTo>
                    <a:pt x="213" y="411"/>
                  </a:lnTo>
                  <a:lnTo>
                    <a:pt x="213" y="416"/>
                  </a:lnTo>
                  <a:lnTo>
                    <a:pt x="213" y="416"/>
                  </a:lnTo>
                  <a:lnTo>
                    <a:pt x="213" y="416"/>
                  </a:lnTo>
                  <a:lnTo>
                    <a:pt x="213" y="416"/>
                  </a:lnTo>
                  <a:lnTo>
                    <a:pt x="213" y="416"/>
                  </a:lnTo>
                  <a:lnTo>
                    <a:pt x="213" y="416"/>
                  </a:lnTo>
                  <a:lnTo>
                    <a:pt x="208" y="416"/>
                  </a:lnTo>
                  <a:lnTo>
                    <a:pt x="208" y="416"/>
                  </a:lnTo>
                  <a:lnTo>
                    <a:pt x="208" y="416"/>
                  </a:lnTo>
                  <a:lnTo>
                    <a:pt x="203" y="416"/>
                  </a:lnTo>
                  <a:lnTo>
                    <a:pt x="203" y="416"/>
                  </a:lnTo>
                  <a:lnTo>
                    <a:pt x="203" y="416"/>
                  </a:lnTo>
                  <a:lnTo>
                    <a:pt x="203" y="416"/>
                  </a:lnTo>
                  <a:lnTo>
                    <a:pt x="203" y="416"/>
                  </a:lnTo>
                  <a:lnTo>
                    <a:pt x="203" y="416"/>
                  </a:lnTo>
                  <a:lnTo>
                    <a:pt x="203" y="416"/>
                  </a:lnTo>
                  <a:lnTo>
                    <a:pt x="203" y="411"/>
                  </a:lnTo>
                  <a:lnTo>
                    <a:pt x="203" y="411"/>
                  </a:lnTo>
                  <a:lnTo>
                    <a:pt x="203" y="411"/>
                  </a:lnTo>
                  <a:lnTo>
                    <a:pt x="208" y="411"/>
                  </a:lnTo>
                  <a:lnTo>
                    <a:pt x="208" y="406"/>
                  </a:lnTo>
                  <a:lnTo>
                    <a:pt x="208" y="406"/>
                  </a:lnTo>
                  <a:lnTo>
                    <a:pt x="213" y="401"/>
                  </a:lnTo>
                  <a:lnTo>
                    <a:pt x="213" y="401"/>
                  </a:lnTo>
                  <a:lnTo>
                    <a:pt x="213" y="401"/>
                  </a:lnTo>
                  <a:lnTo>
                    <a:pt x="213" y="397"/>
                  </a:lnTo>
                  <a:lnTo>
                    <a:pt x="213" y="397"/>
                  </a:lnTo>
                  <a:lnTo>
                    <a:pt x="213" y="397"/>
                  </a:lnTo>
                  <a:lnTo>
                    <a:pt x="213" y="392"/>
                  </a:lnTo>
                  <a:lnTo>
                    <a:pt x="213" y="392"/>
                  </a:lnTo>
                  <a:lnTo>
                    <a:pt x="213" y="392"/>
                  </a:lnTo>
                  <a:lnTo>
                    <a:pt x="213" y="392"/>
                  </a:lnTo>
                  <a:lnTo>
                    <a:pt x="213" y="392"/>
                  </a:lnTo>
                  <a:lnTo>
                    <a:pt x="217" y="392"/>
                  </a:lnTo>
                  <a:lnTo>
                    <a:pt x="217" y="392"/>
                  </a:lnTo>
                  <a:lnTo>
                    <a:pt x="217" y="392"/>
                  </a:lnTo>
                  <a:lnTo>
                    <a:pt x="217" y="392"/>
                  </a:lnTo>
                  <a:lnTo>
                    <a:pt x="222" y="392"/>
                  </a:lnTo>
                  <a:lnTo>
                    <a:pt x="222" y="397"/>
                  </a:lnTo>
                  <a:lnTo>
                    <a:pt x="222" y="397"/>
                  </a:lnTo>
                  <a:lnTo>
                    <a:pt x="222" y="392"/>
                  </a:lnTo>
                  <a:lnTo>
                    <a:pt x="222" y="392"/>
                  </a:lnTo>
                  <a:lnTo>
                    <a:pt x="222" y="392"/>
                  </a:lnTo>
                  <a:lnTo>
                    <a:pt x="222" y="392"/>
                  </a:lnTo>
                  <a:lnTo>
                    <a:pt x="222" y="392"/>
                  </a:lnTo>
                  <a:lnTo>
                    <a:pt x="227" y="392"/>
                  </a:lnTo>
                  <a:lnTo>
                    <a:pt x="227" y="392"/>
                  </a:lnTo>
                  <a:lnTo>
                    <a:pt x="227" y="392"/>
                  </a:lnTo>
                  <a:lnTo>
                    <a:pt x="227" y="392"/>
                  </a:lnTo>
                  <a:lnTo>
                    <a:pt x="227" y="392"/>
                  </a:lnTo>
                  <a:lnTo>
                    <a:pt x="227" y="387"/>
                  </a:lnTo>
                  <a:lnTo>
                    <a:pt x="227" y="387"/>
                  </a:lnTo>
                  <a:lnTo>
                    <a:pt x="227" y="387"/>
                  </a:lnTo>
                  <a:lnTo>
                    <a:pt x="227" y="387"/>
                  </a:lnTo>
                  <a:lnTo>
                    <a:pt x="232" y="387"/>
                  </a:lnTo>
                  <a:lnTo>
                    <a:pt x="232" y="387"/>
                  </a:lnTo>
                  <a:lnTo>
                    <a:pt x="232" y="387"/>
                  </a:lnTo>
                  <a:lnTo>
                    <a:pt x="232" y="387"/>
                  </a:lnTo>
                  <a:lnTo>
                    <a:pt x="232" y="387"/>
                  </a:lnTo>
                  <a:lnTo>
                    <a:pt x="232" y="382"/>
                  </a:lnTo>
                  <a:lnTo>
                    <a:pt x="232" y="382"/>
                  </a:lnTo>
                  <a:lnTo>
                    <a:pt x="227" y="382"/>
                  </a:lnTo>
                  <a:lnTo>
                    <a:pt x="227" y="382"/>
                  </a:lnTo>
                  <a:lnTo>
                    <a:pt x="227" y="382"/>
                  </a:lnTo>
                  <a:lnTo>
                    <a:pt x="227" y="382"/>
                  </a:lnTo>
                  <a:lnTo>
                    <a:pt x="227" y="382"/>
                  </a:lnTo>
                  <a:lnTo>
                    <a:pt x="227" y="382"/>
                  </a:lnTo>
                  <a:lnTo>
                    <a:pt x="227" y="377"/>
                  </a:lnTo>
                  <a:lnTo>
                    <a:pt x="227" y="377"/>
                  </a:lnTo>
                  <a:lnTo>
                    <a:pt x="227" y="377"/>
                  </a:lnTo>
                  <a:lnTo>
                    <a:pt x="227" y="377"/>
                  </a:lnTo>
                  <a:lnTo>
                    <a:pt x="232" y="372"/>
                  </a:lnTo>
                  <a:lnTo>
                    <a:pt x="232" y="372"/>
                  </a:lnTo>
                  <a:lnTo>
                    <a:pt x="232" y="372"/>
                  </a:lnTo>
                  <a:lnTo>
                    <a:pt x="232" y="372"/>
                  </a:lnTo>
                  <a:lnTo>
                    <a:pt x="237" y="372"/>
                  </a:lnTo>
                  <a:lnTo>
                    <a:pt x="237" y="372"/>
                  </a:lnTo>
                  <a:lnTo>
                    <a:pt x="232" y="368"/>
                  </a:lnTo>
                  <a:lnTo>
                    <a:pt x="232" y="368"/>
                  </a:lnTo>
                  <a:lnTo>
                    <a:pt x="232" y="368"/>
                  </a:lnTo>
                  <a:lnTo>
                    <a:pt x="232" y="368"/>
                  </a:lnTo>
                  <a:lnTo>
                    <a:pt x="232" y="368"/>
                  </a:lnTo>
                  <a:lnTo>
                    <a:pt x="227" y="368"/>
                  </a:lnTo>
                  <a:lnTo>
                    <a:pt x="227" y="368"/>
                  </a:lnTo>
                  <a:lnTo>
                    <a:pt x="227" y="368"/>
                  </a:lnTo>
                  <a:lnTo>
                    <a:pt x="222" y="368"/>
                  </a:lnTo>
                  <a:lnTo>
                    <a:pt x="222" y="363"/>
                  </a:lnTo>
                  <a:lnTo>
                    <a:pt x="222" y="363"/>
                  </a:lnTo>
                  <a:lnTo>
                    <a:pt x="222" y="363"/>
                  </a:lnTo>
                  <a:lnTo>
                    <a:pt x="222" y="363"/>
                  </a:lnTo>
                  <a:lnTo>
                    <a:pt x="222" y="363"/>
                  </a:lnTo>
                  <a:lnTo>
                    <a:pt x="227" y="363"/>
                  </a:lnTo>
                  <a:lnTo>
                    <a:pt x="227" y="363"/>
                  </a:lnTo>
                  <a:lnTo>
                    <a:pt x="227" y="358"/>
                  </a:lnTo>
                  <a:lnTo>
                    <a:pt x="227" y="358"/>
                  </a:lnTo>
                  <a:lnTo>
                    <a:pt x="227" y="358"/>
                  </a:lnTo>
                  <a:lnTo>
                    <a:pt x="227" y="358"/>
                  </a:lnTo>
                  <a:lnTo>
                    <a:pt x="227" y="358"/>
                  </a:lnTo>
                  <a:lnTo>
                    <a:pt x="227" y="358"/>
                  </a:lnTo>
                  <a:lnTo>
                    <a:pt x="227" y="358"/>
                  </a:lnTo>
                  <a:lnTo>
                    <a:pt x="222" y="358"/>
                  </a:lnTo>
                  <a:lnTo>
                    <a:pt x="222" y="358"/>
                  </a:lnTo>
                  <a:lnTo>
                    <a:pt x="222" y="358"/>
                  </a:lnTo>
                  <a:lnTo>
                    <a:pt x="217" y="358"/>
                  </a:lnTo>
                  <a:lnTo>
                    <a:pt x="217" y="358"/>
                  </a:lnTo>
                  <a:lnTo>
                    <a:pt x="213" y="358"/>
                  </a:lnTo>
                  <a:lnTo>
                    <a:pt x="213" y="358"/>
                  </a:lnTo>
                  <a:lnTo>
                    <a:pt x="213" y="358"/>
                  </a:lnTo>
                  <a:lnTo>
                    <a:pt x="208" y="358"/>
                  </a:lnTo>
                  <a:lnTo>
                    <a:pt x="208" y="358"/>
                  </a:lnTo>
                  <a:lnTo>
                    <a:pt x="208" y="353"/>
                  </a:lnTo>
                  <a:lnTo>
                    <a:pt x="208" y="353"/>
                  </a:lnTo>
                  <a:lnTo>
                    <a:pt x="208" y="353"/>
                  </a:lnTo>
                  <a:lnTo>
                    <a:pt x="208" y="353"/>
                  </a:lnTo>
                  <a:lnTo>
                    <a:pt x="208" y="353"/>
                  </a:lnTo>
                  <a:lnTo>
                    <a:pt x="208" y="353"/>
                  </a:lnTo>
                  <a:lnTo>
                    <a:pt x="208" y="348"/>
                  </a:lnTo>
                  <a:lnTo>
                    <a:pt x="208" y="348"/>
                  </a:lnTo>
                  <a:lnTo>
                    <a:pt x="208" y="348"/>
                  </a:lnTo>
                  <a:lnTo>
                    <a:pt x="208" y="348"/>
                  </a:lnTo>
                  <a:lnTo>
                    <a:pt x="208" y="348"/>
                  </a:lnTo>
                  <a:lnTo>
                    <a:pt x="203" y="348"/>
                  </a:lnTo>
                  <a:lnTo>
                    <a:pt x="198" y="348"/>
                  </a:lnTo>
                  <a:lnTo>
                    <a:pt x="193" y="343"/>
                  </a:lnTo>
                  <a:lnTo>
                    <a:pt x="193" y="343"/>
                  </a:lnTo>
                  <a:lnTo>
                    <a:pt x="193" y="343"/>
                  </a:lnTo>
                  <a:lnTo>
                    <a:pt x="193" y="343"/>
                  </a:lnTo>
                  <a:lnTo>
                    <a:pt x="193" y="343"/>
                  </a:lnTo>
                  <a:lnTo>
                    <a:pt x="193" y="343"/>
                  </a:lnTo>
                  <a:lnTo>
                    <a:pt x="193" y="343"/>
                  </a:lnTo>
                  <a:lnTo>
                    <a:pt x="193" y="343"/>
                  </a:lnTo>
                  <a:lnTo>
                    <a:pt x="188" y="343"/>
                  </a:lnTo>
                  <a:lnTo>
                    <a:pt x="188" y="343"/>
                  </a:lnTo>
                  <a:lnTo>
                    <a:pt x="188" y="343"/>
                  </a:lnTo>
                  <a:lnTo>
                    <a:pt x="188" y="343"/>
                  </a:lnTo>
                  <a:lnTo>
                    <a:pt x="188" y="343"/>
                  </a:lnTo>
                  <a:lnTo>
                    <a:pt x="188" y="343"/>
                  </a:lnTo>
                  <a:lnTo>
                    <a:pt x="188" y="343"/>
                  </a:lnTo>
                  <a:lnTo>
                    <a:pt x="188" y="343"/>
                  </a:lnTo>
                  <a:lnTo>
                    <a:pt x="188" y="343"/>
                  </a:lnTo>
                  <a:lnTo>
                    <a:pt x="188" y="343"/>
                  </a:lnTo>
                  <a:lnTo>
                    <a:pt x="184" y="343"/>
                  </a:lnTo>
                  <a:lnTo>
                    <a:pt x="184" y="343"/>
                  </a:lnTo>
                  <a:lnTo>
                    <a:pt x="179" y="343"/>
                  </a:lnTo>
                  <a:lnTo>
                    <a:pt x="179" y="348"/>
                  </a:lnTo>
                  <a:lnTo>
                    <a:pt x="174" y="348"/>
                  </a:lnTo>
                  <a:lnTo>
                    <a:pt x="174" y="348"/>
                  </a:lnTo>
                  <a:lnTo>
                    <a:pt x="174" y="343"/>
                  </a:lnTo>
                  <a:lnTo>
                    <a:pt x="174" y="343"/>
                  </a:lnTo>
                  <a:lnTo>
                    <a:pt x="174" y="343"/>
                  </a:lnTo>
                  <a:lnTo>
                    <a:pt x="174" y="343"/>
                  </a:lnTo>
                  <a:lnTo>
                    <a:pt x="169" y="343"/>
                  </a:lnTo>
                  <a:lnTo>
                    <a:pt x="169" y="343"/>
                  </a:lnTo>
                  <a:lnTo>
                    <a:pt x="169" y="343"/>
                  </a:lnTo>
                  <a:lnTo>
                    <a:pt x="169" y="343"/>
                  </a:lnTo>
                  <a:lnTo>
                    <a:pt x="164" y="343"/>
                  </a:lnTo>
                  <a:lnTo>
                    <a:pt x="164" y="343"/>
                  </a:lnTo>
                  <a:lnTo>
                    <a:pt x="164" y="343"/>
                  </a:lnTo>
                  <a:lnTo>
                    <a:pt x="164" y="343"/>
                  </a:lnTo>
                  <a:lnTo>
                    <a:pt x="164" y="339"/>
                  </a:lnTo>
                  <a:lnTo>
                    <a:pt x="164" y="339"/>
                  </a:lnTo>
                  <a:lnTo>
                    <a:pt x="164" y="339"/>
                  </a:lnTo>
                  <a:lnTo>
                    <a:pt x="159" y="339"/>
                  </a:lnTo>
                  <a:lnTo>
                    <a:pt x="159" y="339"/>
                  </a:lnTo>
                  <a:lnTo>
                    <a:pt x="159" y="339"/>
                  </a:lnTo>
                  <a:lnTo>
                    <a:pt x="159" y="339"/>
                  </a:lnTo>
                  <a:lnTo>
                    <a:pt x="159" y="339"/>
                  </a:lnTo>
                  <a:lnTo>
                    <a:pt x="159" y="339"/>
                  </a:lnTo>
                  <a:lnTo>
                    <a:pt x="159" y="339"/>
                  </a:lnTo>
                  <a:lnTo>
                    <a:pt x="159" y="339"/>
                  </a:lnTo>
                  <a:lnTo>
                    <a:pt x="159" y="339"/>
                  </a:lnTo>
                  <a:lnTo>
                    <a:pt x="159" y="334"/>
                  </a:lnTo>
                  <a:lnTo>
                    <a:pt x="159" y="334"/>
                  </a:lnTo>
                  <a:lnTo>
                    <a:pt x="159" y="334"/>
                  </a:lnTo>
                  <a:lnTo>
                    <a:pt x="159" y="334"/>
                  </a:lnTo>
                  <a:lnTo>
                    <a:pt x="155" y="334"/>
                  </a:lnTo>
                  <a:lnTo>
                    <a:pt x="155" y="334"/>
                  </a:lnTo>
                  <a:lnTo>
                    <a:pt x="155" y="334"/>
                  </a:lnTo>
                  <a:lnTo>
                    <a:pt x="155" y="334"/>
                  </a:lnTo>
                  <a:lnTo>
                    <a:pt x="150" y="334"/>
                  </a:lnTo>
                  <a:lnTo>
                    <a:pt x="150" y="334"/>
                  </a:lnTo>
                  <a:lnTo>
                    <a:pt x="150" y="334"/>
                  </a:lnTo>
                  <a:lnTo>
                    <a:pt x="150" y="334"/>
                  </a:lnTo>
                  <a:lnTo>
                    <a:pt x="150" y="329"/>
                  </a:lnTo>
                  <a:lnTo>
                    <a:pt x="150" y="329"/>
                  </a:lnTo>
                  <a:lnTo>
                    <a:pt x="150" y="329"/>
                  </a:lnTo>
                  <a:lnTo>
                    <a:pt x="150" y="329"/>
                  </a:lnTo>
                  <a:lnTo>
                    <a:pt x="145" y="329"/>
                  </a:lnTo>
                  <a:lnTo>
                    <a:pt x="145" y="329"/>
                  </a:lnTo>
                  <a:lnTo>
                    <a:pt x="145" y="329"/>
                  </a:lnTo>
                  <a:lnTo>
                    <a:pt x="145" y="324"/>
                  </a:lnTo>
                  <a:lnTo>
                    <a:pt x="145" y="324"/>
                  </a:lnTo>
                  <a:lnTo>
                    <a:pt x="145" y="324"/>
                  </a:lnTo>
                  <a:lnTo>
                    <a:pt x="145" y="324"/>
                  </a:lnTo>
                  <a:lnTo>
                    <a:pt x="145" y="324"/>
                  </a:lnTo>
                  <a:lnTo>
                    <a:pt x="145" y="324"/>
                  </a:lnTo>
                  <a:lnTo>
                    <a:pt x="145" y="324"/>
                  </a:lnTo>
                  <a:lnTo>
                    <a:pt x="145" y="324"/>
                  </a:lnTo>
                  <a:lnTo>
                    <a:pt x="145" y="319"/>
                  </a:lnTo>
                  <a:lnTo>
                    <a:pt x="145" y="319"/>
                  </a:lnTo>
                  <a:lnTo>
                    <a:pt x="145" y="319"/>
                  </a:lnTo>
                  <a:lnTo>
                    <a:pt x="145" y="319"/>
                  </a:lnTo>
                  <a:lnTo>
                    <a:pt x="140" y="319"/>
                  </a:lnTo>
                  <a:lnTo>
                    <a:pt x="140" y="319"/>
                  </a:lnTo>
                  <a:lnTo>
                    <a:pt x="140" y="324"/>
                  </a:lnTo>
                  <a:lnTo>
                    <a:pt x="140" y="324"/>
                  </a:lnTo>
                  <a:lnTo>
                    <a:pt x="140" y="324"/>
                  </a:lnTo>
                  <a:lnTo>
                    <a:pt x="140" y="324"/>
                  </a:lnTo>
                  <a:lnTo>
                    <a:pt x="140" y="324"/>
                  </a:lnTo>
                  <a:lnTo>
                    <a:pt x="140" y="324"/>
                  </a:lnTo>
                  <a:lnTo>
                    <a:pt x="140" y="324"/>
                  </a:lnTo>
                  <a:lnTo>
                    <a:pt x="140" y="324"/>
                  </a:lnTo>
                  <a:lnTo>
                    <a:pt x="135" y="324"/>
                  </a:lnTo>
                  <a:lnTo>
                    <a:pt x="135" y="324"/>
                  </a:lnTo>
                  <a:lnTo>
                    <a:pt x="135" y="324"/>
                  </a:lnTo>
                  <a:lnTo>
                    <a:pt x="135" y="319"/>
                  </a:lnTo>
                  <a:lnTo>
                    <a:pt x="135" y="319"/>
                  </a:lnTo>
                  <a:lnTo>
                    <a:pt x="135" y="319"/>
                  </a:lnTo>
                  <a:lnTo>
                    <a:pt x="135" y="319"/>
                  </a:lnTo>
                  <a:lnTo>
                    <a:pt x="135" y="314"/>
                  </a:lnTo>
                  <a:lnTo>
                    <a:pt x="135" y="314"/>
                  </a:lnTo>
                  <a:lnTo>
                    <a:pt x="135" y="309"/>
                  </a:lnTo>
                  <a:lnTo>
                    <a:pt x="140" y="309"/>
                  </a:lnTo>
                  <a:lnTo>
                    <a:pt x="140" y="309"/>
                  </a:lnTo>
                  <a:lnTo>
                    <a:pt x="140" y="305"/>
                  </a:lnTo>
                  <a:lnTo>
                    <a:pt x="140" y="305"/>
                  </a:lnTo>
                  <a:lnTo>
                    <a:pt x="140" y="305"/>
                  </a:lnTo>
                  <a:lnTo>
                    <a:pt x="140" y="305"/>
                  </a:lnTo>
                  <a:lnTo>
                    <a:pt x="140" y="305"/>
                  </a:lnTo>
                  <a:lnTo>
                    <a:pt x="140" y="305"/>
                  </a:lnTo>
                  <a:lnTo>
                    <a:pt x="140" y="300"/>
                  </a:lnTo>
                  <a:lnTo>
                    <a:pt x="140" y="300"/>
                  </a:lnTo>
                  <a:lnTo>
                    <a:pt x="140" y="300"/>
                  </a:lnTo>
                  <a:lnTo>
                    <a:pt x="140" y="300"/>
                  </a:lnTo>
                  <a:lnTo>
                    <a:pt x="140" y="300"/>
                  </a:lnTo>
                  <a:lnTo>
                    <a:pt x="145" y="300"/>
                  </a:lnTo>
                  <a:lnTo>
                    <a:pt x="145" y="295"/>
                  </a:lnTo>
                  <a:lnTo>
                    <a:pt x="145" y="295"/>
                  </a:lnTo>
                  <a:lnTo>
                    <a:pt x="145" y="295"/>
                  </a:lnTo>
                  <a:lnTo>
                    <a:pt x="145" y="295"/>
                  </a:lnTo>
                  <a:lnTo>
                    <a:pt x="145" y="295"/>
                  </a:lnTo>
                  <a:lnTo>
                    <a:pt x="145" y="295"/>
                  </a:lnTo>
                  <a:lnTo>
                    <a:pt x="140" y="290"/>
                  </a:lnTo>
                  <a:lnTo>
                    <a:pt x="140" y="290"/>
                  </a:lnTo>
                  <a:lnTo>
                    <a:pt x="140" y="290"/>
                  </a:lnTo>
                  <a:lnTo>
                    <a:pt x="140" y="290"/>
                  </a:lnTo>
                  <a:lnTo>
                    <a:pt x="140" y="290"/>
                  </a:lnTo>
                  <a:lnTo>
                    <a:pt x="140" y="290"/>
                  </a:lnTo>
                  <a:lnTo>
                    <a:pt x="140" y="285"/>
                  </a:lnTo>
                  <a:lnTo>
                    <a:pt x="140" y="285"/>
                  </a:lnTo>
                  <a:lnTo>
                    <a:pt x="140" y="285"/>
                  </a:lnTo>
                  <a:lnTo>
                    <a:pt x="140" y="285"/>
                  </a:lnTo>
                  <a:lnTo>
                    <a:pt x="140" y="285"/>
                  </a:lnTo>
                  <a:lnTo>
                    <a:pt x="135" y="285"/>
                  </a:lnTo>
                  <a:lnTo>
                    <a:pt x="135" y="285"/>
                  </a:lnTo>
                  <a:lnTo>
                    <a:pt x="135" y="285"/>
                  </a:lnTo>
                  <a:lnTo>
                    <a:pt x="135" y="285"/>
                  </a:lnTo>
                  <a:lnTo>
                    <a:pt x="135" y="280"/>
                  </a:lnTo>
                  <a:lnTo>
                    <a:pt x="135" y="280"/>
                  </a:lnTo>
                  <a:lnTo>
                    <a:pt x="135" y="280"/>
                  </a:lnTo>
                  <a:lnTo>
                    <a:pt x="135" y="280"/>
                  </a:lnTo>
                  <a:lnTo>
                    <a:pt x="135" y="280"/>
                  </a:lnTo>
                  <a:lnTo>
                    <a:pt x="135" y="280"/>
                  </a:lnTo>
                  <a:lnTo>
                    <a:pt x="135" y="280"/>
                  </a:lnTo>
                  <a:lnTo>
                    <a:pt x="135" y="280"/>
                  </a:lnTo>
                  <a:lnTo>
                    <a:pt x="135" y="276"/>
                  </a:lnTo>
                  <a:lnTo>
                    <a:pt x="135" y="276"/>
                  </a:lnTo>
                  <a:lnTo>
                    <a:pt x="135" y="276"/>
                  </a:lnTo>
                  <a:lnTo>
                    <a:pt x="135" y="276"/>
                  </a:lnTo>
                  <a:lnTo>
                    <a:pt x="135" y="280"/>
                  </a:lnTo>
                  <a:lnTo>
                    <a:pt x="135" y="280"/>
                  </a:lnTo>
                  <a:lnTo>
                    <a:pt x="135" y="280"/>
                  </a:lnTo>
                  <a:lnTo>
                    <a:pt x="135" y="280"/>
                  </a:lnTo>
                  <a:lnTo>
                    <a:pt x="130" y="280"/>
                  </a:lnTo>
                  <a:lnTo>
                    <a:pt x="130" y="280"/>
                  </a:lnTo>
                  <a:lnTo>
                    <a:pt x="130" y="280"/>
                  </a:lnTo>
                  <a:lnTo>
                    <a:pt x="130" y="280"/>
                  </a:lnTo>
                  <a:lnTo>
                    <a:pt x="130" y="280"/>
                  </a:lnTo>
                  <a:lnTo>
                    <a:pt x="130" y="280"/>
                  </a:lnTo>
                  <a:lnTo>
                    <a:pt x="130" y="280"/>
                  </a:lnTo>
                  <a:lnTo>
                    <a:pt x="130" y="285"/>
                  </a:lnTo>
                  <a:lnTo>
                    <a:pt x="126" y="285"/>
                  </a:lnTo>
                  <a:lnTo>
                    <a:pt x="126" y="285"/>
                  </a:lnTo>
                  <a:lnTo>
                    <a:pt x="126" y="285"/>
                  </a:lnTo>
                  <a:lnTo>
                    <a:pt x="126" y="285"/>
                  </a:lnTo>
                  <a:lnTo>
                    <a:pt x="126" y="285"/>
                  </a:lnTo>
                  <a:lnTo>
                    <a:pt x="126" y="285"/>
                  </a:lnTo>
                  <a:lnTo>
                    <a:pt x="126" y="285"/>
                  </a:lnTo>
                  <a:lnTo>
                    <a:pt x="126" y="290"/>
                  </a:lnTo>
                  <a:lnTo>
                    <a:pt x="126" y="290"/>
                  </a:lnTo>
                  <a:lnTo>
                    <a:pt x="126" y="290"/>
                  </a:lnTo>
                  <a:lnTo>
                    <a:pt x="126" y="290"/>
                  </a:lnTo>
                  <a:lnTo>
                    <a:pt x="126" y="290"/>
                  </a:lnTo>
                  <a:lnTo>
                    <a:pt x="126" y="290"/>
                  </a:lnTo>
                  <a:lnTo>
                    <a:pt x="130" y="290"/>
                  </a:lnTo>
                  <a:lnTo>
                    <a:pt x="130" y="290"/>
                  </a:lnTo>
                  <a:lnTo>
                    <a:pt x="130" y="290"/>
                  </a:lnTo>
                  <a:lnTo>
                    <a:pt x="130" y="295"/>
                  </a:lnTo>
                  <a:lnTo>
                    <a:pt x="130" y="295"/>
                  </a:lnTo>
                  <a:lnTo>
                    <a:pt x="130" y="295"/>
                  </a:lnTo>
                  <a:lnTo>
                    <a:pt x="130" y="295"/>
                  </a:lnTo>
                  <a:lnTo>
                    <a:pt x="130" y="295"/>
                  </a:lnTo>
                  <a:lnTo>
                    <a:pt x="130" y="295"/>
                  </a:lnTo>
                  <a:lnTo>
                    <a:pt x="130" y="295"/>
                  </a:lnTo>
                  <a:lnTo>
                    <a:pt x="130" y="295"/>
                  </a:lnTo>
                  <a:lnTo>
                    <a:pt x="126" y="295"/>
                  </a:lnTo>
                  <a:lnTo>
                    <a:pt x="126" y="295"/>
                  </a:lnTo>
                  <a:lnTo>
                    <a:pt x="126" y="295"/>
                  </a:lnTo>
                  <a:lnTo>
                    <a:pt x="126" y="295"/>
                  </a:lnTo>
                  <a:lnTo>
                    <a:pt x="126" y="295"/>
                  </a:lnTo>
                  <a:lnTo>
                    <a:pt x="126" y="295"/>
                  </a:lnTo>
                  <a:lnTo>
                    <a:pt x="126" y="295"/>
                  </a:lnTo>
                  <a:lnTo>
                    <a:pt x="121" y="295"/>
                  </a:lnTo>
                  <a:lnTo>
                    <a:pt x="121" y="295"/>
                  </a:lnTo>
                  <a:lnTo>
                    <a:pt x="126" y="295"/>
                  </a:lnTo>
                  <a:lnTo>
                    <a:pt x="126" y="300"/>
                  </a:lnTo>
                  <a:lnTo>
                    <a:pt x="126" y="300"/>
                  </a:lnTo>
                  <a:lnTo>
                    <a:pt x="121" y="300"/>
                  </a:lnTo>
                  <a:lnTo>
                    <a:pt x="121" y="300"/>
                  </a:lnTo>
                  <a:lnTo>
                    <a:pt x="121" y="300"/>
                  </a:lnTo>
                  <a:lnTo>
                    <a:pt x="121" y="300"/>
                  </a:lnTo>
                  <a:lnTo>
                    <a:pt x="121" y="300"/>
                  </a:lnTo>
                  <a:lnTo>
                    <a:pt x="121" y="300"/>
                  </a:lnTo>
                  <a:lnTo>
                    <a:pt x="121" y="295"/>
                  </a:lnTo>
                  <a:lnTo>
                    <a:pt x="121" y="295"/>
                  </a:lnTo>
                  <a:lnTo>
                    <a:pt x="121" y="295"/>
                  </a:lnTo>
                  <a:lnTo>
                    <a:pt x="121" y="295"/>
                  </a:lnTo>
                  <a:lnTo>
                    <a:pt x="121" y="295"/>
                  </a:lnTo>
                  <a:lnTo>
                    <a:pt x="121" y="295"/>
                  </a:lnTo>
                  <a:lnTo>
                    <a:pt x="121" y="295"/>
                  </a:lnTo>
                  <a:lnTo>
                    <a:pt x="121" y="295"/>
                  </a:lnTo>
                  <a:lnTo>
                    <a:pt x="121" y="295"/>
                  </a:lnTo>
                  <a:lnTo>
                    <a:pt x="121" y="295"/>
                  </a:lnTo>
                  <a:lnTo>
                    <a:pt x="121" y="295"/>
                  </a:lnTo>
                  <a:lnTo>
                    <a:pt x="116" y="295"/>
                  </a:lnTo>
                  <a:lnTo>
                    <a:pt x="116" y="295"/>
                  </a:lnTo>
                  <a:lnTo>
                    <a:pt x="116" y="295"/>
                  </a:lnTo>
                  <a:lnTo>
                    <a:pt x="116" y="295"/>
                  </a:lnTo>
                  <a:lnTo>
                    <a:pt x="116" y="300"/>
                  </a:lnTo>
                  <a:lnTo>
                    <a:pt x="116" y="300"/>
                  </a:lnTo>
                  <a:lnTo>
                    <a:pt x="111" y="300"/>
                  </a:lnTo>
                  <a:lnTo>
                    <a:pt x="111" y="300"/>
                  </a:lnTo>
                  <a:lnTo>
                    <a:pt x="111" y="300"/>
                  </a:lnTo>
                  <a:lnTo>
                    <a:pt x="111" y="300"/>
                  </a:lnTo>
                  <a:lnTo>
                    <a:pt x="111" y="305"/>
                  </a:lnTo>
                  <a:lnTo>
                    <a:pt x="111" y="305"/>
                  </a:lnTo>
                  <a:lnTo>
                    <a:pt x="111" y="305"/>
                  </a:lnTo>
                  <a:lnTo>
                    <a:pt x="116" y="305"/>
                  </a:lnTo>
                  <a:lnTo>
                    <a:pt x="116" y="305"/>
                  </a:lnTo>
                  <a:lnTo>
                    <a:pt x="116" y="305"/>
                  </a:lnTo>
                  <a:lnTo>
                    <a:pt x="116" y="305"/>
                  </a:lnTo>
                  <a:lnTo>
                    <a:pt x="116" y="305"/>
                  </a:lnTo>
                  <a:lnTo>
                    <a:pt x="116" y="305"/>
                  </a:lnTo>
                  <a:lnTo>
                    <a:pt x="116" y="305"/>
                  </a:lnTo>
                  <a:lnTo>
                    <a:pt x="116" y="305"/>
                  </a:lnTo>
                  <a:lnTo>
                    <a:pt x="116" y="305"/>
                  </a:lnTo>
                  <a:lnTo>
                    <a:pt x="116" y="305"/>
                  </a:lnTo>
                  <a:lnTo>
                    <a:pt x="116" y="309"/>
                  </a:lnTo>
                  <a:lnTo>
                    <a:pt x="116" y="309"/>
                  </a:lnTo>
                  <a:lnTo>
                    <a:pt x="111" y="309"/>
                  </a:lnTo>
                  <a:lnTo>
                    <a:pt x="111" y="309"/>
                  </a:lnTo>
                  <a:lnTo>
                    <a:pt x="111" y="309"/>
                  </a:lnTo>
                  <a:lnTo>
                    <a:pt x="106" y="309"/>
                  </a:lnTo>
                  <a:lnTo>
                    <a:pt x="106" y="309"/>
                  </a:lnTo>
                  <a:lnTo>
                    <a:pt x="106" y="309"/>
                  </a:lnTo>
                  <a:lnTo>
                    <a:pt x="106" y="309"/>
                  </a:lnTo>
                  <a:lnTo>
                    <a:pt x="106" y="309"/>
                  </a:lnTo>
                  <a:lnTo>
                    <a:pt x="106" y="314"/>
                  </a:lnTo>
                  <a:lnTo>
                    <a:pt x="106" y="314"/>
                  </a:lnTo>
                  <a:lnTo>
                    <a:pt x="106" y="314"/>
                  </a:lnTo>
                  <a:lnTo>
                    <a:pt x="106" y="314"/>
                  </a:lnTo>
                  <a:lnTo>
                    <a:pt x="106" y="314"/>
                  </a:lnTo>
                  <a:lnTo>
                    <a:pt x="106" y="314"/>
                  </a:lnTo>
                  <a:lnTo>
                    <a:pt x="106" y="314"/>
                  </a:lnTo>
                  <a:lnTo>
                    <a:pt x="106" y="314"/>
                  </a:lnTo>
                  <a:lnTo>
                    <a:pt x="106" y="314"/>
                  </a:lnTo>
                  <a:lnTo>
                    <a:pt x="106" y="319"/>
                  </a:lnTo>
                  <a:lnTo>
                    <a:pt x="106" y="319"/>
                  </a:lnTo>
                  <a:lnTo>
                    <a:pt x="106" y="319"/>
                  </a:lnTo>
                  <a:lnTo>
                    <a:pt x="106" y="319"/>
                  </a:lnTo>
                  <a:lnTo>
                    <a:pt x="106" y="319"/>
                  </a:lnTo>
                  <a:lnTo>
                    <a:pt x="106" y="319"/>
                  </a:lnTo>
                  <a:lnTo>
                    <a:pt x="106" y="319"/>
                  </a:lnTo>
                  <a:lnTo>
                    <a:pt x="106" y="324"/>
                  </a:lnTo>
                  <a:lnTo>
                    <a:pt x="106" y="324"/>
                  </a:lnTo>
                  <a:lnTo>
                    <a:pt x="106" y="324"/>
                  </a:lnTo>
                  <a:lnTo>
                    <a:pt x="106" y="324"/>
                  </a:lnTo>
                  <a:lnTo>
                    <a:pt x="106" y="324"/>
                  </a:lnTo>
                  <a:lnTo>
                    <a:pt x="106" y="324"/>
                  </a:lnTo>
                  <a:lnTo>
                    <a:pt x="106" y="324"/>
                  </a:lnTo>
                  <a:lnTo>
                    <a:pt x="106" y="324"/>
                  </a:lnTo>
                  <a:lnTo>
                    <a:pt x="101" y="324"/>
                  </a:lnTo>
                  <a:lnTo>
                    <a:pt x="101" y="324"/>
                  </a:lnTo>
                  <a:lnTo>
                    <a:pt x="101" y="329"/>
                  </a:lnTo>
                  <a:lnTo>
                    <a:pt x="101" y="329"/>
                  </a:lnTo>
                  <a:lnTo>
                    <a:pt x="101" y="329"/>
                  </a:lnTo>
                  <a:lnTo>
                    <a:pt x="101" y="329"/>
                  </a:lnTo>
                  <a:lnTo>
                    <a:pt x="101" y="329"/>
                  </a:lnTo>
                  <a:lnTo>
                    <a:pt x="101" y="329"/>
                  </a:lnTo>
                  <a:lnTo>
                    <a:pt x="101" y="329"/>
                  </a:lnTo>
                  <a:lnTo>
                    <a:pt x="101" y="329"/>
                  </a:lnTo>
                  <a:lnTo>
                    <a:pt x="101" y="334"/>
                  </a:lnTo>
                  <a:lnTo>
                    <a:pt x="101" y="334"/>
                  </a:lnTo>
                  <a:lnTo>
                    <a:pt x="101" y="334"/>
                  </a:lnTo>
                  <a:lnTo>
                    <a:pt x="101" y="334"/>
                  </a:lnTo>
                  <a:lnTo>
                    <a:pt x="101" y="334"/>
                  </a:lnTo>
                  <a:lnTo>
                    <a:pt x="96" y="334"/>
                  </a:lnTo>
                  <a:lnTo>
                    <a:pt x="96" y="334"/>
                  </a:lnTo>
                  <a:lnTo>
                    <a:pt x="96" y="334"/>
                  </a:lnTo>
                  <a:lnTo>
                    <a:pt x="96" y="334"/>
                  </a:lnTo>
                  <a:lnTo>
                    <a:pt x="96" y="334"/>
                  </a:lnTo>
                  <a:lnTo>
                    <a:pt x="96" y="334"/>
                  </a:lnTo>
                  <a:lnTo>
                    <a:pt x="92" y="334"/>
                  </a:lnTo>
                  <a:lnTo>
                    <a:pt x="92" y="334"/>
                  </a:lnTo>
                  <a:lnTo>
                    <a:pt x="92" y="334"/>
                  </a:lnTo>
                  <a:lnTo>
                    <a:pt x="92" y="334"/>
                  </a:lnTo>
                  <a:lnTo>
                    <a:pt x="92" y="334"/>
                  </a:lnTo>
                  <a:lnTo>
                    <a:pt x="92" y="334"/>
                  </a:lnTo>
                  <a:lnTo>
                    <a:pt x="92" y="334"/>
                  </a:lnTo>
                  <a:lnTo>
                    <a:pt x="92" y="334"/>
                  </a:lnTo>
                  <a:lnTo>
                    <a:pt x="92" y="334"/>
                  </a:lnTo>
                  <a:lnTo>
                    <a:pt x="92" y="334"/>
                  </a:lnTo>
                  <a:lnTo>
                    <a:pt x="92" y="334"/>
                  </a:lnTo>
                  <a:lnTo>
                    <a:pt x="92" y="339"/>
                  </a:lnTo>
                  <a:lnTo>
                    <a:pt x="92" y="339"/>
                  </a:lnTo>
                  <a:lnTo>
                    <a:pt x="92" y="339"/>
                  </a:lnTo>
                  <a:lnTo>
                    <a:pt x="92" y="339"/>
                  </a:lnTo>
                  <a:lnTo>
                    <a:pt x="92" y="339"/>
                  </a:lnTo>
                  <a:lnTo>
                    <a:pt x="92" y="339"/>
                  </a:lnTo>
                  <a:lnTo>
                    <a:pt x="92" y="339"/>
                  </a:lnTo>
                  <a:lnTo>
                    <a:pt x="92" y="343"/>
                  </a:lnTo>
                  <a:lnTo>
                    <a:pt x="96" y="343"/>
                  </a:lnTo>
                  <a:lnTo>
                    <a:pt x="96" y="343"/>
                  </a:lnTo>
                  <a:lnTo>
                    <a:pt x="96" y="343"/>
                  </a:lnTo>
                  <a:lnTo>
                    <a:pt x="96" y="343"/>
                  </a:lnTo>
                  <a:lnTo>
                    <a:pt x="96" y="343"/>
                  </a:lnTo>
                  <a:lnTo>
                    <a:pt x="96" y="343"/>
                  </a:lnTo>
                  <a:lnTo>
                    <a:pt x="92" y="343"/>
                  </a:lnTo>
                  <a:lnTo>
                    <a:pt x="92" y="343"/>
                  </a:lnTo>
                  <a:lnTo>
                    <a:pt x="92" y="343"/>
                  </a:lnTo>
                  <a:lnTo>
                    <a:pt x="92" y="343"/>
                  </a:lnTo>
                  <a:lnTo>
                    <a:pt x="92" y="343"/>
                  </a:lnTo>
                  <a:lnTo>
                    <a:pt x="87" y="343"/>
                  </a:lnTo>
                  <a:lnTo>
                    <a:pt x="87" y="343"/>
                  </a:lnTo>
                  <a:lnTo>
                    <a:pt x="87" y="343"/>
                  </a:lnTo>
                  <a:lnTo>
                    <a:pt x="87" y="343"/>
                  </a:lnTo>
                  <a:lnTo>
                    <a:pt x="82" y="343"/>
                  </a:lnTo>
                  <a:lnTo>
                    <a:pt x="82" y="343"/>
                  </a:lnTo>
                  <a:lnTo>
                    <a:pt x="82" y="343"/>
                  </a:lnTo>
                  <a:lnTo>
                    <a:pt x="82" y="343"/>
                  </a:lnTo>
                  <a:lnTo>
                    <a:pt x="82" y="343"/>
                  </a:lnTo>
                  <a:lnTo>
                    <a:pt x="82" y="343"/>
                  </a:lnTo>
                  <a:lnTo>
                    <a:pt x="82" y="343"/>
                  </a:lnTo>
                  <a:lnTo>
                    <a:pt x="82" y="343"/>
                  </a:lnTo>
                  <a:lnTo>
                    <a:pt x="82" y="339"/>
                  </a:lnTo>
                  <a:lnTo>
                    <a:pt x="82" y="339"/>
                  </a:lnTo>
                  <a:lnTo>
                    <a:pt x="82" y="339"/>
                  </a:lnTo>
                  <a:lnTo>
                    <a:pt x="82" y="339"/>
                  </a:lnTo>
                  <a:lnTo>
                    <a:pt x="82" y="339"/>
                  </a:lnTo>
                  <a:lnTo>
                    <a:pt x="82" y="339"/>
                  </a:lnTo>
                  <a:lnTo>
                    <a:pt x="82" y="339"/>
                  </a:lnTo>
                  <a:lnTo>
                    <a:pt x="82" y="339"/>
                  </a:lnTo>
                  <a:lnTo>
                    <a:pt x="77" y="339"/>
                  </a:lnTo>
                  <a:lnTo>
                    <a:pt x="77" y="339"/>
                  </a:lnTo>
                  <a:lnTo>
                    <a:pt x="77" y="339"/>
                  </a:lnTo>
                  <a:lnTo>
                    <a:pt x="77" y="339"/>
                  </a:lnTo>
                  <a:lnTo>
                    <a:pt x="77" y="339"/>
                  </a:lnTo>
                  <a:lnTo>
                    <a:pt x="72" y="339"/>
                  </a:lnTo>
                  <a:lnTo>
                    <a:pt x="72" y="339"/>
                  </a:lnTo>
                  <a:lnTo>
                    <a:pt x="72" y="339"/>
                  </a:lnTo>
                  <a:lnTo>
                    <a:pt x="72" y="339"/>
                  </a:lnTo>
                  <a:lnTo>
                    <a:pt x="72" y="339"/>
                  </a:lnTo>
                  <a:lnTo>
                    <a:pt x="72" y="339"/>
                  </a:lnTo>
                  <a:lnTo>
                    <a:pt x="72" y="339"/>
                  </a:lnTo>
                  <a:lnTo>
                    <a:pt x="72" y="339"/>
                  </a:lnTo>
                  <a:lnTo>
                    <a:pt x="67" y="339"/>
                  </a:lnTo>
                  <a:lnTo>
                    <a:pt x="67" y="339"/>
                  </a:lnTo>
                  <a:lnTo>
                    <a:pt x="67" y="339"/>
                  </a:lnTo>
                  <a:lnTo>
                    <a:pt x="67" y="339"/>
                  </a:lnTo>
                  <a:lnTo>
                    <a:pt x="63" y="339"/>
                  </a:lnTo>
                  <a:lnTo>
                    <a:pt x="63" y="339"/>
                  </a:lnTo>
                  <a:lnTo>
                    <a:pt x="63" y="339"/>
                  </a:lnTo>
                  <a:lnTo>
                    <a:pt x="63" y="339"/>
                  </a:lnTo>
                  <a:lnTo>
                    <a:pt x="63" y="339"/>
                  </a:lnTo>
                  <a:lnTo>
                    <a:pt x="63" y="339"/>
                  </a:lnTo>
                  <a:lnTo>
                    <a:pt x="63" y="343"/>
                  </a:lnTo>
                  <a:lnTo>
                    <a:pt x="67" y="343"/>
                  </a:lnTo>
                  <a:lnTo>
                    <a:pt x="67" y="343"/>
                  </a:lnTo>
                  <a:lnTo>
                    <a:pt x="67" y="343"/>
                  </a:lnTo>
                  <a:lnTo>
                    <a:pt x="63" y="343"/>
                  </a:lnTo>
                  <a:lnTo>
                    <a:pt x="63" y="343"/>
                  </a:lnTo>
                  <a:lnTo>
                    <a:pt x="63" y="343"/>
                  </a:lnTo>
                  <a:lnTo>
                    <a:pt x="63" y="343"/>
                  </a:lnTo>
                  <a:lnTo>
                    <a:pt x="63" y="343"/>
                  </a:lnTo>
                  <a:lnTo>
                    <a:pt x="58" y="343"/>
                  </a:lnTo>
                  <a:lnTo>
                    <a:pt x="58" y="348"/>
                  </a:lnTo>
                  <a:lnTo>
                    <a:pt x="58" y="348"/>
                  </a:lnTo>
                  <a:lnTo>
                    <a:pt x="58" y="348"/>
                  </a:lnTo>
                  <a:lnTo>
                    <a:pt x="58" y="348"/>
                  </a:lnTo>
                  <a:lnTo>
                    <a:pt x="58" y="348"/>
                  </a:lnTo>
                  <a:lnTo>
                    <a:pt x="58" y="348"/>
                  </a:lnTo>
                  <a:lnTo>
                    <a:pt x="58" y="348"/>
                  </a:lnTo>
                  <a:lnTo>
                    <a:pt x="58" y="348"/>
                  </a:lnTo>
                  <a:lnTo>
                    <a:pt x="58" y="353"/>
                  </a:lnTo>
                  <a:lnTo>
                    <a:pt x="58" y="353"/>
                  </a:lnTo>
                  <a:lnTo>
                    <a:pt x="53" y="353"/>
                  </a:lnTo>
                  <a:lnTo>
                    <a:pt x="53" y="348"/>
                  </a:lnTo>
                  <a:lnTo>
                    <a:pt x="53" y="348"/>
                  </a:lnTo>
                  <a:lnTo>
                    <a:pt x="53" y="348"/>
                  </a:lnTo>
                  <a:lnTo>
                    <a:pt x="53" y="348"/>
                  </a:lnTo>
                  <a:lnTo>
                    <a:pt x="53" y="348"/>
                  </a:lnTo>
                  <a:lnTo>
                    <a:pt x="53" y="348"/>
                  </a:lnTo>
                  <a:lnTo>
                    <a:pt x="53" y="348"/>
                  </a:lnTo>
                  <a:lnTo>
                    <a:pt x="53" y="343"/>
                  </a:lnTo>
                  <a:lnTo>
                    <a:pt x="53" y="343"/>
                  </a:lnTo>
                  <a:lnTo>
                    <a:pt x="53" y="339"/>
                  </a:lnTo>
                  <a:lnTo>
                    <a:pt x="53" y="339"/>
                  </a:lnTo>
                  <a:lnTo>
                    <a:pt x="53" y="339"/>
                  </a:lnTo>
                  <a:lnTo>
                    <a:pt x="53" y="339"/>
                  </a:lnTo>
                  <a:lnTo>
                    <a:pt x="53" y="339"/>
                  </a:lnTo>
                  <a:lnTo>
                    <a:pt x="53" y="339"/>
                  </a:lnTo>
                  <a:lnTo>
                    <a:pt x="53" y="339"/>
                  </a:lnTo>
                  <a:lnTo>
                    <a:pt x="48" y="334"/>
                  </a:lnTo>
                  <a:lnTo>
                    <a:pt x="48" y="334"/>
                  </a:lnTo>
                  <a:lnTo>
                    <a:pt x="48" y="334"/>
                  </a:lnTo>
                  <a:lnTo>
                    <a:pt x="43" y="334"/>
                  </a:lnTo>
                  <a:lnTo>
                    <a:pt x="43" y="334"/>
                  </a:lnTo>
                  <a:lnTo>
                    <a:pt x="43" y="329"/>
                  </a:lnTo>
                  <a:lnTo>
                    <a:pt x="43" y="329"/>
                  </a:lnTo>
                  <a:lnTo>
                    <a:pt x="43" y="329"/>
                  </a:lnTo>
                  <a:lnTo>
                    <a:pt x="43" y="329"/>
                  </a:lnTo>
                  <a:lnTo>
                    <a:pt x="43" y="324"/>
                  </a:lnTo>
                  <a:lnTo>
                    <a:pt x="48" y="324"/>
                  </a:lnTo>
                  <a:lnTo>
                    <a:pt x="48" y="319"/>
                  </a:lnTo>
                  <a:lnTo>
                    <a:pt x="48" y="319"/>
                  </a:lnTo>
                  <a:lnTo>
                    <a:pt x="53" y="319"/>
                  </a:lnTo>
                  <a:lnTo>
                    <a:pt x="53" y="319"/>
                  </a:lnTo>
                  <a:lnTo>
                    <a:pt x="53" y="319"/>
                  </a:lnTo>
                  <a:lnTo>
                    <a:pt x="53" y="319"/>
                  </a:lnTo>
                  <a:lnTo>
                    <a:pt x="58" y="319"/>
                  </a:lnTo>
                  <a:lnTo>
                    <a:pt x="58" y="319"/>
                  </a:lnTo>
                  <a:lnTo>
                    <a:pt x="58" y="319"/>
                  </a:lnTo>
                  <a:lnTo>
                    <a:pt x="63" y="319"/>
                  </a:lnTo>
                  <a:lnTo>
                    <a:pt x="63" y="319"/>
                  </a:lnTo>
                  <a:lnTo>
                    <a:pt x="63" y="319"/>
                  </a:lnTo>
                  <a:lnTo>
                    <a:pt x="67" y="314"/>
                  </a:lnTo>
                  <a:lnTo>
                    <a:pt x="67" y="314"/>
                  </a:lnTo>
                  <a:lnTo>
                    <a:pt x="67" y="309"/>
                  </a:lnTo>
                  <a:lnTo>
                    <a:pt x="67" y="309"/>
                  </a:lnTo>
                  <a:lnTo>
                    <a:pt x="67" y="309"/>
                  </a:lnTo>
                  <a:lnTo>
                    <a:pt x="67" y="309"/>
                  </a:lnTo>
                  <a:lnTo>
                    <a:pt x="63" y="309"/>
                  </a:lnTo>
                  <a:lnTo>
                    <a:pt x="63" y="309"/>
                  </a:lnTo>
                  <a:lnTo>
                    <a:pt x="58" y="305"/>
                  </a:lnTo>
                  <a:lnTo>
                    <a:pt x="58" y="305"/>
                  </a:lnTo>
                  <a:lnTo>
                    <a:pt x="58" y="305"/>
                  </a:lnTo>
                  <a:lnTo>
                    <a:pt x="58" y="305"/>
                  </a:lnTo>
                  <a:lnTo>
                    <a:pt x="58" y="300"/>
                  </a:lnTo>
                  <a:lnTo>
                    <a:pt x="58" y="300"/>
                  </a:lnTo>
                  <a:lnTo>
                    <a:pt x="58" y="300"/>
                  </a:lnTo>
                  <a:lnTo>
                    <a:pt x="58" y="300"/>
                  </a:lnTo>
                  <a:lnTo>
                    <a:pt x="58" y="300"/>
                  </a:lnTo>
                  <a:lnTo>
                    <a:pt x="63" y="295"/>
                  </a:lnTo>
                  <a:lnTo>
                    <a:pt x="63" y="295"/>
                  </a:lnTo>
                  <a:lnTo>
                    <a:pt x="63" y="295"/>
                  </a:lnTo>
                  <a:lnTo>
                    <a:pt x="67" y="295"/>
                  </a:lnTo>
                  <a:lnTo>
                    <a:pt x="67" y="295"/>
                  </a:lnTo>
                  <a:lnTo>
                    <a:pt x="67" y="290"/>
                  </a:lnTo>
                  <a:lnTo>
                    <a:pt x="67" y="290"/>
                  </a:lnTo>
                  <a:lnTo>
                    <a:pt x="67" y="285"/>
                  </a:lnTo>
                  <a:lnTo>
                    <a:pt x="67" y="285"/>
                  </a:lnTo>
                  <a:lnTo>
                    <a:pt x="67" y="285"/>
                  </a:lnTo>
                  <a:lnTo>
                    <a:pt x="67" y="280"/>
                  </a:lnTo>
                  <a:lnTo>
                    <a:pt x="67" y="280"/>
                  </a:lnTo>
                  <a:lnTo>
                    <a:pt x="67" y="280"/>
                  </a:lnTo>
                  <a:lnTo>
                    <a:pt x="67" y="280"/>
                  </a:lnTo>
                  <a:lnTo>
                    <a:pt x="67" y="276"/>
                  </a:lnTo>
                  <a:lnTo>
                    <a:pt x="67" y="276"/>
                  </a:lnTo>
                  <a:lnTo>
                    <a:pt x="72" y="276"/>
                  </a:lnTo>
                  <a:lnTo>
                    <a:pt x="67" y="271"/>
                  </a:lnTo>
                  <a:lnTo>
                    <a:pt x="67" y="271"/>
                  </a:lnTo>
                  <a:lnTo>
                    <a:pt x="67" y="271"/>
                  </a:lnTo>
                  <a:lnTo>
                    <a:pt x="67" y="271"/>
                  </a:lnTo>
                  <a:lnTo>
                    <a:pt x="67" y="271"/>
                  </a:lnTo>
                  <a:lnTo>
                    <a:pt x="67" y="271"/>
                  </a:lnTo>
                  <a:lnTo>
                    <a:pt x="67" y="276"/>
                  </a:lnTo>
                  <a:lnTo>
                    <a:pt x="67" y="276"/>
                  </a:lnTo>
                  <a:lnTo>
                    <a:pt x="67" y="276"/>
                  </a:lnTo>
                  <a:lnTo>
                    <a:pt x="63" y="276"/>
                  </a:lnTo>
                  <a:lnTo>
                    <a:pt x="63" y="276"/>
                  </a:lnTo>
                  <a:lnTo>
                    <a:pt x="63" y="276"/>
                  </a:lnTo>
                  <a:lnTo>
                    <a:pt x="63" y="271"/>
                  </a:lnTo>
                  <a:lnTo>
                    <a:pt x="63" y="271"/>
                  </a:lnTo>
                  <a:lnTo>
                    <a:pt x="58" y="271"/>
                  </a:lnTo>
                  <a:lnTo>
                    <a:pt x="58" y="266"/>
                  </a:lnTo>
                  <a:lnTo>
                    <a:pt x="58" y="266"/>
                  </a:lnTo>
                  <a:lnTo>
                    <a:pt x="53" y="266"/>
                  </a:lnTo>
                  <a:lnTo>
                    <a:pt x="53" y="261"/>
                  </a:lnTo>
                  <a:lnTo>
                    <a:pt x="53" y="261"/>
                  </a:lnTo>
                  <a:lnTo>
                    <a:pt x="53" y="261"/>
                  </a:lnTo>
                  <a:lnTo>
                    <a:pt x="53" y="256"/>
                  </a:lnTo>
                  <a:lnTo>
                    <a:pt x="53" y="256"/>
                  </a:lnTo>
                  <a:lnTo>
                    <a:pt x="53" y="256"/>
                  </a:lnTo>
                  <a:lnTo>
                    <a:pt x="53" y="256"/>
                  </a:lnTo>
                  <a:lnTo>
                    <a:pt x="53" y="251"/>
                  </a:lnTo>
                  <a:lnTo>
                    <a:pt x="53" y="251"/>
                  </a:lnTo>
                  <a:lnTo>
                    <a:pt x="53" y="247"/>
                  </a:lnTo>
                  <a:lnTo>
                    <a:pt x="53" y="247"/>
                  </a:lnTo>
                  <a:lnTo>
                    <a:pt x="53" y="242"/>
                  </a:lnTo>
                  <a:lnTo>
                    <a:pt x="53" y="242"/>
                  </a:lnTo>
                  <a:lnTo>
                    <a:pt x="53" y="242"/>
                  </a:lnTo>
                  <a:lnTo>
                    <a:pt x="53" y="242"/>
                  </a:lnTo>
                  <a:lnTo>
                    <a:pt x="58" y="242"/>
                  </a:lnTo>
                  <a:lnTo>
                    <a:pt x="58" y="242"/>
                  </a:lnTo>
                  <a:lnTo>
                    <a:pt x="58" y="242"/>
                  </a:lnTo>
                  <a:lnTo>
                    <a:pt x="58" y="237"/>
                  </a:lnTo>
                  <a:lnTo>
                    <a:pt x="63" y="237"/>
                  </a:lnTo>
                  <a:lnTo>
                    <a:pt x="63" y="237"/>
                  </a:lnTo>
                  <a:lnTo>
                    <a:pt x="67" y="237"/>
                  </a:lnTo>
                  <a:lnTo>
                    <a:pt x="67" y="237"/>
                  </a:lnTo>
                  <a:lnTo>
                    <a:pt x="67" y="237"/>
                  </a:lnTo>
                  <a:lnTo>
                    <a:pt x="72" y="232"/>
                  </a:lnTo>
                  <a:lnTo>
                    <a:pt x="72" y="232"/>
                  </a:lnTo>
                  <a:lnTo>
                    <a:pt x="72" y="232"/>
                  </a:lnTo>
                  <a:lnTo>
                    <a:pt x="72" y="227"/>
                  </a:lnTo>
                  <a:lnTo>
                    <a:pt x="72" y="227"/>
                  </a:lnTo>
                  <a:lnTo>
                    <a:pt x="72" y="227"/>
                  </a:lnTo>
                  <a:lnTo>
                    <a:pt x="72" y="222"/>
                  </a:lnTo>
                  <a:lnTo>
                    <a:pt x="72" y="222"/>
                  </a:lnTo>
                  <a:lnTo>
                    <a:pt x="72" y="222"/>
                  </a:lnTo>
                  <a:lnTo>
                    <a:pt x="67" y="222"/>
                  </a:lnTo>
                  <a:lnTo>
                    <a:pt x="67" y="222"/>
                  </a:lnTo>
                  <a:lnTo>
                    <a:pt x="67" y="222"/>
                  </a:lnTo>
                  <a:lnTo>
                    <a:pt x="67" y="222"/>
                  </a:lnTo>
                  <a:lnTo>
                    <a:pt x="67" y="218"/>
                  </a:lnTo>
                  <a:lnTo>
                    <a:pt x="67" y="218"/>
                  </a:lnTo>
                  <a:lnTo>
                    <a:pt x="67" y="213"/>
                  </a:lnTo>
                  <a:lnTo>
                    <a:pt x="67" y="213"/>
                  </a:lnTo>
                  <a:lnTo>
                    <a:pt x="67" y="208"/>
                  </a:lnTo>
                  <a:lnTo>
                    <a:pt x="67" y="208"/>
                  </a:lnTo>
                  <a:lnTo>
                    <a:pt x="67" y="208"/>
                  </a:lnTo>
                  <a:lnTo>
                    <a:pt x="67" y="208"/>
                  </a:lnTo>
                  <a:lnTo>
                    <a:pt x="63" y="203"/>
                  </a:lnTo>
                  <a:lnTo>
                    <a:pt x="63" y="208"/>
                  </a:lnTo>
                  <a:lnTo>
                    <a:pt x="63" y="208"/>
                  </a:lnTo>
                  <a:lnTo>
                    <a:pt x="58" y="203"/>
                  </a:lnTo>
                  <a:lnTo>
                    <a:pt x="58" y="203"/>
                  </a:lnTo>
                  <a:lnTo>
                    <a:pt x="58" y="203"/>
                  </a:lnTo>
                  <a:lnTo>
                    <a:pt x="58" y="203"/>
                  </a:lnTo>
                  <a:lnTo>
                    <a:pt x="53" y="203"/>
                  </a:lnTo>
                  <a:lnTo>
                    <a:pt x="53" y="203"/>
                  </a:lnTo>
                  <a:lnTo>
                    <a:pt x="48" y="203"/>
                  </a:lnTo>
                  <a:lnTo>
                    <a:pt x="48" y="203"/>
                  </a:lnTo>
                  <a:lnTo>
                    <a:pt x="48" y="203"/>
                  </a:lnTo>
                  <a:lnTo>
                    <a:pt x="48" y="203"/>
                  </a:lnTo>
                  <a:lnTo>
                    <a:pt x="43" y="203"/>
                  </a:lnTo>
                  <a:lnTo>
                    <a:pt x="43" y="203"/>
                  </a:lnTo>
                  <a:lnTo>
                    <a:pt x="43" y="208"/>
                  </a:lnTo>
                  <a:lnTo>
                    <a:pt x="43" y="208"/>
                  </a:lnTo>
                  <a:lnTo>
                    <a:pt x="38" y="208"/>
                  </a:lnTo>
                  <a:lnTo>
                    <a:pt x="38" y="208"/>
                  </a:lnTo>
                  <a:lnTo>
                    <a:pt x="38" y="208"/>
                  </a:lnTo>
                  <a:lnTo>
                    <a:pt x="34" y="208"/>
                  </a:lnTo>
                  <a:lnTo>
                    <a:pt x="34" y="208"/>
                  </a:lnTo>
                  <a:lnTo>
                    <a:pt x="29" y="208"/>
                  </a:lnTo>
                  <a:lnTo>
                    <a:pt x="29" y="208"/>
                  </a:lnTo>
                  <a:lnTo>
                    <a:pt x="29" y="208"/>
                  </a:lnTo>
                  <a:lnTo>
                    <a:pt x="29" y="203"/>
                  </a:lnTo>
                  <a:lnTo>
                    <a:pt x="29" y="203"/>
                  </a:lnTo>
                  <a:lnTo>
                    <a:pt x="29" y="203"/>
                  </a:lnTo>
                  <a:lnTo>
                    <a:pt x="24" y="203"/>
                  </a:lnTo>
                  <a:lnTo>
                    <a:pt x="24" y="198"/>
                  </a:lnTo>
                  <a:lnTo>
                    <a:pt x="24" y="198"/>
                  </a:lnTo>
                  <a:lnTo>
                    <a:pt x="24" y="193"/>
                  </a:lnTo>
                  <a:lnTo>
                    <a:pt x="24" y="193"/>
                  </a:lnTo>
                  <a:lnTo>
                    <a:pt x="19" y="193"/>
                  </a:lnTo>
                  <a:lnTo>
                    <a:pt x="19" y="193"/>
                  </a:lnTo>
                  <a:lnTo>
                    <a:pt x="19" y="189"/>
                  </a:lnTo>
                  <a:lnTo>
                    <a:pt x="19" y="189"/>
                  </a:lnTo>
                  <a:lnTo>
                    <a:pt x="24" y="189"/>
                  </a:lnTo>
                  <a:lnTo>
                    <a:pt x="24" y="189"/>
                  </a:lnTo>
                  <a:lnTo>
                    <a:pt x="29" y="189"/>
                  </a:lnTo>
                  <a:lnTo>
                    <a:pt x="29" y="189"/>
                  </a:lnTo>
                  <a:lnTo>
                    <a:pt x="29" y="189"/>
                  </a:lnTo>
                  <a:lnTo>
                    <a:pt x="29" y="184"/>
                  </a:lnTo>
                  <a:lnTo>
                    <a:pt x="29" y="184"/>
                  </a:lnTo>
                  <a:lnTo>
                    <a:pt x="29" y="184"/>
                  </a:lnTo>
                  <a:lnTo>
                    <a:pt x="24" y="184"/>
                  </a:lnTo>
                  <a:lnTo>
                    <a:pt x="19" y="184"/>
                  </a:lnTo>
                  <a:lnTo>
                    <a:pt x="19" y="184"/>
                  </a:lnTo>
                  <a:lnTo>
                    <a:pt x="19" y="179"/>
                  </a:lnTo>
                  <a:lnTo>
                    <a:pt x="19" y="179"/>
                  </a:lnTo>
                  <a:lnTo>
                    <a:pt x="19" y="179"/>
                  </a:lnTo>
                  <a:lnTo>
                    <a:pt x="19" y="174"/>
                  </a:lnTo>
                  <a:lnTo>
                    <a:pt x="19" y="174"/>
                  </a:lnTo>
                  <a:lnTo>
                    <a:pt x="19" y="174"/>
                  </a:lnTo>
                  <a:lnTo>
                    <a:pt x="19" y="174"/>
                  </a:lnTo>
                  <a:lnTo>
                    <a:pt x="19" y="174"/>
                  </a:lnTo>
                  <a:lnTo>
                    <a:pt x="24" y="174"/>
                  </a:lnTo>
                  <a:lnTo>
                    <a:pt x="24" y="174"/>
                  </a:lnTo>
                  <a:lnTo>
                    <a:pt x="24" y="174"/>
                  </a:lnTo>
                  <a:lnTo>
                    <a:pt x="24" y="174"/>
                  </a:lnTo>
                  <a:lnTo>
                    <a:pt x="29" y="174"/>
                  </a:lnTo>
                  <a:lnTo>
                    <a:pt x="29" y="174"/>
                  </a:lnTo>
                  <a:lnTo>
                    <a:pt x="29" y="174"/>
                  </a:lnTo>
                  <a:lnTo>
                    <a:pt x="34" y="174"/>
                  </a:lnTo>
                  <a:lnTo>
                    <a:pt x="34" y="174"/>
                  </a:lnTo>
                  <a:lnTo>
                    <a:pt x="34" y="174"/>
                  </a:lnTo>
                  <a:lnTo>
                    <a:pt x="34" y="174"/>
                  </a:lnTo>
                  <a:lnTo>
                    <a:pt x="34" y="174"/>
                  </a:lnTo>
                  <a:lnTo>
                    <a:pt x="34" y="174"/>
                  </a:lnTo>
                  <a:lnTo>
                    <a:pt x="34" y="169"/>
                  </a:lnTo>
                  <a:lnTo>
                    <a:pt x="34" y="169"/>
                  </a:lnTo>
                  <a:lnTo>
                    <a:pt x="34" y="169"/>
                  </a:lnTo>
                  <a:lnTo>
                    <a:pt x="38" y="164"/>
                  </a:lnTo>
                  <a:lnTo>
                    <a:pt x="34" y="164"/>
                  </a:lnTo>
                  <a:lnTo>
                    <a:pt x="34" y="164"/>
                  </a:lnTo>
                  <a:lnTo>
                    <a:pt x="34" y="164"/>
                  </a:lnTo>
                  <a:lnTo>
                    <a:pt x="34" y="164"/>
                  </a:lnTo>
                  <a:lnTo>
                    <a:pt x="29" y="169"/>
                  </a:lnTo>
                  <a:lnTo>
                    <a:pt x="29" y="169"/>
                  </a:lnTo>
                  <a:lnTo>
                    <a:pt x="24" y="169"/>
                  </a:lnTo>
                  <a:lnTo>
                    <a:pt x="24" y="169"/>
                  </a:lnTo>
                  <a:lnTo>
                    <a:pt x="24" y="169"/>
                  </a:lnTo>
                  <a:lnTo>
                    <a:pt x="24" y="169"/>
                  </a:lnTo>
                  <a:lnTo>
                    <a:pt x="24" y="169"/>
                  </a:lnTo>
                  <a:lnTo>
                    <a:pt x="24" y="169"/>
                  </a:lnTo>
                  <a:lnTo>
                    <a:pt x="24" y="164"/>
                  </a:lnTo>
                  <a:lnTo>
                    <a:pt x="34" y="160"/>
                  </a:lnTo>
                  <a:lnTo>
                    <a:pt x="34" y="160"/>
                  </a:lnTo>
                  <a:lnTo>
                    <a:pt x="34" y="155"/>
                  </a:lnTo>
                  <a:lnTo>
                    <a:pt x="34" y="155"/>
                  </a:lnTo>
                  <a:lnTo>
                    <a:pt x="34" y="155"/>
                  </a:lnTo>
                  <a:lnTo>
                    <a:pt x="34" y="155"/>
                  </a:lnTo>
                  <a:lnTo>
                    <a:pt x="34" y="155"/>
                  </a:lnTo>
                  <a:lnTo>
                    <a:pt x="29" y="155"/>
                  </a:lnTo>
                  <a:lnTo>
                    <a:pt x="29" y="155"/>
                  </a:lnTo>
                  <a:lnTo>
                    <a:pt x="29" y="155"/>
                  </a:lnTo>
                  <a:lnTo>
                    <a:pt x="29" y="155"/>
                  </a:lnTo>
                  <a:lnTo>
                    <a:pt x="29" y="155"/>
                  </a:lnTo>
                  <a:lnTo>
                    <a:pt x="29" y="155"/>
                  </a:lnTo>
                  <a:lnTo>
                    <a:pt x="24" y="160"/>
                  </a:lnTo>
                  <a:lnTo>
                    <a:pt x="24" y="160"/>
                  </a:lnTo>
                  <a:lnTo>
                    <a:pt x="24" y="160"/>
                  </a:lnTo>
                  <a:lnTo>
                    <a:pt x="24" y="160"/>
                  </a:lnTo>
                  <a:lnTo>
                    <a:pt x="19" y="155"/>
                  </a:lnTo>
                  <a:lnTo>
                    <a:pt x="19" y="155"/>
                  </a:lnTo>
                  <a:lnTo>
                    <a:pt x="19" y="155"/>
                  </a:lnTo>
                  <a:lnTo>
                    <a:pt x="14" y="155"/>
                  </a:lnTo>
                  <a:lnTo>
                    <a:pt x="14" y="150"/>
                  </a:lnTo>
                  <a:lnTo>
                    <a:pt x="14" y="150"/>
                  </a:lnTo>
                  <a:lnTo>
                    <a:pt x="14" y="145"/>
                  </a:lnTo>
                  <a:lnTo>
                    <a:pt x="14" y="145"/>
                  </a:lnTo>
                  <a:lnTo>
                    <a:pt x="14" y="145"/>
                  </a:lnTo>
                  <a:lnTo>
                    <a:pt x="14" y="140"/>
                  </a:lnTo>
                  <a:lnTo>
                    <a:pt x="14" y="140"/>
                  </a:lnTo>
                  <a:lnTo>
                    <a:pt x="14" y="140"/>
                  </a:lnTo>
                  <a:lnTo>
                    <a:pt x="14" y="140"/>
                  </a:lnTo>
                  <a:lnTo>
                    <a:pt x="14" y="140"/>
                  </a:lnTo>
                  <a:lnTo>
                    <a:pt x="14" y="135"/>
                  </a:lnTo>
                  <a:lnTo>
                    <a:pt x="14" y="135"/>
                  </a:lnTo>
                  <a:lnTo>
                    <a:pt x="14" y="135"/>
                  </a:lnTo>
                  <a:lnTo>
                    <a:pt x="9" y="135"/>
                  </a:lnTo>
                  <a:lnTo>
                    <a:pt x="14" y="135"/>
                  </a:lnTo>
                  <a:lnTo>
                    <a:pt x="14" y="131"/>
                  </a:lnTo>
                  <a:lnTo>
                    <a:pt x="14" y="131"/>
                  </a:lnTo>
                  <a:lnTo>
                    <a:pt x="14" y="131"/>
                  </a:lnTo>
                  <a:lnTo>
                    <a:pt x="14" y="131"/>
                  </a:lnTo>
                  <a:lnTo>
                    <a:pt x="14" y="131"/>
                  </a:lnTo>
                  <a:lnTo>
                    <a:pt x="14" y="126"/>
                  </a:lnTo>
                  <a:lnTo>
                    <a:pt x="9" y="126"/>
                  </a:lnTo>
                  <a:lnTo>
                    <a:pt x="9" y="126"/>
                  </a:lnTo>
                  <a:lnTo>
                    <a:pt x="9" y="126"/>
                  </a:lnTo>
                  <a:lnTo>
                    <a:pt x="9" y="126"/>
                  </a:lnTo>
                  <a:lnTo>
                    <a:pt x="9" y="126"/>
                  </a:lnTo>
                  <a:lnTo>
                    <a:pt x="9" y="126"/>
                  </a:lnTo>
                  <a:lnTo>
                    <a:pt x="9" y="126"/>
                  </a:lnTo>
                  <a:lnTo>
                    <a:pt x="5" y="126"/>
                  </a:lnTo>
                  <a:lnTo>
                    <a:pt x="5" y="126"/>
                  </a:lnTo>
                  <a:lnTo>
                    <a:pt x="0" y="126"/>
                  </a:lnTo>
                  <a:lnTo>
                    <a:pt x="5" y="126"/>
                  </a:lnTo>
                  <a:lnTo>
                    <a:pt x="5" y="121"/>
                  </a:lnTo>
                  <a:lnTo>
                    <a:pt x="9" y="116"/>
                  </a:lnTo>
                  <a:lnTo>
                    <a:pt x="9" y="116"/>
                  </a:lnTo>
                  <a:lnTo>
                    <a:pt x="9" y="116"/>
                  </a:lnTo>
                  <a:lnTo>
                    <a:pt x="9" y="116"/>
                  </a:lnTo>
                  <a:lnTo>
                    <a:pt x="14" y="116"/>
                  </a:lnTo>
                  <a:lnTo>
                    <a:pt x="14" y="116"/>
                  </a:lnTo>
                  <a:lnTo>
                    <a:pt x="14" y="116"/>
                  </a:lnTo>
                  <a:lnTo>
                    <a:pt x="14" y="111"/>
                  </a:lnTo>
                  <a:lnTo>
                    <a:pt x="14" y="111"/>
                  </a:lnTo>
                  <a:lnTo>
                    <a:pt x="14" y="106"/>
                  </a:lnTo>
                  <a:lnTo>
                    <a:pt x="14" y="106"/>
                  </a:lnTo>
                  <a:lnTo>
                    <a:pt x="19" y="106"/>
                  </a:lnTo>
                  <a:lnTo>
                    <a:pt x="19" y="101"/>
                  </a:lnTo>
                  <a:lnTo>
                    <a:pt x="19" y="101"/>
                  </a:lnTo>
                  <a:lnTo>
                    <a:pt x="24" y="101"/>
                  </a:lnTo>
                  <a:lnTo>
                    <a:pt x="24" y="101"/>
                  </a:lnTo>
                  <a:lnTo>
                    <a:pt x="24" y="101"/>
                  </a:lnTo>
                  <a:lnTo>
                    <a:pt x="24" y="101"/>
                  </a:lnTo>
                  <a:lnTo>
                    <a:pt x="24" y="101"/>
                  </a:lnTo>
                  <a:lnTo>
                    <a:pt x="24" y="97"/>
                  </a:lnTo>
                  <a:lnTo>
                    <a:pt x="24" y="92"/>
                  </a:lnTo>
                  <a:lnTo>
                    <a:pt x="24" y="92"/>
                  </a:lnTo>
                  <a:lnTo>
                    <a:pt x="29" y="92"/>
                  </a:lnTo>
                  <a:lnTo>
                    <a:pt x="29" y="92"/>
                  </a:lnTo>
                  <a:lnTo>
                    <a:pt x="29" y="92"/>
                  </a:lnTo>
                  <a:lnTo>
                    <a:pt x="29" y="97"/>
                  </a:lnTo>
                  <a:lnTo>
                    <a:pt x="29" y="97"/>
                  </a:lnTo>
                  <a:lnTo>
                    <a:pt x="29" y="97"/>
                  </a:lnTo>
                  <a:lnTo>
                    <a:pt x="29" y="97"/>
                  </a:lnTo>
                  <a:lnTo>
                    <a:pt x="34" y="97"/>
                  </a:lnTo>
                  <a:lnTo>
                    <a:pt x="34" y="92"/>
                  </a:lnTo>
                  <a:lnTo>
                    <a:pt x="34" y="92"/>
                  </a:lnTo>
                  <a:lnTo>
                    <a:pt x="34" y="92"/>
                  </a:lnTo>
                  <a:lnTo>
                    <a:pt x="34" y="92"/>
                  </a:lnTo>
                  <a:lnTo>
                    <a:pt x="34" y="92"/>
                  </a:lnTo>
                  <a:lnTo>
                    <a:pt x="34" y="92"/>
                  </a:lnTo>
                  <a:lnTo>
                    <a:pt x="34" y="92"/>
                  </a:lnTo>
                  <a:lnTo>
                    <a:pt x="34" y="97"/>
                  </a:lnTo>
                  <a:lnTo>
                    <a:pt x="34" y="97"/>
                  </a:lnTo>
                  <a:lnTo>
                    <a:pt x="34" y="97"/>
                  </a:lnTo>
                  <a:lnTo>
                    <a:pt x="38" y="97"/>
                  </a:lnTo>
                  <a:lnTo>
                    <a:pt x="38" y="97"/>
                  </a:lnTo>
                  <a:lnTo>
                    <a:pt x="38" y="97"/>
                  </a:lnTo>
                  <a:lnTo>
                    <a:pt x="38" y="92"/>
                  </a:lnTo>
                  <a:lnTo>
                    <a:pt x="38" y="92"/>
                  </a:lnTo>
                  <a:lnTo>
                    <a:pt x="38" y="92"/>
                  </a:lnTo>
                  <a:lnTo>
                    <a:pt x="43" y="92"/>
                  </a:lnTo>
                  <a:lnTo>
                    <a:pt x="43" y="92"/>
                  </a:lnTo>
                  <a:lnTo>
                    <a:pt x="43" y="92"/>
                  </a:lnTo>
                  <a:lnTo>
                    <a:pt x="43" y="92"/>
                  </a:lnTo>
                  <a:lnTo>
                    <a:pt x="48" y="92"/>
                  </a:lnTo>
                  <a:lnTo>
                    <a:pt x="48" y="92"/>
                  </a:lnTo>
                  <a:lnTo>
                    <a:pt x="48" y="92"/>
                  </a:lnTo>
                  <a:lnTo>
                    <a:pt x="48" y="92"/>
                  </a:lnTo>
                  <a:lnTo>
                    <a:pt x="48" y="87"/>
                  </a:lnTo>
                  <a:lnTo>
                    <a:pt x="48" y="87"/>
                  </a:lnTo>
                  <a:lnTo>
                    <a:pt x="48" y="87"/>
                  </a:lnTo>
                  <a:lnTo>
                    <a:pt x="48" y="87"/>
                  </a:lnTo>
                  <a:lnTo>
                    <a:pt x="53" y="82"/>
                  </a:lnTo>
                  <a:lnTo>
                    <a:pt x="53" y="82"/>
                  </a:lnTo>
                  <a:lnTo>
                    <a:pt x="58" y="82"/>
                  </a:lnTo>
                  <a:lnTo>
                    <a:pt x="58" y="77"/>
                  </a:lnTo>
                  <a:lnTo>
                    <a:pt x="63" y="77"/>
                  </a:lnTo>
                  <a:lnTo>
                    <a:pt x="63" y="77"/>
                  </a:lnTo>
                  <a:lnTo>
                    <a:pt x="63" y="77"/>
                  </a:lnTo>
                  <a:lnTo>
                    <a:pt x="63" y="82"/>
                  </a:lnTo>
                  <a:lnTo>
                    <a:pt x="63" y="82"/>
                  </a:lnTo>
                  <a:lnTo>
                    <a:pt x="63" y="82"/>
                  </a:lnTo>
                  <a:lnTo>
                    <a:pt x="67" y="87"/>
                  </a:lnTo>
                  <a:lnTo>
                    <a:pt x="67" y="87"/>
                  </a:lnTo>
                  <a:lnTo>
                    <a:pt x="72" y="87"/>
                  </a:lnTo>
                  <a:lnTo>
                    <a:pt x="72" y="87"/>
                  </a:lnTo>
                  <a:lnTo>
                    <a:pt x="72" y="82"/>
                  </a:lnTo>
                  <a:lnTo>
                    <a:pt x="77" y="82"/>
                  </a:lnTo>
                  <a:lnTo>
                    <a:pt x="77" y="82"/>
                  </a:lnTo>
                  <a:lnTo>
                    <a:pt x="77" y="82"/>
                  </a:lnTo>
                  <a:lnTo>
                    <a:pt x="77" y="82"/>
                  </a:lnTo>
                  <a:lnTo>
                    <a:pt x="77" y="77"/>
                  </a:lnTo>
                  <a:lnTo>
                    <a:pt x="77" y="77"/>
                  </a:lnTo>
                  <a:lnTo>
                    <a:pt x="77" y="77"/>
                  </a:lnTo>
                  <a:lnTo>
                    <a:pt x="72" y="77"/>
                  </a:lnTo>
                  <a:lnTo>
                    <a:pt x="72" y="77"/>
                  </a:lnTo>
                  <a:lnTo>
                    <a:pt x="72" y="72"/>
                  </a:lnTo>
                  <a:lnTo>
                    <a:pt x="72" y="68"/>
                  </a:lnTo>
                  <a:lnTo>
                    <a:pt x="72" y="63"/>
                  </a:lnTo>
                  <a:lnTo>
                    <a:pt x="77" y="63"/>
                  </a:lnTo>
                  <a:lnTo>
                    <a:pt x="77" y="58"/>
                  </a:lnTo>
                  <a:lnTo>
                    <a:pt x="77" y="58"/>
                  </a:lnTo>
                  <a:lnTo>
                    <a:pt x="82" y="58"/>
                  </a:lnTo>
                  <a:lnTo>
                    <a:pt x="82" y="58"/>
                  </a:lnTo>
                  <a:lnTo>
                    <a:pt x="87" y="58"/>
                  </a:lnTo>
                  <a:lnTo>
                    <a:pt x="87" y="58"/>
                  </a:lnTo>
                  <a:lnTo>
                    <a:pt x="92" y="58"/>
                  </a:lnTo>
                  <a:lnTo>
                    <a:pt x="92" y="58"/>
                  </a:lnTo>
                  <a:lnTo>
                    <a:pt x="92" y="58"/>
                  </a:lnTo>
                  <a:lnTo>
                    <a:pt x="92" y="53"/>
                  </a:lnTo>
                  <a:lnTo>
                    <a:pt x="96" y="53"/>
                  </a:lnTo>
                  <a:lnTo>
                    <a:pt x="96" y="53"/>
                  </a:lnTo>
                  <a:lnTo>
                    <a:pt x="96" y="53"/>
                  </a:lnTo>
                  <a:lnTo>
                    <a:pt x="96" y="53"/>
                  </a:lnTo>
                  <a:lnTo>
                    <a:pt x="96" y="53"/>
                  </a:lnTo>
                  <a:lnTo>
                    <a:pt x="101" y="53"/>
                  </a:lnTo>
                  <a:lnTo>
                    <a:pt x="101" y="48"/>
                  </a:lnTo>
                  <a:lnTo>
                    <a:pt x="101" y="48"/>
                  </a:lnTo>
                  <a:lnTo>
                    <a:pt x="101" y="43"/>
                  </a:lnTo>
                  <a:lnTo>
                    <a:pt x="101" y="43"/>
                  </a:lnTo>
                  <a:lnTo>
                    <a:pt x="106" y="43"/>
                  </a:lnTo>
                  <a:lnTo>
                    <a:pt x="106" y="39"/>
                  </a:lnTo>
                  <a:lnTo>
                    <a:pt x="106" y="39"/>
                  </a:lnTo>
                  <a:lnTo>
                    <a:pt x="111" y="39"/>
                  </a:lnTo>
                  <a:lnTo>
                    <a:pt x="111" y="39"/>
                  </a:lnTo>
                  <a:lnTo>
                    <a:pt x="116" y="39"/>
                  </a:lnTo>
                  <a:lnTo>
                    <a:pt x="116" y="39"/>
                  </a:lnTo>
                  <a:lnTo>
                    <a:pt x="116" y="34"/>
                  </a:lnTo>
                  <a:lnTo>
                    <a:pt x="116" y="34"/>
                  </a:lnTo>
                  <a:lnTo>
                    <a:pt x="116" y="34"/>
                  </a:lnTo>
                  <a:lnTo>
                    <a:pt x="116" y="29"/>
                  </a:lnTo>
                  <a:lnTo>
                    <a:pt x="116" y="29"/>
                  </a:lnTo>
                  <a:lnTo>
                    <a:pt x="116" y="29"/>
                  </a:lnTo>
                  <a:lnTo>
                    <a:pt x="121" y="29"/>
                  </a:lnTo>
                  <a:lnTo>
                    <a:pt x="126" y="29"/>
                  </a:lnTo>
                  <a:lnTo>
                    <a:pt x="126" y="29"/>
                  </a:lnTo>
                  <a:lnTo>
                    <a:pt x="126" y="29"/>
                  </a:lnTo>
                  <a:lnTo>
                    <a:pt x="126" y="29"/>
                  </a:lnTo>
                  <a:lnTo>
                    <a:pt x="126" y="29"/>
                  </a:lnTo>
                  <a:lnTo>
                    <a:pt x="130" y="24"/>
                  </a:lnTo>
                  <a:lnTo>
                    <a:pt x="130" y="24"/>
                  </a:lnTo>
                  <a:lnTo>
                    <a:pt x="130" y="24"/>
                  </a:lnTo>
                  <a:lnTo>
                    <a:pt x="130" y="24"/>
                  </a:lnTo>
                  <a:lnTo>
                    <a:pt x="135" y="24"/>
                  </a:lnTo>
                  <a:lnTo>
                    <a:pt x="135" y="24"/>
                  </a:lnTo>
                  <a:lnTo>
                    <a:pt x="140" y="24"/>
                  </a:lnTo>
                  <a:lnTo>
                    <a:pt x="140" y="24"/>
                  </a:lnTo>
                  <a:lnTo>
                    <a:pt x="145" y="19"/>
                  </a:lnTo>
                  <a:lnTo>
                    <a:pt x="145" y="19"/>
                  </a:lnTo>
                  <a:lnTo>
                    <a:pt x="145" y="19"/>
                  </a:lnTo>
                  <a:lnTo>
                    <a:pt x="145" y="19"/>
                  </a:lnTo>
                  <a:lnTo>
                    <a:pt x="145" y="19"/>
                  </a:lnTo>
                  <a:lnTo>
                    <a:pt x="150" y="19"/>
                  </a:lnTo>
                  <a:lnTo>
                    <a:pt x="150" y="19"/>
                  </a:lnTo>
                  <a:lnTo>
                    <a:pt x="150" y="19"/>
                  </a:lnTo>
                  <a:lnTo>
                    <a:pt x="150" y="19"/>
                  </a:lnTo>
                  <a:lnTo>
                    <a:pt x="150" y="24"/>
                  </a:lnTo>
                  <a:lnTo>
                    <a:pt x="150" y="24"/>
                  </a:lnTo>
                  <a:lnTo>
                    <a:pt x="150" y="24"/>
                  </a:lnTo>
                  <a:lnTo>
                    <a:pt x="150" y="24"/>
                  </a:lnTo>
                  <a:lnTo>
                    <a:pt x="155" y="24"/>
                  </a:lnTo>
                  <a:lnTo>
                    <a:pt x="155" y="24"/>
                  </a:lnTo>
                  <a:lnTo>
                    <a:pt x="155" y="24"/>
                  </a:lnTo>
                  <a:lnTo>
                    <a:pt x="159" y="24"/>
                  </a:lnTo>
                  <a:lnTo>
                    <a:pt x="159" y="24"/>
                  </a:lnTo>
                  <a:lnTo>
                    <a:pt x="164" y="24"/>
                  </a:lnTo>
                  <a:lnTo>
                    <a:pt x="164" y="19"/>
                  </a:lnTo>
                  <a:lnTo>
                    <a:pt x="169" y="19"/>
                  </a:lnTo>
                  <a:lnTo>
                    <a:pt x="174" y="19"/>
                  </a:lnTo>
                  <a:lnTo>
                    <a:pt x="174" y="19"/>
                  </a:lnTo>
                  <a:lnTo>
                    <a:pt x="179" y="24"/>
                  </a:lnTo>
                  <a:lnTo>
                    <a:pt x="179" y="24"/>
                  </a:lnTo>
                  <a:lnTo>
                    <a:pt x="184" y="24"/>
                  </a:lnTo>
                  <a:lnTo>
                    <a:pt x="184" y="24"/>
                  </a:lnTo>
                  <a:lnTo>
                    <a:pt x="184" y="24"/>
                  </a:lnTo>
                  <a:lnTo>
                    <a:pt x="184" y="24"/>
                  </a:lnTo>
                  <a:lnTo>
                    <a:pt x="184" y="24"/>
                  </a:lnTo>
                  <a:lnTo>
                    <a:pt x="184" y="19"/>
                  </a:lnTo>
                  <a:lnTo>
                    <a:pt x="188" y="19"/>
                  </a:lnTo>
                  <a:lnTo>
                    <a:pt x="188" y="19"/>
                  </a:lnTo>
                  <a:lnTo>
                    <a:pt x="188" y="19"/>
                  </a:lnTo>
                  <a:lnTo>
                    <a:pt x="188" y="19"/>
                  </a:lnTo>
                  <a:lnTo>
                    <a:pt x="188" y="24"/>
                  </a:lnTo>
                  <a:lnTo>
                    <a:pt x="193" y="24"/>
                  </a:lnTo>
                  <a:lnTo>
                    <a:pt x="193" y="29"/>
                  </a:lnTo>
                  <a:lnTo>
                    <a:pt x="193" y="29"/>
                  </a:lnTo>
                  <a:lnTo>
                    <a:pt x="193" y="29"/>
                  </a:lnTo>
                  <a:lnTo>
                    <a:pt x="193" y="29"/>
                  </a:lnTo>
                  <a:lnTo>
                    <a:pt x="193" y="29"/>
                  </a:lnTo>
                  <a:lnTo>
                    <a:pt x="193" y="29"/>
                  </a:lnTo>
                  <a:lnTo>
                    <a:pt x="198" y="29"/>
                  </a:lnTo>
                  <a:lnTo>
                    <a:pt x="198" y="29"/>
                  </a:lnTo>
                  <a:lnTo>
                    <a:pt x="198" y="24"/>
                  </a:lnTo>
                  <a:lnTo>
                    <a:pt x="198" y="24"/>
                  </a:lnTo>
                  <a:lnTo>
                    <a:pt x="198" y="24"/>
                  </a:lnTo>
                  <a:lnTo>
                    <a:pt x="198" y="24"/>
                  </a:lnTo>
                  <a:lnTo>
                    <a:pt x="198" y="24"/>
                  </a:lnTo>
                  <a:lnTo>
                    <a:pt x="203" y="24"/>
                  </a:lnTo>
                  <a:lnTo>
                    <a:pt x="203" y="24"/>
                  </a:lnTo>
                  <a:lnTo>
                    <a:pt x="203" y="24"/>
                  </a:lnTo>
                  <a:lnTo>
                    <a:pt x="203" y="24"/>
                  </a:lnTo>
                  <a:lnTo>
                    <a:pt x="203" y="19"/>
                  </a:lnTo>
                  <a:lnTo>
                    <a:pt x="203" y="19"/>
                  </a:lnTo>
                  <a:lnTo>
                    <a:pt x="203" y="19"/>
                  </a:lnTo>
                  <a:lnTo>
                    <a:pt x="208" y="19"/>
                  </a:lnTo>
                  <a:lnTo>
                    <a:pt x="208" y="19"/>
                  </a:lnTo>
                  <a:lnTo>
                    <a:pt x="208" y="19"/>
                  </a:lnTo>
                  <a:lnTo>
                    <a:pt x="208" y="19"/>
                  </a:lnTo>
                  <a:lnTo>
                    <a:pt x="208" y="14"/>
                  </a:lnTo>
                  <a:lnTo>
                    <a:pt x="208" y="14"/>
                  </a:lnTo>
                  <a:lnTo>
                    <a:pt x="208" y="14"/>
                  </a:lnTo>
                  <a:lnTo>
                    <a:pt x="208" y="10"/>
                  </a:lnTo>
                  <a:lnTo>
                    <a:pt x="203" y="10"/>
                  </a:lnTo>
                  <a:lnTo>
                    <a:pt x="203" y="10"/>
                  </a:lnTo>
                  <a:lnTo>
                    <a:pt x="208" y="10"/>
                  </a:lnTo>
                  <a:lnTo>
                    <a:pt x="208" y="10"/>
                  </a:lnTo>
                  <a:lnTo>
                    <a:pt x="208" y="5"/>
                  </a:lnTo>
                  <a:lnTo>
                    <a:pt x="208" y="5"/>
                  </a:lnTo>
                  <a:lnTo>
                    <a:pt x="208" y="5"/>
                  </a:lnTo>
                  <a:lnTo>
                    <a:pt x="208" y="5"/>
                  </a:lnTo>
                  <a:lnTo>
                    <a:pt x="208" y="5"/>
                  </a:lnTo>
                  <a:lnTo>
                    <a:pt x="208" y="5"/>
                  </a:lnTo>
                  <a:lnTo>
                    <a:pt x="208" y="5"/>
                  </a:lnTo>
                  <a:lnTo>
                    <a:pt x="213" y="5"/>
                  </a:lnTo>
                  <a:lnTo>
                    <a:pt x="213" y="5"/>
                  </a:lnTo>
                  <a:lnTo>
                    <a:pt x="213" y="5"/>
                  </a:lnTo>
                  <a:lnTo>
                    <a:pt x="213" y="5"/>
                  </a:lnTo>
                  <a:lnTo>
                    <a:pt x="213" y="5"/>
                  </a:lnTo>
                  <a:lnTo>
                    <a:pt x="217" y="5"/>
                  </a:lnTo>
                  <a:lnTo>
                    <a:pt x="217" y="5"/>
                  </a:lnTo>
                  <a:lnTo>
                    <a:pt x="217" y="0"/>
                  </a:lnTo>
                  <a:lnTo>
                    <a:pt x="217" y="0"/>
                  </a:lnTo>
                  <a:lnTo>
                    <a:pt x="217" y="0"/>
                  </a:lnTo>
                  <a:lnTo>
                    <a:pt x="217" y="0"/>
                  </a:lnTo>
                  <a:lnTo>
                    <a:pt x="222" y="0"/>
                  </a:lnTo>
                  <a:lnTo>
                    <a:pt x="222" y="0"/>
                  </a:lnTo>
                  <a:lnTo>
                    <a:pt x="222" y="0"/>
                  </a:lnTo>
                  <a:lnTo>
                    <a:pt x="227" y="0"/>
                  </a:lnTo>
                  <a:lnTo>
                    <a:pt x="227" y="0"/>
                  </a:lnTo>
                  <a:lnTo>
                    <a:pt x="227" y="0"/>
                  </a:lnTo>
                  <a:lnTo>
                    <a:pt x="227" y="0"/>
                  </a:lnTo>
                  <a:lnTo>
                    <a:pt x="232" y="5"/>
                  </a:lnTo>
                  <a:lnTo>
                    <a:pt x="232" y="5"/>
                  </a:lnTo>
                  <a:lnTo>
                    <a:pt x="232" y="5"/>
                  </a:lnTo>
                  <a:lnTo>
                    <a:pt x="232" y="5"/>
                  </a:lnTo>
                  <a:lnTo>
                    <a:pt x="232" y="5"/>
                  </a:lnTo>
                  <a:lnTo>
                    <a:pt x="232" y="5"/>
                  </a:lnTo>
                  <a:lnTo>
                    <a:pt x="232" y="5"/>
                  </a:lnTo>
                  <a:lnTo>
                    <a:pt x="237" y="5"/>
                  </a:lnTo>
                  <a:lnTo>
                    <a:pt x="237" y="5"/>
                  </a:lnTo>
                  <a:lnTo>
                    <a:pt x="242" y="5"/>
                  </a:lnTo>
                  <a:lnTo>
                    <a:pt x="242" y="10"/>
                  </a:lnTo>
                  <a:lnTo>
                    <a:pt x="242" y="10"/>
                  </a:lnTo>
                  <a:lnTo>
                    <a:pt x="247" y="14"/>
                  </a:lnTo>
                  <a:lnTo>
                    <a:pt x="247" y="14"/>
                  </a:lnTo>
                  <a:lnTo>
                    <a:pt x="247" y="19"/>
                  </a:lnTo>
                  <a:lnTo>
                    <a:pt x="251" y="19"/>
                  </a:lnTo>
                  <a:lnTo>
                    <a:pt x="251" y="24"/>
                  </a:lnTo>
                  <a:lnTo>
                    <a:pt x="251" y="24"/>
                  </a:lnTo>
                  <a:lnTo>
                    <a:pt x="251" y="24"/>
                  </a:lnTo>
                  <a:lnTo>
                    <a:pt x="247" y="29"/>
                  </a:lnTo>
                  <a:lnTo>
                    <a:pt x="247" y="29"/>
                  </a:lnTo>
                  <a:lnTo>
                    <a:pt x="242" y="29"/>
                  </a:lnTo>
                  <a:lnTo>
                    <a:pt x="242" y="34"/>
                  </a:lnTo>
                  <a:lnTo>
                    <a:pt x="242" y="34"/>
                  </a:lnTo>
                  <a:lnTo>
                    <a:pt x="242" y="34"/>
                  </a:lnTo>
                  <a:lnTo>
                    <a:pt x="242" y="34"/>
                  </a:lnTo>
                  <a:lnTo>
                    <a:pt x="242" y="39"/>
                  </a:lnTo>
                  <a:lnTo>
                    <a:pt x="242" y="39"/>
                  </a:lnTo>
                  <a:lnTo>
                    <a:pt x="242" y="39"/>
                  </a:lnTo>
                  <a:lnTo>
                    <a:pt x="242" y="39"/>
                  </a:lnTo>
                  <a:lnTo>
                    <a:pt x="242" y="43"/>
                  </a:lnTo>
                  <a:lnTo>
                    <a:pt x="242" y="43"/>
                  </a:lnTo>
                  <a:lnTo>
                    <a:pt x="242" y="43"/>
                  </a:lnTo>
                  <a:lnTo>
                    <a:pt x="242" y="43"/>
                  </a:lnTo>
                  <a:lnTo>
                    <a:pt x="247" y="48"/>
                  </a:lnTo>
                  <a:lnTo>
                    <a:pt x="247" y="48"/>
                  </a:lnTo>
                  <a:lnTo>
                    <a:pt x="251" y="48"/>
                  </a:lnTo>
                  <a:lnTo>
                    <a:pt x="251" y="48"/>
                  </a:lnTo>
                  <a:lnTo>
                    <a:pt x="256" y="53"/>
                  </a:lnTo>
                  <a:lnTo>
                    <a:pt x="261" y="53"/>
                  </a:lnTo>
                  <a:lnTo>
                    <a:pt x="266" y="53"/>
                  </a:lnTo>
                  <a:lnTo>
                    <a:pt x="271" y="53"/>
                  </a:lnTo>
                  <a:lnTo>
                    <a:pt x="271" y="53"/>
                  </a:lnTo>
                  <a:lnTo>
                    <a:pt x="271" y="58"/>
                  </a:lnTo>
                  <a:lnTo>
                    <a:pt x="271" y="58"/>
                  </a:lnTo>
                  <a:lnTo>
                    <a:pt x="271" y="58"/>
                  </a:lnTo>
                  <a:lnTo>
                    <a:pt x="271" y="63"/>
                  </a:lnTo>
                  <a:lnTo>
                    <a:pt x="276" y="63"/>
                  </a:lnTo>
                  <a:lnTo>
                    <a:pt x="276" y="68"/>
                  </a:lnTo>
                  <a:lnTo>
                    <a:pt x="276" y="68"/>
                  </a:lnTo>
                  <a:lnTo>
                    <a:pt x="276" y="72"/>
                  </a:lnTo>
                  <a:lnTo>
                    <a:pt x="276" y="72"/>
                  </a:lnTo>
                  <a:lnTo>
                    <a:pt x="276" y="72"/>
                  </a:lnTo>
                  <a:lnTo>
                    <a:pt x="280" y="77"/>
                  </a:lnTo>
                  <a:lnTo>
                    <a:pt x="280" y="77"/>
                  </a:lnTo>
                  <a:lnTo>
                    <a:pt x="280" y="77"/>
                  </a:lnTo>
                  <a:lnTo>
                    <a:pt x="280" y="82"/>
                  </a:lnTo>
                  <a:lnTo>
                    <a:pt x="285" y="82"/>
                  </a:lnTo>
                  <a:lnTo>
                    <a:pt x="290" y="82"/>
                  </a:lnTo>
                  <a:lnTo>
                    <a:pt x="290" y="87"/>
                  </a:lnTo>
                  <a:lnTo>
                    <a:pt x="290" y="87"/>
                  </a:lnTo>
                  <a:lnTo>
                    <a:pt x="295" y="87"/>
                  </a:lnTo>
                  <a:lnTo>
                    <a:pt x="295" y="87"/>
                  </a:lnTo>
                  <a:lnTo>
                    <a:pt x="295" y="87"/>
                  </a:lnTo>
                  <a:lnTo>
                    <a:pt x="295" y="87"/>
                  </a:lnTo>
                  <a:lnTo>
                    <a:pt x="300" y="92"/>
                  </a:lnTo>
                  <a:lnTo>
                    <a:pt x="300" y="92"/>
                  </a:lnTo>
                  <a:lnTo>
                    <a:pt x="300" y="92"/>
                  </a:lnTo>
                  <a:lnTo>
                    <a:pt x="300" y="97"/>
                  </a:lnTo>
                  <a:lnTo>
                    <a:pt x="295" y="97"/>
                  </a:lnTo>
                  <a:lnTo>
                    <a:pt x="295" y="101"/>
                  </a:lnTo>
                  <a:lnTo>
                    <a:pt x="295" y="101"/>
                  </a:lnTo>
                  <a:lnTo>
                    <a:pt x="295" y="106"/>
                  </a:lnTo>
                  <a:lnTo>
                    <a:pt x="290" y="106"/>
                  </a:lnTo>
                  <a:lnTo>
                    <a:pt x="290" y="106"/>
                  </a:lnTo>
                  <a:lnTo>
                    <a:pt x="290" y="106"/>
                  </a:lnTo>
                  <a:lnTo>
                    <a:pt x="290" y="111"/>
                  </a:lnTo>
                  <a:lnTo>
                    <a:pt x="290" y="111"/>
                  </a:lnTo>
                  <a:lnTo>
                    <a:pt x="290" y="111"/>
                  </a:lnTo>
                  <a:lnTo>
                    <a:pt x="295" y="111"/>
                  </a:lnTo>
                  <a:lnTo>
                    <a:pt x="295" y="116"/>
                  </a:lnTo>
                  <a:lnTo>
                    <a:pt x="295" y="116"/>
                  </a:lnTo>
                  <a:lnTo>
                    <a:pt x="295" y="116"/>
                  </a:lnTo>
                  <a:lnTo>
                    <a:pt x="295" y="116"/>
                  </a:lnTo>
                  <a:lnTo>
                    <a:pt x="300" y="116"/>
                  </a:lnTo>
                  <a:lnTo>
                    <a:pt x="300" y="121"/>
                  </a:lnTo>
                  <a:lnTo>
                    <a:pt x="305" y="121"/>
                  </a:lnTo>
                  <a:lnTo>
                    <a:pt x="309" y="121"/>
                  </a:lnTo>
                  <a:lnTo>
                    <a:pt x="309" y="126"/>
                  </a:lnTo>
                  <a:lnTo>
                    <a:pt x="309" y="126"/>
                  </a:lnTo>
                  <a:lnTo>
                    <a:pt x="309" y="126"/>
                  </a:lnTo>
                  <a:lnTo>
                    <a:pt x="314" y="126"/>
                  </a:lnTo>
                  <a:lnTo>
                    <a:pt x="314" y="126"/>
                  </a:lnTo>
                  <a:lnTo>
                    <a:pt x="314" y="121"/>
                  </a:lnTo>
                  <a:lnTo>
                    <a:pt x="319" y="121"/>
                  </a:lnTo>
                  <a:lnTo>
                    <a:pt x="319" y="121"/>
                  </a:lnTo>
                  <a:lnTo>
                    <a:pt x="319" y="121"/>
                  </a:lnTo>
                  <a:lnTo>
                    <a:pt x="324" y="121"/>
                  </a:lnTo>
                  <a:lnTo>
                    <a:pt x="324" y="121"/>
                  </a:lnTo>
                  <a:lnTo>
                    <a:pt x="329" y="121"/>
                  </a:lnTo>
                  <a:lnTo>
                    <a:pt x="329" y="121"/>
                  </a:lnTo>
                  <a:lnTo>
                    <a:pt x="329" y="121"/>
                  </a:lnTo>
                  <a:lnTo>
                    <a:pt x="334" y="121"/>
                  </a:lnTo>
                  <a:lnTo>
                    <a:pt x="334" y="126"/>
                  </a:lnTo>
                  <a:lnTo>
                    <a:pt x="334" y="126"/>
                  </a:lnTo>
                  <a:lnTo>
                    <a:pt x="334" y="126"/>
                  </a:lnTo>
                  <a:lnTo>
                    <a:pt x="339" y="131"/>
                  </a:lnTo>
                  <a:lnTo>
                    <a:pt x="339" y="131"/>
                  </a:lnTo>
                  <a:lnTo>
                    <a:pt x="339" y="135"/>
                  </a:lnTo>
                  <a:lnTo>
                    <a:pt x="339" y="135"/>
                  </a:lnTo>
                  <a:lnTo>
                    <a:pt x="343" y="135"/>
                  </a:lnTo>
                  <a:lnTo>
                    <a:pt x="343" y="140"/>
                  </a:lnTo>
                  <a:lnTo>
                    <a:pt x="343" y="140"/>
                  </a:lnTo>
                  <a:lnTo>
                    <a:pt x="348" y="140"/>
                  </a:lnTo>
                  <a:lnTo>
                    <a:pt x="348" y="145"/>
                  </a:lnTo>
                  <a:lnTo>
                    <a:pt x="348" y="145"/>
                  </a:lnTo>
                  <a:lnTo>
                    <a:pt x="348" y="145"/>
                  </a:lnTo>
                  <a:lnTo>
                    <a:pt x="353" y="150"/>
                  </a:lnTo>
                  <a:lnTo>
                    <a:pt x="353" y="150"/>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30" name="Freeform 96">
              <a:extLst>
                <a:ext uri="{FF2B5EF4-FFF2-40B4-BE49-F238E27FC236}">
                  <a16:creationId xmlns:a16="http://schemas.microsoft.com/office/drawing/2014/main" xmlns="" id="{4DC4C18B-21CE-485C-A4DA-D4A677517C8A}"/>
                </a:ext>
              </a:extLst>
            </p:cNvPr>
            <p:cNvSpPr>
              <a:spLocks/>
            </p:cNvSpPr>
            <p:nvPr/>
          </p:nvSpPr>
          <p:spPr bwMode="auto">
            <a:xfrm>
              <a:off x="10371898" y="1784247"/>
              <a:ext cx="624980" cy="499224"/>
            </a:xfrm>
            <a:custGeom>
              <a:avLst/>
              <a:gdLst>
                <a:gd name="T0" fmla="*/ 68 w 653"/>
                <a:gd name="T1" fmla="*/ 252 h 585"/>
                <a:gd name="T2" fmla="*/ 82 w 653"/>
                <a:gd name="T3" fmla="*/ 194 h 585"/>
                <a:gd name="T4" fmla="*/ 126 w 653"/>
                <a:gd name="T5" fmla="*/ 155 h 585"/>
                <a:gd name="T6" fmla="*/ 150 w 653"/>
                <a:gd name="T7" fmla="*/ 145 h 585"/>
                <a:gd name="T8" fmla="*/ 184 w 653"/>
                <a:gd name="T9" fmla="*/ 126 h 585"/>
                <a:gd name="T10" fmla="*/ 232 w 653"/>
                <a:gd name="T11" fmla="*/ 102 h 585"/>
                <a:gd name="T12" fmla="*/ 261 w 653"/>
                <a:gd name="T13" fmla="*/ 82 h 585"/>
                <a:gd name="T14" fmla="*/ 290 w 653"/>
                <a:gd name="T15" fmla="*/ 82 h 585"/>
                <a:gd name="T16" fmla="*/ 319 w 653"/>
                <a:gd name="T17" fmla="*/ 73 h 585"/>
                <a:gd name="T18" fmla="*/ 378 w 653"/>
                <a:gd name="T19" fmla="*/ 58 h 585"/>
                <a:gd name="T20" fmla="*/ 421 w 653"/>
                <a:gd name="T21" fmla="*/ 39 h 585"/>
                <a:gd name="T22" fmla="*/ 445 w 653"/>
                <a:gd name="T23" fmla="*/ 34 h 585"/>
                <a:gd name="T24" fmla="*/ 479 w 653"/>
                <a:gd name="T25" fmla="*/ 19 h 585"/>
                <a:gd name="T26" fmla="*/ 518 w 653"/>
                <a:gd name="T27" fmla="*/ 19 h 585"/>
                <a:gd name="T28" fmla="*/ 576 w 653"/>
                <a:gd name="T29" fmla="*/ 5 h 585"/>
                <a:gd name="T30" fmla="*/ 595 w 653"/>
                <a:gd name="T31" fmla="*/ 44 h 585"/>
                <a:gd name="T32" fmla="*/ 576 w 653"/>
                <a:gd name="T33" fmla="*/ 63 h 585"/>
                <a:gd name="T34" fmla="*/ 523 w 653"/>
                <a:gd name="T35" fmla="*/ 77 h 585"/>
                <a:gd name="T36" fmla="*/ 518 w 653"/>
                <a:gd name="T37" fmla="*/ 106 h 585"/>
                <a:gd name="T38" fmla="*/ 532 w 653"/>
                <a:gd name="T39" fmla="*/ 140 h 585"/>
                <a:gd name="T40" fmla="*/ 513 w 653"/>
                <a:gd name="T41" fmla="*/ 169 h 585"/>
                <a:gd name="T42" fmla="*/ 537 w 653"/>
                <a:gd name="T43" fmla="*/ 174 h 585"/>
                <a:gd name="T44" fmla="*/ 561 w 653"/>
                <a:gd name="T45" fmla="*/ 208 h 585"/>
                <a:gd name="T46" fmla="*/ 590 w 653"/>
                <a:gd name="T47" fmla="*/ 198 h 585"/>
                <a:gd name="T48" fmla="*/ 605 w 653"/>
                <a:gd name="T49" fmla="*/ 213 h 585"/>
                <a:gd name="T50" fmla="*/ 610 w 653"/>
                <a:gd name="T51" fmla="*/ 247 h 585"/>
                <a:gd name="T52" fmla="*/ 639 w 653"/>
                <a:gd name="T53" fmla="*/ 281 h 585"/>
                <a:gd name="T54" fmla="*/ 629 w 653"/>
                <a:gd name="T55" fmla="*/ 300 h 585"/>
                <a:gd name="T56" fmla="*/ 624 w 653"/>
                <a:gd name="T57" fmla="*/ 310 h 585"/>
                <a:gd name="T58" fmla="*/ 615 w 653"/>
                <a:gd name="T59" fmla="*/ 329 h 585"/>
                <a:gd name="T60" fmla="*/ 610 w 653"/>
                <a:gd name="T61" fmla="*/ 353 h 585"/>
                <a:gd name="T62" fmla="*/ 581 w 653"/>
                <a:gd name="T63" fmla="*/ 377 h 585"/>
                <a:gd name="T64" fmla="*/ 576 w 653"/>
                <a:gd name="T65" fmla="*/ 397 h 585"/>
                <a:gd name="T66" fmla="*/ 542 w 653"/>
                <a:gd name="T67" fmla="*/ 397 h 585"/>
                <a:gd name="T68" fmla="*/ 518 w 653"/>
                <a:gd name="T69" fmla="*/ 387 h 585"/>
                <a:gd name="T70" fmla="*/ 479 w 653"/>
                <a:gd name="T71" fmla="*/ 377 h 585"/>
                <a:gd name="T72" fmla="*/ 436 w 653"/>
                <a:gd name="T73" fmla="*/ 363 h 585"/>
                <a:gd name="T74" fmla="*/ 421 w 653"/>
                <a:gd name="T75" fmla="*/ 377 h 585"/>
                <a:gd name="T76" fmla="*/ 416 w 653"/>
                <a:gd name="T77" fmla="*/ 377 h 585"/>
                <a:gd name="T78" fmla="*/ 392 w 653"/>
                <a:gd name="T79" fmla="*/ 387 h 585"/>
                <a:gd name="T80" fmla="*/ 436 w 653"/>
                <a:gd name="T81" fmla="*/ 406 h 585"/>
                <a:gd name="T82" fmla="*/ 426 w 653"/>
                <a:gd name="T83" fmla="*/ 435 h 585"/>
                <a:gd name="T84" fmla="*/ 392 w 653"/>
                <a:gd name="T85" fmla="*/ 416 h 585"/>
                <a:gd name="T86" fmla="*/ 363 w 653"/>
                <a:gd name="T87" fmla="*/ 426 h 585"/>
                <a:gd name="T88" fmla="*/ 295 w 653"/>
                <a:gd name="T89" fmla="*/ 440 h 585"/>
                <a:gd name="T90" fmla="*/ 247 w 653"/>
                <a:gd name="T91" fmla="*/ 460 h 585"/>
                <a:gd name="T92" fmla="*/ 198 w 653"/>
                <a:gd name="T93" fmla="*/ 464 h 585"/>
                <a:gd name="T94" fmla="*/ 160 w 653"/>
                <a:gd name="T95" fmla="*/ 489 h 585"/>
                <a:gd name="T96" fmla="*/ 150 w 653"/>
                <a:gd name="T97" fmla="*/ 513 h 585"/>
                <a:gd name="T98" fmla="*/ 87 w 653"/>
                <a:gd name="T99" fmla="*/ 527 h 585"/>
                <a:gd name="T100" fmla="*/ 39 w 653"/>
                <a:gd name="T101" fmla="*/ 566 h 585"/>
                <a:gd name="T102" fmla="*/ 5 w 653"/>
                <a:gd name="T103" fmla="*/ 585 h 585"/>
                <a:gd name="T104" fmla="*/ 29 w 653"/>
                <a:gd name="T105" fmla="*/ 542 h 585"/>
                <a:gd name="T106" fmla="*/ 63 w 653"/>
                <a:gd name="T107" fmla="*/ 518 h 585"/>
                <a:gd name="T108" fmla="*/ 58 w 653"/>
                <a:gd name="T109" fmla="*/ 479 h 585"/>
                <a:gd name="T110" fmla="*/ 5 w 653"/>
                <a:gd name="T111" fmla="*/ 469 h 585"/>
                <a:gd name="T112" fmla="*/ 5 w 653"/>
                <a:gd name="T113" fmla="*/ 426 h 585"/>
                <a:gd name="T114" fmla="*/ 24 w 653"/>
                <a:gd name="T115" fmla="*/ 402 h 585"/>
                <a:gd name="T116" fmla="*/ 24 w 653"/>
                <a:gd name="T117" fmla="*/ 358 h 585"/>
                <a:gd name="T118" fmla="*/ 19 w 653"/>
                <a:gd name="T119" fmla="*/ 329 h 585"/>
                <a:gd name="T120" fmla="*/ 48 w 653"/>
                <a:gd name="T121" fmla="*/ 30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3" h="585">
                  <a:moveTo>
                    <a:pt x="58" y="290"/>
                  </a:moveTo>
                  <a:lnTo>
                    <a:pt x="58" y="290"/>
                  </a:lnTo>
                  <a:lnTo>
                    <a:pt x="58" y="290"/>
                  </a:lnTo>
                  <a:lnTo>
                    <a:pt x="58" y="285"/>
                  </a:lnTo>
                  <a:lnTo>
                    <a:pt x="63" y="285"/>
                  </a:lnTo>
                  <a:lnTo>
                    <a:pt x="63" y="285"/>
                  </a:lnTo>
                  <a:lnTo>
                    <a:pt x="63" y="285"/>
                  </a:lnTo>
                  <a:lnTo>
                    <a:pt x="63" y="281"/>
                  </a:lnTo>
                  <a:lnTo>
                    <a:pt x="63" y="281"/>
                  </a:lnTo>
                  <a:lnTo>
                    <a:pt x="63" y="281"/>
                  </a:lnTo>
                  <a:lnTo>
                    <a:pt x="63" y="281"/>
                  </a:lnTo>
                  <a:lnTo>
                    <a:pt x="63" y="276"/>
                  </a:lnTo>
                  <a:lnTo>
                    <a:pt x="63" y="276"/>
                  </a:lnTo>
                  <a:lnTo>
                    <a:pt x="63" y="276"/>
                  </a:lnTo>
                  <a:lnTo>
                    <a:pt x="63" y="271"/>
                  </a:lnTo>
                  <a:lnTo>
                    <a:pt x="63" y="271"/>
                  </a:lnTo>
                  <a:lnTo>
                    <a:pt x="63" y="266"/>
                  </a:lnTo>
                  <a:lnTo>
                    <a:pt x="63" y="266"/>
                  </a:lnTo>
                  <a:lnTo>
                    <a:pt x="63" y="261"/>
                  </a:lnTo>
                  <a:lnTo>
                    <a:pt x="63" y="256"/>
                  </a:lnTo>
                  <a:lnTo>
                    <a:pt x="63" y="256"/>
                  </a:lnTo>
                  <a:lnTo>
                    <a:pt x="63" y="252"/>
                  </a:lnTo>
                  <a:lnTo>
                    <a:pt x="68" y="252"/>
                  </a:lnTo>
                  <a:lnTo>
                    <a:pt x="68" y="252"/>
                  </a:lnTo>
                  <a:lnTo>
                    <a:pt x="68" y="252"/>
                  </a:lnTo>
                  <a:lnTo>
                    <a:pt x="68" y="247"/>
                  </a:lnTo>
                  <a:lnTo>
                    <a:pt x="68" y="247"/>
                  </a:lnTo>
                  <a:lnTo>
                    <a:pt x="68" y="247"/>
                  </a:lnTo>
                  <a:lnTo>
                    <a:pt x="68" y="247"/>
                  </a:lnTo>
                  <a:lnTo>
                    <a:pt x="68" y="247"/>
                  </a:lnTo>
                  <a:lnTo>
                    <a:pt x="68" y="247"/>
                  </a:lnTo>
                  <a:lnTo>
                    <a:pt x="68" y="242"/>
                  </a:lnTo>
                  <a:lnTo>
                    <a:pt x="68" y="242"/>
                  </a:lnTo>
                  <a:lnTo>
                    <a:pt x="68" y="242"/>
                  </a:lnTo>
                  <a:lnTo>
                    <a:pt x="68" y="242"/>
                  </a:lnTo>
                  <a:lnTo>
                    <a:pt x="68" y="237"/>
                  </a:lnTo>
                  <a:lnTo>
                    <a:pt x="68" y="232"/>
                  </a:lnTo>
                  <a:lnTo>
                    <a:pt x="68" y="227"/>
                  </a:lnTo>
                  <a:lnTo>
                    <a:pt x="68" y="227"/>
                  </a:lnTo>
                  <a:lnTo>
                    <a:pt x="68" y="223"/>
                  </a:lnTo>
                  <a:lnTo>
                    <a:pt x="68" y="223"/>
                  </a:lnTo>
                  <a:lnTo>
                    <a:pt x="68" y="218"/>
                  </a:lnTo>
                  <a:lnTo>
                    <a:pt x="73" y="213"/>
                  </a:lnTo>
                  <a:lnTo>
                    <a:pt x="73" y="208"/>
                  </a:lnTo>
                  <a:lnTo>
                    <a:pt x="77" y="203"/>
                  </a:lnTo>
                  <a:lnTo>
                    <a:pt x="77" y="198"/>
                  </a:lnTo>
                  <a:lnTo>
                    <a:pt x="77" y="198"/>
                  </a:lnTo>
                  <a:lnTo>
                    <a:pt x="82" y="194"/>
                  </a:lnTo>
                  <a:lnTo>
                    <a:pt x="82" y="189"/>
                  </a:lnTo>
                  <a:lnTo>
                    <a:pt x="82" y="184"/>
                  </a:lnTo>
                  <a:lnTo>
                    <a:pt x="82" y="184"/>
                  </a:lnTo>
                  <a:lnTo>
                    <a:pt x="82" y="179"/>
                  </a:lnTo>
                  <a:lnTo>
                    <a:pt x="87" y="179"/>
                  </a:lnTo>
                  <a:lnTo>
                    <a:pt x="87" y="179"/>
                  </a:lnTo>
                  <a:lnTo>
                    <a:pt x="92" y="174"/>
                  </a:lnTo>
                  <a:lnTo>
                    <a:pt x="92" y="174"/>
                  </a:lnTo>
                  <a:lnTo>
                    <a:pt x="97" y="174"/>
                  </a:lnTo>
                  <a:lnTo>
                    <a:pt x="97" y="169"/>
                  </a:lnTo>
                  <a:lnTo>
                    <a:pt x="97" y="169"/>
                  </a:lnTo>
                  <a:lnTo>
                    <a:pt x="97" y="169"/>
                  </a:lnTo>
                  <a:lnTo>
                    <a:pt x="102" y="169"/>
                  </a:lnTo>
                  <a:lnTo>
                    <a:pt x="102" y="169"/>
                  </a:lnTo>
                  <a:lnTo>
                    <a:pt x="106" y="169"/>
                  </a:lnTo>
                  <a:lnTo>
                    <a:pt x="106" y="169"/>
                  </a:lnTo>
                  <a:lnTo>
                    <a:pt x="111" y="169"/>
                  </a:lnTo>
                  <a:lnTo>
                    <a:pt x="111" y="169"/>
                  </a:lnTo>
                  <a:lnTo>
                    <a:pt x="111" y="169"/>
                  </a:lnTo>
                  <a:lnTo>
                    <a:pt x="111" y="169"/>
                  </a:lnTo>
                  <a:lnTo>
                    <a:pt x="116" y="165"/>
                  </a:lnTo>
                  <a:lnTo>
                    <a:pt x="121" y="160"/>
                  </a:lnTo>
                  <a:lnTo>
                    <a:pt x="121" y="160"/>
                  </a:lnTo>
                  <a:lnTo>
                    <a:pt x="126" y="155"/>
                  </a:lnTo>
                  <a:lnTo>
                    <a:pt x="126" y="155"/>
                  </a:lnTo>
                  <a:lnTo>
                    <a:pt x="126" y="155"/>
                  </a:lnTo>
                  <a:lnTo>
                    <a:pt x="126" y="155"/>
                  </a:lnTo>
                  <a:lnTo>
                    <a:pt x="131" y="155"/>
                  </a:lnTo>
                  <a:lnTo>
                    <a:pt x="131" y="155"/>
                  </a:lnTo>
                  <a:lnTo>
                    <a:pt x="135" y="155"/>
                  </a:lnTo>
                  <a:lnTo>
                    <a:pt x="135" y="155"/>
                  </a:lnTo>
                  <a:lnTo>
                    <a:pt x="135" y="155"/>
                  </a:lnTo>
                  <a:lnTo>
                    <a:pt x="135" y="150"/>
                  </a:lnTo>
                  <a:lnTo>
                    <a:pt x="135" y="150"/>
                  </a:lnTo>
                  <a:lnTo>
                    <a:pt x="135" y="150"/>
                  </a:lnTo>
                  <a:lnTo>
                    <a:pt x="135" y="150"/>
                  </a:lnTo>
                  <a:lnTo>
                    <a:pt x="140" y="145"/>
                  </a:lnTo>
                  <a:lnTo>
                    <a:pt x="140" y="145"/>
                  </a:lnTo>
                  <a:lnTo>
                    <a:pt x="140" y="145"/>
                  </a:lnTo>
                  <a:lnTo>
                    <a:pt x="140" y="145"/>
                  </a:lnTo>
                  <a:lnTo>
                    <a:pt x="140" y="145"/>
                  </a:lnTo>
                  <a:lnTo>
                    <a:pt x="145" y="150"/>
                  </a:lnTo>
                  <a:lnTo>
                    <a:pt x="145" y="150"/>
                  </a:lnTo>
                  <a:lnTo>
                    <a:pt x="145" y="150"/>
                  </a:lnTo>
                  <a:lnTo>
                    <a:pt x="145" y="150"/>
                  </a:lnTo>
                  <a:lnTo>
                    <a:pt x="145" y="145"/>
                  </a:lnTo>
                  <a:lnTo>
                    <a:pt x="150" y="145"/>
                  </a:lnTo>
                  <a:lnTo>
                    <a:pt x="150" y="145"/>
                  </a:lnTo>
                  <a:lnTo>
                    <a:pt x="150" y="145"/>
                  </a:lnTo>
                  <a:lnTo>
                    <a:pt x="150" y="145"/>
                  </a:lnTo>
                  <a:lnTo>
                    <a:pt x="155" y="145"/>
                  </a:lnTo>
                  <a:lnTo>
                    <a:pt x="155" y="145"/>
                  </a:lnTo>
                  <a:lnTo>
                    <a:pt x="155" y="145"/>
                  </a:lnTo>
                  <a:lnTo>
                    <a:pt x="155" y="145"/>
                  </a:lnTo>
                  <a:lnTo>
                    <a:pt x="160" y="145"/>
                  </a:lnTo>
                  <a:lnTo>
                    <a:pt x="160" y="145"/>
                  </a:lnTo>
                  <a:lnTo>
                    <a:pt x="160" y="140"/>
                  </a:lnTo>
                  <a:lnTo>
                    <a:pt x="160" y="140"/>
                  </a:lnTo>
                  <a:lnTo>
                    <a:pt x="160" y="140"/>
                  </a:lnTo>
                  <a:lnTo>
                    <a:pt x="160" y="140"/>
                  </a:lnTo>
                  <a:lnTo>
                    <a:pt x="160" y="140"/>
                  </a:lnTo>
                  <a:lnTo>
                    <a:pt x="165" y="136"/>
                  </a:lnTo>
                  <a:lnTo>
                    <a:pt x="165" y="136"/>
                  </a:lnTo>
                  <a:lnTo>
                    <a:pt x="165" y="136"/>
                  </a:lnTo>
                  <a:lnTo>
                    <a:pt x="165" y="131"/>
                  </a:lnTo>
                  <a:lnTo>
                    <a:pt x="169" y="131"/>
                  </a:lnTo>
                  <a:lnTo>
                    <a:pt x="169" y="131"/>
                  </a:lnTo>
                  <a:lnTo>
                    <a:pt x="174" y="131"/>
                  </a:lnTo>
                  <a:lnTo>
                    <a:pt x="174" y="126"/>
                  </a:lnTo>
                  <a:lnTo>
                    <a:pt x="179" y="126"/>
                  </a:lnTo>
                  <a:lnTo>
                    <a:pt x="184" y="126"/>
                  </a:lnTo>
                  <a:lnTo>
                    <a:pt x="184" y="126"/>
                  </a:lnTo>
                  <a:lnTo>
                    <a:pt x="189" y="121"/>
                  </a:lnTo>
                  <a:lnTo>
                    <a:pt x="189" y="121"/>
                  </a:lnTo>
                  <a:lnTo>
                    <a:pt x="194" y="121"/>
                  </a:lnTo>
                  <a:lnTo>
                    <a:pt x="194" y="116"/>
                  </a:lnTo>
                  <a:lnTo>
                    <a:pt x="198" y="116"/>
                  </a:lnTo>
                  <a:lnTo>
                    <a:pt x="203" y="116"/>
                  </a:lnTo>
                  <a:lnTo>
                    <a:pt x="203" y="111"/>
                  </a:lnTo>
                  <a:lnTo>
                    <a:pt x="208" y="111"/>
                  </a:lnTo>
                  <a:lnTo>
                    <a:pt x="208" y="111"/>
                  </a:lnTo>
                  <a:lnTo>
                    <a:pt x="208" y="106"/>
                  </a:lnTo>
                  <a:lnTo>
                    <a:pt x="213" y="106"/>
                  </a:lnTo>
                  <a:lnTo>
                    <a:pt x="213" y="106"/>
                  </a:lnTo>
                  <a:lnTo>
                    <a:pt x="218" y="102"/>
                  </a:lnTo>
                  <a:lnTo>
                    <a:pt x="223" y="102"/>
                  </a:lnTo>
                  <a:lnTo>
                    <a:pt x="223" y="102"/>
                  </a:lnTo>
                  <a:lnTo>
                    <a:pt x="223" y="102"/>
                  </a:lnTo>
                  <a:lnTo>
                    <a:pt x="227" y="106"/>
                  </a:lnTo>
                  <a:lnTo>
                    <a:pt x="227" y="106"/>
                  </a:lnTo>
                  <a:lnTo>
                    <a:pt x="227" y="106"/>
                  </a:lnTo>
                  <a:lnTo>
                    <a:pt x="227" y="106"/>
                  </a:lnTo>
                  <a:lnTo>
                    <a:pt x="232" y="106"/>
                  </a:lnTo>
                  <a:lnTo>
                    <a:pt x="232" y="102"/>
                  </a:lnTo>
                  <a:lnTo>
                    <a:pt x="232" y="102"/>
                  </a:lnTo>
                  <a:lnTo>
                    <a:pt x="232" y="102"/>
                  </a:lnTo>
                  <a:lnTo>
                    <a:pt x="237" y="102"/>
                  </a:lnTo>
                  <a:lnTo>
                    <a:pt x="237" y="102"/>
                  </a:lnTo>
                  <a:lnTo>
                    <a:pt x="237" y="97"/>
                  </a:lnTo>
                  <a:lnTo>
                    <a:pt x="237" y="97"/>
                  </a:lnTo>
                  <a:lnTo>
                    <a:pt x="237" y="92"/>
                  </a:lnTo>
                  <a:lnTo>
                    <a:pt x="237" y="92"/>
                  </a:lnTo>
                  <a:lnTo>
                    <a:pt x="242" y="92"/>
                  </a:lnTo>
                  <a:lnTo>
                    <a:pt x="242" y="87"/>
                  </a:lnTo>
                  <a:lnTo>
                    <a:pt x="242" y="87"/>
                  </a:lnTo>
                  <a:lnTo>
                    <a:pt x="242" y="87"/>
                  </a:lnTo>
                  <a:lnTo>
                    <a:pt x="242" y="82"/>
                  </a:lnTo>
                  <a:lnTo>
                    <a:pt x="247" y="82"/>
                  </a:lnTo>
                  <a:lnTo>
                    <a:pt x="247" y="82"/>
                  </a:lnTo>
                  <a:lnTo>
                    <a:pt x="247" y="82"/>
                  </a:lnTo>
                  <a:lnTo>
                    <a:pt x="252" y="82"/>
                  </a:lnTo>
                  <a:lnTo>
                    <a:pt x="252" y="82"/>
                  </a:lnTo>
                  <a:lnTo>
                    <a:pt x="256" y="82"/>
                  </a:lnTo>
                  <a:lnTo>
                    <a:pt x="256" y="82"/>
                  </a:lnTo>
                  <a:lnTo>
                    <a:pt x="261" y="77"/>
                  </a:lnTo>
                  <a:lnTo>
                    <a:pt x="261" y="77"/>
                  </a:lnTo>
                  <a:lnTo>
                    <a:pt x="261" y="77"/>
                  </a:lnTo>
                  <a:lnTo>
                    <a:pt x="261" y="77"/>
                  </a:lnTo>
                  <a:lnTo>
                    <a:pt x="261" y="82"/>
                  </a:lnTo>
                  <a:lnTo>
                    <a:pt x="261" y="82"/>
                  </a:lnTo>
                  <a:lnTo>
                    <a:pt x="261" y="82"/>
                  </a:lnTo>
                  <a:lnTo>
                    <a:pt x="266" y="82"/>
                  </a:lnTo>
                  <a:lnTo>
                    <a:pt x="266" y="82"/>
                  </a:lnTo>
                  <a:lnTo>
                    <a:pt x="266" y="82"/>
                  </a:lnTo>
                  <a:lnTo>
                    <a:pt x="271" y="82"/>
                  </a:lnTo>
                  <a:lnTo>
                    <a:pt x="271" y="82"/>
                  </a:lnTo>
                  <a:lnTo>
                    <a:pt x="271" y="82"/>
                  </a:lnTo>
                  <a:lnTo>
                    <a:pt x="271" y="82"/>
                  </a:lnTo>
                  <a:lnTo>
                    <a:pt x="271" y="82"/>
                  </a:lnTo>
                  <a:lnTo>
                    <a:pt x="271" y="82"/>
                  </a:lnTo>
                  <a:lnTo>
                    <a:pt x="276" y="82"/>
                  </a:lnTo>
                  <a:lnTo>
                    <a:pt x="276" y="82"/>
                  </a:lnTo>
                  <a:lnTo>
                    <a:pt x="276" y="82"/>
                  </a:lnTo>
                  <a:lnTo>
                    <a:pt x="276" y="82"/>
                  </a:lnTo>
                  <a:lnTo>
                    <a:pt x="276" y="82"/>
                  </a:lnTo>
                  <a:lnTo>
                    <a:pt x="276" y="82"/>
                  </a:lnTo>
                  <a:lnTo>
                    <a:pt x="276" y="82"/>
                  </a:lnTo>
                  <a:lnTo>
                    <a:pt x="281" y="82"/>
                  </a:lnTo>
                  <a:lnTo>
                    <a:pt x="281" y="82"/>
                  </a:lnTo>
                  <a:lnTo>
                    <a:pt x="281" y="82"/>
                  </a:lnTo>
                  <a:lnTo>
                    <a:pt x="281" y="82"/>
                  </a:lnTo>
                  <a:lnTo>
                    <a:pt x="281" y="82"/>
                  </a:lnTo>
                  <a:lnTo>
                    <a:pt x="286" y="82"/>
                  </a:lnTo>
                  <a:lnTo>
                    <a:pt x="290" y="82"/>
                  </a:lnTo>
                  <a:lnTo>
                    <a:pt x="290" y="82"/>
                  </a:lnTo>
                  <a:lnTo>
                    <a:pt x="295" y="82"/>
                  </a:lnTo>
                  <a:lnTo>
                    <a:pt x="295" y="82"/>
                  </a:lnTo>
                  <a:lnTo>
                    <a:pt x="295" y="82"/>
                  </a:lnTo>
                  <a:lnTo>
                    <a:pt x="300" y="82"/>
                  </a:lnTo>
                  <a:lnTo>
                    <a:pt x="300" y="82"/>
                  </a:lnTo>
                  <a:lnTo>
                    <a:pt x="300" y="82"/>
                  </a:lnTo>
                  <a:lnTo>
                    <a:pt x="305" y="82"/>
                  </a:lnTo>
                  <a:lnTo>
                    <a:pt x="305" y="82"/>
                  </a:lnTo>
                  <a:lnTo>
                    <a:pt x="305" y="82"/>
                  </a:lnTo>
                  <a:lnTo>
                    <a:pt x="305" y="82"/>
                  </a:lnTo>
                  <a:lnTo>
                    <a:pt x="310" y="77"/>
                  </a:lnTo>
                  <a:lnTo>
                    <a:pt x="310" y="77"/>
                  </a:lnTo>
                  <a:lnTo>
                    <a:pt x="310" y="77"/>
                  </a:lnTo>
                  <a:lnTo>
                    <a:pt x="310" y="77"/>
                  </a:lnTo>
                  <a:lnTo>
                    <a:pt x="310" y="77"/>
                  </a:lnTo>
                  <a:lnTo>
                    <a:pt x="315" y="77"/>
                  </a:lnTo>
                  <a:lnTo>
                    <a:pt x="315" y="77"/>
                  </a:lnTo>
                  <a:lnTo>
                    <a:pt x="315" y="77"/>
                  </a:lnTo>
                  <a:lnTo>
                    <a:pt x="315" y="73"/>
                  </a:lnTo>
                  <a:lnTo>
                    <a:pt x="315" y="73"/>
                  </a:lnTo>
                  <a:lnTo>
                    <a:pt x="319" y="73"/>
                  </a:lnTo>
                  <a:lnTo>
                    <a:pt x="319" y="73"/>
                  </a:lnTo>
                  <a:lnTo>
                    <a:pt x="319" y="73"/>
                  </a:lnTo>
                  <a:lnTo>
                    <a:pt x="324" y="73"/>
                  </a:lnTo>
                  <a:lnTo>
                    <a:pt x="329" y="73"/>
                  </a:lnTo>
                  <a:lnTo>
                    <a:pt x="329" y="73"/>
                  </a:lnTo>
                  <a:lnTo>
                    <a:pt x="334" y="73"/>
                  </a:lnTo>
                  <a:lnTo>
                    <a:pt x="334" y="73"/>
                  </a:lnTo>
                  <a:lnTo>
                    <a:pt x="339" y="73"/>
                  </a:lnTo>
                  <a:lnTo>
                    <a:pt x="339" y="73"/>
                  </a:lnTo>
                  <a:lnTo>
                    <a:pt x="344" y="73"/>
                  </a:lnTo>
                  <a:lnTo>
                    <a:pt x="344" y="73"/>
                  </a:lnTo>
                  <a:lnTo>
                    <a:pt x="348" y="73"/>
                  </a:lnTo>
                  <a:lnTo>
                    <a:pt x="348" y="73"/>
                  </a:lnTo>
                  <a:lnTo>
                    <a:pt x="348" y="73"/>
                  </a:lnTo>
                  <a:lnTo>
                    <a:pt x="353" y="73"/>
                  </a:lnTo>
                  <a:lnTo>
                    <a:pt x="358" y="68"/>
                  </a:lnTo>
                  <a:lnTo>
                    <a:pt x="358" y="68"/>
                  </a:lnTo>
                  <a:lnTo>
                    <a:pt x="358" y="68"/>
                  </a:lnTo>
                  <a:lnTo>
                    <a:pt x="363" y="63"/>
                  </a:lnTo>
                  <a:lnTo>
                    <a:pt x="363" y="63"/>
                  </a:lnTo>
                  <a:lnTo>
                    <a:pt x="368" y="63"/>
                  </a:lnTo>
                  <a:lnTo>
                    <a:pt x="373" y="63"/>
                  </a:lnTo>
                  <a:lnTo>
                    <a:pt x="378" y="58"/>
                  </a:lnTo>
                  <a:lnTo>
                    <a:pt x="378" y="58"/>
                  </a:lnTo>
                  <a:lnTo>
                    <a:pt x="378" y="58"/>
                  </a:lnTo>
                  <a:lnTo>
                    <a:pt x="378" y="58"/>
                  </a:lnTo>
                  <a:lnTo>
                    <a:pt x="378" y="58"/>
                  </a:lnTo>
                  <a:lnTo>
                    <a:pt x="378" y="58"/>
                  </a:lnTo>
                  <a:lnTo>
                    <a:pt x="378" y="53"/>
                  </a:lnTo>
                  <a:lnTo>
                    <a:pt x="382" y="53"/>
                  </a:lnTo>
                  <a:lnTo>
                    <a:pt x="382" y="53"/>
                  </a:lnTo>
                  <a:lnTo>
                    <a:pt x="382" y="48"/>
                  </a:lnTo>
                  <a:lnTo>
                    <a:pt x="387" y="48"/>
                  </a:lnTo>
                  <a:lnTo>
                    <a:pt x="387" y="48"/>
                  </a:lnTo>
                  <a:lnTo>
                    <a:pt x="392" y="48"/>
                  </a:lnTo>
                  <a:lnTo>
                    <a:pt x="392" y="48"/>
                  </a:lnTo>
                  <a:lnTo>
                    <a:pt x="397" y="48"/>
                  </a:lnTo>
                  <a:lnTo>
                    <a:pt x="397" y="44"/>
                  </a:lnTo>
                  <a:lnTo>
                    <a:pt x="397" y="44"/>
                  </a:lnTo>
                  <a:lnTo>
                    <a:pt x="397" y="44"/>
                  </a:lnTo>
                  <a:lnTo>
                    <a:pt x="402" y="44"/>
                  </a:lnTo>
                  <a:lnTo>
                    <a:pt x="402" y="39"/>
                  </a:lnTo>
                  <a:lnTo>
                    <a:pt x="407" y="39"/>
                  </a:lnTo>
                  <a:lnTo>
                    <a:pt x="407" y="39"/>
                  </a:lnTo>
                  <a:lnTo>
                    <a:pt x="411" y="39"/>
                  </a:lnTo>
                  <a:lnTo>
                    <a:pt x="416" y="39"/>
                  </a:lnTo>
                  <a:lnTo>
                    <a:pt x="416" y="39"/>
                  </a:lnTo>
                  <a:lnTo>
                    <a:pt x="416" y="39"/>
                  </a:lnTo>
                  <a:lnTo>
                    <a:pt x="421" y="39"/>
                  </a:lnTo>
                  <a:lnTo>
                    <a:pt x="421" y="39"/>
                  </a:lnTo>
                  <a:lnTo>
                    <a:pt x="421" y="39"/>
                  </a:lnTo>
                  <a:lnTo>
                    <a:pt x="426" y="39"/>
                  </a:lnTo>
                  <a:lnTo>
                    <a:pt x="426" y="39"/>
                  </a:lnTo>
                  <a:lnTo>
                    <a:pt x="426" y="39"/>
                  </a:lnTo>
                  <a:lnTo>
                    <a:pt x="431" y="39"/>
                  </a:lnTo>
                  <a:lnTo>
                    <a:pt x="431" y="39"/>
                  </a:lnTo>
                  <a:lnTo>
                    <a:pt x="431" y="39"/>
                  </a:lnTo>
                  <a:lnTo>
                    <a:pt x="436" y="39"/>
                  </a:lnTo>
                  <a:lnTo>
                    <a:pt x="436" y="39"/>
                  </a:lnTo>
                  <a:lnTo>
                    <a:pt x="436" y="39"/>
                  </a:lnTo>
                  <a:lnTo>
                    <a:pt x="436" y="39"/>
                  </a:lnTo>
                  <a:lnTo>
                    <a:pt x="440" y="39"/>
                  </a:lnTo>
                  <a:lnTo>
                    <a:pt x="440" y="39"/>
                  </a:lnTo>
                  <a:lnTo>
                    <a:pt x="440" y="39"/>
                  </a:lnTo>
                  <a:lnTo>
                    <a:pt x="440" y="34"/>
                  </a:lnTo>
                  <a:lnTo>
                    <a:pt x="440" y="34"/>
                  </a:lnTo>
                  <a:lnTo>
                    <a:pt x="440" y="34"/>
                  </a:lnTo>
                  <a:lnTo>
                    <a:pt x="440" y="34"/>
                  </a:lnTo>
                  <a:lnTo>
                    <a:pt x="440" y="34"/>
                  </a:lnTo>
                  <a:lnTo>
                    <a:pt x="440" y="34"/>
                  </a:lnTo>
                  <a:lnTo>
                    <a:pt x="440" y="34"/>
                  </a:lnTo>
                  <a:lnTo>
                    <a:pt x="440" y="34"/>
                  </a:lnTo>
                  <a:lnTo>
                    <a:pt x="445" y="34"/>
                  </a:lnTo>
                  <a:lnTo>
                    <a:pt x="445" y="34"/>
                  </a:lnTo>
                  <a:lnTo>
                    <a:pt x="450" y="34"/>
                  </a:lnTo>
                  <a:lnTo>
                    <a:pt x="450" y="34"/>
                  </a:lnTo>
                  <a:lnTo>
                    <a:pt x="455" y="29"/>
                  </a:lnTo>
                  <a:lnTo>
                    <a:pt x="455" y="29"/>
                  </a:lnTo>
                  <a:lnTo>
                    <a:pt x="460" y="24"/>
                  </a:lnTo>
                  <a:lnTo>
                    <a:pt x="460" y="24"/>
                  </a:lnTo>
                  <a:lnTo>
                    <a:pt x="460" y="19"/>
                  </a:lnTo>
                  <a:lnTo>
                    <a:pt x="460" y="19"/>
                  </a:lnTo>
                  <a:lnTo>
                    <a:pt x="460" y="19"/>
                  </a:lnTo>
                  <a:lnTo>
                    <a:pt x="455" y="19"/>
                  </a:lnTo>
                  <a:lnTo>
                    <a:pt x="455" y="19"/>
                  </a:lnTo>
                  <a:lnTo>
                    <a:pt x="455" y="19"/>
                  </a:lnTo>
                  <a:lnTo>
                    <a:pt x="455" y="15"/>
                  </a:lnTo>
                  <a:lnTo>
                    <a:pt x="460" y="15"/>
                  </a:lnTo>
                  <a:lnTo>
                    <a:pt x="465" y="15"/>
                  </a:lnTo>
                  <a:lnTo>
                    <a:pt x="465" y="15"/>
                  </a:lnTo>
                  <a:lnTo>
                    <a:pt x="465" y="19"/>
                  </a:lnTo>
                  <a:lnTo>
                    <a:pt x="465" y="19"/>
                  </a:lnTo>
                  <a:lnTo>
                    <a:pt x="465" y="19"/>
                  </a:lnTo>
                  <a:lnTo>
                    <a:pt x="469" y="19"/>
                  </a:lnTo>
                  <a:lnTo>
                    <a:pt x="469" y="19"/>
                  </a:lnTo>
                  <a:lnTo>
                    <a:pt x="469" y="19"/>
                  </a:lnTo>
                  <a:lnTo>
                    <a:pt x="474" y="19"/>
                  </a:lnTo>
                  <a:lnTo>
                    <a:pt x="479" y="19"/>
                  </a:lnTo>
                  <a:lnTo>
                    <a:pt x="479" y="19"/>
                  </a:lnTo>
                  <a:lnTo>
                    <a:pt x="484" y="19"/>
                  </a:lnTo>
                  <a:lnTo>
                    <a:pt x="484" y="19"/>
                  </a:lnTo>
                  <a:lnTo>
                    <a:pt x="484" y="19"/>
                  </a:lnTo>
                  <a:lnTo>
                    <a:pt x="484" y="19"/>
                  </a:lnTo>
                  <a:lnTo>
                    <a:pt x="489" y="19"/>
                  </a:lnTo>
                  <a:lnTo>
                    <a:pt x="494" y="19"/>
                  </a:lnTo>
                  <a:lnTo>
                    <a:pt x="499" y="19"/>
                  </a:lnTo>
                  <a:lnTo>
                    <a:pt x="503" y="19"/>
                  </a:lnTo>
                  <a:lnTo>
                    <a:pt x="503" y="19"/>
                  </a:lnTo>
                  <a:lnTo>
                    <a:pt x="503" y="19"/>
                  </a:lnTo>
                  <a:lnTo>
                    <a:pt x="503" y="15"/>
                  </a:lnTo>
                  <a:lnTo>
                    <a:pt x="503" y="15"/>
                  </a:lnTo>
                  <a:lnTo>
                    <a:pt x="503" y="15"/>
                  </a:lnTo>
                  <a:lnTo>
                    <a:pt x="508" y="15"/>
                  </a:lnTo>
                  <a:lnTo>
                    <a:pt x="508" y="15"/>
                  </a:lnTo>
                  <a:lnTo>
                    <a:pt x="508" y="15"/>
                  </a:lnTo>
                  <a:lnTo>
                    <a:pt x="508" y="19"/>
                  </a:lnTo>
                  <a:lnTo>
                    <a:pt x="508" y="19"/>
                  </a:lnTo>
                  <a:lnTo>
                    <a:pt x="508" y="19"/>
                  </a:lnTo>
                  <a:lnTo>
                    <a:pt x="513" y="19"/>
                  </a:lnTo>
                  <a:lnTo>
                    <a:pt x="513" y="19"/>
                  </a:lnTo>
                  <a:lnTo>
                    <a:pt x="518" y="19"/>
                  </a:lnTo>
                  <a:lnTo>
                    <a:pt x="518" y="19"/>
                  </a:lnTo>
                  <a:lnTo>
                    <a:pt x="523" y="15"/>
                  </a:lnTo>
                  <a:lnTo>
                    <a:pt x="532" y="15"/>
                  </a:lnTo>
                  <a:lnTo>
                    <a:pt x="532" y="15"/>
                  </a:lnTo>
                  <a:lnTo>
                    <a:pt x="537" y="15"/>
                  </a:lnTo>
                  <a:lnTo>
                    <a:pt x="542" y="10"/>
                  </a:lnTo>
                  <a:lnTo>
                    <a:pt x="542" y="10"/>
                  </a:lnTo>
                  <a:lnTo>
                    <a:pt x="547" y="10"/>
                  </a:lnTo>
                  <a:lnTo>
                    <a:pt x="547" y="10"/>
                  </a:lnTo>
                  <a:lnTo>
                    <a:pt x="552" y="10"/>
                  </a:lnTo>
                  <a:lnTo>
                    <a:pt x="557" y="10"/>
                  </a:lnTo>
                  <a:lnTo>
                    <a:pt x="561" y="10"/>
                  </a:lnTo>
                  <a:lnTo>
                    <a:pt x="561" y="10"/>
                  </a:lnTo>
                  <a:lnTo>
                    <a:pt x="566" y="10"/>
                  </a:lnTo>
                  <a:lnTo>
                    <a:pt x="566" y="10"/>
                  </a:lnTo>
                  <a:lnTo>
                    <a:pt x="566" y="10"/>
                  </a:lnTo>
                  <a:lnTo>
                    <a:pt x="571" y="5"/>
                  </a:lnTo>
                  <a:lnTo>
                    <a:pt x="571" y="5"/>
                  </a:lnTo>
                  <a:lnTo>
                    <a:pt x="571" y="5"/>
                  </a:lnTo>
                  <a:lnTo>
                    <a:pt x="571" y="5"/>
                  </a:lnTo>
                  <a:lnTo>
                    <a:pt x="571" y="5"/>
                  </a:lnTo>
                  <a:lnTo>
                    <a:pt x="571" y="5"/>
                  </a:lnTo>
                  <a:lnTo>
                    <a:pt x="576" y="5"/>
                  </a:lnTo>
                  <a:lnTo>
                    <a:pt x="576" y="5"/>
                  </a:lnTo>
                  <a:lnTo>
                    <a:pt x="576" y="5"/>
                  </a:lnTo>
                  <a:lnTo>
                    <a:pt x="576" y="5"/>
                  </a:lnTo>
                  <a:lnTo>
                    <a:pt x="581" y="5"/>
                  </a:lnTo>
                  <a:lnTo>
                    <a:pt x="581" y="0"/>
                  </a:lnTo>
                  <a:lnTo>
                    <a:pt x="586" y="0"/>
                  </a:lnTo>
                  <a:lnTo>
                    <a:pt x="586" y="0"/>
                  </a:lnTo>
                  <a:lnTo>
                    <a:pt x="586" y="5"/>
                  </a:lnTo>
                  <a:lnTo>
                    <a:pt x="590" y="5"/>
                  </a:lnTo>
                  <a:lnTo>
                    <a:pt x="590" y="10"/>
                  </a:lnTo>
                  <a:lnTo>
                    <a:pt x="590" y="10"/>
                  </a:lnTo>
                  <a:lnTo>
                    <a:pt x="595" y="10"/>
                  </a:lnTo>
                  <a:lnTo>
                    <a:pt x="595" y="10"/>
                  </a:lnTo>
                  <a:lnTo>
                    <a:pt x="595" y="10"/>
                  </a:lnTo>
                  <a:lnTo>
                    <a:pt x="600" y="5"/>
                  </a:lnTo>
                  <a:lnTo>
                    <a:pt x="600" y="10"/>
                  </a:lnTo>
                  <a:lnTo>
                    <a:pt x="595" y="15"/>
                  </a:lnTo>
                  <a:lnTo>
                    <a:pt x="595" y="19"/>
                  </a:lnTo>
                  <a:lnTo>
                    <a:pt x="595" y="24"/>
                  </a:lnTo>
                  <a:lnTo>
                    <a:pt x="600" y="29"/>
                  </a:lnTo>
                  <a:lnTo>
                    <a:pt x="600" y="34"/>
                  </a:lnTo>
                  <a:lnTo>
                    <a:pt x="600" y="39"/>
                  </a:lnTo>
                  <a:lnTo>
                    <a:pt x="600" y="39"/>
                  </a:lnTo>
                  <a:lnTo>
                    <a:pt x="600" y="39"/>
                  </a:lnTo>
                  <a:lnTo>
                    <a:pt x="600" y="44"/>
                  </a:lnTo>
                  <a:lnTo>
                    <a:pt x="595" y="44"/>
                  </a:lnTo>
                  <a:lnTo>
                    <a:pt x="595" y="44"/>
                  </a:lnTo>
                  <a:lnTo>
                    <a:pt x="595" y="44"/>
                  </a:lnTo>
                  <a:lnTo>
                    <a:pt x="590" y="44"/>
                  </a:lnTo>
                  <a:lnTo>
                    <a:pt x="590" y="48"/>
                  </a:lnTo>
                  <a:lnTo>
                    <a:pt x="590" y="48"/>
                  </a:lnTo>
                  <a:lnTo>
                    <a:pt x="590" y="48"/>
                  </a:lnTo>
                  <a:lnTo>
                    <a:pt x="586" y="48"/>
                  </a:lnTo>
                  <a:lnTo>
                    <a:pt x="586" y="48"/>
                  </a:lnTo>
                  <a:lnTo>
                    <a:pt x="586" y="48"/>
                  </a:lnTo>
                  <a:lnTo>
                    <a:pt x="586" y="48"/>
                  </a:lnTo>
                  <a:lnTo>
                    <a:pt x="581" y="53"/>
                  </a:lnTo>
                  <a:lnTo>
                    <a:pt x="581" y="53"/>
                  </a:lnTo>
                  <a:lnTo>
                    <a:pt x="576" y="53"/>
                  </a:lnTo>
                  <a:lnTo>
                    <a:pt x="571" y="53"/>
                  </a:lnTo>
                  <a:lnTo>
                    <a:pt x="571" y="58"/>
                  </a:lnTo>
                  <a:lnTo>
                    <a:pt x="571" y="58"/>
                  </a:lnTo>
                  <a:lnTo>
                    <a:pt x="571" y="58"/>
                  </a:lnTo>
                  <a:lnTo>
                    <a:pt x="571" y="58"/>
                  </a:lnTo>
                  <a:lnTo>
                    <a:pt x="571" y="58"/>
                  </a:lnTo>
                  <a:lnTo>
                    <a:pt x="571" y="58"/>
                  </a:lnTo>
                  <a:lnTo>
                    <a:pt x="571" y="63"/>
                  </a:lnTo>
                  <a:lnTo>
                    <a:pt x="576" y="63"/>
                  </a:lnTo>
                  <a:lnTo>
                    <a:pt x="576" y="63"/>
                  </a:lnTo>
                  <a:lnTo>
                    <a:pt x="576" y="63"/>
                  </a:lnTo>
                  <a:lnTo>
                    <a:pt x="576" y="63"/>
                  </a:lnTo>
                  <a:lnTo>
                    <a:pt x="581" y="63"/>
                  </a:lnTo>
                  <a:lnTo>
                    <a:pt x="576" y="68"/>
                  </a:lnTo>
                  <a:lnTo>
                    <a:pt x="576" y="73"/>
                  </a:lnTo>
                  <a:lnTo>
                    <a:pt x="576" y="73"/>
                  </a:lnTo>
                  <a:lnTo>
                    <a:pt x="571" y="77"/>
                  </a:lnTo>
                  <a:lnTo>
                    <a:pt x="571" y="77"/>
                  </a:lnTo>
                  <a:lnTo>
                    <a:pt x="566" y="77"/>
                  </a:lnTo>
                  <a:lnTo>
                    <a:pt x="561" y="77"/>
                  </a:lnTo>
                  <a:lnTo>
                    <a:pt x="557" y="77"/>
                  </a:lnTo>
                  <a:lnTo>
                    <a:pt x="557" y="77"/>
                  </a:lnTo>
                  <a:lnTo>
                    <a:pt x="552" y="77"/>
                  </a:lnTo>
                  <a:lnTo>
                    <a:pt x="552" y="77"/>
                  </a:lnTo>
                  <a:lnTo>
                    <a:pt x="547" y="77"/>
                  </a:lnTo>
                  <a:lnTo>
                    <a:pt x="547" y="77"/>
                  </a:lnTo>
                  <a:lnTo>
                    <a:pt x="542" y="77"/>
                  </a:lnTo>
                  <a:lnTo>
                    <a:pt x="532" y="77"/>
                  </a:lnTo>
                  <a:lnTo>
                    <a:pt x="532" y="77"/>
                  </a:lnTo>
                  <a:lnTo>
                    <a:pt x="528" y="77"/>
                  </a:lnTo>
                  <a:lnTo>
                    <a:pt x="528" y="77"/>
                  </a:lnTo>
                  <a:lnTo>
                    <a:pt x="523" y="77"/>
                  </a:lnTo>
                  <a:lnTo>
                    <a:pt x="523" y="77"/>
                  </a:lnTo>
                  <a:lnTo>
                    <a:pt x="523" y="77"/>
                  </a:lnTo>
                  <a:lnTo>
                    <a:pt x="523" y="77"/>
                  </a:lnTo>
                  <a:lnTo>
                    <a:pt x="523" y="82"/>
                  </a:lnTo>
                  <a:lnTo>
                    <a:pt x="518" y="82"/>
                  </a:lnTo>
                  <a:lnTo>
                    <a:pt x="518" y="82"/>
                  </a:lnTo>
                  <a:lnTo>
                    <a:pt x="523" y="87"/>
                  </a:lnTo>
                  <a:lnTo>
                    <a:pt x="518" y="87"/>
                  </a:lnTo>
                  <a:lnTo>
                    <a:pt x="518" y="87"/>
                  </a:lnTo>
                  <a:lnTo>
                    <a:pt x="518" y="87"/>
                  </a:lnTo>
                  <a:lnTo>
                    <a:pt x="518" y="87"/>
                  </a:lnTo>
                  <a:lnTo>
                    <a:pt x="513" y="87"/>
                  </a:lnTo>
                  <a:lnTo>
                    <a:pt x="513" y="87"/>
                  </a:lnTo>
                  <a:lnTo>
                    <a:pt x="508" y="92"/>
                  </a:lnTo>
                  <a:lnTo>
                    <a:pt x="508" y="92"/>
                  </a:lnTo>
                  <a:lnTo>
                    <a:pt x="508" y="92"/>
                  </a:lnTo>
                  <a:lnTo>
                    <a:pt x="503" y="92"/>
                  </a:lnTo>
                  <a:lnTo>
                    <a:pt x="503" y="92"/>
                  </a:lnTo>
                  <a:lnTo>
                    <a:pt x="503" y="92"/>
                  </a:lnTo>
                  <a:lnTo>
                    <a:pt x="503" y="102"/>
                  </a:lnTo>
                  <a:lnTo>
                    <a:pt x="503" y="102"/>
                  </a:lnTo>
                  <a:lnTo>
                    <a:pt x="503" y="106"/>
                  </a:lnTo>
                  <a:lnTo>
                    <a:pt x="508" y="106"/>
                  </a:lnTo>
                  <a:lnTo>
                    <a:pt x="508" y="106"/>
                  </a:lnTo>
                  <a:lnTo>
                    <a:pt x="513" y="106"/>
                  </a:lnTo>
                  <a:lnTo>
                    <a:pt x="513" y="106"/>
                  </a:lnTo>
                  <a:lnTo>
                    <a:pt x="518" y="106"/>
                  </a:lnTo>
                  <a:lnTo>
                    <a:pt x="518" y="111"/>
                  </a:lnTo>
                  <a:lnTo>
                    <a:pt x="523" y="111"/>
                  </a:lnTo>
                  <a:lnTo>
                    <a:pt x="523" y="111"/>
                  </a:lnTo>
                  <a:lnTo>
                    <a:pt x="523" y="116"/>
                  </a:lnTo>
                  <a:lnTo>
                    <a:pt x="523" y="116"/>
                  </a:lnTo>
                  <a:lnTo>
                    <a:pt x="523" y="116"/>
                  </a:lnTo>
                  <a:lnTo>
                    <a:pt x="523" y="116"/>
                  </a:lnTo>
                  <a:lnTo>
                    <a:pt x="523" y="121"/>
                  </a:lnTo>
                  <a:lnTo>
                    <a:pt x="523" y="121"/>
                  </a:lnTo>
                  <a:lnTo>
                    <a:pt x="528" y="121"/>
                  </a:lnTo>
                  <a:lnTo>
                    <a:pt x="528" y="121"/>
                  </a:lnTo>
                  <a:lnTo>
                    <a:pt x="528" y="121"/>
                  </a:lnTo>
                  <a:lnTo>
                    <a:pt x="528" y="126"/>
                  </a:lnTo>
                  <a:lnTo>
                    <a:pt x="528" y="126"/>
                  </a:lnTo>
                  <a:lnTo>
                    <a:pt x="528" y="131"/>
                  </a:lnTo>
                  <a:lnTo>
                    <a:pt x="532" y="131"/>
                  </a:lnTo>
                  <a:lnTo>
                    <a:pt x="532" y="131"/>
                  </a:lnTo>
                  <a:lnTo>
                    <a:pt x="532" y="131"/>
                  </a:lnTo>
                  <a:lnTo>
                    <a:pt x="532" y="136"/>
                  </a:lnTo>
                  <a:lnTo>
                    <a:pt x="532" y="136"/>
                  </a:lnTo>
                  <a:lnTo>
                    <a:pt x="532" y="140"/>
                  </a:lnTo>
                  <a:lnTo>
                    <a:pt x="532" y="140"/>
                  </a:lnTo>
                  <a:lnTo>
                    <a:pt x="532" y="140"/>
                  </a:lnTo>
                  <a:lnTo>
                    <a:pt x="532" y="140"/>
                  </a:lnTo>
                  <a:lnTo>
                    <a:pt x="532" y="140"/>
                  </a:lnTo>
                  <a:lnTo>
                    <a:pt x="537" y="145"/>
                  </a:lnTo>
                  <a:lnTo>
                    <a:pt x="537" y="145"/>
                  </a:lnTo>
                  <a:lnTo>
                    <a:pt x="537" y="145"/>
                  </a:lnTo>
                  <a:lnTo>
                    <a:pt x="537" y="145"/>
                  </a:lnTo>
                  <a:lnTo>
                    <a:pt x="532" y="150"/>
                  </a:lnTo>
                  <a:lnTo>
                    <a:pt x="532" y="150"/>
                  </a:lnTo>
                  <a:lnTo>
                    <a:pt x="532" y="150"/>
                  </a:lnTo>
                  <a:lnTo>
                    <a:pt x="532" y="155"/>
                  </a:lnTo>
                  <a:lnTo>
                    <a:pt x="528" y="155"/>
                  </a:lnTo>
                  <a:lnTo>
                    <a:pt x="528" y="155"/>
                  </a:lnTo>
                  <a:lnTo>
                    <a:pt x="528" y="155"/>
                  </a:lnTo>
                  <a:lnTo>
                    <a:pt x="528" y="160"/>
                  </a:lnTo>
                  <a:lnTo>
                    <a:pt x="528" y="160"/>
                  </a:lnTo>
                  <a:lnTo>
                    <a:pt x="523" y="160"/>
                  </a:lnTo>
                  <a:lnTo>
                    <a:pt x="523" y="160"/>
                  </a:lnTo>
                  <a:lnTo>
                    <a:pt x="523" y="160"/>
                  </a:lnTo>
                  <a:lnTo>
                    <a:pt x="518" y="165"/>
                  </a:lnTo>
                  <a:lnTo>
                    <a:pt x="513" y="165"/>
                  </a:lnTo>
                  <a:lnTo>
                    <a:pt x="513" y="165"/>
                  </a:lnTo>
                  <a:lnTo>
                    <a:pt x="513" y="165"/>
                  </a:lnTo>
                  <a:lnTo>
                    <a:pt x="513" y="165"/>
                  </a:lnTo>
                  <a:lnTo>
                    <a:pt x="513" y="165"/>
                  </a:lnTo>
                  <a:lnTo>
                    <a:pt x="513" y="169"/>
                  </a:lnTo>
                  <a:lnTo>
                    <a:pt x="513" y="169"/>
                  </a:lnTo>
                  <a:lnTo>
                    <a:pt x="508" y="169"/>
                  </a:lnTo>
                  <a:lnTo>
                    <a:pt x="508" y="169"/>
                  </a:lnTo>
                  <a:lnTo>
                    <a:pt x="513" y="169"/>
                  </a:lnTo>
                  <a:lnTo>
                    <a:pt x="513" y="169"/>
                  </a:lnTo>
                  <a:lnTo>
                    <a:pt x="513" y="169"/>
                  </a:lnTo>
                  <a:lnTo>
                    <a:pt x="513" y="169"/>
                  </a:lnTo>
                  <a:lnTo>
                    <a:pt x="518" y="169"/>
                  </a:lnTo>
                  <a:lnTo>
                    <a:pt x="518" y="169"/>
                  </a:lnTo>
                  <a:lnTo>
                    <a:pt x="518" y="169"/>
                  </a:lnTo>
                  <a:lnTo>
                    <a:pt x="518" y="174"/>
                  </a:lnTo>
                  <a:lnTo>
                    <a:pt x="518" y="174"/>
                  </a:lnTo>
                  <a:lnTo>
                    <a:pt x="518" y="174"/>
                  </a:lnTo>
                  <a:lnTo>
                    <a:pt x="518" y="174"/>
                  </a:lnTo>
                  <a:lnTo>
                    <a:pt x="518" y="179"/>
                  </a:lnTo>
                  <a:lnTo>
                    <a:pt x="523" y="179"/>
                  </a:lnTo>
                  <a:lnTo>
                    <a:pt x="523" y="179"/>
                  </a:lnTo>
                  <a:lnTo>
                    <a:pt x="523" y="179"/>
                  </a:lnTo>
                  <a:lnTo>
                    <a:pt x="523" y="179"/>
                  </a:lnTo>
                  <a:lnTo>
                    <a:pt x="523" y="179"/>
                  </a:lnTo>
                  <a:lnTo>
                    <a:pt x="528" y="179"/>
                  </a:lnTo>
                  <a:lnTo>
                    <a:pt x="528" y="179"/>
                  </a:lnTo>
                  <a:lnTo>
                    <a:pt x="532" y="174"/>
                  </a:lnTo>
                  <a:lnTo>
                    <a:pt x="537" y="174"/>
                  </a:lnTo>
                  <a:lnTo>
                    <a:pt x="542" y="174"/>
                  </a:lnTo>
                  <a:lnTo>
                    <a:pt x="542" y="169"/>
                  </a:lnTo>
                  <a:lnTo>
                    <a:pt x="547" y="169"/>
                  </a:lnTo>
                  <a:lnTo>
                    <a:pt x="547" y="169"/>
                  </a:lnTo>
                  <a:lnTo>
                    <a:pt x="547" y="169"/>
                  </a:lnTo>
                  <a:lnTo>
                    <a:pt x="547" y="169"/>
                  </a:lnTo>
                  <a:lnTo>
                    <a:pt x="552" y="169"/>
                  </a:lnTo>
                  <a:lnTo>
                    <a:pt x="552" y="174"/>
                  </a:lnTo>
                  <a:lnTo>
                    <a:pt x="552" y="174"/>
                  </a:lnTo>
                  <a:lnTo>
                    <a:pt x="547" y="174"/>
                  </a:lnTo>
                  <a:lnTo>
                    <a:pt x="547" y="174"/>
                  </a:lnTo>
                  <a:lnTo>
                    <a:pt x="547" y="179"/>
                  </a:lnTo>
                  <a:lnTo>
                    <a:pt x="547" y="179"/>
                  </a:lnTo>
                  <a:lnTo>
                    <a:pt x="547" y="179"/>
                  </a:lnTo>
                  <a:lnTo>
                    <a:pt x="547" y="179"/>
                  </a:lnTo>
                  <a:lnTo>
                    <a:pt x="547" y="184"/>
                  </a:lnTo>
                  <a:lnTo>
                    <a:pt x="552" y="184"/>
                  </a:lnTo>
                  <a:lnTo>
                    <a:pt x="552" y="189"/>
                  </a:lnTo>
                  <a:lnTo>
                    <a:pt x="552" y="189"/>
                  </a:lnTo>
                  <a:lnTo>
                    <a:pt x="557" y="198"/>
                  </a:lnTo>
                  <a:lnTo>
                    <a:pt x="557" y="203"/>
                  </a:lnTo>
                  <a:lnTo>
                    <a:pt x="557" y="208"/>
                  </a:lnTo>
                  <a:lnTo>
                    <a:pt x="557" y="208"/>
                  </a:lnTo>
                  <a:lnTo>
                    <a:pt x="561" y="208"/>
                  </a:lnTo>
                  <a:lnTo>
                    <a:pt x="561" y="208"/>
                  </a:lnTo>
                  <a:lnTo>
                    <a:pt x="561" y="208"/>
                  </a:lnTo>
                  <a:lnTo>
                    <a:pt x="566" y="208"/>
                  </a:lnTo>
                  <a:lnTo>
                    <a:pt x="566" y="208"/>
                  </a:lnTo>
                  <a:lnTo>
                    <a:pt x="566" y="208"/>
                  </a:lnTo>
                  <a:lnTo>
                    <a:pt x="571" y="208"/>
                  </a:lnTo>
                  <a:lnTo>
                    <a:pt x="571" y="208"/>
                  </a:lnTo>
                  <a:lnTo>
                    <a:pt x="576" y="208"/>
                  </a:lnTo>
                  <a:lnTo>
                    <a:pt x="576" y="208"/>
                  </a:lnTo>
                  <a:lnTo>
                    <a:pt x="581" y="208"/>
                  </a:lnTo>
                  <a:lnTo>
                    <a:pt x="581" y="208"/>
                  </a:lnTo>
                  <a:lnTo>
                    <a:pt x="581" y="208"/>
                  </a:lnTo>
                  <a:lnTo>
                    <a:pt x="586" y="208"/>
                  </a:lnTo>
                  <a:lnTo>
                    <a:pt x="586" y="203"/>
                  </a:lnTo>
                  <a:lnTo>
                    <a:pt x="590" y="203"/>
                  </a:lnTo>
                  <a:lnTo>
                    <a:pt x="590" y="203"/>
                  </a:lnTo>
                  <a:lnTo>
                    <a:pt x="590" y="203"/>
                  </a:lnTo>
                  <a:lnTo>
                    <a:pt x="590" y="203"/>
                  </a:lnTo>
                  <a:lnTo>
                    <a:pt x="590" y="198"/>
                  </a:lnTo>
                  <a:lnTo>
                    <a:pt x="590" y="198"/>
                  </a:lnTo>
                  <a:lnTo>
                    <a:pt x="590" y="198"/>
                  </a:lnTo>
                  <a:lnTo>
                    <a:pt x="590" y="198"/>
                  </a:lnTo>
                  <a:lnTo>
                    <a:pt x="590" y="198"/>
                  </a:lnTo>
                  <a:lnTo>
                    <a:pt x="590" y="198"/>
                  </a:lnTo>
                  <a:lnTo>
                    <a:pt x="595" y="198"/>
                  </a:lnTo>
                  <a:lnTo>
                    <a:pt x="595" y="198"/>
                  </a:lnTo>
                  <a:lnTo>
                    <a:pt x="595" y="198"/>
                  </a:lnTo>
                  <a:lnTo>
                    <a:pt x="595" y="194"/>
                  </a:lnTo>
                  <a:lnTo>
                    <a:pt x="595" y="194"/>
                  </a:lnTo>
                  <a:lnTo>
                    <a:pt x="595" y="194"/>
                  </a:lnTo>
                  <a:lnTo>
                    <a:pt x="595" y="194"/>
                  </a:lnTo>
                  <a:lnTo>
                    <a:pt x="600" y="194"/>
                  </a:lnTo>
                  <a:lnTo>
                    <a:pt x="600" y="194"/>
                  </a:lnTo>
                  <a:lnTo>
                    <a:pt x="600" y="194"/>
                  </a:lnTo>
                  <a:lnTo>
                    <a:pt x="600" y="198"/>
                  </a:lnTo>
                  <a:lnTo>
                    <a:pt x="600" y="198"/>
                  </a:lnTo>
                  <a:lnTo>
                    <a:pt x="600" y="198"/>
                  </a:lnTo>
                  <a:lnTo>
                    <a:pt x="600" y="198"/>
                  </a:lnTo>
                  <a:lnTo>
                    <a:pt x="600" y="203"/>
                  </a:lnTo>
                  <a:lnTo>
                    <a:pt x="600" y="203"/>
                  </a:lnTo>
                  <a:lnTo>
                    <a:pt x="605" y="203"/>
                  </a:lnTo>
                  <a:lnTo>
                    <a:pt x="605" y="203"/>
                  </a:lnTo>
                  <a:lnTo>
                    <a:pt x="605" y="203"/>
                  </a:lnTo>
                  <a:lnTo>
                    <a:pt x="605" y="203"/>
                  </a:lnTo>
                  <a:lnTo>
                    <a:pt x="605" y="208"/>
                  </a:lnTo>
                  <a:lnTo>
                    <a:pt x="605" y="208"/>
                  </a:lnTo>
                  <a:lnTo>
                    <a:pt x="605" y="208"/>
                  </a:lnTo>
                  <a:lnTo>
                    <a:pt x="605" y="213"/>
                  </a:lnTo>
                  <a:lnTo>
                    <a:pt x="605" y="213"/>
                  </a:lnTo>
                  <a:lnTo>
                    <a:pt x="605" y="213"/>
                  </a:lnTo>
                  <a:lnTo>
                    <a:pt x="605" y="213"/>
                  </a:lnTo>
                  <a:lnTo>
                    <a:pt x="605" y="218"/>
                  </a:lnTo>
                  <a:lnTo>
                    <a:pt x="605" y="218"/>
                  </a:lnTo>
                  <a:lnTo>
                    <a:pt x="605" y="218"/>
                  </a:lnTo>
                  <a:lnTo>
                    <a:pt x="605" y="218"/>
                  </a:lnTo>
                  <a:lnTo>
                    <a:pt x="610" y="218"/>
                  </a:lnTo>
                  <a:lnTo>
                    <a:pt x="610" y="218"/>
                  </a:lnTo>
                  <a:lnTo>
                    <a:pt x="610" y="218"/>
                  </a:lnTo>
                  <a:lnTo>
                    <a:pt x="610" y="223"/>
                  </a:lnTo>
                  <a:lnTo>
                    <a:pt x="610" y="223"/>
                  </a:lnTo>
                  <a:lnTo>
                    <a:pt x="610" y="223"/>
                  </a:lnTo>
                  <a:lnTo>
                    <a:pt x="610" y="227"/>
                  </a:lnTo>
                  <a:lnTo>
                    <a:pt x="615" y="227"/>
                  </a:lnTo>
                  <a:lnTo>
                    <a:pt x="615" y="227"/>
                  </a:lnTo>
                  <a:lnTo>
                    <a:pt x="615" y="232"/>
                  </a:lnTo>
                  <a:lnTo>
                    <a:pt x="615" y="232"/>
                  </a:lnTo>
                  <a:lnTo>
                    <a:pt x="615" y="237"/>
                  </a:lnTo>
                  <a:lnTo>
                    <a:pt x="610" y="242"/>
                  </a:lnTo>
                  <a:lnTo>
                    <a:pt x="610" y="242"/>
                  </a:lnTo>
                  <a:lnTo>
                    <a:pt x="610" y="247"/>
                  </a:lnTo>
                  <a:lnTo>
                    <a:pt x="610" y="247"/>
                  </a:lnTo>
                  <a:lnTo>
                    <a:pt x="610" y="247"/>
                  </a:lnTo>
                  <a:lnTo>
                    <a:pt x="610" y="252"/>
                  </a:lnTo>
                  <a:lnTo>
                    <a:pt x="615" y="252"/>
                  </a:lnTo>
                  <a:lnTo>
                    <a:pt x="615" y="252"/>
                  </a:lnTo>
                  <a:lnTo>
                    <a:pt x="615" y="252"/>
                  </a:lnTo>
                  <a:lnTo>
                    <a:pt x="620" y="252"/>
                  </a:lnTo>
                  <a:lnTo>
                    <a:pt x="620" y="252"/>
                  </a:lnTo>
                  <a:lnTo>
                    <a:pt x="624" y="252"/>
                  </a:lnTo>
                  <a:lnTo>
                    <a:pt x="624" y="252"/>
                  </a:lnTo>
                  <a:lnTo>
                    <a:pt x="624" y="256"/>
                  </a:lnTo>
                  <a:lnTo>
                    <a:pt x="624" y="256"/>
                  </a:lnTo>
                  <a:lnTo>
                    <a:pt x="624" y="256"/>
                  </a:lnTo>
                  <a:lnTo>
                    <a:pt x="624" y="261"/>
                  </a:lnTo>
                  <a:lnTo>
                    <a:pt x="624" y="261"/>
                  </a:lnTo>
                  <a:lnTo>
                    <a:pt x="624" y="261"/>
                  </a:lnTo>
                  <a:lnTo>
                    <a:pt x="629" y="261"/>
                  </a:lnTo>
                  <a:lnTo>
                    <a:pt x="629" y="266"/>
                  </a:lnTo>
                  <a:lnTo>
                    <a:pt x="629" y="266"/>
                  </a:lnTo>
                  <a:lnTo>
                    <a:pt x="634" y="266"/>
                  </a:lnTo>
                  <a:lnTo>
                    <a:pt x="634" y="271"/>
                  </a:lnTo>
                  <a:lnTo>
                    <a:pt x="634" y="271"/>
                  </a:lnTo>
                  <a:lnTo>
                    <a:pt x="634" y="271"/>
                  </a:lnTo>
                  <a:lnTo>
                    <a:pt x="634" y="276"/>
                  </a:lnTo>
                  <a:lnTo>
                    <a:pt x="639" y="276"/>
                  </a:lnTo>
                  <a:lnTo>
                    <a:pt x="639" y="281"/>
                  </a:lnTo>
                  <a:lnTo>
                    <a:pt x="639" y="281"/>
                  </a:lnTo>
                  <a:lnTo>
                    <a:pt x="644" y="281"/>
                  </a:lnTo>
                  <a:lnTo>
                    <a:pt x="653" y="281"/>
                  </a:lnTo>
                  <a:lnTo>
                    <a:pt x="653" y="285"/>
                  </a:lnTo>
                  <a:lnTo>
                    <a:pt x="653" y="285"/>
                  </a:lnTo>
                  <a:lnTo>
                    <a:pt x="653" y="285"/>
                  </a:lnTo>
                  <a:lnTo>
                    <a:pt x="649" y="285"/>
                  </a:lnTo>
                  <a:lnTo>
                    <a:pt x="649" y="285"/>
                  </a:lnTo>
                  <a:lnTo>
                    <a:pt x="644" y="290"/>
                  </a:lnTo>
                  <a:lnTo>
                    <a:pt x="639" y="290"/>
                  </a:lnTo>
                  <a:lnTo>
                    <a:pt x="639" y="290"/>
                  </a:lnTo>
                  <a:lnTo>
                    <a:pt x="639" y="290"/>
                  </a:lnTo>
                  <a:lnTo>
                    <a:pt x="639" y="290"/>
                  </a:lnTo>
                  <a:lnTo>
                    <a:pt x="639" y="290"/>
                  </a:lnTo>
                  <a:lnTo>
                    <a:pt x="639" y="290"/>
                  </a:lnTo>
                  <a:lnTo>
                    <a:pt x="639" y="295"/>
                  </a:lnTo>
                  <a:lnTo>
                    <a:pt x="639" y="295"/>
                  </a:lnTo>
                  <a:lnTo>
                    <a:pt x="634" y="295"/>
                  </a:lnTo>
                  <a:lnTo>
                    <a:pt x="634" y="295"/>
                  </a:lnTo>
                  <a:lnTo>
                    <a:pt x="634" y="295"/>
                  </a:lnTo>
                  <a:lnTo>
                    <a:pt x="629" y="295"/>
                  </a:lnTo>
                  <a:lnTo>
                    <a:pt x="629" y="295"/>
                  </a:lnTo>
                  <a:lnTo>
                    <a:pt x="629" y="300"/>
                  </a:lnTo>
                  <a:lnTo>
                    <a:pt x="629" y="300"/>
                  </a:lnTo>
                  <a:lnTo>
                    <a:pt x="629" y="300"/>
                  </a:lnTo>
                  <a:lnTo>
                    <a:pt x="629" y="300"/>
                  </a:lnTo>
                  <a:lnTo>
                    <a:pt x="629" y="300"/>
                  </a:lnTo>
                  <a:lnTo>
                    <a:pt x="629" y="300"/>
                  </a:lnTo>
                  <a:lnTo>
                    <a:pt x="624" y="300"/>
                  </a:lnTo>
                  <a:lnTo>
                    <a:pt x="624" y="300"/>
                  </a:lnTo>
                  <a:lnTo>
                    <a:pt x="624" y="300"/>
                  </a:lnTo>
                  <a:lnTo>
                    <a:pt x="624" y="300"/>
                  </a:lnTo>
                  <a:lnTo>
                    <a:pt x="624" y="305"/>
                  </a:lnTo>
                  <a:lnTo>
                    <a:pt x="624" y="305"/>
                  </a:lnTo>
                  <a:lnTo>
                    <a:pt x="624" y="305"/>
                  </a:lnTo>
                  <a:lnTo>
                    <a:pt x="624" y="305"/>
                  </a:lnTo>
                  <a:lnTo>
                    <a:pt x="624" y="305"/>
                  </a:lnTo>
                  <a:lnTo>
                    <a:pt x="624" y="305"/>
                  </a:lnTo>
                  <a:lnTo>
                    <a:pt x="624" y="305"/>
                  </a:lnTo>
                  <a:lnTo>
                    <a:pt x="624" y="305"/>
                  </a:lnTo>
                  <a:lnTo>
                    <a:pt x="624" y="310"/>
                  </a:lnTo>
                  <a:lnTo>
                    <a:pt x="624" y="310"/>
                  </a:lnTo>
                  <a:lnTo>
                    <a:pt x="624" y="310"/>
                  </a:lnTo>
                  <a:lnTo>
                    <a:pt x="624" y="310"/>
                  </a:lnTo>
                  <a:lnTo>
                    <a:pt x="624" y="310"/>
                  </a:lnTo>
                  <a:lnTo>
                    <a:pt x="624" y="310"/>
                  </a:lnTo>
                  <a:lnTo>
                    <a:pt x="624" y="310"/>
                  </a:lnTo>
                  <a:lnTo>
                    <a:pt x="624" y="310"/>
                  </a:lnTo>
                  <a:lnTo>
                    <a:pt x="624" y="310"/>
                  </a:lnTo>
                  <a:lnTo>
                    <a:pt x="624" y="314"/>
                  </a:lnTo>
                  <a:lnTo>
                    <a:pt x="624" y="314"/>
                  </a:lnTo>
                  <a:lnTo>
                    <a:pt x="624" y="314"/>
                  </a:lnTo>
                  <a:lnTo>
                    <a:pt x="624" y="314"/>
                  </a:lnTo>
                  <a:lnTo>
                    <a:pt x="624" y="314"/>
                  </a:lnTo>
                  <a:lnTo>
                    <a:pt x="624" y="319"/>
                  </a:lnTo>
                  <a:lnTo>
                    <a:pt x="624" y="319"/>
                  </a:lnTo>
                  <a:lnTo>
                    <a:pt x="624" y="319"/>
                  </a:lnTo>
                  <a:lnTo>
                    <a:pt x="620" y="319"/>
                  </a:lnTo>
                  <a:lnTo>
                    <a:pt x="620" y="324"/>
                  </a:lnTo>
                  <a:lnTo>
                    <a:pt x="620" y="324"/>
                  </a:lnTo>
                  <a:lnTo>
                    <a:pt x="620" y="324"/>
                  </a:lnTo>
                  <a:lnTo>
                    <a:pt x="620" y="324"/>
                  </a:lnTo>
                  <a:lnTo>
                    <a:pt x="620" y="324"/>
                  </a:lnTo>
                  <a:lnTo>
                    <a:pt x="620" y="324"/>
                  </a:lnTo>
                  <a:lnTo>
                    <a:pt x="620" y="324"/>
                  </a:lnTo>
                  <a:lnTo>
                    <a:pt x="620" y="324"/>
                  </a:lnTo>
                  <a:lnTo>
                    <a:pt x="620" y="324"/>
                  </a:lnTo>
                  <a:lnTo>
                    <a:pt x="620" y="329"/>
                  </a:lnTo>
                  <a:lnTo>
                    <a:pt x="620" y="329"/>
                  </a:lnTo>
                  <a:lnTo>
                    <a:pt x="615" y="329"/>
                  </a:lnTo>
                  <a:lnTo>
                    <a:pt x="615" y="329"/>
                  </a:lnTo>
                  <a:lnTo>
                    <a:pt x="615" y="329"/>
                  </a:lnTo>
                  <a:lnTo>
                    <a:pt x="610" y="329"/>
                  </a:lnTo>
                  <a:lnTo>
                    <a:pt x="610" y="329"/>
                  </a:lnTo>
                  <a:lnTo>
                    <a:pt x="610" y="329"/>
                  </a:lnTo>
                  <a:lnTo>
                    <a:pt x="610" y="329"/>
                  </a:lnTo>
                  <a:lnTo>
                    <a:pt x="605" y="329"/>
                  </a:lnTo>
                  <a:lnTo>
                    <a:pt x="605" y="334"/>
                  </a:lnTo>
                  <a:lnTo>
                    <a:pt x="605" y="334"/>
                  </a:lnTo>
                  <a:lnTo>
                    <a:pt x="605" y="334"/>
                  </a:lnTo>
                  <a:lnTo>
                    <a:pt x="605" y="334"/>
                  </a:lnTo>
                  <a:lnTo>
                    <a:pt x="605" y="334"/>
                  </a:lnTo>
                  <a:lnTo>
                    <a:pt x="605" y="334"/>
                  </a:lnTo>
                  <a:lnTo>
                    <a:pt x="605" y="334"/>
                  </a:lnTo>
                  <a:lnTo>
                    <a:pt x="605" y="334"/>
                  </a:lnTo>
                  <a:lnTo>
                    <a:pt x="610" y="334"/>
                  </a:lnTo>
                  <a:lnTo>
                    <a:pt x="610" y="339"/>
                  </a:lnTo>
                  <a:lnTo>
                    <a:pt x="610" y="339"/>
                  </a:lnTo>
                  <a:lnTo>
                    <a:pt x="610" y="339"/>
                  </a:lnTo>
                  <a:lnTo>
                    <a:pt x="610" y="339"/>
                  </a:lnTo>
                  <a:lnTo>
                    <a:pt x="610" y="344"/>
                  </a:lnTo>
                  <a:lnTo>
                    <a:pt x="610" y="344"/>
                  </a:lnTo>
                  <a:lnTo>
                    <a:pt x="610" y="344"/>
                  </a:lnTo>
                  <a:lnTo>
                    <a:pt x="610" y="344"/>
                  </a:lnTo>
                  <a:lnTo>
                    <a:pt x="610" y="348"/>
                  </a:lnTo>
                  <a:lnTo>
                    <a:pt x="610" y="353"/>
                  </a:lnTo>
                  <a:lnTo>
                    <a:pt x="605" y="353"/>
                  </a:lnTo>
                  <a:lnTo>
                    <a:pt x="605" y="353"/>
                  </a:lnTo>
                  <a:lnTo>
                    <a:pt x="605" y="358"/>
                  </a:lnTo>
                  <a:lnTo>
                    <a:pt x="600" y="358"/>
                  </a:lnTo>
                  <a:lnTo>
                    <a:pt x="600" y="363"/>
                  </a:lnTo>
                  <a:lnTo>
                    <a:pt x="595" y="363"/>
                  </a:lnTo>
                  <a:lnTo>
                    <a:pt x="590" y="368"/>
                  </a:lnTo>
                  <a:lnTo>
                    <a:pt x="590" y="368"/>
                  </a:lnTo>
                  <a:lnTo>
                    <a:pt x="586" y="368"/>
                  </a:lnTo>
                  <a:lnTo>
                    <a:pt x="586" y="368"/>
                  </a:lnTo>
                  <a:lnTo>
                    <a:pt x="586" y="368"/>
                  </a:lnTo>
                  <a:lnTo>
                    <a:pt x="586" y="368"/>
                  </a:lnTo>
                  <a:lnTo>
                    <a:pt x="586" y="373"/>
                  </a:lnTo>
                  <a:lnTo>
                    <a:pt x="586" y="373"/>
                  </a:lnTo>
                  <a:lnTo>
                    <a:pt x="586" y="373"/>
                  </a:lnTo>
                  <a:lnTo>
                    <a:pt x="586" y="373"/>
                  </a:lnTo>
                  <a:lnTo>
                    <a:pt x="586" y="377"/>
                  </a:lnTo>
                  <a:lnTo>
                    <a:pt x="586" y="377"/>
                  </a:lnTo>
                  <a:lnTo>
                    <a:pt x="581" y="377"/>
                  </a:lnTo>
                  <a:lnTo>
                    <a:pt x="581" y="377"/>
                  </a:lnTo>
                  <a:lnTo>
                    <a:pt x="581" y="377"/>
                  </a:lnTo>
                  <a:lnTo>
                    <a:pt x="581" y="377"/>
                  </a:lnTo>
                  <a:lnTo>
                    <a:pt x="581" y="377"/>
                  </a:lnTo>
                  <a:lnTo>
                    <a:pt x="581" y="377"/>
                  </a:lnTo>
                  <a:lnTo>
                    <a:pt x="581" y="382"/>
                  </a:lnTo>
                  <a:lnTo>
                    <a:pt x="581" y="382"/>
                  </a:lnTo>
                  <a:lnTo>
                    <a:pt x="581" y="382"/>
                  </a:lnTo>
                  <a:lnTo>
                    <a:pt x="581" y="382"/>
                  </a:lnTo>
                  <a:lnTo>
                    <a:pt x="581" y="382"/>
                  </a:lnTo>
                  <a:lnTo>
                    <a:pt x="581" y="382"/>
                  </a:lnTo>
                  <a:lnTo>
                    <a:pt x="581" y="382"/>
                  </a:lnTo>
                  <a:lnTo>
                    <a:pt x="581" y="382"/>
                  </a:lnTo>
                  <a:lnTo>
                    <a:pt x="581" y="387"/>
                  </a:lnTo>
                  <a:lnTo>
                    <a:pt x="581" y="387"/>
                  </a:lnTo>
                  <a:lnTo>
                    <a:pt x="581" y="387"/>
                  </a:lnTo>
                  <a:lnTo>
                    <a:pt x="581" y="387"/>
                  </a:lnTo>
                  <a:lnTo>
                    <a:pt x="581" y="387"/>
                  </a:lnTo>
                  <a:lnTo>
                    <a:pt x="581" y="392"/>
                  </a:lnTo>
                  <a:lnTo>
                    <a:pt x="581" y="392"/>
                  </a:lnTo>
                  <a:lnTo>
                    <a:pt x="576" y="392"/>
                  </a:lnTo>
                  <a:lnTo>
                    <a:pt x="576" y="392"/>
                  </a:lnTo>
                  <a:lnTo>
                    <a:pt x="576" y="392"/>
                  </a:lnTo>
                  <a:lnTo>
                    <a:pt x="576" y="392"/>
                  </a:lnTo>
                  <a:lnTo>
                    <a:pt x="576" y="392"/>
                  </a:lnTo>
                  <a:lnTo>
                    <a:pt x="576" y="397"/>
                  </a:lnTo>
                  <a:lnTo>
                    <a:pt x="576" y="397"/>
                  </a:lnTo>
                  <a:lnTo>
                    <a:pt x="576" y="397"/>
                  </a:lnTo>
                  <a:lnTo>
                    <a:pt x="576" y="397"/>
                  </a:lnTo>
                  <a:lnTo>
                    <a:pt x="576" y="397"/>
                  </a:lnTo>
                  <a:lnTo>
                    <a:pt x="576" y="402"/>
                  </a:lnTo>
                  <a:lnTo>
                    <a:pt x="576" y="402"/>
                  </a:lnTo>
                  <a:lnTo>
                    <a:pt x="576" y="402"/>
                  </a:lnTo>
                  <a:lnTo>
                    <a:pt x="576" y="406"/>
                  </a:lnTo>
                  <a:lnTo>
                    <a:pt x="576" y="406"/>
                  </a:lnTo>
                  <a:lnTo>
                    <a:pt x="576" y="406"/>
                  </a:lnTo>
                  <a:lnTo>
                    <a:pt x="571" y="406"/>
                  </a:lnTo>
                  <a:lnTo>
                    <a:pt x="571" y="406"/>
                  </a:lnTo>
                  <a:lnTo>
                    <a:pt x="571" y="406"/>
                  </a:lnTo>
                  <a:lnTo>
                    <a:pt x="571" y="411"/>
                  </a:lnTo>
                  <a:lnTo>
                    <a:pt x="566" y="406"/>
                  </a:lnTo>
                  <a:lnTo>
                    <a:pt x="561" y="406"/>
                  </a:lnTo>
                  <a:lnTo>
                    <a:pt x="557" y="406"/>
                  </a:lnTo>
                  <a:lnTo>
                    <a:pt x="552" y="411"/>
                  </a:lnTo>
                  <a:lnTo>
                    <a:pt x="547" y="411"/>
                  </a:lnTo>
                  <a:lnTo>
                    <a:pt x="547" y="406"/>
                  </a:lnTo>
                  <a:lnTo>
                    <a:pt x="542" y="406"/>
                  </a:lnTo>
                  <a:lnTo>
                    <a:pt x="542" y="406"/>
                  </a:lnTo>
                  <a:lnTo>
                    <a:pt x="542" y="406"/>
                  </a:lnTo>
                  <a:lnTo>
                    <a:pt x="542" y="402"/>
                  </a:lnTo>
                  <a:lnTo>
                    <a:pt x="542" y="402"/>
                  </a:lnTo>
                  <a:lnTo>
                    <a:pt x="542" y="402"/>
                  </a:lnTo>
                  <a:lnTo>
                    <a:pt x="542" y="397"/>
                  </a:lnTo>
                  <a:lnTo>
                    <a:pt x="542" y="397"/>
                  </a:lnTo>
                  <a:lnTo>
                    <a:pt x="542" y="397"/>
                  </a:lnTo>
                  <a:lnTo>
                    <a:pt x="542" y="397"/>
                  </a:lnTo>
                  <a:lnTo>
                    <a:pt x="537" y="397"/>
                  </a:lnTo>
                  <a:lnTo>
                    <a:pt x="537" y="397"/>
                  </a:lnTo>
                  <a:lnTo>
                    <a:pt x="537" y="397"/>
                  </a:lnTo>
                  <a:lnTo>
                    <a:pt x="532" y="392"/>
                  </a:lnTo>
                  <a:lnTo>
                    <a:pt x="532" y="392"/>
                  </a:lnTo>
                  <a:lnTo>
                    <a:pt x="532" y="392"/>
                  </a:lnTo>
                  <a:lnTo>
                    <a:pt x="532" y="392"/>
                  </a:lnTo>
                  <a:lnTo>
                    <a:pt x="528" y="392"/>
                  </a:lnTo>
                  <a:lnTo>
                    <a:pt x="528" y="392"/>
                  </a:lnTo>
                  <a:lnTo>
                    <a:pt x="528" y="392"/>
                  </a:lnTo>
                  <a:lnTo>
                    <a:pt x="528" y="392"/>
                  </a:lnTo>
                  <a:lnTo>
                    <a:pt x="528" y="392"/>
                  </a:lnTo>
                  <a:lnTo>
                    <a:pt x="523" y="392"/>
                  </a:lnTo>
                  <a:lnTo>
                    <a:pt x="523" y="392"/>
                  </a:lnTo>
                  <a:lnTo>
                    <a:pt x="523" y="392"/>
                  </a:lnTo>
                  <a:lnTo>
                    <a:pt x="523" y="392"/>
                  </a:lnTo>
                  <a:lnTo>
                    <a:pt x="523" y="392"/>
                  </a:lnTo>
                  <a:lnTo>
                    <a:pt x="518" y="387"/>
                  </a:lnTo>
                  <a:lnTo>
                    <a:pt x="518" y="387"/>
                  </a:lnTo>
                  <a:lnTo>
                    <a:pt x="518" y="387"/>
                  </a:lnTo>
                  <a:lnTo>
                    <a:pt x="518" y="387"/>
                  </a:lnTo>
                  <a:lnTo>
                    <a:pt x="518" y="387"/>
                  </a:lnTo>
                  <a:lnTo>
                    <a:pt x="518" y="387"/>
                  </a:lnTo>
                  <a:lnTo>
                    <a:pt x="513" y="387"/>
                  </a:lnTo>
                  <a:lnTo>
                    <a:pt x="513" y="387"/>
                  </a:lnTo>
                  <a:lnTo>
                    <a:pt x="513" y="387"/>
                  </a:lnTo>
                  <a:lnTo>
                    <a:pt x="513" y="387"/>
                  </a:lnTo>
                  <a:lnTo>
                    <a:pt x="513" y="387"/>
                  </a:lnTo>
                  <a:lnTo>
                    <a:pt x="508" y="387"/>
                  </a:lnTo>
                  <a:lnTo>
                    <a:pt x="503" y="387"/>
                  </a:lnTo>
                  <a:lnTo>
                    <a:pt x="499" y="387"/>
                  </a:lnTo>
                  <a:lnTo>
                    <a:pt x="499" y="387"/>
                  </a:lnTo>
                  <a:lnTo>
                    <a:pt x="494" y="387"/>
                  </a:lnTo>
                  <a:lnTo>
                    <a:pt x="494" y="382"/>
                  </a:lnTo>
                  <a:lnTo>
                    <a:pt x="494" y="382"/>
                  </a:lnTo>
                  <a:lnTo>
                    <a:pt x="494" y="382"/>
                  </a:lnTo>
                  <a:lnTo>
                    <a:pt x="489" y="382"/>
                  </a:lnTo>
                  <a:lnTo>
                    <a:pt x="489" y="382"/>
                  </a:lnTo>
                  <a:lnTo>
                    <a:pt x="484" y="382"/>
                  </a:lnTo>
                  <a:lnTo>
                    <a:pt x="484" y="382"/>
                  </a:lnTo>
                  <a:lnTo>
                    <a:pt x="484" y="382"/>
                  </a:lnTo>
                  <a:lnTo>
                    <a:pt x="479" y="382"/>
                  </a:lnTo>
                  <a:lnTo>
                    <a:pt x="479" y="382"/>
                  </a:lnTo>
                  <a:lnTo>
                    <a:pt x="479" y="382"/>
                  </a:lnTo>
                  <a:lnTo>
                    <a:pt x="479" y="377"/>
                  </a:lnTo>
                  <a:lnTo>
                    <a:pt x="474" y="377"/>
                  </a:lnTo>
                  <a:lnTo>
                    <a:pt x="474" y="373"/>
                  </a:lnTo>
                  <a:lnTo>
                    <a:pt x="474" y="373"/>
                  </a:lnTo>
                  <a:lnTo>
                    <a:pt x="469" y="373"/>
                  </a:lnTo>
                  <a:lnTo>
                    <a:pt x="469" y="373"/>
                  </a:lnTo>
                  <a:lnTo>
                    <a:pt x="465" y="368"/>
                  </a:lnTo>
                  <a:lnTo>
                    <a:pt x="465" y="368"/>
                  </a:lnTo>
                  <a:lnTo>
                    <a:pt x="460" y="368"/>
                  </a:lnTo>
                  <a:lnTo>
                    <a:pt x="460" y="368"/>
                  </a:lnTo>
                  <a:lnTo>
                    <a:pt x="460" y="368"/>
                  </a:lnTo>
                  <a:lnTo>
                    <a:pt x="455" y="368"/>
                  </a:lnTo>
                  <a:lnTo>
                    <a:pt x="455" y="368"/>
                  </a:lnTo>
                  <a:lnTo>
                    <a:pt x="455" y="363"/>
                  </a:lnTo>
                  <a:lnTo>
                    <a:pt x="455" y="363"/>
                  </a:lnTo>
                  <a:lnTo>
                    <a:pt x="450" y="363"/>
                  </a:lnTo>
                  <a:lnTo>
                    <a:pt x="450" y="363"/>
                  </a:lnTo>
                  <a:lnTo>
                    <a:pt x="450" y="363"/>
                  </a:lnTo>
                  <a:lnTo>
                    <a:pt x="445" y="368"/>
                  </a:lnTo>
                  <a:lnTo>
                    <a:pt x="445" y="368"/>
                  </a:lnTo>
                  <a:lnTo>
                    <a:pt x="445" y="368"/>
                  </a:lnTo>
                  <a:lnTo>
                    <a:pt x="440" y="368"/>
                  </a:lnTo>
                  <a:lnTo>
                    <a:pt x="436" y="363"/>
                  </a:lnTo>
                  <a:lnTo>
                    <a:pt x="436" y="363"/>
                  </a:lnTo>
                  <a:lnTo>
                    <a:pt x="436" y="363"/>
                  </a:lnTo>
                  <a:lnTo>
                    <a:pt x="436" y="363"/>
                  </a:lnTo>
                  <a:lnTo>
                    <a:pt x="436" y="363"/>
                  </a:lnTo>
                  <a:lnTo>
                    <a:pt x="431" y="363"/>
                  </a:lnTo>
                  <a:lnTo>
                    <a:pt x="431" y="358"/>
                  </a:lnTo>
                  <a:lnTo>
                    <a:pt x="431" y="358"/>
                  </a:lnTo>
                  <a:lnTo>
                    <a:pt x="431" y="358"/>
                  </a:lnTo>
                  <a:lnTo>
                    <a:pt x="431" y="353"/>
                  </a:lnTo>
                  <a:lnTo>
                    <a:pt x="431" y="353"/>
                  </a:lnTo>
                  <a:lnTo>
                    <a:pt x="431" y="353"/>
                  </a:lnTo>
                  <a:lnTo>
                    <a:pt x="431" y="353"/>
                  </a:lnTo>
                  <a:lnTo>
                    <a:pt x="426" y="353"/>
                  </a:lnTo>
                  <a:lnTo>
                    <a:pt x="421" y="353"/>
                  </a:lnTo>
                  <a:lnTo>
                    <a:pt x="421" y="353"/>
                  </a:lnTo>
                  <a:lnTo>
                    <a:pt x="421" y="358"/>
                  </a:lnTo>
                  <a:lnTo>
                    <a:pt x="421" y="358"/>
                  </a:lnTo>
                  <a:lnTo>
                    <a:pt x="421" y="363"/>
                  </a:lnTo>
                  <a:lnTo>
                    <a:pt x="421" y="363"/>
                  </a:lnTo>
                  <a:lnTo>
                    <a:pt x="421" y="363"/>
                  </a:lnTo>
                  <a:lnTo>
                    <a:pt x="421" y="368"/>
                  </a:lnTo>
                  <a:lnTo>
                    <a:pt x="421" y="368"/>
                  </a:lnTo>
                  <a:lnTo>
                    <a:pt x="421" y="373"/>
                  </a:lnTo>
                  <a:lnTo>
                    <a:pt x="421" y="373"/>
                  </a:lnTo>
                  <a:lnTo>
                    <a:pt x="421" y="373"/>
                  </a:lnTo>
                  <a:lnTo>
                    <a:pt x="421" y="377"/>
                  </a:lnTo>
                  <a:lnTo>
                    <a:pt x="426" y="377"/>
                  </a:lnTo>
                  <a:lnTo>
                    <a:pt x="426" y="377"/>
                  </a:lnTo>
                  <a:lnTo>
                    <a:pt x="431" y="377"/>
                  </a:lnTo>
                  <a:lnTo>
                    <a:pt x="431" y="377"/>
                  </a:lnTo>
                  <a:lnTo>
                    <a:pt x="431" y="377"/>
                  </a:lnTo>
                  <a:lnTo>
                    <a:pt x="431" y="377"/>
                  </a:lnTo>
                  <a:lnTo>
                    <a:pt x="431" y="377"/>
                  </a:lnTo>
                  <a:lnTo>
                    <a:pt x="431" y="377"/>
                  </a:lnTo>
                  <a:lnTo>
                    <a:pt x="431" y="382"/>
                  </a:lnTo>
                  <a:lnTo>
                    <a:pt x="431" y="382"/>
                  </a:lnTo>
                  <a:lnTo>
                    <a:pt x="431" y="382"/>
                  </a:lnTo>
                  <a:lnTo>
                    <a:pt x="431" y="382"/>
                  </a:lnTo>
                  <a:lnTo>
                    <a:pt x="431" y="382"/>
                  </a:lnTo>
                  <a:lnTo>
                    <a:pt x="431" y="382"/>
                  </a:lnTo>
                  <a:lnTo>
                    <a:pt x="431" y="382"/>
                  </a:lnTo>
                  <a:lnTo>
                    <a:pt x="431" y="382"/>
                  </a:lnTo>
                  <a:lnTo>
                    <a:pt x="426" y="382"/>
                  </a:lnTo>
                  <a:lnTo>
                    <a:pt x="426" y="377"/>
                  </a:lnTo>
                  <a:lnTo>
                    <a:pt x="421" y="377"/>
                  </a:lnTo>
                  <a:lnTo>
                    <a:pt x="421" y="377"/>
                  </a:lnTo>
                  <a:lnTo>
                    <a:pt x="416" y="377"/>
                  </a:lnTo>
                  <a:lnTo>
                    <a:pt x="416" y="377"/>
                  </a:lnTo>
                  <a:lnTo>
                    <a:pt x="416" y="377"/>
                  </a:lnTo>
                  <a:lnTo>
                    <a:pt x="416" y="377"/>
                  </a:lnTo>
                  <a:lnTo>
                    <a:pt x="416" y="377"/>
                  </a:lnTo>
                  <a:lnTo>
                    <a:pt x="411" y="377"/>
                  </a:lnTo>
                  <a:lnTo>
                    <a:pt x="411" y="377"/>
                  </a:lnTo>
                  <a:lnTo>
                    <a:pt x="411" y="377"/>
                  </a:lnTo>
                  <a:lnTo>
                    <a:pt x="411" y="377"/>
                  </a:lnTo>
                  <a:lnTo>
                    <a:pt x="411" y="382"/>
                  </a:lnTo>
                  <a:lnTo>
                    <a:pt x="411" y="382"/>
                  </a:lnTo>
                  <a:lnTo>
                    <a:pt x="407" y="382"/>
                  </a:lnTo>
                  <a:lnTo>
                    <a:pt x="407" y="387"/>
                  </a:lnTo>
                  <a:lnTo>
                    <a:pt x="407" y="387"/>
                  </a:lnTo>
                  <a:lnTo>
                    <a:pt x="407" y="387"/>
                  </a:lnTo>
                  <a:lnTo>
                    <a:pt x="407" y="387"/>
                  </a:lnTo>
                  <a:lnTo>
                    <a:pt x="402" y="382"/>
                  </a:lnTo>
                  <a:lnTo>
                    <a:pt x="402" y="382"/>
                  </a:lnTo>
                  <a:lnTo>
                    <a:pt x="402" y="382"/>
                  </a:lnTo>
                  <a:lnTo>
                    <a:pt x="402" y="382"/>
                  </a:lnTo>
                  <a:lnTo>
                    <a:pt x="397" y="382"/>
                  </a:lnTo>
                  <a:lnTo>
                    <a:pt x="397" y="382"/>
                  </a:lnTo>
                  <a:lnTo>
                    <a:pt x="397" y="382"/>
                  </a:lnTo>
                  <a:lnTo>
                    <a:pt x="397" y="382"/>
                  </a:lnTo>
                  <a:lnTo>
                    <a:pt x="397" y="382"/>
                  </a:lnTo>
                  <a:lnTo>
                    <a:pt x="392" y="382"/>
                  </a:lnTo>
                  <a:lnTo>
                    <a:pt x="392" y="387"/>
                  </a:lnTo>
                  <a:lnTo>
                    <a:pt x="392" y="387"/>
                  </a:lnTo>
                  <a:lnTo>
                    <a:pt x="397" y="387"/>
                  </a:lnTo>
                  <a:lnTo>
                    <a:pt x="397" y="392"/>
                  </a:lnTo>
                  <a:lnTo>
                    <a:pt x="397" y="392"/>
                  </a:lnTo>
                  <a:lnTo>
                    <a:pt x="402" y="397"/>
                  </a:lnTo>
                  <a:lnTo>
                    <a:pt x="407" y="397"/>
                  </a:lnTo>
                  <a:lnTo>
                    <a:pt x="411" y="402"/>
                  </a:lnTo>
                  <a:lnTo>
                    <a:pt x="411" y="402"/>
                  </a:lnTo>
                  <a:lnTo>
                    <a:pt x="416" y="397"/>
                  </a:lnTo>
                  <a:lnTo>
                    <a:pt x="416" y="397"/>
                  </a:lnTo>
                  <a:lnTo>
                    <a:pt x="421" y="397"/>
                  </a:lnTo>
                  <a:lnTo>
                    <a:pt x="421" y="397"/>
                  </a:lnTo>
                  <a:lnTo>
                    <a:pt x="421" y="397"/>
                  </a:lnTo>
                  <a:lnTo>
                    <a:pt x="421" y="397"/>
                  </a:lnTo>
                  <a:lnTo>
                    <a:pt x="421" y="402"/>
                  </a:lnTo>
                  <a:lnTo>
                    <a:pt x="421" y="402"/>
                  </a:lnTo>
                  <a:lnTo>
                    <a:pt x="426" y="402"/>
                  </a:lnTo>
                  <a:lnTo>
                    <a:pt x="426" y="402"/>
                  </a:lnTo>
                  <a:lnTo>
                    <a:pt x="426" y="402"/>
                  </a:lnTo>
                  <a:lnTo>
                    <a:pt x="431" y="402"/>
                  </a:lnTo>
                  <a:lnTo>
                    <a:pt x="431" y="406"/>
                  </a:lnTo>
                  <a:lnTo>
                    <a:pt x="431" y="406"/>
                  </a:lnTo>
                  <a:lnTo>
                    <a:pt x="431" y="406"/>
                  </a:lnTo>
                  <a:lnTo>
                    <a:pt x="436" y="406"/>
                  </a:lnTo>
                  <a:lnTo>
                    <a:pt x="436" y="406"/>
                  </a:lnTo>
                  <a:lnTo>
                    <a:pt x="440" y="406"/>
                  </a:lnTo>
                  <a:lnTo>
                    <a:pt x="440" y="411"/>
                  </a:lnTo>
                  <a:lnTo>
                    <a:pt x="445" y="416"/>
                  </a:lnTo>
                  <a:lnTo>
                    <a:pt x="445" y="416"/>
                  </a:lnTo>
                  <a:lnTo>
                    <a:pt x="445" y="416"/>
                  </a:lnTo>
                  <a:lnTo>
                    <a:pt x="445" y="416"/>
                  </a:lnTo>
                  <a:lnTo>
                    <a:pt x="440" y="416"/>
                  </a:lnTo>
                  <a:lnTo>
                    <a:pt x="440" y="416"/>
                  </a:lnTo>
                  <a:lnTo>
                    <a:pt x="440" y="416"/>
                  </a:lnTo>
                  <a:lnTo>
                    <a:pt x="440" y="416"/>
                  </a:lnTo>
                  <a:lnTo>
                    <a:pt x="436" y="421"/>
                  </a:lnTo>
                  <a:lnTo>
                    <a:pt x="436" y="421"/>
                  </a:lnTo>
                  <a:lnTo>
                    <a:pt x="436" y="426"/>
                  </a:lnTo>
                  <a:lnTo>
                    <a:pt x="436" y="426"/>
                  </a:lnTo>
                  <a:lnTo>
                    <a:pt x="440" y="426"/>
                  </a:lnTo>
                  <a:lnTo>
                    <a:pt x="440" y="431"/>
                  </a:lnTo>
                  <a:lnTo>
                    <a:pt x="440" y="431"/>
                  </a:lnTo>
                  <a:lnTo>
                    <a:pt x="440" y="431"/>
                  </a:lnTo>
                  <a:lnTo>
                    <a:pt x="440" y="431"/>
                  </a:lnTo>
                  <a:lnTo>
                    <a:pt x="436" y="431"/>
                  </a:lnTo>
                  <a:lnTo>
                    <a:pt x="431" y="431"/>
                  </a:lnTo>
                  <a:lnTo>
                    <a:pt x="431" y="431"/>
                  </a:lnTo>
                  <a:lnTo>
                    <a:pt x="431" y="435"/>
                  </a:lnTo>
                  <a:lnTo>
                    <a:pt x="426" y="435"/>
                  </a:lnTo>
                  <a:lnTo>
                    <a:pt x="426" y="435"/>
                  </a:lnTo>
                  <a:lnTo>
                    <a:pt x="426" y="431"/>
                  </a:lnTo>
                  <a:lnTo>
                    <a:pt x="426" y="431"/>
                  </a:lnTo>
                  <a:lnTo>
                    <a:pt x="426" y="431"/>
                  </a:lnTo>
                  <a:lnTo>
                    <a:pt x="426" y="426"/>
                  </a:lnTo>
                  <a:lnTo>
                    <a:pt x="426" y="426"/>
                  </a:lnTo>
                  <a:lnTo>
                    <a:pt x="421" y="426"/>
                  </a:lnTo>
                  <a:lnTo>
                    <a:pt x="421" y="426"/>
                  </a:lnTo>
                  <a:lnTo>
                    <a:pt x="416" y="426"/>
                  </a:lnTo>
                  <a:lnTo>
                    <a:pt x="411" y="426"/>
                  </a:lnTo>
                  <a:lnTo>
                    <a:pt x="407" y="426"/>
                  </a:lnTo>
                  <a:lnTo>
                    <a:pt x="402" y="426"/>
                  </a:lnTo>
                  <a:lnTo>
                    <a:pt x="402" y="426"/>
                  </a:lnTo>
                  <a:lnTo>
                    <a:pt x="397" y="426"/>
                  </a:lnTo>
                  <a:lnTo>
                    <a:pt x="397" y="426"/>
                  </a:lnTo>
                  <a:lnTo>
                    <a:pt x="397" y="426"/>
                  </a:lnTo>
                  <a:lnTo>
                    <a:pt x="397" y="426"/>
                  </a:lnTo>
                  <a:lnTo>
                    <a:pt x="397" y="426"/>
                  </a:lnTo>
                  <a:lnTo>
                    <a:pt x="397" y="421"/>
                  </a:lnTo>
                  <a:lnTo>
                    <a:pt x="397" y="421"/>
                  </a:lnTo>
                  <a:lnTo>
                    <a:pt x="397" y="421"/>
                  </a:lnTo>
                  <a:lnTo>
                    <a:pt x="392" y="421"/>
                  </a:lnTo>
                  <a:lnTo>
                    <a:pt x="392" y="421"/>
                  </a:lnTo>
                  <a:lnTo>
                    <a:pt x="392" y="416"/>
                  </a:lnTo>
                  <a:lnTo>
                    <a:pt x="392" y="416"/>
                  </a:lnTo>
                  <a:lnTo>
                    <a:pt x="392" y="416"/>
                  </a:lnTo>
                  <a:lnTo>
                    <a:pt x="392" y="411"/>
                  </a:lnTo>
                  <a:lnTo>
                    <a:pt x="392" y="411"/>
                  </a:lnTo>
                  <a:lnTo>
                    <a:pt x="392" y="406"/>
                  </a:lnTo>
                  <a:lnTo>
                    <a:pt x="387" y="406"/>
                  </a:lnTo>
                  <a:lnTo>
                    <a:pt x="387" y="406"/>
                  </a:lnTo>
                  <a:lnTo>
                    <a:pt x="387" y="406"/>
                  </a:lnTo>
                  <a:lnTo>
                    <a:pt x="382" y="411"/>
                  </a:lnTo>
                  <a:lnTo>
                    <a:pt x="382" y="411"/>
                  </a:lnTo>
                  <a:lnTo>
                    <a:pt x="378" y="411"/>
                  </a:lnTo>
                  <a:lnTo>
                    <a:pt x="378" y="411"/>
                  </a:lnTo>
                  <a:lnTo>
                    <a:pt x="378" y="411"/>
                  </a:lnTo>
                  <a:lnTo>
                    <a:pt x="373" y="411"/>
                  </a:lnTo>
                  <a:lnTo>
                    <a:pt x="373" y="416"/>
                  </a:lnTo>
                  <a:lnTo>
                    <a:pt x="368" y="416"/>
                  </a:lnTo>
                  <a:lnTo>
                    <a:pt x="368" y="416"/>
                  </a:lnTo>
                  <a:lnTo>
                    <a:pt x="368" y="416"/>
                  </a:lnTo>
                  <a:lnTo>
                    <a:pt x="363" y="421"/>
                  </a:lnTo>
                  <a:lnTo>
                    <a:pt x="363" y="421"/>
                  </a:lnTo>
                  <a:lnTo>
                    <a:pt x="368" y="421"/>
                  </a:lnTo>
                  <a:lnTo>
                    <a:pt x="368" y="421"/>
                  </a:lnTo>
                  <a:lnTo>
                    <a:pt x="368" y="421"/>
                  </a:lnTo>
                  <a:lnTo>
                    <a:pt x="363" y="426"/>
                  </a:lnTo>
                  <a:lnTo>
                    <a:pt x="363" y="426"/>
                  </a:lnTo>
                  <a:lnTo>
                    <a:pt x="363" y="426"/>
                  </a:lnTo>
                  <a:lnTo>
                    <a:pt x="363" y="426"/>
                  </a:lnTo>
                  <a:lnTo>
                    <a:pt x="363" y="431"/>
                  </a:lnTo>
                  <a:lnTo>
                    <a:pt x="363" y="431"/>
                  </a:lnTo>
                  <a:lnTo>
                    <a:pt x="363" y="431"/>
                  </a:lnTo>
                  <a:lnTo>
                    <a:pt x="363" y="435"/>
                  </a:lnTo>
                  <a:lnTo>
                    <a:pt x="363" y="435"/>
                  </a:lnTo>
                  <a:lnTo>
                    <a:pt x="358" y="435"/>
                  </a:lnTo>
                  <a:lnTo>
                    <a:pt x="358" y="435"/>
                  </a:lnTo>
                  <a:lnTo>
                    <a:pt x="358" y="435"/>
                  </a:lnTo>
                  <a:lnTo>
                    <a:pt x="358" y="431"/>
                  </a:lnTo>
                  <a:lnTo>
                    <a:pt x="353" y="431"/>
                  </a:lnTo>
                  <a:lnTo>
                    <a:pt x="353" y="431"/>
                  </a:lnTo>
                  <a:lnTo>
                    <a:pt x="348" y="426"/>
                  </a:lnTo>
                  <a:lnTo>
                    <a:pt x="348" y="426"/>
                  </a:lnTo>
                  <a:lnTo>
                    <a:pt x="344" y="426"/>
                  </a:lnTo>
                  <a:lnTo>
                    <a:pt x="339" y="426"/>
                  </a:lnTo>
                  <a:lnTo>
                    <a:pt x="329" y="426"/>
                  </a:lnTo>
                  <a:lnTo>
                    <a:pt x="324" y="431"/>
                  </a:lnTo>
                  <a:lnTo>
                    <a:pt x="319" y="431"/>
                  </a:lnTo>
                  <a:lnTo>
                    <a:pt x="315" y="435"/>
                  </a:lnTo>
                  <a:lnTo>
                    <a:pt x="305" y="440"/>
                  </a:lnTo>
                  <a:lnTo>
                    <a:pt x="295" y="440"/>
                  </a:lnTo>
                  <a:lnTo>
                    <a:pt x="295" y="445"/>
                  </a:lnTo>
                  <a:lnTo>
                    <a:pt x="290" y="445"/>
                  </a:lnTo>
                  <a:lnTo>
                    <a:pt x="290" y="445"/>
                  </a:lnTo>
                  <a:lnTo>
                    <a:pt x="290" y="445"/>
                  </a:lnTo>
                  <a:lnTo>
                    <a:pt x="290" y="445"/>
                  </a:lnTo>
                  <a:lnTo>
                    <a:pt x="286" y="445"/>
                  </a:lnTo>
                  <a:lnTo>
                    <a:pt x="286" y="445"/>
                  </a:lnTo>
                  <a:lnTo>
                    <a:pt x="286" y="440"/>
                  </a:lnTo>
                  <a:lnTo>
                    <a:pt x="281" y="440"/>
                  </a:lnTo>
                  <a:lnTo>
                    <a:pt x="281" y="440"/>
                  </a:lnTo>
                  <a:lnTo>
                    <a:pt x="281" y="445"/>
                  </a:lnTo>
                  <a:lnTo>
                    <a:pt x="276" y="445"/>
                  </a:lnTo>
                  <a:lnTo>
                    <a:pt x="276" y="450"/>
                  </a:lnTo>
                  <a:lnTo>
                    <a:pt x="271" y="450"/>
                  </a:lnTo>
                  <a:lnTo>
                    <a:pt x="271" y="450"/>
                  </a:lnTo>
                  <a:lnTo>
                    <a:pt x="266" y="455"/>
                  </a:lnTo>
                  <a:lnTo>
                    <a:pt x="261" y="460"/>
                  </a:lnTo>
                  <a:lnTo>
                    <a:pt x="261" y="460"/>
                  </a:lnTo>
                  <a:lnTo>
                    <a:pt x="256" y="460"/>
                  </a:lnTo>
                  <a:lnTo>
                    <a:pt x="256" y="460"/>
                  </a:lnTo>
                  <a:lnTo>
                    <a:pt x="256" y="460"/>
                  </a:lnTo>
                  <a:lnTo>
                    <a:pt x="252" y="455"/>
                  </a:lnTo>
                  <a:lnTo>
                    <a:pt x="252" y="455"/>
                  </a:lnTo>
                  <a:lnTo>
                    <a:pt x="247" y="460"/>
                  </a:lnTo>
                  <a:lnTo>
                    <a:pt x="232" y="460"/>
                  </a:lnTo>
                  <a:lnTo>
                    <a:pt x="232" y="460"/>
                  </a:lnTo>
                  <a:lnTo>
                    <a:pt x="227" y="460"/>
                  </a:lnTo>
                  <a:lnTo>
                    <a:pt x="227" y="460"/>
                  </a:lnTo>
                  <a:lnTo>
                    <a:pt x="223" y="460"/>
                  </a:lnTo>
                  <a:lnTo>
                    <a:pt x="223" y="464"/>
                  </a:lnTo>
                  <a:lnTo>
                    <a:pt x="218" y="464"/>
                  </a:lnTo>
                  <a:lnTo>
                    <a:pt x="218" y="460"/>
                  </a:lnTo>
                  <a:lnTo>
                    <a:pt x="218" y="460"/>
                  </a:lnTo>
                  <a:lnTo>
                    <a:pt x="213" y="460"/>
                  </a:lnTo>
                  <a:lnTo>
                    <a:pt x="208" y="464"/>
                  </a:lnTo>
                  <a:lnTo>
                    <a:pt x="208" y="464"/>
                  </a:lnTo>
                  <a:lnTo>
                    <a:pt x="208" y="464"/>
                  </a:lnTo>
                  <a:lnTo>
                    <a:pt x="208" y="464"/>
                  </a:lnTo>
                  <a:lnTo>
                    <a:pt x="208" y="469"/>
                  </a:lnTo>
                  <a:lnTo>
                    <a:pt x="208" y="469"/>
                  </a:lnTo>
                  <a:lnTo>
                    <a:pt x="208" y="469"/>
                  </a:lnTo>
                  <a:lnTo>
                    <a:pt x="208" y="469"/>
                  </a:lnTo>
                  <a:lnTo>
                    <a:pt x="203" y="469"/>
                  </a:lnTo>
                  <a:lnTo>
                    <a:pt x="203" y="469"/>
                  </a:lnTo>
                  <a:lnTo>
                    <a:pt x="203" y="464"/>
                  </a:lnTo>
                  <a:lnTo>
                    <a:pt x="198" y="464"/>
                  </a:lnTo>
                  <a:lnTo>
                    <a:pt x="198" y="464"/>
                  </a:lnTo>
                  <a:lnTo>
                    <a:pt x="198" y="464"/>
                  </a:lnTo>
                  <a:lnTo>
                    <a:pt x="194" y="469"/>
                  </a:lnTo>
                  <a:lnTo>
                    <a:pt x="189" y="469"/>
                  </a:lnTo>
                  <a:lnTo>
                    <a:pt x="189" y="469"/>
                  </a:lnTo>
                  <a:lnTo>
                    <a:pt x="184" y="474"/>
                  </a:lnTo>
                  <a:lnTo>
                    <a:pt x="184" y="474"/>
                  </a:lnTo>
                  <a:lnTo>
                    <a:pt x="189" y="479"/>
                  </a:lnTo>
                  <a:lnTo>
                    <a:pt x="189" y="479"/>
                  </a:lnTo>
                  <a:lnTo>
                    <a:pt x="189" y="479"/>
                  </a:lnTo>
                  <a:lnTo>
                    <a:pt x="189" y="484"/>
                  </a:lnTo>
                  <a:lnTo>
                    <a:pt x="189" y="484"/>
                  </a:lnTo>
                  <a:lnTo>
                    <a:pt x="189" y="484"/>
                  </a:lnTo>
                  <a:lnTo>
                    <a:pt x="184" y="484"/>
                  </a:lnTo>
                  <a:lnTo>
                    <a:pt x="184" y="484"/>
                  </a:lnTo>
                  <a:lnTo>
                    <a:pt x="184" y="484"/>
                  </a:lnTo>
                  <a:lnTo>
                    <a:pt x="184" y="484"/>
                  </a:lnTo>
                  <a:lnTo>
                    <a:pt x="179" y="489"/>
                  </a:lnTo>
                  <a:lnTo>
                    <a:pt x="179" y="489"/>
                  </a:lnTo>
                  <a:lnTo>
                    <a:pt x="179" y="484"/>
                  </a:lnTo>
                  <a:lnTo>
                    <a:pt x="179" y="484"/>
                  </a:lnTo>
                  <a:lnTo>
                    <a:pt x="174" y="484"/>
                  </a:lnTo>
                  <a:lnTo>
                    <a:pt x="169" y="484"/>
                  </a:lnTo>
                  <a:lnTo>
                    <a:pt x="165" y="484"/>
                  </a:lnTo>
                  <a:lnTo>
                    <a:pt x="165" y="484"/>
                  </a:lnTo>
                  <a:lnTo>
                    <a:pt x="160" y="489"/>
                  </a:lnTo>
                  <a:lnTo>
                    <a:pt x="160" y="489"/>
                  </a:lnTo>
                  <a:lnTo>
                    <a:pt x="160" y="493"/>
                  </a:lnTo>
                  <a:lnTo>
                    <a:pt x="160" y="493"/>
                  </a:lnTo>
                  <a:lnTo>
                    <a:pt x="160" y="493"/>
                  </a:lnTo>
                  <a:lnTo>
                    <a:pt x="165" y="498"/>
                  </a:lnTo>
                  <a:lnTo>
                    <a:pt x="160" y="498"/>
                  </a:lnTo>
                  <a:lnTo>
                    <a:pt x="160" y="503"/>
                  </a:lnTo>
                  <a:lnTo>
                    <a:pt x="160" y="503"/>
                  </a:lnTo>
                  <a:lnTo>
                    <a:pt x="160" y="503"/>
                  </a:lnTo>
                  <a:lnTo>
                    <a:pt x="155" y="503"/>
                  </a:lnTo>
                  <a:lnTo>
                    <a:pt x="155" y="503"/>
                  </a:lnTo>
                  <a:lnTo>
                    <a:pt x="150" y="503"/>
                  </a:lnTo>
                  <a:lnTo>
                    <a:pt x="150" y="503"/>
                  </a:lnTo>
                  <a:lnTo>
                    <a:pt x="150" y="503"/>
                  </a:lnTo>
                  <a:lnTo>
                    <a:pt x="150" y="508"/>
                  </a:lnTo>
                  <a:lnTo>
                    <a:pt x="155" y="508"/>
                  </a:lnTo>
                  <a:lnTo>
                    <a:pt x="155" y="508"/>
                  </a:lnTo>
                  <a:lnTo>
                    <a:pt x="155" y="508"/>
                  </a:lnTo>
                  <a:lnTo>
                    <a:pt x="155" y="513"/>
                  </a:lnTo>
                  <a:lnTo>
                    <a:pt x="155" y="513"/>
                  </a:lnTo>
                  <a:lnTo>
                    <a:pt x="150" y="513"/>
                  </a:lnTo>
                  <a:lnTo>
                    <a:pt x="150" y="513"/>
                  </a:lnTo>
                  <a:lnTo>
                    <a:pt x="150" y="513"/>
                  </a:lnTo>
                  <a:lnTo>
                    <a:pt x="150" y="513"/>
                  </a:lnTo>
                  <a:lnTo>
                    <a:pt x="145" y="513"/>
                  </a:lnTo>
                  <a:lnTo>
                    <a:pt x="145" y="513"/>
                  </a:lnTo>
                  <a:lnTo>
                    <a:pt x="145" y="513"/>
                  </a:lnTo>
                  <a:lnTo>
                    <a:pt x="140" y="513"/>
                  </a:lnTo>
                  <a:lnTo>
                    <a:pt x="140" y="513"/>
                  </a:lnTo>
                  <a:lnTo>
                    <a:pt x="135" y="513"/>
                  </a:lnTo>
                  <a:lnTo>
                    <a:pt x="135" y="518"/>
                  </a:lnTo>
                  <a:lnTo>
                    <a:pt x="135" y="518"/>
                  </a:lnTo>
                  <a:lnTo>
                    <a:pt x="135" y="522"/>
                  </a:lnTo>
                  <a:lnTo>
                    <a:pt x="131" y="522"/>
                  </a:lnTo>
                  <a:lnTo>
                    <a:pt x="131" y="522"/>
                  </a:lnTo>
                  <a:lnTo>
                    <a:pt x="121" y="522"/>
                  </a:lnTo>
                  <a:lnTo>
                    <a:pt x="121" y="527"/>
                  </a:lnTo>
                  <a:lnTo>
                    <a:pt x="116" y="527"/>
                  </a:lnTo>
                  <a:lnTo>
                    <a:pt x="116" y="527"/>
                  </a:lnTo>
                  <a:lnTo>
                    <a:pt x="116" y="527"/>
                  </a:lnTo>
                  <a:lnTo>
                    <a:pt x="111" y="527"/>
                  </a:lnTo>
                  <a:lnTo>
                    <a:pt x="106" y="532"/>
                  </a:lnTo>
                  <a:lnTo>
                    <a:pt x="102" y="532"/>
                  </a:lnTo>
                  <a:lnTo>
                    <a:pt x="97" y="532"/>
                  </a:lnTo>
                  <a:lnTo>
                    <a:pt x="92" y="527"/>
                  </a:lnTo>
                  <a:lnTo>
                    <a:pt x="87" y="527"/>
                  </a:lnTo>
                  <a:lnTo>
                    <a:pt x="87" y="527"/>
                  </a:lnTo>
                  <a:lnTo>
                    <a:pt x="87" y="527"/>
                  </a:lnTo>
                  <a:lnTo>
                    <a:pt x="82" y="532"/>
                  </a:lnTo>
                  <a:lnTo>
                    <a:pt x="82" y="532"/>
                  </a:lnTo>
                  <a:lnTo>
                    <a:pt x="82" y="537"/>
                  </a:lnTo>
                  <a:lnTo>
                    <a:pt x="82" y="547"/>
                  </a:lnTo>
                  <a:lnTo>
                    <a:pt x="82" y="547"/>
                  </a:lnTo>
                  <a:lnTo>
                    <a:pt x="82" y="547"/>
                  </a:lnTo>
                  <a:lnTo>
                    <a:pt x="82" y="552"/>
                  </a:lnTo>
                  <a:lnTo>
                    <a:pt x="77" y="552"/>
                  </a:lnTo>
                  <a:lnTo>
                    <a:pt x="73" y="552"/>
                  </a:lnTo>
                  <a:lnTo>
                    <a:pt x="68" y="556"/>
                  </a:lnTo>
                  <a:lnTo>
                    <a:pt x="68" y="556"/>
                  </a:lnTo>
                  <a:lnTo>
                    <a:pt x="63" y="556"/>
                  </a:lnTo>
                  <a:lnTo>
                    <a:pt x="63" y="556"/>
                  </a:lnTo>
                  <a:lnTo>
                    <a:pt x="63" y="556"/>
                  </a:lnTo>
                  <a:lnTo>
                    <a:pt x="58" y="556"/>
                  </a:lnTo>
                  <a:lnTo>
                    <a:pt x="58" y="556"/>
                  </a:lnTo>
                  <a:lnTo>
                    <a:pt x="58" y="556"/>
                  </a:lnTo>
                  <a:lnTo>
                    <a:pt x="53" y="561"/>
                  </a:lnTo>
                  <a:lnTo>
                    <a:pt x="48" y="561"/>
                  </a:lnTo>
                  <a:lnTo>
                    <a:pt x="48" y="561"/>
                  </a:lnTo>
                  <a:lnTo>
                    <a:pt x="44" y="566"/>
                  </a:lnTo>
                  <a:lnTo>
                    <a:pt x="44" y="566"/>
                  </a:lnTo>
                  <a:lnTo>
                    <a:pt x="44" y="566"/>
                  </a:lnTo>
                  <a:lnTo>
                    <a:pt x="39" y="566"/>
                  </a:lnTo>
                  <a:lnTo>
                    <a:pt x="39" y="566"/>
                  </a:lnTo>
                  <a:lnTo>
                    <a:pt x="39" y="566"/>
                  </a:lnTo>
                  <a:lnTo>
                    <a:pt x="34" y="571"/>
                  </a:lnTo>
                  <a:lnTo>
                    <a:pt x="34" y="571"/>
                  </a:lnTo>
                  <a:lnTo>
                    <a:pt x="29" y="571"/>
                  </a:lnTo>
                  <a:lnTo>
                    <a:pt x="29" y="571"/>
                  </a:lnTo>
                  <a:lnTo>
                    <a:pt x="29" y="571"/>
                  </a:lnTo>
                  <a:lnTo>
                    <a:pt x="29" y="576"/>
                  </a:lnTo>
                  <a:lnTo>
                    <a:pt x="29" y="576"/>
                  </a:lnTo>
                  <a:lnTo>
                    <a:pt x="29" y="576"/>
                  </a:lnTo>
                  <a:lnTo>
                    <a:pt x="29" y="581"/>
                  </a:lnTo>
                  <a:lnTo>
                    <a:pt x="29" y="581"/>
                  </a:lnTo>
                  <a:lnTo>
                    <a:pt x="29" y="581"/>
                  </a:lnTo>
                  <a:lnTo>
                    <a:pt x="24" y="585"/>
                  </a:lnTo>
                  <a:lnTo>
                    <a:pt x="24" y="585"/>
                  </a:lnTo>
                  <a:lnTo>
                    <a:pt x="19" y="585"/>
                  </a:lnTo>
                  <a:lnTo>
                    <a:pt x="19" y="585"/>
                  </a:lnTo>
                  <a:lnTo>
                    <a:pt x="19" y="585"/>
                  </a:lnTo>
                  <a:lnTo>
                    <a:pt x="14" y="581"/>
                  </a:lnTo>
                  <a:lnTo>
                    <a:pt x="14" y="581"/>
                  </a:lnTo>
                  <a:lnTo>
                    <a:pt x="14" y="581"/>
                  </a:lnTo>
                  <a:lnTo>
                    <a:pt x="10" y="581"/>
                  </a:lnTo>
                  <a:lnTo>
                    <a:pt x="5" y="585"/>
                  </a:lnTo>
                  <a:lnTo>
                    <a:pt x="5" y="585"/>
                  </a:lnTo>
                  <a:lnTo>
                    <a:pt x="5" y="585"/>
                  </a:lnTo>
                  <a:lnTo>
                    <a:pt x="5" y="585"/>
                  </a:lnTo>
                  <a:lnTo>
                    <a:pt x="5" y="581"/>
                  </a:lnTo>
                  <a:lnTo>
                    <a:pt x="5" y="581"/>
                  </a:lnTo>
                  <a:lnTo>
                    <a:pt x="5" y="581"/>
                  </a:lnTo>
                  <a:lnTo>
                    <a:pt x="10" y="581"/>
                  </a:lnTo>
                  <a:lnTo>
                    <a:pt x="10" y="576"/>
                  </a:lnTo>
                  <a:lnTo>
                    <a:pt x="10" y="576"/>
                  </a:lnTo>
                  <a:lnTo>
                    <a:pt x="10" y="576"/>
                  </a:lnTo>
                  <a:lnTo>
                    <a:pt x="5" y="571"/>
                  </a:lnTo>
                  <a:lnTo>
                    <a:pt x="5" y="566"/>
                  </a:lnTo>
                  <a:lnTo>
                    <a:pt x="5" y="566"/>
                  </a:lnTo>
                  <a:lnTo>
                    <a:pt x="5" y="566"/>
                  </a:lnTo>
                  <a:lnTo>
                    <a:pt x="5" y="561"/>
                  </a:lnTo>
                  <a:lnTo>
                    <a:pt x="10" y="561"/>
                  </a:lnTo>
                  <a:lnTo>
                    <a:pt x="10" y="561"/>
                  </a:lnTo>
                  <a:lnTo>
                    <a:pt x="14" y="561"/>
                  </a:lnTo>
                  <a:lnTo>
                    <a:pt x="14" y="556"/>
                  </a:lnTo>
                  <a:lnTo>
                    <a:pt x="14" y="556"/>
                  </a:lnTo>
                  <a:lnTo>
                    <a:pt x="14" y="556"/>
                  </a:lnTo>
                  <a:lnTo>
                    <a:pt x="14" y="552"/>
                  </a:lnTo>
                  <a:lnTo>
                    <a:pt x="19" y="552"/>
                  </a:lnTo>
                  <a:lnTo>
                    <a:pt x="24" y="547"/>
                  </a:lnTo>
                  <a:lnTo>
                    <a:pt x="29" y="542"/>
                  </a:lnTo>
                  <a:lnTo>
                    <a:pt x="34" y="537"/>
                  </a:lnTo>
                  <a:lnTo>
                    <a:pt x="34" y="537"/>
                  </a:lnTo>
                  <a:lnTo>
                    <a:pt x="44" y="537"/>
                  </a:lnTo>
                  <a:lnTo>
                    <a:pt x="44" y="532"/>
                  </a:lnTo>
                  <a:lnTo>
                    <a:pt x="44" y="527"/>
                  </a:lnTo>
                  <a:lnTo>
                    <a:pt x="44" y="527"/>
                  </a:lnTo>
                  <a:lnTo>
                    <a:pt x="44" y="522"/>
                  </a:lnTo>
                  <a:lnTo>
                    <a:pt x="44" y="522"/>
                  </a:lnTo>
                  <a:lnTo>
                    <a:pt x="44" y="522"/>
                  </a:lnTo>
                  <a:lnTo>
                    <a:pt x="44" y="518"/>
                  </a:lnTo>
                  <a:lnTo>
                    <a:pt x="44" y="518"/>
                  </a:lnTo>
                  <a:lnTo>
                    <a:pt x="44" y="518"/>
                  </a:lnTo>
                  <a:lnTo>
                    <a:pt x="44" y="513"/>
                  </a:lnTo>
                  <a:lnTo>
                    <a:pt x="44" y="513"/>
                  </a:lnTo>
                  <a:lnTo>
                    <a:pt x="48" y="513"/>
                  </a:lnTo>
                  <a:lnTo>
                    <a:pt x="48" y="513"/>
                  </a:lnTo>
                  <a:lnTo>
                    <a:pt x="53" y="518"/>
                  </a:lnTo>
                  <a:lnTo>
                    <a:pt x="53" y="518"/>
                  </a:lnTo>
                  <a:lnTo>
                    <a:pt x="53" y="522"/>
                  </a:lnTo>
                  <a:lnTo>
                    <a:pt x="58" y="522"/>
                  </a:lnTo>
                  <a:lnTo>
                    <a:pt x="58" y="518"/>
                  </a:lnTo>
                  <a:lnTo>
                    <a:pt x="63" y="518"/>
                  </a:lnTo>
                  <a:lnTo>
                    <a:pt x="63" y="518"/>
                  </a:lnTo>
                  <a:lnTo>
                    <a:pt x="63" y="518"/>
                  </a:lnTo>
                  <a:lnTo>
                    <a:pt x="63" y="513"/>
                  </a:lnTo>
                  <a:lnTo>
                    <a:pt x="58" y="513"/>
                  </a:lnTo>
                  <a:lnTo>
                    <a:pt x="63" y="513"/>
                  </a:lnTo>
                  <a:lnTo>
                    <a:pt x="63" y="513"/>
                  </a:lnTo>
                  <a:lnTo>
                    <a:pt x="63" y="508"/>
                  </a:lnTo>
                  <a:lnTo>
                    <a:pt x="68" y="508"/>
                  </a:lnTo>
                  <a:lnTo>
                    <a:pt x="68" y="508"/>
                  </a:lnTo>
                  <a:lnTo>
                    <a:pt x="68" y="503"/>
                  </a:lnTo>
                  <a:lnTo>
                    <a:pt x="73" y="503"/>
                  </a:lnTo>
                  <a:lnTo>
                    <a:pt x="73" y="503"/>
                  </a:lnTo>
                  <a:lnTo>
                    <a:pt x="77" y="498"/>
                  </a:lnTo>
                  <a:lnTo>
                    <a:pt x="77" y="493"/>
                  </a:lnTo>
                  <a:lnTo>
                    <a:pt x="77" y="493"/>
                  </a:lnTo>
                  <a:lnTo>
                    <a:pt x="77" y="493"/>
                  </a:lnTo>
                  <a:lnTo>
                    <a:pt x="73" y="493"/>
                  </a:lnTo>
                  <a:lnTo>
                    <a:pt x="73" y="489"/>
                  </a:lnTo>
                  <a:lnTo>
                    <a:pt x="73" y="489"/>
                  </a:lnTo>
                  <a:lnTo>
                    <a:pt x="68" y="484"/>
                  </a:lnTo>
                  <a:lnTo>
                    <a:pt x="68" y="484"/>
                  </a:lnTo>
                  <a:lnTo>
                    <a:pt x="63" y="484"/>
                  </a:lnTo>
                  <a:lnTo>
                    <a:pt x="63" y="484"/>
                  </a:lnTo>
                  <a:lnTo>
                    <a:pt x="63" y="484"/>
                  </a:lnTo>
                  <a:lnTo>
                    <a:pt x="63" y="479"/>
                  </a:lnTo>
                  <a:lnTo>
                    <a:pt x="58" y="479"/>
                  </a:lnTo>
                  <a:lnTo>
                    <a:pt x="58" y="479"/>
                  </a:lnTo>
                  <a:lnTo>
                    <a:pt x="53" y="474"/>
                  </a:lnTo>
                  <a:lnTo>
                    <a:pt x="48" y="474"/>
                  </a:lnTo>
                  <a:lnTo>
                    <a:pt x="48" y="474"/>
                  </a:lnTo>
                  <a:lnTo>
                    <a:pt x="48" y="469"/>
                  </a:lnTo>
                  <a:lnTo>
                    <a:pt x="44" y="469"/>
                  </a:lnTo>
                  <a:lnTo>
                    <a:pt x="39" y="469"/>
                  </a:lnTo>
                  <a:lnTo>
                    <a:pt x="34" y="469"/>
                  </a:lnTo>
                  <a:lnTo>
                    <a:pt x="34" y="464"/>
                  </a:lnTo>
                  <a:lnTo>
                    <a:pt x="29" y="464"/>
                  </a:lnTo>
                  <a:lnTo>
                    <a:pt x="24" y="464"/>
                  </a:lnTo>
                  <a:lnTo>
                    <a:pt x="24" y="464"/>
                  </a:lnTo>
                  <a:lnTo>
                    <a:pt x="19" y="464"/>
                  </a:lnTo>
                  <a:lnTo>
                    <a:pt x="19" y="464"/>
                  </a:lnTo>
                  <a:lnTo>
                    <a:pt x="14" y="469"/>
                  </a:lnTo>
                  <a:lnTo>
                    <a:pt x="14" y="469"/>
                  </a:lnTo>
                  <a:lnTo>
                    <a:pt x="14" y="474"/>
                  </a:lnTo>
                  <a:lnTo>
                    <a:pt x="10" y="474"/>
                  </a:lnTo>
                  <a:lnTo>
                    <a:pt x="10" y="474"/>
                  </a:lnTo>
                  <a:lnTo>
                    <a:pt x="10" y="469"/>
                  </a:lnTo>
                  <a:lnTo>
                    <a:pt x="5" y="469"/>
                  </a:lnTo>
                  <a:lnTo>
                    <a:pt x="5" y="469"/>
                  </a:lnTo>
                  <a:lnTo>
                    <a:pt x="5" y="469"/>
                  </a:lnTo>
                  <a:lnTo>
                    <a:pt x="5" y="469"/>
                  </a:lnTo>
                  <a:lnTo>
                    <a:pt x="5" y="469"/>
                  </a:lnTo>
                  <a:lnTo>
                    <a:pt x="5" y="464"/>
                  </a:lnTo>
                  <a:lnTo>
                    <a:pt x="5" y="464"/>
                  </a:lnTo>
                  <a:lnTo>
                    <a:pt x="10" y="460"/>
                  </a:lnTo>
                  <a:lnTo>
                    <a:pt x="10" y="460"/>
                  </a:lnTo>
                  <a:lnTo>
                    <a:pt x="10" y="460"/>
                  </a:lnTo>
                  <a:lnTo>
                    <a:pt x="10" y="455"/>
                  </a:lnTo>
                  <a:lnTo>
                    <a:pt x="10" y="455"/>
                  </a:lnTo>
                  <a:lnTo>
                    <a:pt x="10" y="455"/>
                  </a:lnTo>
                  <a:lnTo>
                    <a:pt x="10" y="450"/>
                  </a:lnTo>
                  <a:lnTo>
                    <a:pt x="10" y="450"/>
                  </a:lnTo>
                  <a:lnTo>
                    <a:pt x="10" y="450"/>
                  </a:lnTo>
                  <a:lnTo>
                    <a:pt x="10" y="450"/>
                  </a:lnTo>
                  <a:lnTo>
                    <a:pt x="10" y="450"/>
                  </a:lnTo>
                  <a:lnTo>
                    <a:pt x="10" y="445"/>
                  </a:lnTo>
                  <a:lnTo>
                    <a:pt x="5" y="445"/>
                  </a:lnTo>
                  <a:lnTo>
                    <a:pt x="5" y="445"/>
                  </a:lnTo>
                  <a:lnTo>
                    <a:pt x="5" y="440"/>
                  </a:lnTo>
                  <a:lnTo>
                    <a:pt x="5" y="440"/>
                  </a:lnTo>
                  <a:lnTo>
                    <a:pt x="5" y="440"/>
                  </a:lnTo>
                  <a:lnTo>
                    <a:pt x="5" y="435"/>
                  </a:lnTo>
                  <a:lnTo>
                    <a:pt x="5" y="431"/>
                  </a:lnTo>
                  <a:lnTo>
                    <a:pt x="5" y="431"/>
                  </a:lnTo>
                  <a:lnTo>
                    <a:pt x="5" y="426"/>
                  </a:lnTo>
                  <a:lnTo>
                    <a:pt x="5" y="426"/>
                  </a:lnTo>
                  <a:lnTo>
                    <a:pt x="5" y="421"/>
                  </a:lnTo>
                  <a:lnTo>
                    <a:pt x="0" y="416"/>
                  </a:lnTo>
                  <a:lnTo>
                    <a:pt x="0" y="416"/>
                  </a:lnTo>
                  <a:lnTo>
                    <a:pt x="0" y="416"/>
                  </a:lnTo>
                  <a:lnTo>
                    <a:pt x="0" y="411"/>
                  </a:lnTo>
                  <a:lnTo>
                    <a:pt x="0" y="411"/>
                  </a:lnTo>
                  <a:lnTo>
                    <a:pt x="0" y="411"/>
                  </a:lnTo>
                  <a:lnTo>
                    <a:pt x="0" y="406"/>
                  </a:lnTo>
                  <a:lnTo>
                    <a:pt x="0" y="406"/>
                  </a:lnTo>
                  <a:lnTo>
                    <a:pt x="0" y="406"/>
                  </a:lnTo>
                  <a:lnTo>
                    <a:pt x="0" y="406"/>
                  </a:lnTo>
                  <a:lnTo>
                    <a:pt x="5" y="406"/>
                  </a:lnTo>
                  <a:lnTo>
                    <a:pt x="5" y="406"/>
                  </a:lnTo>
                  <a:lnTo>
                    <a:pt x="5" y="406"/>
                  </a:lnTo>
                  <a:lnTo>
                    <a:pt x="10" y="406"/>
                  </a:lnTo>
                  <a:lnTo>
                    <a:pt x="10" y="406"/>
                  </a:lnTo>
                  <a:lnTo>
                    <a:pt x="14" y="406"/>
                  </a:lnTo>
                  <a:lnTo>
                    <a:pt x="14" y="406"/>
                  </a:lnTo>
                  <a:lnTo>
                    <a:pt x="19" y="406"/>
                  </a:lnTo>
                  <a:lnTo>
                    <a:pt x="24" y="406"/>
                  </a:lnTo>
                  <a:lnTo>
                    <a:pt x="24" y="406"/>
                  </a:lnTo>
                  <a:lnTo>
                    <a:pt x="24" y="402"/>
                  </a:lnTo>
                  <a:lnTo>
                    <a:pt x="24" y="402"/>
                  </a:lnTo>
                  <a:lnTo>
                    <a:pt x="24" y="397"/>
                  </a:lnTo>
                  <a:lnTo>
                    <a:pt x="24" y="397"/>
                  </a:lnTo>
                  <a:lnTo>
                    <a:pt x="24" y="392"/>
                  </a:lnTo>
                  <a:lnTo>
                    <a:pt x="24" y="387"/>
                  </a:lnTo>
                  <a:lnTo>
                    <a:pt x="24" y="387"/>
                  </a:lnTo>
                  <a:lnTo>
                    <a:pt x="24" y="382"/>
                  </a:lnTo>
                  <a:lnTo>
                    <a:pt x="24" y="382"/>
                  </a:lnTo>
                  <a:lnTo>
                    <a:pt x="19" y="382"/>
                  </a:lnTo>
                  <a:lnTo>
                    <a:pt x="19" y="382"/>
                  </a:lnTo>
                  <a:lnTo>
                    <a:pt x="19" y="382"/>
                  </a:lnTo>
                  <a:lnTo>
                    <a:pt x="14" y="382"/>
                  </a:lnTo>
                  <a:lnTo>
                    <a:pt x="14" y="377"/>
                  </a:lnTo>
                  <a:lnTo>
                    <a:pt x="14" y="377"/>
                  </a:lnTo>
                  <a:lnTo>
                    <a:pt x="14" y="377"/>
                  </a:lnTo>
                  <a:lnTo>
                    <a:pt x="19" y="377"/>
                  </a:lnTo>
                  <a:lnTo>
                    <a:pt x="19" y="377"/>
                  </a:lnTo>
                  <a:lnTo>
                    <a:pt x="19" y="377"/>
                  </a:lnTo>
                  <a:lnTo>
                    <a:pt x="19" y="373"/>
                  </a:lnTo>
                  <a:lnTo>
                    <a:pt x="24" y="373"/>
                  </a:lnTo>
                  <a:lnTo>
                    <a:pt x="24" y="368"/>
                  </a:lnTo>
                  <a:lnTo>
                    <a:pt x="24" y="363"/>
                  </a:lnTo>
                  <a:lnTo>
                    <a:pt x="24" y="363"/>
                  </a:lnTo>
                  <a:lnTo>
                    <a:pt x="24" y="358"/>
                  </a:lnTo>
                  <a:lnTo>
                    <a:pt x="24" y="358"/>
                  </a:lnTo>
                  <a:lnTo>
                    <a:pt x="29" y="353"/>
                  </a:lnTo>
                  <a:lnTo>
                    <a:pt x="29" y="353"/>
                  </a:lnTo>
                  <a:lnTo>
                    <a:pt x="29" y="348"/>
                  </a:lnTo>
                  <a:lnTo>
                    <a:pt x="29" y="348"/>
                  </a:lnTo>
                  <a:lnTo>
                    <a:pt x="29" y="348"/>
                  </a:lnTo>
                  <a:lnTo>
                    <a:pt x="29" y="344"/>
                  </a:lnTo>
                  <a:lnTo>
                    <a:pt x="24" y="344"/>
                  </a:lnTo>
                  <a:lnTo>
                    <a:pt x="19" y="344"/>
                  </a:lnTo>
                  <a:lnTo>
                    <a:pt x="19" y="344"/>
                  </a:lnTo>
                  <a:lnTo>
                    <a:pt x="19" y="344"/>
                  </a:lnTo>
                  <a:lnTo>
                    <a:pt x="19" y="339"/>
                  </a:lnTo>
                  <a:lnTo>
                    <a:pt x="19" y="339"/>
                  </a:lnTo>
                  <a:lnTo>
                    <a:pt x="19" y="339"/>
                  </a:lnTo>
                  <a:lnTo>
                    <a:pt x="19" y="339"/>
                  </a:lnTo>
                  <a:lnTo>
                    <a:pt x="19" y="339"/>
                  </a:lnTo>
                  <a:lnTo>
                    <a:pt x="19" y="339"/>
                  </a:lnTo>
                  <a:lnTo>
                    <a:pt x="19" y="339"/>
                  </a:lnTo>
                  <a:lnTo>
                    <a:pt x="19" y="339"/>
                  </a:lnTo>
                  <a:lnTo>
                    <a:pt x="19" y="334"/>
                  </a:lnTo>
                  <a:lnTo>
                    <a:pt x="19" y="329"/>
                  </a:lnTo>
                  <a:lnTo>
                    <a:pt x="19" y="329"/>
                  </a:lnTo>
                  <a:lnTo>
                    <a:pt x="19" y="329"/>
                  </a:lnTo>
                  <a:lnTo>
                    <a:pt x="19" y="329"/>
                  </a:lnTo>
                  <a:lnTo>
                    <a:pt x="19" y="329"/>
                  </a:lnTo>
                  <a:lnTo>
                    <a:pt x="19" y="329"/>
                  </a:lnTo>
                  <a:lnTo>
                    <a:pt x="24" y="329"/>
                  </a:lnTo>
                  <a:lnTo>
                    <a:pt x="24" y="329"/>
                  </a:lnTo>
                  <a:lnTo>
                    <a:pt x="24" y="329"/>
                  </a:lnTo>
                  <a:lnTo>
                    <a:pt x="29" y="329"/>
                  </a:lnTo>
                  <a:lnTo>
                    <a:pt x="29" y="329"/>
                  </a:lnTo>
                  <a:lnTo>
                    <a:pt x="29" y="324"/>
                  </a:lnTo>
                  <a:lnTo>
                    <a:pt x="34" y="324"/>
                  </a:lnTo>
                  <a:lnTo>
                    <a:pt x="34" y="324"/>
                  </a:lnTo>
                  <a:lnTo>
                    <a:pt x="39" y="319"/>
                  </a:lnTo>
                  <a:lnTo>
                    <a:pt x="39" y="319"/>
                  </a:lnTo>
                  <a:lnTo>
                    <a:pt x="39" y="314"/>
                  </a:lnTo>
                  <a:lnTo>
                    <a:pt x="39" y="314"/>
                  </a:lnTo>
                  <a:lnTo>
                    <a:pt x="39" y="314"/>
                  </a:lnTo>
                  <a:lnTo>
                    <a:pt x="39" y="310"/>
                  </a:lnTo>
                  <a:lnTo>
                    <a:pt x="39" y="310"/>
                  </a:lnTo>
                  <a:lnTo>
                    <a:pt x="39" y="310"/>
                  </a:lnTo>
                  <a:lnTo>
                    <a:pt x="39" y="305"/>
                  </a:lnTo>
                  <a:lnTo>
                    <a:pt x="39" y="305"/>
                  </a:lnTo>
                  <a:lnTo>
                    <a:pt x="39" y="305"/>
                  </a:lnTo>
                  <a:lnTo>
                    <a:pt x="44" y="305"/>
                  </a:lnTo>
                  <a:lnTo>
                    <a:pt x="44" y="305"/>
                  </a:lnTo>
                  <a:lnTo>
                    <a:pt x="48" y="305"/>
                  </a:lnTo>
                  <a:lnTo>
                    <a:pt x="48" y="305"/>
                  </a:lnTo>
                  <a:lnTo>
                    <a:pt x="48" y="305"/>
                  </a:lnTo>
                  <a:lnTo>
                    <a:pt x="53" y="300"/>
                  </a:lnTo>
                  <a:lnTo>
                    <a:pt x="53" y="300"/>
                  </a:lnTo>
                  <a:lnTo>
                    <a:pt x="53" y="300"/>
                  </a:lnTo>
                  <a:lnTo>
                    <a:pt x="53" y="295"/>
                  </a:lnTo>
                  <a:lnTo>
                    <a:pt x="53" y="295"/>
                  </a:lnTo>
                  <a:lnTo>
                    <a:pt x="58" y="295"/>
                  </a:lnTo>
                  <a:lnTo>
                    <a:pt x="58" y="290"/>
                  </a:lnTo>
                  <a:lnTo>
                    <a:pt x="58" y="290"/>
                  </a:lnTo>
                  <a:lnTo>
                    <a:pt x="58" y="290"/>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32" name="Freeform 97">
              <a:extLst>
                <a:ext uri="{FF2B5EF4-FFF2-40B4-BE49-F238E27FC236}">
                  <a16:creationId xmlns:a16="http://schemas.microsoft.com/office/drawing/2014/main" xmlns="" id="{2736A72C-1728-4C4E-84B8-69C2F49D8EB8}"/>
                </a:ext>
              </a:extLst>
            </p:cNvPr>
            <p:cNvSpPr>
              <a:spLocks/>
            </p:cNvSpPr>
            <p:nvPr/>
          </p:nvSpPr>
          <p:spPr bwMode="auto">
            <a:xfrm>
              <a:off x="10034045" y="1705736"/>
              <a:ext cx="569469" cy="602482"/>
            </a:xfrm>
            <a:custGeom>
              <a:avLst/>
              <a:gdLst>
                <a:gd name="T0" fmla="*/ 72 w 595"/>
                <a:gd name="T1" fmla="*/ 266 h 706"/>
                <a:gd name="T2" fmla="*/ 106 w 595"/>
                <a:gd name="T3" fmla="*/ 213 h 706"/>
                <a:gd name="T4" fmla="*/ 130 w 595"/>
                <a:gd name="T5" fmla="*/ 184 h 706"/>
                <a:gd name="T6" fmla="*/ 125 w 595"/>
                <a:gd name="T7" fmla="*/ 174 h 706"/>
                <a:gd name="T8" fmla="*/ 116 w 595"/>
                <a:gd name="T9" fmla="*/ 165 h 706"/>
                <a:gd name="T10" fmla="*/ 106 w 595"/>
                <a:gd name="T11" fmla="*/ 160 h 706"/>
                <a:gd name="T12" fmla="*/ 101 w 595"/>
                <a:gd name="T13" fmla="*/ 150 h 706"/>
                <a:gd name="T14" fmla="*/ 111 w 595"/>
                <a:gd name="T15" fmla="*/ 140 h 706"/>
                <a:gd name="T16" fmla="*/ 125 w 595"/>
                <a:gd name="T17" fmla="*/ 126 h 706"/>
                <a:gd name="T18" fmla="*/ 125 w 595"/>
                <a:gd name="T19" fmla="*/ 116 h 706"/>
                <a:gd name="T20" fmla="*/ 164 w 595"/>
                <a:gd name="T21" fmla="*/ 107 h 706"/>
                <a:gd name="T22" fmla="*/ 179 w 595"/>
                <a:gd name="T23" fmla="*/ 107 h 706"/>
                <a:gd name="T24" fmla="*/ 184 w 595"/>
                <a:gd name="T25" fmla="*/ 107 h 706"/>
                <a:gd name="T26" fmla="*/ 203 w 595"/>
                <a:gd name="T27" fmla="*/ 92 h 706"/>
                <a:gd name="T28" fmla="*/ 242 w 595"/>
                <a:gd name="T29" fmla="*/ 68 h 706"/>
                <a:gd name="T30" fmla="*/ 290 w 595"/>
                <a:gd name="T31" fmla="*/ 44 h 706"/>
                <a:gd name="T32" fmla="*/ 300 w 595"/>
                <a:gd name="T33" fmla="*/ 5 h 706"/>
                <a:gd name="T34" fmla="*/ 338 w 595"/>
                <a:gd name="T35" fmla="*/ 15 h 706"/>
                <a:gd name="T36" fmla="*/ 411 w 595"/>
                <a:gd name="T37" fmla="*/ 20 h 706"/>
                <a:gd name="T38" fmla="*/ 435 w 595"/>
                <a:gd name="T39" fmla="*/ 39 h 706"/>
                <a:gd name="T40" fmla="*/ 450 w 595"/>
                <a:gd name="T41" fmla="*/ 58 h 706"/>
                <a:gd name="T42" fmla="*/ 488 w 595"/>
                <a:gd name="T43" fmla="*/ 34 h 706"/>
                <a:gd name="T44" fmla="*/ 532 w 595"/>
                <a:gd name="T45" fmla="*/ 39 h 706"/>
                <a:gd name="T46" fmla="*/ 547 w 595"/>
                <a:gd name="T47" fmla="*/ 53 h 706"/>
                <a:gd name="T48" fmla="*/ 551 w 595"/>
                <a:gd name="T49" fmla="*/ 73 h 706"/>
                <a:gd name="T50" fmla="*/ 580 w 595"/>
                <a:gd name="T51" fmla="*/ 78 h 706"/>
                <a:gd name="T52" fmla="*/ 580 w 595"/>
                <a:gd name="T53" fmla="*/ 111 h 706"/>
                <a:gd name="T54" fmla="*/ 585 w 595"/>
                <a:gd name="T55" fmla="*/ 126 h 706"/>
                <a:gd name="T56" fmla="*/ 590 w 595"/>
                <a:gd name="T57" fmla="*/ 155 h 706"/>
                <a:gd name="T58" fmla="*/ 595 w 595"/>
                <a:gd name="T59" fmla="*/ 184 h 706"/>
                <a:gd name="T60" fmla="*/ 576 w 595"/>
                <a:gd name="T61" fmla="*/ 194 h 706"/>
                <a:gd name="T62" fmla="*/ 537 w 595"/>
                <a:gd name="T63" fmla="*/ 218 h 706"/>
                <a:gd name="T64" fmla="*/ 513 w 595"/>
                <a:gd name="T65" fmla="*/ 237 h 706"/>
                <a:gd name="T66" fmla="*/ 493 w 595"/>
                <a:gd name="T67" fmla="*/ 237 h 706"/>
                <a:gd name="T68" fmla="*/ 474 w 595"/>
                <a:gd name="T69" fmla="*/ 252 h 706"/>
                <a:gd name="T70" fmla="*/ 445 w 595"/>
                <a:gd name="T71" fmla="*/ 266 h 706"/>
                <a:gd name="T72" fmla="*/ 421 w 595"/>
                <a:gd name="T73" fmla="*/ 319 h 706"/>
                <a:gd name="T74" fmla="*/ 421 w 595"/>
                <a:gd name="T75" fmla="*/ 344 h 706"/>
                <a:gd name="T76" fmla="*/ 416 w 595"/>
                <a:gd name="T77" fmla="*/ 377 h 706"/>
                <a:gd name="T78" fmla="*/ 401 w 595"/>
                <a:gd name="T79" fmla="*/ 397 h 706"/>
                <a:gd name="T80" fmla="*/ 387 w 595"/>
                <a:gd name="T81" fmla="*/ 416 h 706"/>
                <a:gd name="T82" fmla="*/ 372 w 595"/>
                <a:gd name="T83" fmla="*/ 431 h 706"/>
                <a:gd name="T84" fmla="*/ 377 w 595"/>
                <a:gd name="T85" fmla="*/ 450 h 706"/>
                <a:gd name="T86" fmla="*/ 372 w 595"/>
                <a:gd name="T87" fmla="*/ 474 h 706"/>
                <a:gd name="T88" fmla="*/ 363 w 595"/>
                <a:gd name="T89" fmla="*/ 498 h 706"/>
                <a:gd name="T90" fmla="*/ 358 w 595"/>
                <a:gd name="T91" fmla="*/ 518 h 706"/>
                <a:gd name="T92" fmla="*/ 363 w 595"/>
                <a:gd name="T93" fmla="*/ 547 h 706"/>
                <a:gd name="T94" fmla="*/ 348 w 595"/>
                <a:gd name="T95" fmla="*/ 576 h 706"/>
                <a:gd name="T96" fmla="*/ 305 w 595"/>
                <a:gd name="T97" fmla="*/ 581 h 706"/>
                <a:gd name="T98" fmla="*/ 251 w 595"/>
                <a:gd name="T99" fmla="*/ 644 h 706"/>
                <a:gd name="T100" fmla="*/ 213 w 595"/>
                <a:gd name="T101" fmla="*/ 702 h 706"/>
                <a:gd name="T102" fmla="*/ 174 w 595"/>
                <a:gd name="T103" fmla="*/ 668 h 706"/>
                <a:gd name="T104" fmla="*/ 135 w 595"/>
                <a:gd name="T105" fmla="*/ 648 h 706"/>
                <a:gd name="T106" fmla="*/ 106 w 595"/>
                <a:gd name="T107" fmla="*/ 619 h 706"/>
                <a:gd name="T108" fmla="*/ 72 w 595"/>
                <a:gd name="T109" fmla="*/ 581 h 706"/>
                <a:gd name="T110" fmla="*/ 67 w 595"/>
                <a:gd name="T111" fmla="*/ 561 h 706"/>
                <a:gd name="T112" fmla="*/ 24 w 595"/>
                <a:gd name="T113" fmla="*/ 523 h 706"/>
                <a:gd name="T114" fmla="*/ 9 w 595"/>
                <a:gd name="T115" fmla="*/ 489 h 706"/>
                <a:gd name="T116" fmla="*/ 38 w 595"/>
                <a:gd name="T117" fmla="*/ 469 h 706"/>
                <a:gd name="T118" fmla="*/ 53 w 595"/>
                <a:gd name="T119" fmla="*/ 450 h 706"/>
                <a:gd name="T120" fmla="*/ 63 w 595"/>
                <a:gd name="T121" fmla="*/ 416 h 706"/>
                <a:gd name="T122" fmla="*/ 87 w 595"/>
                <a:gd name="T123" fmla="*/ 358 h 706"/>
                <a:gd name="T124" fmla="*/ 77 w 595"/>
                <a:gd name="T125" fmla="*/ 319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5" h="706">
                  <a:moveTo>
                    <a:pt x="82" y="310"/>
                  </a:moveTo>
                  <a:lnTo>
                    <a:pt x="77" y="310"/>
                  </a:lnTo>
                  <a:lnTo>
                    <a:pt x="72" y="310"/>
                  </a:lnTo>
                  <a:lnTo>
                    <a:pt x="72" y="305"/>
                  </a:lnTo>
                  <a:lnTo>
                    <a:pt x="72" y="300"/>
                  </a:lnTo>
                  <a:lnTo>
                    <a:pt x="67" y="295"/>
                  </a:lnTo>
                  <a:lnTo>
                    <a:pt x="67" y="286"/>
                  </a:lnTo>
                  <a:lnTo>
                    <a:pt x="67" y="286"/>
                  </a:lnTo>
                  <a:lnTo>
                    <a:pt x="67" y="281"/>
                  </a:lnTo>
                  <a:lnTo>
                    <a:pt x="72" y="276"/>
                  </a:lnTo>
                  <a:lnTo>
                    <a:pt x="72" y="276"/>
                  </a:lnTo>
                  <a:lnTo>
                    <a:pt x="72" y="271"/>
                  </a:lnTo>
                  <a:lnTo>
                    <a:pt x="72" y="271"/>
                  </a:lnTo>
                  <a:lnTo>
                    <a:pt x="72" y="271"/>
                  </a:lnTo>
                  <a:lnTo>
                    <a:pt x="72" y="271"/>
                  </a:lnTo>
                  <a:lnTo>
                    <a:pt x="72" y="266"/>
                  </a:lnTo>
                  <a:lnTo>
                    <a:pt x="72" y="261"/>
                  </a:lnTo>
                  <a:lnTo>
                    <a:pt x="72" y="261"/>
                  </a:lnTo>
                  <a:lnTo>
                    <a:pt x="72" y="257"/>
                  </a:lnTo>
                  <a:lnTo>
                    <a:pt x="72" y="257"/>
                  </a:lnTo>
                  <a:lnTo>
                    <a:pt x="72" y="252"/>
                  </a:lnTo>
                  <a:lnTo>
                    <a:pt x="77" y="252"/>
                  </a:lnTo>
                  <a:lnTo>
                    <a:pt x="77" y="247"/>
                  </a:lnTo>
                  <a:lnTo>
                    <a:pt x="82" y="242"/>
                  </a:lnTo>
                  <a:lnTo>
                    <a:pt x="87" y="237"/>
                  </a:lnTo>
                  <a:lnTo>
                    <a:pt x="87" y="237"/>
                  </a:lnTo>
                  <a:lnTo>
                    <a:pt x="92" y="232"/>
                  </a:lnTo>
                  <a:lnTo>
                    <a:pt x="92" y="232"/>
                  </a:lnTo>
                  <a:lnTo>
                    <a:pt x="96" y="228"/>
                  </a:lnTo>
                  <a:lnTo>
                    <a:pt x="101" y="218"/>
                  </a:lnTo>
                  <a:lnTo>
                    <a:pt x="101" y="213"/>
                  </a:lnTo>
                  <a:lnTo>
                    <a:pt x="106" y="213"/>
                  </a:lnTo>
                  <a:lnTo>
                    <a:pt x="111" y="208"/>
                  </a:lnTo>
                  <a:lnTo>
                    <a:pt x="116" y="203"/>
                  </a:lnTo>
                  <a:lnTo>
                    <a:pt x="121" y="198"/>
                  </a:lnTo>
                  <a:lnTo>
                    <a:pt x="125" y="198"/>
                  </a:lnTo>
                  <a:lnTo>
                    <a:pt x="125" y="194"/>
                  </a:lnTo>
                  <a:lnTo>
                    <a:pt x="125" y="194"/>
                  </a:lnTo>
                  <a:lnTo>
                    <a:pt x="125" y="194"/>
                  </a:lnTo>
                  <a:lnTo>
                    <a:pt x="125" y="189"/>
                  </a:lnTo>
                  <a:lnTo>
                    <a:pt x="125" y="189"/>
                  </a:lnTo>
                  <a:lnTo>
                    <a:pt x="125" y="189"/>
                  </a:lnTo>
                  <a:lnTo>
                    <a:pt x="125" y="189"/>
                  </a:lnTo>
                  <a:lnTo>
                    <a:pt x="125" y="184"/>
                  </a:lnTo>
                  <a:lnTo>
                    <a:pt x="125" y="184"/>
                  </a:lnTo>
                  <a:lnTo>
                    <a:pt x="125" y="184"/>
                  </a:lnTo>
                  <a:lnTo>
                    <a:pt x="130" y="184"/>
                  </a:lnTo>
                  <a:lnTo>
                    <a:pt x="130" y="184"/>
                  </a:lnTo>
                  <a:lnTo>
                    <a:pt x="130" y="184"/>
                  </a:lnTo>
                  <a:lnTo>
                    <a:pt x="130" y="179"/>
                  </a:lnTo>
                  <a:lnTo>
                    <a:pt x="130" y="179"/>
                  </a:lnTo>
                  <a:lnTo>
                    <a:pt x="130" y="179"/>
                  </a:lnTo>
                  <a:lnTo>
                    <a:pt x="130" y="179"/>
                  </a:lnTo>
                  <a:lnTo>
                    <a:pt x="130" y="179"/>
                  </a:lnTo>
                  <a:lnTo>
                    <a:pt x="130" y="179"/>
                  </a:lnTo>
                  <a:lnTo>
                    <a:pt x="130" y="174"/>
                  </a:lnTo>
                  <a:lnTo>
                    <a:pt x="130" y="174"/>
                  </a:lnTo>
                  <a:lnTo>
                    <a:pt x="130" y="174"/>
                  </a:lnTo>
                  <a:lnTo>
                    <a:pt x="130" y="174"/>
                  </a:lnTo>
                  <a:lnTo>
                    <a:pt x="130" y="174"/>
                  </a:lnTo>
                  <a:lnTo>
                    <a:pt x="130" y="169"/>
                  </a:lnTo>
                  <a:lnTo>
                    <a:pt x="125" y="169"/>
                  </a:lnTo>
                  <a:lnTo>
                    <a:pt x="125" y="169"/>
                  </a:lnTo>
                  <a:lnTo>
                    <a:pt x="125" y="174"/>
                  </a:lnTo>
                  <a:lnTo>
                    <a:pt x="125" y="174"/>
                  </a:lnTo>
                  <a:lnTo>
                    <a:pt x="125" y="174"/>
                  </a:lnTo>
                  <a:lnTo>
                    <a:pt x="121" y="174"/>
                  </a:lnTo>
                  <a:lnTo>
                    <a:pt x="121" y="169"/>
                  </a:lnTo>
                  <a:lnTo>
                    <a:pt x="121" y="169"/>
                  </a:lnTo>
                  <a:lnTo>
                    <a:pt x="121" y="169"/>
                  </a:lnTo>
                  <a:lnTo>
                    <a:pt x="121" y="169"/>
                  </a:lnTo>
                  <a:lnTo>
                    <a:pt x="121" y="169"/>
                  </a:lnTo>
                  <a:lnTo>
                    <a:pt x="121" y="165"/>
                  </a:lnTo>
                  <a:lnTo>
                    <a:pt x="121" y="165"/>
                  </a:lnTo>
                  <a:lnTo>
                    <a:pt x="121" y="165"/>
                  </a:lnTo>
                  <a:lnTo>
                    <a:pt x="121" y="165"/>
                  </a:lnTo>
                  <a:lnTo>
                    <a:pt x="121" y="165"/>
                  </a:lnTo>
                  <a:lnTo>
                    <a:pt x="121" y="165"/>
                  </a:lnTo>
                  <a:lnTo>
                    <a:pt x="116" y="165"/>
                  </a:lnTo>
                  <a:lnTo>
                    <a:pt x="116" y="165"/>
                  </a:lnTo>
                  <a:lnTo>
                    <a:pt x="116" y="165"/>
                  </a:lnTo>
                  <a:lnTo>
                    <a:pt x="116" y="165"/>
                  </a:lnTo>
                  <a:lnTo>
                    <a:pt x="116" y="165"/>
                  </a:lnTo>
                  <a:lnTo>
                    <a:pt x="116" y="165"/>
                  </a:lnTo>
                  <a:lnTo>
                    <a:pt x="116" y="160"/>
                  </a:lnTo>
                  <a:lnTo>
                    <a:pt x="116" y="160"/>
                  </a:lnTo>
                  <a:lnTo>
                    <a:pt x="111" y="160"/>
                  </a:lnTo>
                  <a:lnTo>
                    <a:pt x="111" y="160"/>
                  </a:lnTo>
                  <a:lnTo>
                    <a:pt x="111" y="160"/>
                  </a:lnTo>
                  <a:lnTo>
                    <a:pt x="111" y="160"/>
                  </a:lnTo>
                  <a:lnTo>
                    <a:pt x="111" y="165"/>
                  </a:lnTo>
                  <a:lnTo>
                    <a:pt x="106" y="165"/>
                  </a:lnTo>
                  <a:lnTo>
                    <a:pt x="106" y="165"/>
                  </a:lnTo>
                  <a:lnTo>
                    <a:pt x="106" y="165"/>
                  </a:lnTo>
                  <a:lnTo>
                    <a:pt x="106" y="160"/>
                  </a:lnTo>
                  <a:lnTo>
                    <a:pt x="106" y="160"/>
                  </a:lnTo>
                  <a:lnTo>
                    <a:pt x="106" y="160"/>
                  </a:lnTo>
                  <a:lnTo>
                    <a:pt x="106" y="155"/>
                  </a:lnTo>
                  <a:lnTo>
                    <a:pt x="106" y="155"/>
                  </a:lnTo>
                  <a:lnTo>
                    <a:pt x="101" y="155"/>
                  </a:lnTo>
                  <a:lnTo>
                    <a:pt x="101" y="155"/>
                  </a:lnTo>
                  <a:lnTo>
                    <a:pt x="101" y="160"/>
                  </a:lnTo>
                  <a:lnTo>
                    <a:pt x="101" y="155"/>
                  </a:lnTo>
                  <a:lnTo>
                    <a:pt x="96" y="155"/>
                  </a:lnTo>
                  <a:lnTo>
                    <a:pt x="96" y="155"/>
                  </a:lnTo>
                  <a:lnTo>
                    <a:pt x="96" y="155"/>
                  </a:lnTo>
                  <a:lnTo>
                    <a:pt x="96" y="155"/>
                  </a:lnTo>
                  <a:lnTo>
                    <a:pt x="101" y="150"/>
                  </a:lnTo>
                  <a:lnTo>
                    <a:pt x="101" y="150"/>
                  </a:lnTo>
                  <a:lnTo>
                    <a:pt x="101" y="150"/>
                  </a:lnTo>
                  <a:lnTo>
                    <a:pt x="101" y="150"/>
                  </a:lnTo>
                  <a:lnTo>
                    <a:pt x="101" y="150"/>
                  </a:lnTo>
                  <a:lnTo>
                    <a:pt x="101" y="150"/>
                  </a:lnTo>
                  <a:lnTo>
                    <a:pt x="101" y="145"/>
                  </a:lnTo>
                  <a:lnTo>
                    <a:pt x="101" y="145"/>
                  </a:lnTo>
                  <a:lnTo>
                    <a:pt x="101" y="145"/>
                  </a:lnTo>
                  <a:lnTo>
                    <a:pt x="101" y="145"/>
                  </a:lnTo>
                  <a:lnTo>
                    <a:pt x="101" y="145"/>
                  </a:lnTo>
                  <a:lnTo>
                    <a:pt x="101" y="145"/>
                  </a:lnTo>
                  <a:lnTo>
                    <a:pt x="101" y="140"/>
                  </a:lnTo>
                  <a:lnTo>
                    <a:pt x="101" y="140"/>
                  </a:lnTo>
                  <a:lnTo>
                    <a:pt x="101" y="140"/>
                  </a:lnTo>
                  <a:lnTo>
                    <a:pt x="106" y="140"/>
                  </a:lnTo>
                  <a:lnTo>
                    <a:pt x="106" y="145"/>
                  </a:lnTo>
                  <a:lnTo>
                    <a:pt x="106" y="145"/>
                  </a:lnTo>
                  <a:lnTo>
                    <a:pt x="106" y="145"/>
                  </a:lnTo>
                  <a:lnTo>
                    <a:pt x="111" y="145"/>
                  </a:lnTo>
                  <a:lnTo>
                    <a:pt x="111" y="140"/>
                  </a:lnTo>
                  <a:lnTo>
                    <a:pt x="111" y="140"/>
                  </a:lnTo>
                  <a:lnTo>
                    <a:pt x="111" y="140"/>
                  </a:lnTo>
                  <a:lnTo>
                    <a:pt x="116" y="136"/>
                  </a:lnTo>
                  <a:lnTo>
                    <a:pt x="116" y="136"/>
                  </a:lnTo>
                  <a:lnTo>
                    <a:pt x="121" y="136"/>
                  </a:lnTo>
                  <a:lnTo>
                    <a:pt x="121" y="136"/>
                  </a:lnTo>
                  <a:lnTo>
                    <a:pt x="121" y="136"/>
                  </a:lnTo>
                  <a:lnTo>
                    <a:pt x="121" y="131"/>
                  </a:lnTo>
                  <a:lnTo>
                    <a:pt x="121" y="131"/>
                  </a:lnTo>
                  <a:lnTo>
                    <a:pt x="121" y="131"/>
                  </a:lnTo>
                  <a:lnTo>
                    <a:pt x="121" y="131"/>
                  </a:lnTo>
                  <a:lnTo>
                    <a:pt x="121" y="131"/>
                  </a:lnTo>
                  <a:lnTo>
                    <a:pt x="121" y="126"/>
                  </a:lnTo>
                  <a:lnTo>
                    <a:pt x="121" y="126"/>
                  </a:lnTo>
                  <a:lnTo>
                    <a:pt x="121" y="126"/>
                  </a:lnTo>
                  <a:lnTo>
                    <a:pt x="125" y="126"/>
                  </a:lnTo>
                  <a:lnTo>
                    <a:pt x="125" y="126"/>
                  </a:lnTo>
                  <a:lnTo>
                    <a:pt x="125" y="126"/>
                  </a:lnTo>
                  <a:lnTo>
                    <a:pt x="125" y="126"/>
                  </a:lnTo>
                  <a:lnTo>
                    <a:pt x="125" y="126"/>
                  </a:lnTo>
                  <a:lnTo>
                    <a:pt x="125" y="121"/>
                  </a:lnTo>
                  <a:lnTo>
                    <a:pt x="125" y="121"/>
                  </a:lnTo>
                  <a:lnTo>
                    <a:pt x="125" y="121"/>
                  </a:lnTo>
                  <a:lnTo>
                    <a:pt x="125" y="121"/>
                  </a:lnTo>
                  <a:lnTo>
                    <a:pt x="125" y="121"/>
                  </a:lnTo>
                  <a:lnTo>
                    <a:pt x="125" y="121"/>
                  </a:lnTo>
                  <a:lnTo>
                    <a:pt x="125" y="121"/>
                  </a:lnTo>
                  <a:lnTo>
                    <a:pt x="125" y="116"/>
                  </a:lnTo>
                  <a:lnTo>
                    <a:pt x="125" y="116"/>
                  </a:lnTo>
                  <a:lnTo>
                    <a:pt x="125" y="116"/>
                  </a:lnTo>
                  <a:lnTo>
                    <a:pt x="125" y="116"/>
                  </a:lnTo>
                  <a:lnTo>
                    <a:pt x="125" y="116"/>
                  </a:lnTo>
                  <a:lnTo>
                    <a:pt x="130" y="116"/>
                  </a:lnTo>
                  <a:lnTo>
                    <a:pt x="135" y="116"/>
                  </a:lnTo>
                  <a:lnTo>
                    <a:pt x="140" y="116"/>
                  </a:lnTo>
                  <a:lnTo>
                    <a:pt x="140" y="116"/>
                  </a:lnTo>
                  <a:lnTo>
                    <a:pt x="145" y="116"/>
                  </a:lnTo>
                  <a:lnTo>
                    <a:pt x="145" y="111"/>
                  </a:lnTo>
                  <a:lnTo>
                    <a:pt x="150" y="111"/>
                  </a:lnTo>
                  <a:lnTo>
                    <a:pt x="150" y="107"/>
                  </a:lnTo>
                  <a:lnTo>
                    <a:pt x="150" y="107"/>
                  </a:lnTo>
                  <a:lnTo>
                    <a:pt x="150" y="102"/>
                  </a:lnTo>
                  <a:lnTo>
                    <a:pt x="150" y="102"/>
                  </a:lnTo>
                  <a:lnTo>
                    <a:pt x="155" y="102"/>
                  </a:lnTo>
                  <a:lnTo>
                    <a:pt x="155" y="102"/>
                  </a:lnTo>
                  <a:lnTo>
                    <a:pt x="155" y="107"/>
                  </a:lnTo>
                  <a:lnTo>
                    <a:pt x="159" y="107"/>
                  </a:lnTo>
                  <a:lnTo>
                    <a:pt x="164" y="107"/>
                  </a:lnTo>
                  <a:lnTo>
                    <a:pt x="164" y="107"/>
                  </a:lnTo>
                  <a:lnTo>
                    <a:pt x="169" y="107"/>
                  </a:lnTo>
                  <a:lnTo>
                    <a:pt x="169" y="107"/>
                  </a:lnTo>
                  <a:lnTo>
                    <a:pt x="169" y="107"/>
                  </a:lnTo>
                  <a:lnTo>
                    <a:pt x="169" y="107"/>
                  </a:lnTo>
                  <a:lnTo>
                    <a:pt x="169" y="107"/>
                  </a:lnTo>
                  <a:lnTo>
                    <a:pt x="169" y="107"/>
                  </a:lnTo>
                  <a:lnTo>
                    <a:pt x="174" y="107"/>
                  </a:lnTo>
                  <a:lnTo>
                    <a:pt x="174" y="107"/>
                  </a:lnTo>
                  <a:lnTo>
                    <a:pt x="174" y="107"/>
                  </a:lnTo>
                  <a:lnTo>
                    <a:pt x="174" y="107"/>
                  </a:lnTo>
                  <a:lnTo>
                    <a:pt x="174" y="107"/>
                  </a:lnTo>
                  <a:lnTo>
                    <a:pt x="174" y="107"/>
                  </a:lnTo>
                  <a:lnTo>
                    <a:pt x="174" y="107"/>
                  </a:lnTo>
                  <a:lnTo>
                    <a:pt x="179" y="107"/>
                  </a:lnTo>
                  <a:lnTo>
                    <a:pt x="179" y="107"/>
                  </a:lnTo>
                  <a:lnTo>
                    <a:pt x="179" y="107"/>
                  </a:lnTo>
                  <a:lnTo>
                    <a:pt x="174" y="111"/>
                  </a:lnTo>
                  <a:lnTo>
                    <a:pt x="174" y="111"/>
                  </a:lnTo>
                  <a:lnTo>
                    <a:pt x="174" y="111"/>
                  </a:lnTo>
                  <a:lnTo>
                    <a:pt x="174" y="111"/>
                  </a:lnTo>
                  <a:lnTo>
                    <a:pt x="179" y="111"/>
                  </a:lnTo>
                  <a:lnTo>
                    <a:pt x="179" y="116"/>
                  </a:lnTo>
                  <a:lnTo>
                    <a:pt x="184" y="116"/>
                  </a:lnTo>
                  <a:lnTo>
                    <a:pt x="184" y="116"/>
                  </a:lnTo>
                  <a:lnTo>
                    <a:pt x="184" y="111"/>
                  </a:lnTo>
                  <a:lnTo>
                    <a:pt x="188" y="111"/>
                  </a:lnTo>
                  <a:lnTo>
                    <a:pt x="188" y="111"/>
                  </a:lnTo>
                  <a:lnTo>
                    <a:pt x="188" y="111"/>
                  </a:lnTo>
                  <a:lnTo>
                    <a:pt x="188" y="107"/>
                  </a:lnTo>
                  <a:lnTo>
                    <a:pt x="188" y="107"/>
                  </a:lnTo>
                  <a:lnTo>
                    <a:pt x="184" y="107"/>
                  </a:lnTo>
                  <a:lnTo>
                    <a:pt x="184" y="107"/>
                  </a:lnTo>
                  <a:lnTo>
                    <a:pt x="184" y="107"/>
                  </a:lnTo>
                  <a:lnTo>
                    <a:pt x="179" y="107"/>
                  </a:lnTo>
                  <a:lnTo>
                    <a:pt x="179" y="102"/>
                  </a:lnTo>
                  <a:lnTo>
                    <a:pt x="179" y="102"/>
                  </a:lnTo>
                  <a:lnTo>
                    <a:pt x="179" y="107"/>
                  </a:lnTo>
                  <a:lnTo>
                    <a:pt x="184" y="107"/>
                  </a:lnTo>
                  <a:lnTo>
                    <a:pt x="184" y="102"/>
                  </a:lnTo>
                  <a:lnTo>
                    <a:pt x="184" y="102"/>
                  </a:lnTo>
                  <a:lnTo>
                    <a:pt x="188" y="97"/>
                  </a:lnTo>
                  <a:lnTo>
                    <a:pt x="188" y="92"/>
                  </a:lnTo>
                  <a:lnTo>
                    <a:pt x="193" y="92"/>
                  </a:lnTo>
                  <a:lnTo>
                    <a:pt x="193" y="92"/>
                  </a:lnTo>
                  <a:lnTo>
                    <a:pt x="198" y="92"/>
                  </a:lnTo>
                  <a:lnTo>
                    <a:pt x="198" y="92"/>
                  </a:lnTo>
                  <a:lnTo>
                    <a:pt x="203" y="92"/>
                  </a:lnTo>
                  <a:lnTo>
                    <a:pt x="203" y="92"/>
                  </a:lnTo>
                  <a:lnTo>
                    <a:pt x="203" y="92"/>
                  </a:lnTo>
                  <a:lnTo>
                    <a:pt x="208" y="92"/>
                  </a:lnTo>
                  <a:lnTo>
                    <a:pt x="203" y="87"/>
                  </a:lnTo>
                  <a:lnTo>
                    <a:pt x="203" y="87"/>
                  </a:lnTo>
                  <a:lnTo>
                    <a:pt x="203" y="87"/>
                  </a:lnTo>
                  <a:lnTo>
                    <a:pt x="203" y="87"/>
                  </a:lnTo>
                  <a:lnTo>
                    <a:pt x="203" y="82"/>
                  </a:lnTo>
                  <a:lnTo>
                    <a:pt x="203" y="82"/>
                  </a:lnTo>
                  <a:lnTo>
                    <a:pt x="203" y="78"/>
                  </a:lnTo>
                  <a:lnTo>
                    <a:pt x="208" y="78"/>
                  </a:lnTo>
                  <a:lnTo>
                    <a:pt x="213" y="78"/>
                  </a:lnTo>
                  <a:lnTo>
                    <a:pt x="217" y="78"/>
                  </a:lnTo>
                  <a:lnTo>
                    <a:pt x="227" y="73"/>
                  </a:lnTo>
                  <a:lnTo>
                    <a:pt x="237" y="68"/>
                  </a:lnTo>
                  <a:lnTo>
                    <a:pt x="242" y="68"/>
                  </a:lnTo>
                  <a:lnTo>
                    <a:pt x="242" y="68"/>
                  </a:lnTo>
                  <a:lnTo>
                    <a:pt x="246" y="63"/>
                  </a:lnTo>
                  <a:lnTo>
                    <a:pt x="251" y="63"/>
                  </a:lnTo>
                  <a:lnTo>
                    <a:pt x="256" y="58"/>
                  </a:lnTo>
                  <a:lnTo>
                    <a:pt x="256" y="58"/>
                  </a:lnTo>
                  <a:lnTo>
                    <a:pt x="261" y="53"/>
                  </a:lnTo>
                  <a:lnTo>
                    <a:pt x="271" y="53"/>
                  </a:lnTo>
                  <a:lnTo>
                    <a:pt x="271" y="53"/>
                  </a:lnTo>
                  <a:lnTo>
                    <a:pt x="276" y="53"/>
                  </a:lnTo>
                  <a:lnTo>
                    <a:pt x="280" y="49"/>
                  </a:lnTo>
                  <a:lnTo>
                    <a:pt x="285" y="49"/>
                  </a:lnTo>
                  <a:lnTo>
                    <a:pt x="285" y="49"/>
                  </a:lnTo>
                  <a:lnTo>
                    <a:pt x="285" y="49"/>
                  </a:lnTo>
                  <a:lnTo>
                    <a:pt x="285" y="44"/>
                  </a:lnTo>
                  <a:lnTo>
                    <a:pt x="290" y="44"/>
                  </a:lnTo>
                  <a:lnTo>
                    <a:pt x="290" y="44"/>
                  </a:lnTo>
                  <a:lnTo>
                    <a:pt x="295" y="44"/>
                  </a:lnTo>
                  <a:lnTo>
                    <a:pt x="295" y="39"/>
                  </a:lnTo>
                  <a:lnTo>
                    <a:pt x="300" y="39"/>
                  </a:lnTo>
                  <a:lnTo>
                    <a:pt x="300" y="39"/>
                  </a:lnTo>
                  <a:lnTo>
                    <a:pt x="300" y="34"/>
                  </a:lnTo>
                  <a:lnTo>
                    <a:pt x="300" y="34"/>
                  </a:lnTo>
                  <a:lnTo>
                    <a:pt x="300" y="34"/>
                  </a:lnTo>
                  <a:lnTo>
                    <a:pt x="305" y="34"/>
                  </a:lnTo>
                  <a:lnTo>
                    <a:pt x="305" y="29"/>
                  </a:lnTo>
                  <a:lnTo>
                    <a:pt x="305" y="29"/>
                  </a:lnTo>
                  <a:lnTo>
                    <a:pt x="305" y="24"/>
                  </a:lnTo>
                  <a:lnTo>
                    <a:pt x="305" y="24"/>
                  </a:lnTo>
                  <a:lnTo>
                    <a:pt x="305" y="20"/>
                  </a:lnTo>
                  <a:lnTo>
                    <a:pt x="300" y="15"/>
                  </a:lnTo>
                  <a:lnTo>
                    <a:pt x="300" y="10"/>
                  </a:lnTo>
                  <a:lnTo>
                    <a:pt x="300" y="5"/>
                  </a:lnTo>
                  <a:lnTo>
                    <a:pt x="300" y="5"/>
                  </a:lnTo>
                  <a:lnTo>
                    <a:pt x="300" y="5"/>
                  </a:lnTo>
                  <a:lnTo>
                    <a:pt x="300" y="0"/>
                  </a:lnTo>
                  <a:lnTo>
                    <a:pt x="305" y="0"/>
                  </a:lnTo>
                  <a:lnTo>
                    <a:pt x="305" y="0"/>
                  </a:lnTo>
                  <a:lnTo>
                    <a:pt x="309" y="0"/>
                  </a:lnTo>
                  <a:lnTo>
                    <a:pt x="309" y="5"/>
                  </a:lnTo>
                  <a:lnTo>
                    <a:pt x="309" y="5"/>
                  </a:lnTo>
                  <a:lnTo>
                    <a:pt x="309" y="10"/>
                  </a:lnTo>
                  <a:lnTo>
                    <a:pt x="309" y="10"/>
                  </a:lnTo>
                  <a:lnTo>
                    <a:pt x="309" y="10"/>
                  </a:lnTo>
                  <a:lnTo>
                    <a:pt x="314" y="10"/>
                  </a:lnTo>
                  <a:lnTo>
                    <a:pt x="319" y="10"/>
                  </a:lnTo>
                  <a:lnTo>
                    <a:pt x="329" y="10"/>
                  </a:lnTo>
                  <a:lnTo>
                    <a:pt x="338" y="15"/>
                  </a:lnTo>
                  <a:lnTo>
                    <a:pt x="338" y="15"/>
                  </a:lnTo>
                  <a:lnTo>
                    <a:pt x="343" y="15"/>
                  </a:lnTo>
                  <a:lnTo>
                    <a:pt x="348" y="15"/>
                  </a:lnTo>
                  <a:lnTo>
                    <a:pt x="353" y="10"/>
                  </a:lnTo>
                  <a:lnTo>
                    <a:pt x="353" y="15"/>
                  </a:lnTo>
                  <a:lnTo>
                    <a:pt x="363" y="15"/>
                  </a:lnTo>
                  <a:lnTo>
                    <a:pt x="372" y="15"/>
                  </a:lnTo>
                  <a:lnTo>
                    <a:pt x="377" y="20"/>
                  </a:lnTo>
                  <a:lnTo>
                    <a:pt x="382" y="20"/>
                  </a:lnTo>
                  <a:lnTo>
                    <a:pt x="387" y="20"/>
                  </a:lnTo>
                  <a:lnTo>
                    <a:pt x="397" y="20"/>
                  </a:lnTo>
                  <a:lnTo>
                    <a:pt x="401" y="20"/>
                  </a:lnTo>
                  <a:lnTo>
                    <a:pt x="406" y="15"/>
                  </a:lnTo>
                  <a:lnTo>
                    <a:pt x="406" y="15"/>
                  </a:lnTo>
                  <a:lnTo>
                    <a:pt x="411" y="15"/>
                  </a:lnTo>
                  <a:lnTo>
                    <a:pt x="411" y="15"/>
                  </a:lnTo>
                  <a:lnTo>
                    <a:pt x="411" y="20"/>
                  </a:lnTo>
                  <a:lnTo>
                    <a:pt x="411" y="20"/>
                  </a:lnTo>
                  <a:lnTo>
                    <a:pt x="411" y="24"/>
                  </a:lnTo>
                  <a:lnTo>
                    <a:pt x="416" y="24"/>
                  </a:lnTo>
                  <a:lnTo>
                    <a:pt x="421" y="29"/>
                  </a:lnTo>
                  <a:lnTo>
                    <a:pt x="421" y="29"/>
                  </a:lnTo>
                  <a:lnTo>
                    <a:pt x="426" y="29"/>
                  </a:lnTo>
                  <a:lnTo>
                    <a:pt x="426" y="29"/>
                  </a:lnTo>
                  <a:lnTo>
                    <a:pt x="426" y="34"/>
                  </a:lnTo>
                  <a:lnTo>
                    <a:pt x="426" y="34"/>
                  </a:lnTo>
                  <a:lnTo>
                    <a:pt x="430" y="39"/>
                  </a:lnTo>
                  <a:lnTo>
                    <a:pt x="430" y="39"/>
                  </a:lnTo>
                  <a:lnTo>
                    <a:pt x="430" y="39"/>
                  </a:lnTo>
                  <a:lnTo>
                    <a:pt x="430" y="39"/>
                  </a:lnTo>
                  <a:lnTo>
                    <a:pt x="435" y="39"/>
                  </a:lnTo>
                  <a:lnTo>
                    <a:pt x="435" y="39"/>
                  </a:lnTo>
                  <a:lnTo>
                    <a:pt x="435" y="39"/>
                  </a:lnTo>
                  <a:lnTo>
                    <a:pt x="435" y="39"/>
                  </a:lnTo>
                  <a:lnTo>
                    <a:pt x="440" y="44"/>
                  </a:lnTo>
                  <a:lnTo>
                    <a:pt x="435" y="44"/>
                  </a:lnTo>
                  <a:lnTo>
                    <a:pt x="435" y="53"/>
                  </a:lnTo>
                  <a:lnTo>
                    <a:pt x="435" y="53"/>
                  </a:lnTo>
                  <a:lnTo>
                    <a:pt x="440" y="53"/>
                  </a:lnTo>
                  <a:lnTo>
                    <a:pt x="440" y="58"/>
                  </a:lnTo>
                  <a:lnTo>
                    <a:pt x="440" y="58"/>
                  </a:lnTo>
                  <a:lnTo>
                    <a:pt x="445" y="53"/>
                  </a:lnTo>
                  <a:lnTo>
                    <a:pt x="445" y="53"/>
                  </a:lnTo>
                  <a:lnTo>
                    <a:pt x="445" y="53"/>
                  </a:lnTo>
                  <a:lnTo>
                    <a:pt x="450" y="53"/>
                  </a:lnTo>
                  <a:lnTo>
                    <a:pt x="450" y="58"/>
                  </a:lnTo>
                  <a:lnTo>
                    <a:pt x="450" y="58"/>
                  </a:lnTo>
                  <a:lnTo>
                    <a:pt x="450" y="58"/>
                  </a:lnTo>
                  <a:lnTo>
                    <a:pt x="450" y="58"/>
                  </a:lnTo>
                  <a:lnTo>
                    <a:pt x="450" y="63"/>
                  </a:lnTo>
                  <a:lnTo>
                    <a:pt x="450" y="63"/>
                  </a:lnTo>
                  <a:lnTo>
                    <a:pt x="455" y="63"/>
                  </a:lnTo>
                  <a:lnTo>
                    <a:pt x="459" y="63"/>
                  </a:lnTo>
                  <a:lnTo>
                    <a:pt x="459" y="63"/>
                  </a:lnTo>
                  <a:lnTo>
                    <a:pt x="464" y="63"/>
                  </a:lnTo>
                  <a:lnTo>
                    <a:pt x="464" y="58"/>
                  </a:lnTo>
                  <a:lnTo>
                    <a:pt x="464" y="53"/>
                  </a:lnTo>
                  <a:lnTo>
                    <a:pt x="464" y="53"/>
                  </a:lnTo>
                  <a:lnTo>
                    <a:pt x="464" y="53"/>
                  </a:lnTo>
                  <a:lnTo>
                    <a:pt x="474" y="49"/>
                  </a:lnTo>
                  <a:lnTo>
                    <a:pt x="474" y="49"/>
                  </a:lnTo>
                  <a:lnTo>
                    <a:pt x="479" y="44"/>
                  </a:lnTo>
                  <a:lnTo>
                    <a:pt x="479" y="44"/>
                  </a:lnTo>
                  <a:lnTo>
                    <a:pt x="484" y="39"/>
                  </a:lnTo>
                  <a:lnTo>
                    <a:pt x="488" y="34"/>
                  </a:lnTo>
                  <a:lnTo>
                    <a:pt x="488" y="34"/>
                  </a:lnTo>
                  <a:lnTo>
                    <a:pt x="493" y="34"/>
                  </a:lnTo>
                  <a:lnTo>
                    <a:pt x="493" y="34"/>
                  </a:lnTo>
                  <a:lnTo>
                    <a:pt x="498" y="34"/>
                  </a:lnTo>
                  <a:lnTo>
                    <a:pt x="498" y="34"/>
                  </a:lnTo>
                  <a:lnTo>
                    <a:pt x="503" y="34"/>
                  </a:lnTo>
                  <a:lnTo>
                    <a:pt x="508" y="34"/>
                  </a:lnTo>
                  <a:lnTo>
                    <a:pt x="513" y="34"/>
                  </a:lnTo>
                  <a:lnTo>
                    <a:pt x="518" y="29"/>
                  </a:lnTo>
                  <a:lnTo>
                    <a:pt x="527" y="29"/>
                  </a:lnTo>
                  <a:lnTo>
                    <a:pt x="527" y="29"/>
                  </a:lnTo>
                  <a:lnTo>
                    <a:pt x="527" y="29"/>
                  </a:lnTo>
                  <a:lnTo>
                    <a:pt x="527" y="34"/>
                  </a:lnTo>
                  <a:lnTo>
                    <a:pt x="532" y="34"/>
                  </a:lnTo>
                  <a:lnTo>
                    <a:pt x="532" y="34"/>
                  </a:lnTo>
                  <a:lnTo>
                    <a:pt x="532" y="39"/>
                  </a:lnTo>
                  <a:lnTo>
                    <a:pt x="532" y="44"/>
                  </a:lnTo>
                  <a:lnTo>
                    <a:pt x="532" y="44"/>
                  </a:lnTo>
                  <a:lnTo>
                    <a:pt x="527" y="49"/>
                  </a:lnTo>
                  <a:lnTo>
                    <a:pt x="527" y="49"/>
                  </a:lnTo>
                  <a:lnTo>
                    <a:pt x="527" y="53"/>
                  </a:lnTo>
                  <a:lnTo>
                    <a:pt x="527" y="53"/>
                  </a:lnTo>
                  <a:lnTo>
                    <a:pt x="527" y="53"/>
                  </a:lnTo>
                  <a:lnTo>
                    <a:pt x="527" y="53"/>
                  </a:lnTo>
                  <a:lnTo>
                    <a:pt x="527" y="53"/>
                  </a:lnTo>
                  <a:lnTo>
                    <a:pt x="532" y="53"/>
                  </a:lnTo>
                  <a:lnTo>
                    <a:pt x="532" y="53"/>
                  </a:lnTo>
                  <a:lnTo>
                    <a:pt x="532" y="53"/>
                  </a:lnTo>
                  <a:lnTo>
                    <a:pt x="537" y="53"/>
                  </a:lnTo>
                  <a:lnTo>
                    <a:pt x="537" y="53"/>
                  </a:lnTo>
                  <a:lnTo>
                    <a:pt x="542" y="53"/>
                  </a:lnTo>
                  <a:lnTo>
                    <a:pt x="547" y="53"/>
                  </a:lnTo>
                  <a:lnTo>
                    <a:pt x="547" y="53"/>
                  </a:lnTo>
                  <a:lnTo>
                    <a:pt x="547" y="53"/>
                  </a:lnTo>
                  <a:lnTo>
                    <a:pt x="547" y="58"/>
                  </a:lnTo>
                  <a:lnTo>
                    <a:pt x="547" y="58"/>
                  </a:lnTo>
                  <a:lnTo>
                    <a:pt x="547" y="58"/>
                  </a:lnTo>
                  <a:lnTo>
                    <a:pt x="547" y="63"/>
                  </a:lnTo>
                  <a:lnTo>
                    <a:pt x="542" y="63"/>
                  </a:lnTo>
                  <a:lnTo>
                    <a:pt x="542" y="68"/>
                  </a:lnTo>
                  <a:lnTo>
                    <a:pt x="547" y="68"/>
                  </a:lnTo>
                  <a:lnTo>
                    <a:pt x="547" y="68"/>
                  </a:lnTo>
                  <a:lnTo>
                    <a:pt x="547" y="68"/>
                  </a:lnTo>
                  <a:lnTo>
                    <a:pt x="551" y="68"/>
                  </a:lnTo>
                  <a:lnTo>
                    <a:pt x="551" y="68"/>
                  </a:lnTo>
                  <a:lnTo>
                    <a:pt x="551" y="73"/>
                  </a:lnTo>
                  <a:lnTo>
                    <a:pt x="551" y="73"/>
                  </a:lnTo>
                  <a:lnTo>
                    <a:pt x="551" y="73"/>
                  </a:lnTo>
                  <a:lnTo>
                    <a:pt x="556" y="73"/>
                  </a:lnTo>
                  <a:lnTo>
                    <a:pt x="556" y="73"/>
                  </a:lnTo>
                  <a:lnTo>
                    <a:pt x="561" y="78"/>
                  </a:lnTo>
                  <a:lnTo>
                    <a:pt x="566" y="78"/>
                  </a:lnTo>
                  <a:lnTo>
                    <a:pt x="571" y="78"/>
                  </a:lnTo>
                  <a:lnTo>
                    <a:pt x="571" y="78"/>
                  </a:lnTo>
                  <a:lnTo>
                    <a:pt x="571" y="78"/>
                  </a:lnTo>
                  <a:lnTo>
                    <a:pt x="571" y="78"/>
                  </a:lnTo>
                  <a:lnTo>
                    <a:pt x="576" y="78"/>
                  </a:lnTo>
                  <a:lnTo>
                    <a:pt x="576" y="78"/>
                  </a:lnTo>
                  <a:lnTo>
                    <a:pt x="576" y="78"/>
                  </a:lnTo>
                  <a:lnTo>
                    <a:pt x="576" y="78"/>
                  </a:lnTo>
                  <a:lnTo>
                    <a:pt x="576" y="78"/>
                  </a:lnTo>
                  <a:lnTo>
                    <a:pt x="580" y="78"/>
                  </a:lnTo>
                  <a:lnTo>
                    <a:pt x="580" y="78"/>
                  </a:lnTo>
                  <a:lnTo>
                    <a:pt x="580" y="78"/>
                  </a:lnTo>
                  <a:lnTo>
                    <a:pt x="580" y="78"/>
                  </a:lnTo>
                  <a:lnTo>
                    <a:pt x="585" y="82"/>
                  </a:lnTo>
                  <a:lnTo>
                    <a:pt x="585" y="82"/>
                  </a:lnTo>
                  <a:lnTo>
                    <a:pt x="580" y="82"/>
                  </a:lnTo>
                  <a:lnTo>
                    <a:pt x="580" y="82"/>
                  </a:lnTo>
                  <a:lnTo>
                    <a:pt x="585" y="87"/>
                  </a:lnTo>
                  <a:lnTo>
                    <a:pt x="585" y="87"/>
                  </a:lnTo>
                  <a:lnTo>
                    <a:pt x="585" y="92"/>
                  </a:lnTo>
                  <a:lnTo>
                    <a:pt x="585" y="97"/>
                  </a:lnTo>
                  <a:lnTo>
                    <a:pt x="585" y="102"/>
                  </a:lnTo>
                  <a:lnTo>
                    <a:pt x="585" y="102"/>
                  </a:lnTo>
                  <a:lnTo>
                    <a:pt x="585" y="107"/>
                  </a:lnTo>
                  <a:lnTo>
                    <a:pt x="585" y="107"/>
                  </a:lnTo>
                  <a:lnTo>
                    <a:pt x="580" y="107"/>
                  </a:lnTo>
                  <a:lnTo>
                    <a:pt x="580" y="107"/>
                  </a:lnTo>
                  <a:lnTo>
                    <a:pt x="580" y="111"/>
                  </a:lnTo>
                  <a:lnTo>
                    <a:pt x="580" y="111"/>
                  </a:lnTo>
                  <a:lnTo>
                    <a:pt x="580" y="111"/>
                  </a:lnTo>
                  <a:lnTo>
                    <a:pt x="580" y="116"/>
                  </a:lnTo>
                  <a:lnTo>
                    <a:pt x="580" y="116"/>
                  </a:lnTo>
                  <a:lnTo>
                    <a:pt x="580" y="116"/>
                  </a:lnTo>
                  <a:lnTo>
                    <a:pt x="580" y="116"/>
                  </a:lnTo>
                  <a:lnTo>
                    <a:pt x="585" y="116"/>
                  </a:lnTo>
                  <a:lnTo>
                    <a:pt x="585" y="121"/>
                  </a:lnTo>
                  <a:lnTo>
                    <a:pt x="585" y="121"/>
                  </a:lnTo>
                  <a:lnTo>
                    <a:pt x="585" y="121"/>
                  </a:lnTo>
                  <a:lnTo>
                    <a:pt x="585" y="121"/>
                  </a:lnTo>
                  <a:lnTo>
                    <a:pt x="585" y="121"/>
                  </a:lnTo>
                  <a:lnTo>
                    <a:pt x="585" y="121"/>
                  </a:lnTo>
                  <a:lnTo>
                    <a:pt x="585" y="126"/>
                  </a:lnTo>
                  <a:lnTo>
                    <a:pt x="585" y="126"/>
                  </a:lnTo>
                  <a:lnTo>
                    <a:pt x="585" y="126"/>
                  </a:lnTo>
                  <a:lnTo>
                    <a:pt x="585" y="131"/>
                  </a:lnTo>
                  <a:lnTo>
                    <a:pt x="590" y="131"/>
                  </a:lnTo>
                  <a:lnTo>
                    <a:pt x="590" y="136"/>
                  </a:lnTo>
                  <a:lnTo>
                    <a:pt x="590" y="136"/>
                  </a:lnTo>
                  <a:lnTo>
                    <a:pt x="590" y="136"/>
                  </a:lnTo>
                  <a:lnTo>
                    <a:pt x="590" y="140"/>
                  </a:lnTo>
                  <a:lnTo>
                    <a:pt x="590" y="140"/>
                  </a:lnTo>
                  <a:lnTo>
                    <a:pt x="590" y="140"/>
                  </a:lnTo>
                  <a:lnTo>
                    <a:pt x="590" y="145"/>
                  </a:lnTo>
                  <a:lnTo>
                    <a:pt x="595" y="145"/>
                  </a:lnTo>
                  <a:lnTo>
                    <a:pt x="595" y="145"/>
                  </a:lnTo>
                  <a:lnTo>
                    <a:pt x="595" y="150"/>
                  </a:lnTo>
                  <a:lnTo>
                    <a:pt x="595" y="150"/>
                  </a:lnTo>
                  <a:lnTo>
                    <a:pt x="595" y="150"/>
                  </a:lnTo>
                  <a:lnTo>
                    <a:pt x="595" y="150"/>
                  </a:lnTo>
                  <a:lnTo>
                    <a:pt x="590" y="155"/>
                  </a:lnTo>
                  <a:lnTo>
                    <a:pt x="590" y="155"/>
                  </a:lnTo>
                  <a:lnTo>
                    <a:pt x="590" y="155"/>
                  </a:lnTo>
                  <a:lnTo>
                    <a:pt x="590" y="155"/>
                  </a:lnTo>
                  <a:lnTo>
                    <a:pt x="590" y="155"/>
                  </a:lnTo>
                  <a:lnTo>
                    <a:pt x="590" y="160"/>
                  </a:lnTo>
                  <a:lnTo>
                    <a:pt x="595" y="165"/>
                  </a:lnTo>
                  <a:lnTo>
                    <a:pt x="595" y="169"/>
                  </a:lnTo>
                  <a:lnTo>
                    <a:pt x="595" y="169"/>
                  </a:lnTo>
                  <a:lnTo>
                    <a:pt x="595" y="169"/>
                  </a:lnTo>
                  <a:lnTo>
                    <a:pt x="595" y="174"/>
                  </a:lnTo>
                  <a:lnTo>
                    <a:pt x="595" y="174"/>
                  </a:lnTo>
                  <a:lnTo>
                    <a:pt x="595" y="174"/>
                  </a:lnTo>
                  <a:lnTo>
                    <a:pt x="595" y="179"/>
                  </a:lnTo>
                  <a:lnTo>
                    <a:pt x="595" y="179"/>
                  </a:lnTo>
                  <a:lnTo>
                    <a:pt x="595" y="179"/>
                  </a:lnTo>
                  <a:lnTo>
                    <a:pt x="595" y="184"/>
                  </a:lnTo>
                  <a:lnTo>
                    <a:pt x="590" y="184"/>
                  </a:lnTo>
                  <a:lnTo>
                    <a:pt x="590" y="184"/>
                  </a:lnTo>
                  <a:lnTo>
                    <a:pt x="590" y="189"/>
                  </a:lnTo>
                  <a:lnTo>
                    <a:pt x="590" y="189"/>
                  </a:lnTo>
                  <a:lnTo>
                    <a:pt x="590" y="194"/>
                  </a:lnTo>
                  <a:lnTo>
                    <a:pt x="590" y="194"/>
                  </a:lnTo>
                  <a:lnTo>
                    <a:pt x="585" y="194"/>
                  </a:lnTo>
                  <a:lnTo>
                    <a:pt x="585" y="194"/>
                  </a:lnTo>
                  <a:lnTo>
                    <a:pt x="585" y="194"/>
                  </a:lnTo>
                  <a:lnTo>
                    <a:pt x="585" y="198"/>
                  </a:lnTo>
                  <a:lnTo>
                    <a:pt x="580" y="198"/>
                  </a:lnTo>
                  <a:lnTo>
                    <a:pt x="580" y="198"/>
                  </a:lnTo>
                  <a:lnTo>
                    <a:pt x="580" y="198"/>
                  </a:lnTo>
                  <a:lnTo>
                    <a:pt x="580" y="198"/>
                  </a:lnTo>
                  <a:lnTo>
                    <a:pt x="576" y="194"/>
                  </a:lnTo>
                  <a:lnTo>
                    <a:pt x="576" y="194"/>
                  </a:lnTo>
                  <a:lnTo>
                    <a:pt x="576" y="194"/>
                  </a:lnTo>
                  <a:lnTo>
                    <a:pt x="571" y="194"/>
                  </a:lnTo>
                  <a:lnTo>
                    <a:pt x="566" y="198"/>
                  </a:lnTo>
                  <a:lnTo>
                    <a:pt x="566" y="198"/>
                  </a:lnTo>
                  <a:lnTo>
                    <a:pt x="561" y="198"/>
                  </a:lnTo>
                  <a:lnTo>
                    <a:pt x="561" y="203"/>
                  </a:lnTo>
                  <a:lnTo>
                    <a:pt x="561" y="203"/>
                  </a:lnTo>
                  <a:lnTo>
                    <a:pt x="556" y="203"/>
                  </a:lnTo>
                  <a:lnTo>
                    <a:pt x="556" y="208"/>
                  </a:lnTo>
                  <a:lnTo>
                    <a:pt x="551" y="208"/>
                  </a:lnTo>
                  <a:lnTo>
                    <a:pt x="547" y="208"/>
                  </a:lnTo>
                  <a:lnTo>
                    <a:pt x="547" y="213"/>
                  </a:lnTo>
                  <a:lnTo>
                    <a:pt x="542" y="213"/>
                  </a:lnTo>
                  <a:lnTo>
                    <a:pt x="542" y="213"/>
                  </a:lnTo>
                  <a:lnTo>
                    <a:pt x="537" y="218"/>
                  </a:lnTo>
                  <a:lnTo>
                    <a:pt x="537" y="218"/>
                  </a:lnTo>
                  <a:lnTo>
                    <a:pt x="532" y="218"/>
                  </a:lnTo>
                  <a:lnTo>
                    <a:pt x="527" y="218"/>
                  </a:lnTo>
                  <a:lnTo>
                    <a:pt x="527" y="223"/>
                  </a:lnTo>
                  <a:lnTo>
                    <a:pt x="522" y="223"/>
                  </a:lnTo>
                  <a:lnTo>
                    <a:pt x="522" y="223"/>
                  </a:lnTo>
                  <a:lnTo>
                    <a:pt x="518" y="223"/>
                  </a:lnTo>
                  <a:lnTo>
                    <a:pt x="518" y="228"/>
                  </a:lnTo>
                  <a:lnTo>
                    <a:pt x="518" y="228"/>
                  </a:lnTo>
                  <a:lnTo>
                    <a:pt x="518" y="228"/>
                  </a:lnTo>
                  <a:lnTo>
                    <a:pt x="513" y="232"/>
                  </a:lnTo>
                  <a:lnTo>
                    <a:pt x="513" y="232"/>
                  </a:lnTo>
                  <a:lnTo>
                    <a:pt x="513" y="232"/>
                  </a:lnTo>
                  <a:lnTo>
                    <a:pt x="513" y="232"/>
                  </a:lnTo>
                  <a:lnTo>
                    <a:pt x="513" y="232"/>
                  </a:lnTo>
                  <a:lnTo>
                    <a:pt x="513" y="237"/>
                  </a:lnTo>
                  <a:lnTo>
                    <a:pt x="513" y="237"/>
                  </a:lnTo>
                  <a:lnTo>
                    <a:pt x="508" y="237"/>
                  </a:lnTo>
                  <a:lnTo>
                    <a:pt x="508" y="237"/>
                  </a:lnTo>
                  <a:lnTo>
                    <a:pt x="508" y="237"/>
                  </a:lnTo>
                  <a:lnTo>
                    <a:pt x="508" y="237"/>
                  </a:lnTo>
                  <a:lnTo>
                    <a:pt x="503" y="237"/>
                  </a:lnTo>
                  <a:lnTo>
                    <a:pt x="503" y="237"/>
                  </a:lnTo>
                  <a:lnTo>
                    <a:pt x="503" y="237"/>
                  </a:lnTo>
                  <a:lnTo>
                    <a:pt x="503" y="237"/>
                  </a:lnTo>
                  <a:lnTo>
                    <a:pt x="498" y="237"/>
                  </a:lnTo>
                  <a:lnTo>
                    <a:pt x="498" y="242"/>
                  </a:lnTo>
                  <a:lnTo>
                    <a:pt x="498" y="242"/>
                  </a:lnTo>
                  <a:lnTo>
                    <a:pt x="498" y="242"/>
                  </a:lnTo>
                  <a:lnTo>
                    <a:pt x="498" y="242"/>
                  </a:lnTo>
                  <a:lnTo>
                    <a:pt x="493" y="237"/>
                  </a:lnTo>
                  <a:lnTo>
                    <a:pt x="493" y="237"/>
                  </a:lnTo>
                  <a:lnTo>
                    <a:pt x="493" y="237"/>
                  </a:lnTo>
                  <a:lnTo>
                    <a:pt x="493" y="237"/>
                  </a:lnTo>
                  <a:lnTo>
                    <a:pt x="493" y="237"/>
                  </a:lnTo>
                  <a:lnTo>
                    <a:pt x="488" y="242"/>
                  </a:lnTo>
                  <a:lnTo>
                    <a:pt x="488" y="242"/>
                  </a:lnTo>
                  <a:lnTo>
                    <a:pt x="488" y="242"/>
                  </a:lnTo>
                  <a:lnTo>
                    <a:pt x="488" y="242"/>
                  </a:lnTo>
                  <a:lnTo>
                    <a:pt x="488" y="247"/>
                  </a:lnTo>
                  <a:lnTo>
                    <a:pt x="488" y="247"/>
                  </a:lnTo>
                  <a:lnTo>
                    <a:pt x="488" y="247"/>
                  </a:lnTo>
                  <a:lnTo>
                    <a:pt x="484" y="247"/>
                  </a:lnTo>
                  <a:lnTo>
                    <a:pt x="484" y="247"/>
                  </a:lnTo>
                  <a:lnTo>
                    <a:pt x="479" y="247"/>
                  </a:lnTo>
                  <a:lnTo>
                    <a:pt x="479" y="247"/>
                  </a:lnTo>
                  <a:lnTo>
                    <a:pt x="479" y="247"/>
                  </a:lnTo>
                  <a:lnTo>
                    <a:pt x="479" y="247"/>
                  </a:lnTo>
                  <a:lnTo>
                    <a:pt x="474" y="252"/>
                  </a:lnTo>
                  <a:lnTo>
                    <a:pt x="474" y="252"/>
                  </a:lnTo>
                  <a:lnTo>
                    <a:pt x="469" y="257"/>
                  </a:lnTo>
                  <a:lnTo>
                    <a:pt x="464" y="261"/>
                  </a:lnTo>
                  <a:lnTo>
                    <a:pt x="464" y="261"/>
                  </a:lnTo>
                  <a:lnTo>
                    <a:pt x="464" y="261"/>
                  </a:lnTo>
                  <a:lnTo>
                    <a:pt x="464" y="261"/>
                  </a:lnTo>
                  <a:lnTo>
                    <a:pt x="459" y="261"/>
                  </a:lnTo>
                  <a:lnTo>
                    <a:pt x="459" y="261"/>
                  </a:lnTo>
                  <a:lnTo>
                    <a:pt x="455" y="261"/>
                  </a:lnTo>
                  <a:lnTo>
                    <a:pt x="455" y="261"/>
                  </a:lnTo>
                  <a:lnTo>
                    <a:pt x="450" y="261"/>
                  </a:lnTo>
                  <a:lnTo>
                    <a:pt x="450" y="261"/>
                  </a:lnTo>
                  <a:lnTo>
                    <a:pt x="450" y="261"/>
                  </a:lnTo>
                  <a:lnTo>
                    <a:pt x="450" y="266"/>
                  </a:lnTo>
                  <a:lnTo>
                    <a:pt x="445" y="266"/>
                  </a:lnTo>
                  <a:lnTo>
                    <a:pt x="445" y="266"/>
                  </a:lnTo>
                  <a:lnTo>
                    <a:pt x="440" y="271"/>
                  </a:lnTo>
                  <a:lnTo>
                    <a:pt x="440" y="271"/>
                  </a:lnTo>
                  <a:lnTo>
                    <a:pt x="435" y="271"/>
                  </a:lnTo>
                  <a:lnTo>
                    <a:pt x="435" y="276"/>
                  </a:lnTo>
                  <a:lnTo>
                    <a:pt x="435" y="276"/>
                  </a:lnTo>
                  <a:lnTo>
                    <a:pt x="435" y="281"/>
                  </a:lnTo>
                  <a:lnTo>
                    <a:pt x="435" y="286"/>
                  </a:lnTo>
                  <a:lnTo>
                    <a:pt x="430" y="290"/>
                  </a:lnTo>
                  <a:lnTo>
                    <a:pt x="430" y="290"/>
                  </a:lnTo>
                  <a:lnTo>
                    <a:pt x="430" y="295"/>
                  </a:lnTo>
                  <a:lnTo>
                    <a:pt x="426" y="300"/>
                  </a:lnTo>
                  <a:lnTo>
                    <a:pt x="426" y="305"/>
                  </a:lnTo>
                  <a:lnTo>
                    <a:pt x="421" y="310"/>
                  </a:lnTo>
                  <a:lnTo>
                    <a:pt x="421" y="315"/>
                  </a:lnTo>
                  <a:lnTo>
                    <a:pt x="421" y="315"/>
                  </a:lnTo>
                  <a:lnTo>
                    <a:pt x="421" y="319"/>
                  </a:lnTo>
                  <a:lnTo>
                    <a:pt x="421" y="319"/>
                  </a:lnTo>
                  <a:lnTo>
                    <a:pt x="421" y="324"/>
                  </a:lnTo>
                  <a:lnTo>
                    <a:pt x="421" y="329"/>
                  </a:lnTo>
                  <a:lnTo>
                    <a:pt x="421" y="334"/>
                  </a:lnTo>
                  <a:lnTo>
                    <a:pt x="421" y="334"/>
                  </a:lnTo>
                  <a:lnTo>
                    <a:pt x="421" y="334"/>
                  </a:lnTo>
                  <a:lnTo>
                    <a:pt x="421" y="334"/>
                  </a:lnTo>
                  <a:lnTo>
                    <a:pt x="421" y="339"/>
                  </a:lnTo>
                  <a:lnTo>
                    <a:pt x="421" y="339"/>
                  </a:lnTo>
                  <a:lnTo>
                    <a:pt x="421" y="339"/>
                  </a:lnTo>
                  <a:lnTo>
                    <a:pt x="421" y="339"/>
                  </a:lnTo>
                  <a:lnTo>
                    <a:pt x="421" y="339"/>
                  </a:lnTo>
                  <a:lnTo>
                    <a:pt x="421" y="339"/>
                  </a:lnTo>
                  <a:lnTo>
                    <a:pt x="421" y="344"/>
                  </a:lnTo>
                  <a:lnTo>
                    <a:pt x="421" y="344"/>
                  </a:lnTo>
                  <a:lnTo>
                    <a:pt x="421" y="344"/>
                  </a:lnTo>
                  <a:lnTo>
                    <a:pt x="416" y="344"/>
                  </a:lnTo>
                  <a:lnTo>
                    <a:pt x="416" y="348"/>
                  </a:lnTo>
                  <a:lnTo>
                    <a:pt x="416" y="348"/>
                  </a:lnTo>
                  <a:lnTo>
                    <a:pt x="416" y="353"/>
                  </a:lnTo>
                  <a:lnTo>
                    <a:pt x="416" y="358"/>
                  </a:lnTo>
                  <a:lnTo>
                    <a:pt x="416" y="358"/>
                  </a:lnTo>
                  <a:lnTo>
                    <a:pt x="416" y="363"/>
                  </a:lnTo>
                  <a:lnTo>
                    <a:pt x="416" y="363"/>
                  </a:lnTo>
                  <a:lnTo>
                    <a:pt x="416" y="368"/>
                  </a:lnTo>
                  <a:lnTo>
                    <a:pt x="416" y="368"/>
                  </a:lnTo>
                  <a:lnTo>
                    <a:pt x="416" y="368"/>
                  </a:lnTo>
                  <a:lnTo>
                    <a:pt x="416" y="373"/>
                  </a:lnTo>
                  <a:lnTo>
                    <a:pt x="416" y="373"/>
                  </a:lnTo>
                  <a:lnTo>
                    <a:pt x="416" y="373"/>
                  </a:lnTo>
                  <a:lnTo>
                    <a:pt x="416" y="373"/>
                  </a:lnTo>
                  <a:lnTo>
                    <a:pt x="416" y="377"/>
                  </a:lnTo>
                  <a:lnTo>
                    <a:pt x="416" y="377"/>
                  </a:lnTo>
                  <a:lnTo>
                    <a:pt x="416" y="377"/>
                  </a:lnTo>
                  <a:lnTo>
                    <a:pt x="411" y="377"/>
                  </a:lnTo>
                  <a:lnTo>
                    <a:pt x="411" y="382"/>
                  </a:lnTo>
                  <a:lnTo>
                    <a:pt x="411" y="382"/>
                  </a:lnTo>
                  <a:lnTo>
                    <a:pt x="411" y="382"/>
                  </a:lnTo>
                  <a:lnTo>
                    <a:pt x="411" y="382"/>
                  </a:lnTo>
                  <a:lnTo>
                    <a:pt x="411" y="382"/>
                  </a:lnTo>
                  <a:lnTo>
                    <a:pt x="411" y="387"/>
                  </a:lnTo>
                  <a:lnTo>
                    <a:pt x="406" y="387"/>
                  </a:lnTo>
                  <a:lnTo>
                    <a:pt x="406" y="387"/>
                  </a:lnTo>
                  <a:lnTo>
                    <a:pt x="406" y="392"/>
                  </a:lnTo>
                  <a:lnTo>
                    <a:pt x="406" y="392"/>
                  </a:lnTo>
                  <a:lnTo>
                    <a:pt x="406" y="392"/>
                  </a:lnTo>
                  <a:lnTo>
                    <a:pt x="401" y="397"/>
                  </a:lnTo>
                  <a:lnTo>
                    <a:pt x="401" y="397"/>
                  </a:lnTo>
                  <a:lnTo>
                    <a:pt x="401" y="397"/>
                  </a:lnTo>
                  <a:lnTo>
                    <a:pt x="397" y="397"/>
                  </a:lnTo>
                  <a:lnTo>
                    <a:pt x="397" y="397"/>
                  </a:lnTo>
                  <a:lnTo>
                    <a:pt x="392" y="397"/>
                  </a:lnTo>
                  <a:lnTo>
                    <a:pt x="392" y="397"/>
                  </a:lnTo>
                  <a:lnTo>
                    <a:pt x="392" y="397"/>
                  </a:lnTo>
                  <a:lnTo>
                    <a:pt x="392" y="402"/>
                  </a:lnTo>
                  <a:lnTo>
                    <a:pt x="392" y="402"/>
                  </a:lnTo>
                  <a:lnTo>
                    <a:pt x="392" y="402"/>
                  </a:lnTo>
                  <a:lnTo>
                    <a:pt x="392" y="406"/>
                  </a:lnTo>
                  <a:lnTo>
                    <a:pt x="392" y="406"/>
                  </a:lnTo>
                  <a:lnTo>
                    <a:pt x="392" y="406"/>
                  </a:lnTo>
                  <a:lnTo>
                    <a:pt x="392" y="411"/>
                  </a:lnTo>
                  <a:lnTo>
                    <a:pt x="392" y="411"/>
                  </a:lnTo>
                  <a:lnTo>
                    <a:pt x="387" y="416"/>
                  </a:lnTo>
                  <a:lnTo>
                    <a:pt x="387" y="416"/>
                  </a:lnTo>
                  <a:lnTo>
                    <a:pt x="382" y="416"/>
                  </a:lnTo>
                  <a:lnTo>
                    <a:pt x="382" y="421"/>
                  </a:lnTo>
                  <a:lnTo>
                    <a:pt x="382" y="421"/>
                  </a:lnTo>
                  <a:lnTo>
                    <a:pt x="377" y="421"/>
                  </a:lnTo>
                  <a:lnTo>
                    <a:pt x="377" y="421"/>
                  </a:lnTo>
                  <a:lnTo>
                    <a:pt x="377" y="421"/>
                  </a:lnTo>
                  <a:lnTo>
                    <a:pt x="372" y="421"/>
                  </a:lnTo>
                  <a:lnTo>
                    <a:pt x="372" y="421"/>
                  </a:lnTo>
                  <a:lnTo>
                    <a:pt x="372" y="421"/>
                  </a:lnTo>
                  <a:lnTo>
                    <a:pt x="372" y="421"/>
                  </a:lnTo>
                  <a:lnTo>
                    <a:pt x="372" y="421"/>
                  </a:lnTo>
                  <a:lnTo>
                    <a:pt x="372" y="421"/>
                  </a:lnTo>
                  <a:lnTo>
                    <a:pt x="372" y="426"/>
                  </a:lnTo>
                  <a:lnTo>
                    <a:pt x="372" y="431"/>
                  </a:lnTo>
                  <a:lnTo>
                    <a:pt x="372" y="431"/>
                  </a:lnTo>
                  <a:lnTo>
                    <a:pt x="372" y="431"/>
                  </a:lnTo>
                  <a:lnTo>
                    <a:pt x="372" y="431"/>
                  </a:lnTo>
                  <a:lnTo>
                    <a:pt x="372" y="431"/>
                  </a:lnTo>
                  <a:lnTo>
                    <a:pt x="372" y="431"/>
                  </a:lnTo>
                  <a:lnTo>
                    <a:pt x="372" y="431"/>
                  </a:lnTo>
                  <a:lnTo>
                    <a:pt x="372" y="431"/>
                  </a:lnTo>
                  <a:lnTo>
                    <a:pt x="372" y="436"/>
                  </a:lnTo>
                  <a:lnTo>
                    <a:pt x="372" y="436"/>
                  </a:lnTo>
                  <a:lnTo>
                    <a:pt x="372" y="436"/>
                  </a:lnTo>
                  <a:lnTo>
                    <a:pt x="377" y="436"/>
                  </a:lnTo>
                  <a:lnTo>
                    <a:pt x="382" y="436"/>
                  </a:lnTo>
                  <a:lnTo>
                    <a:pt x="382" y="440"/>
                  </a:lnTo>
                  <a:lnTo>
                    <a:pt x="382" y="440"/>
                  </a:lnTo>
                  <a:lnTo>
                    <a:pt x="382" y="440"/>
                  </a:lnTo>
                  <a:lnTo>
                    <a:pt x="382" y="445"/>
                  </a:lnTo>
                  <a:lnTo>
                    <a:pt x="382" y="445"/>
                  </a:lnTo>
                  <a:lnTo>
                    <a:pt x="377" y="450"/>
                  </a:lnTo>
                  <a:lnTo>
                    <a:pt x="377" y="450"/>
                  </a:lnTo>
                  <a:lnTo>
                    <a:pt x="377" y="455"/>
                  </a:lnTo>
                  <a:lnTo>
                    <a:pt x="377" y="455"/>
                  </a:lnTo>
                  <a:lnTo>
                    <a:pt x="377" y="460"/>
                  </a:lnTo>
                  <a:lnTo>
                    <a:pt x="377" y="465"/>
                  </a:lnTo>
                  <a:lnTo>
                    <a:pt x="372" y="465"/>
                  </a:lnTo>
                  <a:lnTo>
                    <a:pt x="372" y="469"/>
                  </a:lnTo>
                  <a:lnTo>
                    <a:pt x="372" y="469"/>
                  </a:lnTo>
                  <a:lnTo>
                    <a:pt x="372" y="469"/>
                  </a:lnTo>
                  <a:lnTo>
                    <a:pt x="367" y="469"/>
                  </a:lnTo>
                  <a:lnTo>
                    <a:pt x="367" y="469"/>
                  </a:lnTo>
                  <a:lnTo>
                    <a:pt x="367" y="469"/>
                  </a:lnTo>
                  <a:lnTo>
                    <a:pt x="367" y="474"/>
                  </a:lnTo>
                  <a:lnTo>
                    <a:pt x="372" y="474"/>
                  </a:lnTo>
                  <a:lnTo>
                    <a:pt x="372" y="474"/>
                  </a:lnTo>
                  <a:lnTo>
                    <a:pt x="372" y="474"/>
                  </a:lnTo>
                  <a:lnTo>
                    <a:pt x="377" y="474"/>
                  </a:lnTo>
                  <a:lnTo>
                    <a:pt x="377" y="474"/>
                  </a:lnTo>
                  <a:lnTo>
                    <a:pt x="377" y="479"/>
                  </a:lnTo>
                  <a:lnTo>
                    <a:pt x="377" y="479"/>
                  </a:lnTo>
                  <a:lnTo>
                    <a:pt x="377" y="484"/>
                  </a:lnTo>
                  <a:lnTo>
                    <a:pt x="377" y="489"/>
                  </a:lnTo>
                  <a:lnTo>
                    <a:pt x="377" y="489"/>
                  </a:lnTo>
                  <a:lnTo>
                    <a:pt x="377" y="494"/>
                  </a:lnTo>
                  <a:lnTo>
                    <a:pt x="377" y="494"/>
                  </a:lnTo>
                  <a:lnTo>
                    <a:pt x="377" y="498"/>
                  </a:lnTo>
                  <a:lnTo>
                    <a:pt x="377" y="498"/>
                  </a:lnTo>
                  <a:lnTo>
                    <a:pt x="372" y="498"/>
                  </a:lnTo>
                  <a:lnTo>
                    <a:pt x="367" y="498"/>
                  </a:lnTo>
                  <a:lnTo>
                    <a:pt x="367" y="498"/>
                  </a:lnTo>
                  <a:lnTo>
                    <a:pt x="363" y="498"/>
                  </a:lnTo>
                  <a:lnTo>
                    <a:pt x="363" y="498"/>
                  </a:lnTo>
                  <a:lnTo>
                    <a:pt x="358" y="498"/>
                  </a:lnTo>
                  <a:lnTo>
                    <a:pt x="358" y="498"/>
                  </a:lnTo>
                  <a:lnTo>
                    <a:pt x="358" y="498"/>
                  </a:lnTo>
                  <a:lnTo>
                    <a:pt x="353" y="498"/>
                  </a:lnTo>
                  <a:lnTo>
                    <a:pt x="353" y="498"/>
                  </a:lnTo>
                  <a:lnTo>
                    <a:pt x="353" y="498"/>
                  </a:lnTo>
                  <a:lnTo>
                    <a:pt x="353" y="498"/>
                  </a:lnTo>
                  <a:lnTo>
                    <a:pt x="353" y="503"/>
                  </a:lnTo>
                  <a:lnTo>
                    <a:pt x="353" y="503"/>
                  </a:lnTo>
                  <a:lnTo>
                    <a:pt x="353" y="503"/>
                  </a:lnTo>
                  <a:lnTo>
                    <a:pt x="353" y="508"/>
                  </a:lnTo>
                  <a:lnTo>
                    <a:pt x="353" y="508"/>
                  </a:lnTo>
                  <a:lnTo>
                    <a:pt x="353" y="508"/>
                  </a:lnTo>
                  <a:lnTo>
                    <a:pt x="358" y="513"/>
                  </a:lnTo>
                  <a:lnTo>
                    <a:pt x="358" y="518"/>
                  </a:lnTo>
                  <a:lnTo>
                    <a:pt x="358" y="518"/>
                  </a:lnTo>
                  <a:lnTo>
                    <a:pt x="358" y="523"/>
                  </a:lnTo>
                  <a:lnTo>
                    <a:pt x="358" y="523"/>
                  </a:lnTo>
                  <a:lnTo>
                    <a:pt x="358" y="527"/>
                  </a:lnTo>
                  <a:lnTo>
                    <a:pt x="358" y="532"/>
                  </a:lnTo>
                  <a:lnTo>
                    <a:pt x="358" y="532"/>
                  </a:lnTo>
                  <a:lnTo>
                    <a:pt x="358" y="532"/>
                  </a:lnTo>
                  <a:lnTo>
                    <a:pt x="358" y="537"/>
                  </a:lnTo>
                  <a:lnTo>
                    <a:pt x="358" y="537"/>
                  </a:lnTo>
                  <a:lnTo>
                    <a:pt x="363" y="537"/>
                  </a:lnTo>
                  <a:lnTo>
                    <a:pt x="363" y="542"/>
                  </a:lnTo>
                  <a:lnTo>
                    <a:pt x="363" y="542"/>
                  </a:lnTo>
                  <a:lnTo>
                    <a:pt x="363" y="542"/>
                  </a:lnTo>
                  <a:lnTo>
                    <a:pt x="363" y="542"/>
                  </a:lnTo>
                  <a:lnTo>
                    <a:pt x="363" y="542"/>
                  </a:lnTo>
                  <a:lnTo>
                    <a:pt x="363" y="547"/>
                  </a:lnTo>
                  <a:lnTo>
                    <a:pt x="363" y="547"/>
                  </a:lnTo>
                  <a:lnTo>
                    <a:pt x="363" y="547"/>
                  </a:lnTo>
                  <a:lnTo>
                    <a:pt x="363" y="552"/>
                  </a:lnTo>
                  <a:lnTo>
                    <a:pt x="363" y="552"/>
                  </a:lnTo>
                  <a:lnTo>
                    <a:pt x="363" y="552"/>
                  </a:lnTo>
                  <a:lnTo>
                    <a:pt x="358" y="556"/>
                  </a:lnTo>
                  <a:lnTo>
                    <a:pt x="358" y="556"/>
                  </a:lnTo>
                  <a:lnTo>
                    <a:pt x="358" y="561"/>
                  </a:lnTo>
                  <a:lnTo>
                    <a:pt x="358" y="561"/>
                  </a:lnTo>
                  <a:lnTo>
                    <a:pt x="358" y="561"/>
                  </a:lnTo>
                  <a:lnTo>
                    <a:pt x="358" y="561"/>
                  </a:lnTo>
                  <a:lnTo>
                    <a:pt x="353" y="561"/>
                  </a:lnTo>
                  <a:lnTo>
                    <a:pt x="353" y="566"/>
                  </a:lnTo>
                  <a:lnTo>
                    <a:pt x="353" y="566"/>
                  </a:lnTo>
                  <a:lnTo>
                    <a:pt x="353" y="571"/>
                  </a:lnTo>
                  <a:lnTo>
                    <a:pt x="348" y="576"/>
                  </a:lnTo>
                  <a:lnTo>
                    <a:pt x="348" y="576"/>
                  </a:lnTo>
                  <a:lnTo>
                    <a:pt x="348" y="581"/>
                  </a:lnTo>
                  <a:lnTo>
                    <a:pt x="343" y="581"/>
                  </a:lnTo>
                  <a:lnTo>
                    <a:pt x="343" y="585"/>
                  </a:lnTo>
                  <a:lnTo>
                    <a:pt x="338" y="585"/>
                  </a:lnTo>
                  <a:lnTo>
                    <a:pt x="338" y="585"/>
                  </a:lnTo>
                  <a:lnTo>
                    <a:pt x="334" y="585"/>
                  </a:lnTo>
                  <a:lnTo>
                    <a:pt x="329" y="581"/>
                  </a:lnTo>
                  <a:lnTo>
                    <a:pt x="324" y="581"/>
                  </a:lnTo>
                  <a:lnTo>
                    <a:pt x="319" y="581"/>
                  </a:lnTo>
                  <a:lnTo>
                    <a:pt x="319" y="576"/>
                  </a:lnTo>
                  <a:lnTo>
                    <a:pt x="314" y="576"/>
                  </a:lnTo>
                  <a:lnTo>
                    <a:pt x="314" y="571"/>
                  </a:lnTo>
                  <a:lnTo>
                    <a:pt x="314" y="571"/>
                  </a:lnTo>
                  <a:lnTo>
                    <a:pt x="309" y="571"/>
                  </a:lnTo>
                  <a:lnTo>
                    <a:pt x="309" y="576"/>
                  </a:lnTo>
                  <a:lnTo>
                    <a:pt x="305" y="581"/>
                  </a:lnTo>
                  <a:lnTo>
                    <a:pt x="305" y="585"/>
                  </a:lnTo>
                  <a:lnTo>
                    <a:pt x="305" y="585"/>
                  </a:lnTo>
                  <a:lnTo>
                    <a:pt x="300" y="595"/>
                  </a:lnTo>
                  <a:lnTo>
                    <a:pt x="295" y="600"/>
                  </a:lnTo>
                  <a:lnTo>
                    <a:pt x="290" y="605"/>
                  </a:lnTo>
                  <a:lnTo>
                    <a:pt x="285" y="605"/>
                  </a:lnTo>
                  <a:lnTo>
                    <a:pt x="285" y="610"/>
                  </a:lnTo>
                  <a:lnTo>
                    <a:pt x="276" y="614"/>
                  </a:lnTo>
                  <a:lnTo>
                    <a:pt x="271" y="624"/>
                  </a:lnTo>
                  <a:lnTo>
                    <a:pt x="266" y="624"/>
                  </a:lnTo>
                  <a:lnTo>
                    <a:pt x="266" y="624"/>
                  </a:lnTo>
                  <a:lnTo>
                    <a:pt x="261" y="629"/>
                  </a:lnTo>
                  <a:lnTo>
                    <a:pt x="261" y="634"/>
                  </a:lnTo>
                  <a:lnTo>
                    <a:pt x="261" y="634"/>
                  </a:lnTo>
                  <a:lnTo>
                    <a:pt x="256" y="639"/>
                  </a:lnTo>
                  <a:lnTo>
                    <a:pt x="251" y="644"/>
                  </a:lnTo>
                  <a:lnTo>
                    <a:pt x="246" y="648"/>
                  </a:lnTo>
                  <a:lnTo>
                    <a:pt x="246" y="648"/>
                  </a:lnTo>
                  <a:lnTo>
                    <a:pt x="246" y="648"/>
                  </a:lnTo>
                  <a:lnTo>
                    <a:pt x="242" y="653"/>
                  </a:lnTo>
                  <a:lnTo>
                    <a:pt x="242" y="658"/>
                  </a:lnTo>
                  <a:lnTo>
                    <a:pt x="242" y="663"/>
                  </a:lnTo>
                  <a:lnTo>
                    <a:pt x="242" y="668"/>
                  </a:lnTo>
                  <a:lnTo>
                    <a:pt x="237" y="677"/>
                  </a:lnTo>
                  <a:lnTo>
                    <a:pt x="237" y="682"/>
                  </a:lnTo>
                  <a:lnTo>
                    <a:pt x="237" y="687"/>
                  </a:lnTo>
                  <a:lnTo>
                    <a:pt x="232" y="692"/>
                  </a:lnTo>
                  <a:lnTo>
                    <a:pt x="227" y="697"/>
                  </a:lnTo>
                  <a:lnTo>
                    <a:pt x="227" y="697"/>
                  </a:lnTo>
                  <a:lnTo>
                    <a:pt x="222" y="702"/>
                  </a:lnTo>
                  <a:lnTo>
                    <a:pt x="222" y="706"/>
                  </a:lnTo>
                  <a:lnTo>
                    <a:pt x="213" y="702"/>
                  </a:lnTo>
                  <a:lnTo>
                    <a:pt x="203" y="697"/>
                  </a:lnTo>
                  <a:lnTo>
                    <a:pt x="198" y="697"/>
                  </a:lnTo>
                  <a:lnTo>
                    <a:pt x="198" y="692"/>
                  </a:lnTo>
                  <a:lnTo>
                    <a:pt x="193" y="692"/>
                  </a:lnTo>
                  <a:lnTo>
                    <a:pt x="188" y="692"/>
                  </a:lnTo>
                  <a:lnTo>
                    <a:pt x="184" y="687"/>
                  </a:lnTo>
                  <a:lnTo>
                    <a:pt x="184" y="687"/>
                  </a:lnTo>
                  <a:lnTo>
                    <a:pt x="184" y="682"/>
                  </a:lnTo>
                  <a:lnTo>
                    <a:pt x="179" y="682"/>
                  </a:lnTo>
                  <a:lnTo>
                    <a:pt x="179" y="682"/>
                  </a:lnTo>
                  <a:lnTo>
                    <a:pt x="179" y="677"/>
                  </a:lnTo>
                  <a:lnTo>
                    <a:pt x="179" y="677"/>
                  </a:lnTo>
                  <a:lnTo>
                    <a:pt x="179" y="673"/>
                  </a:lnTo>
                  <a:lnTo>
                    <a:pt x="179" y="673"/>
                  </a:lnTo>
                  <a:lnTo>
                    <a:pt x="179" y="668"/>
                  </a:lnTo>
                  <a:lnTo>
                    <a:pt x="174" y="668"/>
                  </a:lnTo>
                  <a:lnTo>
                    <a:pt x="174" y="668"/>
                  </a:lnTo>
                  <a:lnTo>
                    <a:pt x="169" y="663"/>
                  </a:lnTo>
                  <a:lnTo>
                    <a:pt x="169" y="663"/>
                  </a:lnTo>
                  <a:lnTo>
                    <a:pt x="164" y="658"/>
                  </a:lnTo>
                  <a:lnTo>
                    <a:pt x="164" y="658"/>
                  </a:lnTo>
                  <a:lnTo>
                    <a:pt x="159" y="658"/>
                  </a:lnTo>
                  <a:lnTo>
                    <a:pt x="159" y="653"/>
                  </a:lnTo>
                  <a:lnTo>
                    <a:pt x="155" y="653"/>
                  </a:lnTo>
                  <a:lnTo>
                    <a:pt x="155" y="653"/>
                  </a:lnTo>
                  <a:lnTo>
                    <a:pt x="150" y="653"/>
                  </a:lnTo>
                  <a:lnTo>
                    <a:pt x="150" y="653"/>
                  </a:lnTo>
                  <a:lnTo>
                    <a:pt x="145" y="648"/>
                  </a:lnTo>
                  <a:lnTo>
                    <a:pt x="140" y="648"/>
                  </a:lnTo>
                  <a:lnTo>
                    <a:pt x="135" y="648"/>
                  </a:lnTo>
                  <a:lnTo>
                    <a:pt x="135" y="648"/>
                  </a:lnTo>
                  <a:lnTo>
                    <a:pt x="135" y="648"/>
                  </a:lnTo>
                  <a:lnTo>
                    <a:pt x="135" y="648"/>
                  </a:lnTo>
                  <a:lnTo>
                    <a:pt x="135" y="644"/>
                  </a:lnTo>
                  <a:lnTo>
                    <a:pt x="135" y="644"/>
                  </a:lnTo>
                  <a:lnTo>
                    <a:pt x="130" y="644"/>
                  </a:lnTo>
                  <a:lnTo>
                    <a:pt x="125" y="639"/>
                  </a:lnTo>
                  <a:lnTo>
                    <a:pt x="121" y="634"/>
                  </a:lnTo>
                  <a:lnTo>
                    <a:pt x="121" y="634"/>
                  </a:lnTo>
                  <a:lnTo>
                    <a:pt x="116" y="629"/>
                  </a:lnTo>
                  <a:lnTo>
                    <a:pt x="116" y="629"/>
                  </a:lnTo>
                  <a:lnTo>
                    <a:pt x="111" y="629"/>
                  </a:lnTo>
                  <a:lnTo>
                    <a:pt x="106" y="624"/>
                  </a:lnTo>
                  <a:lnTo>
                    <a:pt x="106" y="624"/>
                  </a:lnTo>
                  <a:lnTo>
                    <a:pt x="106" y="624"/>
                  </a:lnTo>
                  <a:lnTo>
                    <a:pt x="106" y="624"/>
                  </a:lnTo>
                  <a:lnTo>
                    <a:pt x="106" y="619"/>
                  </a:lnTo>
                  <a:lnTo>
                    <a:pt x="106" y="619"/>
                  </a:lnTo>
                  <a:lnTo>
                    <a:pt x="106" y="619"/>
                  </a:lnTo>
                  <a:lnTo>
                    <a:pt x="101" y="619"/>
                  </a:lnTo>
                  <a:lnTo>
                    <a:pt x="96" y="619"/>
                  </a:lnTo>
                  <a:lnTo>
                    <a:pt x="96" y="614"/>
                  </a:lnTo>
                  <a:lnTo>
                    <a:pt x="92" y="614"/>
                  </a:lnTo>
                  <a:lnTo>
                    <a:pt x="87" y="610"/>
                  </a:lnTo>
                  <a:lnTo>
                    <a:pt x="82" y="610"/>
                  </a:lnTo>
                  <a:lnTo>
                    <a:pt x="82" y="605"/>
                  </a:lnTo>
                  <a:lnTo>
                    <a:pt x="77" y="605"/>
                  </a:lnTo>
                  <a:lnTo>
                    <a:pt x="77" y="600"/>
                  </a:lnTo>
                  <a:lnTo>
                    <a:pt x="72" y="600"/>
                  </a:lnTo>
                  <a:lnTo>
                    <a:pt x="72" y="600"/>
                  </a:lnTo>
                  <a:lnTo>
                    <a:pt x="72" y="595"/>
                  </a:lnTo>
                  <a:lnTo>
                    <a:pt x="72" y="590"/>
                  </a:lnTo>
                  <a:lnTo>
                    <a:pt x="72" y="585"/>
                  </a:lnTo>
                  <a:lnTo>
                    <a:pt x="72" y="581"/>
                  </a:lnTo>
                  <a:lnTo>
                    <a:pt x="72" y="581"/>
                  </a:lnTo>
                  <a:lnTo>
                    <a:pt x="72" y="576"/>
                  </a:lnTo>
                  <a:lnTo>
                    <a:pt x="72" y="576"/>
                  </a:lnTo>
                  <a:lnTo>
                    <a:pt x="72" y="576"/>
                  </a:lnTo>
                  <a:lnTo>
                    <a:pt x="72" y="576"/>
                  </a:lnTo>
                  <a:lnTo>
                    <a:pt x="72" y="571"/>
                  </a:lnTo>
                  <a:lnTo>
                    <a:pt x="72" y="571"/>
                  </a:lnTo>
                  <a:lnTo>
                    <a:pt x="72" y="571"/>
                  </a:lnTo>
                  <a:lnTo>
                    <a:pt x="72" y="571"/>
                  </a:lnTo>
                  <a:lnTo>
                    <a:pt x="72" y="571"/>
                  </a:lnTo>
                  <a:lnTo>
                    <a:pt x="72" y="566"/>
                  </a:lnTo>
                  <a:lnTo>
                    <a:pt x="72" y="566"/>
                  </a:lnTo>
                  <a:lnTo>
                    <a:pt x="72" y="566"/>
                  </a:lnTo>
                  <a:lnTo>
                    <a:pt x="72" y="566"/>
                  </a:lnTo>
                  <a:lnTo>
                    <a:pt x="72" y="566"/>
                  </a:lnTo>
                  <a:lnTo>
                    <a:pt x="67" y="561"/>
                  </a:lnTo>
                  <a:lnTo>
                    <a:pt x="63" y="556"/>
                  </a:lnTo>
                  <a:lnTo>
                    <a:pt x="63" y="556"/>
                  </a:lnTo>
                  <a:lnTo>
                    <a:pt x="58" y="552"/>
                  </a:lnTo>
                  <a:lnTo>
                    <a:pt x="58" y="547"/>
                  </a:lnTo>
                  <a:lnTo>
                    <a:pt x="58" y="547"/>
                  </a:lnTo>
                  <a:lnTo>
                    <a:pt x="58" y="542"/>
                  </a:lnTo>
                  <a:lnTo>
                    <a:pt x="53" y="537"/>
                  </a:lnTo>
                  <a:lnTo>
                    <a:pt x="53" y="532"/>
                  </a:lnTo>
                  <a:lnTo>
                    <a:pt x="53" y="532"/>
                  </a:lnTo>
                  <a:lnTo>
                    <a:pt x="48" y="527"/>
                  </a:lnTo>
                  <a:lnTo>
                    <a:pt x="48" y="527"/>
                  </a:lnTo>
                  <a:lnTo>
                    <a:pt x="43" y="527"/>
                  </a:lnTo>
                  <a:lnTo>
                    <a:pt x="38" y="527"/>
                  </a:lnTo>
                  <a:lnTo>
                    <a:pt x="38" y="523"/>
                  </a:lnTo>
                  <a:lnTo>
                    <a:pt x="29" y="523"/>
                  </a:lnTo>
                  <a:lnTo>
                    <a:pt x="24" y="523"/>
                  </a:lnTo>
                  <a:lnTo>
                    <a:pt x="19" y="518"/>
                  </a:lnTo>
                  <a:lnTo>
                    <a:pt x="14" y="518"/>
                  </a:lnTo>
                  <a:lnTo>
                    <a:pt x="9" y="513"/>
                  </a:lnTo>
                  <a:lnTo>
                    <a:pt x="4" y="513"/>
                  </a:lnTo>
                  <a:lnTo>
                    <a:pt x="0" y="508"/>
                  </a:lnTo>
                  <a:lnTo>
                    <a:pt x="0" y="508"/>
                  </a:lnTo>
                  <a:lnTo>
                    <a:pt x="0" y="508"/>
                  </a:lnTo>
                  <a:lnTo>
                    <a:pt x="0" y="508"/>
                  </a:lnTo>
                  <a:lnTo>
                    <a:pt x="0" y="503"/>
                  </a:lnTo>
                  <a:lnTo>
                    <a:pt x="0" y="503"/>
                  </a:lnTo>
                  <a:lnTo>
                    <a:pt x="4" y="498"/>
                  </a:lnTo>
                  <a:lnTo>
                    <a:pt x="4" y="498"/>
                  </a:lnTo>
                  <a:lnTo>
                    <a:pt x="4" y="494"/>
                  </a:lnTo>
                  <a:lnTo>
                    <a:pt x="9" y="494"/>
                  </a:lnTo>
                  <a:lnTo>
                    <a:pt x="9" y="489"/>
                  </a:lnTo>
                  <a:lnTo>
                    <a:pt x="9" y="489"/>
                  </a:lnTo>
                  <a:lnTo>
                    <a:pt x="14" y="489"/>
                  </a:lnTo>
                  <a:lnTo>
                    <a:pt x="14" y="489"/>
                  </a:lnTo>
                  <a:lnTo>
                    <a:pt x="19" y="489"/>
                  </a:lnTo>
                  <a:lnTo>
                    <a:pt x="19" y="489"/>
                  </a:lnTo>
                  <a:lnTo>
                    <a:pt x="24" y="489"/>
                  </a:lnTo>
                  <a:lnTo>
                    <a:pt x="24" y="489"/>
                  </a:lnTo>
                  <a:lnTo>
                    <a:pt x="24" y="484"/>
                  </a:lnTo>
                  <a:lnTo>
                    <a:pt x="29" y="484"/>
                  </a:lnTo>
                  <a:lnTo>
                    <a:pt x="33" y="484"/>
                  </a:lnTo>
                  <a:lnTo>
                    <a:pt x="33" y="479"/>
                  </a:lnTo>
                  <a:lnTo>
                    <a:pt x="33" y="479"/>
                  </a:lnTo>
                  <a:lnTo>
                    <a:pt x="33" y="479"/>
                  </a:lnTo>
                  <a:lnTo>
                    <a:pt x="33" y="479"/>
                  </a:lnTo>
                  <a:lnTo>
                    <a:pt x="38" y="474"/>
                  </a:lnTo>
                  <a:lnTo>
                    <a:pt x="38" y="474"/>
                  </a:lnTo>
                  <a:lnTo>
                    <a:pt x="38" y="469"/>
                  </a:lnTo>
                  <a:lnTo>
                    <a:pt x="38" y="469"/>
                  </a:lnTo>
                  <a:lnTo>
                    <a:pt x="38" y="469"/>
                  </a:lnTo>
                  <a:lnTo>
                    <a:pt x="38" y="469"/>
                  </a:lnTo>
                  <a:lnTo>
                    <a:pt x="38" y="465"/>
                  </a:lnTo>
                  <a:lnTo>
                    <a:pt x="43" y="465"/>
                  </a:lnTo>
                  <a:lnTo>
                    <a:pt x="43" y="465"/>
                  </a:lnTo>
                  <a:lnTo>
                    <a:pt x="43" y="460"/>
                  </a:lnTo>
                  <a:lnTo>
                    <a:pt x="43" y="460"/>
                  </a:lnTo>
                  <a:lnTo>
                    <a:pt x="43" y="460"/>
                  </a:lnTo>
                  <a:lnTo>
                    <a:pt x="48" y="455"/>
                  </a:lnTo>
                  <a:lnTo>
                    <a:pt x="48" y="455"/>
                  </a:lnTo>
                  <a:lnTo>
                    <a:pt x="48" y="455"/>
                  </a:lnTo>
                  <a:lnTo>
                    <a:pt x="48" y="450"/>
                  </a:lnTo>
                  <a:lnTo>
                    <a:pt x="53" y="450"/>
                  </a:lnTo>
                  <a:lnTo>
                    <a:pt x="53" y="450"/>
                  </a:lnTo>
                  <a:lnTo>
                    <a:pt x="53" y="450"/>
                  </a:lnTo>
                  <a:lnTo>
                    <a:pt x="53" y="445"/>
                  </a:lnTo>
                  <a:lnTo>
                    <a:pt x="58" y="440"/>
                  </a:lnTo>
                  <a:lnTo>
                    <a:pt x="58" y="440"/>
                  </a:lnTo>
                  <a:lnTo>
                    <a:pt x="58" y="436"/>
                  </a:lnTo>
                  <a:lnTo>
                    <a:pt x="58" y="436"/>
                  </a:lnTo>
                  <a:lnTo>
                    <a:pt x="53" y="431"/>
                  </a:lnTo>
                  <a:lnTo>
                    <a:pt x="53" y="431"/>
                  </a:lnTo>
                  <a:lnTo>
                    <a:pt x="53" y="426"/>
                  </a:lnTo>
                  <a:lnTo>
                    <a:pt x="53" y="426"/>
                  </a:lnTo>
                  <a:lnTo>
                    <a:pt x="53" y="426"/>
                  </a:lnTo>
                  <a:lnTo>
                    <a:pt x="53" y="426"/>
                  </a:lnTo>
                  <a:lnTo>
                    <a:pt x="53" y="426"/>
                  </a:lnTo>
                  <a:lnTo>
                    <a:pt x="53" y="421"/>
                  </a:lnTo>
                  <a:lnTo>
                    <a:pt x="58" y="421"/>
                  </a:lnTo>
                  <a:lnTo>
                    <a:pt x="58" y="421"/>
                  </a:lnTo>
                  <a:lnTo>
                    <a:pt x="63" y="416"/>
                  </a:lnTo>
                  <a:lnTo>
                    <a:pt x="63" y="411"/>
                  </a:lnTo>
                  <a:lnTo>
                    <a:pt x="67" y="411"/>
                  </a:lnTo>
                  <a:lnTo>
                    <a:pt x="72" y="406"/>
                  </a:lnTo>
                  <a:lnTo>
                    <a:pt x="72" y="406"/>
                  </a:lnTo>
                  <a:lnTo>
                    <a:pt x="77" y="402"/>
                  </a:lnTo>
                  <a:lnTo>
                    <a:pt x="82" y="397"/>
                  </a:lnTo>
                  <a:lnTo>
                    <a:pt x="87" y="392"/>
                  </a:lnTo>
                  <a:lnTo>
                    <a:pt x="87" y="392"/>
                  </a:lnTo>
                  <a:lnTo>
                    <a:pt x="87" y="387"/>
                  </a:lnTo>
                  <a:lnTo>
                    <a:pt x="87" y="387"/>
                  </a:lnTo>
                  <a:lnTo>
                    <a:pt x="87" y="382"/>
                  </a:lnTo>
                  <a:lnTo>
                    <a:pt x="87" y="377"/>
                  </a:lnTo>
                  <a:lnTo>
                    <a:pt x="87" y="377"/>
                  </a:lnTo>
                  <a:lnTo>
                    <a:pt x="87" y="373"/>
                  </a:lnTo>
                  <a:lnTo>
                    <a:pt x="87" y="363"/>
                  </a:lnTo>
                  <a:lnTo>
                    <a:pt x="87" y="358"/>
                  </a:lnTo>
                  <a:lnTo>
                    <a:pt x="87" y="358"/>
                  </a:lnTo>
                  <a:lnTo>
                    <a:pt x="87" y="353"/>
                  </a:lnTo>
                  <a:lnTo>
                    <a:pt x="92" y="348"/>
                  </a:lnTo>
                  <a:lnTo>
                    <a:pt x="92" y="344"/>
                  </a:lnTo>
                  <a:lnTo>
                    <a:pt x="92" y="344"/>
                  </a:lnTo>
                  <a:lnTo>
                    <a:pt x="92" y="344"/>
                  </a:lnTo>
                  <a:lnTo>
                    <a:pt x="92" y="344"/>
                  </a:lnTo>
                  <a:lnTo>
                    <a:pt x="92" y="339"/>
                  </a:lnTo>
                  <a:lnTo>
                    <a:pt x="92" y="339"/>
                  </a:lnTo>
                  <a:lnTo>
                    <a:pt x="92" y="334"/>
                  </a:lnTo>
                  <a:lnTo>
                    <a:pt x="92" y="334"/>
                  </a:lnTo>
                  <a:lnTo>
                    <a:pt x="87" y="329"/>
                  </a:lnTo>
                  <a:lnTo>
                    <a:pt x="87" y="329"/>
                  </a:lnTo>
                  <a:lnTo>
                    <a:pt x="82" y="324"/>
                  </a:lnTo>
                  <a:lnTo>
                    <a:pt x="82" y="324"/>
                  </a:lnTo>
                  <a:lnTo>
                    <a:pt x="77" y="319"/>
                  </a:lnTo>
                  <a:lnTo>
                    <a:pt x="77" y="315"/>
                  </a:lnTo>
                  <a:lnTo>
                    <a:pt x="77" y="315"/>
                  </a:lnTo>
                  <a:lnTo>
                    <a:pt x="77" y="315"/>
                  </a:lnTo>
                  <a:lnTo>
                    <a:pt x="77" y="310"/>
                  </a:lnTo>
                  <a:lnTo>
                    <a:pt x="77" y="310"/>
                  </a:lnTo>
                  <a:lnTo>
                    <a:pt x="82" y="310"/>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33" name="Freeform 98">
              <a:extLst>
                <a:ext uri="{FF2B5EF4-FFF2-40B4-BE49-F238E27FC236}">
                  <a16:creationId xmlns:a16="http://schemas.microsoft.com/office/drawing/2014/main" xmlns="" id="{264C195B-F917-4FD7-9ECF-C75CE4C51346}"/>
                </a:ext>
              </a:extLst>
            </p:cNvPr>
            <p:cNvSpPr>
              <a:spLocks/>
            </p:cNvSpPr>
            <p:nvPr/>
          </p:nvSpPr>
          <p:spPr bwMode="auto">
            <a:xfrm>
              <a:off x="9746918" y="1445457"/>
              <a:ext cx="476631" cy="536772"/>
            </a:xfrm>
            <a:custGeom>
              <a:avLst/>
              <a:gdLst>
                <a:gd name="T0" fmla="*/ 67 w 498"/>
                <a:gd name="T1" fmla="*/ 566 h 629"/>
                <a:gd name="T2" fmla="*/ 111 w 498"/>
                <a:gd name="T3" fmla="*/ 518 h 629"/>
                <a:gd name="T4" fmla="*/ 145 w 498"/>
                <a:gd name="T5" fmla="*/ 513 h 629"/>
                <a:gd name="T6" fmla="*/ 145 w 498"/>
                <a:gd name="T7" fmla="*/ 484 h 629"/>
                <a:gd name="T8" fmla="*/ 150 w 498"/>
                <a:gd name="T9" fmla="*/ 441 h 629"/>
                <a:gd name="T10" fmla="*/ 121 w 498"/>
                <a:gd name="T11" fmla="*/ 421 h 629"/>
                <a:gd name="T12" fmla="*/ 101 w 498"/>
                <a:gd name="T13" fmla="*/ 445 h 629"/>
                <a:gd name="T14" fmla="*/ 101 w 498"/>
                <a:gd name="T15" fmla="*/ 392 h 629"/>
                <a:gd name="T16" fmla="*/ 38 w 498"/>
                <a:gd name="T17" fmla="*/ 387 h 629"/>
                <a:gd name="T18" fmla="*/ 29 w 498"/>
                <a:gd name="T19" fmla="*/ 344 h 629"/>
                <a:gd name="T20" fmla="*/ 19 w 498"/>
                <a:gd name="T21" fmla="*/ 305 h 629"/>
                <a:gd name="T22" fmla="*/ 0 w 498"/>
                <a:gd name="T23" fmla="*/ 266 h 629"/>
                <a:gd name="T24" fmla="*/ 19 w 498"/>
                <a:gd name="T25" fmla="*/ 242 h 629"/>
                <a:gd name="T26" fmla="*/ 29 w 498"/>
                <a:gd name="T27" fmla="*/ 184 h 629"/>
                <a:gd name="T28" fmla="*/ 62 w 498"/>
                <a:gd name="T29" fmla="*/ 160 h 629"/>
                <a:gd name="T30" fmla="*/ 125 w 498"/>
                <a:gd name="T31" fmla="*/ 136 h 629"/>
                <a:gd name="T32" fmla="*/ 145 w 498"/>
                <a:gd name="T33" fmla="*/ 150 h 629"/>
                <a:gd name="T34" fmla="*/ 174 w 498"/>
                <a:gd name="T35" fmla="*/ 146 h 629"/>
                <a:gd name="T36" fmla="*/ 217 w 498"/>
                <a:gd name="T37" fmla="*/ 121 h 629"/>
                <a:gd name="T38" fmla="*/ 208 w 498"/>
                <a:gd name="T39" fmla="*/ 107 h 629"/>
                <a:gd name="T40" fmla="*/ 203 w 498"/>
                <a:gd name="T41" fmla="*/ 73 h 629"/>
                <a:gd name="T42" fmla="*/ 193 w 498"/>
                <a:gd name="T43" fmla="*/ 34 h 629"/>
                <a:gd name="T44" fmla="*/ 188 w 498"/>
                <a:gd name="T45" fmla="*/ 10 h 629"/>
                <a:gd name="T46" fmla="*/ 203 w 498"/>
                <a:gd name="T47" fmla="*/ 10 h 629"/>
                <a:gd name="T48" fmla="*/ 246 w 498"/>
                <a:gd name="T49" fmla="*/ 25 h 629"/>
                <a:gd name="T50" fmla="*/ 271 w 498"/>
                <a:gd name="T51" fmla="*/ 5 h 629"/>
                <a:gd name="T52" fmla="*/ 300 w 498"/>
                <a:gd name="T53" fmla="*/ 44 h 629"/>
                <a:gd name="T54" fmla="*/ 314 w 498"/>
                <a:gd name="T55" fmla="*/ 83 h 629"/>
                <a:gd name="T56" fmla="*/ 372 w 498"/>
                <a:gd name="T57" fmla="*/ 107 h 629"/>
                <a:gd name="T58" fmla="*/ 367 w 498"/>
                <a:gd name="T59" fmla="*/ 136 h 629"/>
                <a:gd name="T60" fmla="*/ 382 w 498"/>
                <a:gd name="T61" fmla="*/ 146 h 629"/>
                <a:gd name="T62" fmla="*/ 425 w 498"/>
                <a:gd name="T63" fmla="*/ 141 h 629"/>
                <a:gd name="T64" fmla="*/ 450 w 498"/>
                <a:gd name="T65" fmla="*/ 170 h 629"/>
                <a:gd name="T66" fmla="*/ 459 w 498"/>
                <a:gd name="T67" fmla="*/ 208 h 629"/>
                <a:gd name="T68" fmla="*/ 493 w 498"/>
                <a:gd name="T69" fmla="*/ 242 h 629"/>
                <a:gd name="T70" fmla="*/ 488 w 498"/>
                <a:gd name="T71" fmla="*/ 257 h 629"/>
                <a:gd name="T72" fmla="*/ 455 w 498"/>
                <a:gd name="T73" fmla="*/ 281 h 629"/>
                <a:gd name="T74" fmla="*/ 455 w 498"/>
                <a:gd name="T75" fmla="*/ 300 h 629"/>
                <a:gd name="T76" fmla="*/ 459 w 498"/>
                <a:gd name="T77" fmla="*/ 320 h 629"/>
                <a:gd name="T78" fmla="*/ 455 w 498"/>
                <a:gd name="T79" fmla="*/ 344 h 629"/>
                <a:gd name="T80" fmla="*/ 464 w 498"/>
                <a:gd name="T81" fmla="*/ 383 h 629"/>
                <a:gd name="T82" fmla="*/ 474 w 498"/>
                <a:gd name="T83" fmla="*/ 407 h 629"/>
                <a:gd name="T84" fmla="*/ 479 w 498"/>
                <a:gd name="T85" fmla="*/ 416 h 629"/>
                <a:gd name="T86" fmla="*/ 469 w 498"/>
                <a:gd name="T87" fmla="*/ 412 h 629"/>
                <a:gd name="T88" fmla="*/ 445 w 498"/>
                <a:gd name="T89" fmla="*/ 416 h 629"/>
                <a:gd name="T90" fmla="*/ 425 w 498"/>
                <a:gd name="T91" fmla="*/ 426 h 629"/>
                <a:gd name="T92" fmla="*/ 421 w 498"/>
                <a:gd name="T93" fmla="*/ 441 h 629"/>
                <a:gd name="T94" fmla="*/ 401 w 498"/>
                <a:gd name="T95" fmla="*/ 450 h 629"/>
                <a:gd name="T96" fmla="*/ 401 w 498"/>
                <a:gd name="T97" fmla="*/ 465 h 629"/>
                <a:gd name="T98" fmla="*/ 416 w 498"/>
                <a:gd name="T99" fmla="*/ 465 h 629"/>
                <a:gd name="T100" fmla="*/ 421 w 498"/>
                <a:gd name="T101" fmla="*/ 474 h 629"/>
                <a:gd name="T102" fmla="*/ 430 w 498"/>
                <a:gd name="T103" fmla="*/ 484 h 629"/>
                <a:gd name="T104" fmla="*/ 425 w 498"/>
                <a:gd name="T105" fmla="*/ 499 h 629"/>
                <a:gd name="T106" fmla="*/ 377 w 498"/>
                <a:gd name="T107" fmla="*/ 557 h 629"/>
                <a:gd name="T108" fmla="*/ 367 w 498"/>
                <a:gd name="T109" fmla="*/ 600 h 629"/>
                <a:gd name="T110" fmla="*/ 266 w 498"/>
                <a:gd name="T111" fmla="*/ 610 h 629"/>
                <a:gd name="T112" fmla="*/ 193 w 498"/>
                <a:gd name="T113" fmla="*/ 615 h 629"/>
                <a:gd name="T114" fmla="*/ 135 w 498"/>
                <a:gd name="T115" fmla="*/ 629 h 629"/>
                <a:gd name="T116" fmla="*/ 82 w 498"/>
                <a:gd name="T117" fmla="*/ 610 h 629"/>
                <a:gd name="T118" fmla="*/ 53 w 498"/>
                <a:gd name="T119" fmla="*/ 60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629">
                  <a:moveTo>
                    <a:pt x="43" y="605"/>
                  </a:moveTo>
                  <a:lnTo>
                    <a:pt x="43" y="605"/>
                  </a:lnTo>
                  <a:lnTo>
                    <a:pt x="43" y="600"/>
                  </a:lnTo>
                  <a:lnTo>
                    <a:pt x="43" y="595"/>
                  </a:lnTo>
                  <a:lnTo>
                    <a:pt x="43" y="591"/>
                  </a:lnTo>
                  <a:lnTo>
                    <a:pt x="43" y="586"/>
                  </a:lnTo>
                  <a:lnTo>
                    <a:pt x="48" y="586"/>
                  </a:lnTo>
                  <a:lnTo>
                    <a:pt x="48" y="581"/>
                  </a:lnTo>
                  <a:lnTo>
                    <a:pt x="48" y="581"/>
                  </a:lnTo>
                  <a:lnTo>
                    <a:pt x="53" y="576"/>
                  </a:lnTo>
                  <a:lnTo>
                    <a:pt x="53" y="576"/>
                  </a:lnTo>
                  <a:lnTo>
                    <a:pt x="58" y="571"/>
                  </a:lnTo>
                  <a:lnTo>
                    <a:pt x="58" y="571"/>
                  </a:lnTo>
                  <a:lnTo>
                    <a:pt x="62" y="571"/>
                  </a:lnTo>
                  <a:lnTo>
                    <a:pt x="62" y="566"/>
                  </a:lnTo>
                  <a:lnTo>
                    <a:pt x="67" y="566"/>
                  </a:lnTo>
                  <a:lnTo>
                    <a:pt x="67" y="566"/>
                  </a:lnTo>
                  <a:lnTo>
                    <a:pt x="67" y="566"/>
                  </a:lnTo>
                  <a:lnTo>
                    <a:pt x="67" y="562"/>
                  </a:lnTo>
                  <a:lnTo>
                    <a:pt x="67" y="557"/>
                  </a:lnTo>
                  <a:lnTo>
                    <a:pt x="72" y="557"/>
                  </a:lnTo>
                  <a:lnTo>
                    <a:pt x="72" y="552"/>
                  </a:lnTo>
                  <a:lnTo>
                    <a:pt x="72" y="552"/>
                  </a:lnTo>
                  <a:lnTo>
                    <a:pt x="77" y="547"/>
                  </a:lnTo>
                  <a:lnTo>
                    <a:pt x="82" y="547"/>
                  </a:lnTo>
                  <a:lnTo>
                    <a:pt x="87" y="542"/>
                  </a:lnTo>
                  <a:lnTo>
                    <a:pt x="101" y="528"/>
                  </a:lnTo>
                  <a:lnTo>
                    <a:pt x="106" y="523"/>
                  </a:lnTo>
                  <a:lnTo>
                    <a:pt x="106" y="523"/>
                  </a:lnTo>
                  <a:lnTo>
                    <a:pt x="111" y="518"/>
                  </a:lnTo>
                  <a:lnTo>
                    <a:pt x="111" y="518"/>
                  </a:lnTo>
                  <a:lnTo>
                    <a:pt x="111" y="518"/>
                  </a:lnTo>
                  <a:lnTo>
                    <a:pt x="111" y="518"/>
                  </a:lnTo>
                  <a:lnTo>
                    <a:pt x="116" y="518"/>
                  </a:lnTo>
                  <a:lnTo>
                    <a:pt x="116" y="518"/>
                  </a:lnTo>
                  <a:lnTo>
                    <a:pt x="116" y="518"/>
                  </a:lnTo>
                  <a:lnTo>
                    <a:pt x="121" y="518"/>
                  </a:lnTo>
                  <a:lnTo>
                    <a:pt x="121" y="518"/>
                  </a:lnTo>
                  <a:lnTo>
                    <a:pt x="125" y="518"/>
                  </a:lnTo>
                  <a:lnTo>
                    <a:pt x="130" y="518"/>
                  </a:lnTo>
                  <a:lnTo>
                    <a:pt x="135" y="518"/>
                  </a:lnTo>
                  <a:lnTo>
                    <a:pt x="135" y="518"/>
                  </a:lnTo>
                  <a:lnTo>
                    <a:pt x="140" y="518"/>
                  </a:lnTo>
                  <a:lnTo>
                    <a:pt x="140" y="518"/>
                  </a:lnTo>
                  <a:lnTo>
                    <a:pt x="140" y="518"/>
                  </a:lnTo>
                  <a:lnTo>
                    <a:pt x="145" y="513"/>
                  </a:lnTo>
                  <a:lnTo>
                    <a:pt x="145" y="513"/>
                  </a:lnTo>
                  <a:lnTo>
                    <a:pt x="145" y="513"/>
                  </a:lnTo>
                  <a:lnTo>
                    <a:pt x="145" y="508"/>
                  </a:lnTo>
                  <a:lnTo>
                    <a:pt x="145" y="508"/>
                  </a:lnTo>
                  <a:lnTo>
                    <a:pt x="145" y="503"/>
                  </a:lnTo>
                  <a:lnTo>
                    <a:pt x="140" y="503"/>
                  </a:lnTo>
                  <a:lnTo>
                    <a:pt x="140" y="503"/>
                  </a:lnTo>
                  <a:lnTo>
                    <a:pt x="135" y="499"/>
                  </a:lnTo>
                  <a:lnTo>
                    <a:pt x="135" y="499"/>
                  </a:lnTo>
                  <a:lnTo>
                    <a:pt x="135" y="494"/>
                  </a:lnTo>
                  <a:lnTo>
                    <a:pt x="140" y="489"/>
                  </a:lnTo>
                  <a:lnTo>
                    <a:pt x="140" y="489"/>
                  </a:lnTo>
                  <a:lnTo>
                    <a:pt x="140" y="489"/>
                  </a:lnTo>
                  <a:lnTo>
                    <a:pt x="140" y="489"/>
                  </a:lnTo>
                  <a:lnTo>
                    <a:pt x="145" y="489"/>
                  </a:lnTo>
                  <a:lnTo>
                    <a:pt x="145" y="489"/>
                  </a:lnTo>
                  <a:lnTo>
                    <a:pt x="150" y="489"/>
                  </a:lnTo>
                  <a:lnTo>
                    <a:pt x="145" y="484"/>
                  </a:lnTo>
                  <a:lnTo>
                    <a:pt x="145" y="484"/>
                  </a:lnTo>
                  <a:lnTo>
                    <a:pt x="140" y="484"/>
                  </a:lnTo>
                  <a:lnTo>
                    <a:pt x="140" y="484"/>
                  </a:lnTo>
                  <a:lnTo>
                    <a:pt x="140" y="479"/>
                  </a:lnTo>
                  <a:lnTo>
                    <a:pt x="140" y="479"/>
                  </a:lnTo>
                  <a:lnTo>
                    <a:pt x="140" y="479"/>
                  </a:lnTo>
                  <a:lnTo>
                    <a:pt x="145" y="470"/>
                  </a:lnTo>
                  <a:lnTo>
                    <a:pt x="145" y="470"/>
                  </a:lnTo>
                  <a:lnTo>
                    <a:pt x="145" y="465"/>
                  </a:lnTo>
                  <a:lnTo>
                    <a:pt x="145" y="460"/>
                  </a:lnTo>
                  <a:lnTo>
                    <a:pt x="145" y="460"/>
                  </a:lnTo>
                  <a:lnTo>
                    <a:pt x="150" y="455"/>
                  </a:lnTo>
                  <a:lnTo>
                    <a:pt x="150" y="450"/>
                  </a:lnTo>
                  <a:lnTo>
                    <a:pt x="150" y="445"/>
                  </a:lnTo>
                  <a:lnTo>
                    <a:pt x="150" y="441"/>
                  </a:lnTo>
                  <a:lnTo>
                    <a:pt x="150" y="441"/>
                  </a:lnTo>
                  <a:lnTo>
                    <a:pt x="150" y="441"/>
                  </a:lnTo>
                  <a:lnTo>
                    <a:pt x="150" y="441"/>
                  </a:lnTo>
                  <a:lnTo>
                    <a:pt x="150" y="441"/>
                  </a:lnTo>
                  <a:lnTo>
                    <a:pt x="145" y="441"/>
                  </a:lnTo>
                  <a:lnTo>
                    <a:pt x="145" y="436"/>
                  </a:lnTo>
                  <a:lnTo>
                    <a:pt x="140" y="436"/>
                  </a:lnTo>
                  <a:lnTo>
                    <a:pt x="135" y="421"/>
                  </a:lnTo>
                  <a:lnTo>
                    <a:pt x="135" y="421"/>
                  </a:lnTo>
                  <a:lnTo>
                    <a:pt x="135" y="421"/>
                  </a:lnTo>
                  <a:lnTo>
                    <a:pt x="130" y="416"/>
                  </a:lnTo>
                  <a:lnTo>
                    <a:pt x="130" y="421"/>
                  </a:lnTo>
                  <a:lnTo>
                    <a:pt x="125" y="421"/>
                  </a:lnTo>
                  <a:lnTo>
                    <a:pt x="121" y="421"/>
                  </a:lnTo>
                  <a:lnTo>
                    <a:pt x="121" y="421"/>
                  </a:lnTo>
                  <a:lnTo>
                    <a:pt x="121" y="421"/>
                  </a:lnTo>
                  <a:lnTo>
                    <a:pt x="121" y="421"/>
                  </a:lnTo>
                  <a:lnTo>
                    <a:pt x="121" y="426"/>
                  </a:lnTo>
                  <a:lnTo>
                    <a:pt x="121" y="426"/>
                  </a:lnTo>
                  <a:lnTo>
                    <a:pt x="121" y="431"/>
                  </a:lnTo>
                  <a:lnTo>
                    <a:pt x="121" y="431"/>
                  </a:lnTo>
                  <a:lnTo>
                    <a:pt x="116" y="431"/>
                  </a:lnTo>
                  <a:lnTo>
                    <a:pt x="116" y="431"/>
                  </a:lnTo>
                  <a:lnTo>
                    <a:pt x="111" y="431"/>
                  </a:lnTo>
                  <a:lnTo>
                    <a:pt x="111" y="431"/>
                  </a:lnTo>
                  <a:lnTo>
                    <a:pt x="106" y="431"/>
                  </a:lnTo>
                  <a:lnTo>
                    <a:pt x="106" y="431"/>
                  </a:lnTo>
                  <a:lnTo>
                    <a:pt x="106" y="436"/>
                  </a:lnTo>
                  <a:lnTo>
                    <a:pt x="106" y="436"/>
                  </a:lnTo>
                  <a:lnTo>
                    <a:pt x="101" y="441"/>
                  </a:lnTo>
                  <a:lnTo>
                    <a:pt x="101" y="445"/>
                  </a:lnTo>
                  <a:lnTo>
                    <a:pt x="101" y="445"/>
                  </a:lnTo>
                  <a:lnTo>
                    <a:pt x="101" y="445"/>
                  </a:lnTo>
                  <a:lnTo>
                    <a:pt x="96" y="445"/>
                  </a:lnTo>
                  <a:lnTo>
                    <a:pt x="91" y="441"/>
                  </a:lnTo>
                  <a:lnTo>
                    <a:pt x="91" y="441"/>
                  </a:lnTo>
                  <a:lnTo>
                    <a:pt x="87" y="436"/>
                  </a:lnTo>
                  <a:lnTo>
                    <a:pt x="87" y="436"/>
                  </a:lnTo>
                  <a:lnTo>
                    <a:pt x="82" y="431"/>
                  </a:lnTo>
                  <a:lnTo>
                    <a:pt x="82" y="431"/>
                  </a:lnTo>
                  <a:lnTo>
                    <a:pt x="82" y="431"/>
                  </a:lnTo>
                  <a:lnTo>
                    <a:pt x="82" y="431"/>
                  </a:lnTo>
                  <a:lnTo>
                    <a:pt x="82" y="426"/>
                  </a:lnTo>
                  <a:lnTo>
                    <a:pt x="87" y="416"/>
                  </a:lnTo>
                  <a:lnTo>
                    <a:pt x="91" y="412"/>
                  </a:lnTo>
                  <a:lnTo>
                    <a:pt x="96" y="397"/>
                  </a:lnTo>
                  <a:lnTo>
                    <a:pt x="96" y="392"/>
                  </a:lnTo>
                  <a:lnTo>
                    <a:pt x="101" y="392"/>
                  </a:lnTo>
                  <a:lnTo>
                    <a:pt x="101" y="392"/>
                  </a:lnTo>
                  <a:lnTo>
                    <a:pt x="96" y="387"/>
                  </a:lnTo>
                  <a:lnTo>
                    <a:pt x="91" y="383"/>
                  </a:lnTo>
                  <a:lnTo>
                    <a:pt x="87" y="383"/>
                  </a:lnTo>
                  <a:lnTo>
                    <a:pt x="87" y="383"/>
                  </a:lnTo>
                  <a:lnTo>
                    <a:pt x="82" y="383"/>
                  </a:lnTo>
                  <a:lnTo>
                    <a:pt x="82" y="383"/>
                  </a:lnTo>
                  <a:lnTo>
                    <a:pt x="77" y="383"/>
                  </a:lnTo>
                  <a:lnTo>
                    <a:pt x="72" y="387"/>
                  </a:lnTo>
                  <a:lnTo>
                    <a:pt x="67" y="387"/>
                  </a:lnTo>
                  <a:lnTo>
                    <a:pt x="62" y="387"/>
                  </a:lnTo>
                  <a:lnTo>
                    <a:pt x="58" y="387"/>
                  </a:lnTo>
                  <a:lnTo>
                    <a:pt x="58" y="387"/>
                  </a:lnTo>
                  <a:lnTo>
                    <a:pt x="53" y="387"/>
                  </a:lnTo>
                  <a:lnTo>
                    <a:pt x="43" y="387"/>
                  </a:lnTo>
                  <a:lnTo>
                    <a:pt x="43" y="387"/>
                  </a:lnTo>
                  <a:lnTo>
                    <a:pt x="38" y="387"/>
                  </a:lnTo>
                  <a:lnTo>
                    <a:pt x="38" y="383"/>
                  </a:lnTo>
                  <a:lnTo>
                    <a:pt x="38" y="383"/>
                  </a:lnTo>
                  <a:lnTo>
                    <a:pt x="38" y="378"/>
                  </a:lnTo>
                  <a:lnTo>
                    <a:pt x="33" y="378"/>
                  </a:lnTo>
                  <a:lnTo>
                    <a:pt x="33" y="373"/>
                  </a:lnTo>
                  <a:lnTo>
                    <a:pt x="33" y="368"/>
                  </a:lnTo>
                  <a:lnTo>
                    <a:pt x="33" y="363"/>
                  </a:lnTo>
                  <a:lnTo>
                    <a:pt x="29" y="363"/>
                  </a:lnTo>
                  <a:lnTo>
                    <a:pt x="29" y="358"/>
                  </a:lnTo>
                  <a:lnTo>
                    <a:pt x="29" y="354"/>
                  </a:lnTo>
                  <a:lnTo>
                    <a:pt x="29" y="354"/>
                  </a:lnTo>
                  <a:lnTo>
                    <a:pt x="29" y="354"/>
                  </a:lnTo>
                  <a:lnTo>
                    <a:pt x="29" y="354"/>
                  </a:lnTo>
                  <a:lnTo>
                    <a:pt x="24" y="349"/>
                  </a:lnTo>
                  <a:lnTo>
                    <a:pt x="24" y="349"/>
                  </a:lnTo>
                  <a:lnTo>
                    <a:pt x="29" y="344"/>
                  </a:lnTo>
                  <a:lnTo>
                    <a:pt x="29" y="344"/>
                  </a:lnTo>
                  <a:lnTo>
                    <a:pt x="29" y="344"/>
                  </a:lnTo>
                  <a:lnTo>
                    <a:pt x="24" y="339"/>
                  </a:lnTo>
                  <a:lnTo>
                    <a:pt x="24" y="339"/>
                  </a:lnTo>
                  <a:lnTo>
                    <a:pt x="24" y="339"/>
                  </a:lnTo>
                  <a:lnTo>
                    <a:pt x="24" y="339"/>
                  </a:lnTo>
                  <a:lnTo>
                    <a:pt x="19" y="334"/>
                  </a:lnTo>
                  <a:lnTo>
                    <a:pt x="19" y="329"/>
                  </a:lnTo>
                  <a:lnTo>
                    <a:pt x="14" y="325"/>
                  </a:lnTo>
                  <a:lnTo>
                    <a:pt x="19" y="325"/>
                  </a:lnTo>
                  <a:lnTo>
                    <a:pt x="19" y="320"/>
                  </a:lnTo>
                  <a:lnTo>
                    <a:pt x="19" y="315"/>
                  </a:lnTo>
                  <a:lnTo>
                    <a:pt x="24" y="315"/>
                  </a:lnTo>
                  <a:lnTo>
                    <a:pt x="24" y="310"/>
                  </a:lnTo>
                  <a:lnTo>
                    <a:pt x="24" y="310"/>
                  </a:lnTo>
                  <a:lnTo>
                    <a:pt x="19" y="305"/>
                  </a:lnTo>
                  <a:lnTo>
                    <a:pt x="19" y="305"/>
                  </a:lnTo>
                  <a:lnTo>
                    <a:pt x="14" y="300"/>
                  </a:lnTo>
                  <a:lnTo>
                    <a:pt x="14" y="295"/>
                  </a:lnTo>
                  <a:lnTo>
                    <a:pt x="9" y="295"/>
                  </a:lnTo>
                  <a:lnTo>
                    <a:pt x="9" y="291"/>
                  </a:lnTo>
                  <a:lnTo>
                    <a:pt x="9" y="286"/>
                  </a:lnTo>
                  <a:lnTo>
                    <a:pt x="9" y="286"/>
                  </a:lnTo>
                  <a:lnTo>
                    <a:pt x="9" y="281"/>
                  </a:lnTo>
                  <a:lnTo>
                    <a:pt x="9" y="281"/>
                  </a:lnTo>
                  <a:lnTo>
                    <a:pt x="9" y="281"/>
                  </a:lnTo>
                  <a:lnTo>
                    <a:pt x="4" y="276"/>
                  </a:lnTo>
                  <a:lnTo>
                    <a:pt x="4" y="276"/>
                  </a:lnTo>
                  <a:lnTo>
                    <a:pt x="4" y="271"/>
                  </a:lnTo>
                  <a:lnTo>
                    <a:pt x="4" y="271"/>
                  </a:lnTo>
                  <a:lnTo>
                    <a:pt x="0" y="271"/>
                  </a:lnTo>
                  <a:lnTo>
                    <a:pt x="0" y="266"/>
                  </a:lnTo>
                  <a:lnTo>
                    <a:pt x="0" y="266"/>
                  </a:lnTo>
                  <a:lnTo>
                    <a:pt x="0" y="262"/>
                  </a:lnTo>
                  <a:lnTo>
                    <a:pt x="4" y="257"/>
                  </a:lnTo>
                  <a:lnTo>
                    <a:pt x="4" y="262"/>
                  </a:lnTo>
                  <a:lnTo>
                    <a:pt x="9" y="262"/>
                  </a:lnTo>
                  <a:lnTo>
                    <a:pt x="14" y="262"/>
                  </a:lnTo>
                  <a:lnTo>
                    <a:pt x="14" y="262"/>
                  </a:lnTo>
                  <a:lnTo>
                    <a:pt x="14" y="262"/>
                  </a:lnTo>
                  <a:lnTo>
                    <a:pt x="19" y="262"/>
                  </a:lnTo>
                  <a:lnTo>
                    <a:pt x="19" y="262"/>
                  </a:lnTo>
                  <a:lnTo>
                    <a:pt x="19" y="262"/>
                  </a:lnTo>
                  <a:lnTo>
                    <a:pt x="19" y="257"/>
                  </a:lnTo>
                  <a:lnTo>
                    <a:pt x="14" y="252"/>
                  </a:lnTo>
                  <a:lnTo>
                    <a:pt x="14" y="252"/>
                  </a:lnTo>
                  <a:lnTo>
                    <a:pt x="14" y="247"/>
                  </a:lnTo>
                  <a:lnTo>
                    <a:pt x="19" y="242"/>
                  </a:lnTo>
                  <a:lnTo>
                    <a:pt x="19" y="233"/>
                  </a:lnTo>
                  <a:lnTo>
                    <a:pt x="19" y="228"/>
                  </a:lnTo>
                  <a:lnTo>
                    <a:pt x="19" y="223"/>
                  </a:lnTo>
                  <a:lnTo>
                    <a:pt x="19" y="223"/>
                  </a:lnTo>
                  <a:lnTo>
                    <a:pt x="24" y="218"/>
                  </a:lnTo>
                  <a:lnTo>
                    <a:pt x="24" y="218"/>
                  </a:lnTo>
                  <a:lnTo>
                    <a:pt x="24" y="213"/>
                  </a:lnTo>
                  <a:lnTo>
                    <a:pt x="19" y="213"/>
                  </a:lnTo>
                  <a:lnTo>
                    <a:pt x="19" y="208"/>
                  </a:lnTo>
                  <a:lnTo>
                    <a:pt x="19" y="204"/>
                  </a:lnTo>
                  <a:lnTo>
                    <a:pt x="19" y="199"/>
                  </a:lnTo>
                  <a:lnTo>
                    <a:pt x="19" y="194"/>
                  </a:lnTo>
                  <a:lnTo>
                    <a:pt x="24" y="194"/>
                  </a:lnTo>
                  <a:lnTo>
                    <a:pt x="24" y="189"/>
                  </a:lnTo>
                  <a:lnTo>
                    <a:pt x="24" y="184"/>
                  </a:lnTo>
                  <a:lnTo>
                    <a:pt x="29" y="184"/>
                  </a:lnTo>
                  <a:lnTo>
                    <a:pt x="29" y="184"/>
                  </a:lnTo>
                  <a:lnTo>
                    <a:pt x="33" y="179"/>
                  </a:lnTo>
                  <a:lnTo>
                    <a:pt x="33" y="179"/>
                  </a:lnTo>
                  <a:lnTo>
                    <a:pt x="33" y="179"/>
                  </a:lnTo>
                  <a:lnTo>
                    <a:pt x="33" y="175"/>
                  </a:lnTo>
                  <a:lnTo>
                    <a:pt x="33" y="175"/>
                  </a:lnTo>
                  <a:lnTo>
                    <a:pt x="38" y="170"/>
                  </a:lnTo>
                  <a:lnTo>
                    <a:pt x="38" y="170"/>
                  </a:lnTo>
                  <a:lnTo>
                    <a:pt x="38" y="170"/>
                  </a:lnTo>
                  <a:lnTo>
                    <a:pt x="43" y="165"/>
                  </a:lnTo>
                  <a:lnTo>
                    <a:pt x="48" y="165"/>
                  </a:lnTo>
                  <a:lnTo>
                    <a:pt x="53" y="160"/>
                  </a:lnTo>
                  <a:lnTo>
                    <a:pt x="53" y="160"/>
                  </a:lnTo>
                  <a:lnTo>
                    <a:pt x="58" y="160"/>
                  </a:lnTo>
                  <a:lnTo>
                    <a:pt x="62" y="160"/>
                  </a:lnTo>
                  <a:lnTo>
                    <a:pt x="62" y="160"/>
                  </a:lnTo>
                  <a:lnTo>
                    <a:pt x="67" y="160"/>
                  </a:lnTo>
                  <a:lnTo>
                    <a:pt x="72" y="155"/>
                  </a:lnTo>
                  <a:lnTo>
                    <a:pt x="72" y="155"/>
                  </a:lnTo>
                  <a:lnTo>
                    <a:pt x="77" y="150"/>
                  </a:lnTo>
                  <a:lnTo>
                    <a:pt x="77" y="150"/>
                  </a:lnTo>
                  <a:lnTo>
                    <a:pt x="82" y="150"/>
                  </a:lnTo>
                  <a:lnTo>
                    <a:pt x="87" y="150"/>
                  </a:lnTo>
                  <a:lnTo>
                    <a:pt x="91" y="146"/>
                  </a:lnTo>
                  <a:lnTo>
                    <a:pt x="96" y="146"/>
                  </a:lnTo>
                  <a:lnTo>
                    <a:pt x="96" y="146"/>
                  </a:lnTo>
                  <a:lnTo>
                    <a:pt x="101" y="146"/>
                  </a:lnTo>
                  <a:lnTo>
                    <a:pt x="106" y="141"/>
                  </a:lnTo>
                  <a:lnTo>
                    <a:pt x="116" y="141"/>
                  </a:lnTo>
                  <a:lnTo>
                    <a:pt x="121" y="141"/>
                  </a:lnTo>
                  <a:lnTo>
                    <a:pt x="121" y="141"/>
                  </a:lnTo>
                  <a:lnTo>
                    <a:pt x="125" y="136"/>
                  </a:lnTo>
                  <a:lnTo>
                    <a:pt x="125" y="136"/>
                  </a:lnTo>
                  <a:lnTo>
                    <a:pt x="125" y="136"/>
                  </a:lnTo>
                  <a:lnTo>
                    <a:pt x="130" y="136"/>
                  </a:lnTo>
                  <a:lnTo>
                    <a:pt x="130" y="136"/>
                  </a:lnTo>
                  <a:lnTo>
                    <a:pt x="130" y="141"/>
                  </a:lnTo>
                  <a:lnTo>
                    <a:pt x="125" y="141"/>
                  </a:lnTo>
                  <a:lnTo>
                    <a:pt x="125" y="146"/>
                  </a:lnTo>
                  <a:lnTo>
                    <a:pt x="125" y="146"/>
                  </a:lnTo>
                  <a:lnTo>
                    <a:pt x="125" y="146"/>
                  </a:lnTo>
                  <a:lnTo>
                    <a:pt x="125" y="146"/>
                  </a:lnTo>
                  <a:lnTo>
                    <a:pt x="130" y="146"/>
                  </a:lnTo>
                  <a:lnTo>
                    <a:pt x="130" y="150"/>
                  </a:lnTo>
                  <a:lnTo>
                    <a:pt x="135" y="150"/>
                  </a:lnTo>
                  <a:lnTo>
                    <a:pt x="140" y="150"/>
                  </a:lnTo>
                  <a:lnTo>
                    <a:pt x="140" y="150"/>
                  </a:lnTo>
                  <a:lnTo>
                    <a:pt x="145" y="150"/>
                  </a:lnTo>
                  <a:lnTo>
                    <a:pt x="150" y="150"/>
                  </a:lnTo>
                  <a:lnTo>
                    <a:pt x="150" y="150"/>
                  </a:lnTo>
                  <a:lnTo>
                    <a:pt x="150" y="150"/>
                  </a:lnTo>
                  <a:lnTo>
                    <a:pt x="154" y="150"/>
                  </a:lnTo>
                  <a:lnTo>
                    <a:pt x="154" y="150"/>
                  </a:lnTo>
                  <a:lnTo>
                    <a:pt x="159" y="146"/>
                  </a:lnTo>
                  <a:lnTo>
                    <a:pt x="159" y="146"/>
                  </a:lnTo>
                  <a:lnTo>
                    <a:pt x="164" y="146"/>
                  </a:lnTo>
                  <a:lnTo>
                    <a:pt x="164" y="146"/>
                  </a:lnTo>
                  <a:lnTo>
                    <a:pt x="164" y="146"/>
                  </a:lnTo>
                  <a:lnTo>
                    <a:pt x="164" y="146"/>
                  </a:lnTo>
                  <a:lnTo>
                    <a:pt x="169" y="146"/>
                  </a:lnTo>
                  <a:lnTo>
                    <a:pt x="169" y="146"/>
                  </a:lnTo>
                  <a:lnTo>
                    <a:pt x="169" y="146"/>
                  </a:lnTo>
                  <a:lnTo>
                    <a:pt x="174" y="146"/>
                  </a:lnTo>
                  <a:lnTo>
                    <a:pt x="174" y="146"/>
                  </a:lnTo>
                  <a:lnTo>
                    <a:pt x="179" y="146"/>
                  </a:lnTo>
                  <a:lnTo>
                    <a:pt x="179" y="141"/>
                  </a:lnTo>
                  <a:lnTo>
                    <a:pt x="183" y="141"/>
                  </a:lnTo>
                  <a:lnTo>
                    <a:pt x="183" y="141"/>
                  </a:lnTo>
                  <a:lnTo>
                    <a:pt x="183" y="141"/>
                  </a:lnTo>
                  <a:lnTo>
                    <a:pt x="188" y="141"/>
                  </a:lnTo>
                  <a:lnTo>
                    <a:pt x="188" y="146"/>
                  </a:lnTo>
                  <a:lnTo>
                    <a:pt x="193" y="146"/>
                  </a:lnTo>
                  <a:lnTo>
                    <a:pt x="198" y="146"/>
                  </a:lnTo>
                  <a:lnTo>
                    <a:pt x="198" y="146"/>
                  </a:lnTo>
                  <a:lnTo>
                    <a:pt x="203" y="141"/>
                  </a:lnTo>
                  <a:lnTo>
                    <a:pt x="208" y="136"/>
                  </a:lnTo>
                  <a:lnTo>
                    <a:pt x="212" y="131"/>
                  </a:lnTo>
                  <a:lnTo>
                    <a:pt x="217" y="131"/>
                  </a:lnTo>
                  <a:lnTo>
                    <a:pt x="217" y="121"/>
                  </a:lnTo>
                  <a:lnTo>
                    <a:pt x="217" y="121"/>
                  </a:lnTo>
                  <a:lnTo>
                    <a:pt x="222" y="121"/>
                  </a:lnTo>
                  <a:lnTo>
                    <a:pt x="222" y="117"/>
                  </a:lnTo>
                  <a:lnTo>
                    <a:pt x="222" y="117"/>
                  </a:lnTo>
                  <a:lnTo>
                    <a:pt x="222" y="117"/>
                  </a:lnTo>
                  <a:lnTo>
                    <a:pt x="222" y="112"/>
                  </a:lnTo>
                  <a:lnTo>
                    <a:pt x="217" y="112"/>
                  </a:lnTo>
                  <a:lnTo>
                    <a:pt x="217" y="112"/>
                  </a:lnTo>
                  <a:lnTo>
                    <a:pt x="217" y="112"/>
                  </a:lnTo>
                  <a:lnTo>
                    <a:pt x="217" y="107"/>
                  </a:lnTo>
                  <a:lnTo>
                    <a:pt x="212" y="107"/>
                  </a:lnTo>
                  <a:lnTo>
                    <a:pt x="212" y="102"/>
                  </a:lnTo>
                  <a:lnTo>
                    <a:pt x="212" y="102"/>
                  </a:lnTo>
                  <a:lnTo>
                    <a:pt x="212" y="102"/>
                  </a:lnTo>
                  <a:lnTo>
                    <a:pt x="212" y="102"/>
                  </a:lnTo>
                  <a:lnTo>
                    <a:pt x="208" y="107"/>
                  </a:lnTo>
                  <a:lnTo>
                    <a:pt x="208" y="107"/>
                  </a:lnTo>
                  <a:lnTo>
                    <a:pt x="208" y="107"/>
                  </a:lnTo>
                  <a:lnTo>
                    <a:pt x="203" y="107"/>
                  </a:lnTo>
                  <a:lnTo>
                    <a:pt x="203" y="102"/>
                  </a:lnTo>
                  <a:lnTo>
                    <a:pt x="203" y="102"/>
                  </a:lnTo>
                  <a:lnTo>
                    <a:pt x="203" y="102"/>
                  </a:lnTo>
                  <a:lnTo>
                    <a:pt x="198" y="102"/>
                  </a:lnTo>
                  <a:lnTo>
                    <a:pt x="198" y="97"/>
                  </a:lnTo>
                  <a:lnTo>
                    <a:pt x="198" y="97"/>
                  </a:lnTo>
                  <a:lnTo>
                    <a:pt x="198" y="97"/>
                  </a:lnTo>
                  <a:lnTo>
                    <a:pt x="193" y="92"/>
                  </a:lnTo>
                  <a:lnTo>
                    <a:pt x="193" y="92"/>
                  </a:lnTo>
                  <a:lnTo>
                    <a:pt x="193" y="87"/>
                  </a:lnTo>
                  <a:lnTo>
                    <a:pt x="193" y="87"/>
                  </a:lnTo>
                  <a:lnTo>
                    <a:pt x="198" y="83"/>
                  </a:lnTo>
                  <a:lnTo>
                    <a:pt x="198" y="78"/>
                  </a:lnTo>
                  <a:lnTo>
                    <a:pt x="203" y="73"/>
                  </a:lnTo>
                  <a:lnTo>
                    <a:pt x="203" y="73"/>
                  </a:lnTo>
                  <a:lnTo>
                    <a:pt x="208" y="68"/>
                  </a:lnTo>
                  <a:lnTo>
                    <a:pt x="208" y="68"/>
                  </a:lnTo>
                  <a:lnTo>
                    <a:pt x="208" y="68"/>
                  </a:lnTo>
                  <a:lnTo>
                    <a:pt x="208" y="63"/>
                  </a:lnTo>
                  <a:lnTo>
                    <a:pt x="203" y="63"/>
                  </a:lnTo>
                  <a:lnTo>
                    <a:pt x="203" y="58"/>
                  </a:lnTo>
                  <a:lnTo>
                    <a:pt x="203" y="54"/>
                  </a:lnTo>
                  <a:lnTo>
                    <a:pt x="198" y="54"/>
                  </a:lnTo>
                  <a:lnTo>
                    <a:pt x="198" y="49"/>
                  </a:lnTo>
                  <a:lnTo>
                    <a:pt x="198" y="49"/>
                  </a:lnTo>
                  <a:lnTo>
                    <a:pt x="198" y="44"/>
                  </a:lnTo>
                  <a:lnTo>
                    <a:pt x="198" y="39"/>
                  </a:lnTo>
                  <a:lnTo>
                    <a:pt x="198" y="34"/>
                  </a:lnTo>
                  <a:lnTo>
                    <a:pt x="198" y="34"/>
                  </a:lnTo>
                  <a:lnTo>
                    <a:pt x="193" y="34"/>
                  </a:lnTo>
                  <a:lnTo>
                    <a:pt x="193" y="34"/>
                  </a:lnTo>
                  <a:lnTo>
                    <a:pt x="188" y="34"/>
                  </a:lnTo>
                  <a:lnTo>
                    <a:pt x="183" y="29"/>
                  </a:lnTo>
                  <a:lnTo>
                    <a:pt x="183" y="29"/>
                  </a:lnTo>
                  <a:lnTo>
                    <a:pt x="183" y="29"/>
                  </a:lnTo>
                  <a:lnTo>
                    <a:pt x="183" y="25"/>
                  </a:lnTo>
                  <a:lnTo>
                    <a:pt x="183" y="25"/>
                  </a:lnTo>
                  <a:lnTo>
                    <a:pt x="183" y="25"/>
                  </a:lnTo>
                  <a:lnTo>
                    <a:pt x="183" y="25"/>
                  </a:lnTo>
                  <a:lnTo>
                    <a:pt x="183" y="20"/>
                  </a:lnTo>
                  <a:lnTo>
                    <a:pt x="183" y="20"/>
                  </a:lnTo>
                  <a:lnTo>
                    <a:pt x="188" y="20"/>
                  </a:lnTo>
                  <a:lnTo>
                    <a:pt x="183" y="15"/>
                  </a:lnTo>
                  <a:lnTo>
                    <a:pt x="183" y="15"/>
                  </a:lnTo>
                  <a:lnTo>
                    <a:pt x="183" y="15"/>
                  </a:lnTo>
                  <a:lnTo>
                    <a:pt x="188" y="10"/>
                  </a:lnTo>
                  <a:lnTo>
                    <a:pt x="193" y="10"/>
                  </a:lnTo>
                  <a:lnTo>
                    <a:pt x="193" y="10"/>
                  </a:lnTo>
                  <a:lnTo>
                    <a:pt x="193" y="10"/>
                  </a:lnTo>
                  <a:lnTo>
                    <a:pt x="198" y="5"/>
                  </a:lnTo>
                  <a:lnTo>
                    <a:pt x="198" y="5"/>
                  </a:lnTo>
                  <a:lnTo>
                    <a:pt x="198" y="0"/>
                  </a:lnTo>
                  <a:lnTo>
                    <a:pt x="198" y="0"/>
                  </a:lnTo>
                  <a:lnTo>
                    <a:pt x="198" y="0"/>
                  </a:lnTo>
                  <a:lnTo>
                    <a:pt x="203" y="0"/>
                  </a:lnTo>
                  <a:lnTo>
                    <a:pt x="203" y="0"/>
                  </a:lnTo>
                  <a:lnTo>
                    <a:pt x="203" y="5"/>
                  </a:lnTo>
                  <a:lnTo>
                    <a:pt x="203" y="5"/>
                  </a:lnTo>
                  <a:lnTo>
                    <a:pt x="203" y="5"/>
                  </a:lnTo>
                  <a:lnTo>
                    <a:pt x="203" y="5"/>
                  </a:lnTo>
                  <a:lnTo>
                    <a:pt x="203" y="10"/>
                  </a:lnTo>
                  <a:lnTo>
                    <a:pt x="203" y="10"/>
                  </a:lnTo>
                  <a:lnTo>
                    <a:pt x="203" y="10"/>
                  </a:lnTo>
                  <a:lnTo>
                    <a:pt x="203" y="10"/>
                  </a:lnTo>
                  <a:lnTo>
                    <a:pt x="208" y="10"/>
                  </a:lnTo>
                  <a:lnTo>
                    <a:pt x="208" y="15"/>
                  </a:lnTo>
                  <a:lnTo>
                    <a:pt x="208" y="15"/>
                  </a:lnTo>
                  <a:lnTo>
                    <a:pt x="208" y="15"/>
                  </a:lnTo>
                  <a:lnTo>
                    <a:pt x="212" y="15"/>
                  </a:lnTo>
                  <a:lnTo>
                    <a:pt x="212" y="15"/>
                  </a:lnTo>
                  <a:lnTo>
                    <a:pt x="217" y="15"/>
                  </a:lnTo>
                  <a:lnTo>
                    <a:pt x="222" y="15"/>
                  </a:lnTo>
                  <a:lnTo>
                    <a:pt x="227" y="20"/>
                  </a:lnTo>
                  <a:lnTo>
                    <a:pt x="232" y="20"/>
                  </a:lnTo>
                  <a:lnTo>
                    <a:pt x="237" y="25"/>
                  </a:lnTo>
                  <a:lnTo>
                    <a:pt x="242" y="25"/>
                  </a:lnTo>
                  <a:lnTo>
                    <a:pt x="246" y="25"/>
                  </a:lnTo>
                  <a:lnTo>
                    <a:pt x="246" y="25"/>
                  </a:lnTo>
                  <a:lnTo>
                    <a:pt x="246" y="25"/>
                  </a:lnTo>
                  <a:lnTo>
                    <a:pt x="251" y="25"/>
                  </a:lnTo>
                  <a:lnTo>
                    <a:pt x="251" y="25"/>
                  </a:lnTo>
                  <a:lnTo>
                    <a:pt x="251" y="20"/>
                  </a:lnTo>
                  <a:lnTo>
                    <a:pt x="251" y="20"/>
                  </a:lnTo>
                  <a:lnTo>
                    <a:pt x="246" y="20"/>
                  </a:lnTo>
                  <a:lnTo>
                    <a:pt x="246" y="20"/>
                  </a:lnTo>
                  <a:lnTo>
                    <a:pt x="246" y="20"/>
                  </a:lnTo>
                  <a:lnTo>
                    <a:pt x="246" y="15"/>
                  </a:lnTo>
                  <a:lnTo>
                    <a:pt x="246" y="15"/>
                  </a:lnTo>
                  <a:lnTo>
                    <a:pt x="251" y="15"/>
                  </a:lnTo>
                  <a:lnTo>
                    <a:pt x="256" y="15"/>
                  </a:lnTo>
                  <a:lnTo>
                    <a:pt x="261" y="10"/>
                  </a:lnTo>
                  <a:lnTo>
                    <a:pt x="266" y="10"/>
                  </a:lnTo>
                  <a:lnTo>
                    <a:pt x="266" y="5"/>
                  </a:lnTo>
                  <a:lnTo>
                    <a:pt x="271" y="5"/>
                  </a:lnTo>
                  <a:lnTo>
                    <a:pt x="271" y="10"/>
                  </a:lnTo>
                  <a:lnTo>
                    <a:pt x="271" y="10"/>
                  </a:lnTo>
                  <a:lnTo>
                    <a:pt x="271" y="10"/>
                  </a:lnTo>
                  <a:lnTo>
                    <a:pt x="271" y="15"/>
                  </a:lnTo>
                  <a:lnTo>
                    <a:pt x="275" y="15"/>
                  </a:lnTo>
                  <a:lnTo>
                    <a:pt x="275" y="15"/>
                  </a:lnTo>
                  <a:lnTo>
                    <a:pt x="280" y="20"/>
                  </a:lnTo>
                  <a:lnTo>
                    <a:pt x="285" y="25"/>
                  </a:lnTo>
                  <a:lnTo>
                    <a:pt x="290" y="29"/>
                  </a:lnTo>
                  <a:lnTo>
                    <a:pt x="295" y="29"/>
                  </a:lnTo>
                  <a:lnTo>
                    <a:pt x="295" y="29"/>
                  </a:lnTo>
                  <a:lnTo>
                    <a:pt x="300" y="34"/>
                  </a:lnTo>
                  <a:lnTo>
                    <a:pt x="300" y="34"/>
                  </a:lnTo>
                  <a:lnTo>
                    <a:pt x="300" y="39"/>
                  </a:lnTo>
                  <a:lnTo>
                    <a:pt x="300" y="39"/>
                  </a:lnTo>
                  <a:lnTo>
                    <a:pt x="300" y="44"/>
                  </a:lnTo>
                  <a:lnTo>
                    <a:pt x="300" y="44"/>
                  </a:lnTo>
                  <a:lnTo>
                    <a:pt x="300" y="49"/>
                  </a:lnTo>
                  <a:lnTo>
                    <a:pt x="300" y="54"/>
                  </a:lnTo>
                  <a:lnTo>
                    <a:pt x="300" y="58"/>
                  </a:lnTo>
                  <a:lnTo>
                    <a:pt x="300" y="63"/>
                  </a:lnTo>
                  <a:lnTo>
                    <a:pt x="300" y="63"/>
                  </a:lnTo>
                  <a:lnTo>
                    <a:pt x="300" y="63"/>
                  </a:lnTo>
                  <a:lnTo>
                    <a:pt x="304" y="68"/>
                  </a:lnTo>
                  <a:lnTo>
                    <a:pt x="304" y="68"/>
                  </a:lnTo>
                  <a:lnTo>
                    <a:pt x="304" y="68"/>
                  </a:lnTo>
                  <a:lnTo>
                    <a:pt x="309" y="68"/>
                  </a:lnTo>
                  <a:lnTo>
                    <a:pt x="309" y="68"/>
                  </a:lnTo>
                  <a:lnTo>
                    <a:pt x="309" y="73"/>
                  </a:lnTo>
                  <a:lnTo>
                    <a:pt x="309" y="78"/>
                  </a:lnTo>
                  <a:lnTo>
                    <a:pt x="314" y="78"/>
                  </a:lnTo>
                  <a:lnTo>
                    <a:pt x="314" y="83"/>
                  </a:lnTo>
                  <a:lnTo>
                    <a:pt x="319" y="87"/>
                  </a:lnTo>
                  <a:lnTo>
                    <a:pt x="319" y="87"/>
                  </a:lnTo>
                  <a:lnTo>
                    <a:pt x="319" y="92"/>
                  </a:lnTo>
                  <a:lnTo>
                    <a:pt x="319" y="92"/>
                  </a:lnTo>
                  <a:lnTo>
                    <a:pt x="324" y="92"/>
                  </a:lnTo>
                  <a:lnTo>
                    <a:pt x="329" y="97"/>
                  </a:lnTo>
                  <a:lnTo>
                    <a:pt x="333" y="97"/>
                  </a:lnTo>
                  <a:lnTo>
                    <a:pt x="333" y="97"/>
                  </a:lnTo>
                  <a:lnTo>
                    <a:pt x="338" y="97"/>
                  </a:lnTo>
                  <a:lnTo>
                    <a:pt x="338" y="102"/>
                  </a:lnTo>
                  <a:lnTo>
                    <a:pt x="348" y="107"/>
                  </a:lnTo>
                  <a:lnTo>
                    <a:pt x="358" y="107"/>
                  </a:lnTo>
                  <a:lnTo>
                    <a:pt x="363" y="107"/>
                  </a:lnTo>
                  <a:lnTo>
                    <a:pt x="367" y="107"/>
                  </a:lnTo>
                  <a:lnTo>
                    <a:pt x="367" y="107"/>
                  </a:lnTo>
                  <a:lnTo>
                    <a:pt x="372" y="107"/>
                  </a:lnTo>
                  <a:lnTo>
                    <a:pt x="372" y="107"/>
                  </a:lnTo>
                  <a:lnTo>
                    <a:pt x="372" y="112"/>
                  </a:lnTo>
                  <a:lnTo>
                    <a:pt x="377" y="112"/>
                  </a:lnTo>
                  <a:lnTo>
                    <a:pt x="377" y="117"/>
                  </a:lnTo>
                  <a:lnTo>
                    <a:pt x="377" y="121"/>
                  </a:lnTo>
                  <a:lnTo>
                    <a:pt x="377" y="126"/>
                  </a:lnTo>
                  <a:lnTo>
                    <a:pt x="377" y="126"/>
                  </a:lnTo>
                  <a:lnTo>
                    <a:pt x="377" y="131"/>
                  </a:lnTo>
                  <a:lnTo>
                    <a:pt x="372" y="131"/>
                  </a:lnTo>
                  <a:lnTo>
                    <a:pt x="372" y="131"/>
                  </a:lnTo>
                  <a:lnTo>
                    <a:pt x="367" y="136"/>
                  </a:lnTo>
                  <a:lnTo>
                    <a:pt x="363" y="136"/>
                  </a:lnTo>
                  <a:lnTo>
                    <a:pt x="363" y="136"/>
                  </a:lnTo>
                  <a:lnTo>
                    <a:pt x="367" y="136"/>
                  </a:lnTo>
                  <a:lnTo>
                    <a:pt x="367" y="136"/>
                  </a:lnTo>
                  <a:lnTo>
                    <a:pt x="367" y="136"/>
                  </a:lnTo>
                  <a:lnTo>
                    <a:pt x="367" y="136"/>
                  </a:lnTo>
                  <a:lnTo>
                    <a:pt x="367" y="136"/>
                  </a:lnTo>
                  <a:lnTo>
                    <a:pt x="372" y="136"/>
                  </a:lnTo>
                  <a:lnTo>
                    <a:pt x="377" y="131"/>
                  </a:lnTo>
                  <a:lnTo>
                    <a:pt x="377" y="131"/>
                  </a:lnTo>
                  <a:lnTo>
                    <a:pt x="377" y="131"/>
                  </a:lnTo>
                  <a:lnTo>
                    <a:pt x="377" y="136"/>
                  </a:lnTo>
                  <a:lnTo>
                    <a:pt x="377" y="136"/>
                  </a:lnTo>
                  <a:lnTo>
                    <a:pt x="377" y="136"/>
                  </a:lnTo>
                  <a:lnTo>
                    <a:pt x="377" y="141"/>
                  </a:lnTo>
                  <a:lnTo>
                    <a:pt x="377" y="141"/>
                  </a:lnTo>
                  <a:lnTo>
                    <a:pt x="377" y="141"/>
                  </a:lnTo>
                  <a:lnTo>
                    <a:pt x="377" y="146"/>
                  </a:lnTo>
                  <a:lnTo>
                    <a:pt x="377" y="146"/>
                  </a:lnTo>
                  <a:lnTo>
                    <a:pt x="382" y="146"/>
                  </a:lnTo>
                  <a:lnTo>
                    <a:pt x="382" y="146"/>
                  </a:lnTo>
                  <a:lnTo>
                    <a:pt x="387" y="146"/>
                  </a:lnTo>
                  <a:lnTo>
                    <a:pt x="392" y="146"/>
                  </a:lnTo>
                  <a:lnTo>
                    <a:pt x="392" y="146"/>
                  </a:lnTo>
                  <a:lnTo>
                    <a:pt x="396" y="146"/>
                  </a:lnTo>
                  <a:lnTo>
                    <a:pt x="401" y="146"/>
                  </a:lnTo>
                  <a:lnTo>
                    <a:pt x="401" y="146"/>
                  </a:lnTo>
                  <a:lnTo>
                    <a:pt x="406" y="150"/>
                  </a:lnTo>
                  <a:lnTo>
                    <a:pt x="411" y="150"/>
                  </a:lnTo>
                  <a:lnTo>
                    <a:pt x="411" y="150"/>
                  </a:lnTo>
                  <a:lnTo>
                    <a:pt x="411" y="150"/>
                  </a:lnTo>
                  <a:lnTo>
                    <a:pt x="411" y="146"/>
                  </a:lnTo>
                  <a:lnTo>
                    <a:pt x="416" y="146"/>
                  </a:lnTo>
                  <a:lnTo>
                    <a:pt x="416" y="146"/>
                  </a:lnTo>
                  <a:lnTo>
                    <a:pt x="421" y="146"/>
                  </a:lnTo>
                  <a:lnTo>
                    <a:pt x="421" y="141"/>
                  </a:lnTo>
                  <a:lnTo>
                    <a:pt x="425" y="141"/>
                  </a:lnTo>
                  <a:lnTo>
                    <a:pt x="430" y="146"/>
                  </a:lnTo>
                  <a:lnTo>
                    <a:pt x="430" y="146"/>
                  </a:lnTo>
                  <a:lnTo>
                    <a:pt x="435" y="146"/>
                  </a:lnTo>
                  <a:lnTo>
                    <a:pt x="440" y="146"/>
                  </a:lnTo>
                  <a:lnTo>
                    <a:pt x="440" y="150"/>
                  </a:lnTo>
                  <a:lnTo>
                    <a:pt x="445" y="150"/>
                  </a:lnTo>
                  <a:lnTo>
                    <a:pt x="445" y="155"/>
                  </a:lnTo>
                  <a:lnTo>
                    <a:pt x="450" y="160"/>
                  </a:lnTo>
                  <a:lnTo>
                    <a:pt x="450" y="160"/>
                  </a:lnTo>
                  <a:lnTo>
                    <a:pt x="450" y="160"/>
                  </a:lnTo>
                  <a:lnTo>
                    <a:pt x="450" y="165"/>
                  </a:lnTo>
                  <a:lnTo>
                    <a:pt x="450" y="165"/>
                  </a:lnTo>
                  <a:lnTo>
                    <a:pt x="450" y="165"/>
                  </a:lnTo>
                  <a:lnTo>
                    <a:pt x="445" y="165"/>
                  </a:lnTo>
                  <a:lnTo>
                    <a:pt x="450" y="165"/>
                  </a:lnTo>
                  <a:lnTo>
                    <a:pt x="450" y="170"/>
                  </a:lnTo>
                  <a:lnTo>
                    <a:pt x="450" y="170"/>
                  </a:lnTo>
                  <a:lnTo>
                    <a:pt x="450" y="175"/>
                  </a:lnTo>
                  <a:lnTo>
                    <a:pt x="450" y="179"/>
                  </a:lnTo>
                  <a:lnTo>
                    <a:pt x="450" y="184"/>
                  </a:lnTo>
                  <a:lnTo>
                    <a:pt x="450" y="184"/>
                  </a:lnTo>
                  <a:lnTo>
                    <a:pt x="450" y="189"/>
                  </a:lnTo>
                  <a:lnTo>
                    <a:pt x="450" y="189"/>
                  </a:lnTo>
                  <a:lnTo>
                    <a:pt x="455" y="194"/>
                  </a:lnTo>
                  <a:lnTo>
                    <a:pt x="455" y="194"/>
                  </a:lnTo>
                  <a:lnTo>
                    <a:pt x="455" y="199"/>
                  </a:lnTo>
                  <a:lnTo>
                    <a:pt x="455" y="199"/>
                  </a:lnTo>
                  <a:lnTo>
                    <a:pt x="455" y="199"/>
                  </a:lnTo>
                  <a:lnTo>
                    <a:pt x="455" y="204"/>
                  </a:lnTo>
                  <a:lnTo>
                    <a:pt x="455" y="204"/>
                  </a:lnTo>
                  <a:lnTo>
                    <a:pt x="459" y="204"/>
                  </a:lnTo>
                  <a:lnTo>
                    <a:pt x="459" y="208"/>
                  </a:lnTo>
                  <a:lnTo>
                    <a:pt x="459" y="208"/>
                  </a:lnTo>
                  <a:lnTo>
                    <a:pt x="459" y="208"/>
                  </a:lnTo>
                  <a:lnTo>
                    <a:pt x="464" y="213"/>
                  </a:lnTo>
                  <a:lnTo>
                    <a:pt x="464" y="218"/>
                  </a:lnTo>
                  <a:lnTo>
                    <a:pt x="464" y="218"/>
                  </a:lnTo>
                  <a:lnTo>
                    <a:pt x="464" y="223"/>
                  </a:lnTo>
                  <a:lnTo>
                    <a:pt x="464" y="223"/>
                  </a:lnTo>
                  <a:lnTo>
                    <a:pt x="469" y="223"/>
                  </a:lnTo>
                  <a:lnTo>
                    <a:pt x="469" y="228"/>
                  </a:lnTo>
                  <a:lnTo>
                    <a:pt x="474" y="228"/>
                  </a:lnTo>
                  <a:lnTo>
                    <a:pt x="484" y="228"/>
                  </a:lnTo>
                  <a:lnTo>
                    <a:pt x="484" y="233"/>
                  </a:lnTo>
                  <a:lnTo>
                    <a:pt x="488" y="233"/>
                  </a:lnTo>
                  <a:lnTo>
                    <a:pt x="488" y="237"/>
                  </a:lnTo>
                  <a:lnTo>
                    <a:pt x="493" y="242"/>
                  </a:lnTo>
                  <a:lnTo>
                    <a:pt x="493" y="242"/>
                  </a:lnTo>
                  <a:lnTo>
                    <a:pt x="493" y="242"/>
                  </a:lnTo>
                  <a:lnTo>
                    <a:pt x="498" y="242"/>
                  </a:lnTo>
                  <a:lnTo>
                    <a:pt x="498" y="242"/>
                  </a:lnTo>
                  <a:lnTo>
                    <a:pt x="498" y="242"/>
                  </a:lnTo>
                  <a:lnTo>
                    <a:pt x="498" y="247"/>
                  </a:lnTo>
                  <a:lnTo>
                    <a:pt x="498" y="247"/>
                  </a:lnTo>
                  <a:lnTo>
                    <a:pt x="498" y="247"/>
                  </a:lnTo>
                  <a:lnTo>
                    <a:pt x="498" y="247"/>
                  </a:lnTo>
                  <a:lnTo>
                    <a:pt x="498" y="252"/>
                  </a:lnTo>
                  <a:lnTo>
                    <a:pt x="498" y="252"/>
                  </a:lnTo>
                  <a:lnTo>
                    <a:pt x="498" y="252"/>
                  </a:lnTo>
                  <a:lnTo>
                    <a:pt x="498" y="252"/>
                  </a:lnTo>
                  <a:lnTo>
                    <a:pt x="498" y="252"/>
                  </a:lnTo>
                  <a:lnTo>
                    <a:pt x="493" y="257"/>
                  </a:lnTo>
                  <a:lnTo>
                    <a:pt x="493" y="257"/>
                  </a:lnTo>
                  <a:lnTo>
                    <a:pt x="488" y="257"/>
                  </a:lnTo>
                  <a:lnTo>
                    <a:pt x="488" y="257"/>
                  </a:lnTo>
                  <a:lnTo>
                    <a:pt x="484" y="262"/>
                  </a:lnTo>
                  <a:lnTo>
                    <a:pt x="484" y="262"/>
                  </a:lnTo>
                  <a:lnTo>
                    <a:pt x="479" y="262"/>
                  </a:lnTo>
                  <a:lnTo>
                    <a:pt x="474" y="266"/>
                  </a:lnTo>
                  <a:lnTo>
                    <a:pt x="474" y="266"/>
                  </a:lnTo>
                  <a:lnTo>
                    <a:pt x="469" y="271"/>
                  </a:lnTo>
                  <a:lnTo>
                    <a:pt x="469" y="271"/>
                  </a:lnTo>
                  <a:lnTo>
                    <a:pt x="469" y="276"/>
                  </a:lnTo>
                  <a:lnTo>
                    <a:pt x="464" y="276"/>
                  </a:lnTo>
                  <a:lnTo>
                    <a:pt x="464" y="276"/>
                  </a:lnTo>
                  <a:lnTo>
                    <a:pt x="464" y="276"/>
                  </a:lnTo>
                  <a:lnTo>
                    <a:pt x="459" y="276"/>
                  </a:lnTo>
                  <a:lnTo>
                    <a:pt x="455" y="276"/>
                  </a:lnTo>
                  <a:lnTo>
                    <a:pt x="455" y="281"/>
                  </a:lnTo>
                  <a:lnTo>
                    <a:pt x="455" y="281"/>
                  </a:lnTo>
                  <a:lnTo>
                    <a:pt x="455" y="281"/>
                  </a:lnTo>
                  <a:lnTo>
                    <a:pt x="450" y="281"/>
                  </a:lnTo>
                  <a:lnTo>
                    <a:pt x="450" y="286"/>
                  </a:lnTo>
                  <a:lnTo>
                    <a:pt x="450" y="286"/>
                  </a:lnTo>
                  <a:lnTo>
                    <a:pt x="450" y="291"/>
                  </a:lnTo>
                  <a:lnTo>
                    <a:pt x="450" y="291"/>
                  </a:lnTo>
                  <a:lnTo>
                    <a:pt x="450" y="295"/>
                  </a:lnTo>
                  <a:lnTo>
                    <a:pt x="450" y="295"/>
                  </a:lnTo>
                  <a:lnTo>
                    <a:pt x="450" y="295"/>
                  </a:lnTo>
                  <a:lnTo>
                    <a:pt x="450" y="300"/>
                  </a:lnTo>
                  <a:lnTo>
                    <a:pt x="450" y="300"/>
                  </a:lnTo>
                  <a:lnTo>
                    <a:pt x="450" y="300"/>
                  </a:lnTo>
                  <a:lnTo>
                    <a:pt x="450" y="300"/>
                  </a:lnTo>
                  <a:lnTo>
                    <a:pt x="455" y="300"/>
                  </a:lnTo>
                  <a:lnTo>
                    <a:pt x="455" y="300"/>
                  </a:lnTo>
                  <a:lnTo>
                    <a:pt x="455" y="300"/>
                  </a:lnTo>
                  <a:lnTo>
                    <a:pt x="455" y="300"/>
                  </a:lnTo>
                  <a:lnTo>
                    <a:pt x="455" y="305"/>
                  </a:lnTo>
                  <a:lnTo>
                    <a:pt x="455" y="305"/>
                  </a:lnTo>
                  <a:lnTo>
                    <a:pt x="455" y="305"/>
                  </a:lnTo>
                  <a:lnTo>
                    <a:pt x="450" y="305"/>
                  </a:lnTo>
                  <a:lnTo>
                    <a:pt x="450" y="305"/>
                  </a:lnTo>
                  <a:lnTo>
                    <a:pt x="450" y="310"/>
                  </a:lnTo>
                  <a:lnTo>
                    <a:pt x="450" y="310"/>
                  </a:lnTo>
                  <a:lnTo>
                    <a:pt x="450" y="310"/>
                  </a:lnTo>
                  <a:lnTo>
                    <a:pt x="450" y="315"/>
                  </a:lnTo>
                  <a:lnTo>
                    <a:pt x="450" y="315"/>
                  </a:lnTo>
                  <a:lnTo>
                    <a:pt x="455" y="315"/>
                  </a:lnTo>
                  <a:lnTo>
                    <a:pt x="455" y="315"/>
                  </a:lnTo>
                  <a:lnTo>
                    <a:pt x="455" y="320"/>
                  </a:lnTo>
                  <a:lnTo>
                    <a:pt x="459" y="320"/>
                  </a:lnTo>
                  <a:lnTo>
                    <a:pt x="459" y="320"/>
                  </a:lnTo>
                  <a:lnTo>
                    <a:pt x="464" y="320"/>
                  </a:lnTo>
                  <a:lnTo>
                    <a:pt x="464" y="325"/>
                  </a:lnTo>
                  <a:lnTo>
                    <a:pt x="464" y="325"/>
                  </a:lnTo>
                  <a:lnTo>
                    <a:pt x="464" y="329"/>
                  </a:lnTo>
                  <a:lnTo>
                    <a:pt x="464" y="334"/>
                  </a:lnTo>
                  <a:lnTo>
                    <a:pt x="464" y="334"/>
                  </a:lnTo>
                  <a:lnTo>
                    <a:pt x="459" y="334"/>
                  </a:lnTo>
                  <a:lnTo>
                    <a:pt x="459" y="334"/>
                  </a:lnTo>
                  <a:lnTo>
                    <a:pt x="455" y="334"/>
                  </a:lnTo>
                  <a:lnTo>
                    <a:pt x="455" y="334"/>
                  </a:lnTo>
                  <a:lnTo>
                    <a:pt x="455" y="339"/>
                  </a:lnTo>
                  <a:lnTo>
                    <a:pt x="450" y="339"/>
                  </a:lnTo>
                  <a:lnTo>
                    <a:pt x="450" y="339"/>
                  </a:lnTo>
                  <a:lnTo>
                    <a:pt x="450" y="339"/>
                  </a:lnTo>
                  <a:lnTo>
                    <a:pt x="450" y="339"/>
                  </a:lnTo>
                  <a:lnTo>
                    <a:pt x="455" y="344"/>
                  </a:lnTo>
                  <a:lnTo>
                    <a:pt x="455" y="349"/>
                  </a:lnTo>
                  <a:lnTo>
                    <a:pt x="459" y="354"/>
                  </a:lnTo>
                  <a:lnTo>
                    <a:pt x="459" y="358"/>
                  </a:lnTo>
                  <a:lnTo>
                    <a:pt x="459" y="358"/>
                  </a:lnTo>
                  <a:lnTo>
                    <a:pt x="464" y="358"/>
                  </a:lnTo>
                  <a:lnTo>
                    <a:pt x="464" y="363"/>
                  </a:lnTo>
                  <a:lnTo>
                    <a:pt x="464" y="363"/>
                  </a:lnTo>
                  <a:lnTo>
                    <a:pt x="469" y="363"/>
                  </a:lnTo>
                  <a:lnTo>
                    <a:pt x="469" y="368"/>
                  </a:lnTo>
                  <a:lnTo>
                    <a:pt x="469" y="368"/>
                  </a:lnTo>
                  <a:lnTo>
                    <a:pt x="469" y="373"/>
                  </a:lnTo>
                  <a:lnTo>
                    <a:pt x="469" y="373"/>
                  </a:lnTo>
                  <a:lnTo>
                    <a:pt x="464" y="378"/>
                  </a:lnTo>
                  <a:lnTo>
                    <a:pt x="464" y="378"/>
                  </a:lnTo>
                  <a:lnTo>
                    <a:pt x="464" y="378"/>
                  </a:lnTo>
                  <a:lnTo>
                    <a:pt x="464" y="383"/>
                  </a:lnTo>
                  <a:lnTo>
                    <a:pt x="464" y="383"/>
                  </a:lnTo>
                  <a:lnTo>
                    <a:pt x="469" y="383"/>
                  </a:lnTo>
                  <a:lnTo>
                    <a:pt x="469" y="387"/>
                  </a:lnTo>
                  <a:lnTo>
                    <a:pt x="474" y="387"/>
                  </a:lnTo>
                  <a:lnTo>
                    <a:pt x="474" y="387"/>
                  </a:lnTo>
                  <a:lnTo>
                    <a:pt x="479" y="392"/>
                  </a:lnTo>
                  <a:lnTo>
                    <a:pt x="474" y="392"/>
                  </a:lnTo>
                  <a:lnTo>
                    <a:pt x="474" y="392"/>
                  </a:lnTo>
                  <a:lnTo>
                    <a:pt x="474" y="392"/>
                  </a:lnTo>
                  <a:lnTo>
                    <a:pt x="474" y="397"/>
                  </a:lnTo>
                  <a:lnTo>
                    <a:pt x="474" y="397"/>
                  </a:lnTo>
                  <a:lnTo>
                    <a:pt x="469" y="397"/>
                  </a:lnTo>
                  <a:lnTo>
                    <a:pt x="469" y="402"/>
                  </a:lnTo>
                  <a:lnTo>
                    <a:pt x="469" y="402"/>
                  </a:lnTo>
                  <a:lnTo>
                    <a:pt x="474" y="402"/>
                  </a:lnTo>
                  <a:lnTo>
                    <a:pt x="474" y="407"/>
                  </a:lnTo>
                  <a:lnTo>
                    <a:pt x="479" y="407"/>
                  </a:lnTo>
                  <a:lnTo>
                    <a:pt x="479" y="407"/>
                  </a:lnTo>
                  <a:lnTo>
                    <a:pt x="479" y="412"/>
                  </a:lnTo>
                  <a:lnTo>
                    <a:pt x="484" y="412"/>
                  </a:lnTo>
                  <a:lnTo>
                    <a:pt x="484" y="412"/>
                  </a:lnTo>
                  <a:lnTo>
                    <a:pt x="484" y="412"/>
                  </a:lnTo>
                  <a:lnTo>
                    <a:pt x="488" y="412"/>
                  </a:lnTo>
                  <a:lnTo>
                    <a:pt x="488" y="412"/>
                  </a:lnTo>
                  <a:lnTo>
                    <a:pt x="488" y="416"/>
                  </a:lnTo>
                  <a:lnTo>
                    <a:pt x="488" y="416"/>
                  </a:lnTo>
                  <a:lnTo>
                    <a:pt x="488" y="416"/>
                  </a:lnTo>
                  <a:lnTo>
                    <a:pt x="484" y="416"/>
                  </a:lnTo>
                  <a:lnTo>
                    <a:pt x="484" y="421"/>
                  </a:lnTo>
                  <a:lnTo>
                    <a:pt x="484" y="421"/>
                  </a:lnTo>
                  <a:lnTo>
                    <a:pt x="479" y="421"/>
                  </a:lnTo>
                  <a:lnTo>
                    <a:pt x="479" y="416"/>
                  </a:lnTo>
                  <a:lnTo>
                    <a:pt x="474" y="416"/>
                  </a:lnTo>
                  <a:lnTo>
                    <a:pt x="474" y="416"/>
                  </a:lnTo>
                  <a:lnTo>
                    <a:pt x="474" y="416"/>
                  </a:lnTo>
                  <a:lnTo>
                    <a:pt x="474" y="416"/>
                  </a:lnTo>
                  <a:lnTo>
                    <a:pt x="479" y="412"/>
                  </a:lnTo>
                  <a:lnTo>
                    <a:pt x="479" y="412"/>
                  </a:lnTo>
                  <a:lnTo>
                    <a:pt x="479" y="412"/>
                  </a:lnTo>
                  <a:lnTo>
                    <a:pt x="474" y="412"/>
                  </a:lnTo>
                  <a:lnTo>
                    <a:pt x="474" y="412"/>
                  </a:lnTo>
                  <a:lnTo>
                    <a:pt x="474" y="412"/>
                  </a:lnTo>
                  <a:lnTo>
                    <a:pt x="474" y="412"/>
                  </a:lnTo>
                  <a:lnTo>
                    <a:pt x="474" y="412"/>
                  </a:lnTo>
                  <a:lnTo>
                    <a:pt x="474" y="412"/>
                  </a:lnTo>
                  <a:lnTo>
                    <a:pt x="474" y="412"/>
                  </a:lnTo>
                  <a:lnTo>
                    <a:pt x="469" y="412"/>
                  </a:lnTo>
                  <a:lnTo>
                    <a:pt x="469" y="412"/>
                  </a:lnTo>
                  <a:lnTo>
                    <a:pt x="469" y="412"/>
                  </a:lnTo>
                  <a:lnTo>
                    <a:pt x="469" y="412"/>
                  </a:lnTo>
                  <a:lnTo>
                    <a:pt x="469" y="412"/>
                  </a:lnTo>
                  <a:lnTo>
                    <a:pt x="469" y="412"/>
                  </a:lnTo>
                  <a:lnTo>
                    <a:pt x="464" y="412"/>
                  </a:lnTo>
                  <a:lnTo>
                    <a:pt x="464" y="412"/>
                  </a:lnTo>
                  <a:lnTo>
                    <a:pt x="459" y="412"/>
                  </a:lnTo>
                  <a:lnTo>
                    <a:pt x="455" y="412"/>
                  </a:lnTo>
                  <a:lnTo>
                    <a:pt x="455" y="407"/>
                  </a:lnTo>
                  <a:lnTo>
                    <a:pt x="455" y="407"/>
                  </a:lnTo>
                  <a:lnTo>
                    <a:pt x="450" y="407"/>
                  </a:lnTo>
                  <a:lnTo>
                    <a:pt x="450" y="407"/>
                  </a:lnTo>
                  <a:lnTo>
                    <a:pt x="450" y="412"/>
                  </a:lnTo>
                  <a:lnTo>
                    <a:pt x="450" y="412"/>
                  </a:lnTo>
                  <a:lnTo>
                    <a:pt x="450" y="416"/>
                  </a:lnTo>
                  <a:lnTo>
                    <a:pt x="445" y="416"/>
                  </a:lnTo>
                  <a:lnTo>
                    <a:pt x="445" y="421"/>
                  </a:lnTo>
                  <a:lnTo>
                    <a:pt x="440" y="421"/>
                  </a:lnTo>
                  <a:lnTo>
                    <a:pt x="440" y="421"/>
                  </a:lnTo>
                  <a:lnTo>
                    <a:pt x="435" y="421"/>
                  </a:lnTo>
                  <a:lnTo>
                    <a:pt x="430" y="421"/>
                  </a:lnTo>
                  <a:lnTo>
                    <a:pt x="425" y="421"/>
                  </a:lnTo>
                  <a:lnTo>
                    <a:pt x="425" y="421"/>
                  </a:lnTo>
                  <a:lnTo>
                    <a:pt x="425" y="421"/>
                  </a:lnTo>
                  <a:lnTo>
                    <a:pt x="425" y="421"/>
                  </a:lnTo>
                  <a:lnTo>
                    <a:pt x="425" y="421"/>
                  </a:lnTo>
                  <a:lnTo>
                    <a:pt x="425" y="426"/>
                  </a:lnTo>
                  <a:lnTo>
                    <a:pt x="425" y="426"/>
                  </a:lnTo>
                  <a:lnTo>
                    <a:pt x="425" y="426"/>
                  </a:lnTo>
                  <a:lnTo>
                    <a:pt x="425" y="426"/>
                  </a:lnTo>
                  <a:lnTo>
                    <a:pt x="425" y="426"/>
                  </a:lnTo>
                  <a:lnTo>
                    <a:pt x="425" y="426"/>
                  </a:lnTo>
                  <a:lnTo>
                    <a:pt x="425" y="426"/>
                  </a:lnTo>
                  <a:lnTo>
                    <a:pt x="425" y="431"/>
                  </a:lnTo>
                  <a:lnTo>
                    <a:pt x="425" y="431"/>
                  </a:lnTo>
                  <a:lnTo>
                    <a:pt x="425" y="431"/>
                  </a:lnTo>
                  <a:lnTo>
                    <a:pt x="425" y="431"/>
                  </a:lnTo>
                  <a:lnTo>
                    <a:pt x="425" y="431"/>
                  </a:lnTo>
                  <a:lnTo>
                    <a:pt x="421" y="431"/>
                  </a:lnTo>
                  <a:lnTo>
                    <a:pt x="421" y="431"/>
                  </a:lnTo>
                  <a:lnTo>
                    <a:pt x="421" y="431"/>
                  </a:lnTo>
                  <a:lnTo>
                    <a:pt x="421" y="436"/>
                  </a:lnTo>
                  <a:lnTo>
                    <a:pt x="421" y="436"/>
                  </a:lnTo>
                  <a:lnTo>
                    <a:pt x="421" y="436"/>
                  </a:lnTo>
                  <a:lnTo>
                    <a:pt x="421" y="436"/>
                  </a:lnTo>
                  <a:lnTo>
                    <a:pt x="421" y="436"/>
                  </a:lnTo>
                  <a:lnTo>
                    <a:pt x="421" y="441"/>
                  </a:lnTo>
                  <a:lnTo>
                    <a:pt x="421" y="441"/>
                  </a:lnTo>
                  <a:lnTo>
                    <a:pt x="421" y="441"/>
                  </a:lnTo>
                  <a:lnTo>
                    <a:pt x="416" y="441"/>
                  </a:lnTo>
                  <a:lnTo>
                    <a:pt x="416" y="441"/>
                  </a:lnTo>
                  <a:lnTo>
                    <a:pt x="411" y="445"/>
                  </a:lnTo>
                  <a:lnTo>
                    <a:pt x="411" y="445"/>
                  </a:lnTo>
                  <a:lnTo>
                    <a:pt x="411" y="445"/>
                  </a:lnTo>
                  <a:lnTo>
                    <a:pt x="411" y="450"/>
                  </a:lnTo>
                  <a:lnTo>
                    <a:pt x="406" y="450"/>
                  </a:lnTo>
                  <a:lnTo>
                    <a:pt x="406" y="450"/>
                  </a:lnTo>
                  <a:lnTo>
                    <a:pt x="406" y="450"/>
                  </a:lnTo>
                  <a:lnTo>
                    <a:pt x="406" y="445"/>
                  </a:lnTo>
                  <a:lnTo>
                    <a:pt x="401" y="445"/>
                  </a:lnTo>
                  <a:lnTo>
                    <a:pt x="401" y="445"/>
                  </a:lnTo>
                  <a:lnTo>
                    <a:pt x="401" y="445"/>
                  </a:lnTo>
                  <a:lnTo>
                    <a:pt x="401" y="450"/>
                  </a:lnTo>
                  <a:lnTo>
                    <a:pt x="401" y="450"/>
                  </a:lnTo>
                  <a:lnTo>
                    <a:pt x="401" y="450"/>
                  </a:lnTo>
                  <a:lnTo>
                    <a:pt x="401" y="450"/>
                  </a:lnTo>
                  <a:lnTo>
                    <a:pt x="401" y="450"/>
                  </a:lnTo>
                  <a:lnTo>
                    <a:pt x="401" y="450"/>
                  </a:lnTo>
                  <a:lnTo>
                    <a:pt x="401" y="455"/>
                  </a:lnTo>
                  <a:lnTo>
                    <a:pt x="401" y="455"/>
                  </a:lnTo>
                  <a:lnTo>
                    <a:pt x="401" y="455"/>
                  </a:lnTo>
                  <a:lnTo>
                    <a:pt x="401" y="455"/>
                  </a:lnTo>
                  <a:lnTo>
                    <a:pt x="401" y="455"/>
                  </a:lnTo>
                  <a:lnTo>
                    <a:pt x="401" y="455"/>
                  </a:lnTo>
                  <a:lnTo>
                    <a:pt x="396" y="460"/>
                  </a:lnTo>
                  <a:lnTo>
                    <a:pt x="396" y="460"/>
                  </a:lnTo>
                  <a:lnTo>
                    <a:pt x="396" y="460"/>
                  </a:lnTo>
                  <a:lnTo>
                    <a:pt x="396" y="460"/>
                  </a:lnTo>
                  <a:lnTo>
                    <a:pt x="401" y="460"/>
                  </a:lnTo>
                  <a:lnTo>
                    <a:pt x="401" y="465"/>
                  </a:lnTo>
                  <a:lnTo>
                    <a:pt x="401" y="460"/>
                  </a:lnTo>
                  <a:lnTo>
                    <a:pt x="401" y="460"/>
                  </a:lnTo>
                  <a:lnTo>
                    <a:pt x="406" y="460"/>
                  </a:lnTo>
                  <a:lnTo>
                    <a:pt x="406" y="460"/>
                  </a:lnTo>
                  <a:lnTo>
                    <a:pt x="406" y="465"/>
                  </a:lnTo>
                  <a:lnTo>
                    <a:pt x="406" y="465"/>
                  </a:lnTo>
                  <a:lnTo>
                    <a:pt x="406" y="465"/>
                  </a:lnTo>
                  <a:lnTo>
                    <a:pt x="406" y="470"/>
                  </a:lnTo>
                  <a:lnTo>
                    <a:pt x="406" y="470"/>
                  </a:lnTo>
                  <a:lnTo>
                    <a:pt x="406" y="470"/>
                  </a:lnTo>
                  <a:lnTo>
                    <a:pt x="411" y="470"/>
                  </a:lnTo>
                  <a:lnTo>
                    <a:pt x="411" y="465"/>
                  </a:lnTo>
                  <a:lnTo>
                    <a:pt x="411" y="465"/>
                  </a:lnTo>
                  <a:lnTo>
                    <a:pt x="411" y="465"/>
                  </a:lnTo>
                  <a:lnTo>
                    <a:pt x="411" y="465"/>
                  </a:lnTo>
                  <a:lnTo>
                    <a:pt x="416" y="465"/>
                  </a:lnTo>
                  <a:lnTo>
                    <a:pt x="416" y="465"/>
                  </a:lnTo>
                  <a:lnTo>
                    <a:pt x="416" y="470"/>
                  </a:lnTo>
                  <a:lnTo>
                    <a:pt x="416" y="470"/>
                  </a:lnTo>
                  <a:lnTo>
                    <a:pt x="416" y="470"/>
                  </a:lnTo>
                  <a:lnTo>
                    <a:pt x="416" y="470"/>
                  </a:lnTo>
                  <a:lnTo>
                    <a:pt x="416" y="470"/>
                  </a:lnTo>
                  <a:lnTo>
                    <a:pt x="416" y="470"/>
                  </a:lnTo>
                  <a:lnTo>
                    <a:pt x="421" y="470"/>
                  </a:lnTo>
                  <a:lnTo>
                    <a:pt x="421" y="470"/>
                  </a:lnTo>
                  <a:lnTo>
                    <a:pt x="421" y="470"/>
                  </a:lnTo>
                  <a:lnTo>
                    <a:pt x="421" y="470"/>
                  </a:lnTo>
                  <a:lnTo>
                    <a:pt x="421" y="470"/>
                  </a:lnTo>
                  <a:lnTo>
                    <a:pt x="421" y="470"/>
                  </a:lnTo>
                  <a:lnTo>
                    <a:pt x="421" y="474"/>
                  </a:lnTo>
                  <a:lnTo>
                    <a:pt x="421" y="474"/>
                  </a:lnTo>
                  <a:lnTo>
                    <a:pt x="421" y="474"/>
                  </a:lnTo>
                  <a:lnTo>
                    <a:pt x="421" y="474"/>
                  </a:lnTo>
                  <a:lnTo>
                    <a:pt x="421" y="474"/>
                  </a:lnTo>
                  <a:lnTo>
                    <a:pt x="421" y="479"/>
                  </a:lnTo>
                  <a:lnTo>
                    <a:pt x="425" y="479"/>
                  </a:lnTo>
                  <a:lnTo>
                    <a:pt x="425" y="479"/>
                  </a:lnTo>
                  <a:lnTo>
                    <a:pt x="425" y="479"/>
                  </a:lnTo>
                  <a:lnTo>
                    <a:pt x="425" y="474"/>
                  </a:lnTo>
                  <a:lnTo>
                    <a:pt x="425" y="474"/>
                  </a:lnTo>
                  <a:lnTo>
                    <a:pt x="430" y="474"/>
                  </a:lnTo>
                  <a:lnTo>
                    <a:pt x="430" y="479"/>
                  </a:lnTo>
                  <a:lnTo>
                    <a:pt x="430" y="479"/>
                  </a:lnTo>
                  <a:lnTo>
                    <a:pt x="430" y="479"/>
                  </a:lnTo>
                  <a:lnTo>
                    <a:pt x="430" y="479"/>
                  </a:lnTo>
                  <a:lnTo>
                    <a:pt x="430" y="479"/>
                  </a:lnTo>
                  <a:lnTo>
                    <a:pt x="430" y="484"/>
                  </a:lnTo>
                  <a:lnTo>
                    <a:pt x="430" y="484"/>
                  </a:lnTo>
                  <a:lnTo>
                    <a:pt x="430" y="484"/>
                  </a:lnTo>
                  <a:lnTo>
                    <a:pt x="430" y="484"/>
                  </a:lnTo>
                  <a:lnTo>
                    <a:pt x="430" y="484"/>
                  </a:lnTo>
                  <a:lnTo>
                    <a:pt x="430" y="484"/>
                  </a:lnTo>
                  <a:lnTo>
                    <a:pt x="430" y="489"/>
                  </a:lnTo>
                  <a:lnTo>
                    <a:pt x="430" y="489"/>
                  </a:lnTo>
                  <a:lnTo>
                    <a:pt x="430" y="489"/>
                  </a:lnTo>
                  <a:lnTo>
                    <a:pt x="425" y="489"/>
                  </a:lnTo>
                  <a:lnTo>
                    <a:pt x="425" y="489"/>
                  </a:lnTo>
                  <a:lnTo>
                    <a:pt x="425" y="489"/>
                  </a:lnTo>
                  <a:lnTo>
                    <a:pt x="425" y="494"/>
                  </a:lnTo>
                  <a:lnTo>
                    <a:pt x="425" y="494"/>
                  </a:lnTo>
                  <a:lnTo>
                    <a:pt x="425" y="494"/>
                  </a:lnTo>
                  <a:lnTo>
                    <a:pt x="425" y="494"/>
                  </a:lnTo>
                  <a:lnTo>
                    <a:pt x="425" y="499"/>
                  </a:lnTo>
                  <a:lnTo>
                    <a:pt x="425" y="499"/>
                  </a:lnTo>
                  <a:lnTo>
                    <a:pt x="425" y="499"/>
                  </a:lnTo>
                  <a:lnTo>
                    <a:pt x="425" y="503"/>
                  </a:lnTo>
                  <a:lnTo>
                    <a:pt x="421" y="503"/>
                  </a:lnTo>
                  <a:lnTo>
                    <a:pt x="416" y="508"/>
                  </a:lnTo>
                  <a:lnTo>
                    <a:pt x="411" y="513"/>
                  </a:lnTo>
                  <a:lnTo>
                    <a:pt x="406" y="518"/>
                  </a:lnTo>
                  <a:lnTo>
                    <a:pt x="401" y="518"/>
                  </a:lnTo>
                  <a:lnTo>
                    <a:pt x="401" y="523"/>
                  </a:lnTo>
                  <a:lnTo>
                    <a:pt x="396" y="533"/>
                  </a:lnTo>
                  <a:lnTo>
                    <a:pt x="392" y="537"/>
                  </a:lnTo>
                  <a:lnTo>
                    <a:pt x="392" y="537"/>
                  </a:lnTo>
                  <a:lnTo>
                    <a:pt x="387" y="542"/>
                  </a:lnTo>
                  <a:lnTo>
                    <a:pt x="387" y="542"/>
                  </a:lnTo>
                  <a:lnTo>
                    <a:pt x="382" y="547"/>
                  </a:lnTo>
                  <a:lnTo>
                    <a:pt x="377" y="552"/>
                  </a:lnTo>
                  <a:lnTo>
                    <a:pt x="377" y="557"/>
                  </a:lnTo>
                  <a:lnTo>
                    <a:pt x="372" y="557"/>
                  </a:lnTo>
                  <a:lnTo>
                    <a:pt x="372" y="562"/>
                  </a:lnTo>
                  <a:lnTo>
                    <a:pt x="372" y="562"/>
                  </a:lnTo>
                  <a:lnTo>
                    <a:pt x="372" y="566"/>
                  </a:lnTo>
                  <a:lnTo>
                    <a:pt x="372" y="566"/>
                  </a:lnTo>
                  <a:lnTo>
                    <a:pt x="372" y="571"/>
                  </a:lnTo>
                  <a:lnTo>
                    <a:pt x="372" y="576"/>
                  </a:lnTo>
                  <a:lnTo>
                    <a:pt x="372" y="576"/>
                  </a:lnTo>
                  <a:lnTo>
                    <a:pt x="372" y="576"/>
                  </a:lnTo>
                  <a:lnTo>
                    <a:pt x="372" y="576"/>
                  </a:lnTo>
                  <a:lnTo>
                    <a:pt x="372" y="581"/>
                  </a:lnTo>
                  <a:lnTo>
                    <a:pt x="372" y="581"/>
                  </a:lnTo>
                  <a:lnTo>
                    <a:pt x="367" y="586"/>
                  </a:lnTo>
                  <a:lnTo>
                    <a:pt x="367" y="591"/>
                  </a:lnTo>
                  <a:lnTo>
                    <a:pt x="367" y="591"/>
                  </a:lnTo>
                  <a:lnTo>
                    <a:pt x="367" y="600"/>
                  </a:lnTo>
                  <a:lnTo>
                    <a:pt x="372" y="605"/>
                  </a:lnTo>
                  <a:lnTo>
                    <a:pt x="372" y="610"/>
                  </a:lnTo>
                  <a:lnTo>
                    <a:pt x="372" y="615"/>
                  </a:lnTo>
                  <a:lnTo>
                    <a:pt x="367" y="615"/>
                  </a:lnTo>
                  <a:lnTo>
                    <a:pt x="358" y="615"/>
                  </a:lnTo>
                  <a:lnTo>
                    <a:pt x="353" y="620"/>
                  </a:lnTo>
                  <a:lnTo>
                    <a:pt x="343" y="620"/>
                  </a:lnTo>
                  <a:lnTo>
                    <a:pt x="338" y="620"/>
                  </a:lnTo>
                  <a:lnTo>
                    <a:pt x="329" y="620"/>
                  </a:lnTo>
                  <a:lnTo>
                    <a:pt x="324" y="620"/>
                  </a:lnTo>
                  <a:lnTo>
                    <a:pt x="314" y="620"/>
                  </a:lnTo>
                  <a:lnTo>
                    <a:pt x="304" y="620"/>
                  </a:lnTo>
                  <a:lnTo>
                    <a:pt x="300" y="620"/>
                  </a:lnTo>
                  <a:lnTo>
                    <a:pt x="290" y="615"/>
                  </a:lnTo>
                  <a:lnTo>
                    <a:pt x="280" y="615"/>
                  </a:lnTo>
                  <a:lnTo>
                    <a:pt x="266" y="610"/>
                  </a:lnTo>
                  <a:lnTo>
                    <a:pt x="256" y="605"/>
                  </a:lnTo>
                  <a:lnTo>
                    <a:pt x="246" y="605"/>
                  </a:lnTo>
                  <a:lnTo>
                    <a:pt x="242" y="605"/>
                  </a:lnTo>
                  <a:lnTo>
                    <a:pt x="242" y="605"/>
                  </a:lnTo>
                  <a:lnTo>
                    <a:pt x="237" y="605"/>
                  </a:lnTo>
                  <a:lnTo>
                    <a:pt x="232" y="610"/>
                  </a:lnTo>
                  <a:lnTo>
                    <a:pt x="227" y="610"/>
                  </a:lnTo>
                  <a:lnTo>
                    <a:pt x="222" y="615"/>
                  </a:lnTo>
                  <a:lnTo>
                    <a:pt x="222" y="615"/>
                  </a:lnTo>
                  <a:lnTo>
                    <a:pt x="222" y="620"/>
                  </a:lnTo>
                  <a:lnTo>
                    <a:pt x="217" y="620"/>
                  </a:lnTo>
                  <a:lnTo>
                    <a:pt x="212" y="620"/>
                  </a:lnTo>
                  <a:lnTo>
                    <a:pt x="208" y="620"/>
                  </a:lnTo>
                  <a:lnTo>
                    <a:pt x="208" y="620"/>
                  </a:lnTo>
                  <a:lnTo>
                    <a:pt x="198" y="620"/>
                  </a:lnTo>
                  <a:lnTo>
                    <a:pt x="193" y="615"/>
                  </a:lnTo>
                  <a:lnTo>
                    <a:pt x="183" y="615"/>
                  </a:lnTo>
                  <a:lnTo>
                    <a:pt x="169" y="610"/>
                  </a:lnTo>
                  <a:lnTo>
                    <a:pt x="159" y="610"/>
                  </a:lnTo>
                  <a:lnTo>
                    <a:pt x="150" y="610"/>
                  </a:lnTo>
                  <a:lnTo>
                    <a:pt x="150" y="610"/>
                  </a:lnTo>
                  <a:lnTo>
                    <a:pt x="145" y="610"/>
                  </a:lnTo>
                  <a:lnTo>
                    <a:pt x="145" y="610"/>
                  </a:lnTo>
                  <a:lnTo>
                    <a:pt x="145" y="610"/>
                  </a:lnTo>
                  <a:lnTo>
                    <a:pt x="145" y="615"/>
                  </a:lnTo>
                  <a:lnTo>
                    <a:pt x="140" y="615"/>
                  </a:lnTo>
                  <a:lnTo>
                    <a:pt x="140" y="620"/>
                  </a:lnTo>
                  <a:lnTo>
                    <a:pt x="140" y="620"/>
                  </a:lnTo>
                  <a:lnTo>
                    <a:pt x="140" y="624"/>
                  </a:lnTo>
                  <a:lnTo>
                    <a:pt x="135" y="624"/>
                  </a:lnTo>
                  <a:lnTo>
                    <a:pt x="135" y="624"/>
                  </a:lnTo>
                  <a:lnTo>
                    <a:pt x="135" y="629"/>
                  </a:lnTo>
                  <a:lnTo>
                    <a:pt x="135" y="629"/>
                  </a:lnTo>
                  <a:lnTo>
                    <a:pt x="130" y="629"/>
                  </a:lnTo>
                  <a:lnTo>
                    <a:pt x="130" y="629"/>
                  </a:lnTo>
                  <a:lnTo>
                    <a:pt x="125" y="624"/>
                  </a:lnTo>
                  <a:lnTo>
                    <a:pt x="121" y="624"/>
                  </a:lnTo>
                  <a:lnTo>
                    <a:pt x="121" y="620"/>
                  </a:lnTo>
                  <a:lnTo>
                    <a:pt x="116" y="620"/>
                  </a:lnTo>
                  <a:lnTo>
                    <a:pt x="106" y="615"/>
                  </a:lnTo>
                  <a:lnTo>
                    <a:pt x="96" y="615"/>
                  </a:lnTo>
                  <a:lnTo>
                    <a:pt x="96" y="610"/>
                  </a:lnTo>
                  <a:lnTo>
                    <a:pt x="91" y="610"/>
                  </a:lnTo>
                  <a:lnTo>
                    <a:pt x="91" y="610"/>
                  </a:lnTo>
                  <a:lnTo>
                    <a:pt x="91" y="605"/>
                  </a:lnTo>
                  <a:lnTo>
                    <a:pt x="87" y="605"/>
                  </a:lnTo>
                  <a:lnTo>
                    <a:pt x="87" y="605"/>
                  </a:lnTo>
                  <a:lnTo>
                    <a:pt x="82" y="610"/>
                  </a:lnTo>
                  <a:lnTo>
                    <a:pt x="82" y="610"/>
                  </a:lnTo>
                  <a:lnTo>
                    <a:pt x="82" y="610"/>
                  </a:lnTo>
                  <a:lnTo>
                    <a:pt x="82" y="615"/>
                  </a:lnTo>
                  <a:lnTo>
                    <a:pt x="82" y="615"/>
                  </a:lnTo>
                  <a:lnTo>
                    <a:pt x="77" y="615"/>
                  </a:lnTo>
                  <a:lnTo>
                    <a:pt x="77" y="615"/>
                  </a:lnTo>
                  <a:lnTo>
                    <a:pt x="72" y="615"/>
                  </a:lnTo>
                  <a:lnTo>
                    <a:pt x="72" y="615"/>
                  </a:lnTo>
                  <a:lnTo>
                    <a:pt x="72" y="615"/>
                  </a:lnTo>
                  <a:lnTo>
                    <a:pt x="67" y="615"/>
                  </a:lnTo>
                  <a:lnTo>
                    <a:pt x="62" y="610"/>
                  </a:lnTo>
                  <a:lnTo>
                    <a:pt x="62" y="610"/>
                  </a:lnTo>
                  <a:lnTo>
                    <a:pt x="58" y="610"/>
                  </a:lnTo>
                  <a:lnTo>
                    <a:pt x="58" y="610"/>
                  </a:lnTo>
                  <a:lnTo>
                    <a:pt x="53" y="605"/>
                  </a:lnTo>
                  <a:lnTo>
                    <a:pt x="53" y="605"/>
                  </a:lnTo>
                  <a:lnTo>
                    <a:pt x="43" y="605"/>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34" name="Freeform 99">
              <a:extLst>
                <a:ext uri="{FF2B5EF4-FFF2-40B4-BE49-F238E27FC236}">
                  <a16:creationId xmlns:a16="http://schemas.microsoft.com/office/drawing/2014/main" xmlns="" id="{53D70D3E-6DE7-4B19-BDC8-93D56425A3AE}"/>
                </a:ext>
              </a:extLst>
            </p:cNvPr>
            <p:cNvSpPr>
              <a:spLocks/>
            </p:cNvSpPr>
            <p:nvPr/>
          </p:nvSpPr>
          <p:spPr bwMode="auto">
            <a:xfrm>
              <a:off x="9593784" y="1961749"/>
              <a:ext cx="652736" cy="520558"/>
            </a:xfrm>
            <a:custGeom>
              <a:avLst/>
              <a:gdLst>
                <a:gd name="T0" fmla="*/ 552 w 682"/>
                <a:gd name="T1" fmla="*/ 39 h 610"/>
                <a:gd name="T2" fmla="*/ 547 w 682"/>
                <a:gd name="T3" fmla="*/ 82 h 610"/>
                <a:gd name="T4" fmla="*/ 513 w 682"/>
                <a:gd name="T5" fmla="*/ 121 h 610"/>
                <a:gd name="T6" fmla="*/ 513 w 682"/>
                <a:gd name="T7" fmla="*/ 150 h 610"/>
                <a:gd name="T8" fmla="*/ 498 w 682"/>
                <a:gd name="T9" fmla="*/ 169 h 610"/>
                <a:gd name="T10" fmla="*/ 479 w 682"/>
                <a:gd name="T11" fmla="*/ 189 h 610"/>
                <a:gd name="T12" fmla="*/ 460 w 682"/>
                <a:gd name="T13" fmla="*/ 208 h 610"/>
                <a:gd name="T14" fmla="*/ 513 w 682"/>
                <a:gd name="T15" fmla="*/ 237 h 610"/>
                <a:gd name="T16" fmla="*/ 532 w 682"/>
                <a:gd name="T17" fmla="*/ 271 h 610"/>
                <a:gd name="T18" fmla="*/ 532 w 682"/>
                <a:gd name="T19" fmla="*/ 300 h 610"/>
                <a:gd name="T20" fmla="*/ 566 w 682"/>
                <a:gd name="T21" fmla="*/ 324 h 610"/>
                <a:gd name="T22" fmla="*/ 595 w 682"/>
                <a:gd name="T23" fmla="*/ 348 h 610"/>
                <a:gd name="T24" fmla="*/ 634 w 682"/>
                <a:gd name="T25" fmla="*/ 368 h 610"/>
                <a:gd name="T26" fmla="*/ 658 w 682"/>
                <a:gd name="T27" fmla="*/ 392 h 610"/>
                <a:gd name="T28" fmla="*/ 677 w 682"/>
                <a:gd name="T29" fmla="*/ 431 h 610"/>
                <a:gd name="T30" fmla="*/ 673 w 682"/>
                <a:gd name="T31" fmla="*/ 474 h 610"/>
                <a:gd name="T32" fmla="*/ 677 w 682"/>
                <a:gd name="T33" fmla="*/ 522 h 610"/>
                <a:gd name="T34" fmla="*/ 663 w 682"/>
                <a:gd name="T35" fmla="*/ 556 h 610"/>
                <a:gd name="T36" fmla="*/ 600 w 682"/>
                <a:gd name="T37" fmla="*/ 542 h 610"/>
                <a:gd name="T38" fmla="*/ 547 w 682"/>
                <a:gd name="T39" fmla="*/ 576 h 610"/>
                <a:gd name="T40" fmla="*/ 503 w 682"/>
                <a:gd name="T41" fmla="*/ 590 h 610"/>
                <a:gd name="T42" fmla="*/ 455 w 682"/>
                <a:gd name="T43" fmla="*/ 556 h 610"/>
                <a:gd name="T44" fmla="*/ 397 w 682"/>
                <a:gd name="T45" fmla="*/ 561 h 610"/>
                <a:gd name="T46" fmla="*/ 343 w 682"/>
                <a:gd name="T47" fmla="*/ 605 h 610"/>
                <a:gd name="T48" fmla="*/ 290 w 682"/>
                <a:gd name="T49" fmla="*/ 585 h 610"/>
                <a:gd name="T50" fmla="*/ 266 w 682"/>
                <a:gd name="T51" fmla="*/ 561 h 610"/>
                <a:gd name="T52" fmla="*/ 227 w 682"/>
                <a:gd name="T53" fmla="*/ 513 h 610"/>
                <a:gd name="T54" fmla="*/ 208 w 682"/>
                <a:gd name="T55" fmla="*/ 493 h 610"/>
                <a:gd name="T56" fmla="*/ 155 w 682"/>
                <a:gd name="T57" fmla="*/ 484 h 610"/>
                <a:gd name="T58" fmla="*/ 87 w 682"/>
                <a:gd name="T59" fmla="*/ 484 h 610"/>
                <a:gd name="T60" fmla="*/ 68 w 682"/>
                <a:gd name="T61" fmla="*/ 484 h 610"/>
                <a:gd name="T62" fmla="*/ 58 w 682"/>
                <a:gd name="T63" fmla="*/ 464 h 610"/>
                <a:gd name="T64" fmla="*/ 43 w 682"/>
                <a:gd name="T65" fmla="*/ 469 h 610"/>
                <a:gd name="T66" fmla="*/ 19 w 682"/>
                <a:gd name="T67" fmla="*/ 479 h 610"/>
                <a:gd name="T68" fmla="*/ 9 w 682"/>
                <a:gd name="T69" fmla="*/ 474 h 610"/>
                <a:gd name="T70" fmla="*/ 14 w 682"/>
                <a:gd name="T71" fmla="*/ 460 h 610"/>
                <a:gd name="T72" fmla="*/ 39 w 682"/>
                <a:gd name="T73" fmla="*/ 450 h 610"/>
                <a:gd name="T74" fmla="*/ 43 w 682"/>
                <a:gd name="T75" fmla="*/ 426 h 610"/>
                <a:gd name="T76" fmla="*/ 29 w 682"/>
                <a:gd name="T77" fmla="*/ 411 h 610"/>
                <a:gd name="T78" fmla="*/ 43 w 682"/>
                <a:gd name="T79" fmla="*/ 406 h 610"/>
                <a:gd name="T80" fmla="*/ 29 w 682"/>
                <a:gd name="T81" fmla="*/ 392 h 610"/>
                <a:gd name="T82" fmla="*/ 34 w 682"/>
                <a:gd name="T83" fmla="*/ 382 h 610"/>
                <a:gd name="T84" fmla="*/ 39 w 682"/>
                <a:gd name="T85" fmla="*/ 368 h 610"/>
                <a:gd name="T86" fmla="*/ 34 w 682"/>
                <a:gd name="T87" fmla="*/ 348 h 610"/>
                <a:gd name="T88" fmla="*/ 34 w 682"/>
                <a:gd name="T89" fmla="*/ 329 h 610"/>
                <a:gd name="T90" fmla="*/ 68 w 682"/>
                <a:gd name="T91" fmla="*/ 305 h 610"/>
                <a:gd name="T92" fmla="*/ 77 w 682"/>
                <a:gd name="T93" fmla="*/ 281 h 610"/>
                <a:gd name="T94" fmla="*/ 92 w 682"/>
                <a:gd name="T95" fmla="*/ 256 h 610"/>
                <a:gd name="T96" fmla="*/ 116 w 682"/>
                <a:gd name="T97" fmla="*/ 227 h 610"/>
                <a:gd name="T98" fmla="*/ 140 w 682"/>
                <a:gd name="T99" fmla="*/ 189 h 610"/>
                <a:gd name="T100" fmla="*/ 140 w 682"/>
                <a:gd name="T101" fmla="*/ 160 h 610"/>
                <a:gd name="T102" fmla="*/ 145 w 682"/>
                <a:gd name="T103" fmla="*/ 106 h 610"/>
                <a:gd name="T104" fmla="*/ 164 w 682"/>
                <a:gd name="T105" fmla="*/ 87 h 610"/>
                <a:gd name="T106" fmla="*/ 164 w 682"/>
                <a:gd name="T107" fmla="*/ 53 h 610"/>
                <a:gd name="T108" fmla="*/ 189 w 682"/>
                <a:gd name="T109" fmla="*/ 34 h 610"/>
                <a:gd name="T110" fmla="*/ 208 w 682"/>
                <a:gd name="T111" fmla="*/ 5 h 610"/>
                <a:gd name="T112" fmla="*/ 237 w 682"/>
                <a:gd name="T113" fmla="*/ 10 h 610"/>
                <a:gd name="T114" fmla="*/ 266 w 682"/>
                <a:gd name="T115" fmla="*/ 10 h 610"/>
                <a:gd name="T116" fmla="*/ 300 w 682"/>
                <a:gd name="T117" fmla="*/ 10 h 610"/>
                <a:gd name="T118" fmla="*/ 372 w 682"/>
                <a:gd name="T119" fmla="*/ 15 h 610"/>
                <a:gd name="T120" fmla="*/ 450 w 682"/>
                <a:gd name="T121" fmla="*/ 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2" h="610">
                  <a:moveTo>
                    <a:pt x="542" y="10"/>
                  </a:moveTo>
                  <a:lnTo>
                    <a:pt x="537" y="10"/>
                  </a:lnTo>
                  <a:lnTo>
                    <a:pt x="537" y="10"/>
                  </a:lnTo>
                  <a:lnTo>
                    <a:pt x="537" y="15"/>
                  </a:lnTo>
                  <a:lnTo>
                    <a:pt x="537" y="15"/>
                  </a:lnTo>
                  <a:lnTo>
                    <a:pt x="537" y="15"/>
                  </a:lnTo>
                  <a:lnTo>
                    <a:pt x="537" y="19"/>
                  </a:lnTo>
                  <a:lnTo>
                    <a:pt x="542" y="24"/>
                  </a:lnTo>
                  <a:lnTo>
                    <a:pt x="542" y="24"/>
                  </a:lnTo>
                  <a:lnTo>
                    <a:pt x="547" y="29"/>
                  </a:lnTo>
                  <a:lnTo>
                    <a:pt x="547" y="29"/>
                  </a:lnTo>
                  <a:lnTo>
                    <a:pt x="552" y="34"/>
                  </a:lnTo>
                  <a:lnTo>
                    <a:pt x="552" y="34"/>
                  </a:lnTo>
                  <a:lnTo>
                    <a:pt x="552" y="39"/>
                  </a:lnTo>
                  <a:lnTo>
                    <a:pt x="552" y="39"/>
                  </a:lnTo>
                  <a:lnTo>
                    <a:pt x="552" y="44"/>
                  </a:lnTo>
                  <a:lnTo>
                    <a:pt x="552" y="44"/>
                  </a:lnTo>
                  <a:lnTo>
                    <a:pt x="552" y="44"/>
                  </a:lnTo>
                  <a:lnTo>
                    <a:pt x="552" y="44"/>
                  </a:lnTo>
                  <a:lnTo>
                    <a:pt x="552" y="48"/>
                  </a:lnTo>
                  <a:lnTo>
                    <a:pt x="547" y="53"/>
                  </a:lnTo>
                  <a:lnTo>
                    <a:pt x="547" y="58"/>
                  </a:lnTo>
                  <a:lnTo>
                    <a:pt x="547" y="58"/>
                  </a:lnTo>
                  <a:lnTo>
                    <a:pt x="547" y="63"/>
                  </a:lnTo>
                  <a:lnTo>
                    <a:pt x="547" y="73"/>
                  </a:lnTo>
                  <a:lnTo>
                    <a:pt x="547" y="77"/>
                  </a:lnTo>
                  <a:lnTo>
                    <a:pt x="547" y="77"/>
                  </a:lnTo>
                  <a:lnTo>
                    <a:pt x="547" y="82"/>
                  </a:lnTo>
                  <a:lnTo>
                    <a:pt x="547" y="87"/>
                  </a:lnTo>
                  <a:lnTo>
                    <a:pt x="547" y="87"/>
                  </a:lnTo>
                  <a:lnTo>
                    <a:pt x="547" y="92"/>
                  </a:lnTo>
                  <a:lnTo>
                    <a:pt x="547" y="92"/>
                  </a:lnTo>
                  <a:lnTo>
                    <a:pt x="542" y="97"/>
                  </a:lnTo>
                  <a:lnTo>
                    <a:pt x="537" y="102"/>
                  </a:lnTo>
                  <a:lnTo>
                    <a:pt x="532" y="106"/>
                  </a:lnTo>
                  <a:lnTo>
                    <a:pt x="532" y="106"/>
                  </a:lnTo>
                  <a:lnTo>
                    <a:pt x="527" y="111"/>
                  </a:lnTo>
                  <a:lnTo>
                    <a:pt x="523" y="111"/>
                  </a:lnTo>
                  <a:lnTo>
                    <a:pt x="523" y="116"/>
                  </a:lnTo>
                  <a:lnTo>
                    <a:pt x="518" y="121"/>
                  </a:lnTo>
                  <a:lnTo>
                    <a:pt x="518" y="121"/>
                  </a:lnTo>
                  <a:lnTo>
                    <a:pt x="513" y="121"/>
                  </a:lnTo>
                  <a:lnTo>
                    <a:pt x="513" y="126"/>
                  </a:lnTo>
                  <a:lnTo>
                    <a:pt x="513" y="126"/>
                  </a:lnTo>
                  <a:lnTo>
                    <a:pt x="513" y="126"/>
                  </a:lnTo>
                  <a:lnTo>
                    <a:pt x="513" y="126"/>
                  </a:lnTo>
                  <a:lnTo>
                    <a:pt x="513" y="126"/>
                  </a:lnTo>
                  <a:lnTo>
                    <a:pt x="513" y="131"/>
                  </a:lnTo>
                  <a:lnTo>
                    <a:pt x="513" y="131"/>
                  </a:lnTo>
                  <a:lnTo>
                    <a:pt x="518" y="136"/>
                  </a:lnTo>
                  <a:lnTo>
                    <a:pt x="518" y="136"/>
                  </a:lnTo>
                  <a:lnTo>
                    <a:pt x="518" y="140"/>
                  </a:lnTo>
                  <a:lnTo>
                    <a:pt x="518" y="140"/>
                  </a:lnTo>
                  <a:lnTo>
                    <a:pt x="513" y="145"/>
                  </a:lnTo>
                  <a:lnTo>
                    <a:pt x="513" y="150"/>
                  </a:lnTo>
                  <a:lnTo>
                    <a:pt x="513" y="150"/>
                  </a:lnTo>
                  <a:lnTo>
                    <a:pt x="513" y="150"/>
                  </a:lnTo>
                  <a:lnTo>
                    <a:pt x="508" y="150"/>
                  </a:lnTo>
                  <a:lnTo>
                    <a:pt x="508" y="155"/>
                  </a:lnTo>
                  <a:lnTo>
                    <a:pt x="508" y="155"/>
                  </a:lnTo>
                  <a:lnTo>
                    <a:pt x="508" y="155"/>
                  </a:lnTo>
                  <a:lnTo>
                    <a:pt x="503" y="160"/>
                  </a:lnTo>
                  <a:lnTo>
                    <a:pt x="503" y="160"/>
                  </a:lnTo>
                  <a:lnTo>
                    <a:pt x="503" y="160"/>
                  </a:lnTo>
                  <a:lnTo>
                    <a:pt x="503" y="165"/>
                  </a:lnTo>
                  <a:lnTo>
                    <a:pt x="503" y="165"/>
                  </a:lnTo>
                  <a:lnTo>
                    <a:pt x="498" y="165"/>
                  </a:lnTo>
                  <a:lnTo>
                    <a:pt x="498" y="169"/>
                  </a:lnTo>
                  <a:lnTo>
                    <a:pt x="498" y="169"/>
                  </a:lnTo>
                  <a:lnTo>
                    <a:pt x="498" y="169"/>
                  </a:lnTo>
                  <a:lnTo>
                    <a:pt x="498" y="169"/>
                  </a:lnTo>
                  <a:lnTo>
                    <a:pt x="498" y="174"/>
                  </a:lnTo>
                  <a:lnTo>
                    <a:pt x="498" y="174"/>
                  </a:lnTo>
                  <a:lnTo>
                    <a:pt x="493" y="179"/>
                  </a:lnTo>
                  <a:lnTo>
                    <a:pt x="493" y="179"/>
                  </a:lnTo>
                  <a:lnTo>
                    <a:pt x="493" y="179"/>
                  </a:lnTo>
                  <a:lnTo>
                    <a:pt x="493" y="179"/>
                  </a:lnTo>
                  <a:lnTo>
                    <a:pt x="493" y="184"/>
                  </a:lnTo>
                  <a:lnTo>
                    <a:pt x="489" y="184"/>
                  </a:lnTo>
                  <a:lnTo>
                    <a:pt x="484" y="184"/>
                  </a:lnTo>
                  <a:lnTo>
                    <a:pt x="484" y="189"/>
                  </a:lnTo>
                  <a:lnTo>
                    <a:pt x="484" y="189"/>
                  </a:lnTo>
                  <a:lnTo>
                    <a:pt x="479" y="189"/>
                  </a:lnTo>
                  <a:lnTo>
                    <a:pt x="479" y="189"/>
                  </a:lnTo>
                  <a:lnTo>
                    <a:pt x="474" y="189"/>
                  </a:lnTo>
                  <a:lnTo>
                    <a:pt x="474" y="189"/>
                  </a:lnTo>
                  <a:lnTo>
                    <a:pt x="469" y="189"/>
                  </a:lnTo>
                  <a:lnTo>
                    <a:pt x="469" y="189"/>
                  </a:lnTo>
                  <a:lnTo>
                    <a:pt x="469" y="194"/>
                  </a:lnTo>
                  <a:lnTo>
                    <a:pt x="464" y="194"/>
                  </a:lnTo>
                  <a:lnTo>
                    <a:pt x="464" y="198"/>
                  </a:lnTo>
                  <a:lnTo>
                    <a:pt x="464" y="198"/>
                  </a:lnTo>
                  <a:lnTo>
                    <a:pt x="460" y="203"/>
                  </a:lnTo>
                  <a:lnTo>
                    <a:pt x="460" y="203"/>
                  </a:lnTo>
                  <a:lnTo>
                    <a:pt x="460" y="208"/>
                  </a:lnTo>
                  <a:lnTo>
                    <a:pt x="460" y="208"/>
                  </a:lnTo>
                  <a:lnTo>
                    <a:pt x="460" y="208"/>
                  </a:lnTo>
                  <a:lnTo>
                    <a:pt x="460" y="208"/>
                  </a:lnTo>
                  <a:lnTo>
                    <a:pt x="464" y="213"/>
                  </a:lnTo>
                  <a:lnTo>
                    <a:pt x="469" y="213"/>
                  </a:lnTo>
                  <a:lnTo>
                    <a:pt x="474" y="218"/>
                  </a:lnTo>
                  <a:lnTo>
                    <a:pt x="479" y="218"/>
                  </a:lnTo>
                  <a:lnTo>
                    <a:pt x="484" y="223"/>
                  </a:lnTo>
                  <a:lnTo>
                    <a:pt x="489" y="223"/>
                  </a:lnTo>
                  <a:lnTo>
                    <a:pt x="498" y="223"/>
                  </a:lnTo>
                  <a:lnTo>
                    <a:pt x="498" y="227"/>
                  </a:lnTo>
                  <a:lnTo>
                    <a:pt x="503" y="227"/>
                  </a:lnTo>
                  <a:lnTo>
                    <a:pt x="508" y="227"/>
                  </a:lnTo>
                  <a:lnTo>
                    <a:pt x="508" y="227"/>
                  </a:lnTo>
                  <a:lnTo>
                    <a:pt x="513" y="232"/>
                  </a:lnTo>
                  <a:lnTo>
                    <a:pt x="513" y="232"/>
                  </a:lnTo>
                  <a:lnTo>
                    <a:pt x="513" y="237"/>
                  </a:lnTo>
                  <a:lnTo>
                    <a:pt x="518" y="242"/>
                  </a:lnTo>
                  <a:lnTo>
                    <a:pt x="518" y="247"/>
                  </a:lnTo>
                  <a:lnTo>
                    <a:pt x="518" y="247"/>
                  </a:lnTo>
                  <a:lnTo>
                    <a:pt x="518" y="252"/>
                  </a:lnTo>
                  <a:lnTo>
                    <a:pt x="523" y="256"/>
                  </a:lnTo>
                  <a:lnTo>
                    <a:pt x="523" y="256"/>
                  </a:lnTo>
                  <a:lnTo>
                    <a:pt x="527" y="261"/>
                  </a:lnTo>
                  <a:lnTo>
                    <a:pt x="532" y="266"/>
                  </a:lnTo>
                  <a:lnTo>
                    <a:pt x="532" y="266"/>
                  </a:lnTo>
                  <a:lnTo>
                    <a:pt x="532" y="266"/>
                  </a:lnTo>
                  <a:lnTo>
                    <a:pt x="532" y="266"/>
                  </a:lnTo>
                  <a:lnTo>
                    <a:pt x="532" y="266"/>
                  </a:lnTo>
                  <a:lnTo>
                    <a:pt x="532" y="271"/>
                  </a:lnTo>
                  <a:lnTo>
                    <a:pt x="532" y="271"/>
                  </a:lnTo>
                  <a:lnTo>
                    <a:pt x="532" y="271"/>
                  </a:lnTo>
                  <a:lnTo>
                    <a:pt x="532" y="271"/>
                  </a:lnTo>
                  <a:lnTo>
                    <a:pt x="532" y="271"/>
                  </a:lnTo>
                  <a:lnTo>
                    <a:pt x="532" y="276"/>
                  </a:lnTo>
                  <a:lnTo>
                    <a:pt x="532" y="276"/>
                  </a:lnTo>
                  <a:lnTo>
                    <a:pt x="532" y="276"/>
                  </a:lnTo>
                  <a:lnTo>
                    <a:pt x="532" y="276"/>
                  </a:lnTo>
                  <a:lnTo>
                    <a:pt x="532" y="281"/>
                  </a:lnTo>
                  <a:lnTo>
                    <a:pt x="532" y="281"/>
                  </a:lnTo>
                  <a:lnTo>
                    <a:pt x="532" y="285"/>
                  </a:lnTo>
                  <a:lnTo>
                    <a:pt x="532" y="290"/>
                  </a:lnTo>
                  <a:lnTo>
                    <a:pt x="532" y="295"/>
                  </a:lnTo>
                  <a:lnTo>
                    <a:pt x="532" y="300"/>
                  </a:lnTo>
                  <a:lnTo>
                    <a:pt x="532" y="300"/>
                  </a:lnTo>
                  <a:lnTo>
                    <a:pt x="537" y="300"/>
                  </a:lnTo>
                  <a:lnTo>
                    <a:pt x="537" y="305"/>
                  </a:lnTo>
                  <a:lnTo>
                    <a:pt x="542" y="305"/>
                  </a:lnTo>
                  <a:lnTo>
                    <a:pt x="542" y="310"/>
                  </a:lnTo>
                  <a:lnTo>
                    <a:pt x="547" y="310"/>
                  </a:lnTo>
                  <a:lnTo>
                    <a:pt x="552" y="314"/>
                  </a:lnTo>
                  <a:lnTo>
                    <a:pt x="556" y="314"/>
                  </a:lnTo>
                  <a:lnTo>
                    <a:pt x="556" y="319"/>
                  </a:lnTo>
                  <a:lnTo>
                    <a:pt x="561" y="319"/>
                  </a:lnTo>
                  <a:lnTo>
                    <a:pt x="566" y="319"/>
                  </a:lnTo>
                  <a:lnTo>
                    <a:pt x="566" y="319"/>
                  </a:lnTo>
                  <a:lnTo>
                    <a:pt x="566" y="319"/>
                  </a:lnTo>
                  <a:lnTo>
                    <a:pt x="566" y="324"/>
                  </a:lnTo>
                  <a:lnTo>
                    <a:pt x="566" y="324"/>
                  </a:lnTo>
                  <a:lnTo>
                    <a:pt x="566" y="324"/>
                  </a:lnTo>
                  <a:lnTo>
                    <a:pt x="566" y="324"/>
                  </a:lnTo>
                  <a:lnTo>
                    <a:pt x="571" y="329"/>
                  </a:lnTo>
                  <a:lnTo>
                    <a:pt x="576" y="329"/>
                  </a:lnTo>
                  <a:lnTo>
                    <a:pt x="576" y="329"/>
                  </a:lnTo>
                  <a:lnTo>
                    <a:pt x="581" y="334"/>
                  </a:lnTo>
                  <a:lnTo>
                    <a:pt x="581" y="334"/>
                  </a:lnTo>
                  <a:lnTo>
                    <a:pt x="585" y="339"/>
                  </a:lnTo>
                  <a:lnTo>
                    <a:pt x="590" y="344"/>
                  </a:lnTo>
                  <a:lnTo>
                    <a:pt x="595" y="344"/>
                  </a:lnTo>
                  <a:lnTo>
                    <a:pt x="595" y="344"/>
                  </a:lnTo>
                  <a:lnTo>
                    <a:pt x="595" y="348"/>
                  </a:lnTo>
                  <a:lnTo>
                    <a:pt x="595" y="348"/>
                  </a:lnTo>
                  <a:lnTo>
                    <a:pt x="595" y="348"/>
                  </a:lnTo>
                  <a:lnTo>
                    <a:pt x="595" y="348"/>
                  </a:lnTo>
                  <a:lnTo>
                    <a:pt x="600" y="348"/>
                  </a:lnTo>
                  <a:lnTo>
                    <a:pt x="605" y="348"/>
                  </a:lnTo>
                  <a:lnTo>
                    <a:pt x="610" y="353"/>
                  </a:lnTo>
                  <a:lnTo>
                    <a:pt x="610" y="353"/>
                  </a:lnTo>
                  <a:lnTo>
                    <a:pt x="615" y="353"/>
                  </a:lnTo>
                  <a:lnTo>
                    <a:pt x="615" y="353"/>
                  </a:lnTo>
                  <a:lnTo>
                    <a:pt x="619" y="353"/>
                  </a:lnTo>
                  <a:lnTo>
                    <a:pt x="619" y="358"/>
                  </a:lnTo>
                  <a:lnTo>
                    <a:pt x="624" y="358"/>
                  </a:lnTo>
                  <a:lnTo>
                    <a:pt x="624" y="358"/>
                  </a:lnTo>
                  <a:lnTo>
                    <a:pt x="629" y="363"/>
                  </a:lnTo>
                  <a:lnTo>
                    <a:pt x="629" y="363"/>
                  </a:lnTo>
                  <a:lnTo>
                    <a:pt x="634" y="368"/>
                  </a:lnTo>
                  <a:lnTo>
                    <a:pt x="634" y="368"/>
                  </a:lnTo>
                  <a:lnTo>
                    <a:pt x="639" y="368"/>
                  </a:lnTo>
                  <a:lnTo>
                    <a:pt x="639" y="373"/>
                  </a:lnTo>
                  <a:lnTo>
                    <a:pt x="639" y="373"/>
                  </a:lnTo>
                  <a:lnTo>
                    <a:pt x="639" y="377"/>
                  </a:lnTo>
                  <a:lnTo>
                    <a:pt x="639" y="377"/>
                  </a:lnTo>
                  <a:lnTo>
                    <a:pt x="639" y="382"/>
                  </a:lnTo>
                  <a:lnTo>
                    <a:pt x="639" y="382"/>
                  </a:lnTo>
                  <a:lnTo>
                    <a:pt x="644" y="382"/>
                  </a:lnTo>
                  <a:lnTo>
                    <a:pt x="644" y="387"/>
                  </a:lnTo>
                  <a:lnTo>
                    <a:pt x="644" y="387"/>
                  </a:lnTo>
                  <a:lnTo>
                    <a:pt x="648" y="392"/>
                  </a:lnTo>
                  <a:lnTo>
                    <a:pt x="653" y="392"/>
                  </a:lnTo>
                  <a:lnTo>
                    <a:pt x="658" y="392"/>
                  </a:lnTo>
                  <a:lnTo>
                    <a:pt x="658" y="397"/>
                  </a:lnTo>
                  <a:lnTo>
                    <a:pt x="663" y="397"/>
                  </a:lnTo>
                  <a:lnTo>
                    <a:pt x="673" y="402"/>
                  </a:lnTo>
                  <a:lnTo>
                    <a:pt x="682" y="406"/>
                  </a:lnTo>
                  <a:lnTo>
                    <a:pt x="677" y="406"/>
                  </a:lnTo>
                  <a:lnTo>
                    <a:pt x="673" y="411"/>
                  </a:lnTo>
                  <a:lnTo>
                    <a:pt x="668" y="416"/>
                  </a:lnTo>
                  <a:lnTo>
                    <a:pt x="663" y="421"/>
                  </a:lnTo>
                  <a:lnTo>
                    <a:pt x="663" y="421"/>
                  </a:lnTo>
                  <a:lnTo>
                    <a:pt x="663" y="421"/>
                  </a:lnTo>
                  <a:lnTo>
                    <a:pt x="663" y="426"/>
                  </a:lnTo>
                  <a:lnTo>
                    <a:pt x="668" y="426"/>
                  </a:lnTo>
                  <a:lnTo>
                    <a:pt x="673" y="426"/>
                  </a:lnTo>
                  <a:lnTo>
                    <a:pt x="677" y="431"/>
                  </a:lnTo>
                  <a:lnTo>
                    <a:pt x="677" y="431"/>
                  </a:lnTo>
                  <a:lnTo>
                    <a:pt x="677" y="435"/>
                  </a:lnTo>
                  <a:lnTo>
                    <a:pt x="677" y="435"/>
                  </a:lnTo>
                  <a:lnTo>
                    <a:pt x="677" y="435"/>
                  </a:lnTo>
                  <a:lnTo>
                    <a:pt x="677" y="440"/>
                  </a:lnTo>
                  <a:lnTo>
                    <a:pt x="677" y="445"/>
                  </a:lnTo>
                  <a:lnTo>
                    <a:pt x="673" y="450"/>
                  </a:lnTo>
                  <a:lnTo>
                    <a:pt x="673" y="460"/>
                  </a:lnTo>
                  <a:lnTo>
                    <a:pt x="677" y="460"/>
                  </a:lnTo>
                  <a:lnTo>
                    <a:pt x="677" y="464"/>
                  </a:lnTo>
                  <a:lnTo>
                    <a:pt x="677" y="464"/>
                  </a:lnTo>
                  <a:lnTo>
                    <a:pt x="673" y="469"/>
                  </a:lnTo>
                  <a:lnTo>
                    <a:pt x="673" y="469"/>
                  </a:lnTo>
                  <a:lnTo>
                    <a:pt x="673" y="474"/>
                  </a:lnTo>
                  <a:lnTo>
                    <a:pt x="673" y="474"/>
                  </a:lnTo>
                  <a:lnTo>
                    <a:pt x="677" y="484"/>
                  </a:lnTo>
                  <a:lnTo>
                    <a:pt x="677" y="489"/>
                  </a:lnTo>
                  <a:lnTo>
                    <a:pt x="677" y="489"/>
                  </a:lnTo>
                  <a:lnTo>
                    <a:pt x="677" y="489"/>
                  </a:lnTo>
                  <a:lnTo>
                    <a:pt x="677" y="493"/>
                  </a:lnTo>
                  <a:lnTo>
                    <a:pt x="677" y="498"/>
                  </a:lnTo>
                  <a:lnTo>
                    <a:pt x="677" y="503"/>
                  </a:lnTo>
                  <a:lnTo>
                    <a:pt x="677" y="503"/>
                  </a:lnTo>
                  <a:lnTo>
                    <a:pt x="677" y="508"/>
                  </a:lnTo>
                  <a:lnTo>
                    <a:pt x="677" y="513"/>
                  </a:lnTo>
                  <a:lnTo>
                    <a:pt x="677" y="513"/>
                  </a:lnTo>
                  <a:lnTo>
                    <a:pt x="677" y="518"/>
                  </a:lnTo>
                  <a:lnTo>
                    <a:pt x="677" y="522"/>
                  </a:lnTo>
                  <a:lnTo>
                    <a:pt x="677" y="522"/>
                  </a:lnTo>
                  <a:lnTo>
                    <a:pt x="677" y="522"/>
                  </a:lnTo>
                  <a:lnTo>
                    <a:pt x="673" y="527"/>
                  </a:lnTo>
                  <a:lnTo>
                    <a:pt x="673" y="527"/>
                  </a:lnTo>
                  <a:lnTo>
                    <a:pt x="673" y="532"/>
                  </a:lnTo>
                  <a:lnTo>
                    <a:pt x="673" y="532"/>
                  </a:lnTo>
                  <a:lnTo>
                    <a:pt x="673" y="532"/>
                  </a:lnTo>
                  <a:lnTo>
                    <a:pt x="673" y="537"/>
                  </a:lnTo>
                  <a:lnTo>
                    <a:pt x="673" y="537"/>
                  </a:lnTo>
                  <a:lnTo>
                    <a:pt x="673" y="542"/>
                  </a:lnTo>
                  <a:lnTo>
                    <a:pt x="668" y="547"/>
                  </a:lnTo>
                  <a:lnTo>
                    <a:pt x="668" y="547"/>
                  </a:lnTo>
                  <a:lnTo>
                    <a:pt x="668" y="552"/>
                  </a:lnTo>
                  <a:lnTo>
                    <a:pt x="663" y="556"/>
                  </a:lnTo>
                  <a:lnTo>
                    <a:pt x="663" y="556"/>
                  </a:lnTo>
                  <a:lnTo>
                    <a:pt x="663" y="556"/>
                  </a:lnTo>
                  <a:lnTo>
                    <a:pt x="663" y="556"/>
                  </a:lnTo>
                  <a:lnTo>
                    <a:pt x="658" y="556"/>
                  </a:lnTo>
                  <a:lnTo>
                    <a:pt x="658" y="556"/>
                  </a:lnTo>
                  <a:lnTo>
                    <a:pt x="644" y="552"/>
                  </a:lnTo>
                  <a:lnTo>
                    <a:pt x="639" y="552"/>
                  </a:lnTo>
                  <a:lnTo>
                    <a:pt x="634" y="552"/>
                  </a:lnTo>
                  <a:lnTo>
                    <a:pt x="629" y="547"/>
                  </a:lnTo>
                  <a:lnTo>
                    <a:pt x="624" y="547"/>
                  </a:lnTo>
                  <a:lnTo>
                    <a:pt x="615" y="547"/>
                  </a:lnTo>
                  <a:lnTo>
                    <a:pt x="610" y="542"/>
                  </a:lnTo>
                  <a:lnTo>
                    <a:pt x="605" y="542"/>
                  </a:lnTo>
                  <a:lnTo>
                    <a:pt x="600" y="542"/>
                  </a:lnTo>
                  <a:lnTo>
                    <a:pt x="595" y="547"/>
                  </a:lnTo>
                  <a:lnTo>
                    <a:pt x="585" y="552"/>
                  </a:lnTo>
                  <a:lnTo>
                    <a:pt x="581" y="552"/>
                  </a:lnTo>
                  <a:lnTo>
                    <a:pt x="576" y="556"/>
                  </a:lnTo>
                  <a:lnTo>
                    <a:pt x="571" y="556"/>
                  </a:lnTo>
                  <a:lnTo>
                    <a:pt x="561" y="556"/>
                  </a:lnTo>
                  <a:lnTo>
                    <a:pt x="556" y="561"/>
                  </a:lnTo>
                  <a:lnTo>
                    <a:pt x="552" y="561"/>
                  </a:lnTo>
                  <a:lnTo>
                    <a:pt x="547" y="566"/>
                  </a:lnTo>
                  <a:lnTo>
                    <a:pt x="547" y="566"/>
                  </a:lnTo>
                  <a:lnTo>
                    <a:pt x="547" y="571"/>
                  </a:lnTo>
                  <a:lnTo>
                    <a:pt x="547" y="571"/>
                  </a:lnTo>
                  <a:lnTo>
                    <a:pt x="542" y="576"/>
                  </a:lnTo>
                  <a:lnTo>
                    <a:pt x="547" y="576"/>
                  </a:lnTo>
                  <a:lnTo>
                    <a:pt x="542" y="581"/>
                  </a:lnTo>
                  <a:lnTo>
                    <a:pt x="542" y="585"/>
                  </a:lnTo>
                  <a:lnTo>
                    <a:pt x="542" y="585"/>
                  </a:lnTo>
                  <a:lnTo>
                    <a:pt x="542" y="585"/>
                  </a:lnTo>
                  <a:lnTo>
                    <a:pt x="547" y="595"/>
                  </a:lnTo>
                  <a:lnTo>
                    <a:pt x="542" y="590"/>
                  </a:lnTo>
                  <a:lnTo>
                    <a:pt x="542" y="590"/>
                  </a:lnTo>
                  <a:lnTo>
                    <a:pt x="537" y="590"/>
                  </a:lnTo>
                  <a:lnTo>
                    <a:pt x="532" y="590"/>
                  </a:lnTo>
                  <a:lnTo>
                    <a:pt x="527" y="590"/>
                  </a:lnTo>
                  <a:lnTo>
                    <a:pt x="518" y="590"/>
                  </a:lnTo>
                  <a:lnTo>
                    <a:pt x="513" y="590"/>
                  </a:lnTo>
                  <a:lnTo>
                    <a:pt x="508" y="590"/>
                  </a:lnTo>
                  <a:lnTo>
                    <a:pt x="503" y="590"/>
                  </a:lnTo>
                  <a:lnTo>
                    <a:pt x="503" y="590"/>
                  </a:lnTo>
                  <a:lnTo>
                    <a:pt x="498" y="590"/>
                  </a:lnTo>
                  <a:lnTo>
                    <a:pt x="498" y="590"/>
                  </a:lnTo>
                  <a:lnTo>
                    <a:pt x="493" y="585"/>
                  </a:lnTo>
                  <a:lnTo>
                    <a:pt x="493" y="585"/>
                  </a:lnTo>
                  <a:lnTo>
                    <a:pt x="489" y="581"/>
                  </a:lnTo>
                  <a:lnTo>
                    <a:pt x="484" y="581"/>
                  </a:lnTo>
                  <a:lnTo>
                    <a:pt x="484" y="576"/>
                  </a:lnTo>
                  <a:lnTo>
                    <a:pt x="479" y="571"/>
                  </a:lnTo>
                  <a:lnTo>
                    <a:pt x="474" y="566"/>
                  </a:lnTo>
                  <a:lnTo>
                    <a:pt x="469" y="566"/>
                  </a:lnTo>
                  <a:lnTo>
                    <a:pt x="464" y="561"/>
                  </a:lnTo>
                  <a:lnTo>
                    <a:pt x="460" y="561"/>
                  </a:lnTo>
                  <a:lnTo>
                    <a:pt x="455" y="556"/>
                  </a:lnTo>
                  <a:lnTo>
                    <a:pt x="450" y="556"/>
                  </a:lnTo>
                  <a:lnTo>
                    <a:pt x="445" y="556"/>
                  </a:lnTo>
                  <a:lnTo>
                    <a:pt x="440" y="556"/>
                  </a:lnTo>
                  <a:lnTo>
                    <a:pt x="431" y="552"/>
                  </a:lnTo>
                  <a:lnTo>
                    <a:pt x="426" y="552"/>
                  </a:lnTo>
                  <a:lnTo>
                    <a:pt x="421" y="552"/>
                  </a:lnTo>
                  <a:lnTo>
                    <a:pt x="416" y="552"/>
                  </a:lnTo>
                  <a:lnTo>
                    <a:pt x="411" y="556"/>
                  </a:lnTo>
                  <a:lnTo>
                    <a:pt x="411" y="556"/>
                  </a:lnTo>
                  <a:lnTo>
                    <a:pt x="411" y="556"/>
                  </a:lnTo>
                  <a:lnTo>
                    <a:pt x="406" y="556"/>
                  </a:lnTo>
                  <a:lnTo>
                    <a:pt x="406" y="556"/>
                  </a:lnTo>
                  <a:lnTo>
                    <a:pt x="402" y="561"/>
                  </a:lnTo>
                  <a:lnTo>
                    <a:pt x="397" y="561"/>
                  </a:lnTo>
                  <a:lnTo>
                    <a:pt x="397" y="561"/>
                  </a:lnTo>
                  <a:lnTo>
                    <a:pt x="397" y="561"/>
                  </a:lnTo>
                  <a:lnTo>
                    <a:pt x="397" y="561"/>
                  </a:lnTo>
                  <a:lnTo>
                    <a:pt x="397" y="566"/>
                  </a:lnTo>
                  <a:lnTo>
                    <a:pt x="392" y="571"/>
                  </a:lnTo>
                  <a:lnTo>
                    <a:pt x="392" y="576"/>
                  </a:lnTo>
                  <a:lnTo>
                    <a:pt x="387" y="585"/>
                  </a:lnTo>
                  <a:lnTo>
                    <a:pt x="382" y="590"/>
                  </a:lnTo>
                  <a:lnTo>
                    <a:pt x="377" y="600"/>
                  </a:lnTo>
                  <a:lnTo>
                    <a:pt x="372" y="600"/>
                  </a:lnTo>
                  <a:lnTo>
                    <a:pt x="368" y="600"/>
                  </a:lnTo>
                  <a:lnTo>
                    <a:pt x="358" y="605"/>
                  </a:lnTo>
                  <a:lnTo>
                    <a:pt x="348" y="605"/>
                  </a:lnTo>
                  <a:lnTo>
                    <a:pt x="343" y="605"/>
                  </a:lnTo>
                  <a:lnTo>
                    <a:pt x="334" y="605"/>
                  </a:lnTo>
                  <a:lnTo>
                    <a:pt x="324" y="605"/>
                  </a:lnTo>
                  <a:lnTo>
                    <a:pt x="319" y="605"/>
                  </a:lnTo>
                  <a:lnTo>
                    <a:pt x="314" y="605"/>
                  </a:lnTo>
                  <a:lnTo>
                    <a:pt x="305" y="605"/>
                  </a:lnTo>
                  <a:lnTo>
                    <a:pt x="300" y="610"/>
                  </a:lnTo>
                  <a:lnTo>
                    <a:pt x="300" y="610"/>
                  </a:lnTo>
                  <a:lnTo>
                    <a:pt x="295" y="610"/>
                  </a:lnTo>
                  <a:lnTo>
                    <a:pt x="295" y="610"/>
                  </a:lnTo>
                  <a:lnTo>
                    <a:pt x="295" y="610"/>
                  </a:lnTo>
                  <a:lnTo>
                    <a:pt x="295" y="605"/>
                  </a:lnTo>
                  <a:lnTo>
                    <a:pt x="295" y="600"/>
                  </a:lnTo>
                  <a:lnTo>
                    <a:pt x="290" y="590"/>
                  </a:lnTo>
                  <a:lnTo>
                    <a:pt x="290" y="585"/>
                  </a:lnTo>
                  <a:lnTo>
                    <a:pt x="285" y="581"/>
                  </a:lnTo>
                  <a:lnTo>
                    <a:pt x="285" y="576"/>
                  </a:lnTo>
                  <a:lnTo>
                    <a:pt x="285" y="571"/>
                  </a:lnTo>
                  <a:lnTo>
                    <a:pt x="285" y="566"/>
                  </a:lnTo>
                  <a:lnTo>
                    <a:pt x="281" y="561"/>
                  </a:lnTo>
                  <a:lnTo>
                    <a:pt x="281" y="561"/>
                  </a:lnTo>
                  <a:lnTo>
                    <a:pt x="281" y="556"/>
                  </a:lnTo>
                  <a:lnTo>
                    <a:pt x="281" y="556"/>
                  </a:lnTo>
                  <a:lnTo>
                    <a:pt x="281" y="556"/>
                  </a:lnTo>
                  <a:lnTo>
                    <a:pt x="276" y="556"/>
                  </a:lnTo>
                  <a:lnTo>
                    <a:pt x="276" y="556"/>
                  </a:lnTo>
                  <a:lnTo>
                    <a:pt x="271" y="556"/>
                  </a:lnTo>
                  <a:lnTo>
                    <a:pt x="271" y="561"/>
                  </a:lnTo>
                  <a:lnTo>
                    <a:pt x="266" y="561"/>
                  </a:lnTo>
                  <a:lnTo>
                    <a:pt x="266" y="556"/>
                  </a:lnTo>
                  <a:lnTo>
                    <a:pt x="261" y="556"/>
                  </a:lnTo>
                  <a:lnTo>
                    <a:pt x="261" y="556"/>
                  </a:lnTo>
                  <a:lnTo>
                    <a:pt x="256" y="552"/>
                  </a:lnTo>
                  <a:lnTo>
                    <a:pt x="251" y="547"/>
                  </a:lnTo>
                  <a:lnTo>
                    <a:pt x="247" y="542"/>
                  </a:lnTo>
                  <a:lnTo>
                    <a:pt x="242" y="532"/>
                  </a:lnTo>
                  <a:lnTo>
                    <a:pt x="242" y="532"/>
                  </a:lnTo>
                  <a:lnTo>
                    <a:pt x="237" y="532"/>
                  </a:lnTo>
                  <a:lnTo>
                    <a:pt x="237" y="527"/>
                  </a:lnTo>
                  <a:lnTo>
                    <a:pt x="237" y="527"/>
                  </a:lnTo>
                  <a:lnTo>
                    <a:pt x="232" y="518"/>
                  </a:lnTo>
                  <a:lnTo>
                    <a:pt x="227" y="518"/>
                  </a:lnTo>
                  <a:lnTo>
                    <a:pt x="227" y="513"/>
                  </a:lnTo>
                  <a:lnTo>
                    <a:pt x="222" y="513"/>
                  </a:lnTo>
                  <a:lnTo>
                    <a:pt x="218" y="508"/>
                  </a:lnTo>
                  <a:lnTo>
                    <a:pt x="218" y="503"/>
                  </a:lnTo>
                  <a:lnTo>
                    <a:pt x="218" y="503"/>
                  </a:lnTo>
                  <a:lnTo>
                    <a:pt x="218" y="498"/>
                  </a:lnTo>
                  <a:lnTo>
                    <a:pt x="218" y="498"/>
                  </a:lnTo>
                  <a:lnTo>
                    <a:pt x="218" y="493"/>
                  </a:lnTo>
                  <a:lnTo>
                    <a:pt x="218" y="493"/>
                  </a:lnTo>
                  <a:lnTo>
                    <a:pt x="218" y="493"/>
                  </a:lnTo>
                  <a:lnTo>
                    <a:pt x="218" y="493"/>
                  </a:lnTo>
                  <a:lnTo>
                    <a:pt x="213" y="493"/>
                  </a:lnTo>
                  <a:lnTo>
                    <a:pt x="213" y="489"/>
                  </a:lnTo>
                  <a:lnTo>
                    <a:pt x="213" y="489"/>
                  </a:lnTo>
                  <a:lnTo>
                    <a:pt x="208" y="493"/>
                  </a:lnTo>
                  <a:lnTo>
                    <a:pt x="198" y="489"/>
                  </a:lnTo>
                  <a:lnTo>
                    <a:pt x="189" y="493"/>
                  </a:lnTo>
                  <a:lnTo>
                    <a:pt x="179" y="493"/>
                  </a:lnTo>
                  <a:lnTo>
                    <a:pt x="179" y="493"/>
                  </a:lnTo>
                  <a:lnTo>
                    <a:pt x="174" y="489"/>
                  </a:lnTo>
                  <a:lnTo>
                    <a:pt x="174" y="489"/>
                  </a:lnTo>
                  <a:lnTo>
                    <a:pt x="174" y="489"/>
                  </a:lnTo>
                  <a:lnTo>
                    <a:pt x="169" y="489"/>
                  </a:lnTo>
                  <a:lnTo>
                    <a:pt x="169" y="484"/>
                  </a:lnTo>
                  <a:lnTo>
                    <a:pt x="169" y="484"/>
                  </a:lnTo>
                  <a:lnTo>
                    <a:pt x="164" y="479"/>
                  </a:lnTo>
                  <a:lnTo>
                    <a:pt x="164" y="479"/>
                  </a:lnTo>
                  <a:lnTo>
                    <a:pt x="164" y="479"/>
                  </a:lnTo>
                  <a:lnTo>
                    <a:pt x="155" y="484"/>
                  </a:lnTo>
                  <a:lnTo>
                    <a:pt x="150" y="484"/>
                  </a:lnTo>
                  <a:lnTo>
                    <a:pt x="140" y="479"/>
                  </a:lnTo>
                  <a:lnTo>
                    <a:pt x="130" y="479"/>
                  </a:lnTo>
                  <a:lnTo>
                    <a:pt x="121" y="479"/>
                  </a:lnTo>
                  <a:lnTo>
                    <a:pt x="116" y="479"/>
                  </a:lnTo>
                  <a:lnTo>
                    <a:pt x="106" y="479"/>
                  </a:lnTo>
                  <a:lnTo>
                    <a:pt x="101" y="479"/>
                  </a:lnTo>
                  <a:lnTo>
                    <a:pt x="101" y="479"/>
                  </a:lnTo>
                  <a:lnTo>
                    <a:pt x="97" y="484"/>
                  </a:lnTo>
                  <a:lnTo>
                    <a:pt x="97" y="484"/>
                  </a:lnTo>
                  <a:lnTo>
                    <a:pt x="92" y="484"/>
                  </a:lnTo>
                  <a:lnTo>
                    <a:pt x="92" y="484"/>
                  </a:lnTo>
                  <a:lnTo>
                    <a:pt x="92" y="484"/>
                  </a:lnTo>
                  <a:lnTo>
                    <a:pt x="87" y="484"/>
                  </a:lnTo>
                  <a:lnTo>
                    <a:pt x="87" y="479"/>
                  </a:lnTo>
                  <a:lnTo>
                    <a:pt x="87" y="479"/>
                  </a:lnTo>
                  <a:lnTo>
                    <a:pt x="82" y="479"/>
                  </a:lnTo>
                  <a:lnTo>
                    <a:pt x="82" y="479"/>
                  </a:lnTo>
                  <a:lnTo>
                    <a:pt x="82" y="479"/>
                  </a:lnTo>
                  <a:lnTo>
                    <a:pt x="82" y="484"/>
                  </a:lnTo>
                  <a:lnTo>
                    <a:pt x="82" y="484"/>
                  </a:lnTo>
                  <a:lnTo>
                    <a:pt x="82" y="484"/>
                  </a:lnTo>
                  <a:lnTo>
                    <a:pt x="82" y="484"/>
                  </a:lnTo>
                  <a:lnTo>
                    <a:pt x="82" y="484"/>
                  </a:lnTo>
                  <a:lnTo>
                    <a:pt x="77" y="484"/>
                  </a:lnTo>
                  <a:lnTo>
                    <a:pt x="72" y="484"/>
                  </a:lnTo>
                  <a:lnTo>
                    <a:pt x="68" y="484"/>
                  </a:lnTo>
                  <a:lnTo>
                    <a:pt x="68" y="484"/>
                  </a:lnTo>
                  <a:lnTo>
                    <a:pt x="68" y="479"/>
                  </a:lnTo>
                  <a:lnTo>
                    <a:pt x="68" y="479"/>
                  </a:lnTo>
                  <a:lnTo>
                    <a:pt x="63" y="474"/>
                  </a:lnTo>
                  <a:lnTo>
                    <a:pt x="68" y="474"/>
                  </a:lnTo>
                  <a:lnTo>
                    <a:pt x="68" y="469"/>
                  </a:lnTo>
                  <a:lnTo>
                    <a:pt x="68" y="469"/>
                  </a:lnTo>
                  <a:lnTo>
                    <a:pt x="68" y="469"/>
                  </a:lnTo>
                  <a:lnTo>
                    <a:pt x="68" y="464"/>
                  </a:lnTo>
                  <a:lnTo>
                    <a:pt x="68" y="464"/>
                  </a:lnTo>
                  <a:lnTo>
                    <a:pt x="68" y="464"/>
                  </a:lnTo>
                  <a:lnTo>
                    <a:pt x="63" y="464"/>
                  </a:lnTo>
                  <a:lnTo>
                    <a:pt x="63" y="464"/>
                  </a:lnTo>
                  <a:lnTo>
                    <a:pt x="63" y="464"/>
                  </a:lnTo>
                  <a:lnTo>
                    <a:pt x="58" y="464"/>
                  </a:lnTo>
                  <a:lnTo>
                    <a:pt x="58" y="464"/>
                  </a:lnTo>
                  <a:lnTo>
                    <a:pt x="58" y="469"/>
                  </a:lnTo>
                  <a:lnTo>
                    <a:pt x="58" y="469"/>
                  </a:lnTo>
                  <a:lnTo>
                    <a:pt x="58" y="469"/>
                  </a:lnTo>
                  <a:lnTo>
                    <a:pt x="53" y="469"/>
                  </a:lnTo>
                  <a:lnTo>
                    <a:pt x="53" y="469"/>
                  </a:lnTo>
                  <a:lnTo>
                    <a:pt x="53" y="464"/>
                  </a:lnTo>
                  <a:lnTo>
                    <a:pt x="53" y="464"/>
                  </a:lnTo>
                  <a:lnTo>
                    <a:pt x="53" y="464"/>
                  </a:lnTo>
                  <a:lnTo>
                    <a:pt x="48" y="464"/>
                  </a:lnTo>
                  <a:lnTo>
                    <a:pt x="43" y="464"/>
                  </a:lnTo>
                  <a:lnTo>
                    <a:pt x="43" y="469"/>
                  </a:lnTo>
                  <a:lnTo>
                    <a:pt x="43" y="469"/>
                  </a:lnTo>
                  <a:lnTo>
                    <a:pt x="43" y="469"/>
                  </a:lnTo>
                  <a:lnTo>
                    <a:pt x="43" y="474"/>
                  </a:lnTo>
                  <a:lnTo>
                    <a:pt x="43" y="474"/>
                  </a:lnTo>
                  <a:lnTo>
                    <a:pt x="43" y="474"/>
                  </a:lnTo>
                  <a:lnTo>
                    <a:pt x="39" y="474"/>
                  </a:lnTo>
                  <a:lnTo>
                    <a:pt x="39" y="474"/>
                  </a:lnTo>
                  <a:lnTo>
                    <a:pt x="34" y="479"/>
                  </a:lnTo>
                  <a:lnTo>
                    <a:pt x="34" y="484"/>
                  </a:lnTo>
                  <a:lnTo>
                    <a:pt x="29" y="484"/>
                  </a:lnTo>
                  <a:lnTo>
                    <a:pt x="29" y="484"/>
                  </a:lnTo>
                  <a:lnTo>
                    <a:pt x="29" y="484"/>
                  </a:lnTo>
                  <a:lnTo>
                    <a:pt x="29" y="484"/>
                  </a:lnTo>
                  <a:lnTo>
                    <a:pt x="29" y="484"/>
                  </a:lnTo>
                  <a:lnTo>
                    <a:pt x="24" y="484"/>
                  </a:lnTo>
                  <a:lnTo>
                    <a:pt x="19" y="479"/>
                  </a:lnTo>
                  <a:lnTo>
                    <a:pt x="14" y="479"/>
                  </a:lnTo>
                  <a:lnTo>
                    <a:pt x="9" y="479"/>
                  </a:lnTo>
                  <a:lnTo>
                    <a:pt x="9" y="479"/>
                  </a:lnTo>
                  <a:lnTo>
                    <a:pt x="5" y="479"/>
                  </a:lnTo>
                  <a:lnTo>
                    <a:pt x="5" y="479"/>
                  </a:lnTo>
                  <a:lnTo>
                    <a:pt x="5" y="479"/>
                  </a:lnTo>
                  <a:lnTo>
                    <a:pt x="0" y="479"/>
                  </a:lnTo>
                  <a:lnTo>
                    <a:pt x="0" y="479"/>
                  </a:lnTo>
                  <a:lnTo>
                    <a:pt x="0" y="479"/>
                  </a:lnTo>
                  <a:lnTo>
                    <a:pt x="0" y="474"/>
                  </a:lnTo>
                  <a:lnTo>
                    <a:pt x="5" y="474"/>
                  </a:lnTo>
                  <a:lnTo>
                    <a:pt x="5" y="474"/>
                  </a:lnTo>
                  <a:lnTo>
                    <a:pt x="5" y="474"/>
                  </a:lnTo>
                  <a:lnTo>
                    <a:pt x="9" y="474"/>
                  </a:lnTo>
                  <a:lnTo>
                    <a:pt x="9" y="474"/>
                  </a:lnTo>
                  <a:lnTo>
                    <a:pt x="9" y="474"/>
                  </a:lnTo>
                  <a:lnTo>
                    <a:pt x="9" y="474"/>
                  </a:lnTo>
                  <a:lnTo>
                    <a:pt x="9" y="474"/>
                  </a:lnTo>
                  <a:lnTo>
                    <a:pt x="9" y="469"/>
                  </a:lnTo>
                  <a:lnTo>
                    <a:pt x="9" y="469"/>
                  </a:lnTo>
                  <a:lnTo>
                    <a:pt x="9" y="469"/>
                  </a:lnTo>
                  <a:lnTo>
                    <a:pt x="9" y="464"/>
                  </a:lnTo>
                  <a:lnTo>
                    <a:pt x="9" y="464"/>
                  </a:lnTo>
                  <a:lnTo>
                    <a:pt x="9" y="460"/>
                  </a:lnTo>
                  <a:lnTo>
                    <a:pt x="9" y="460"/>
                  </a:lnTo>
                  <a:lnTo>
                    <a:pt x="9" y="460"/>
                  </a:lnTo>
                  <a:lnTo>
                    <a:pt x="9" y="460"/>
                  </a:lnTo>
                  <a:lnTo>
                    <a:pt x="14" y="460"/>
                  </a:lnTo>
                  <a:lnTo>
                    <a:pt x="14" y="460"/>
                  </a:lnTo>
                  <a:lnTo>
                    <a:pt x="14" y="460"/>
                  </a:lnTo>
                  <a:lnTo>
                    <a:pt x="19" y="460"/>
                  </a:lnTo>
                  <a:lnTo>
                    <a:pt x="29" y="460"/>
                  </a:lnTo>
                  <a:lnTo>
                    <a:pt x="29" y="460"/>
                  </a:lnTo>
                  <a:lnTo>
                    <a:pt x="34" y="455"/>
                  </a:lnTo>
                  <a:lnTo>
                    <a:pt x="34" y="455"/>
                  </a:lnTo>
                  <a:lnTo>
                    <a:pt x="34" y="455"/>
                  </a:lnTo>
                  <a:lnTo>
                    <a:pt x="34" y="455"/>
                  </a:lnTo>
                  <a:lnTo>
                    <a:pt x="34" y="455"/>
                  </a:lnTo>
                  <a:lnTo>
                    <a:pt x="39" y="455"/>
                  </a:lnTo>
                  <a:lnTo>
                    <a:pt x="39" y="450"/>
                  </a:lnTo>
                  <a:lnTo>
                    <a:pt x="39" y="450"/>
                  </a:lnTo>
                  <a:lnTo>
                    <a:pt x="39" y="450"/>
                  </a:lnTo>
                  <a:lnTo>
                    <a:pt x="39" y="450"/>
                  </a:lnTo>
                  <a:lnTo>
                    <a:pt x="39" y="450"/>
                  </a:lnTo>
                  <a:lnTo>
                    <a:pt x="34" y="450"/>
                  </a:lnTo>
                  <a:lnTo>
                    <a:pt x="34" y="445"/>
                  </a:lnTo>
                  <a:lnTo>
                    <a:pt x="34" y="445"/>
                  </a:lnTo>
                  <a:lnTo>
                    <a:pt x="34" y="445"/>
                  </a:lnTo>
                  <a:lnTo>
                    <a:pt x="34" y="440"/>
                  </a:lnTo>
                  <a:lnTo>
                    <a:pt x="34" y="440"/>
                  </a:lnTo>
                  <a:lnTo>
                    <a:pt x="39" y="435"/>
                  </a:lnTo>
                  <a:lnTo>
                    <a:pt x="39" y="435"/>
                  </a:lnTo>
                  <a:lnTo>
                    <a:pt x="39" y="431"/>
                  </a:lnTo>
                  <a:lnTo>
                    <a:pt x="39" y="431"/>
                  </a:lnTo>
                  <a:lnTo>
                    <a:pt x="39" y="426"/>
                  </a:lnTo>
                  <a:lnTo>
                    <a:pt x="43" y="426"/>
                  </a:lnTo>
                  <a:lnTo>
                    <a:pt x="43" y="426"/>
                  </a:lnTo>
                  <a:lnTo>
                    <a:pt x="43" y="426"/>
                  </a:lnTo>
                  <a:lnTo>
                    <a:pt x="39" y="421"/>
                  </a:lnTo>
                  <a:lnTo>
                    <a:pt x="39" y="421"/>
                  </a:lnTo>
                  <a:lnTo>
                    <a:pt x="39" y="421"/>
                  </a:lnTo>
                  <a:lnTo>
                    <a:pt x="34" y="421"/>
                  </a:lnTo>
                  <a:lnTo>
                    <a:pt x="34" y="421"/>
                  </a:lnTo>
                  <a:lnTo>
                    <a:pt x="34" y="421"/>
                  </a:lnTo>
                  <a:lnTo>
                    <a:pt x="29" y="421"/>
                  </a:lnTo>
                  <a:lnTo>
                    <a:pt x="29" y="421"/>
                  </a:lnTo>
                  <a:lnTo>
                    <a:pt x="29" y="416"/>
                  </a:lnTo>
                  <a:lnTo>
                    <a:pt x="29" y="416"/>
                  </a:lnTo>
                  <a:lnTo>
                    <a:pt x="29" y="411"/>
                  </a:lnTo>
                  <a:lnTo>
                    <a:pt x="29" y="411"/>
                  </a:lnTo>
                  <a:lnTo>
                    <a:pt x="29" y="411"/>
                  </a:lnTo>
                  <a:lnTo>
                    <a:pt x="29" y="411"/>
                  </a:lnTo>
                  <a:lnTo>
                    <a:pt x="29" y="406"/>
                  </a:lnTo>
                  <a:lnTo>
                    <a:pt x="24" y="406"/>
                  </a:lnTo>
                  <a:lnTo>
                    <a:pt x="24" y="406"/>
                  </a:lnTo>
                  <a:lnTo>
                    <a:pt x="24" y="406"/>
                  </a:lnTo>
                  <a:lnTo>
                    <a:pt x="29" y="406"/>
                  </a:lnTo>
                  <a:lnTo>
                    <a:pt x="29" y="406"/>
                  </a:lnTo>
                  <a:lnTo>
                    <a:pt x="29" y="406"/>
                  </a:lnTo>
                  <a:lnTo>
                    <a:pt x="34" y="406"/>
                  </a:lnTo>
                  <a:lnTo>
                    <a:pt x="34" y="406"/>
                  </a:lnTo>
                  <a:lnTo>
                    <a:pt x="43" y="406"/>
                  </a:lnTo>
                  <a:lnTo>
                    <a:pt x="43" y="406"/>
                  </a:lnTo>
                  <a:lnTo>
                    <a:pt x="43" y="406"/>
                  </a:lnTo>
                  <a:lnTo>
                    <a:pt x="43" y="406"/>
                  </a:lnTo>
                  <a:lnTo>
                    <a:pt x="43" y="406"/>
                  </a:lnTo>
                  <a:lnTo>
                    <a:pt x="43" y="406"/>
                  </a:lnTo>
                  <a:lnTo>
                    <a:pt x="43" y="402"/>
                  </a:lnTo>
                  <a:lnTo>
                    <a:pt x="43" y="402"/>
                  </a:lnTo>
                  <a:lnTo>
                    <a:pt x="43" y="402"/>
                  </a:lnTo>
                  <a:lnTo>
                    <a:pt x="39" y="397"/>
                  </a:lnTo>
                  <a:lnTo>
                    <a:pt x="39" y="397"/>
                  </a:lnTo>
                  <a:lnTo>
                    <a:pt x="34" y="397"/>
                  </a:lnTo>
                  <a:lnTo>
                    <a:pt x="34" y="392"/>
                  </a:lnTo>
                  <a:lnTo>
                    <a:pt x="34" y="392"/>
                  </a:lnTo>
                  <a:lnTo>
                    <a:pt x="34" y="392"/>
                  </a:lnTo>
                  <a:lnTo>
                    <a:pt x="34" y="392"/>
                  </a:lnTo>
                  <a:lnTo>
                    <a:pt x="29" y="392"/>
                  </a:lnTo>
                  <a:lnTo>
                    <a:pt x="29" y="387"/>
                  </a:lnTo>
                  <a:lnTo>
                    <a:pt x="29" y="387"/>
                  </a:lnTo>
                  <a:lnTo>
                    <a:pt x="24" y="387"/>
                  </a:lnTo>
                  <a:lnTo>
                    <a:pt x="24" y="387"/>
                  </a:lnTo>
                  <a:lnTo>
                    <a:pt x="24" y="387"/>
                  </a:lnTo>
                  <a:lnTo>
                    <a:pt x="29" y="387"/>
                  </a:lnTo>
                  <a:lnTo>
                    <a:pt x="29" y="382"/>
                  </a:lnTo>
                  <a:lnTo>
                    <a:pt x="29" y="382"/>
                  </a:lnTo>
                  <a:lnTo>
                    <a:pt x="29" y="382"/>
                  </a:lnTo>
                  <a:lnTo>
                    <a:pt x="29" y="382"/>
                  </a:lnTo>
                  <a:lnTo>
                    <a:pt x="29" y="382"/>
                  </a:lnTo>
                  <a:lnTo>
                    <a:pt x="29" y="382"/>
                  </a:lnTo>
                  <a:lnTo>
                    <a:pt x="34" y="382"/>
                  </a:lnTo>
                  <a:lnTo>
                    <a:pt x="34" y="382"/>
                  </a:lnTo>
                  <a:lnTo>
                    <a:pt x="34" y="377"/>
                  </a:lnTo>
                  <a:lnTo>
                    <a:pt x="34" y="377"/>
                  </a:lnTo>
                  <a:lnTo>
                    <a:pt x="34" y="377"/>
                  </a:lnTo>
                  <a:lnTo>
                    <a:pt x="34" y="373"/>
                  </a:lnTo>
                  <a:lnTo>
                    <a:pt x="34" y="373"/>
                  </a:lnTo>
                  <a:lnTo>
                    <a:pt x="34" y="373"/>
                  </a:lnTo>
                  <a:lnTo>
                    <a:pt x="34" y="373"/>
                  </a:lnTo>
                  <a:lnTo>
                    <a:pt x="34" y="373"/>
                  </a:lnTo>
                  <a:lnTo>
                    <a:pt x="39" y="373"/>
                  </a:lnTo>
                  <a:lnTo>
                    <a:pt x="39" y="373"/>
                  </a:lnTo>
                  <a:lnTo>
                    <a:pt x="39" y="368"/>
                  </a:lnTo>
                  <a:lnTo>
                    <a:pt x="39" y="368"/>
                  </a:lnTo>
                  <a:lnTo>
                    <a:pt x="39" y="368"/>
                  </a:lnTo>
                  <a:lnTo>
                    <a:pt x="39" y="368"/>
                  </a:lnTo>
                  <a:lnTo>
                    <a:pt x="43" y="368"/>
                  </a:lnTo>
                  <a:lnTo>
                    <a:pt x="43" y="368"/>
                  </a:lnTo>
                  <a:lnTo>
                    <a:pt x="43" y="363"/>
                  </a:lnTo>
                  <a:lnTo>
                    <a:pt x="43" y="363"/>
                  </a:lnTo>
                  <a:lnTo>
                    <a:pt x="43" y="363"/>
                  </a:lnTo>
                  <a:lnTo>
                    <a:pt x="39" y="358"/>
                  </a:lnTo>
                  <a:lnTo>
                    <a:pt x="39" y="358"/>
                  </a:lnTo>
                  <a:lnTo>
                    <a:pt x="39" y="358"/>
                  </a:lnTo>
                  <a:lnTo>
                    <a:pt x="39" y="353"/>
                  </a:lnTo>
                  <a:lnTo>
                    <a:pt x="39" y="353"/>
                  </a:lnTo>
                  <a:lnTo>
                    <a:pt x="39" y="353"/>
                  </a:lnTo>
                  <a:lnTo>
                    <a:pt x="34" y="353"/>
                  </a:lnTo>
                  <a:lnTo>
                    <a:pt x="34" y="348"/>
                  </a:lnTo>
                  <a:lnTo>
                    <a:pt x="34" y="348"/>
                  </a:lnTo>
                  <a:lnTo>
                    <a:pt x="34" y="348"/>
                  </a:lnTo>
                  <a:lnTo>
                    <a:pt x="34" y="344"/>
                  </a:lnTo>
                  <a:lnTo>
                    <a:pt x="39" y="344"/>
                  </a:lnTo>
                  <a:lnTo>
                    <a:pt x="39" y="344"/>
                  </a:lnTo>
                  <a:lnTo>
                    <a:pt x="39" y="339"/>
                  </a:lnTo>
                  <a:lnTo>
                    <a:pt x="39" y="339"/>
                  </a:lnTo>
                  <a:lnTo>
                    <a:pt x="39" y="339"/>
                  </a:lnTo>
                  <a:lnTo>
                    <a:pt x="39" y="339"/>
                  </a:lnTo>
                  <a:lnTo>
                    <a:pt x="34" y="339"/>
                  </a:lnTo>
                  <a:lnTo>
                    <a:pt x="34" y="334"/>
                  </a:lnTo>
                  <a:lnTo>
                    <a:pt x="34" y="334"/>
                  </a:lnTo>
                  <a:lnTo>
                    <a:pt x="34" y="334"/>
                  </a:lnTo>
                  <a:lnTo>
                    <a:pt x="34" y="334"/>
                  </a:lnTo>
                  <a:lnTo>
                    <a:pt x="34" y="329"/>
                  </a:lnTo>
                  <a:lnTo>
                    <a:pt x="39" y="324"/>
                  </a:lnTo>
                  <a:lnTo>
                    <a:pt x="39" y="319"/>
                  </a:lnTo>
                  <a:lnTo>
                    <a:pt x="43" y="314"/>
                  </a:lnTo>
                  <a:lnTo>
                    <a:pt x="43" y="310"/>
                  </a:lnTo>
                  <a:lnTo>
                    <a:pt x="48" y="310"/>
                  </a:lnTo>
                  <a:lnTo>
                    <a:pt x="48" y="310"/>
                  </a:lnTo>
                  <a:lnTo>
                    <a:pt x="53" y="305"/>
                  </a:lnTo>
                  <a:lnTo>
                    <a:pt x="58" y="305"/>
                  </a:lnTo>
                  <a:lnTo>
                    <a:pt x="58" y="305"/>
                  </a:lnTo>
                  <a:lnTo>
                    <a:pt x="63" y="305"/>
                  </a:lnTo>
                  <a:lnTo>
                    <a:pt x="68" y="310"/>
                  </a:lnTo>
                  <a:lnTo>
                    <a:pt x="68" y="305"/>
                  </a:lnTo>
                  <a:lnTo>
                    <a:pt x="68" y="305"/>
                  </a:lnTo>
                  <a:lnTo>
                    <a:pt x="68" y="305"/>
                  </a:lnTo>
                  <a:lnTo>
                    <a:pt x="68" y="305"/>
                  </a:lnTo>
                  <a:lnTo>
                    <a:pt x="63" y="305"/>
                  </a:lnTo>
                  <a:lnTo>
                    <a:pt x="63" y="305"/>
                  </a:lnTo>
                  <a:lnTo>
                    <a:pt x="63" y="300"/>
                  </a:lnTo>
                  <a:lnTo>
                    <a:pt x="63" y="300"/>
                  </a:lnTo>
                  <a:lnTo>
                    <a:pt x="63" y="295"/>
                  </a:lnTo>
                  <a:lnTo>
                    <a:pt x="63" y="295"/>
                  </a:lnTo>
                  <a:lnTo>
                    <a:pt x="63" y="290"/>
                  </a:lnTo>
                  <a:lnTo>
                    <a:pt x="68" y="285"/>
                  </a:lnTo>
                  <a:lnTo>
                    <a:pt x="68" y="285"/>
                  </a:lnTo>
                  <a:lnTo>
                    <a:pt x="68" y="285"/>
                  </a:lnTo>
                  <a:lnTo>
                    <a:pt x="72" y="281"/>
                  </a:lnTo>
                  <a:lnTo>
                    <a:pt x="72" y="281"/>
                  </a:lnTo>
                  <a:lnTo>
                    <a:pt x="77" y="281"/>
                  </a:lnTo>
                  <a:lnTo>
                    <a:pt x="77" y="281"/>
                  </a:lnTo>
                  <a:lnTo>
                    <a:pt x="77" y="276"/>
                  </a:lnTo>
                  <a:lnTo>
                    <a:pt x="77" y="276"/>
                  </a:lnTo>
                  <a:lnTo>
                    <a:pt x="77" y="271"/>
                  </a:lnTo>
                  <a:lnTo>
                    <a:pt x="77" y="271"/>
                  </a:lnTo>
                  <a:lnTo>
                    <a:pt x="77" y="266"/>
                  </a:lnTo>
                  <a:lnTo>
                    <a:pt x="82" y="266"/>
                  </a:lnTo>
                  <a:lnTo>
                    <a:pt x="82" y="266"/>
                  </a:lnTo>
                  <a:lnTo>
                    <a:pt x="82" y="266"/>
                  </a:lnTo>
                  <a:lnTo>
                    <a:pt x="87" y="266"/>
                  </a:lnTo>
                  <a:lnTo>
                    <a:pt x="87" y="261"/>
                  </a:lnTo>
                  <a:lnTo>
                    <a:pt x="87" y="261"/>
                  </a:lnTo>
                  <a:lnTo>
                    <a:pt x="92" y="256"/>
                  </a:lnTo>
                  <a:lnTo>
                    <a:pt x="92" y="256"/>
                  </a:lnTo>
                  <a:lnTo>
                    <a:pt x="92" y="256"/>
                  </a:lnTo>
                  <a:lnTo>
                    <a:pt x="92" y="256"/>
                  </a:lnTo>
                  <a:lnTo>
                    <a:pt x="92" y="256"/>
                  </a:lnTo>
                  <a:lnTo>
                    <a:pt x="97" y="256"/>
                  </a:lnTo>
                  <a:lnTo>
                    <a:pt x="101" y="256"/>
                  </a:lnTo>
                  <a:lnTo>
                    <a:pt x="101" y="252"/>
                  </a:lnTo>
                  <a:lnTo>
                    <a:pt x="101" y="252"/>
                  </a:lnTo>
                  <a:lnTo>
                    <a:pt x="101" y="252"/>
                  </a:lnTo>
                  <a:lnTo>
                    <a:pt x="101" y="247"/>
                  </a:lnTo>
                  <a:lnTo>
                    <a:pt x="101" y="247"/>
                  </a:lnTo>
                  <a:lnTo>
                    <a:pt x="111" y="242"/>
                  </a:lnTo>
                  <a:lnTo>
                    <a:pt x="111" y="237"/>
                  </a:lnTo>
                  <a:lnTo>
                    <a:pt x="116" y="232"/>
                  </a:lnTo>
                  <a:lnTo>
                    <a:pt x="116" y="227"/>
                  </a:lnTo>
                  <a:lnTo>
                    <a:pt x="116" y="218"/>
                  </a:lnTo>
                  <a:lnTo>
                    <a:pt x="121" y="213"/>
                  </a:lnTo>
                  <a:lnTo>
                    <a:pt x="121" y="208"/>
                  </a:lnTo>
                  <a:lnTo>
                    <a:pt x="121" y="208"/>
                  </a:lnTo>
                  <a:lnTo>
                    <a:pt x="121" y="203"/>
                  </a:lnTo>
                  <a:lnTo>
                    <a:pt x="121" y="203"/>
                  </a:lnTo>
                  <a:lnTo>
                    <a:pt x="126" y="198"/>
                  </a:lnTo>
                  <a:lnTo>
                    <a:pt x="126" y="198"/>
                  </a:lnTo>
                  <a:lnTo>
                    <a:pt x="130" y="198"/>
                  </a:lnTo>
                  <a:lnTo>
                    <a:pt x="135" y="194"/>
                  </a:lnTo>
                  <a:lnTo>
                    <a:pt x="135" y="194"/>
                  </a:lnTo>
                  <a:lnTo>
                    <a:pt x="140" y="194"/>
                  </a:lnTo>
                  <a:lnTo>
                    <a:pt x="140" y="194"/>
                  </a:lnTo>
                  <a:lnTo>
                    <a:pt x="140" y="189"/>
                  </a:lnTo>
                  <a:lnTo>
                    <a:pt x="140" y="189"/>
                  </a:lnTo>
                  <a:lnTo>
                    <a:pt x="135" y="184"/>
                  </a:lnTo>
                  <a:lnTo>
                    <a:pt x="135" y="184"/>
                  </a:lnTo>
                  <a:lnTo>
                    <a:pt x="135" y="179"/>
                  </a:lnTo>
                  <a:lnTo>
                    <a:pt x="135" y="179"/>
                  </a:lnTo>
                  <a:lnTo>
                    <a:pt x="140" y="179"/>
                  </a:lnTo>
                  <a:lnTo>
                    <a:pt x="140" y="174"/>
                  </a:lnTo>
                  <a:lnTo>
                    <a:pt x="140" y="174"/>
                  </a:lnTo>
                  <a:lnTo>
                    <a:pt x="140" y="174"/>
                  </a:lnTo>
                  <a:lnTo>
                    <a:pt x="140" y="169"/>
                  </a:lnTo>
                  <a:lnTo>
                    <a:pt x="140" y="169"/>
                  </a:lnTo>
                  <a:lnTo>
                    <a:pt x="140" y="165"/>
                  </a:lnTo>
                  <a:lnTo>
                    <a:pt x="140" y="165"/>
                  </a:lnTo>
                  <a:lnTo>
                    <a:pt x="140" y="160"/>
                  </a:lnTo>
                  <a:lnTo>
                    <a:pt x="140" y="160"/>
                  </a:lnTo>
                  <a:lnTo>
                    <a:pt x="145" y="155"/>
                  </a:lnTo>
                  <a:lnTo>
                    <a:pt x="145" y="145"/>
                  </a:lnTo>
                  <a:lnTo>
                    <a:pt x="145" y="140"/>
                  </a:lnTo>
                  <a:lnTo>
                    <a:pt x="145" y="136"/>
                  </a:lnTo>
                  <a:lnTo>
                    <a:pt x="145" y="131"/>
                  </a:lnTo>
                  <a:lnTo>
                    <a:pt x="150" y="126"/>
                  </a:lnTo>
                  <a:lnTo>
                    <a:pt x="145" y="121"/>
                  </a:lnTo>
                  <a:lnTo>
                    <a:pt x="145" y="116"/>
                  </a:lnTo>
                  <a:lnTo>
                    <a:pt x="145" y="111"/>
                  </a:lnTo>
                  <a:lnTo>
                    <a:pt x="145" y="111"/>
                  </a:lnTo>
                  <a:lnTo>
                    <a:pt x="145" y="111"/>
                  </a:lnTo>
                  <a:lnTo>
                    <a:pt x="145" y="106"/>
                  </a:lnTo>
                  <a:lnTo>
                    <a:pt x="145" y="106"/>
                  </a:lnTo>
                  <a:lnTo>
                    <a:pt x="145" y="106"/>
                  </a:lnTo>
                  <a:lnTo>
                    <a:pt x="145" y="106"/>
                  </a:lnTo>
                  <a:lnTo>
                    <a:pt x="150" y="106"/>
                  </a:lnTo>
                  <a:lnTo>
                    <a:pt x="155" y="106"/>
                  </a:lnTo>
                  <a:lnTo>
                    <a:pt x="155" y="102"/>
                  </a:lnTo>
                  <a:lnTo>
                    <a:pt x="160" y="102"/>
                  </a:lnTo>
                  <a:lnTo>
                    <a:pt x="160" y="97"/>
                  </a:lnTo>
                  <a:lnTo>
                    <a:pt x="160" y="97"/>
                  </a:lnTo>
                  <a:lnTo>
                    <a:pt x="160" y="97"/>
                  </a:lnTo>
                  <a:lnTo>
                    <a:pt x="160" y="97"/>
                  </a:lnTo>
                  <a:lnTo>
                    <a:pt x="160" y="92"/>
                  </a:lnTo>
                  <a:lnTo>
                    <a:pt x="160" y="92"/>
                  </a:lnTo>
                  <a:lnTo>
                    <a:pt x="160" y="87"/>
                  </a:lnTo>
                  <a:lnTo>
                    <a:pt x="164" y="87"/>
                  </a:lnTo>
                  <a:lnTo>
                    <a:pt x="164" y="82"/>
                  </a:lnTo>
                  <a:lnTo>
                    <a:pt x="164" y="82"/>
                  </a:lnTo>
                  <a:lnTo>
                    <a:pt x="164" y="77"/>
                  </a:lnTo>
                  <a:lnTo>
                    <a:pt x="164" y="73"/>
                  </a:lnTo>
                  <a:lnTo>
                    <a:pt x="169" y="68"/>
                  </a:lnTo>
                  <a:lnTo>
                    <a:pt x="169" y="68"/>
                  </a:lnTo>
                  <a:lnTo>
                    <a:pt x="169" y="63"/>
                  </a:lnTo>
                  <a:lnTo>
                    <a:pt x="174" y="63"/>
                  </a:lnTo>
                  <a:lnTo>
                    <a:pt x="174" y="58"/>
                  </a:lnTo>
                  <a:lnTo>
                    <a:pt x="169" y="58"/>
                  </a:lnTo>
                  <a:lnTo>
                    <a:pt x="169" y="53"/>
                  </a:lnTo>
                  <a:lnTo>
                    <a:pt x="169" y="53"/>
                  </a:lnTo>
                  <a:lnTo>
                    <a:pt x="169" y="53"/>
                  </a:lnTo>
                  <a:lnTo>
                    <a:pt x="164" y="53"/>
                  </a:lnTo>
                  <a:lnTo>
                    <a:pt x="164" y="53"/>
                  </a:lnTo>
                  <a:lnTo>
                    <a:pt x="164" y="48"/>
                  </a:lnTo>
                  <a:lnTo>
                    <a:pt x="164" y="48"/>
                  </a:lnTo>
                  <a:lnTo>
                    <a:pt x="169" y="44"/>
                  </a:lnTo>
                  <a:lnTo>
                    <a:pt x="169" y="39"/>
                  </a:lnTo>
                  <a:lnTo>
                    <a:pt x="169" y="34"/>
                  </a:lnTo>
                  <a:lnTo>
                    <a:pt x="169" y="34"/>
                  </a:lnTo>
                  <a:lnTo>
                    <a:pt x="169" y="29"/>
                  </a:lnTo>
                  <a:lnTo>
                    <a:pt x="174" y="29"/>
                  </a:lnTo>
                  <a:lnTo>
                    <a:pt x="174" y="29"/>
                  </a:lnTo>
                  <a:lnTo>
                    <a:pt x="174" y="29"/>
                  </a:lnTo>
                  <a:lnTo>
                    <a:pt x="179" y="29"/>
                  </a:lnTo>
                  <a:lnTo>
                    <a:pt x="184" y="34"/>
                  </a:lnTo>
                  <a:lnTo>
                    <a:pt x="189" y="34"/>
                  </a:lnTo>
                  <a:lnTo>
                    <a:pt x="193" y="34"/>
                  </a:lnTo>
                  <a:lnTo>
                    <a:pt x="193" y="29"/>
                  </a:lnTo>
                  <a:lnTo>
                    <a:pt x="198" y="29"/>
                  </a:lnTo>
                  <a:lnTo>
                    <a:pt x="198" y="19"/>
                  </a:lnTo>
                  <a:lnTo>
                    <a:pt x="203" y="19"/>
                  </a:lnTo>
                  <a:lnTo>
                    <a:pt x="203" y="15"/>
                  </a:lnTo>
                  <a:lnTo>
                    <a:pt x="208" y="15"/>
                  </a:lnTo>
                  <a:lnTo>
                    <a:pt x="208" y="10"/>
                  </a:lnTo>
                  <a:lnTo>
                    <a:pt x="208" y="10"/>
                  </a:lnTo>
                  <a:lnTo>
                    <a:pt x="208" y="10"/>
                  </a:lnTo>
                  <a:lnTo>
                    <a:pt x="208" y="10"/>
                  </a:lnTo>
                  <a:lnTo>
                    <a:pt x="208" y="10"/>
                  </a:lnTo>
                  <a:lnTo>
                    <a:pt x="208" y="5"/>
                  </a:lnTo>
                  <a:lnTo>
                    <a:pt x="208" y="5"/>
                  </a:lnTo>
                  <a:lnTo>
                    <a:pt x="208" y="5"/>
                  </a:lnTo>
                  <a:lnTo>
                    <a:pt x="208" y="5"/>
                  </a:lnTo>
                  <a:lnTo>
                    <a:pt x="203" y="0"/>
                  </a:lnTo>
                  <a:lnTo>
                    <a:pt x="213" y="0"/>
                  </a:lnTo>
                  <a:lnTo>
                    <a:pt x="213" y="0"/>
                  </a:lnTo>
                  <a:lnTo>
                    <a:pt x="218" y="5"/>
                  </a:lnTo>
                  <a:lnTo>
                    <a:pt x="218" y="5"/>
                  </a:lnTo>
                  <a:lnTo>
                    <a:pt x="222" y="5"/>
                  </a:lnTo>
                  <a:lnTo>
                    <a:pt x="222" y="5"/>
                  </a:lnTo>
                  <a:lnTo>
                    <a:pt x="227" y="10"/>
                  </a:lnTo>
                  <a:lnTo>
                    <a:pt x="232" y="10"/>
                  </a:lnTo>
                  <a:lnTo>
                    <a:pt x="232" y="10"/>
                  </a:lnTo>
                  <a:lnTo>
                    <a:pt x="232" y="10"/>
                  </a:lnTo>
                  <a:lnTo>
                    <a:pt x="237" y="10"/>
                  </a:lnTo>
                  <a:lnTo>
                    <a:pt x="237" y="10"/>
                  </a:lnTo>
                  <a:lnTo>
                    <a:pt x="242" y="10"/>
                  </a:lnTo>
                  <a:lnTo>
                    <a:pt x="242" y="10"/>
                  </a:lnTo>
                  <a:lnTo>
                    <a:pt x="242" y="5"/>
                  </a:lnTo>
                  <a:lnTo>
                    <a:pt x="242" y="5"/>
                  </a:lnTo>
                  <a:lnTo>
                    <a:pt x="242" y="5"/>
                  </a:lnTo>
                  <a:lnTo>
                    <a:pt x="247" y="0"/>
                  </a:lnTo>
                  <a:lnTo>
                    <a:pt x="247" y="0"/>
                  </a:lnTo>
                  <a:lnTo>
                    <a:pt x="251" y="0"/>
                  </a:lnTo>
                  <a:lnTo>
                    <a:pt x="251" y="5"/>
                  </a:lnTo>
                  <a:lnTo>
                    <a:pt x="251" y="5"/>
                  </a:lnTo>
                  <a:lnTo>
                    <a:pt x="256" y="5"/>
                  </a:lnTo>
                  <a:lnTo>
                    <a:pt x="256" y="10"/>
                  </a:lnTo>
                  <a:lnTo>
                    <a:pt x="266" y="10"/>
                  </a:lnTo>
                  <a:lnTo>
                    <a:pt x="276" y="15"/>
                  </a:lnTo>
                  <a:lnTo>
                    <a:pt x="281" y="15"/>
                  </a:lnTo>
                  <a:lnTo>
                    <a:pt x="281" y="19"/>
                  </a:lnTo>
                  <a:lnTo>
                    <a:pt x="285" y="19"/>
                  </a:lnTo>
                  <a:lnTo>
                    <a:pt x="290" y="24"/>
                  </a:lnTo>
                  <a:lnTo>
                    <a:pt x="290" y="24"/>
                  </a:lnTo>
                  <a:lnTo>
                    <a:pt x="295" y="24"/>
                  </a:lnTo>
                  <a:lnTo>
                    <a:pt x="295" y="24"/>
                  </a:lnTo>
                  <a:lnTo>
                    <a:pt x="295" y="19"/>
                  </a:lnTo>
                  <a:lnTo>
                    <a:pt x="295" y="19"/>
                  </a:lnTo>
                  <a:lnTo>
                    <a:pt x="300" y="19"/>
                  </a:lnTo>
                  <a:lnTo>
                    <a:pt x="300" y="15"/>
                  </a:lnTo>
                  <a:lnTo>
                    <a:pt x="300" y="15"/>
                  </a:lnTo>
                  <a:lnTo>
                    <a:pt x="300" y="10"/>
                  </a:lnTo>
                  <a:lnTo>
                    <a:pt x="305" y="10"/>
                  </a:lnTo>
                  <a:lnTo>
                    <a:pt x="305" y="5"/>
                  </a:lnTo>
                  <a:lnTo>
                    <a:pt x="305" y="5"/>
                  </a:lnTo>
                  <a:lnTo>
                    <a:pt x="305" y="5"/>
                  </a:lnTo>
                  <a:lnTo>
                    <a:pt x="310" y="5"/>
                  </a:lnTo>
                  <a:lnTo>
                    <a:pt x="310" y="5"/>
                  </a:lnTo>
                  <a:lnTo>
                    <a:pt x="319" y="5"/>
                  </a:lnTo>
                  <a:lnTo>
                    <a:pt x="329" y="5"/>
                  </a:lnTo>
                  <a:lnTo>
                    <a:pt x="343" y="10"/>
                  </a:lnTo>
                  <a:lnTo>
                    <a:pt x="353" y="10"/>
                  </a:lnTo>
                  <a:lnTo>
                    <a:pt x="358" y="15"/>
                  </a:lnTo>
                  <a:lnTo>
                    <a:pt x="368" y="15"/>
                  </a:lnTo>
                  <a:lnTo>
                    <a:pt x="368" y="15"/>
                  </a:lnTo>
                  <a:lnTo>
                    <a:pt x="372" y="15"/>
                  </a:lnTo>
                  <a:lnTo>
                    <a:pt x="377" y="15"/>
                  </a:lnTo>
                  <a:lnTo>
                    <a:pt x="382" y="15"/>
                  </a:lnTo>
                  <a:lnTo>
                    <a:pt x="382" y="10"/>
                  </a:lnTo>
                  <a:lnTo>
                    <a:pt x="382" y="10"/>
                  </a:lnTo>
                  <a:lnTo>
                    <a:pt x="387" y="5"/>
                  </a:lnTo>
                  <a:lnTo>
                    <a:pt x="392" y="5"/>
                  </a:lnTo>
                  <a:lnTo>
                    <a:pt x="397" y="0"/>
                  </a:lnTo>
                  <a:lnTo>
                    <a:pt x="402" y="0"/>
                  </a:lnTo>
                  <a:lnTo>
                    <a:pt x="402" y="0"/>
                  </a:lnTo>
                  <a:lnTo>
                    <a:pt x="406" y="0"/>
                  </a:lnTo>
                  <a:lnTo>
                    <a:pt x="416" y="0"/>
                  </a:lnTo>
                  <a:lnTo>
                    <a:pt x="426" y="5"/>
                  </a:lnTo>
                  <a:lnTo>
                    <a:pt x="440" y="10"/>
                  </a:lnTo>
                  <a:lnTo>
                    <a:pt x="450" y="10"/>
                  </a:lnTo>
                  <a:lnTo>
                    <a:pt x="460" y="15"/>
                  </a:lnTo>
                  <a:lnTo>
                    <a:pt x="464" y="15"/>
                  </a:lnTo>
                  <a:lnTo>
                    <a:pt x="474" y="15"/>
                  </a:lnTo>
                  <a:lnTo>
                    <a:pt x="484" y="15"/>
                  </a:lnTo>
                  <a:lnTo>
                    <a:pt x="489" y="15"/>
                  </a:lnTo>
                  <a:lnTo>
                    <a:pt x="498" y="15"/>
                  </a:lnTo>
                  <a:lnTo>
                    <a:pt x="503" y="15"/>
                  </a:lnTo>
                  <a:lnTo>
                    <a:pt x="513" y="15"/>
                  </a:lnTo>
                  <a:lnTo>
                    <a:pt x="518" y="10"/>
                  </a:lnTo>
                  <a:lnTo>
                    <a:pt x="527" y="10"/>
                  </a:lnTo>
                  <a:lnTo>
                    <a:pt x="532" y="10"/>
                  </a:lnTo>
                  <a:lnTo>
                    <a:pt x="537" y="10"/>
                  </a:lnTo>
                  <a:lnTo>
                    <a:pt x="542" y="10"/>
                  </a:lnTo>
                  <a:close/>
                </a:path>
              </a:pathLst>
            </a:custGeom>
            <a:solidFill>
              <a:srgbClr val="00FF00"/>
            </a:solidFill>
            <a:ln w="3175">
              <a:solidFill>
                <a:schemeClr val="bg2">
                  <a:lumMod val="9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endParaRPr lang="en-US" sz="700" dirty="0"/>
            </a:p>
          </p:txBody>
        </p:sp>
        <p:sp>
          <p:nvSpPr>
            <p:cNvPr id="35" name="Freeform 100">
              <a:extLst>
                <a:ext uri="{FF2B5EF4-FFF2-40B4-BE49-F238E27FC236}">
                  <a16:creationId xmlns:a16="http://schemas.microsoft.com/office/drawing/2014/main" xmlns="" id="{5E066323-3197-4619-978C-946CC65BB387}"/>
                </a:ext>
              </a:extLst>
            </p:cNvPr>
            <p:cNvSpPr>
              <a:spLocks/>
            </p:cNvSpPr>
            <p:nvPr/>
          </p:nvSpPr>
          <p:spPr bwMode="auto">
            <a:xfrm>
              <a:off x="10631270" y="2180212"/>
              <a:ext cx="574254" cy="529092"/>
            </a:xfrm>
            <a:custGeom>
              <a:avLst/>
              <a:gdLst>
                <a:gd name="T0" fmla="*/ 455 w 600"/>
                <a:gd name="T1" fmla="*/ 92 h 620"/>
                <a:gd name="T2" fmla="*/ 470 w 600"/>
                <a:gd name="T3" fmla="*/ 136 h 620"/>
                <a:gd name="T4" fmla="*/ 484 w 600"/>
                <a:gd name="T5" fmla="*/ 165 h 620"/>
                <a:gd name="T6" fmla="*/ 503 w 600"/>
                <a:gd name="T7" fmla="*/ 204 h 620"/>
                <a:gd name="T8" fmla="*/ 542 w 600"/>
                <a:gd name="T9" fmla="*/ 194 h 620"/>
                <a:gd name="T10" fmla="*/ 561 w 600"/>
                <a:gd name="T11" fmla="*/ 199 h 620"/>
                <a:gd name="T12" fmla="*/ 591 w 600"/>
                <a:gd name="T13" fmla="*/ 204 h 620"/>
                <a:gd name="T14" fmla="*/ 600 w 600"/>
                <a:gd name="T15" fmla="*/ 237 h 620"/>
                <a:gd name="T16" fmla="*/ 595 w 600"/>
                <a:gd name="T17" fmla="*/ 266 h 620"/>
                <a:gd name="T18" fmla="*/ 561 w 600"/>
                <a:gd name="T19" fmla="*/ 305 h 620"/>
                <a:gd name="T20" fmla="*/ 542 w 600"/>
                <a:gd name="T21" fmla="*/ 320 h 620"/>
                <a:gd name="T22" fmla="*/ 518 w 600"/>
                <a:gd name="T23" fmla="*/ 325 h 620"/>
                <a:gd name="T24" fmla="*/ 479 w 600"/>
                <a:gd name="T25" fmla="*/ 349 h 620"/>
                <a:gd name="T26" fmla="*/ 455 w 600"/>
                <a:gd name="T27" fmla="*/ 368 h 620"/>
                <a:gd name="T28" fmla="*/ 436 w 600"/>
                <a:gd name="T29" fmla="*/ 392 h 620"/>
                <a:gd name="T30" fmla="*/ 416 w 600"/>
                <a:gd name="T31" fmla="*/ 402 h 620"/>
                <a:gd name="T32" fmla="*/ 402 w 600"/>
                <a:gd name="T33" fmla="*/ 421 h 620"/>
                <a:gd name="T34" fmla="*/ 397 w 600"/>
                <a:gd name="T35" fmla="*/ 450 h 620"/>
                <a:gd name="T36" fmla="*/ 382 w 600"/>
                <a:gd name="T37" fmla="*/ 465 h 620"/>
                <a:gd name="T38" fmla="*/ 373 w 600"/>
                <a:gd name="T39" fmla="*/ 465 h 620"/>
                <a:gd name="T40" fmla="*/ 353 w 600"/>
                <a:gd name="T41" fmla="*/ 489 h 620"/>
                <a:gd name="T42" fmla="*/ 310 w 600"/>
                <a:gd name="T43" fmla="*/ 518 h 620"/>
                <a:gd name="T44" fmla="*/ 300 w 600"/>
                <a:gd name="T45" fmla="*/ 518 h 620"/>
                <a:gd name="T46" fmla="*/ 281 w 600"/>
                <a:gd name="T47" fmla="*/ 504 h 620"/>
                <a:gd name="T48" fmla="*/ 271 w 600"/>
                <a:gd name="T49" fmla="*/ 518 h 620"/>
                <a:gd name="T50" fmla="*/ 281 w 600"/>
                <a:gd name="T51" fmla="*/ 533 h 620"/>
                <a:gd name="T52" fmla="*/ 261 w 600"/>
                <a:gd name="T53" fmla="*/ 533 h 620"/>
                <a:gd name="T54" fmla="*/ 247 w 600"/>
                <a:gd name="T55" fmla="*/ 537 h 620"/>
                <a:gd name="T56" fmla="*/ 242 w 600"/>
                <a:gd name="T57" fmla="*/ 552 h 620"/>
                <a:gd name="T58" fmla="*/ 218 w 600"/>
                <a:gd name="T59" fmla="*/ 562 h 620"/>
                <a:gd name="T60" fmla="*/ 189 w 600"/>
                <a:gd name="T61" fmla="*/ 571 h 620"/>
                <a:gd name="T62" fmla="*/ 179 w 600"/>
                <a:gd name="T63" fmla="*/ 576 h 620"/>
                <a:gd name="T64" fmla="*/ 174 w 600"/>
                <a:gd name="T65" fmla="*/ 566 h 620"/>
                <a:gd name="T66" fmla="*/ 160 w 600"/>
                <a:gd name="T67" fmla="*/ 571 h 620"/>
                <a:gd name="T68" fmla="*/ 150 w 600"/>
                <a:gd name="T69" fmla="*/ 581 h 620"/>
                <a:gd name="T70" fmla="*/ 126 w 600"/>
                <a:gd name="T71" fmla="*/ 591 h 620"/>
                <a:gd name="T72" fmla="*/ 126 w 600"/>
                <a:gd name="T73" fmla="*/ 605 h 620"/>
                <a:gd name="T74" fmla="*/ 102 w 600"/>
                <a:gd name="T75" fmla="*/ 615 h 620"/>
                <a:gd name="T76" fmla="*/ 82 w 600"/>
                <a:gd name="T77" fmla="*/ 605 h 620"/>
                <a:gd name="T78" fmla="*/ 58 w 600"/>
                <a:gd name="T79" fmla="*/ 581 h 620"/>
                <a:gd name="T80" fmla="*/ 29 w 600"/>
                <a:gd name="T81" fmla="*/ 591 h 620"/>
                <a:gd name="T82" fmla="*/ 19 w 600"/>
                <a:gd name="T83" fmla="*/ 566 h 620"/>
                <a:gd name="T84" fmla="*/ 44 w 600"/>
                <a:gd name="T85" fmla="*/ 552 h 620"/>
                <a:gd name="T86" fmla="*/ 44 w 600"/>
                <a:gd name="T87" fmla="*/ 528 h 620"/>
                <a:gd name="T88" fmla="*/ 5 w 600"/>
                <a:gd name="T89" fmla="*/ 518 h 620"/>
                <a:gd name="T90" fmla="*/ 19 w 600"/>
                <a:gd name="T91" fmla="*/ 489 h 620"/>
                <a:gd name="T92" fmla="*/ 29 w 600"/>
                <a:gd name="T93" fmla="*/ 479 h 620"/>
                <a:gd name="T94" fmla="*/ 39 w 600"/>
                <a:gd name="T95" fmla="*/ 470 h 620"/>
                <a:gd name="T96" fmla="*/ 63 w 600"/>
                <a:gd name="T97" fmla="*/ 436 h 620"/>
                <a:gd name="T98" fmla="*/ 73 w 600"/>
                <a:gd name="T99" fmla="*/ 421 h 620"/>
                <a:gd name="T100" fmla="*/ 77 w 600"/>
                <a:gd name="T101" fmla="*/ 407 h 620"/>
                <a:gd name="T102" fmla="*/ 39 w 600"/>
                <a:gd name="T103" fmla="*/ 392 h 620"/>
                <a:gd name="T104" fmla="*/ 63 w 600"/>
                <a:gd name="T105" fmla="*/ 354 h 620"/>
                <a:gd name="T106" fmla="*/ 87 w 600"/>
                <a:gd name="T107" fmla="*/ 320 h 620"/>
                <a:gd name="T108" fmla="*/ 107 w 600"/>
                <a:gd name="T109" fmla="*/ 300 h 620"/>
                <a:gd name="T110" fmla="*/ 97 w 600"/>
                <a:gd name="T111" fmla="*/ 276 h 620"/>
                <a:gd name="T112" fmla="*/ 73 w 600"/>
                <a:gd name="T113" fmla="*/ 252 h 620"/>
                <a:gd name="T114" fmla="*/ 131 w 600"/>
                <a:gd name="T115" fmla="*/ 165 h 620"/>
                <a:gd name="T116" fmla="*/ 242 w 600"/>
                <a:gd name="T117" fmla="*/ 88 h 620"/>
                <a:gd name="T118" fmla="*/ 300 w 600"/>
                <a:gd name="T119" fmla="*/ 25 h 620"/>
                <a:gd name="T120" fmla="*/ 339 w 600"/>
                <a:gd name="T121" fmla="*/ 25 h 620"/>
                <a:gd name="T122" fmla="*/ 363 w 600"/>
                <a:gd name="T123" fmla="*/ 34 h 620"/>
                <a:gd name="T124" fmla="*/ 392 w 600"/>
                <a:gd name="T125" fmla="*/ 4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0" h="620">
                  <a:moveTo>
                    <a:pt x="416" y="78"/>
                  </a:moveTo>
                  <a:lnTo>
                    <a:pt x="421" y="78"/>
                  </a:lnTo>
                  <a:lnTo>
                    <a:pt x="421" y="78"/>
                  </a:lnTo>
                  <a:lnTo>
                    <a:pt x="426" y="78"/>
                  </a:lnTo>
                  <a:lnTo>
                    <a:pt x="426" y="78"/>
                  </a:lnTo>
                  <a:lnTo>
                    <a:pt x="431" y="78"/>
                  </a:lnTo>
                  <a:lnTo>
                    <a:pt x="436" y="78"/>
                  </a:lnTo>
                  <a:lnTo>
                    <a:pt x="436" y="78"/>
                  </a:lnTo>
                  <a:lnTo>
                    <a:pt x="436" y="78"/>
                  </a:lnTo>
                  <a:lnTo>
                    <a:pt x="440" y="78"/>
                  </a:lnTo>
                  <a:lnTo>
                    <a:pt x="440" y="83"/>
                  </a:lnTo>
                  <a:lnTo>
                    <a:pt x="445" y="88"/>
                  </a:lnTo>
                  <a:lnTo>
                    <a:pt x="445" y="88"/>
                  </a:lnTo>
                  <a:lnTo>
                    <a:pt x="445" y="88"/>
                  </a:lnTo>
                  <a:lnTo>
                    <a:pt x="450" y="88"/>
                  </a:lnTo>
                  <a:lnTo>
                    <a:pt x="450" y="88"/>
                  </a:lnTo>
                  <a:lnTo>
                    <a:pt x="455" y="88"/>
                  </a:lnTo>
                  <a:lnTo>
                    <a:pt x="455" y="88"/>
                  </a:lnTo>
                  <a:lnTo>
                    <a:pt x="455" y="88"/>
                  </a:lnTo>
                  <a:lnTo>
                    <a:pt x="455" y="88"/>
                  </a:lnTo>
                  <a:lnTo>
                    <a:pt x="455" y="92"/>
                  </a:lnTo>
                  <a:lnTo>
                    <a:pt x="460" y="92"/>
                  </a:lnTo>
                  <a:lnTo>
                    <a:pt x="460" y="92"/>
                  </a:lnTo>
                  <a:lnTo>
                    <a:pt x="460" y="92"/>
                  </a:lnTo>
                  <a:lnTo>
                    <a:pt x="465" y="97"/>
                  </a:lnTo>
                  <a:lnTo>
                    <a:pt x="465" y="97"/>
                  </a:lnTo>
                  <a:lnTo>
                    <a:pt x="465" y="97"/>
                  </a:lnTo>
                  <a:lnTo>
                    <a:pt x="465" y="102"/>
                  </a:lnTo>
                  <a:lnTo>
                    <a:pt x="465" y="107"/>
                  </a:lnTo>
                  <a:lnTo>
                    <a:pt x="465" y="107"/>
                  </a:lnTo>
                  <a:lnTo>
                    <a:pt x="465" y="112"/>
                  </a:lnTo>
                  <a:lnTo>
                    <a:pt x="465" y="117"/>
                  </a:lnTo>
                  <a:lnTo>
                    <a:pt x="465" y="121"/>
                  </a:lnTo>
                  <a:lnTo>
                    <a:pt x="460" y="126"/>
                  </a:lnTo>
                  <a:lnTo>
                    <a:pt x="460" y="126"/>
                  </a:lnTo>
                  <a:lnTo>
                    <a:pt x="460" y="131"/>
                  </a:lnTo>
                  <a:lnTo>
                    <a:pt x="460" y="131"/>
                  </a:lnTo>
                  <a:lnTo>
                    <a:pt x="465" y="131"/>
                  </a:lnTo>
                  <a:lnTo>
                    <a:pt x="470" y="131"/>
                  </a:lnTo>
                  <a:lnTo>
                    <a:pt x="470" y="131"/>
                  </a:lnTo>
                  <a:lnTo>
                    <a:pt x="470" y="131"/>
                  </a:lnTo>
                  <a:lnTo>
                    <a:pt x="470" y="136"/>
                  </a:lnTo>
                  <a:lnTo>
                    <a:pt x="470" y="136"/>
                  </a:lnTo>
                  <a:lnTo>
                    <a:pt x="470" y="141"/>
                  </a:lnTo>
                  <a:lnTo>
                    <a:pt x="470" y="141"/>
                  </a:lnTo>
                  <a:lnTo>
                    <a:pt x="470" y="141"/>
                  </a:lnTo>
                  <a:lnTo>
                    <a:pt x="470" y="141"/>
                  </a:lnTo>
                  <a:lnTo>
                    <a:pt x="470" y="146"/>
                  </a:lnTo>
                  <a:lnTo>
                    <a:pt x="470" y="146"/>
                  </a:lnTo>
                  <a:lnTo>
                    <a:pt x="470" y="146"/>
                  </a:lnTo>
                  <a:lnTo>
                    <a:pt x="474" y="146"/>
                  </a:lnTo>
                  <a:lnTo>
                    <a:pt x="474" y="146"/>
                  </a:lnTo>
                  <a:lnTo>
                    <a:pt x="479" y="146"/>
                  </a:lnTo>
                  <a:lnTo>
                    <a:pt x="479" y="146"/>
                  </a:lnTo>
                  <a:lnTo>
                    <a:pt x="484" y="146"/>
                  </a:lnTo>
                  <a:lnTo>
                    <a:pt x="484" y="146"/>
                  </a:lnTo>
                  <a:lnTo>
                    <a:pt x="484" y="146"/>
                  </a:lnTo>
                  <a:lnTo>
                    <a:pt x="479" y="146"/>
                  </a:lnTo>
                  <a:lnTo>
                    <a:pt x="479" y="150"/>
                  </a:lnTo>
                  <a:lnTo>
                    <a:pt x="479" y="155"/>
                  </a:lnTo>
                  <a:lnTo>
                    <a:pt x="479" y="160"/>
                  </a:lnTo>
                  <a:lnTo>
                    <a:pt x="484" y="165"/>
                  </a:lnTo>
                  <a:lnTo>
                    <a:pt x="484" y="165"/>
                  </a:lnTo>
                  <a:lnTo>
                    <a:pt x="484" y="170"/>
                  </a:lnTo>
                  <a:lnTo>
                    <a:pt x="484" y="170"/>
                  </a:lnTo>
                  <a:lnTo>
                    <a:pt x="479" y="175"/>
                  </a:lnTo>
                  <a:lnTo>
                    <a:pt x="479" y="175"/>
                  </a:lnTo>
                  <a:lnTo>
                    <a:pt x="479" y="175"/>
                  </a:lnTo>
                  <a:lnTo>
                    <a:pt x="479" y="175"/>
                  </a:lnTo>
                  <a:lnTo>
                    <a:pt x="479" y="175"/>
                  </a:lnTo>
                  <a:lnTo>
                    <a:pt x="479" y="179"/>
                  </a:lnTo>
                  <a:lnTo>
                    <a:pt x="479" y="179"/>
                  </a:lnTo>
                  <a:lnTo>
                    <a:pt x="479" y="179"/>
                  </a:lnTo>
                  <a:lnTo>
                    <a:pt x="484" y="184"/>
                  </a:lnTo>
                  <a:lnTo>
                    <a:pt x="489" y="189"/>
                  </a:lnTo>
                  <a:lnTo>
                    <a:pt x="494" y="194"/>
                  </a:lnTo>
                  <a:lnTo>
                    <a:pt x="499" y="194"/>
                  </a:lnTo>
                  <a:lnTo>
                    <a:pt x="499" y="194"/>
                  </a:lnTo>
                  <a:lnTo>
                    <a:pt x="499" y="194"/>
                  </a:lnTo>
                  <a:lnTo>
                    <a:pt x="499" y="194"/>
                  </a:lnTo>
                  <a:lnTo>
                    <a:pt x="503" y="194"/>
                  </a:lnTo>
                  <a:lnTo>
                    <a:pt x="503" y="199"/>
                  </a:lnTo>
                  <a:lnTo>
                    <a:pt x="503" y="204"/>
                  </a:lnTo>
                  <a:lnTo>
                    <a:pt x="503" y="204"/>
                  </a:lnTo>
                  <a:lnTo>
                    <a:pt x="503" y="208"/>
                  </a:lnTo>
                  <a:lnTo>
                    <a:pt x="508" y="208"/>
                  </a:lnTo>
                  <a:lnTo>
                    <a:pt x="508" y="213"/>
                  </a:lnTo>
                  <a:lnTo>
                    <a:pt x="513" y="213"/>
                  </a:lnTo>
                  <a:lnTo>
                    <a:pt x="518" y="213"/>
                  </a:lnTo>
                  <a:lnTo>
                    <a:pt x="518" y="213"/>
                  </a:lnTo>
                  <a:lnTo>
                    <a:pt x="523" y="213"/>
                  </a:lnTo>
                  <a:lnTo>
                    <a:pt x="523" y="213"/>
                  </a:lnTo>
                  <a:lnTo>
                    <a:pt x="523" y="213"/>
                  </a:lnTo>
                  <a:lnTo>
                    <a:pt x="528" y="213"/>
                  </a:lnTo>
                  <a:lnTo>
                    <a:pt x="528" y="208"/>
                  </a:lnTo>
                  <a:lnTo>
                    <a:pt x="528" y="208"/>
                  </a:lnTo>
                  <a:lnTo>
                    <a:pt x="532" y="204"/>
                  </a:lnTo>
                  <a:lnTo>
                    <a:pt x="532" y="204"/>
                  </a:lnTo>
                  <a:lnTo>
                    <a:pt x="537" y="199"/>
                  </a:lnTo>
                  <a:lnTo>
                    <a:pt x="537" y="199"/>
                  </a:lnTo>
                  <a:lnTo>
                    <a:pt x="537" y="194"/>
                  </a:lnTo>
                  <a:lnTo>
                    <a:pt x="537" y="194"/>
                  </a:lnTo>
                  <a:lnTo>
                    <a:pt x="542" y="194"/>
                  </a:lnTo>
                  <a:lnTo>
                    <a:pt x="542" y="194"/>
                  </a:lnTo>
                  <a:lnTo>
                    <a:pt x="542" y="194"/>
                  </a:lnTo>
                  <a:lnTo>
                    <a:pt x="542" y="194"/>
                  </a:lnTo>
                  <a:lnTo>
                    <a:pt x="542" y="194"/>
                  </a:lnTo>
                  <a:lnTo>
                    <a:pt x="542" y="194"/>
                  </a:lnTo>
                  <a:lnTo>
                    <a:pt x="542" y="194"/>
                  </a:lnTo>
                  <a:lnTo>
                    <a:pt x="547" y="194"/>
                  </a:lnTo>
                  <a:lnTo>
                    <a:pt x="547" y="194"/>
                  </a:lnTo>
                  <a:lnTo>
                    <a:pt x="547" y="194"/>
                  </a:lnTo>
                  <a:lnTo>
                    <a:pt x="547" y="194"/>
                  </a:lnTo>
                  <a:lnTo>
                    <a:pt x="547" y="194"/>
                  </a:lnTo>
                  <a:lnTo>
                    <a:pt x="552" y="194"/>
                  </a:lnTo>
                  <a:lnTo>
                    <a:pt x="552" y="199"/>
                  </a:lnTo>
                  <a:lnTo>
                    <a:pt x="557" y="204"/>
                  </a:lnTo>
                  <a:lnTo>
                    <a:pt x="557" y="204"/>
                  </a:lnTo>
                  <a:lnTo>
                    <a:pt x="557" y="204"/>
                  </a:lnTo>
                  <a:lnTo>
                    <a:pt x="557" y="204"/>
                  </a:lnTo>
                  <a:lnTo>
                    <a:pt x="561" y="204"/>
                  </a:lnTo>
                  <a:lnTo>
                    <a:pt x="561" y="204"/>
                  </a:lnTo>
                  <a:lnTo>
                    <a:pt x="561" y="204"/>
                  </a:lnTo>
                  <a:lnTo>
                    <a:pt x="561" y="199"/>
                  </a:lnTo>
                  <a:lnTo>
                    <a:pt x="561" y="199"/>
                  </a:lnTo>
                  <a:lnTo>
                    <a:pt x="561" y="199"/>
                  </a:lnTo>
                  <a:lnTo>
                    <a:pt x="566" y="199"/>
                  </a:lnTo>
                  <a:lnTo>
                    <a:pt x="566" y="194"/>
                  </a:lnTo>
                  <a:lnTo>
                    <a:pt x="571" y="194"/>
                  </a:lnTo>
                  <a:lnTo>
                    <a:pt x="571" y="194"/>
                  </a:lnTo>
                  <a:lnTo>
                    <a:pt x="571" y="194"/>
                  </a:lnTo>
                  <a:lnTo>
                    <a:pt x="576" y="194"/>
                  </a:lnTo>
                  <a:lnTo>
                    <a:pt x="576" y="194"/>
                  </a:lnTo>
                  <a:lnTo>
                    <a:pt x="576" y="194"/>
                  </a:lnTo>
                  <a:lnTo>
                    <a:pt x="576" y="194"/>
                  </a:lnTo>
                  <a:lnTo>
                    <a:pt x="576" y="194"/>
                  </a:lnTo>
                  <a:lnTo>
                    <a:pt x="576" y="199"/>
                  </a:lnTo>
                  <a:lnTo>
                    <a:pt x="576" y="199"/>
                  </a:lnTo>
                  <a:lnTo>
                    <a:pt x="581" y="199"/>
                  </a:lnTo>
                  <a:lnTo>
                    <a:pt x="581" y="199"/>
                  </a:lnTo>
                  <a:lnTo>
                    <a:pt x="581" y="199"/>
                  </a:lnTo>
                  <a:lnTo>
                    <a:pt x="586" y="199"/>
                  </a:lnTo>
                  <a:lnTo>
                    <a:pt x="586" y="199"/>
                  </a:lnTo>
                  <a:lnTo>
                    <a:pt x="591" y="199"/>
                  </a:lnTo>
                  <a:lnTo>
                    <a:pt x="591" y="199"/>
                  </a:lnTo>
                  <a:lnTo>
                    <a:pt x="591" y="199"/>
                  </a:lnTo>
                  <a:lnTo>
                    <a:pt x="591" y="204"/>
                  </a:lnTo>
                  <a:lnTo>
                    <a:pt x="591" y="204"/>
                  </a:lnTo>
                  <a:lnTo>
                    <a:pt x="591" y="204"/>
                  </a:lnTo>
                  <a:lnTo>
                    <a:pt x="591" y="208"/>
                  </a:lnTo>
                  <a:lnTo>
                    <a:pt x="591" y="208"/>
                  </a:lnTo>
                  <a:lnTo>
                    <a:pt x="591" y="213"/>
                  </a:lnTo>
                  <a:lnTo>
                    <a:pt x="595" y="213"/>
                  </a:lnTo>
                  <a:lnTo>
                    <a:pt x="595" y="213"/>
                  </a:lnTo>
                  <a:lnTo>
                    <a:pt x="600" y="218"/>
                  </a:lnTo>
                  <a:lnTo>
                    <a:pt x="600" y="218"/>
                  </a:lnTo>
                  <a:lnTo>
                    <a:pt x="600" y="218"/>
                  </a:lnTo>
                  <a:lnTo>
                    <a:pt x="600" y="218"/>
                  </a:lnTo>
                  <a:lnTo>
                    <a:pt x="595" y="223"/>
                  </a:lnTo>
                  <a:lnTo>
                    <a:pt x="595" y="223"/>
                  </a:lnTo>
                  <a:lnTo>
                    <a:pt x="595" y="223"/>
                  </a:lnTo>
                  <a:lnTo>
                    <a:pt x="595" y="223"/>
                  </a:lnTo>
                  <a:lnTo>
                    <a:pt x="600" y="228"/>
                  </a:lnTo>
                  <a:lnTo>
                    <a:pt x="600" y="233"/>
                  </a:lnTo>
                  <a:lnTo>
                    <a:pt x="600" y="237"/>
                  </a:lnTo>
                  <a:lnTo>
                    <a:pt x="600" y="237"/>
                  </a:lnTo>
                  <a:lnTo>
                    <a:pt x="600" y="237"/>
                  </a:lnTo>
                  <a:lnTo>
                    <a:pt x="600" y="237"/>
                  </a:lnTo>
                  <a:lnTo>
                    <a:pt x="600" y="237"/>
                  </a:lnTo>
                  <a:lnTo>
                    <a:pt x="600" y="237"/>
                  </a:lnTo>
                  <a:lnTo>
                    <a:pt x="595" y="242"/>
                  </a:lnTo>
                  <a:lnTo>
                    <a:pt x="595" y="242"/>
                  </a:lnTo>
                  <a:lnTo>
                    <a:pt x="595" y="242"/>
                  </a:lnTo>
                  <a:lnTo>
                    <a:pt x="595" y="242"/>
                  </a:lnTo>
                  <a:lnTo>
                    <a:pt x="595" y="247"/>
                  </a:lnTo>
                  <a:lnTo>
                    <a:pt x="591" y="247"/>
                  </a:lnTo>
                  <a:lnTo>
                    <a:pt x="591" y="247"/>
                  </a:lnTo>
                  <a:lnTo>
                    <a:pt x="591" y="247"/>
                  </a:lnTo>
                  <a:lnTo>
                    <a:pt x="591" y="252"/>
                  </a:lnTo>
                  <a:lnTo>
                    <a:pt x="591" y="252"/>
                  </a:lnTo>
                  <a:lnTo>
                    <a:pt x="591" y="252"/>
                  </a:lnTo>
                  <a:lnTo>
                    <a:pt x="591" y="257"/>
                  </a:lnTo>
                  <a:lnTo>
                    <a:pt x="591" y="257"/>
                  </a:lnTo>
                  <a:lnTo>
                    <a:pt x="591" y="262"/>
                  </a:lnTo>
                  <a:lnTo>
                    <a:pt x="591" y="262"/>
                  </a:lnTo>
                  <a:lnTo>
                    <a:pt x="591" y="262"/>
                  </a:lnTo>
                  <a:lnTo>
                    <a:pt x="595" y="266"/>
                  </a:lnTo>
                  <a:lnTo>
                    <a:pt x="595" y="266"/>
                  </a:lnTo>
                  <a:lnTo>
                    <a:pt x="595" y="266"/>
                  </a:lnTo>
                  <a:lnTo>
                    <a:pt x="595" y="266"/>
                  </a:lnTo>
                  <a:lnTo>
                    <a:pt x="591" y="271"/>
                  </a:lnTo>
                  <a:lnTo>
                    <a:pt x="591" y="271"/>
                  </a:lnTo>
                  <a:lnTo>
                    <a:pt x="591" y="271"/>
                  </a:lnTo>
                  <a:lnTo>
                    <a:pt x="591" y="276"/>
                  </a:lnTo>
                  <a:lnTo>
                    <a:pt x="586" y="276"/>
                  </a:lnTo>
                  <a:lnTo>
                    <a:pt x="586" y="281"/>
                  </a:lnTo>
                  <a:lnTo>
                    <a:pt x="586" y="281"/>
                  </a:lnTo>
                  <a:lnTo>
                    <a:pt x="586" y="286"/>
                  </a:lnTo>
                  <a:lnTo>
                    <a:pt x="581" y="286"/>
                  </a:lnTo>
                  <a:lnTo>
                    <a:pt x="581" y="286"/>
                  </a:lnTo>
                  <a:lnTo>
                    <a:pt x="581" y="286"/>
                  </a:lnTo>
                  <a:lnTo>
                    <a:pt x="581" y="291"/>
                  </a:lnTo>
                  <a:lnTo>
                    <a:pt x="581" y="291"/>
                  </a:lnTo>
                  <a:lnTo>
                    <a:pt x="581" y="296"/>
                  </a:lnTo>
                  <a:lnTo>
                    <a:pt x="576" y="296"/>
                  </a:lnTo>
                  <a:lnTo>
                    <a:pt x="576" y="300"/>
                  </a:lnTo>
                  <a:lnTo>
                    <a:pt x="571" y="300"/>
                  </a:lnTo>
                  <a:lnTo>
                    <a:pt x="566" y="305"/>
                  </a:lnTo>
                  <a:lnTo>
                    <a:pt x="566" y="305"/>
                  </a:lnTo>
                  <a:lnTo>
                    <a:pt x="561" y="305"/>
                  </a:lnTo>
                  <a:lnTo>
                    <a:pt x="561" y="305"/>
                  </a:lnTo>
                  <a:lnTo>
                    <a:pt x="561" y="305"/>
                  </a:lnTo>
                  <a:lnTo>
                    <a:pt x="561" y="310"/>
                  </a:lnTo>
                  <a:lnTo>
                    <a:pt x="557" y="310"/>
                  </a:lnTo>
                  <a:lnTo>
                    <a:pt x="557" y="310"/>
                  </a:lnTo>
                  <a:lnTo>
                    <a:pt x="552" y="310"/>
                  </a:lnTo>
                  <a:lnTo>
                    <a:pt x="552" y="310"/>
                  </a:lnTo>
                  <a:lnTo>
                    <a:pt x="552" y="310"/>
                  </a:lnTo>
                  <a:lnTo>
                    <a:pt x="547" y="310"/>
                  </a:lnTo>
                  <a:lnTo>
                    <a:pt x="547" y="310"/>
                  </a:lnTo>
                  <a:lnTo>
                    <a:pt x="547" y="315"/>
                  </a:lnTo>
                  <a:lnTo>
                    <a:pt x="547" y="315"/>
                  </a:lnTo>
                  <a:lnTo>
                    <a:pt x="542" y="315"/>
                  </a:lnTo>
                  <a:lnTo>
                    <a:pt x="542" y="315"/>
                  </a:lnTo>
                  <a:lnTo>
                    <a:pt x="542" y="315"/>
                  </a:lnTo>
                  <a:lnTo>
                    <a:pt x="542" y="315"/>
                  </a:lnTo>
                  <a:lnTo>
                    <a:pt x="542" y="320"/>
                  </a:lnTo>
                  <a:lnTo>
                    <a:pt x="542" y="320"/>
                  </a:lnTo>
                  <a:lnTo>
                    <a:pt x="542" y="320"/>
                  </a:lnTo>
                  <a:lnTo>
                    <a:pt x="542" y="320"/>
                  </a:lnTo>
                  <a:lnTo>
                    <a:pt x="542" y="320"/>
                  </a:lnTo>
                  <a:lnTo>
                    <a:pt x="542" y="320"/>
                  </a:lnTo>
                  <a:lnTo>
                    <a:pt x="542" y="320"/>
                  </a:lnTo>
                  <a:lnTo>
                    <a:pt x="537" y="320"/>
                  </a:lnTo>
                  <a:lnTo>
                    <a:pt x="537" y="320"/>
                  </a:lnTo>
                  <a:lnTo>
                    <a:pt x="532" y="320"/>
                  </a:lnTo>
                  <a:lnTo>
                    <a:pt x="532" y="320"/>
                  </a:lnTo>
                  <a:lnTo>
                    <a:pt x="532" y="320"/>
                  </a:lnTo>
                  <a:lnTo>
                    <a:pt x="532" y="325"/>
                  </a:lnTo>
                  <a:lnTo>
                    <a:pt x="532" y="325"/>
                  </a:lnTo>
                  <a:lnTo>
                    <a:pt x="532" y="325"/>
                  </a:lnTo>
                  <a:lnTo>
                    <a:pt x="528" y="325"/>
                  </a:lnTo>
                  <a:lnTo>
                    <a:pt x="528" y="325"/>
                  </a:lnTo>
                  <a:lnTo>
                    <a:pt x="528" y="325"/>
                  </a:lnTo>
                  <a:lnTo>
                    <a:pt x="528" y="325"/>
                  </a:lnTo>
                  <a:lnTo>
                    <a:pt x="528" y="325"/>
                  </a:lnTo>
                  <a:lnTo>
                    <a:pt x="523" y="325"/>
                  </a:lnTo>
                  <a:lnTo>
                    <a:pt x="523" y="325"/>
                  </a:lnTo>
                  <a:lnTo>
                    <a:pt x="523" y="325"/>
                  </a:lnTo>
                  <a:lnTo>
                    <a:pt x="523" y="325"/>
                  </a:lnTo>
                  <a:lnTo>
                    <a:pt x="523" y="325"/>
                  </a:lnTo>
                  <a:lnTo>
                    <a:pt x="518" y="325"/>
                  </a:lnTo>
                  <a:lnTo>
                    <a:pt x="518" y="325"/>
                  </a:lnTo>
                  <a:lnTo>
                    <a:pt x="518" y="325"/>
                  </a:lnTo>
                  <a:lnTo>
                    <a:pt x="518" y="329"/>
                  </a:lnTo>
                  <a:lnTo>
                    <a:pt x="518" y="329"/>
                  </a:lnTo>
                  <a:lnTo>
                    <a:pt x="518" y="334"/>
                  </a:lnTo>
                  <a:lnTo>
                    <a:pt x="513" y="334"/>
                  </a:lnTo>
                  <a:lnTo>
                    <a:pt x="513" y="334"/>
                  </a:lnTo>
                  <a:lnTo>
                    <a:pt x="508" y="339"/>
                  </a:lnTo>
                  <a:lnTo>
                    <a:pt x="508" y="339"/>
                  </a:lnTo>
                  <a:lnTo>
                    <a:pt x="503" y="344"/>
                  </a:lnTo>
                  <a:lnTo>
                    <a:pt x="503" y="344"/>
                  </a:lnTo>
                  <a:lnTo>
                    <a:pt x="499" y="344"/>
                  </a:lnTo>
                  <a:lnTo>
                    <a:pt x="499" y="344"/>
                  </a:lnTo>
                  <a:lnTo>
                    <a:pt x="499" y="344"/>
                  </a:lnTo>
                  <a:lnTo>
                    <a:pt x="494" y="344"/>
                  </a:lnTo>
                  <a:lnTo>
                    <a:pt x="494" y="349"/>
                  </a:lnTo>
                  <a:lnTo>
                    <a:pt x="494" y="349"/>
                  </a:lnTo>
                  <a:lnTo>
                    <a:pt x="489" y="349"/>
                  </a:lnTo>
                  <a:lnTo>
                    <a:pt x="489" y="349"/>
                  </a:lnTo>
                  <a:lnTo>
                    <a:pt x="484" y="349"/>
                  </a:lnTo>
                  <a:lnTo>
                    <a:pt x="479" y="349"/>
                  </a:lnTo>
                  <a:lnTo>
                    <a:pt x="479" y="349"/>
                  </a:lnTo>
                  <a:lnTo>
                    <a:pt x="479" y="349"/>
                  </a:lnTo>
                  <a:lnTo>
                    <a:pt x="474" y="344"/>
                  </a:lnTo>
                  <a:lnTo>
                    <a:pt x="474" y="344"/>
                  </a:lnTo>
                  <a:lnTo>
                    <a:pt x="474" y="344"/>
                  </a:lnTo>
                  <a:lnTo>
                    <a:pt x="474" y="344"/>
                  </a:lnTo>
                  <a:lnTo>
                    <a:pt x="470" y="344"/>
                  </a:lnTo>
                  <a:lnTo>
                    <a:pt x="470" y="349"/>
                  </a:lnTo>
                  <a:lnTo>
                    <a:pt x="470" y="349"/>
                  </a:lnTo>
                  <a:lnTo>
                    <a:pt x="465" y="349"/>
                  </a:lnTo>
                  <a:lnTo>
                    <a:pt x="465" y="349"/>
                  </a:lnTo>
                  <a:lnTo>
                    <a:pt x="465" y="349"/>
                  </a:lnTo>
                  <a:lnTo>
                    <a:pt x="460" y="354"/>
                  </a:lnTo>
                  <a:lnTo>
                    <a:pt x="460" y="354"/>
                  </a:lnTo>
                  <a:lnTo>
                    <a:pt x="455" y="358"/>
                  </a:lnTo>
                  <a:lnTo>
                    <a:pt x="455" y="363"/>
                  </a:lnTo>
                  <a:lnTo>
                    <a:pt x="455" y="363"/>
                  </a:lnTo>
                  <a:lnTo>
                    <a:pt x="455" y="368"/>
                  </a:lnTo>
                  <a:lnTo>
                    <a:pt x="455" y="368"/>
                  </a:lnTo>
                  <a:lnTo>
                    <a:pt x="455" y="368"/>
                  </a:lnTo>
                  <a:lnTo>
                    <a:pt x="455" y="368"/>
                  </a:lnTo>
                  <a:lnTo>
                    <a:pt x="460" y="368"/>
                  </a:lnTo>
                  <a:lnTo>
                    <a:pt x="460" y="373"/>
                  </a:lnTo>
                  <a:lnTo>
                    <a:pt x="460" y="373"/>
                  </a:lnTo>
                  <a:lnTo>
                    <a:pt x="460" y="378"/>
                  </a:lnTo>
                  <a:lnTo>
                    <a:pt x="455" y="378"/>
                  </a:lnTo>
                  <a:lnTo>
                    <a:pt x="455" y="378"/>
                  </a:lnTo>
                  <a:lnTo>
                    <a:pt x="455" y="378"/>
                  </a:lnTo>
                  <a:lnTo>
                    <a:pt x="455" y="378"/>
                  </a:lnTo>
                  <a:lnTo>
                    <a:pt x="450" y="378"/>
                  </a:lnTo>
                  <a:lnTo>
                    <a:pt x="450" y="378"/>
                  </a:lnTo>
                  <a:lnTo>
                    <a:pt x="450" y="378"/>
                  </a:lnTo>
                  <a:lnTo>
                    <a:pt x="450" y="383"/>
                  </a:lnTo>
                  <a:lnTo>
                    <a:pt x="445" y="383"/>
                  </a:lnTo>
                  <a:lnTo>
                    <a:pt x="445" y="383"/>
                  </a:lnTo>
                  <a:lnTo>
                    <a:pt x="445" y="383"/>
                  </a:lnTo>
                  <a:lnTo>
                    <a:pt x="445" y="387"/>
                  </a:lnTo>
                  <a:lnTo>
                    <a:pt x="440" y="387"/>
                  </a:lnTo>
                  <a:lnTo>
                    <a:pt x="440" y="387"/>
                  </a:lnTo>
                  <a:lnTo>
                    <a:pt x="436" y="387"/>
                  </a:lnTo>
                  <a:lnTo>
                    <a:pt x="436" y="392"/>
                  </a:lnTo>
                  <a:lnTo>
                    <a:pt x="436" y="392"/>
                  </a:lnTo>
                  <a:lnTo>
                    <a:pt x="436" y="392"/>
                  </a:lnTo>
                  <a:lnTo>
                    <a:pt x="436" y="392"/>
                  </a:lnTo>
                  <a:lnTo>
                    <a:pt x="431" y="392"/>
                  </a:lnTo>
                  <a:lnTo>
                    <a:pt x="431" y="392"/>
                  </a:lnTo>
                  <a:lnTo>
                    <a:pt x="431" y="392"/>
                  </a:lnTo>
                  <a:lnTo>
                    <a:pt x="431" y="392"/>
                  </a:lnTo>
                  <a:lnTo>
                    <a:pt x="426" y="392"/>
                  </a:lnTo>
                  <a:lnTo>
                    <a:pt x="426" y="392"/>
                  </a:lnTo>
                  <a:lnTo>
                    <a:pt x="426" y="392"/>
                  </a:lnTo>
                  <a:lnTo>
                    <a:pt x="431" y="397"/>
                  </a:lnTo>
                  <a:lnTo>
                    <a:pt x="431" y="397"/>
                  </a:lnTo>
                  <a:lnTo>
                    <a:pt x="431" y="397"/>
                  </a:lnTo>
                  <a:lnTo>
                    <a:pt x="426" y="397"/>
                  </a:lnTo>
                  <a:lnTo>
                    <a:pt x="426" y="397"/>
                  </a:lnTo>
                  <a:lnTo>
                    <a:pt x="426" y="397"/>
                  </a:lnTo>
                  <a:lnTo>
                    <a:pt x="421" y="397"/>
                  </a:lnTo>
                  <a:lnTo>
                    <a:pt x="421" y="397"/>
                  </a:lnTo>
                  <a:lnTo>
                    <a:pt x="421" y="397"/>
                  </a:lnTo>
                  <a:lnTo>
                    <a:pt x="421" y="397"/>
                  </a:lnTo>
                  <a:lnTo>
                    <a:pt x="416" y="402"/>
                  </a:lnTo>
                  <a:lnTo>
                    <a:pt x="416" y="402"/>
                  </a:lnTo>
                  <a:lnTo>
                    <a:pt x="416" y="402"/>
                  </a:lnTo>
                  <a:lnTo>
                    <a:pt x="411" y="402"/>
                  </a:lnTo>
                  <a:lnTo>
                    <a:pt x="411" y="402"/>
                  </a:lnTo>
                  <a:lnTo>
                    <a:pt x="411" y="402"/>
                  </a:lnTo>
                  <a:lnTo>
                    <a:pt x="411" y="402"/>
                  </a:lnTo>
                  <a:lnTo>
                    <a:pt x="411" y="402"/>
                  </a:lnTo>
                  <a:lnTo>
                    <a:pt x="407" y="407"/>
                  </a:lnTo>
                  <a:lnTo>
                    <a:pt x="407" y="407"/>
                  </a:lnTo>
                  <a:lnTo>
                    <a:pt x="411" y="407"/>
                  </a:lnTo>
                  <a:lnTo>
                    <a:pt x="411" y="407"/>
                  </a:lnTo>
                  <a:lnTo>
                    <a:pt x="411" y="407"/>
                  </a:lnTo>
                  <a:lnTo>
                    <a:pt x="411" y="407"/>
                  </a:lnTo>
                  <a:lnTo>
                    <a:pt x="411" y="407"/>
                  </a:lnTo>
                  <a:lnTo>
                    <a:pt x="411" y="407"/>
                  </a:lnTo>
                  <a:lnTo>
                    <a:pt x="407" y="412"/>
                  </a:lnTo>
                  <a:lnTo>
                    <a:pt x="407" y="412"/>
                  </a:lnTo>
                  <a:lnTo>
                    <a:pt x="407" y="412"/>
                  </a:lnTo>
                  <a:lnTo>
                    <a:pt x="407" y="412"/>
                  </a:lnTo>
                  <a:lnTo>
                    <a:pt x="402" y="416"/>
                  </a:lnTo>
                  <a:lnTo>
                    <a:pt x="402" y="421"/>
                  </a:lnTo>
                  <a:lnTo>
                    <a:pt x="402" y="421"/>
                  </a:lnTo>
                  <a:lnTo>
                    <a:pt x="402" y="421"/>
                  </a:lnTo>
                  <a:lnTo>
                    <a:pt x="402" y="421"/>
                  </a:lnTo>
                  <a:lnTo>
                    <a:pt x="407" y="421"/>
                  </a:lnTo>
                  <a:lnTo>
                    <a:pt x="407" y="426"/>
                  </a:lnTo>
                  <a:lnTo>
                    <a:pt x="407" y="426"/>
                  </a:lnTo>
                  <a:lnTo>
                    <a:pt x="407" y="426"/>
                  </a:lnTo>
                  <a:lnTo>
                    <a:pt x="407" y="426"/>
                  </a:lnTo>
                  <a:lnTo>
                    <a:pt x="402" y="426"/>
                  </a:lnTo>
                  <a:lnTo>
                    <a:pt x="402" y="426"/>
                  </a:lnTo>
                  <a:lnTo>
                    <a:pt x="402" y="426"/>
                  </a:lnTo>
                  <a:lnTo>
                    <a:pt x="397" y="426"/>
                  </a:lnTo>
                  <a:lnTo>
                    <a:pt x="397" y="426"/>
                  </a:lnTo>
                  <a:lnTo>
                    <a:pt x="397" y="426"/>
                  </a:lnTo>
                  <a:lnTo>
                    <a:pt x="397" y="431"/>
                  </a:lnTo>
                  <a:lnTo>
                    <a:pt x="397" y="431"/>
                  </a:lnTo>
                  <a:lnTo>
                    <a:pt x="397" y="436"/>
                  </a:lnTo>
                  <a:lnTo>
                    <a:pt x="397" y="441"/>
                  </a:lnTo>
                  <a:lnTo>
                    <a:pt x="397" y="445"/>
                  </a:lnTo>
                  <a:lnTo>
                    <a:pt x="397" y="450"/>
                  </a:lnTo>
                  <a:lnTo>
                    <a:pt x="397" y="450"/>
                  </a:lnTo>
                  <a:lnTo>
                    <a:pt x="397" y="450"/>
                  </a:lnTo>
                  <a:lnTo>
                    <a:pt x="397" y="450"/>
                  </a:lnTo>
                  <a:lnTo>
                    <a:pt x="397" y="450"/>
                  </a:lnTo>
                  <a:lnTo>
                    <a:pt x="397" y="455"/>
                  </a:lnTo>
                  <a:lnTo>
                    <a:pt x="402" y="455"/>
                  </a:lnTo>
                  <a:lnTo>
                    <a:pt x="397" y="455"/>
                  </a:lnTo>
                  <a:lnTo>
                    <a:pt x="397" y="455"/>
                  </a:lnTo>
                  <a:lnTo>
                    <a:pt x="392" y="460"/>
                  </a:lnTo>
                  <a:lnTo>
                    <a:pt x="392" y="460"/>
                  </a:lnTo>
                  <a:lnTo>
                    <a:pt x="392" y="460"/>
                  </a:lnTo>
                  <a:lnTo>
                    <a:pt x="392" y="460"/>
                  </a:lnTo>
                  <a:lnTo>
                    <a:pt x="392" y="465"/>
                  </a:lnTo>
                  <a:lnTo>
                    <a:pt x="392" y="465"/>
                  </a:lnTo>
                  <a:lnTo>
                    <a:pt x="392" y="465"/>
                  </a:lnTo>
                  <a:lnTo>
                    <a:pt x="392" y="465"/>
                  </a:lnTo>
                  <a:lnTo>
                    <a:pt x="387" y="465"/>
                  </a:lnTo>
                  <a:lnTo>
                    <a:pt x="387" y="465"/>
                  </a:lnTo>
                  <a:lnTo>
                    <a:pt x="387" y="465"/>
                  </a:lnTo>
                  <a:lnTo>
                    <a:pt x="387" y="465"/>
                  </a:lnTo>
                  <a:lnTo>
                    <a:pt x="382" y="465"/>
                  </a:lnTo>
                  <a:lnTo>
                    <a:pt x="382" y="465"/>
                  </a:lnTo>
                  <a:lnTo>
                    <a:pt x="382" y="465"/>
                  </a:lnTo>
                  <a:lnTo>
                    <a:pt x="382" y="470"/>
                  </a:lnTo>
                  <a:lnTo>
                    <a:pt x="382" y="470"/>
                  </a:lnTo>
                  <a:lnTo>
                    <a:pt x="382" y="470"/>
                  </a:lnTo>
                  <a:lnTo>
                    <a:pt x="378" y="470"/>
                  </a:lnTo>
                  <a:lnTo>
                    <a:pt x="378" y="470"/>
                  </a:lnTo>
                  <a:lnTo>
                    <a:pt x="378" y="470"/>
                  </a:lnTo>
                  <a:lnTo>
                    <a:pt x="378" y="465"/>
                  </a:lnTo>
                  <a:lnTo>
                    <a:pt x="378" y="465"/>
                  </a:lnTo>
                  <a:lnTo>
                    <a:pt x="378" y="465"/>
                  </a:lnTo>
                  <a:lnTo>
                    <a:pt x="378" y="465"/>
                  </a:lnTo>
                  <a:lnTo>
                    <a:pt x="378" y="465"/>
                  </a:lnTo>
                  <a:lnTo>
                    <a:pt x="378" y="465"/>
                  </a:lnTo>
                  <a:lnTo>
                    <a:pt x="378" y="465"/>
                  </a:lnTo>
                  <a:lnTo>
                    <a:pt x="378" y="470"/>
                  </a:lnTo>
                  <a:lnTo>
                    <a:pt x="373" y="470"/>
                  </a:lnTo>
                  <a:lnTo>
                    <a:pt x="373" y="470"/>
                  </a:lnTo>
                  <a:lnTo>
                    <a:pt x="373" y="470"/>
                  </a:lnTo>
                  <a:lnTo>
                    <a:pt x="373" y="470"/>
                  </a:lnTo>
                  <a:lnTo>
                    <a:pt x="373" y="465"/>
                  </a:lnTo>
                  <a:lnTo>
                    <a:pt x="373" y="465"/>
                  </a:lnTo>
                  <a:lnTo>
                    <a:pt x="373" y="465"/>
                  </a:lnTo>
                  <a:lnTo>
                    <a:pt x="368" y="465"/>
                  </a:lnTo>
                  <a:lnTo>
                    <a:pt x="368" y="465"/>
                  </a:lnTo>
                  <a:lnTo>
                    <a:pt x="368" y="470"/>
                  </a:lnTo>
                  <a:lnTo>
                    <a:pt x="368" y="474"/>
                  </a:lnTo>
                  <a:lnTo>
                    <a:pt x="368" y="474"/>
                  </a:lnTo>
                  <a:lnTo>
                    <a:pt x="368" y="474"/>
                  </a:lnTo>
                  <a:lnTo>
                    <a:pt x="368" y="474"/>
                  </a:lnTo>
                  <a:lnTo>
                    <a:pt x="368" y="474"/>
                  </a:lnTo>
                  <a:lnTo>
                    <a:pt x="363" y="474"/>
                  </a:lnTo>
                  <a:lnTo>
                    <a:pt x="363" y="474"/>
                  </a:lnTo>
                  <a:lnTo>
                    <a:pt x="363" y="479"/>
                  </a:lnTo>
                  <a:lnTo>
                    <a:pt x="358" y="479"/>
                  </a:lnTo>
                  <a:lnTo>
                    <a:pt x="358" y="479"/>
                  </a:lnTo>
                  <a:lnTo>
                    <a:pt x="358" y="484"/>
                  </a:lnTo>
                  <a:lnTo>
                    <a:pt x="358" y="484"/>
                  </a:lnTo>
                  <a:lnTo>
                    <a:pt x="358" y="489"/>
                  </a:lnTo>
                  <a:lnTo>
                    <a:pt x="358" y="489"/>
                  </a:lnTo>
                  <a:lnTo>
                    <a:pt x="358" y="489"/>
                  </a:lnTo>
                  <a:lnTo>
                    <a:pt x="353" y="489"/>
                  </a:lnTo>
                  <a:lnTo>
                    <a:pt x="353" y="489"/>
                  </a:lnTo>
                  <a:lnTo>
                    <a:pt x="353" y="489"/>
                  </a:lnTo>
                  <a:lnTo>
                    <a:pt x="353" y="489"/>
                  </a:lnTo>
                  <a:lnTo>
                    <a:pt x="349" y="494"/>
                  </a:lnTo>
                  <a:lnTo>
                    <a:pt x="349" y="499"/>
                  </a:lnTo>
                  <a:lnTo>
                    <a:pt x="344" y="499"/>
                  </a:lnTo>
                  <a:lnTo>
                    <a:pt x="344" y="499"/>
                  </a:lnTo>
                  <a:lnTo>
                    <a:pt x="334" y="504"/>
                  </a:lnTo>
                  <a:lnTo>
                    <a:pt x="324" y="504"/>
                  </a:lnTo>
                  <a:lnTo>
                    <a:pt x="315" y="508"/>
                  </a:lnTo>
                  <a:lnTo>
                    <a:pt x="315" y="508"/>
                  </a:lnTo>
                  <a:lnTo>
                    <a:pt x="315" y="508"/>
                  </a:lnTo>
                  <a:lnTo>
                    <a:pt x="315" y="508"/>
                  </a:lnTo>
                  <a:lnTo>
                    <a:pt x="315" y="513"/>
                  </a:lnTo>
                  <a:lnTo>
                    <a:pt x="315" y="513"/>
                  </a:lnTo>
                  <a:lnTo>
                    <a:pt x="315" y="513"/>
                  </a:lnTo>
                  <a:lnTo>
                    <a:pt x="315" y="513"/>
                  </a:lnTo>
                  <a:lnTo>
                    <a:pt x="315" y="513"/>
                  </a:lnTo>
                  <a:lnTo>
                    <a:pt x="315" y="513"/>
                  </a:lnTo>
                  <a:lnTo>
                    <a:pt x="310" y="518"/>
                  </a:lnTo>
                  <a:lnTo>
                    <a:pt x="310" y="518"/>
                  </a:lnTo>
                  <a:lnTo>
                    <a:pt x="310" y="518"/>
                  </a:lnTo>
                  <a:lnTo>
                    <a:pt x="310" y="518"/>
                  </a:lnTo>
                  <a:lnTo>
                    <a:pt x="310" y="518"/>
                  </a:lnTo>
                  <a:lnTo>
                    <a:pt x="310" y="518"/>
                  </a:lnTo>
                  <a:lnTo>
                    <a:pt x="310" y="518"/>
                  </a:lnTo>
                  <a:lnTo>
                    <a:pt x="310" y="518"/>
                  </a:lnTo>
                  <a:lnTo>
                    <a:pt x="310" y="518"/>
                  </a:lnTo>
                  <a:lnTo>
                    <a:pt x="310" y="518"/>
                  </a:lnTo>
                  <a:lnTo>
                    <a:pt x="305" y="518"/>
                  </a:lnTo>
                  <a:lnTo>
                    <a:pt x="305" y="518"/>
                  </a:lnTo>
                  <a:lnTo>
                    <a:pt x="305" y="518"/>
                  </a:lnTo>
                  <a:lnTo>
                    <a:pt x="305" y="518"/>
                  </a:lnTo>
                  <a:lnTo>
                    <a:pt x="305" y="518"/>
                  </a:lnTo>
                  <a:lnTo>
                    <a:pt x="305" y="518"/>
                  </a:lnTo>
                  <a:lnTo>
                    <a:pt x="305" y="518"/>
                  </a:lnTo>
                  <a:lnTo>
                    <a:pt x="305" y="523"/>
                  </a:lnTo>
                  <a:lnTo>
                    <a:pt x="300" y="523"/>
                  </a:lnTo>
                  <a:lnTo>
                    <a:pt x="300" y="523"/>
                  </a:lnTo>
                  <a:lnTo>
                    <a:pt x="300" y="518"/>
                  </a:lnTo>
                  <a:lnTo>
                    <a:pt x="300" y="518"/>
                  </a:lnTo>
                  <a:lnTo>
                    <a:pt x="300" y="518"/>
                  </a:lnTo>
                  <a:lnTo>
                    <a:pt x="300" y="518"/>
                  </a:lnTo>
                  <a:lnTo>
                    <a:pt x="300" y="518"/>
                  </a:lnTo>
                  <a:lnTo>
                    <a:pt x="300" y="513"/>
                  </a:lnTo>
                  <a:lnTo>
                    <a:pt x="295" y="508"/>
                  </a:lnTo>
                  <a:lnTo>
                    <a:pt x="295" y="508"/>
                  </a:lnTo>
                  <a:lnTo>
                    <a:pt x="295" y="508"/>
                  </a:lnTo>
                  <a:lnTo>
                    <a:pt x="295" y="508"/>
                  </a:lnTo>
                  <a:lnTo>
                    <a:pt x="290" y="508"/>
                  </a:lnTo>
                  <a:lnTo>
                    <a:pt x="290" y="508"/>
                  </a:lnTo>
                  <a:lnTo>
                    <a:pt x="290" y="508"/>
                  </a:lnTo>
                  <a:lnTo>
                    <a:pt x="290" y="508"/>
                  </a:lnTo>
                  <a:lnTo>
                    <a:pt x="290" y="504"/>
                  </a:lnTo>
                  <a:lnTo>
                    <a:pt x="290" y="504"/>
                  </a:lnTo>
                  <a:lnTo>
                    <a:pt x="286" y="504"/>
                  </a:lnTo>
                  <a:lnTo>
                    <a:pt x="286" y="499"/>
                  </a:lnTo>
                  <a:lnTo>
                    <a:pt x="286" y="499"/>
                  </a:lnTo>
                  <a:lnTo>
                    <a:pt x="286" y="499"/>
                  </a:lnTo>
                  <a:lnTo>
                    <a:pt x="281" y="499"/>
                  </a:lnTo>
                  <a:lnTo>
                    <a:pt x="281" y="499"/>
                  </a:lnTo>
                  <a:lnTo>
                    <a:pt x="281" y="504"/>
                  </a:lnTo>
                  <a:lnTo>
                    <a:pt x="281" y="504"/>
                  </a:lnTo>
                  <a:lnTo>
                    <a:pt x="281" y="504"/>
                  </a:lnTo>
                  <a:lnTo>
                    <a:pt x="281" y="504"/>
                  </a:lnTo>
                  <a:lnTo>
                    <a:pt x="281" y="504"/>
                  </a:lnTo>
                  <a:lnTo>
                    <a:pt x="286" y="508"/>
                  </a:lnTo>
                  <a:lnTo>
                    <a:pt x="286" y="508"/>
                  </a:lnTo>
                  <a:lnTo>
                    <a:pt x="286" y="508"/>
                  </a:lnTo>
                  <a:lnTo>
                    <a:pt x="286" y="508"/>
                  </a:lnTo>
                  <a:lnTo>
                    <a:pt x="286" y="513"/>
                  </a:lnTo>
                  <a:lnTo>
                    <a:pt x="286" y="513"/>
                  </a:lnTo>
                  <a:lnTo>
                    <a:pt x="286" y="513"/>
                  </a:lnTo>
                  <a:lnTo>
                    <a:pt x="286" y="513"/>
                  </a:lnTo>
                  <a:lnTo>
                    <a:pt x="281" y="513"/>
                  </a:lnTo>
                  <a:lnTo>
                    <a:pt x="281" y="513"/>
                  </a:lnTo>
                  <a:lnTo>
                    <a:pt x="276" y="513"/>
                  </a:lnTo>
                  <a:lnTo>
                    <a:pt x="276" y="513"/>
                  </a:lnTo>
                  <a:lnTo>
                    <a:pt x="276" y="513"/>
                  </a:lnTo>
                  <a:lnTo>
                    <a:pt x="271" y="513"/>
                  </a:lnTo>
                  <a:lnTo>
                    <a:pt x="271" y="513"/>
                  </a:lnTo>
                  <a:lnTo>
                    <a:pt x="271" y="513"/>
                  </a:lnTo>
                  <a:lnTo>
                    <a:pt x="271" y="513"/>
                  </a:lnTo>
                  <a:lnTo>
                    <a:pt x="271" y="513"/>
                  </a:lnTo>
                  <a:lnTo>
                    <a:pt x="271" y="513"/>
                  </a:lnTo>
                  <a:lnTo>
                    <a:pt x="271" y="518"/>
                  </a:lnTo>
                  <a:lnTo>
                    <a:pt x="271" y="518"/>
                  </a:lnTo>
                  <a:lnTo>
                    <a:pt x="271" y="518"/>
                  </a:lnTo>
                  <a:lnTo>
                    <a:pt x="271" y="518"/>
                  </a:lnTo>
                  <a:lnTo>
                    <a:pt x="271" y="518"/>
                  </a:lnTo>
                  <a:lnTo>
                    <a:pt x="276" y="523"/>
                  </a:lnTo>
                  <a:lnTo>
                    <a:pt x="276" y="523"/>
                  </a:lnTo>
                  <a:lnTo>
                    <a:pt x="276" y="523"/>
                  </a:lnTo>
                  <a:lnTo>
                    <a:pt x="276" y="523"/>
                  </a:lnTo>
                  <a:lnTo>
                    <a:pt x="276" y="523"/>
                  </a:lnTo>
                  <a:lnTo>
                    <a:pt x="276" y="523"/>
                  </a:lnTo>
                  <a:lnTo>
                    <a:pt x="276" y="528"/>
                  </a:lnTo>
                  <a:lnTo>
                    <a:pt x="271" y="528"/>
                  </a:lnTo>
                  <a:lnTo>
                    <a:pt x="271" y="528"/>
                  </a:lnTo>
                  <a:lnTo>
                    <a:pt x="271" y="528"/>
                  </a:lnTo>
                  <a:lnTo>
                    <a:pt x="271" y="533"/>
                  </a:lnTo>
                  <a:lnTo>
                    <a:pt x="271" y="533"/>
                  </a:lnTo>
                  <a:lnTo>
                    <a:pt x="276" y="533"/>
                  </a:lnTo>
                  <a:lnTo>
                    <a:pt x="276" y="533"/>
                  </a:lnTo>
                  <a:lnTo>
                    <a:pt x="276" y="533"/>
                  </a:lnTo>
                  <a:lnTo>
                    <a:pt x="281" y="533"/>
                  </a:lnTo>
                  <a:lnTo>
                    <a:pt x="281" y="533"/>
                  </a:lnTo>
                  <a:lnTo>
                    <a:pt x="281" y="533"/>
                  </a:lnTo>
                  <a:lnTo>
                    <a:pt x="281" y="533"/>
                  </a:lnTo>
                  <a:lnTo>
                    <a:pt x="281" y="533"/>
                  </a:lnTo>
                  <a:lnTo>
                    <a:pt x="276" y="533"/>
                  </a:lnTo>
                  <a:lnTo>
                    <a:pt x="276" y="533"/>
                  </a:lnTo>
                  <a:lnTo>
                    <a:pt x="276" y="533"/>
                  </a:lnTo>
                  <a:lnTo>
                    <a:pt x="276" y="533"/>
                  </a:lnTo>
                  <a:lnTo>
                    <a:pt x="271" y="533"/>
                  </a:lnTo>
                  <a:lnTo>
                    <a:pt x="271" y="537"/>
                  </a:lnTo>
                  <a:lnTo>
                    <a:pt x="276" y="537"/>
                  </a:lnTo>
                  <a:lnTo>
                    <a:pt x="276" y="537"/>
                  </a:lnTo>
                  <a:lnTo>
                    <a:pt x="276" y="537"/>
                  </a:lnTo>
                  <a:lnTo>
                    <a:pt x="276" y="542"/>
                  </a:lnTo>
                  <a:lnTo>
                    <a:pt x="271" y="542"/>
                  </a:lnTo>
                  <a:lnTo>
                    <a:pt x="271" y="542"/>
                  </a:lnTo>
                  <a:lnTo>
                    <a:pt x="271" y="542"/>
                  </a:lnTo>
                  <a:lnTo>
                    <a:pt x="271" y="542"/>
                  </a:lnTo>
                  <a:lnTo>
                    <a:pt x="266" y="542"/>
                  </a:lnTo>
                  <a:lnTo>
                    <a:pt x="266" y="542"/>
                  </a:lnTo>
                  <a:lnTo>
                    <a:pt x="261" y="537"/>
                  </a:lnTo>
                  <a:lnTo>
                    <a:pt x="261" y="533"/>
                  </a:lnTo>
                  <a:lnTo>
                    <a:pt x="261" y="533"/>
                  </a:lnTo>
                  <a:lnTo>
                    <a:pt x="261" y="533"/>
                  </a:lnTo>
                  <a:lnTo>
                    <a:pt x="261" y="528"/>
                  </a:lnTo>
                  <a:lnTo>
                    <a:pt x="261" y="528"/>
                  </a:lnTo>
                  <a:lnTo>
                    <a:pt x="257" y="528"/>
                  </a:lnTo>
                  <a:lnTo>
                    <a:pt x="257" y="528"/>
                  </a:lnTo>
                  <a:lnTo>
                    <a:pt x="252" y="528"/>
                  </a:lnTo>
                  <a:lnTo>
                    <a:pt x="252" y="528"/>
                  </a:lnTo>
                  <a:lnTo>
                    <a:pt x="247" y="528"/>
                  </a:lnTo>
                  <a:lnTo>
                    <a:pt x="247" y="528"/>
                  </a:lnTo>
                  <a:lnTo>
                    <a:pt x="247" y="528"/>
                  </a:lnTo>
                  <a:lnTo>
                    <a:pt x="247" y="533"/>
                  </a:lnTo>
                  <a:lnTo>
                    <a:pt x="242" y="533"/>
                  </a:lnTo>
                  <a:lnTo>
                    <a:pt x="242" y="537"/>
                  </a:lnTo>
                  <a:lnTo>
                    <a:pt x="242" y="537"/>
                  </a:lnTo>
                  <a:lnTo>
                    <a:pt x="242" y="537"/>
                  </a:lnTo>
                  <a:lnTo>
                    <a:pt x="242" y="537"/>
                  </a:lnTo>
                  <a:lnTo>
                    <a:pt x="242" y="537"/>
                  </a:lnTo>
                  <a:lnTo>
                    <a:pt x="242" y="537"/>
                  </a:lnTo>
                  <a:lnTo>
                    <a:pt x="242" y="537"/>
                  </a:lnTo>
                  <a:lnTo>
                    <a:pt x="247" y="537"/>
                  </a:lnTo>
                  <a:lnTo>
                    <a:pt x="247" y="537"/>
                  </a:lnTo>
                  <a:lnTo>
                    <a:pt x="247" y="537"/>
                  </a:lnTo>
                  <a:lnTo>
                    <a:pt x="247" y="533"/>
                  </a:lnTo>
                  <a:lnTo>
                    <a:pt x="247" y="533"/>
                  </a:lnTo>
                  <a:lnTo>
                    <a:pt x="247" y="533"/>
                  </a:lnTo>
                  <a:lnTo>
                    <a:pt x="247" y="533"/>
                  </a:lnTo>
                  <a:lnTo>
                    <a:pt x="247" y="537"/>
                  </a:lnTo>
                  <a:lnTo>
                    <a:pt x="247" y="537"/>
                  </a:lnTo>
                  <a:lnTo>
                    <a:pt x="247" y="537"/>
                  </a:lnTo>
                  <a:lnTo>
                    <a:pt x="247" y="537"/>
                  </a:lnTo>
                  <a:lnTo>
                    <a:pt x="247" y="542"/>
                  </a:lnTo>
                  <a:lnTo>
                    <a:pt x="247" y="542"/>
                  </a:lnTo>
                  <a:lnTo>
                    <a:pt x="252" y="542"/>
                  </a:lnTo>
                  <a:lnTo>
                    <a:pt x="252" y="547"/>
                  </a:lnTo>
                  <a:lnTo>
                    <a:pt x="252" y="547"/>
                  </a:lnTo>
                  <a:lnTo>
                    <a:pt x="252" y="547"/>
                  </a:lnTo>
                  <a:lnTo>
                    <a:pt x="252" y="547"/>
                  </a:lnTo>
                  <a:lnTo>
                    <a:pt x="247" y="547"/>
                  </a:lnTo>
                  <a:lnTo>
                    <a:pt x="247" y="547"/>
                  </a:lnTo>
                  <a:lnTo>
                    <a:pt x="247" y="547"/>
                  </a:lnTo>
                  <a:lnTo>
                    <a:pt x="242" y="552"/>
                  </a:lnTo>
                  <a:lnTo>
                    <a:pt x="242" y="552"/>
                  </a:lnTo>
                  <a:lnTo>
                    <a:pt x="242" y="552"/>
                  </a:lnTo>
                  <a:lnTo>
                    <a:pt x="237" y="552"/>
                  </a:lnTo>
                  <a:lnTo>
                    <a:pt x="237" y="552"/>
                  </a:lnTo>
                  <a:lnTo>
                    <a:pt x="232" y="552"/>
                  </a:lnTo>
                  <a:lnTo>
                    <a:pt x="232" y="557"/>
                  </a:lnTo>
                  <a:lnTo>
                    <a:pt x="232" y="557"/>
                  </a:lnTo>
                  <a:lnTo>
                    <a:pt x="232" y="557"/>
                  </a:lnTo>
                  <a:lnTo>
                    <a:pt x="228" y="557"/>
                  </a:lnTo>
                  <a:lnTo>
                    <a:pt x="228" y="557"/>
                  </a:lnTo>
                  <a:lnTo>
                    <a:pt x="228" y="557"/>
                  </a:lnTo>
                  <a:lnTo>
                    <a:pt x="228" y="557"/>
                  </a:lnTo>
                  <a:lnTo>
                    <a:pt x="228" y="557"/>
                  </a:lnTo>
                  <a:lnTo>
                    <a:pt x="228" y="557"/>
                  </a:lnTo>
                  <a:lnTo>
                    <a:pt x="223" y="557"/>
                  </a:lnTo>
                  <a:lnTo>
                    <a:pt x="223" y="557"/>
                  </a:lnTo>
                  <a:lnTo>
                    <a:pt x="223" y="557"/>
                  </a:lnTo>
                  <a:lnTo>
                    <a:pt x="223" y="562"/>
                  </a:lnTo>
                  <a:lnTo>
                    <a:pt x="223" y="562"/>
                  </a:lnTo>
                  <a:lnTo>
                    <a:pt x="218" y="562"/>
                  </a:lnTo>
                  <a:lnTo>
                    <a:pt x="218" y="562"/>
                  </a:lnTo>
                  <a:lnTo>
                    <a:pt x="218" y="562"/>
                  </a:lnTo>
                  <a:lnTo>
                    <a:pt x="213" y="562"/>
                  </a:lnTo>
                  <a:lnTo>
                    <a:pt x="213" y="562"/>
                  </a:lnTo>
                  <a:lnTo>
                    <a:pt x="208" y="562"/>
                  </a:lnTo>
                  <a:lnTo>
                    <a:pt x="208" y="557"/>
                  </a:lnTo>
                  <a:lnTo>
                    <a:pt x="208" y="557"/>
                  </a:lnTo>
                  <a:lnTo>
                    <a:pt x="203" y="557"/>
                  </a:lnTo>
                  <a:lnTo>
                    <a:pt x="203" y="557"/>
                  </a:lnTo>
                  <a:lnTo>
                    <a:pt x="203" y="557"/>
                  </a:lnTo>
                  <a:lnTo>
                    <a:pt x="198" y="557"/>
                  </a:lnTo>
                  <a:lnTo>
                    <a:pt x="198" y="557"/>
                  </a:lnTo>
                  <a:lnTo>
                    <a:pt x="198" y="557"/>
                  </a:lnTo>
                  <a:lnTo>
                    <a:pt x="198" y="557"/>
                  </a:lnTo>
                  <a:lnTo>
                    <a:pt x="194" y="562"/>
                  </a:lnTo>
                  <a:lnTo>
                    <a:pt x="194" y="562"/>
                  </a:lnTo>
                  <a:lnTo>
                    <a:pt x="189" y="562"/>
                  </a:lnTo>
                  <a:lnTo>
                    <a:pt x="189" y="566"/>
                  </a:lnTo>
                  <a:lnTo>
                    <a:pt x="189" y="566"/>
                  </a:lnTo>
                  <a:lnTo>
                    <a:pt x="189" y="566"/>
                  </a:lnTo>
                  <a:lnTo>
                    <a:pt x="189" y="566"/>
                  </a:lnTo>
                  <a:lnTo>
                    <a:pt x="189" y="571"/>
                  </a:lnTo>
                  <a:lnTo>
                    <a:pt x="189" y="571"/>
                  </a:lnTo>
                  <a:lnTo>
                    <a:pt x="189" y="571"/>
                  </a:lnTo>
                  <a:lnTo>
                    <a:pt x="189" y="571"/>
                  </a:lnTo>
                  <a:lnTo>
                    <a:pt x="189" y="571"/>
                  </a:lnTo>
                  <a:lnTo>
                    <a:pt x="194" y="571"/>
                  </a:lnTo>
                  <a:lnTo>
                    <a:pt x="194" y="576"/>
                  </a:lnTo>
                  <a:lnTo>
                    <a:pt x="189" y="576"/>
                  </a:lnTo>
                  <a:lnTo>
                    <a:pt x="189" y="576"/>
                  </a:lnTo>
                  <a:lnTo>
                    <a:pt x="189" y="576"/>
                  </a:lnTo>
                  <a:lnTo>
                    <a:pt x="184" y="576"/>
                  </a:lnTo>
                  <a:lnTo>
                    <a:pt x="184" y="576"/>
                  </a:lnTo>
                  <a:lnTo>
                    <a:pt x="184" y="576"/>
                  </a:lnTo>
                  <a:lnTo>
                    <a:pt x="184" y="576"/>
                  </a:lnTo>
                  <a:lnTo>
                    <a:pt x="184" y="576"/>
                  </a:lnTo>
                  <a:lnTo>
                    <a:pt x="184" y="576"/>
                  </a:lnTo>
                  <a:lnTo>
                    <a:pt x="184" y="571"/>
                  </a:lnTo>
                  <a:lnTo>
                    <a:pt x="184" y="571"/>
                  </a:lnTo>
                  <a:lnTo>
                    <a:pt x="184" y="571"/>
                  </a:lnTo>
                  <a:lnTo>
                    <a:pt x="184" y="576"/>
                  </a:lnTo>
                  <a:lnTo>
                    <a:pt x="179" y="576"/>
                  </a:lnTo>
                  <a:lnTo>
                    <a:pt x="179" y="576"/>
                  </a:lnTo>
                  <a:lnTo>
                    <a:pt x="179" y="576"/>
                  </a:lnTo>
                  <a:lnTo>
                    <a:pt x="174" y="576"/>
                  </a:lnTo>
                  <a:lnTo>
                    <a:pt x="174" y="576"/>
                  </a:lnTo>
                  <a:lnTo>
                    <a:pt x="174" y="576"/>
                  </a:lnTo>
                  <a:lnTo>
                    <a:pt x="174" y="571"/>
                  </a:lnTo>
                  <a:lnTo>
                    <a:pt x="174" y="571"/>
                  </a:lnTo>
                  <a:lnTo>
                    <a:pt x="174" y="571"/>
                  </a:lnTo>
                  <a:lnTo>
                    <a:pt x="179" y="566"/>
                  </a:lnTo>
                  <a:lnTo>
                    <a:pt x="179" y="566"/>
                  </a:lnTo>
                  <a:lnTo>
                    <a:pt x="179" y="562"/>
                  </a:lnTo>
                  <a:lnTo>
                    <a:pt x="179" y="562"/>
                  </a:lnTo>
                  <a:lnTo>
                    <a:pt x="179" y="562"/>
                  </a:lnTo>
                  <a:lnTo>
                    <a:pt x="174" y="562"/>
                  </a:lnTo>
                  <a:lnTo>
                    <a:pt x="174" y="562"/>
                  </a:lnTo>
                  <a:lnTo>
                    <a:pt x="174" y="562"/>
                  </a:lnTo>
                  <a:lnTo>
                    <a:pt x="174" y="562"/>
                  </a:lnTo>
                  <a:lnTo>
                    <a:pt x="169" y="562"/>
                  </a:lnTo>
                  <a:lnTo>
                    <a:pt x="169" y="562"/>
                  </a:lnTo>
                  <a:lnTo>
                    <a:pt x="169" y="566"/>
                  </a:lnTo>
                  <a:lnTo>
                    <a:pt x="174" y="566"/>
                  </a:lnTo>
                  <a:lnTo>
                    <a:pt x="174" y="566"/>
                  </a:lnTo>
                  <a:lnTo>
                    <a:pt x="174" y="566"/>
                  </a:lnTo>
                  <a:lnTo>
                    <a:pt x="174" y="566"/>
                  </a:lnTo>
                  <a:lnTo>
                    <a:pt x="174" y="566"/>
                  </a:lnTo>
                  <a:lnTo>
                    <a:pt x="169" y="571"/>
                  </a:lnTo>
                  <a:lnTo>
                    <a:pt x="169" y="571"/>
                  </a:lnTo>
                  <a:lnTo>
                    <a:pt x="169" y="576"/>
                  </a:lnTo>
                  <a:lnTo>
                    <a:pt x="169" y="576"/>
                  </a:lnTo>
                  <a:lnTo>
                    <a:pt x="169" y="581"/>
                  </a:lnTo>
                  <a:lnTo>
                    <a:pt x="169" y="581"/>
                  </a:lnTo>
                  <a:lnTo>
                    <a:pt x="165" y="581"/>
                  </a:lnTo>
                  <a:lnTo>
                    <a:pt x="165" y="581"/>
                  </a:lnTo>
                  <a:lnTo>
                    <a:pt x="160" y="581"/>
                  </a:lnTo>
                  <a:lnTo>
                    <a:pt x="160" y="581"/>
                  </a:lnTo>
                  <a:lnTo>
                    <a:pt x="160" y="581"/>
                  </a:lnTo>
                  <a:lnTo>
                    <a:pt x="160" y="581"/>
                  </a:lnTo>
                  <a:lnTo>
                    <a:pt x="160" y="576"/>
                  </a:lnTo>
                  <a:lnTo>
                    <a:pt x="160" y="576"/>
                  </a:lnTo>
                  <a:lnTo>
                    <a:pt x="165" y="571"/>
                  </a:lnTo>
                  <a:lnTo>
                    <a:pt x="165" y="571"/>
                  </a:lnTo>
                  <a:lnTo>
                    <a:pt x="160" y="571"/>
                  </a:lnTo>
                  <a:lnTo>
                    <a:pt x="160" y="571"/>
                  </a:lnTo>
                  <a:lnTo>
                    <a:pt x="160" y="571"/>
                  </a:lnTo>
                  <a:lnTo>
                    <a:pt x="160" y="571"/>
                  </a:lnTo>
                  <a:lnTo>
                    <a:pt x="160" y="576"/>
                  </a:lnTo>
                  <a:lnTo>
                    <a:pt x="155" y="576"/>
                  </a:lnTo>
                  <a:lnTo>
                    <a:pt x="155" y="576"/>
                  </a:lnTo>
                  <a:lnTo>
                    <a:pt x="155" y="576"/>
                  </a:lnTo>
                  <a:lnTo>
                    <a:pt x="155" y="576"/>
                  </a:lnTo>
                  <a:lnTo>
                    <a:pt x="155" y="576"/>
                  </a:lnTo>
                  <a:lnTo>
                    <a:pt x="150" y="576"/>
                  </a:lnTo>
                  <a:lnTo>
                    <a:pt x="150" y="571"/>
                  </a:lnTo>
                  <a:lnTo>
                    <a:pt x="150" y="571"/>
                  </a:lnTo>
                  <a:lnTo>
                    <a:pt x="150" y="571"/>
                  </a:lnTo>
                  <a:lnTo>
                    <a:pt x="150" y="571"/>
                  </a:lnTo>
                  <a:lnTo>
                    <a:pt x="150" y="571"/>
                  </a:lnTo>
                  <a:lnTo>
                    <a:pt x="150" y="576"/>
                  </a:lnTo>
                  <a:lnTo>
                    <a:pt x="150" y="576"/>
                  </a:lnTo>
                  <a:lnTo>
                    <a:pt x="150" y="576"/>
                  </a:lnTo>
                  <a:lnTo>
                    <a:pt x="150" y="576"/>
                  </a:lnTo>
                  <a:lnTo>
                    <a:pt x="150" y="576"/>
                  </a:lnTo>
                  <a:lnTo>
                    <a:pt x="150" y="581"/>
                  </a:lnTo>
                  <a:lnTo>
                    <a:pt x="150" y="581"/>
                  </a:lnTo>
                  <a:lnTo>
                    <a:pt x="150" y="581"/>
                  </a:lnTo>
                  <a:lnTo>
                    <a:pt x="145" y="581"/>
                  </a:lnTo>
                  <a:lnTo>
                    <a:pt x="145" y="581"/>
                  </a:lnTo>
                  <a:lnTo>
                    <a:pt x="140" y="581"/>
                  </a:lnTo>
                  <a:lnTo>
                    <a:pt x="140" y="581"/>
                  </a:lnTo>
                  <a:lnTo>
                    <a:pt x="140" y="581"/>
                  </a:lnTo>
                  <a:lnTo>
                    <a:pt x="140" y="581"/>
                  </a:lnTo>
                  <a:lnTo>
                    <a:pt x="136" y="586"/>
                  </a:lnTo>
                  <a:lnTo>
                    <a:pt x="136" y="586"/>
                  </a:lnTo>
                  <a:lnTo>
                    <a:pt x="136" y="591"/>
                  </a:lnTo>
                  <a:lnTo>
                    <a:pt x="136" y="591"/>
                  </a:lnTo>
                  <a:lnTo>
                    <a:pt x="136" y="591"/>
                  </a:lnTo>
                  <a:lnTo>
                    <a:pt x="136" y="591"/>
                  </a:lnTo>
                  <a:lnTo>
                    <a:pt x="136" y="591"/>
                  </a:lnTo>
                  <a:lnTo>
                    <a:pt x="131" y="591"/>
                  </a:lnTo>
                  <a:lnTo>
                    <a:pt x="131" y="591"/>
                  </a:lnTo>
                  <a:lnTo>
                    <a:pt x="131" y="591"/>
                  </a:lnTo>
                  <a:lnTo>
                    <a:pt x="126" y="591"/>
                  </a:lnTo>
                  <a:lnTo>
                    <a:pt x="126" y="591"/>
                  </a:lnTo>
                  <a:lnTo>
                    <a:pt x="126" y="591"/>
                  </a:lnTo>
                  <a:lnTo>
                    <a:pt x="126" y="591"/>
                  </a:lnTo>
                  <a:lnTo>
                    <a:pt x="126" y="591"/>
                  </a:lnTo>
                  <a:lnTo>
                    <a:pt x="126" y="591"/>
                  </a:lnTo>
                  <a:lnTo>
                    <a:pt x="126" y="595"/>
                  </a:lnTo>
                  <a:lnTo>
                    <a:pt x="126" y="595"/>
                  </a:lnTo>
                  <a:lnTo>
                    <a:pt x="131" y="595"/>
                  </a:lnTo>
                  <a:lnTo>
                    <a:pt x="131" y="595"/>
                  </a:lnTo>
                  <a:lnTo>
                    <a:pt x="136" y="595"/>
                  </a:lnTo>
                  <a:lnTo>
                    <a:pt x="136" y="595"/>
                  </a:lnTo>
                  <a:lnTo>
                    <a:pt x="136" y="595"/>
                  </a:lnTo>
                  <a:lnTo>
                    <a:pt x="136" y="595"/>
                  </a:lnTo>
                  <a:lnTo>
                    <a:pt x="136" y="600"/>
                  </a:lnTo>
                  <a:lnTo>
                    <a:pt x="131" y="600"/>
                  </a:lnTo>
                  <a:lnTo>
                    <a:pt x="131" y="600"/>
                  </a:lnTo>
                  <a:lnTo>
                    <a:pt x="131" y="600"/>
                  </a:lnTo>
                  <a:lnTo>
                    <a:pt x="131" y="600"/>
                  </a:lnTo>
                  <a:lnTo>
                    <a:pt x="131" y="600"/>
                  </a:lnTo>
                  <a:lnTo>
                    <a:pt x="126" y="600"/>
                  </a:lnTo>
                  <a:lnTo>
                    <a:pt x="126" y="600"/>
                  </a:lnTo>
                  <a:lnTo>
                    <a:pt x="126" y="605"/>
                  </a:lnTo>
                  <a:lnTo>
                    <a:pt x="126" y="605"/>
                  </a:lnTo>
                  <a:lnTo>
                    <a:pt x="126" y="605"/>
                  </a:lnTo>
                  <a:lnTo>
                    <a:pt x="126" y="605"/>
                  </a:lnTo>
                  <a:lnTo>
                    <a:pt x="121" y="605"/>
                  </a:lnTo>
                  <a:lnTo>
                    <a:pt x="121" y="605"/>
                  </a:lnTo>
                  <a:lnTo>
                    <a:pt x="121" y="605"/>
                  </a:lnTo>
                  <a:lnTo>
                    <a:pt x="121" y="605"/>
                  </a:lnTo>
                  <a:lnTo>
                    <a:pt x="121" y="610"/>
                  </a:lnTo>
                  <a:lnTo>
                    <a:pt x="121" y="610"/>
                  </a:lnTo>
                  <a:lnTo>
                    <a:pt x="116" y="610"/>
                  </a:lnTo>
                  <a:lnTo>
                    <a:pt x="116" y="615"/>
                  </a:lnTo>
                  <a:lnTo>
                    <a:pt x="116" y="615"/>
                  </a:lnTo>
                  <a:lnTo>
                    <a:pt x="116" y="615"/>
                  </a:lnTo>
                  <a:lnTo>
                    <a:pt x="111" y="615"/>
                  </a:lnTo>
                  <a:lnTo>
                    <a:pt x="111" y="615"/>
                  </a:lnTo>
                  <a:lnTo>
                    <a:pt x="111" y="615"/>
                  </a:lnTo>
                  <a:lnTo>
                    <a:pt x="111" y="620"/>
                  </a:lnTo>
                  <a:lnTo>
                    <a:pt x="107" y="615"/>
                  </a:lnTo>
                  <a:lnTo>
                    <a:pt x="107" y="615"/>
                  </a:lnTo>
                  <a:lnTo>
                    <a:pt x="107" y="615"/>
                  </a:lnTo>
                  <a:lnTo>
                    <a:pt x="102" y="615"/>
                  </a:lnTo>
                  <a:lnTo>
                    <a:pt x="102" y="615"/>
                  </a:lnTo>
                  <a:lnTo>
                    <a:pt x="102" y="615"/>
                  </a:lnTo>
                  <a:lnTo>
                    <a:pt x="102" y="615"/>
                  </a:lnTo>
                  <a:lnTo>
                    <a:pt x="102" y="615"/>
                  </a:lnTo>
                  <a:lnTo>
                    <a:pt x="102" y="610"/>
                  </a:lnTo>
                  <a:lnTo>
                    <a:pt x="102" y="610"/>
                  </a:lnTo>
                  <a:lnTo>
                    <a:pt x="102" y="610"/>
                  </a:lnTo>
                  <a:lnTo>
                    <a:pt x="102" y="610"/>
                  </a:lnTo>
                  <a:lnTo>
                    <a:pt x="102" y="610"/>
                  </a:lnTo>
                  <a:lnTo>
                    <a:pt x="102" y="610"/>
                  </a:lnTo>
                  <a:lnTo>
                    <a:pt x="102" y="605"/>
                  </a:lnTo>
                  <a:lnTo>
                    <a:pt x="97" y="605"/>
                  </a:lnTo>
                  <a:lnTo>
                    <a:pt x="97" y="605"/>
                  </a:lnTo>
                  <a:lnTo>
                    <a:pt x="92" y="605"/>
                  </a:lnTo>
                  <a:lnTo>
                    <a:pt x="92" y="605"/>
                  </a:lnTo>
                  <a:lnTo>
                    <a:pt x="92" y="605"/>
                  </a:lnTo>
                  <a:lnTo>
                    <a:pt x="87" y="605"/>
                  </a:lnTo>
                  <a:lnTo>
                    <a:pt x="87" y="605"/>
                  </a:lnTo>
                  <a:lnTo>
                    <a:pt x="87" y="605"/>
                  </a:lnTo>
                  <a:lnTo>
                    <a:pt x="82" y="605"/>
                  </a:lnTo>
                  <a:lnTo>
                    <a:pt x="82" y="605"/>
                  </a:lnTo>
                  <a:lnTo>
                    <a:pt x="82" y="605"/>
                  </a:lnTo>
                  <a:lnTo>
                    <a:pt x="82" y="605"/>
                  </a:lnTo>
                  <a:lnTo>
                    <a:pt x="77" y="605"/>
                  </a:lnTo>
                  <a:lnTo>
                    <a:pt x="77" y="605"/>
                  </a:lnTo>
                  <a:lnTo>
                    <a:pt x="77" y="605"/>
                  </a:lnTo>
                  <a:lnTo>
                    <a:pt x="77" y="605"/>
                  </a:lnTo>
                  <a:lnTo>
                    <a:pt x="77" y="605"/>
                  </a:lnTo>
                  <a:lnTo>
                    <a:pt x="77" y="605"/>
                  </a:lnTo>
                  <a:lnTo>
                    <a:pt x="73" y="605"/>
                  </a:lnTo>
                  <a:lnTo>
                    <a:pt x="73" y="600"/>
                  </a:lnTo>
                  <a:lnTo>
                    <a:pt x="73" y="600"/>
                  </a:lnTo>
                  <a:lnTo>
                    <a:pt x="73" y="600"/>
                  </a:lnTo>
                  <a:lnTo>
                    <a:pt x="73" y="600"/>
                  </a:lnTo>
                  <a:lnTo>
                    <a:pt x="68" y="595"/>
                  </a:lnTo>
                  <a:lnTo>
                    <a:pt x="68" y="595"/>
                  </a:lnTo>
                  <a:lnTo>
                    <a:pt x="68" y="591"/>
                  </a:lnTo>
                  <a:lnTo>
                    <a:pt x="68" y="591"/>
                  </a:lnTo>
                  <a:lnTo>
                    <a:pt x="68" y="586"/>
                  </a:lnTo>
                  <a:lnTo>
                    <a:pt x="63" y="586"/>
                  </a:lnTo>
                  <a:lnTo>
                    <a:pt x="63" y="586"/>
                  </a:lnTo>
                  <a:lnTo>
                    <a:pt x="63" y="586"/>
                  </a:lnTo>
                  <a:lnTo>
                    <a:pt x="63" y="581"/>
                  </a:lnTo>
                  <a:lnTo>
                    <a:pt x="58" y="581"/>
                  </a:lnTo>
                  <a:lnTo>
                    <a:pt x="58" y="581"/>
                  </a:lnTo>
                  <a:lnTo>
                    <a:pt x="44" y="581"/>
                  </a:lnTo>
                  <a:lnTo>
                    <a:pt x="44" y="581"/>
                  </a:lnTo>
                  <a:lnTo>
                    <a:pt x="44" y="581"/>
                  </a:lnTo>
                  <a:lnTo>
                    <a:pt x="44" y="581"/>
                  </a:lnTo>
                  <a:lnTo>
                    <a:pt x="44" y="581"/>
                  </a:lnTo>
                  <a:lnTo>
                    <a:pt x="39" y="581"/>
                  </a:lnTo>
                  <a:lnTo>
                    <a:pt x="39" y="581"/>
                  </a:lnTo>
                  <a:lnTo>
                    <a:pt x="39" y="581"/>
                  </a:lnTo>
                  <a:lnTo>
                    <a:pt x="39" y="586"/>
                  </a:lnTo>
                  <a:lnTo>
                    <a:pt x="39" y="586"/>
                  </a:lnTo>
                  <a:lnTo>
                    <a:pt x="39" y="586"/>
                  </a:lnTo>
                  <a:lnTo>
                    <a:pt x="39" y="591"/>
                  </a:lnTo>
                  <a:lnTo>
                    <a:pt x="39" y="591"/>
                  </a:lnTo>
                  <a:lnTo>
                    <a:pt x="39" y="591"/>
                  </a:lnTo>
                  <a:lnTo>
                    <a:pt x="34" y="591"/>
                  </a:lnTo>
                  <a:lnTo>
                    <a:pt x="34" y="586"/>
                  </a:lnTo>
                  <a:lnTo>
                    <a:pt x="34" y="586"/>
                  </a:lnTo>
                  <a:lnTo>
                    <a:pt x="34" y="591"/>
                  </a:lnTo>
                  <a:lnTo>
                    <a:pt x="29" y="591"/>
                  </a:lnTo>
                  <a:lnTo>
                    <a:pt x="29" y="591"/>
                  </a:lnTo>
                  <a:lnTo>
                    <a:pt x="29" y="591"/>
                  </a:lnTo>
                  <a:lnTo>
                    <a:pt x="29" y="591"/>
                  </a:lnTo>
                  <a:lnTo>
                    <a:pt x="24" y="586"/>
                  </a:lnTo>
                  <a:lnTo>
                    <a:pt x="24" y="586"/>
                  </a:lnTo>
                  <a:lnTo>
                    <a:pt x="19" y="586"/>
                  </a:lnTo>
                  <a:lnTo>
                    <a:pt x="19" y="586"/>
                  </a:lnTo>
                  <a:lnTo>
                    <a:pt x="19" y="586"/>
                  </a:lnTo>
                  <a:lnTo>
                    <a:pt x="19" y="581"/>
                  </a:lnTo>
                  <a:lnTo>
                    <a:pt x="19" y="581"/>
                  </a:lnTo>
                  <a:lnTo>
                    <a:pt x="19" y="576"/>
                  </a:lnTo>
                  <a:lnTo>
                    <a:pt x="19" y="576"/>
                  </a:lnTo>
                  <a:lnTo>
                    <a:pt x="19" y="576"/>
                  </a:lnTo>
                  <a:lnTo>
                    <a:pt x="19" y="576"/>
                  </a:lnTo>
                  <a:lnTo>
                    <a:pt x="15" y="571"/>
                  </a:lnTo>
                  <a:lnTo>
                    <a:pt x="15" y="571"/>
                  </a:lnTo>
                  <a:lnTo>
                    <a:pt x="19" y="571"/>
                  </a:lnTo>
                  <a:lnTo>
                    <a:pt x="19" y="566"/>
                  </a:lnTo>
                  <a:lnTo>
                    <a:pt x="19" y="566"/>
                  </a:lnTo>
                  <a:lnTo>
                    <a:pt x="19" y="566"/>
                  </a:lnTo>
                  <a:lnTo>
                    <a:pt x="19" y="566"/>
                  </a:lnTo>
                  <a:lnTo>
                    <a:pt x="19" y="566"/>
                  </a:lnTo>
                  <a:lnTo>
                    <a:pt x="24" y="566"/>
                  </a:lnTo>
                  <a:lnTo>
                    <a:pt x="24" y="566"/>
                  </a:lnTo>
                  <a:lnTo>
                    <a:pt x="24" y="566"/>
                  </a:lnTo>
                  <a:lnTo>
                    <a:pt x="24" y="566"/>
                  </a:lnTo>
                  <a:lnTo>
                    <a:pt x="24" y="566"/>
                  </a:lnTo>
                  <a:lnTo>
                    <a:pt x="24" y="566"/>
                  </a:lnTo>
                  <a:lnTo>
                    <a:pt x="24" y="566"/>
                  </a:lnTo>
                  <a:lnTo>
                    <a:pt x="24" y="566"/>
                  </a:lnTo>
                  <a:lnTo>
                    <a:pt x="24" y="562"/>
                  </a:lnTo>
                  <a:lnTo>
                    <a:pt x="24" y="562"/>
                  </a:lnTo>
                  <a:lnTo>
                    <a:pt x="24" y="562"/>
                  </a:lnTo>
                  <a:lnTo>
                    <a:pt x="24" y="562"/>
                  </a:lnTo>
                  <a:lnTo>
                    <a:pt x="24" y="562"/>
                  </a:lnTo>
                  <a:lnTo>
                    <a:pt x="24" y="562"/>
                  </a:lnTo>
                  <a:lnTo>
                    <a:pt x="24" y="562"/>
                  </a:lnTo>
                  <a:lnTo>
                    <a:pt x="24" y="562"/>
                  </a:lnTo>
                  <a:lnTo>
                    <a:pt x="29" y="557"/>
                  </a:lnTo>
                  <a:lnTo>
                    <a:pt x="34" y="557"/>
                  </a:lnTo>
                  <a:lnTo>
                    <a:pt x="39" y="557"/>
                  </a:lnTo>
                  <a:lnTo>
                    <a:pt x="44" y="552"/>
                  </a:lnTo>
                  <a:lnTo>
                    <a:pt x="44" y="552"/>
                  </a:lnTo>
                  <a:lnTo>
                    <a:pt x="44" y="552"/>
                  </a:lnTo>
                  <a:lnTo>
                    <a:pt x="44" y="552"/>
                  </a:lnTo>
                  <a:lnTo>
                    <a:pt x="44" y="547"/>
                  </a:lnTo>
                  <a:lnTo>
                    <a:pt x="39" y="547"/>
                  </a:lnTo>
                  <a:lnTo>
                    <a:pt x="39" y="542"/>
                  </a:lnTo>
                  <a:lnTo>
                    <a:pt x="39" y="542"/>
                  </a:lnTo>
                  <a:lnTo>
                    <a:pt x="39" y="542"/>
                  </a:lnTo>
                  <a:lnTo>
                    <a:pt x="39" y="542"/>
                  </a:lnTo>
                  <a:lnTo>
                    <a:pt x="39" y="537"/>
                  </a:lnTo>
                  <a:lnTo>
                    <a:pt x="39" y="537"/>
                  </a:lnTo>
                  <a:lnTo>
                    <a:pt x="39" y="537"/>
                  </a:lnTo>
                  <a:lnTo>
                    <a:pt x="44" y="537"/>
                  </a:lnTo>
                  <a:lnTo>
                    <a:pt x="44" y="537"/>
                  </a:lnTo>
                  <a:lnTo>
                    <a:pt x="44" y="537"/>
                  </a:lnTo>
                  <a:lnTo>
                    <a:pt x="44" y="533"/>
                  </a:lnTo>
                  <a:lnTo>
                    <a:pt x="44" y="533"/>
                  </a:lnTo>
                  <a:lnTo>
                    <a:pt x="44" y="533"/>
                  </a:lnTo>
                  <a:lnTo>
                    <a:pt x="44" y="533"/>
                  </a:lnTo>
                  <a:lnTo>
                    <a:pt x="44" y="533"/>
                  </a:lnTo>
                  <a:lnTo>
                    <a:pt x="44" y="533"/>
                  </a:lnTo>
                  <a:lnTo>
                    <a:pt x="44" y="528"/>
                  </a:lnTo>
                  <a:lnTo>
                    <a:pt x="44" y="528"/>
                  </a:lnTo>
                  <a:lnTo>
                    <a:pt x="44" y="528"/>
                  </a:lnTo>
                  <a:lnTo>
                    <a:pt x="39" y="528"/>
                  </a:lnTo>
                  <a:lnTo>
                    <a:pt x="34" y="528"/>
                  </a:lnTo>
                  <a:lnTo>
                    <a:pt x="29" y="533"/>
                  </a:lnTo>
                  <a:lnTo>
                    <a:pt x="29" y="533"/>
                  </a:lnTo>
                  <a:lnTo>
                    <a:pt x="29" y="533"/>
                  </a:lnTo>
                  <a:lnTo>
                    <a:pt x="29" y="533"/>
                  </a:lnTo>
                  <a:lnTo>
                    <a:pt x="24" y="533"/>
                  </a:lnTo>
                  <a:lnTo>
                    <a:pt x="24" y="528"/>
                  </a:lnTo>
                  <a:lnTo>
                    <a:pt x="24" y="523"/>
                  </a:lnTo>
                  <a:lnTo>
                    <a:pt x="19" y="523"/>
                  </a:lnTo>
                  <a:lnTo>
                    <a:pt x="19" y="523"/>
                  </a:lnTo>
                  <a:lnTo>
                    <a:pt x="19" y="523"/>
                  </a:lnTo>
                  <a:lnTo>
                    <a:pt x="15" y="523"/>
                  </a:lnTo>
                  <a:lnTo>
                    <a:pt x="15" y="518"/>
                  </a:lnTo>
                  <a:lnTo>
                    <a:pt x="10" y="518"/>
                  </a:lnTo>
                  <a:lnTo>
                    <a:pt x="10" y="518"/>
                  </a:lnTo>
                  <a:lnTo>
                    <a:pt x="10" y="518"/>
                  </a:lnTo>
                  <a:lnTo>
                    <a:pt x="5" y="518"/>
                  </a:lnTo>
                  <a:lnTo>
                    <a:pt x="5" y="518"/>
                  </a:lnTo>
                  <a:lnTo>
                    <a:pt x="5" y="513"/>
                  </a:lnTo>
                  <a:lnTo>
                    <a:pt x="0" y="513"/>
                  </a:lnTo>
                  <a:lnTo>
                    <a:pt x="0" y="508"/>
                  </a:lnTo>
                  <a:lnTo>
                    <a:pt x="0" y="508"/>
                  </a:lnTo>
                  <a:lnTo>
                    <a:pt x="0" y="508"/>
                  </a:lnTo>
                  <a:lnTo>
                    <a:pt x="0" y="504"/>
                  </a:lnTo>
                  <a:lnTo>
                    <a:pt x="0" y="504"/>
                  </a:lnTo>
                  <a:lnTo>
                    <a:pt x="5" y="504"/>
                  </a:lnTo>
                  <a:lnTo>
                    <a:pt x="5" y="504"/>
                  </a:lnTo>
                  <a:lnTo>
                    <a:pt x="5" y="499"/>
                  </a:lnTo>
                  <a:lnTo>
                    <a:pt x="5" y="499"/>
                  </a:lnTo>
                  <a:lnTo>
                    <a:pt x="5" y="499"/>
                  </a:lnTo>
                  <a:lnTo>
                    <a:pt x="5" y="499"/>
                  </a:lnTo>
                  <a:lnTo>
                    <a:pt x="5" y="499"/>
                  </a:lnTo>
                  <a:lnTo>
                    <a:pt x="10" y="499"/>
                  </a:lnTo>
                  <a:lnTo>
                    <a:pt x="10" y="499"/>
                  </a:lnTo>
                  <a:lnTo>
                    <a:pt x="15" y="494"/>
                  </a:lnTo>
                  <a:lnTo>
                    <a:pt x="15" y="494"/>
                  </a:lnTo>
                  <a:lnTo>
                    <a:pt x="15" y="494"/>
                  </a:lnTo>
                  <a:lnTo>
                    <a:pt x="19" y="489"/>
                  </a:lnTo>
                  <a:lnTo>
                    <a:pt x="19" y="489"/>
                  </a:lnTo>
                  <a:lnTo>
                    <a:pt x="19" y="489"/>
                  </a:lnTo>
                  <a:lnTo>
                    <a:pt x="19" y="489"/>
                  </a:lnTo>
                  <a:lnTo>
                    <a:pt x="19" y="484"/>
                  </a:lnTo>
                  <a:lnTo>
                    <a:pt x="19" y="484"/>
                  </a:lnTo>
                  <a:lnTo>
                    <a:pt x="19" y="484"/>
                  </a:lnTo>
                  <a:lnTo>
                    <a:pt x="19" y="484"/>
                  </a:lnTo>
                  <a:lnTo>
                    <a:pt x="19" y="484"/>
                  </a:lnTo>
                  <a:lnTo>
                    <a:pt x="19" y="484"/>
                  </a:lnTo>
                  <a:lnTo>
                    <a:pt x="19" y="479"/>
                  </a:lnTo>
                  <a:lnTo>
                    <a:pt x="19" y="479"/>
                  </a:lnTo>
                  <a:lnTo>
                    <a:pt x="19" y="479"/>
                  </a:lnTo>
                  <a:lnTo>
                    <a:pt x="19" y="479"/>
                  </a:lnTo>
                  <a:lnTo>
                    <a:pt x="24" y="479"/>
                  </a:lnTo>
                  <a:lnTo>
                    <a:pt x="24" y="479"/>
                  </a:lnTo>
                  <a:lnTo>
                    <a:pt x="24" y="479"/>
                  </a:lnTo>
                  <a:lnTo>
                    <a:pt x="24" y="479"/>
                  </a:lnTo>
                  <a:lnTo>
                    <a:pt x="24" y="479"/>
                  </a:lnTo>
                  <a:lnTo>
                    <a:pt x="29" y="484"/>
                  </a:lnTo>
                  <a:lnTo>
                    <a:pt x="29" y="484"/>
                  </a:lnTo>
                  <a:lnTo>
                    <a:pt x="29" y="484"/>
                  </a:lnTo>
                  <a:lnTo>
                    <a:pt x="29" y="479"/>
                  </a:lnTo>
                  <a:lnTo>
                    <a:pt x="29" y="479"/>
                  </a:lnTo>
                  <a:lnTo>
                    <a:pt x="29" y="479"/>
                  </a:lnTo>
                  <a:lnTo>
                    <a:pt x="29" y="479"/>
                  </a:lnTo>
                  <a:lnTo>
                    <a:pt x="29" y="479"/>
                  </a:lnTo>
                  <a:lnTo>
                    <a:pt x="29" y="479"/>
                  </a:lnTo>
                  <a:lnTo>
                    <a:pt x="29" y="479"/>
                  </a:lnTo>
                  <a:lnTo>
                    <a:pt x="29" y="474"/>
                  </a:lnTo>
                  <a:lnTo>
                    <a:pt x="34" y="474"/>
                  </a:lnTo>
                  <a:lnTo>
                    <a:pt x="34" y="474"/>
                  </a:lnTo>
                  <a:lnTo>
                    <a:pt x="34" y="474"/>
                  </a:lnTo>
                  <a:lnTo>
                    <a:pt x="34" y="479"/>
                  </a:lnTo>
                  <a:lnTo>
                    <a:pt x="34" y="479"/>
                  </a:lnTo>
                  <a:lnTo>
                    <a:pt x="39" y="474"/>
                  </a:lnTo>
                  <a:lnTo>
                    <a:pt x="39" y="474"/>
                  </a:lnTo>
                  <a:lnTo>
                    <a:pt x="39" y="474"/>
                  </a:lnTo>
                  <a:lnTo>
                    <a:pt x="39" y="474"/>
                  </a:lnTo>
                  <a:lnTo>
                    <a:pt x="39" y="474"/>
                  </a:lnTo>
                  <a:lnTo>
                    <a:pt x="39" y="474"/>
                  </a:lnTo>
                  <a:lnTo>
                    <a:pt x="39" y="474"/>
                  </a:lnTo>
                  <a:lnTo>
                    <a:pt x="39" y="474"/>
                  </a:lnTo>
                  <a:lnTo>
                    <a:pt x="39" y="470"/>
                  </a:lnTo>
                  <a:lnTo>
                    <a:pt x="39" y="470"/>
                  </a:lnTo>
                  <a:lnTo>
                    <a:pt x="44" y="470"/>
                  </a:lnTo>
                  <a:lnTo>
                    <a:pt x="44" y="470"/>
                  </a:lnTo>
                  <a:lnTo>
                    <a:pt x="44" y="470"/>
                  </a:lnTo>
                  <a:lnTo>
                    <a:pt x="44" y="465"/>
                  </a:lnTo>
                  <a:lnTo>
                    <a:pt x="44" y="465"/>
                  </a:lnTo>
                  <a:lnTo>
                    <a:pt x="48" y="460"/>
                  </a:lnTo>
                  <a:lnTo>
                    <a:pt x="53" y="455"/>
                  </a:lnTo>
                  <a:lnTo>
                    <a:pt x="53" y="455"/>
                  </a:lnTo>
                  <a:lnTo>
                    <a:pt x="53" y="450"/>
                  </a:lnTo>
                  <a:lnTo>
                    <a:pt x="53" y="450"/>
                  </a:lnTo>
                  <a:lnTo>
                    <a:pt x="58" y="450"/>
                  </a:lnTo>
                  <a:lnTo>
                    <a:pt x="63" y="445"/>
                  </a:lnTo>
                  <a:lnTo>
                    <a:pt x="63" y="445"/>
                  </a:lnTo>
                  <a:lnTo>
                    <a:pt x="63" y="441"/>
                  </a:lnTo>
                  <a:lnTo>
                    <a:pt x="63" y="441"/>
                  </a:lnTo>
                  <a:lnTo>
                    <a:pt x="63" y="441"/>
                  </a:lnTo>
                  <a:lnTo>
                    <a:pt x="63" y="441"/>
                  </a:lnTo>
                  <a:lnTo>
                    <a:pt x="63" y="436"/>
                  </a:lnTo>
                  <a:lnTo>
                    <a:pt x="63" y="436"/>
                  </a:lnTo>
                  <a:lnTo>
                    <a:pt x="63" y="436"/>
                  </a:lnTo>
                  <a:lnTo>
                    <a:pt x="63" y="436"/>
                  </a:lnTo>
                  <a:lnTo>
                    <a:pt x="63" y="436"/>
                  </a:lnTo>
                  <a:lnTo>
                    <a:pt x="63" y="436"/>
                  </a:lnTo>
                  <a:lnTo>
                    <a:pt x="63" y="431"/>
                  </a:lnTo>
                  <a:lnTo>
                    <a:pt x="63" y="431"/>
                  </a:lnTo>
                  <a:lnTo>
                    <a:pt x="68" y="431"/>
                  </a:lnTo>
                  <a:lnTo>
                    <a:pt x="68" y="431"/>
                  </a:lnTo>
                  <a:lnTo>
                    <a:pt x="68" y="431"/>
                  </a:lnTo>
                  <a:lnTo>
                    <a:pt x="68" y="431"/>
                  </a:lnTo>
                  <a:lnTo>
                    <a:pt x="68" y="431"/>
                  </a:lnTo>
                  <a:lnTo>
                    <a:pt x="68" y="431"/>
                  </a:lnTo>
                  <a:lnTo>
                    <a:pt x="68" y="431"/>
                  </a:lnTo>
                  <a:lnTo>
                    <a:pt x="68" y="431"/>
                  </a:lnTo>
                  <a:lnTo>
                    <a:pt x="68" y="431"/>
                  </a:lnTo>
                  <a:lnTo>
                    <a:pt x="68" y="426"/>
                  </a:lnTo>
                  <a:lnTo>
                    <a:pt x="68" y="426"/>
                  </a:lnTo>
                  <a:lnTo>
                    <a:pt x="68" y="426"/>
                  </a:lnTo>
                  <a:lnTo>
                    <a:pt x="68" y="426"/>
                  </a:lnTo>
                  <a:lnTo>
                    <a:pt x="68" y="426"/>
                  </a:lnTo>
                  <a:lnTo>
                    <a:pt x="68" y="426"/>
                  </a:lnTo>
                  <a:lnTo>
                    <a:pt x="73" y="421"/>
                  </a:lnTo>
                  <a:lnTo>
                    <a:pt x="73" y="421"/>
                  </a:lnTo>
                  <a:lnTo>
                    <a:pt x="77" y="421"/>
                  </a:lnTo>
                  <a:lnTo>
                    <a:pt x="77" y="421"/>
                  </a:lnTo>
                  <a:lnTo>
                    <a:pt x="77" y="421"/>
                  </a:lnTo>
                  <a:lnTo>
                    <a:pt x="77" y="421"/>
                  </a:lnTo>
                  <a:lnTo>
                    <a:pt x="77" y="416"/>
                  </a:lnTo>
                  <a:lnTo>
                    <a:pt x="77" y="416"/>
                  </a:lnTo>
                  <a:lnTo>
                    <a:pt x="77" y="416"/>
                  </a:lnTo>
                  <a:lnTo>
                    <a:pt x="77" y="416"/>
                  </a:lnTo>
                  <a:lnTo>
                    <a:pt x="77" y="416"/>
                  </a:lnTo>
                  <a:lnTo>
                    <a:pt x="77" y="412"/>
                  </a:lnTo>
                  <a:lnTo>
                    <a:pt x="77" y="412"/>
                  </a:lnTo>
                  <a:lnTo>
                    <a:pt x="77" y="412"/>
                  </a:lnTo>
                  <a:lnTo>
                    <a:pt x="77" y="412"/>
                  </a:lnTo>
                  <a:lnTo>
                    <a:pt x="77" y="412"/>
                  </a:lnTo>
                  <a:lnTo>
                    <a:pt x="77" y="412"/>
                  </a:lnTo>
                  <a:lnTo>
                    <a:pt x="77" y="407"/>
                  </a:lnTo>
                  <a:lnTo>
                    <a:pt x="77" y="407"/>
                  </a:lnTo>
                  <a:lnTo>
                    <a:pt x="77" y="407"/>
                  </a:lnTo>
                  <a:lnTo>
                    <a:pt x="77" y="407"/>
                  </a:lnTo>
                  <a:lnTo>
                    <a:pt x="77" y="407"/>
                  </a:lnTo>
                  <a:lnTo>
                    <a:pt x="77" y="407"/>
                  </a:lnTo>
                  <a:lnTo>
                    <a:pt x="77" y="407"/>
                  </a:lnTo>
                  <a:lnTo>
                    <a:pt x="77" y="407"/>
                  </a:lnTo>
                  <a:lnTo>
                    <a:pt x="77" y="402"/>
                  </a:lnTo>
                  <a:lnTo>
                    <a:pt x="77" y="402"/>
                  </a:lnTo>
                  <a:lnTo>
                    <a:pt x="73" y="397"/>
                  </a:lnTo>
                  <a:lnTo>
                    <a:pt x="73" y="392"/>
                  </a:lnTo>
                  <a:lnTo>
                    <a:pt x="68" y="392"/>
                  </a:lnTo>
                  <a:lnTo>
                    <a:pt x="68" y="392"/>
                  </a:lnTo>
                  <a:lnTo>
                    <a:pt x="68" y="392"/>
                  </a:lnTo>
                  <a:lnTo>
                    <a:pt x="63" y="392"/>
                  </a:lnTo>
                  <a:lnTo>
                    <a:pt x="63" y="392"/>
                  </a:lnTo>
                  <a:lnTo>
                    <a:pt x="58" y="397"/>
                  </a:lnTo>
                  <a:lnTo>
                    <a:pt x="58" y="402"/>
                  </a:lnTo>
                  <a:lnTo>
                    <a:pt x="53" y="402"/>
                  </a:lnTo>
                  <a:lnTo>
                    <a:pt x="53" y="402"/>
                  </a:lnTo>
                  <a:lnTo>
                    <a:pt x="53" y="397"/>
                  </a:lnTo>
                  <a:lnTo>
                    <a:pt x="48" y="397"/>
                  </a:lnTo>
                  <a:lnTo>
                    <a:pt x="44" y="397"/>
                  </a:lnTo>
                  <a:lnTo>
                    <a:pt x="44" y="392"/>
                  </a:lnTo>
                  <a:lnTo>
                    <a:pt x="39" y="392"/>
                  </a:lnTo>
                  <a:lnTo>
                    <a:pt x="39" y="392"/>
                  </a:lnTo>
                  <a:lnTo>
                    <a:pt x="44" y="387"/>
                  </a:lnTo>
                  <a:lnTo>
                    <a:pt x="44" y="387"/>
                  </a:lnTo>
                  <a:lnTo>
                    <a:pt x="44" y="387"/>
                  </a:lnTo>
                  <a:lnTo>
                    <a:pt x="48" y="387"/>
                  </a:lnTo>
                  <a:lnTo>
                    <a:pt x="48" y="387"/>
                  </a:lnTo>
                  <a:lnTo>
                    <a:pt x="53" y="387"/>
                  </a:lnTo>
                  <a:lnTo>
                    <a:pt x="53" y="383"/>
                  </a:lnTo>
                  <a:lnTo>
                    <a:pt x="58" y="383"/>
                  </a:lnTo>
                  <a:lnTo>
                    <a:pt x="58" y="378"/>
                  </a:lnTo>
                  <a:lnTo>
                    <a:pt x="58" y="373"/>
                  </a:lnTo>
                  <a:lnTo>
                    <a:pt x="58" y="373"/>
                  </a:lnTo>
                  <a:lnTo>
                    <a:pt x="58" y="363"/>
                  </a:lnTo>
                  <a:lnTo>
                    <a:pt x="58" y="358"/>
                  </a:lnTo>
                  <a:lnTo>
                    <a:pt x="63" y="358"/>
                  </a:lnTo>
                  <a:lnTo>
                    <a:pt x="63" y="358"/>
                  </a:lnTo>
                  <a:lnTo>
                    <a:pt x="63" y="354"/>
                  </a:lnTo>
                  <a:lnTo>
                    <a:pt x="63" y="354"/>
                  </a:lnTo>
                  <a:lnTo>
                    <a:pt x="68" y="354"/>
                  </a:lnTo>
                  <a:lnTo>
                    <a:pt x="68" y="354"/>
                  </a:lnTo>
                  <a:lnTo>
                    <a:pt x="63" y="354"/>
                  </a:lnTo>
                  <a:lnTo>
                    <a:pt x="63" y="349"/>
                  </a:lnTo>
                  <a:lnTo>
                    <a:pt x="63" y="349"/>
                  </a:lnTo>
                  <a:lnTo>
                    <a:pt x="63" y="349"/>
                  </a:lnTo>
                  <a:lnTo>
                    <a:pt x="63" y="344"/>
                  </a:lnTo>
                  <a:lnTo>
                    <a:pt x="63" y="339"/>
                  </a:lnTo>
                  <a:lnTo>
                    <a:pt x="63" y="334"/>
                  </a:lnTo>
                  <a:lnTo>
                    <a:pt x="63" y="329"/>
                  </a:lnTo>
                  <a:lnTo>
                    <a:pt x="63" y="329"/>
                  </a:lnTo>
                  <a:lnTo>
                    <a:pt x="63" y="329"/>
                  </a:lnTo>
                  <a:lnTo>
                    <a:pt x="63" y="329"/>
                  </a:lnTo>
                  <a:lnTo>
                    <a:pt x="63" y="329"/>
                  </a:lnTo>
                  <a:lnTo>
                    <a:pt x="68" y="329"/>
                  </a:lnTo>
                  <a:lnTo>
                    <a:pt x="73" y="329"/>
                  </a:lnTo>
                  <a:lnTo>
                    <a:pt x="73" y="329"/>
                  </a:lnTo>
                  <a:lnTo>
                    <a:pt x="77" y="329"/>
                  </a:lnTo>
                  <a:lnTo>
                    <a:pt x="77" y="329"/>
                  </a:lnTo>
                  <a:lnTo>
                    <a:pt x="77" y="329"/>
                  </a:lnTo>
                  <a:lnTo>
                    <a:pt x="82" y="325"/>
                  </a:lnTo>
                  <a:lnTo>
                    <a:pt x="82" y="325"/>
                  </a:lnTo>
                  <a:lnTo>
                    <a:pt x="87" y="320"/>
                  </a:lnTo>
                  <a:lnTo>
                    <a:pt x="87" y="320"/>
                  </a:lnTo>
                  <a:lnTo>
                    <a:pt x="87" y="320"/>
                  </a:lnTo>
                  <a:lnTo>
                    <a:pt x="87" y="320"/>
                  </a:lnTo>
                  <a:lnTo>
                    <a:pt x="92" y="320"/>
                  </a:lnTo>
                  <a:lnTo>
                    <a:pt x="92" y="320"/>
                  </a:lnTo>
                  <a:lnTo>
                    <a:pt x="92" y="320"/>
                  </a:lnTo>
                  <a:lnTo>
                    <a:pt x="92" y="315"/>
                  </a:lnTo>
                  <a:lnTo>
                    <a:pt x="92" y="315"/>
                  </a:lnTo>
                  <a:lnTo>
                    <a:pt x="92" y="315"/>
                  </a:lnTo>
                  <a:lnTo>
                    <a:pt x="97" y="315"/>
                  </a:lnTo>
                  <a:lnTo>
                    <a:pt x="97" y="310"/>
                  </a:lnTo>
                  <a:lnTo>
                    <a:pt x="97" y="310"/>
                  </a:lnTo>
                  <a:lnTo>
                    <a:pt x="97" y="310"/>
                  </a:lnTo>
                  <a:lnTo>
                    <a:pt x="97" y="310"/>
                  </a:lnTo>
                  <a:lnTo>
                    <a:pt x="97" y="305"/>
                  </a:lnTo>
                  <a:lnTo>
                    <a:pt x="97" y="305"/>
                  </a:lnTo>
                  <a:lnTo>
                    <a:pt x="102" y="305"/>
                  </a:lnTo>
                  <a:lnTo>
                    <a:pt x="102" y="300"/>
                  </a:lnTo>
                  <a:lnTo>
                    <a:pt x="102" y="300"/>
                  </a:lnTo>
                  <a:lnTo>
                    <a:pt x="102" y="300"/>
                  </a:lnTo>
                  <a:lnTo>
                    <a:pt x="107" y="300"/>
                  </a:lnTo>
                  <a:lnTo>
                    <a:pt x="107" y="300"/>
                  </a:lnTo>
                  <a:lnTo>
                    <a:pt x="111" y="300"/>
                  </a:lnTo>
                  <a:lnTo>
                    <a:pt x="111" y="300"/>
                  </a:lnTo>
                  <a:lnTo>
                    <a:pt x="111" y="300"/>
                  </a:lnTo>
                  <a:lnTo>
                    <a:pt x="111" y="296"/>
                  </a:lnTo>
                  <a:lnTo>
                    <a:pt x="111" y="296"/>
                  </a:lnTo>
                  <a:lnTo>
                    <a:pt x="111" y="296"/>
                  </a:lnTo>
                  <a:lnTo>
                    <a:pt x="111" y="296"/>
                  </a:lnTo>
                  <a:lnTo>
                    <a:pt x="111" y="291"/>
                  </a:lnTo>
                  <a:lnTo>
                    <a:pt x="111" y="291"/>
                  </a:lnTo>
                  <a:lnTo>
                    <a:pt x="111" y="286"/>
                  </a:lnTo>
                  <a:lnTo>
                    <a:pt x="111" y="286"/>
                  </a:lnTo>
                  <a:lnTo>
                    <a:pt x="107" y="286"/>
                  </a:lnTo>
                  <a:lnTo>
                    <a:pt x="107" y="281"/>
                  </a:lnTo>
                  <a:lnTo>
                    <a:pt x="107" y="281"/>
                  </a:lnTo>
                  <a:lnTo>
                    <a:pt x="102" y="281"/>
                  </a:lnTo>
                  <a:lnTo>
                    <a:pt x="107" y="281"/>
                  </a:lnTo>
                  <a:lnTo>
                    <a:pt x="102" y="281"/>
                  </a:lnTo>
                  <a:lnTo>
                    <a:pt x="102" y="276"/>
                  </a:lnTo>
                  <a:lnTo>
                    <a:pt x="102" y="276"/>
                  </a:lnTo>
                  <a:lnTo>
                    <a:pt x="97" y="276"/>
                  </a:lnTo>
                  <a:lnTo>
                    <a:pt x="97" y="276"/>
                  </a:lnTo>
                  <a:lnTo>
                    <a:pt x="97" y="276"/>
                  </a:lnTo>
                  <a:lnTo>
                    <a:pt x="92" y="276"/>
                  </a:lnTo>
                  <a:lnTo>
                    <a:pt x="92" y="271"/>
                  </a:lnTo>
                  <a:lnTo>
                    <a:pt x="92" y="271"/>
                  </a:lnTo>
                  <a:lnTo>
                    <a:pt x="92" y="271"/>
                  </a:lnTo>
                  <a:lnTo>
                    <a:pt x="92" y="266"/>
                  </a:lnTo>
                  <a:lnTo>
                    <a:pt x="92" y="266"/>
                  </a:lnTo>
                  <a:lnTo>
                    <a:pt x="92" y="266"/>
                  </a:lnTo>
                  <a:lnTo>
                    <a:pt x="92" y="262"/>
                  </a:lnTo>
                  <a:lnTo>
                    <a:pt x="87" y="262"/>
                  </a:lnTo>
                  <a:lnTo>
                    <a:pt x="87" y="262"/>
                  </a:lnTo>
                  <a:lnTo>
                    <a:pt x="87" y="262"/>
                  </a:lnTo>
                  <a:lnTo>
                    <a:pt x="87" y="262"/>
                  </a:lnTo>
                  <a:lnTo>
                    <a:pt x="82" y="262"/>
                  </a:lnTo>
                  <a:lnTo>
                    <a:pt x="82" y="262"/>
                  </a:lnTo>
                  <a:lnTo>
                    <a:pt x="82" y="262"/>
                  </a:lnTo>
                  <a:lnTo>
                    <a:pt x="82" y="257"/>
                  </a:lnTo>
                  <a:lnTo>
                    <a:pt x="82" y="252"/>
                  </a:lnTo>
                  <a:lnTo>
                    <a:pt x="82" y="252"/>
                  </a:lnTo>
                  <a:lnTo>
                    <a:pt x="77" y="252"/>
                  </a:lnTo>
                  <a:lnTo>
                    <a:pt x="73" y="252"/>
                  </a:lnTo>
                  <a:lnTo>
                    <a:pt x="73" y="247"/>
                  </a:lnTo>
                  <a:lnTo>
                    <a:pt x="73" y="242"/>
                  </a:lnTo>
                  <a:lnTo>
                    <a:pt x="73" y="237"/>
                  </a:lnTo>
                  <a:lnTo>
                    <a:pt x="77" y="233"/>
                  </a:lnTo>
                  <a:lnTo>
                    <a:pt x="77" y="233"/>
                  </a:lnTo>
                  <a:lnTo>
                    <a:pt x="82" y="228"/>
                  </a:lnTo>
                  <a:lnTo>
                    <a:pt x="82" y="228"/>
                  </a:lnTo>
                  <a:lnTo>
                    <a:pt x="87" y="223"/>
                  </a:lnTo>
                  <a:lnTo>
                    <a:pt x="92" y="218"/>
                  </a:lnTo>
                  <a:lnTo>
                    <a:pt x="92" y="213"/>
                  </a:lnTo>
                  <a:lnTo>
                    <a:pt x="97" y="213"/>
                  </a:lnTo>
                  <a:lnTo>
                    <a:pt x="97" y="208"/>
                  </a:lnTo>
                  <a:lnTo>
                    <a:pt x="102" y="204"/>
                  </a:lnTo>
                  <a:lnTo>
                    <a:pt x="102" y="199"/>
                  </a:lnTo>
                  <a:lnTo>
                    <a:pt x="107" y="194"/>
                  </a:lnTo>
                  <a:lnTo>
                    <a:pt x="107" y="184"/>
                  </a:lnTo>
                  <a:lnTo>
                    <a:pt x="111" y="179"/>
                  </a:lnTo>
                  <a:lnTo>
                    <a:pt x="111" y="179"/>
                  </a:lnTo>
                  <a:lnTo>
                    <a:pt x="121" y="170"/>
                  </a:lnTo>
                  <a:lnTo>
                    <a:pt x="121" y="165"/>
                  </a:lnTo>
                  <a:lnTo>
                    <a:pt x="131" y="165"/>
                  </a:lnTo>
                  <a:lnTo>
                    <a:pt x="136" y="160"/>
                  </a:lnTo>
                  <a:lnTo>
                    <a:pt x="145" y="155"/>
                  </a:lnTo>
                  <a:lnTo>
                    <a:pt x="150" y="150"/>
                  </a:lnTo>
                  <a:lnTo>
                    <a:pt x="155" y="146"/>
                  </a:lnTo>
                  <a:lnTo>
                    <a:pt x="160" y="146"/>
                  </a:lnTo>
                  <a:lnTo>
                    <a:pt x="165" y="141"/>
                  </a:lnTo>
                  <a:lnTo>
                    <a:pt x="169" y="141"/>
                  </a:lnTo>
                  <a:lnTo>
                    <a:pt x="179" y="136"/>
                  </a:lnTo>
                  <a:lnTo>
                    <a:pt x="189" y="136"/>
                  </a:lnTo>
                  <a:lnTo>
                    <a:pt x="194" y="136"/>
                  </a:lnTo>
                  <a:lnTo>
                    <a:pt x="198" y="131"/>
                  </a:lnTo>
                  <a:lnTo>
                    <a:pt x="203" y="131"/>
                  </a:lnTo>
                  <a:lnTo>
                    <a:pt x="208" y="126"/>
                  </a:lnTo>
                  <a:lnTo>
                    <a:pt x="213" y="121"/>
                  </a:lnTo>
                  <a:lnTo>
                    <a:pt x="218" y="121"/>
                  </a:lnTo>
                  <a:lnTo>
                    <a:pt x="223" y="121"/>
                  </a:lnTo>
                  <a:lnTo>
                    <a:pt x="228" y="112"/>
                  </a:lnTo>
                  <a:lnTo>
                    <a:pt x="232" y="107"/>
                  </a:lnTo>
                  <a:lnTo>
                    <a:pt x="237" y="97"/>
                  </a:lnTo>
                  <a:lnTo>
                    <a:pt x="242" y="92"/>
                  </a:lnTo>
                  <a:lnTo>
                    <a:pt x="242" y="88"/>
                  </a:lnTo>
                  <a:lnTo>
                    <a:pt x="247" y="88"/>
                  </a:lnTo>
                  <a:lnTo>
                    <a:pt x="247" y="88"/>
                  </a:lnTo>
                  <a:lnTo>
                    <a:pt x="252" y="83"/>
                  </a:lnTo>
                  <a:lnTo>
                    <a:pt x="252" y="83"/>
                  </a:lnTo>
                  <a:lnTo>
                    <a:pt x="257" y="73"/>
                  </a:lnTo>
                  <a:lnTo>
                    <a:pt x="257" y="68"/>
                  </a:lnTo>
                  <a:lnTo>
                    <a:pt x="261" y="63"/>
                  </a:lnTo>
                  <a:lnTo>
                    <a:pt x="261" y="63"/>
                  </a:lnTo>
                  <a:lnTo>
                    <a:pt x="266" y="58"/>
                  </a:lnTo>
                  <a:lnTo>
                    <a:pt x="266" y="54"/>
                  </a:lnTo>
                  <a:lnTo>
                    <a:pt x="271" y="49"/>
                  </a:lnTo>
                  <a:lnTo>
                    <a:pt x="271" y="49"/>
                  </a:lnTo>
                  <a:lnTo>
                    <a:pt x="271" y="49"/>
                  </a:lnTo>
                  <a:lnTo>
                    <a:pt x="271" y="44"/>
                  </a:lnTo>
                  <a:lnTo>
                    <a:pt x="276" y="44"/>
                  </a:lnTo>
                  <a:lnTo>
                    <a:pt x="276" y="39"/>
                  </a:lnTo>
                  <a:lnTo>
                    <a:pt x="281" y="39"/>
                  </a:lnTo>
                  <a:lnTo>
                    <a:pt x="286" y="34"/>
                  </a:lnTo>
                  <a:lnTo>
                    <a:pt x="290" y="29"/>
                  </a:lnTo>
                  <a:lnTo>
                    <a:pt x="295" y="25"/>
                  </a:lnTo>
                  <a:lnTo>
                    <a:pt x="300" y="25"/>
                  </a:lnTo>
                  <a:lnTo>
                    <a:pt x="300" y="20"/>
                  </a:lnTo>
                  <a:lnTo>
                    <a:pt x="305" y="20"/>
                  </a:lnTo>
                  <a:lnTo>
                    <a:pt x="310" y="15"/>
                  </a:lnTo>
                  <a:lnTo>
                    <a:pt x="315" y="10"/>
                  </a:lnTo>
                  <a:lnTo>
                    <a:pt x="315" y="10"/>
                  </a:lnTo>
                  <a:lnTo>
                    <a:pt x="319" y="5"/>
                  </a:lnTo>
                  <a:lnTo>
                    <a:pt x="319" y="5"/>
                  </a:lnTo>
                  <a:lnTo>
                    <a:pt x="324" y="0"/>
                  </a:lnTo>
                  <a:lnTo>
                    <a:pt x="329" y="5"/>
                  </a:lnTo>
                  <a:lnTo>
                    <a:pt x="329" y="5"/>
                  </a:lnTo>
                  <a:lnTo>
                    <a:pt x="329" y="5"/>
                  </a:lnTo>
                  <a:lnTo>
                    <a:pt x="329" y="10"/>
                  </a:lnTo>
                  <a:lnTo>
                    <a:pt x="334" y="10"/>
                  </a:lnTo>
                  <a:lnTo>
                    <a:pt x="334" y="15"/>
                  </a:lnTo>
                  <a:lnTo>
                    <a:pt x="334" y="20"/>
                  </a:lnTo>
                  <a:lnTo>
                    <a:pt x="334" y="20"/>
                  </a:lnTo>
                  <a:lnTo>
                    <a:pt x="334" y="20"/>
                  </a:lnTo>
                  <a:lnTo>
                    <a:pt x="334" y="20"/>
                  </a:lnTo>
                  <a:lnTo>
                    <a:pt x="334" y="25"/>
                  </a:lnTo>
                  <a:lnTo>
                    <a:pt x="339" y="25"/>
                  </a:lnTo>
                  <a:lnTo>
                    <a:pt x="339" y="25"/>
                  </a:lnTo>
                  <a:lnTo>
                    <a:pt x="344" y="25"/>
                  </a:lnTo>
                  <a:lnTo>
                    <a:pt x="344" y="25"/>
                  </a:lnTo>
                  <a:lnTo>
                    <a:pt x="349" y="25"/>
                  </a:lnTo>
                  <a:lnTo>
                    <a:pt x="349" y="20"/>
                  </a:lnTo>
                  <a:lnTo>
                    <a:pt x="353" y="20"/>
                  </a:lnTo>
                  <a:lnTo>
                    <a:pt x="353" y="20"/>
                  </a:lnTo>
                  <a:lnTo>
                    <a:pt x="358" y="20"/>
                  </a:lnTo>
                  <a:lnTo>
                    <a:pt x="358" y="20"/>
                  </a:lnTo>
                  <a:lnTo>
                    <a:pt x="363" y="20"/>
                  </a:lnTo>
                  <a:lnTo>
                    <a:pt x="363" y="20"/>
                  </a:lnTo>
                  <a:lnTo>
                    <a:pt x="363" y="20"/>
                  </a:lnTo>
                  <a:lnTo>
                    <a:pt x="363" y="25"/>
                  </a:lnTo>
                  <a:lnTo>
                    <a:pt x="368" y="25"/>
                  </a:lnTo>
                  <a:lnTo>
                    <a:pt x="368" y="25"/>
                  </a:lnTo>
                  <a:lnTo>
                    <a:pt x="373" y="25"/>
                  </a:lnTo>
                  <a:lnTo>
                    <a:pt x="373" y="25"/>
                  </a:lnTo>
                  <a:lnTo>
                    <a:pt x="368" y="29"/>
                  </a:lnTo>
                  <a:lnTo>
                    <a:pt x="368" y="29"/>
                  </a:lnTo>
                  <a:lnTo>
                    <a:pt x="363" y="29"/>
                  </a:lnTo>
                  <a:lnTo>
                    <a:pt x="363" y="34"/>
                  </a:lnTo>
                  <a:lnTo>
                    <a:pt x="363" y="34"/>
                  </a:lnTo>
                  <a:lnTo>
                    <a:pt x="363" y="34"/>
                  </a:lnTo>
                  <a:lnTo>
                    <a:pt x="363" y="34"/>
                  </a:lnTo>
                  <a:lnTo>
                    <a:pt x="368" y="34"/>
                  </a:lnTo>
                  <a:lnTo>
                    <a:pt x="368" y="34"/>
                  </a:lnTo>
                  <a:lnTo>
                    <a:pt x="368" y="34"/>
                  </a:lnTo>
                  <a:lnTo>
                    <a:pt x="373" y="34"/>
                  </a:lnTo>
                  <a:lnTo>
                    <a:pt x="373" y="34"/>
                  </a:lnTo>
                  <a:lnTo>
                    <a:pt x="373" y="34"/>
                  </a:lnTo>
                  <a:lnTo>
                    <a:pt x="378" y="39"/>
                  </a:lnTo>
                  <a:lnTo>
                    <a:pt x="378" y="39"/>
                  </a:lnTo>
                  <a:lnTo>
                    <a:pt x="378" y="39"/>
                  </a:lnTo>
                  <a:lnTo>
                    <a:pt x="378" y="44"/>
                  </a:lnTo>
                  <a:lnTo>
                    <a:pt x="378" y="44"/>
                  </a:lnTo>
                  <a:lnTo>
                    <a:pt x="378" y="49"/>
                  </a:lnTo>
                  <a:lnTo>
                    <a:pt x="382" y="49"/>
                  </a:lnTo>
                  <a:lnTo>
                    <a:pt x="382" y="49"/>
                  </a:lnTo>
                  <a:lnTo>
                    <a:pt x="382" y="49"/>
                  </a:lnTo>
                  <a:lnTo>
                    <a:pt x="387" y="49"/>
                  </a:lnTo>
                  <a:lnTo>
                    <a:pt x="387" y="49"/>
                  </a:lnTo>
                  <a:lnTo>
                    <a:pt x="392" y="44"/>
                  </a:lnTo>
                  <a:lnTo>
                    <a:pt x="392" y="44"/>
                  </a:lnTo>
                  <a:lnTo>
                    <a:pt x="397" y="44"/>
                  </a:lnTo>
                  <a:lnTo>
                    <a:pt x="397" y="44"/>
                  </a:lnTo>
                  <a:lnTo>
                    <a:pt x="402" y="44"/>
                  </a:lnTo>
                  <a:lnTo>
                    <a:pt x="407" y="49"/>
                  </a:lnTo>
                  <a:lnTo>
                    <a:pt x="407" y="49"/>
                  </a:lnTo>
                  <a:lnTo>
                    <a:pt x="407" y="49"/>
                  </a:lnTo>
                  <a:lnTo>
                    <a:pt x="407" y="49"/>
                  </a:lnTo>
                  <a:lnTo>
                    <a:pt x="407" y="54"/>
                  </a:lnTo>
                  <a:lnTo>
                    <a:pt x="411" y="58"/>
                  </a:lnTo>
                  <a:lnTo>
                    <a:pt x="411" y="63"/>
                  </a:lnTo>
                  <a:lnTo>
                    <a:pt x="411" y="63"/>
                  </a:lnTo>
                  <a:lnTo>
                    <a:pt x="411" y="68"/>
                  </a:lnTo>
                  <a:lnTo>
                    <a:pt x="407" y="68"/>
                  </a:lnTo>
                  <a:lnTo>
                    <a:pt x="407" y="73"/>
                  </a:lnTo>
                  <a:lnTo>
                    <a:pt x="407" y="73"/>
                  </a:lnTo>
                  <a:lnTo>
                    <a:pt x="411" y="73"/>
                  </a:lnTo>
                  <a:lnTo>
                    <a:pt x="416" y="73"/>
                  </a:lnTo>
                  <a:lnTo>
                    <a:pt x="416" y="73"/>
                  </a:lnTo>
                  <a:lnTo>
                    <a:pt x="416" y="78"/>
                  </a:lnTo>
                  <a:close/>
                </a:path>
              </a:pathLst>
            </a:custGeom>
            <a:solidFill>
              <a:srgbClr val="FF0000"/>
            </a:solidFill>
            <a:ln w="3175">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36" name="Freeform 101">
              <a:extLst>
                <a:ext uri="{FF2B5EF4-FFF2-40B4-BE49-F238E27FC236}">
                  <a16:creationId xmlns:a16="http://schemas.microsoft.com/office/drawing/2014/main" xmlns="" id="{7FF11C0E-E920-4A21-93BF-FC20841F6E61}"/>
                </a:ext>
              </a:extLst>
            </p:cNvPr>
            <p:cNvSpPr>
              <a:spLocks/>
            </p:cNvSpPr>
            <p:nvPr/>
          </p:nvSpPr>
          <p:spPr bwMode="auto">
            <a:xfrm>
              <a:off x="10334572" y="2395263"/>
              <a:ext cx="402935" cy="379751"/>
            </a:xfrm>
            <a:custGeom>
              <a:avLst/>
              <a:gdLst>
                <a:gd name="T0" fmla="*/ 344 w 421"/>
                <a:gd name="T1" fmla="*/ 222 h 445"/>
                <a:gd name="T2" fmla="*/ 329 w 421"/>
                <a:gd name="T3" fmla="*/ 227 h 445"/>
                <a:gd name="T4" fmla="*/ 315 w 421"/>
                <a:gd name="T5" fmla="*/ 247 h 445"/>
                <a:gd name="T6" fmla="*/ 325 w 421"/>
                <a:gd name="T7" fmla="*/ 271 h 445"/>
                <a:gd name="T8" fmla="*/ 354 w 421"/>
                <a:gd name="T9" fmla="*/ 281 h 445"/>
                <a:gd name="T10" fmla="*/ 349 w 421"/>
                <a:gd name="T11" fmla="*/ 305 h 445"/>
                <a:gd name="T12" fmla="*/ 329 w 421"/>
                <a:gd name="T13" fmla="*/ 314 h 445"/>
                <a:gd name="T14" fmla="*/ 339 w 421"/>
                <a:gd name="T15" fmla="*/ 339 h 445"/>
                <a:gd name="T16" fmla="*/ 354 w 421"/>
                <a:gd name="T17" fmla="*/ 329 h 445"/>
                <a:gd name="T18" fmla="*/ 383 w 421"/>
                <a:gd name="T19" fmla="*/ 353 h 445"/>
                <a:gd name="T20" fmla="*/ 373 w 421"/>
                <a:gd name="T21" fmla="*/ 358 h 445"/>
                <a:gd name="T22" fmla="*/ 368 w 421"/>
                <a:gd name="T23" fmla="*/ 368 h 445"/>
                <a:gd name="T24" fmla="*/ 354 w 421"/>
                <a:gd name="T25" fmla="*/ 372 h 445"/>
                <a:gd name="T26" fmla="*/ 363 w 421"/>
                <a:gd name="T27" fmla="*/ 382 h 445"/>
                <a:gd name="T28" fmla="*/ 358 w 421"/>
                <a:gd name="T29" fmla="*/ 392 h 445"/>
                <a:gd name="T30" fmla="*/ 354 w 421"/>
                <a:gd name="T31" fmla="*/ 406 h 445"/>
                <a:gd name="T32" fmla="*/ 339 w 421"/>
                <a:gd name="T33" fmla="*/ 421 h 445"/>
                <a:gd name="T34" fmla="*/ 320 w 421"/>
                <a:gd name="T35" fmla="*/ 430 h 445"/>
                <a:gd name="T36" fmla="*/ 305 w 421"/>
                <a:gd name="T37" fmla="*/ 426 h 445"/>
                <a:gd name="T38" fmla="*/ 281 w 421"/>
                <a:gd name="T39" fmla="*/ 416 h 445"/>
                <a:gd name="T40" fmla="*/ 266 w 421"/>
                <a:gd name="T41" fmla="*/ 421 h 445"/>
                <a:gd name="T42" fmla="*/ 247 w 421"/>
                <a:gd name="T43" fmla="*/ 416 h 445"/>
                <a:gd name="T44" fmla="*/ 237 w 421"/>
                <a:gd name="T45" fmla="*/ 406 h 445"/>
                <a:gd name="T46" fmla="*/ 223 w 421"/>
                <a:gd name="T47" fmla="*/ 411 h 445"/>
                <a:gd name="T48" fmla="*/ 208 w 421"/>
                <a:gd name="T49" fmla="*/ 406 h 445"/>
                <a:gd name="T50" fmla="*/ 204 w 421"/>
                <a:gd name="T51" fmla="*/ 406 h 445"/>
                <a:gd name="T52" fmla="*/ 184 w 421"/>
                <a:gd name="T53" fmla="*/ 421 h 445"/>
                <a:gd name="T54" fmla="*/ 155 w 421"/>
                <a:gd name="T55" fmla="*/ 411 h 445"/>
                <a:gd name="T56" fmla="*/ 121 w 421"/>
                <a:gd name="T57" fmla="*/ 426 h 445"/>
                <a:gd name="T58" fmla="*/ 102 w 421"/>
                <a:gd name="T59" fmla="*/ 421 h 445"/>
                <a:gd name="T60" fmla="*/ 83 w 421"/>
                <a:gd name="T61" fmla="*/ 440 h 445"/>
                <a:gd name="T62" fmla="*/ 92 w 421"/>
                <a:gd name="T63" fmla="*/ 426 h 445"/>
                <a:gd name="T64" fmla="*/ 63 w 421"/>
                <a:gd name="T65" fmla="*/ 435 h 445"/>
                <a:gd name="T66" fmla="*/ 10 w 421"/>
                <a:gd name="T67" fmla="*/ 421 h 445"/>
                <a:gd name="T68" fmla="*/ 15 w 421"/>
                <a:gd name="T69" fmla="*/ 387 h 445"/>
                <a:gd name="T70" fmla="*/ 39 w 421"/>
                <a:gd name="T71" fmla="*/ 348 h 445"/>
                <a:gd name="T72" fmla="*/ 58 w 421"/>
                <a:gd name="T73" fmla="*/ 339 h 445"/>
                <a:gd name="T74" fmla="*/ 83 w 421"/>
                <a:gd name="T75" fmla="*/ 339 h 445"/>
                <a:gd name="T76" fmla="*/ 97 w 421"/>
                <a:gd name="T77" fmla="*/ 329 h 445"/>
                <a:gd name="T78" fmla="*/ 97 w 421"/>
                <a:gd name="T79" fmla="*/ 305 h 445"/>
                <a:gd name="T80" fmla="*/ 87 w 421"/>
                <a:gd name="T81" fmla="*/ 295 h 445"/>
                <a:gd name="T82" fmla="*/ 39 w 421"/>
                <a:gd name="T83" fmla="*/ 276 h 445"/>
                <a:gd name="T84" fmla="*/ 73 w 421"/>
                <a:gd name="T85" fmla="*/ 256 h 445"/>
                <a:gd name="T86" fmla="*/ 97 w 421"/>
                <a:gd name="T87" fmla="*/ 232 h 445"/>
                <a:gd name="T88" fmla="*/ 116 w 421"/>
                <a:gd name="T89" fmla="*/ 184 h 445"/>
                <a:gd name="T90" fmla="*/ 145 w 421"/>
                <a:gd name="T91" fmla="*/ 169 h 445"/>
                <a:gd name="T92" fmla="*/ 170 w 421"/>
                <a:gd name="T93" fmla="*/ 126 h 445"/>
                <a:gd name="T94" fmla="*/ 170 w 421"/>
                <a:gd name="T95" fmla="*/ 111 h 445"/>
                <a:gd name="T96" fmla="*/ 179 w 421"/>
                <a:gd name="T97" fmla="*/ 82 h 445"/>
                <a:gd name="T98" fmla="*/ 213 w 421"/>
                <a:gd name="T99" fmla="*/ 73 h 445"/>
                <a:gd name="T100" fmla="*/ 233 w 421"/>
                <a:gd name="T101" fmla="*/ 63 h 445"/>
                <a:gd name="T102" fmla="*/ 286 w 421"/>
                <a:gd name="T103" fmla="*/ 58 h 445"/>
                <a:gd name="T104" fmla="*/ 378 w 421"/>
                <a:gd name="T105" fmla="*/ 10 h 445"/>
                <a:gd name="T106" fmla="*/ 402 w 421"/>
                <a:gd name="T107" fmla="*/ 19 h 445"/>
                <a:gd name="T108" fmla="*/ 421 w 421"/>
                <a:gd name="T109" fmla="*/ 44 h 445"/>
                <a:gd name="T110" fmla="*/ 407 w 421"/>
                <a:gd name="T111" fmla="*/ 63 h 445"/>
                <a:gd name="T112" fmla="*/ 373 w 421"/>
                <a:gd name="T113" fmla="*/ 77 h 445"/>
                <a:gd name="T114" fmla="*/ 368 w 421"/>
                <a:gd name="T115" fmla="*/ 111 h 445"/>
                <a:gd name="T116" fmla="*/ 363 w 421"/>
                <a:gd name="T117" fmla="*/ 150 h 445"/>
                <a:gd name="T118" fmla="*/ 387 w 421"/>
                <a:gd name="T119" fmla="*/ 155 h 445"/>
                <a:gd name="T120" fmla="*/ 378 w 421"/>
                <a:gd name="T121" fmla="*/ 174 h 445"/>
                <a:gd name="T122" fmla="*/ 373 w 421"/>
                <a:gd name="T123" fmla="*/ 1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1" h="445">
                  <a:moveTo>
                    <a:pt x="354" y="213"/>
                  </a:moveTo>
                  <a:lnTo>
                    <a:pt x="354" y="213"/>
                  </a:lnTo>
                  <a:lnTo>
                    <a:pt x="354" y="218"/>
                  </a:lnTo>
                  <a:lnTo>
                    <a:pt x="354" y="218"/>
                  </a:lnTo>
                  <a:lnTo>
                    <a:pt x="354" y="218"/>
                  </a:lnTo>
                  <a:lnTo>
                    <a:pt x="349" y="218"/>
                  </a:lnTo>
                  <a:lnTo>
                    <a:pt x="349" y="218"/>
                  </a:lnTo>
                  <a:lnTo>
                    <a:pt x="349" y="222"/>
                  </a:lnTo>
                  <a:lnTo>
                    <a:pt x="349" y="222"/>
                  </a:lnTo>
                  <a:lnTo>
                    <a:pt x="349" y="222"/>
                  </a:lnTo>
                  <a:lnTo>
                    <a:pt x="349" y="222"/>
                  </a:lnTo>
                  <a:lnTo>
                    <a:pt x="349" y="222"/>
                  </a:lnTo>
                  <a:lnTo>
                    <a:pt x="349" y="222"/>
                  </a:lnTo>
                  <a:lnTo>
                    <a:pt x="349" y="222"/>
                  </a:lnTo>
                  <a:lnTo>
                    <a:pt x="349" y="222"/>
                  </a:lnTo>
                  <a:lnTo>
                    <a:pt x="344" y="227"/>
                  </a:lnTo>
                  <a:lnTo>
                    <a:pt x="344" y="227"/>
                  </a:lnTo>
                  <a:lnTo>
                    <a:pt x="344" y="222"/>
                  </a:lnTo>
                  <a:lnTo>
                    <a:pt x="344" y="222"/>
                  </a:lnTo>
                  <a:lnTo>
                    <a:pt x="344" y="222"/>
                  </a:lnTo>
                  <a:lnTo>
                    <a:pt x="339" y="222"/>
                  </a:lnTo>
                  <a:lnTo>
                    <a:pt x="339" y="227"/>
                  </a:lnTo>
                  <a:lnTo>
                    <a:pt x="339" y="227"/>
                  </a:lnTo>
                  <a:lnTo>
                    <a:pt x="339" y="227"/>
                  </a:lnTo>
                  <a:lnTo>
                    <a:pt x="339" y="227"/>
                  </a:lnTo>
                  <a:lnTo>
                    <a:pt x="339" y="227"/>
                  </a:lnTo>
                  <a:lnTo>
                    <a:pt x="339" y="227"/>
                  </a:lnTo>
                  <a:lnTo>
                    <a:pt x="339" y="227"/>
                  </a:lnTo>
                  <a:lnTo>
                    <a:pt x="339" y="232"/>
                  </a:lnTo>
                  <a:lnTo>
                    <a:pt x="339" y="232"/>
                  </a:lnTo>
                  <a:lnTo>
                    <a:pt x="339" y="232"/>
                  </a:lnTo>
                  <a:lnTo>
                    <a:pt x="334" y="227"/>
                  </a:lnTo>
                  <a:lnTo>
                    <a:pt x="334" y="227"/>
                  </a:lnTo>
                  <a:lnTo>
                    <a:pt x="334" y="227"/>
                  </a:lnTo>
                  <a:lnTo>
                    <a:pt x="334" y="227"/>
                  </a:lnTo>
                  <a:lnTo>
                    <a:pt x="334" y="227"/>
                  </a:lnTo>
                  <a:lnTo>
                    <a:pt x="329" y="227"/>
                  </a:lnTo>
                  <a:lnTo>
                    <a:pt x="329" y="227"/>
                  </a:lnTo>
                  <a:lnTo>
                    <a:pt x="329" y="227"/>
                  </a:lnTo>
                  <a:lnTo>
                    <a:pt x="329" y="227"/>
                  </a:lnTo>
                  <a:lnTo>
                    <a:pt x="329" y="232"/>
                  </a:lnTo>
                  <a:lnTo>
                    <a:pt x="329" y="232"/>
                  </a:lnTo>
                  <a:lnTo>
                    <a:pt x="329" y="232"/>
                  </a:lnTo>
                  <a:lnTo>
                    <a:pt x="329" y="232"/>
                  </a:lnTo>
                  <a:lnTo>
                    <a:pt x="329" y="232"/>
                  </a:lnTo>
                  <a:lnTo>
                    <a:pt x="329" y="232"/>
                  </a:lnTo>
                  <a:lnTo>
                    <a:pt x="329" y="237"/>
                  </a:lnTo>
                  <a:lnTo>
                    <a:pt x="329" y="237"/>
                  </a:lnTo>
                  <a:lnTo>
                    <a:pt x="329" y="237"/>
                  </a:lnTo>
                  <a:lnTo>
                    <a:pt x="329" y="237"/>
                  </a:lnTo>
                  <a:lnTo>
                    <a:pt x="325" y="242"/>
                  </a:lnTo>
                  <a:lnTo>
                    <a:pt x="325" y="242"/>
                  </a:lnTo>
                  <a:lnTo>
                    <a:pt x="325" y="242"/>
                  </a:lnTo>
                  <a:lnTo>
                    <a:pt x="320" y="247"/>
                  </a:lnTo>
                  <a:lnTo>
                    <a:pt x="320" y="247"/>
                  </a:lnTo>
                  <a:lnTo>
                    <a:pt x="315" y="247"/>
                  </a:lnTo>
                  <a:lnTo>
                    <a:pt x="315" y="247"/>
                  </a:lnTo>
                  <a:lnTo>
                    <a:pt x="315" y="247"/>
                  </a:lnTo>
                  <a:lnTo>
                    <a:pt x="315" y="247"/>
                  </a:lnTo>
                  <a:lnTo>
                    <a:pt x="315" y="247"/>
                  </a:lnTo>
                  <a:lnTo>
                    <a:pt x="315" y="252"/>
                  </a:lnTo>
                  <a:lnTo>
                    <a:pt x="315" y="252"/>
                  </a:lnTo>
                  <a:lnTo>
                    <a:pt x="310" y="252"/>
                  </a:lnTo>
                  <a:lnTo>
                    <a:pt x="310" y="252"/>
                  </a:lnTo>
                  <a:lnTo>
                    <a:pt x="310" y="256"/>
                  </a:lnTo>
                  <a:lnTo>
                    <a:pt x="310" y="256"/>
                  </a:lnTo>
                  <a:lnTo>
                    <a:pt x="310" y="256"/>
                  </a:lnTo>
                  <a:lnTo>
                    <a:pt x="310" y="261"/>
                  </a:lnTo>
                  <a:lnTo>
                    <a:pt x="315" y="261"/>
                  </a:lnTo>
                  <a:lnTo>
                    <a:pt x="315" y="266"/>
                  </a:lnTo>
                  <a:lnTo>
                    <a:pt x="315" y="266"/>
                  </a:lnTo>
                  <a:lnTo>
                    <a:pt x="320" y="266"/>
                  </a:lnTo>
                  <a:lnTo>
                    <a:pt x="320" y="266"/>
                  </a:lnTo>
                  <a:lnTo>
                    <a:pt x="320" y="266"/>
                  </a:lnTo>
                  <a:lnTo>
                    <a:pt x="325" y="266"/>
                  </a:lnTo>
                  <a:lnTo>
                    <a:pt x="325" y="271"/>
                  </a:lnTo>
                  <a:lnTo>
                    <a:pt x="329" y="271"/>
                  </a:lnTo>
                  <a:lnTo>
                    <a:pt x="329" y="271"/>
                  </a:lnTo>
                  <a:lnTo>
                    <a:pt x="329" y="271"/>
                  </a:lnTo>
                  <a:lnTo>
                    <a:pt x="334" y="271"/>
                  </a:lnTo>
                  <a:lnTo>
                    <a:pt x="334" y="276"/>
                  </a:lnTo>
                  <a:lnTo>
                    <a:pt x="334" y="281"/>
                  </a:lnTo>
                  <a:lnTo>
                    <a:pt x="339" y="281"/>
                  </a:lnTo>
                  <a:lnTo>
                    <a:pt x="339" y="281"/>
                  </a:lnTo>
                  <a:lnTo>
                    <a:pt x="339" y="281"/>
                  </a:lnTo>
                  <a:lnTo>
                    <a:pt x="339" y="281"/>
                  </a:lnTo>
                  <a:lnTo>
                    <a:pt x="344" y="276"/>
                  </a:lnTo>
                  <a:lnTo>
                    <a:pt x="349" y="276"/>
                  </a:lnTo>
                  <a:lnTo>
                    <a:pt x="354" y="276"/>
                  </a:lnTo>
                  <a:lnTo>
                    <a:pt x="354" y="276"/>
                  </a:lnTo>
                  <a:lnTo>
                    <a:pt x="354" y="276"/>
                  </a:lnTo>
                  <a:lnTo>
                    <a:pt x="354" y="281"/>
                  </a:lnTo>
                  <a:lnTo>
                    <a:pt x="354" y="281"/>
                  </a:lnTo>
                  <a:lnTo>
                    <a:pt x="354" y="281"/>
                  </a:lnTo>
                  <a:lnTo>
                    <a:pt x="354" y="281"/>
                  </a:lnTo>
                  <a:lnTo>
                    <a:pt x="354" y="281"/>
                  </a:lnTo>
                  <a:lnTo>
                    <a:pt x="354" y="281"/>
                  </a:lnTo>
                  <a:lnTo>
                    <a:pt x="354" y="285"/>
                  </a:lnTo>
                  <a:lnTo>
                    <a:pt x="354" y="285"/>
                  </a:lnTo>
                  <a:lnTo>
                    <a:pt x="354" y="285"/>
                  </a:lnTo>
                  <a:lnTo>
                    <a:pt x="349" y="285"/>
                  </a:lnTo>
                  <a:lnTo>
                    <a:pt x="349" y="285"/>
                  </a:lnTo>
                  <a:lnTo>
                    <a:pt x="349" y="285"/>
                  </a:lnTo>
                  <a:lnTo>
                    <a:pt x="349" y="290"/>
                  </a:lnTo>
                  <a:lnTo>
                    <a:pt x="349" y="290"/>
                  </a:lnTo>
                  <a:lnTo>
                    <a:pt x="349" y="290"/>
                  </a:lnTo>
                  <a:lnTo>
                    <a:pt x="349" y="290"/>
                  </a:lnTo>
                  <a:lnTo>
                    <a:pt x="349" y="295"/>
                  </a:lnTo>
                  <a:lnTo>
                    <a:pt x="354" y="295"/>
                  </a:lnTo>
                  <a:lnTo>
                    <a:pt x="354" y="300"/>
                  </a:lnTo>
                  <a:lnTo>
                    <a:pt x="354" y="300"/>
                  </a:lnTo>
                  <a:lnTo>
                    <a:pt x="354" y="300"/>
                  </a:lnTo>
                  <a:lnTo>
                    <a:pt x="354" y="300"/>
                  </a:lnTo>
                  <a:lnTo>
                    <a:pt x="349" y="305"/>
                  </a:lnTo>
                  <a:lnTo>
                    <a:pt x="344" y="305"/>
                  </a:lnTo>
                  <a:lnTo>
                    <a:pt x="339" y="305"/>
                  </a:lnTo>
                  <a:lnTo>
                    <a:pt x="334" y="310"/>
                  </a:lnTo>
                  <a:lnTo>
                    <a:pt x="334" y="310"/>
                  </a:lnTo>
                  <a:lnTo>
                    <a:pt x="334" y="310"/>
                  </a:lnTo>
                  <a:lnTo>
                    <a:pt x="334" y="310"/>
                  </a:lnTo>
                  <a:lnTo>
                    <a:pt x="334" y="310"/>
                  </a:lnTo>
                  <a:lnTo>
                    <a:pt x="334" y="310"/>
                  </a:lnTo>
                  <a:lnTo>
                    <a:pt x="334" y="310"/>
                  </a:lnTo>
                  <a:lnTo>
                    <a:pt x="334" y="310"/>
                  </a:lnTo>
                  <a:lnTo>
                    <a:pt x="334" y="314"/>
                  </a:lnTo>
                  <a:lnTo>
                    <a:pt x="334" y="314"/>
                  </a:lnTo>
                  <a:lnTo>
                    <a:pt x="334" y="314"/>
                  </a:lnTo>
                  <a:lnTo>
                    <a:pt x="334" y="314"/>
                  </a:lnTo>
                  <a:lnTo>
                    <a:pt x="334" y="314"/>
                  </a:lnTo>
                  <a:lnTo>
                    <a:pt x="334" y="314"/>
                  </a:lnTo>
                  <a:lnTo>
                    <a:pt x="334" y="314"/>
                  </a:lnTo>
                  <a:lnTo>
                    <a:pt x="334" y="314"/>
                  </a:lnTo>
                  <a:lnTo>
                    <a:pt x="329" y="314"/>
                  </a:lnTo>
                  <a:lnTo>
                    <a:pt x="329" y="314"/>
                  </a:lnTo>
                  <a:lnTo>
                    <a:pt x="329" y="314"/>
                  </a:lnTo>
                  <a:lnTo>
                    <a:pt x="329" y="314"/>
                  </a:lnTo>
                  <a:lnTo>
                    <a:pt x="329" y="314"/>
                  </a:lnTo>
                  <a:lnTo>
                    <a:pt x="329" y="319"/>
                  </a:lnTo>
                  <a:lnTo>
                    <a:pt x="325" y="319"/>
                  </a:lnTo>
                  <a:lnTo>
                    <a:pt x="325" y="319"/>
                  </a:lnTo>
                  <a:lnTo>
                    <a:pt x="329" y="324"/>
                  </a:lnTo>
                  <a:lnTo>
                    <a:pt x="329" y="324"/>
                  </a:lnTo>
                  <a:lnTo>
                    <a:pt x="329" y="324"/>
                  </a:lnTo>
                  <a:lnTo>
                    <a:pt x="329" y="324"/>
                  </a:lnTo>
                  <a:lnTo>
                    <a:pt x="329" y="329"/>
                  </a:lnTo>
                  <a:lnTo>
                    <a:pt x="329" y="329"/>
                  </a:lnTo>
                  <a:lnTo>
                    <a:pt x="329" y="334"/>
                  </a:lnTo>
                  <a:lnTo>
                    <a:pt x="329" y="334"/>
                  </a:lnTo>
                  <a:lnTo>
                    <a:pt x="329" y="334"/>
                  </a:lnTo>
                  <a:lnTo>
                    <a:pt x="334" y="334"/>
                  </a:lnTo>
                  <a:lnTo>
                    <a:pt x="334" y="334"/>
                  </a:lnTo>
                  <a:lnTo>
                    <a:pt x="339" y="339"/>
                  </a:lnTo>
                  <a:lnTo>
                    <a:pt x="339" y="339"/>
                  </a:lnTo>
                  <a:lnTo>
                    <a:pt x="339" y="339"/>
                  </a:lnTo>
                  <a:lnTo>
                    <a:pt x="339" y="339"/>
                  </a:lnTo>
                  <a:lnTo>
                    <a:pt x="344" y="339"/>
                  </a:lnTo>
                  <a:lnTo>
                    <a:pt x="344" y="334"/>
                  </a:lnTo>
                  <a:lnTo>
                    <a:pt x="344" y="334"/>
                  </a:lnTo>
                  <a:lnTo>
                    <a:pt x="344" y="339"/>
                  </a:lnTo>
                  <a:lnTo>
                    <a:pt x="349" y="339"/>
                  </a:lnTo>
                  <a:lnTo>
                    <a:pt x="349" y="339"/>
                  </a:lnTo>
                  <a:lnTo>
                    <a:pt x="349" y="339"/>
                  </a:lnTo>
                  <a:lnTo>
                    <a:pt x="349" y="334"/>
                  </a:lnTo>
                  <a:lnTo>
                    <a:pt x="349" y="334"/>
                  </a:lnTo>
                  <a:lnTo>
                    <a:pt x="349" y="334"/>
                  </a:lnTo>
                  <a:lnTo>
                    <a:pt x="349" y="329"/>
                  </a:lnTo>
                  <a:lnTo>
                    <a:pt x="349" y="329"/>
                  </a:lnTo>
                  <a:lnTo>
                    <a:pt x="349" y="329"/>
                  </a:lnTo>
                  <a:lnTo>
                    <a:pt x="354" y="329"/>
                  </a:lnTo>
                  <a:lnTo>
                    <a:pt x="354" y="329"/>
                  </a:lnTo>
                  <a:lnTo>
                    <a:pt x="354" y="329"/>
                  </a:lnTo>
                  <a:lnTo>
                    <a:pt x="354" y="329"/>
                  </a:lnTo>
                  <a:lnTo>
                    <a:pt x="354" y="329"/>
                  </a:lnTo>
                  <a:lnTo>
                    <a:pt x="368" y="329"/>
                  </a:lnTo>
                  <a:lnTo>
                    <a:pt x="368" y="329"/>
                  </a:lnTo>
                  <a:lnTo>
                    <a:pt x="373" y="329"/>
                  </a:lnTo>
                  <a:lnTo>
                    <a:pt x="373" y="334"/>
                  </a:lnTo>
                  <a:lnTo>
                    <a:pt x="373" y="334"/>
                  </a:lnTo>
                  <a:lnTo>
                    <a:pt x="373" y="334"/>
                  </a:lnTo>
                  <a:lnTo>
                    <a:pt x="378" y="334"/>
                  </a:lnTo>
                  <a:lnTo>
                    <a:pt x="378" y="339"/>
                  </a:lnTo>
                  <a:lnTo>
                    <a:pt x="378" y="339"/>
                  </a:lnTo>
                  <a:lnTo>
                    <a:pt x="378" y="343"/>
                  </a:lnTo>
                  <a:lnTo>
                    <a:pt x="378" y="343"/>
                  </a:lnTo>
                  <a:lnTo>
                    <a:pt x="383" y="348"/>
                  </a:lnTo>
                  <a:lnTo>
                    <a:pt x="383" y="348"/>
                  </a:lnTo>
                  <a:lnTo>
                    <a:pt x="383" y="348"/>
                  </a:lnTo>
                  <a:lnTo>
                    <a:pt x="383" y="348"/>
                  </a:lnTo>
                  <a:lnTo>
                    <a:pt x="383" y="353"/>
                  </a:lnTo>
                  <a:lnTo>
                    <a:pt x="383" y="353"/>
                  </a:lnTo>
                  <a:lnTo>
                    <a:pt x="383" y="353"/>
                  </a:lnTo>
                  <a:lnTo>
                    <a:pt x="383" y="353"/>
                  </a:lnTo>
                  <a:lnTo>
                    <a:pt x="383" y="353"/>
                  </a:lnTo>
                  <a:lnTo>
                    <a:pt x="378" y="353"/>
                  </a:lnTo>
                  <a:lnTo>
                    <a:pt x="378" y="353"/>
                  </a:lnTo>
                  <a:lnTo>
                    <a:pt x="378" y="353"/>
                  </a:lnTo>
                  <a:lnTo>
                    <a:pt x="378" y="353"/>
                  </a:lnTo>
                  <a:lnTo>
                    <a:pt x="378" y="353"/>
                  </a:lnTo>
                  <a:lnTo>
                    <a:pt x="378" y="353"/>
                  </a:lnTo>
                  <a:lnTo>
                    <a:pt x="378" y="353"/>
                  </a:lnTo>
                  <a:lnTo>
                    <a:pt x="378" y="353"/>
                  </a:lnTo>
                  <a:lnTo>
                    <a:pt x="378" y="353"/>
                  </a:lnTo>
                  <a:lnTo>
                    <a:pt x="373" y="353"/>
                  </a:lnTo>
                  <a:lnTo>
                    <a:pt x="373" y="353"/>
                  </a:lnTo>
                  <a:lnTo>
                    <a:pt x="373" y="353"/>
                  </a:lnTo>
                  <a:lnTo>
                    <a:pt x="373" y="353"/>
                  </a:lnTo>
                  <a:lnTo>
                    <a:pt x="373" y="358"/>
                  </a:lnTo>
                  <a:lnTo>
                    <a:pt x="373" y="358"/>
                  </a:lnTo>
                  <a:lnTo>
                    <a:pt x="373" y="358"/>
                  </a:lnTo>
                  <a:lnTo>
                    <a:pt x="373" y="358"/>
                  </a:lnTo>
                  <a:lnTo>
                    <a:pt x="373" y="358"/>
                  </a:lnTo>
                  <a:lnTo>
                    <a:pt x="373" y="358"/>
                  </a:lnTo>
                  <a:lnTo>
                    <a:pt x="373" y="358"/>
                  </a:lnTo>
                  <a:lnTo>
                    <a:pt x="373" y="358"/>
                  </a:lnTo>
                  <a:lnTo>
                    <a:pt x="368" y="358"/>
                  </a:lnTo>
                  <a:lnTo>
                    <a:pt x="368" y="358"/>
                  </a:lnTo>
                  <a:lnTo>
                    <a:pt x="368" y="358"/>
                  </a:lnTo>
                  <a:lnTo>
                    <a:pt x="368" y="358"/>
                  </a:lnTo>
                  <a:lnTo>
                    <a:pt x="368" y="358"/>
                  </a:lnTo>
                  <a:lnTo>
                    <a:pt x="363" y="363"/>
                  </a:lnTo>
                  <a:lnTo>
                    <a:pt x="363" y="363"/>
                  </a:lnTo>
                  <a:lnTo>
                    <a:pt x="363" y="363"/>
                  </a:lnTo>
                  <a:lnTo>
                    <a:pt x="368" y="363"/>
                  </a:lnTo>
                  <a:lnTo>
                    <a:pt x="368" y="363"/>
                  </a:lnTo>
                  <a:lnTo>
                    <a:pt x="368" y="363"/>
                  </a:lnTo>
                  <a:lnTo>
                    <a:pt x="368" y="363"/>
                  </a:lnTo>
                  <a:lnTo>
                    <a:pt x="368" y="363"/>
                  </a:lnTo>
                  <a:lnTo>
                    <a:pt x="368" y="368"/>
                  </a:lnTo>
                  <a:lnTo>
                    <a:pt x="363" y="368"/>
                  </a:lnTo>
                  <a:lnTo>
                    <a:pt x="363" y="368"/>
                  </a:lnTo>
                  <a:lnTo>
                    <a:pt x="363" y="368"/>
                  </a:lnTo>
                  <a:lnTo>
                    <a:pt x="363" y="372"/>
                  </a:lnTo>
                  <a:lnTo>
                    <a:pt x="368" y="372"/>
                  </a:lnTo>
                  <a:lnTo>
                    <a:pt x="368" y="372"/>
                  </a:lnTo>
                  <a:lnTo>
                    <a:pt x="368" y="372"/>
                  </a:lnTo>
                  <a:lnTo>
                    <a:pt x="368" y="372"/>
                  </a:lnTo>
                  <a:lnTo>
                    <a:pt x="368" y="372"/>
                  </a:lnTo>
                  <a:lnTo>
                    <a:pt x="363" y="372"/>
                  </a:lnTo>
                  <a:lnTo>
                    <a:pt x="363" y="372"/>
                  </a:lnTo>
                  <a:lnTo>
                    <a:pt x="363" y="372"/>
                  </a:lnTo>
                  <a:lnTo>
                    <a:pt x="363" y="372"/>
                  </a:lnTo>
                  <a:lnTo>
                    <a:pt x="358" y="372"/>
                  </a:lnTo>
                  <a:lnTo>
                    <a:pt x="358" y="368"/>
                  </a:lnTo>
                  <a:lnTo>
                    <a:pt x="358" y="372"/>
                  </a:lnTo>
                  <a:lnTo>
                    <a:pt x="354" y="372"/>
                  </a:lnTo>
                  <a:lnTo>
                    <a:pt x="354" y="372"/>
                  </a:lnTo>
                  <a:lnTo>
                    <a:pt x="354" y="372"/>
                  </a:lnTo>
                  <a:lnTo>
                    <a:pt x="354" y="372"/>
                  </a:lnTo>
                  <a:lnTo>
                    <a:pt x="354" y="377"/>
                  </a:lnTo>
                  <a:lnTo>
                    <a:pt x="354" y="377"/>
                  </a:lnTo>
                  <a:lnTo>
                    <a:pt x="349" y="377"/>
                  </a:lnTo>
                  <a:lnTo>
                    <a:pt x="349" y="377"/>
                  </a:lnTo>
                  <a:lnTo>
                    <a:pt x="349" y="377"/>
                  </a:lnTo>
                  <a:lnTo>
                    <a:pt x="349" y="377"/>
                  </a:lnTo>
                  <a:lnTo>
                    <a:pt x="349" y="382"/>
                  </a:lnTo>
                  <a:lnTo>
                    <a:pt x="349" y="382"/>
                  </a:lnTo>
                  <a:lnTo>
                    <a:pt x="349" y="377"/>
                  </a:lnTo>
                  <a:lnTo>
                    <a:pt x="354" y="377"/>
                  </a:lnTo>
                  <a:lnTo>
                    <a:pt x="354" y="377"/>
                  </a:lnTo>
                  <a:lnTo>
                    <a:pt x="354" y="377"/>
                  </a:lnTo>
                  <a:lnTo>
                    <a:pt x="354" y="382"/>
                  </a:lnTo>
                  <a:lnTo>
                    <a:pt x="358" y="382"/>
                  </a:lnTo>
                  <a:lnTo>
                    <a:pt x="358" y="382"/>
                  </a:lnTo>
                  <a:lnTo>
                    <a:pt x="358" y="382"/>
                  </a:lnTo>
                  <a:lnTo>
                    <a:pt x="358" y="382"/>
                  </a:lnTo>
                  <a:lnTo>
                    <a:pt x="363" y="382"/>
                  </a:lnTo>
                  <a:lnTo>
                    <a:pt x="363" y="382"/>
                  </a:lnTo>
                  <a:lnTo>
                    <a:pt x="363" y="382"/>
                  </a:lnTo>
                  <a:lnTo>
                    <a:pt x="368" y="382"/>
                  </a:lnTo>
                  <a:lnTo>
                    <a:pt x="368" y="382"/>
                  </a:lnTo>
                  <a:lnTo>
                    <a:pt x="368" y="382"/>
                  </a:lnTo>
                  <a:lnTo>
                    <a:pt x="368" y="382"/>
                  </a:lnTo>
                  <a:lnTo>
                    <a:pt x="368" y="382"/>
                  </a:lnTo>
                  <a:lnTo>
                    <a:pt x="368" y="387"/>
                  </a:lnTo>
                  <a:lnTo>
                    <a:pt x="368" y="387"/>
                  </a:lnTo>
                  <a:lnTo>
                    <a:pt x="368" y="387"/>
                  </a:lnTo>
                  <a:lnTo>
                    <a:pt x="363" y="387"/>
                  </a:lnTo>
                  <a:lnTo>
                    <a:pt x="363" y="387"/>
                  </a:lnTo>
                  <a:lnTo>
                    <a:pt x="363" y="387"/>
                  </a:lnTo>
                  <a:lnTo>
                    <a:pt x="358" y="387"/>
                  </a:lnTo>
                  <a:lnTo>
                    <a:pt x="358" y="387"/>
                  </a:lnTo>
                  <a:lnTo>
                    <a:pt x="358" y="392"/>
                  </a:lnTo>
                  <a:lnTo>
                    <a:pt x="358" y="392"/>
                  </a:lnTo>
                  <a:lnTo>
                    <a:pt x="358" y="392"/>
                  </a:lnTo>
                  <a:lnTo>
                    <a:pt x="358" y="392"/>
                  </a:lnTo>
                  <a:lnTo>
                    <a:pt x="363" y="392"/>
                  </a:lnTo>
                  <a:lnTo>
                    <a:pt x="363" y="392"/>
                  </a:lnTo>
                  <a:lnTo>
                    <a:pt x="363" y="392"/>
                  </a:lnTo>
                  <a:lnTo>
                    <a:pt x="363" y="392"/>
                  </a:lnTo>
                  <a:lnTo>
                    <a:pt x="363" y="392"/>
                  </a:lnTo>
                  <a:lnTo>
                    <a:pt x="363" y="392"/>
                  </a:lnTo>
                  <a:lnTo>
                    <a:pt x="363" y="397"/>
                  </a:lnTo>
                  <a:lnTo>
                    <a:pt x="363" y="397"/>
                  </a:lnTo>
                  <a:lnTo>
                    <a:pt x="363" y="397"/>
                  </a:lnTo>
                  <a:lnTo>
                    <a:pt x="363" y="397"/>
                  </a:lnTo>
                  <a:lnTo>
                    <a:pt x="358" y="401"/>
                  </a:lnTo>
                  <a:lnTo>
                    <a:pt x="358" y="401"/>
                  </a:lnTo>
                  <a:lnTo>
                    <a:pt x="354" y="401"/>
                  </a:lnTo>
                  <a:lnTo>
                    <a:pt x="354" y="401"/>
                  </a:lnTo>
                  <a:lnTo>
                    <a:pt x="354" y="401"/>
                  </a:lnTo>
                  <a:lnTo>
                    <a:pt x="354" y="401"/>
                  </a:lnTo>
                  <a:lnTo>
                    <a:pt x="354" y="401"/>
                  </a:lnTo>
                  <a:lnTo>
                    <a:pt x="354" y="401"/>
                  </a:lnTo>
                  <a:lnTo>
                    <a:pt x="354" y="406"/>
                  </a:lnTo>
                  <a:lnTo>
                    <a:pt x="354" y="406"/>
                  </a:lnTo>
                  <a:lnTo>
                    <a:pt x="354" y="406"/>
                  </a:lnTo>
                  <a:lnTo>
                    <a:pt x="354" y="406"/>
                  </a:lnTo>
                  <a:lnTo>
                    <a:pt x="354" y="411"/>
                  </a:lnTo>
                  <a:lnTo>
                    <a:pt x="354" y="416"/>
                  </a:lnTo>
                  <a:lnTo>
                    <a:pt x="349" y="416"/>
                  </a:lnTo>
                  <a:lnTo>
                    <a:pt x="349" y="416"/>
                  </a:lnTo>
                  <a:lnTo>
                    <a:pt x="349" y="416"/>
                  </a:lnTo>
                  <a:lnTo>
                    <a:pt x="344" y="416"/>
                  </a:lnTo>
                  <a:lnTo>
                    <a:pt x="334" y="416"/>
                  </a:lnTo>
                  <a:lnTo>
                    <a:pt x="334" y="416"/>
                  </a:lnTo>
                  <a:lnTo>
                    <a:pt x="334" y="416"/>
                  </a:lnTo>
                  <a:lnTo>
                    <a:pt x="334" y="416"/>
                  </a:lnTo>
                  <a:lnTo>
                    <a:pt x="334" y="416"/>
                  </a:lnTo>
                  <a:lnTo>
                    <a:pt x="334" y="416"/>
                  </a:lnTo>
                  <a:lnTo>
                    <a:pt x="334" y="416"/>
                  </a:lnTo>
                  <a:lnTo>
                    <a:pt x="334" y="421"/>
                  </a:lnTo>
                  <a:lnTo>
                    <a:pt x="334" y="421"/>
                  </a:lnTo>
                  <a:lnTo>
                    <a:pt x="339" y="421"/>
                  </a:lnTo>
                  <a:lnTo>
                    <a:pt x="344" y="421"/>
                  </a:lnTo>
                  <a:lnTo>
                    <a:pt x="344" y="421"/>
                  </a:lnTo>
                  <a:lnTo>
                    <a:pt x="344" y="421"/>
                  </a:lnTo>
                  <a:lnTo>
                    <a:pt x="344" y="421"/>
                  </a:lnTo>
                  <a:lnTo>
                    <a:pt x="344" y="421"/>
                  </a:lnTo>
                  <a:lnTo>
                    <a:pt x="344" y="426"/>
                  </a:lnTo>
                  <a:lnTo>
                    <a:pt x="339" y="426"/>
                  </a:lnTo>
                  <a:lnTo>
                    <a:pt x="334" y="426"/>
                  </a:lnTo>
                  <a:lnTo>
                    <a:pt x="334" y="426"/>
                  </a:lnTo>
                  <a:lnTo>
                    <a:pt x="334" y="426"/>
                  </a:lnTo>
                  <a:lnTo>
                    <a:pt x="329" y="426"/>
                  </a:lnTo>
                  <a:lnTo>
                    <a:pt x="329" y="426"/>
                  </a:lnTo>
                  <a:lnTo>
                    <a:pt x="329" y="430"/>
                  </a:lnTo>
                  <a:lnTo>
                    <a:pt x="325" y="430"/>
                  </a:lnTo>
                  <a:lnTo>
                    <a:pt x="325" y="430"/>
                  </a:lnTo>
                  <a:lnTo>
                    <a:pt x="325" y="430"/>
                  </a:lnTo>
                  <a:lnTo>
                    <a:pt x="320" y="430"/>
                  </a:lnTo>
                  <a:lnTo>
                    <a:pt x="320" y="430"/>
                  </a:lnTo>
                  <a:lnTo>
                    <a:pt x="320" y="430"/>
                  </a:lnTo>
                  <a:lnTo>
                    <a:pt x="320" y="430"/>
                  </a:lnTo>
                  <a:lnTo>
                    <a:pt x="320" y="430"/>
                  </a:lnTo>
                  <a:lnTo>
                    <a:pt x="320" y="430"/>
                  </a:lnTo>
                  <a:lnTo>
                    <a:pt x="320" y="430"/>
                  </a:lnTo>
                  <a:lnTo>
                    <a:pt x="320" y="426"/>
                  </a:lnTo>
                  <a:lnTo>
                    <a:pt x="320" y="426"/>
                  </a:lnTo>
                  <a:lnTo>
                    <a:pt x="320" y="426"/>
                  </a:lnTo>
                  <a:lnTo>
                    <a:pt x="320" y="421"/>
                  </a:lnTo>
                  <a:lnTo>
                    <a:pt x="320" y="421"/>
                  </a:lnTo>
                  <a:lnTo>
                    <a:pt x="320" y="421"/>
                  </a:lnTo>
                  <a:lnTo>
                    <a:pt x="315" y="421"/>
                  </a:lnTo>
                  <a:lnTo>
                    <a:pt x="315" y="421"/>
                  </a:lnTo>
                  <a:lnTo>
                    <a:pt x="315" y="421"/>
                  </a:lnTo>
                  <a:lnTo>
                    <a:pt x="315" y="421"/>
                  </a:lnTo>
                  <a:lnTo>
                    <a:pt x="315" y="421"/>
                  </a:lnTo>
                  <a:lnTo>
                    <a:pt x="315" y="421"/>
                  </a:lnTo>
                  <a:lnTo>
                    <a:pt x="310" y="421"/>
                  </a:lnTo>
                  <a:lnTo>
                    <a:pt x="310" y="426"/>
                  </a:lnTo>
                  <a:lnTo>
                    <a:pt x="305" y="426"/>
                  </a:lnTo>
                  <a:lnTo>
                    <a:pt x="300" y="426"/>
                  </a:lnTo>
                  <a:lnTo>
                    <a:pt x="300" y="421"/>
                  </a:lnTo>
                  <a:lnTo>
                    <a:pt x="295" y="421"/>
                  </a:lnTo>
                  <a:lnTo>
                    <a:pt x="295" y="421"/>
                  </a:lnTo>
                  <a:lnTo>
                    <a:pt x="291" y="421"/>
                  </a:lnTo>
                  <a:lnTo>
                    <a:pt x="286" y="426"/>
                  </a:lnTo>
                  <a:lnTo>
                    <a:pt x="286" y="426"/>
                  </a:lnTo>
                  <a:lnTo>
                    <a:pt x="281" y="426"/>
                  </a:lnTo>
                  <a:lnTo>
                    <a:pt x="281" y="426"/>
                  </a:lnTo>
                  <a:lnTo>
                    <a:pt x="281" y="426"/>
                  </a:lnTo>
                  <a:lnTo>
                    <a:pt x="281" y="426"/>
                  </a:lnTo>
                  <a:lnTo>
                    <a:pt x="281" y="426"/>
                  </a:lnTo>
                  <a:lnTo>
                    <a:pt x="281" y="426"/>
                  </a:lnTo>
                  <a:lnTo>
                    <a:pt x="281" y="421"/>
                  </a:lnTo>
                  <a:lnTo>
                    <a:pt x="281" y="421"/>
                  </a:lnTo>
                  <a:lnTo>
                    <a:pt x="281" y="421"/>
                  </a:lnTo>
                  <a:lnTo>
                    <a:pt x="281" y="421"/>
                  </a:lnTo>
                  <a:lnTo>
                    <a:pt x="281" y="416"/>
                  </a:lnTo>
                  <a:lnTo>
                    <a:pt x="281" y="416"/>
                  </a:lnTo>
                  <a:lnTo>
                    <a:pt x="281" y="416"/>
                  </a:lnTo>
                  <a:lnTo>
                    <a:pt x="281" y="416"/>
                  </a:lnTo>
                  <a:lnTo>
                    <a:pt x="281" y="416"/>
                  </a:lnTo>
                  <a:lnTo>
                    <a:pt x="276" y="416"/>
                  </a:lnTo>
                  <a:lnTo>
                    <a:pt x="276" y="416"/>
                  </a:lnTo>
                  <a:lnTo>
                    <a:pt x="276" y="416"/>
                  </a:lnTo>
                  <a:lnTo>
                    <a:pt x="276" y="421"/>
                  </a:lnTo>
                  <a:lnTo>
                    <a:pt x="276" y="421"/>
                  </a:lnTo>
                  <a:lnTo>
                    <a:pt x="276" y="426"/>
                  </a:lnTo>
                  <a:lnTo>
                    <a:pt x="271" y="426"/>
                  </a:lnTo>
                  <a:lnTo>
                    <a:pt x="271" y="426"/>
                  </a:lnTo>
                  <a:lnTo>
                    <a:pt x="271" y="426"/>
                  </a:lnTo>
                  <a:lnTo>
                    <a:pt x="271" y="426"/>
                  </a:lnTo>
                  <a:lnTo>
                    <a:pt x="266" y="426"/>
                  </a:lnTo>
                  <a:lnTo>
                    <a:pt x="266" y="426"/>
                  </a:lnTo>
                  <a:lnTo>
                    <a:pt x="266" y="421"/>
                  </a:lnTo>
                  <a:lnTo>
                    <a:pt x="266" y="421"/>
                  </a:lnTo>
                  <a:lnTo>
                    <a:pt x="266" y="421"/>
                  </a:lnTo>
                  <a:lnTo>
                    <a:pt x="266" y="421"/>
                  </a:lnTo>
                  <a:lnTo>
                    <a:pt x="262" y="426"/>
                  </a:lnTo>
                  <a:lnTo>
                    <a:pt x="257" y="426"/>
                  </a:lnTo>
                  <a:lnTo>
                    <a:pt x="252" y="426"/>
                  </a:lnTo>
                  <a:lnTo>
                    <a:pt x="252" y="426"/>
                  </a:lnTo>
                  <a:lnTo>
                    <a:pt x="247" y="421"/>
                  </a:lnTo>
                  <a:lnTo>
                    <a:pt x="242" y="421"/>
                  </a:lnTo>
                  <a:lnTo>
                    <a:pt x="242" y="421"/>
                  </a:lnTo>
                  <a:lnTo>
                    <a:pt x="242" y="421"/>
                  </a:lnTo>
                  <a:lnTo>
                    <a:pt x="242" y="421"/>
                  </a:lnTo>
                  <a:lnTo>
                    <a:pt x="242" y="421"/>
                  </a:lnTo>
                  <a:lnTo>
                    <a:pt x="237" y="421"/>
                  </a:lnTo>
                  <a:lnTo>
                    <a:pt x="237" y="416"/>
                  </a:lnTo>
                  <a:lnTo>
                    <a:pt x="237" y="416"/>
                  </a:lnTo>
                  <a:lnTo>
                    <a:pt x="237" y="416"/>
                  </a:lnTo>
                  <a:lnTo>
                    <a:pt x="242" y="416"/>
                  </a:lnTo>
                  <a:lnTo>
                    <a:pt x="242" y="416"/>
                  </a:lnTo>
                  <a:lnTo>
                    <a:pt x="242" y="416"/>
                  </a:lnTo>
                  <a:lnTo>
                    <a:pt x="242" y="416"/>
                  </a:lnTo>
                  <a:lnTo>
                    <a:pt x="247" y="416"/>
                  </a:lnTo>
                  <a:lnTo>
                    <a:pt x="247" y="416"/>
                  </a:lnTo>
                  <a:lnTo>
                    <a:pt x="247" y="416"/>
                  </a:lnTo>
                  <a:lnTo>
                    <a:pt x="247" y="416"/>
                  </a:lnTo>
                  <a:lnTo>
                    <a:pt x="247" y="416"/>
                  </a:lnTo>
                  <a:lnTo>
                    <a:pt x="252" y="416"/>
                  </a:lnTo>
                  <a:lnTo>
                    <a:pt x="252" y="416"/>
                  </a:lnTo>
                  <a:lnTo>
                    <a:pt x="252" y="416"/>
                  </a:lnTo>
                  <a:lnTo>
                    <a:pt x="252" y="416"/>
                  </a:lnTo>
                  <a:lnTo>
                    <a:pt x="247" y="416"/>
                  </a:lnTo>
                  <a:lnTo>
                    <a:pt x="247" y="411"/>
                  </a:lnTo>
                  <a:lnTo>
                    <a:pt x="247" y="411"/>
                  </a:lnTo>
                  <a:lnTo>
                    <a:pt x="247" y="411"/>
                  </a:lnTo>
                  <a:lnTo>
                    <a:pt x="242" y="411"/>
                  </a:lnTo>
                  <a:lnTo>
                    <a:pt x="242" y="411"/>
                  </a:lnTo>
                  <a:lnTo>
                    <a:pt x="237" y="411"/>
                  </a:lnTo>
                  <a:lnTo>
                    <a:pt x="237" y="411"/>
                  </a:lnTo>
                  <a:lnTo>
                    <a:pt x="237" y="411"/>
                  </a:lnTo>
                  <a:lnTo>
                    <a:pt x="237" y="411"/>
                  </a:lnTo>
                  <a:lnTo>
                    <a:pt x="237" y="406"/>
                  </a:lnTo>
                  <a:lnTo>
                    <a:pt x="237" y="406"/>
                  </a:lnTo>
                  <a:lnTo>
                    <a:pt x="237" y="406"/>
                  </a:lnTo>
                  <a:lnTo>
                    <a:pt x="237" y="406"/>
                  </a:lnTo>
                  <a:lnTo>
                    <a:pt x="237" y="406"/>
                  </a:lnTo>
                  <a:lnTo>
                    <a:pt x="233" y="401"/>
                  </a:lnTo>
                  <a:lnTo>
                    <a:pt x="233" y="401"/>
                  </a:lnTo>
                  <a:lnTo>
                    <a:pt x="233" y="401"/>
                  </a:lnTo>
                  <a:lnTo>
                    <a:pt x="233" y="401"/>
                  </a:lnTo>
                  <a:lnTo>
                    <a:pt x="233" y="401"/>
                  </a:lnTo>
                  <a:lnTo>
                    <a:pt x="228" y="401"/>
                  </a:lnTo>
                  <a:lnTo>
                    <a:pt x="228" y="401"/>
                  </a:lnTo>
                  <a:lnTo>
                    <a:pt x="228" y="406"/>
                  </a:lnTo>
                  <a:lnTo>
                    <a:pt x="228" y="406"/>
                  </a:lnTo>
                  <a:lnTo>
                    <a:pt x="228" y="411"/>
                  </a:lnTo>
                  <a:lnTo>
                    <a:pt x="223" y="411"/>
                  </a:lnTo>
                  <a:lnTo>
                    <a:pt x="223" y="411"/>
                  </a:lnTo>
                  <a:lnTo>
                    <a:pt x="223" y="411"/>
                  </a:lnTo>
                  <a:lnTo>
                    <a:pt x="223" y="411"/>
                  </a:lnTo>
                  <a:lnTo>
                    <a:pt x="223" y="411"/>
                  </a:lnTo>
                  <a:lnTo>
                    <a:pt x="223" y="411"/>
                  </a:lnTo>
                  <a:lnTo>
                    <a:pt x="223" y="411"/>
                  </a:lnTo>
                  <a:lnTo>
                    <a:pt x="223" y="406"/>
                  </a:lnTo>
                  <a:lnTo>
                    <a:pt x="223" y="406"/>
                  </a:lnTo>
                  <a:lnTo>
                    <a:pt x="223" y="406"/>
                  </a:lnTo>
                  <a:lnTo>
                    <a:pt x="223" y="406"/>
                  </a:lnTo>
                  <a:lnTo>
                    <a:pt x="223" y="401"/>
                  </a:lnTo>
                  <a:lnTo>
                    <a:pt x="223" y="401"/>
                  </a:lnTo>
                  <a:lnTo>
                    <a:pt x="223" y="401"/>
                  </a:lnTo>
                  <a:lnTo>
                    <a:pt x="223" y="401"/>
                  </a:lnTo>
                  <a:lnTo>
                    <a:pt x="223" y="401"/>
                  </a:lnTo>
                  <a:lnTo>
                    <a:pt x="223" y="401"/>
                  </a:lnTo>
                  <a:lnTo>
                    <a:pt x="218" y="401"/>
                  </a:lnTo>
                  <a:lnTo>
                    <a:pt x="218" y="401"/>
                  </a:lnTo>
                  <a:lnTo>
                    <a:pt x="213" y="401"/>
                  </a:lnTo>
                  <a:lnTo>
                    <a:pt x="213" y="401"/>
                  </a:lnTo>
                  <a:lnTo>
                    <a:pt x="208" y="401"/>
                  </a:lnTo>
                  <a:lnTo>
                    <a:pt x="208" y="401"/>
                  </a:lnTo>
                  <a:lnTo>
                    <a:pt x="208" y="406"/>
                  </a:lnTo>
                  <a:lnTo>
                    <a:pt x="208" y="406"/>
                  </a:lnTo>
                  <a:lnTo>
                    <a:pt x="208" y="406"/>
                  </a:lnTo>
                  <a:lnTo>
                    <a:pt x="213" y="406"/>
                  </a:lnTo>
                  <a:lnTo>
                    <a:pt x="213" y="406"/>
                  </a:lnTo>
                  <a:lnTo>
                    <a:pt x="218" y="401"/>
                  </a:lnTo>
                  <a:lnTo>
                    <a:pt x="218" y="401"/>
                  </a:lnTo>
                  <a:lnTo>
                    <a:pt x="218" y="401"/>
                  </a:lnTo>
                  <a:lnTo>
                    <a:pt x="218" y="406"/>
                  </a:lnTo>
                  <a:lnTo>
                    <a:pt x="218" y="406"/>
                  </a:lnTo>
                  <a:lnTo>
                    <a:pt x="218" y="411"/>
                  </a:lnTo>
                  <a:lnTo>
                    <a:pt x="218" y="411"/>
                  </a:lnTo>
                  <a:lnTo>
                    <a:pt x="213" y="411"/>
                  </a:lnTo>
                  <a:lnTo>
                    <a:pt x="213" y="411"/>
                  </a:lnTo>
                  <a:lnTo>
                    <a:pt x="213" y="411"/>
                  </a:lnTo>
                  <a:lnTo>
                    <a:pt x="208" y="411"/>
                  </a:lnTo>
                  <a:lnTo>
                    <a:pt x="208" y="406"/>
                  </a:lnTo>
                  <a:lnTo>
                    <a:pt x="204" y="406"/>
                  </a:lnTo>
                  <a:lnTo>
                    <a:pt x="204" y="406"/>
                  </a:lnTo>
                  <a:lnTo>
                    <a:pt x="204" y="406"/>
                  </a:lnTo>
                  <a:lnTo>
                    <a:pt x="199" y="406"/>
                  </a:lnTo>
                  <a:lnTo>
                    <a:pt x="199" y="406"/>
                  </a:lnTo>
                  <a:lnTo>
                    <a:pt x="199" y="411"/>
                  </a:lnTo>
                  <a:lnTo>
                    <a:pt x="199" y="411"/>
                  </a:lnTo>
                  <a:lnTo>
                    <a:pt x="204" y="411"/>
                  </a:lnTo>
                  <a:lnTo>
                    <a:pt x="204" y="411"/>
                  </a:lnTo>
                  <a:lnTo>
                    <a:pt x="204" y="411"/>
                  </a:lnTo>
                  <a:lnTo>
                    <a:pt x="204" y="411"/>
                  </a:lnTo>
                  <a:lnTo>
                    <a:pt x="204" y="416"/>
                  </a:lnTo>
                  <a:lnTo>
                    <a:pt x="204" y="416"/>
                  </a:lnTo>
                  <a:lnTo>
                    <a:pt x="204" y="416"/>
                  </a:lnTo>
                  <a:lnTo>
                    <a:pt x="204" y="421"/>
                  </a:lnTo>
                  <a:lnTo>
                    <a:pt x="204" y="421"/>
                  </a:lnTo>
                  <a:lnTo>
                    <a:pt x="199" y="421"/>
                  </a:lnTo>
                  <a:lnTo>
                    <a:pt x="194" y="421"/>
                  </a:lnTo>
                  <a:lnTo>
                    <a:pt x="194" y="421"/>
                  </a:lnTo>
                  <a:lnTo>
                    <a:pt x="189" y="421"/>
                  </a:lnTo>
                  <a:lnTo>
                    <a:pt x="184" y="421"/>
                  </a:lnTo>
                  <a:lnTo>
                    <a:pt x="184" y="421"/>
                  </a:lnTo>
                  <a:lnTo>
                    <a:pt x="179" y="421"/>
                  </a:lnTo>
                  <a:lnTo>
                    <a:pt x="179" y="421"/>
                  </a:lnTo>
                  <a:lnTo>
                    <a:pt x="179" y="416"/>
                  </a:lnTo>
                  <a:lnTo>
                    <a:pt x="179" y="416"/>
                  </a:lnTo>
                  <a:lnTo>
                    <a:pt x="179" y="416"/>
                  </a:lnTo>
                  <a:lnTo>
                    <a:pt x="179" y="411"/>
                  </a:lnTo>
                  <a:lnTo>
                    <a:pt x="179" y="411"/>
                  </a:lnTo>
                  <a:lnTo>
                    <a:pt x="179" y="411"/>
                  </a:lnTo>
                  <a:lnTo>
                    <a:pt x="174" y="411"/>
                  </a:lnTo>
                  <a:lnTo>
                    <a:pt x="174" y="411"/>
                  </a:lnTo>
                  <a:lnTo>
                    <a:pt x="174" y="411"/>
                  </a:lnTo>
                  <a:lnTo>
                    <a:pt x="170" y="411"/>
                  </a:lnTo>
                  <a:lnTo>
                    <a:pt x="170" y="411"/>
                  </a:lnTo>
                  <a:lnTo>
                    <a:pt x="165" y="411"/>
                  </a:lnTo>
                  <a:lnTo>
                    <a:pt x="165" y="411"/>
                  </a:lnTo>
                  <a:lnTo>
                    <a:pt x="165" y="406"/>
                  </a:lnTo>
                  <a:lnTo>
                    <a:pt x="160" y="406"/>
                  </a:lnTo>
                  <a:lnTo>
                    <a:pt x="160" y="411"/>
                  </a:lnTo>
                  <a:lnTo>
                    <a:pt x="155" y="411"/>
                  </a:lnTo>
                  <a:lnTo>
                    <a:pt x="155" y="411"/>
                  </a:lnTo>
                  <a:lnTo>
                    <a:pt x="150" y="411"/>
                  </a:lnTo>
                  <a:lnTo>
                    <a:pt x="150" y="416"/>
                  </a:lnTo>
                  <a:lnTo>
                    <a:pt x="150" y="416"/>
                  </a:lnTo>
                  <a:lnTo>
                    <a:pt x="145" y="416"/>
                  </a:lnTo>
                  <a:lnTo>
                    <a:pt x="145" y="411"/>
                  </a:lnTo>
                  <a:lnTo>
                    <a:pt x="145" y="411"/>
                  </a:lnTo>
                  <a:lnTo>
                    <a:pt x="145" y="411"/>
                  </a:lnTo>
                  <a:lnTo>
                    <a:pt x="145" y="411"/>
                  </a:lnTo>
                  <a:lnTo>
                    <a:pt x="141" y="416"/>
                  </a:lnTo>
                  <a:lnTo>
                    <a:pt x="141" y="416"/>
                  </a:lnTo>
                  <a:lnTo>
                    <a:pt x="136" y="416"/>
                  </a:lnTo>
                  <a:lnTo>
                    <a:pt x="136" y="416"/>
                  </a:lnTo>
                  <a:lnTo>
                    <a:pt x="131" y="421"/>
                  </a:lnTo>
                  <a:lnTo>
                    <a:pt x="131" y="426"/>
                  </a:lnTo>
                  <a:lnTo>
                    <a:pt x="126" y="426"/>
                  </a:lnTo>
                  <a:lnTo>
                    <a:pt x="126" y="426"/>
                  </a:lnTo>
                  <a:lnTo>
                    <a:pt x="126" y="426"/>
                  </a:lnTo>
                  <a:lnTo>
                    <a:pt x="121" y="426"/>
                  </a:lnTo>
                  <a:lnTo>
                    <a:pt x="121" y="426"/>
                  </a:lnTo>
                  <a:lnTo>
                    <a:pt x="116" y="421"/>
                  </a:lnTo>
                  <a:lnTo>
                    <a:pt x="116" y="421"/>
                  </a:lnTo>
                  <a:lnTo>
                    <a:pt x="116" y="421"/>
                  </a:lnTo>
                  <a:lnTo>
                    <a:pt x="116" y="421"/>
                  </a:lnTo>
                  <a:lnTo>
                    <a:pt x="112" y="426"/>
                  </a:lnTo>
                  <a:lnTo>
                    <a:pt x="112" y="426"/>
                  </a:lnTo>
                  <a:lnTo>
                    <a:pt x="112" y="430"/>
                  </a:lnTo>
                  <a:lnTo>
                    <a:pt x="112" y="430"/>
                  </a:lnTo>
                  <a:lnTo>
                    <a:pt x="112" y="426"/>
                  </a:lnTo>
                  <a:lnTo>
                    <a:pt x="112" y="426"/>
                  </a:lnTo>
                  <a:lnTo>
                    <a:pt x="112" y="421"/>
                  </a:lnTo>
                  <a:lnTo>
                    <a:pt x="112" y="421"/>
                  </a:lnTo>
                  <a:lnTo>
                    <a:pt x="112" y="421"/>
                  </a:lnTo>
                  <a:lnTo>
                    <a:pt x="112" y="421"/>
                  </a:lnTo>
                  <a:lnTo>
                    <a:pt x="107" y="421"/>
                  </a:lnTo>
                  <a:lnTo>
                    <a:pt x="107" y="421"/>
                  </a:lnTo>
                  <a:lnTo>
                    <a:pt x="102" y="421"/>
                  </a:lnTo>
                  <a:lnTo>
                    <a:pt x="102" y="421"/>
                  </a:lnTo>
                  <a:lnTo>
                    <a:pt x="97" y="426"/>
                  </a:lnTo>
                  <a:lnTo>
                    <a:pt x="97" y="426"/>
                  </a:lnTo>
                  <a:lnTo>
                    <a:pt x="97" y="430"/>
                  </a:lnTo>
                  <a:lnTo>
                    <a:pt x="97" y="430"/>
                  </a:lnTo>
                  <a:lnTo>
                    <a:pt x="92" y="430"/>
                  </a:lnTo>
                  <a:lnTo>
                    <a:pt x="92" y="430"/>
                  </a:lnTo>
                  <a:lnTo>
                    <a:pt x="92" y="430"/>
                  </a:lnTo>
                  <a:lnTo>
                    <a:pt x="92" y="435"/>
                  </a:lnTo>
                  <a:lnTo>
                    <a:pt x="87" y="435"/>
                  </a:lnTo>
                  <a:lnTo>
                    <a:pt x="87" y="435"/>
                  </a:lnTo>
                  <a:lnTo>
                    <a:pt x="87" y="435"/>
                  </a:lnTo>
                  <a:lnTo>
                    <a:pt x="87" y="440"/>
                  </a:lnTo>
                  <a:lnTo>
                    <a:pt x="87" y="440"/>
                  </a:lnTo>
                  <a:lnTo>
                    <a:pt x="83" y="440"/>
                  </a:lnTo>
                  <a:lnTo>
                    <a:pt x="83" y="445"/>
                  </a:lnTo>
                  <a:lnTo>
                    <a:pt x="83" y="445"/>
                  </a:lnTo>
                  <a:lnTo>
                    <a:pt x="83" y="440"/>
                  </a:lnTo>
                  <a:lnTo>
                    <a:pt x="83" y="440"/>
                  </a:lnTo>
                  <a:lnTo>
                    <a:pt x="83" y="440"/>
                  </a:lnTo>
                  <a:lnTo>
                    <a:pt x="83" y="440"/>
                  </a:lnTo>
                  <a:lnTo>
                    <a:pt x="78" y="435"/>
                  </a:lnTo>
                  <a:lnTo>
                    <a:pt x="83" y="435"/>
                  </a:lnTo>
                  <a:lnTo>
                    <a:pt x="83" y="430"/>
                  </a:lnTo>
                  <a:lnTo>
                    <a:pt x="83" y="430"/>
                  </a:lnTo>
                  <a:lnTo>
                    <a:pt x="83" y="430"/>
                  </a:lnTo>
                  <a:lnTo>
                    <a:pt x="83" y="430"/>
                  </a:lnTo>
                  <a:lnTo>
                    <a:pt x="83" y="430"/>
                  </a:lnTo>
                  <a:lnTo>
                    <a:pt x="83" y="430"/>
                  </a:lnTo>
                  <a:lnTo>
                    <a:pt x="87" y="430"/>
                  </a:lnTo>
                  <a:lnTo>
                    <a:pt x="87" y="430"/>
                  </a:lnTo>
                  <a:lnTo>
                    <a:pt x="87" y="430"/>
                  </a:lnTo>
                  <a:lnTo>
                    <a:pt x="87" y="430"/>
                  </a:lnTo>
                  <a:lnTo>
                    <a:pt x="87" y="426"/>
                  </a:lnTo>
                  <a:lnTo>
                    <a:pt x="87" y="426"/>
                  </a:lnTo>
                  <a:lnTo>
                    <a:pt x="92" y="426"/>
                  </a:lnTo>
                  <a:lnTo>
                    <a:pt x="92" y="426"/>
                  </a:lnTo>
                  <a:lnTo>
                    <a:pt x="92" y="426"/>
                  </a:lnTo>
                  <a:lnTo>
                    <a:pt x="92" y="426"/>
                  </a:lnTo>
                  <a:lnTo>
                    <a:pt x="92" y="426"/>
                  </a:lnTo>
                  <a:lnTo>
                    <a:pt x="92" y="426"/>
                  </a:lnTo>
                  <a:lnTo>
                    <a:pt x="92" y="426"/>
                  </a:lnTo>
                  <a:lnTo>
                    <a:pt x="92" y="426"/>
                  </a:lnTo>
                  <a:lnTo>
                    <a:pt x="92" y="426"/>
                  </a:lnTo>
                  <a:lnTo>
                    <a:pt x="87" y="426"/>
                  </a:lnTo>
                  <a:lnTo>
                    <a:pt x="87" y="426"/>
                  </a:lnTo>
                  <a:lnTo>
                    <a:pt x="87" y="426"/>
                  </a:lnTo>
                  <a:lnTo>
                    <a:pt x="87" y="426"/>
                  </a:lnTo>
                  <a:lnTo>
                    <a:pt x="83" y="430"/>
                  </a:lnTo>
                  <a:lnTo>
                    <a:pt x="83" y="430"/>
                  </a:lnTo>
                  <a:lnTo>
                    <a:pt x="78" y="430"/>
                  </a:lnTo>
                  <a:lnTo>
                    <a:pt x="78" y="430"/>
                  </a:lnTo>
                  <a:lnTo>
                    <a:pt x="73" y="430"/>
                  </a:lnTo>
                  <a:lnTo>
                    <a:pt x="73" y="430"/>
                  </a:lnTo>
                  <a:lnTo>
                    <a:pt x="73" y="430"/>
                  </a:lnTo>
                  <a:lnTo>
                    <a:pt x="68" y="435"/>
                  </a:lnTo>
                  <a:lnTo>
                    <a:pt x="63" y="435"/>
                  </a:lnTo>
                  <a:lnTo>
                    <a:pt x="63" y="435"/>
                  </a:lnTo>
                  <a:lnTo>
                    <a:pt x="58" y="435"/>
                  </a:lnTo>
                  <a:lnTo>
                    <a:pt x="58" y="430"/>
                  </a:lnTo>
                  <a:lnTo>
                    <a:pt x="53" y="430"/>
                  </a:lnTo>
                  <a:lnTo>
                    <a:pt x="53" y="430"/>
                  </a:lnTo>
                  <a:lnTo>
                    <a:pt x="53" y="426"/>
                  </a:lnTo>
                  <a:lnTo>
                    <a:pt x="49" y="426"/>
                  </a:lnTo>
                  <a:lnTo>
                    <a:pt x="49" y="426"/>
                  </a:lnTo>
                  <a:lnTo>
                    <a:pt x="49" y="426"/>
                  </a:lnTo>
                  <a:lnTo>
                    <a:pt x="49" y="421"/>
                  </a:lnTo>
                  <a:lnTo>
                    <a:pt x="49" y="421"/>
                  </a:lnTo>
                  <a:lnTo>
                    <a:pt x="49" y="426"/>
                  </a:lnTo>
                  <a:lnTo>
                    <a:pt x="44" y="426"/>
                  </a:lnTo>
                  <a:lnTo>
                    <a:pt x="44" y="426"/>
                  </a:lnTo>
                  <a:lnTo>
                    <a:pt x="44" y="426"/>
                  </a:lnTo>
                  <a:lnTo>
                    <a:pt x="34" y="426"/>
                  </a:lnTo>
                  <a:lnTo>
                    <a:pt x="24" y="426"/>
                  </a:lnTo>
                  <a:lnTo>
                    <a:pt x="24" y="426"/>
                  </a:lnTo>
                  <a:lnTo>
                    <a:pt x="20" y="421"/>
                  </a:lnTo>
                  <a:lnTo>
                    <a:pt x="10" y="421"/>
                  </a:lnTo>
                  <a:lnTo>
                    <a:pt x="0" y="421"/>
                  </a:lnTo>
                  <a:lnTo>
                    <a:pt x="0" y="421"/>
                  </a:lnTo>
                  <a:lnTo>
                    <a:pt x="0" y="416"/>
                  </a:lnTo>
                  <a:lnTo>
                    <a:pt x="0" y="416"/>
                  </a:lnTo>
                  <a:lnTo>
                    <a:pt x="0" y="416"/>
                  </a:lnTo>
                  <a:lnTo>
                    <a:pt x="0" y="411"/>
                  </a:lnTo>
                  <a:lnTo>
                    <a:pt x="5" y="411"/>
                  </a:lnTo>
                  <a:lnTo>
                    <a:pt x="5" y="411"/>
                  </a:lnTo>
                  <a:lnTo>
                    <a:pt x="5" y="411"/>
                  </a:lnTo>
                  <a:lnTo>
                    <a:pt x="5" y="406"/>
                  </a:lnTo>
                  <a:lnTo>
                    <a:pt x="10" y="406"/>
                  </a:lnTo>
                  <a:lnTo>
                    <a:pt x="10" y="401"/>
                  </a:lnTo>
                  <a:lnTo>
                    <a:pt x="10" y="401"/>
                  </a:lnTo>
                  <a:lnTo>
                    <a:pt x="15" y="397"/>
                  </a:lnTo>
                  <a:lnTo>
                    <a:pt x="15" y="392"/>
                  </a:lnTo>
                  <a:lnTo>
                    <a:pt x="15" y="387"/>
                  </a:lnTo>
                  <a:lnTo>
                    <a:pt x="15" y="387"/>
                  </a:lnTo>
                  <a:lnTo>
                    <a:pt x="15" y="387"/>
                  </a:lnTo>
                  <a:lnTo>
                    <a:pt x="15" y="387"/>
                  </a:lnTo>
                  <a:lnTo>
                    <a:pt x="15" y="387"/>
                  </a:lnTo>
                  <a:lnTo>
                    <a:pt x="15" y="387"/>
                  </a:lnTo>
                  <a:lnTo>
                    <a:pt x="15" y="387"/>
                  </a:lnTo>
                  <a:lnTo>
                    <a:pt x="15" y="387"/>
                  </a:lnTo>
                  <a:lnTo>
                    <a:pt x="15" y="382"/>
                  </a:lnTo>
                  <a:lnTo>
                    <a:pt x="15" y="382"/>
                  </a:lnTo>
                  <a:lnTo>
                    <a:pt x="15" y="382"/>
                  </a:lnTo>
                  <a:lnTo>
                    <a:pt x="20" y="382"/>
                  </a:lnTo>
                  <a:lnTo>
                    <a:pt x="20" y="382"/>
                  </a:lnTo>
                  <a:lnTo>
                    <a:pt x="24" y="377"/>
                  </a:lnTo>
                  <a:lnTo>
                    <a:pt x="29" y="368"/>
                  </a:lnTo>
                  <a:lnTo>
                    <a:pt x="29" y="368"/>
                  </a:lnTo>
                  <a:lnTo>
                    <a:pt x="34" y="363"/>
                  </a:lnTo>
                  <a:lnTo>
                    <a:pt x="34" y="358"/>
                  </a:lnTo>
                  <a:lnTo>
                    <a:pt x="39" y="353"/>
                  </a:lnTo>
                  <a:lnTo>
                    <a:pt x="39" y="353"/>
                  </a:lnTo>
                  <a:lnTo>
                    <a:pt x="39" y="353"/>
                  </a:lnTo>
                  <a:lnTo>
                    <a:pt x="39" y="348"/>
                  </a:lnTo>
                  <a:lnTo>
                    <a:pt x="39" y="348"/>
                  </a:lnTo>
                  <a:lnTo>
                    <a:pt x="44" y="343"/>
                  </a:lnTo>
                  <a:lnTo>
                    <a:pt x="44" y="339"/>
                  </a:lnTo>
                  <a:lnTo>
                    <a:pt x="44" y="339"/>
                  </a:lnTo>
                  <a:lnTo>
                    <a:pt x="49" y="339"/>
                  </a:lnTo>
                  <a:lnTo>
                    <a:pt x="49" y="334"/>
                  </a:lnTo>
                  <a:lnTo>
                    <a:pt x="49" y="334"/>
                  </a:lnTo>
                  <a:lnTo>
                    <a:pt x="49" y="334"/>
                  </a:lnTo>
                  <a:lnTo>
                    <a:pt x="49" y="334"/>
                  </a:lnTo>
                  <a:lnTo>
                    <a:pt x="49" y="334"/>
                  </a:lnTo>
                  <a:lnTo>
                    <a:pt x="49" y="334"/>
                  </a:lnTo>
                  <a:lnTo>
                    <a:pt x="49" y="334"/>
                  </a:lnTo>
                  <a:lnTo>
                    <a:pt x="53" y="334"/>
                  </a:lnTo>
                  <a:lnTo>
                    <a:pt x="53" y="334"/>
                  </a:lnTo>
                  <a:lnTo>
                    <a:pt x="53" y="334"/>
                  </a:lnTo>
                  <a:lnTo>
                    <a:pt x="53" y="334"/>
                  </a:lnTo>
                  <a:lnTo>
                    <a:pt x="58" y="334"/>
                  </a:lnTo>
                  <a:lnTo>
                    <a:pt x="58" y="339"/>
                  </a:lnTo>
                  <a:lnTo>
                    <a:pt x="58" y="339"/>
                  </a:lnTo>
                  <a:lnTo>
                    <a:pt x="58" y="339"/>
                  </a:lnTo>
                  <a:lnTo>
                    <a:pt x="63" y="339"/>
                  </a:lnTo>
                  <a:lnTo>
                    <a:pt x="63" y="339"/>
                  </a:lnTo>
                  <a:lnTo>
                    <a:pt x="63" y="339"/>
                  </a:lnTo>
                  <a:lnTo>
                    <a:pt x="63" y="339"/>
                  </a:lnTo>
                  <a:lnTo>
                    <a:pt x="68" y="339"/>
                  </a:lnTo>
                  <a:lnTo>
                    <a:pt x="68" y="339"/>
                  </a:lnTo>
                  <a:lnTo>
                    <a:pt x="68" y="339"/>
                  </a:lnTo>
                  <a:lnTo>
                    <a:pt x="68" y="339"/>
                  </a:lnTo>
                  <a:lnTo>
                    <a:pt x="73" y="339"/>
                  </a:lnTo>
                  <a:lnTo>
                    <a:pt x="73" y="339"/>
                  </a:lnTo>
                  <a:lnTo>
                    <a:pt x="78" y="339"/>
                  </a:lnTo>
                  <a:lnTo>
                    <a:pt x="78" y="339"/>
                  </a:lnTo>
                  <a:lnTo>
                    <a:pt x="78" y="339"/>
                  </a:lnTo>
                  <a:lnTo>
                    <a:pt x="78" y="339"/>
                  </a:lnTo>
                  <a:lnTo>
                    <a:pt x="83" y="339"/>
                  </a:lnTo>
                  <a:lnTo>
                    <a:pt x="83" y="339"/>
                  </a:lnTo>
                  <a:lnTo>
                    <a:pt x="83" y="339"/>
                  </a:lnTo>
                  <a:lnTo>
                    <a:pt x="83" y="339"/>
                  </a:lnTo>
                  <a:lnTo>
                    <a:pt x="83" y="339"/>
                  </a:lnTo>
                  <a:lnTo>
                    <a:pt x="87" y="339"/>
                  </a:lnTo>
                  <a:lnTo>
                    <a:pt x="87" y="339"/>
                  </a:lnTo>
                  <a:lnTo>
                    <a:pt x="87" y="343"/>
                  </a:lnTo>
                  <a:lnTo>
                    <a:pt x="87" y="343"/>
                  </a:lnTo>
                  <a:lnTo>
                    <a:pt x="92" y="339"/>
                  </a:lnTo>
                  <a:lnTo>
                    <a:pt x="92" y="339"/>
                  </a:lnTo>
                  <a:lnTo>
                    <a:pt x="92" y="339"/>
                  </a:lnTo>
                  <a:lnTo>
                    <a:pt x="92" y="339"/>
                  </a:lnTo>
                  <a:lnTo>
                    <a:pt x="92" y="339"/>
                  </a:lnTo>
                  <a:lnTo>
                    <a:pt x="92" y="339"/>
                  </a:lnTo>
                  <a:lnTo>
                    <a:pt x="97" y="339"/>
                  </a:lnTo>
                  <a:lnTo>
                    <a:pt x="97" y="339"/>
                  </a:lnTo>
                  <a:lnTo>
                    <a:pt x="97" y="339"/>
                  </a:lnTo>
                  <a:lnTo>
                    <a:pt x="97" y="334"/>
                  </a:lnTo>
                  <a:lnTo>
                    <a:pt x="97" y="334"/>
                  </a:lnTo>
                  <a:lnTo>
                    <a:pt x="97" y="334"/>
                  </a:lnTo>
                  <a:lnTo>
                    <a:pt x="97" y="334"/>
                  </a:lnTo>
                  <a:lnTo>
                    <a:pt x="97" y="329"/>
                  </a:lnTo>
                  <a:lnTo>
                    <a:pt x="97" y="329"/>
                  </a:lnTo>
                  <a:lnTo>
                    <a:pt x="97" y="329"/>
                  </a:lnTo>
                  <a:lnTo>
                    <a:pt x="97" y="329"/>
                  </a:lnTo>
                  <a:lnTo>
                    <a:pt x="97" y="329"/>
                  </a:lnTo>
                  <a:lnTo>
                    <a:pt x="102" y="329"/>
                  </a:lnTo>
                  <a:lnTo>
                    <a:pt x="102" y="329"/>
                  </a:lnTo>
                  <a:lnTo>
                    <a:pt x="102" y="329"/>
                  </a:lnTo>
                  <a:lnTo>
                    <a:pt x="107" y="329"/>
                  </a:lnTo>
                  <a:lnTo>
                    <a:pt x="107" y="324"/>
                  </a:lnTo>
                  <a:lnTo>
                    <a:pt x="112" y="324"/>
                  </a:lnTo>
                  <a:lnTo>
                    <a:pt x="112" y="324"/>
                  </a:lnTo>
                  <a:lnTo>
                    <a:pt x="112" y="324"/>
                  </a:lnTo>
                  <a:lnTo>
                    <a:pt x="112" y="324"/>
                  </a:lnTo>
                  <a:lnTo>
                    <a:pt x="107" y="324"/>
                  </a:lnTo>
                  <a:lnTo>
                    <a:pt x="102" y="319"/>
                  </a:lnTo>
                  <a:lnTo>
                    <a:pt x="97" y="319"/>
                  </a:lnTo>
                  <a:lnTo>
                    <a:pt x="97" y="314"/>
                  </a:lnTo>
                  <a:lnTo>
                    <a:pt x="97" y="314"/>
                  </a:lnTo>
                  <a:lnTo>
                    <a:pt x="97" y="310"/>
                  </a:lnTo>
                  <a:lnTo>
                    <a:pt x="97" y="305"/>
                  </a:lnTo>
                  <a:lnTo>
                    <a:pt x="97" y="305"/>
                  </a:lnTo>
                  <a:lnTo>
                    <a:pt x="97" y="305"/>
                  </a:lnTo>
                  <a:lnTo>
                    <a:pt x="97" y="300"/>
                  </a:lnTo>
                  <a:lnTo>
                    <a:pt x="97" y="295"/>
                  </a:lnTo>
                  <a:lnTo>
                    <a:pt x="97" y="295"/>
                  </a:lnTo>
                  <a:lnTo>
                    <a:pt x="102" y="290"/>
                  </a:lnTo>
                  <a:lnTo>
                    <a:pt x="102" y="285"/>
                  </a:lnTo>
                  <a:lnTo>
                    <a:pt x="102" y="285"/>
                  </a:lnTo>
                  <a:lnTo>
                    <a:pt x="97" y="285"/>
                  </a:lnTo>
                  <a:lnTo>
                    <a:pt x="97" y="285"/>
                  </a:lnTo>
                  <a:lnTo>
                    <a:pt x="97" y="285"/>
                  </a:lnTo>
                  <a:lnTo>
                    <a:pt x="97" y="285"/>
                  </a:lnTo>
                  <a:lnTo>
                    <a:pt x="92" y="285"/>
                  </a:lnTo>
                  <a:lnTo>
                    <a:pt x="92" y="290"/>
                  </a:lnTo>
                  <a:lnTo>
                    <a:pt x="92" y="295"/>
                  </a:lnTo>
                  <a:lnTo>
                    <a:pt x="92" y="295"/>
                  </a:lnTo>
                  <a:lnTo>
                    <a:pt x="92" y="295"/>
                  </a:lnTo>
                  <a:lnTo>
                    <a:pt x="87" y="295"/>
                  </a:lnTo>
                  <a:lnTo>
                    <a:pt x="87" y="295"/>
                  </a:lnTo>
                  <a:lnTo>
                    <a:pt x="83" y="295"/>
                  </a:lnTo>
                  <a:lnTo>
                    <a:pt x="68" y="295"/>
                  </a:lnTo>
                  <a:lnTo>
                    <a:pt x="58" y="290"/>
                  </a:lnTo>
                  <a:lnTo>
                    <a:pt x="49" y="290"/>
                  </a:lnTo>
                  <a:lnTo>
                    <a:pt x="49" y="290"/>
                  </a:lnTo>
                  <a:lnTo>
                    <a:pt x="49" y="290"/>
                  </a:lnTo>
                  <a:lnTo>
                    <a:pt x="44" y="285"/>
                  </a:lnTo>
                  <a:lnTo>
                    <a:pt x="39" y="285"/>
                  </a:lnTo>
                  <a:lnTo>
                    <a:pt x="39" y="285"/>
                  </a:lnTo>
                  <a:lnTo>
                    <a:pt x="39" y="285"/>
                  </a:lnTo>
                  <a:lnTo>
                    <a:pt x="34" y="285"/>
                  </a:lnTo>
                  <a:lnTo>
                    <a:pt x="34" y="285"/>
                  </a:lnTo>
                  <a:lnTo>
                    <a:pt x="34" y="285"/>
                  </a:lnTo>
                  <a:lnTo>
                    <a:pt x="34" y="281"/>
                  </a:lnTo>
                  <a:lnTo>
                    <a:pt x="34" y="281"/>
                  </a:lnTo>
                  <a:lnTo>
                    <a:pt x="34" y="281"/>
                  </a:lnTo>
                  <a:lnTo>
                    <a:pt x="39" y="281"/>
                  </a:lnTo>
                  <a:lnTo>
                    <a:pt x="39" y="281"/>
                  </a:lnTo>
                  <a:lnTo>
                    <a:pt x="39" y="276"/>
                  </a:lnTo>
                  <a:lnTo>
                    <a:pt x="39" y="276"/>
                  </a:lnTo>
                  <a:lnTo>
                    <a:pt x="39" y="271"/>
                  </a:lnTo>
                  <a:lnTo>
                    <a:pt x="39" y="271"/>
                  </a:lnTo>
                  <a:lnTo>
                    <a:pt x="44" y="271"/>
                  </a:lnTo>
                  <a:lnTo>
                    <a:pt x="44" y="271"/>
                  </a:lnTo>
                  <a:lnTo>
                    <a:pt x="44" y="266"/>
                  </a:lnTo>
                  <a:lnTo>
                    <a:pt x="44" y="266"/>
                  </a:lnTo>
                  <a:lnTo>
                    <a:pt x="44" y="261"/>
                  </a:lnTo>
                  <a:lnTo>
                    <a:pt x="49" y="261"/>
                  </a:lnTo>
                  <a:lnTo>
                    <a:pt x="49" y="261"/>
                  </a:lnTo>
                  <a:lnTo>
                    <a:pt x="53" y="256"/>
                  </a:lnTo>
                  <a:lnTo>
                    <a:pt x="53" y="256"/>
                  </a:lnTo>
                  <a:lnTo>
                    <a:pt x="58" y="256"/>
                  </a:lnTo>
                  <a:lnTo>
                    <a:pt x="63" y="256"/>
                  </a:lnTo>
                  <a:lnTo>
                    <a:pt x="68" y="256"/>
                  </a:lnTo>
                  <a:lnTo>
                    <a:pt x="73" y="256"/>
                  </a:lnTo>
                  <a:lnTo>
                    <a:pt x="73" y="256"/>
                  </a:lnTo>
                  <a:lnTo>
                    <a:pt x="73" y="256"/>
                  </a:lnTo>
                  <a:lnTo>
                    <a:pt x="73" y="256"/>
                  </a:lnTo>
                  <a:lnTo>
                    <a:pt x="78" y="252"/>
                  </a:lnTo>
                  <a:lnTo>
                    <a:pt x="78" y="252"/>
                  </a:lnTo>
                  <a:lnTo>
                    <a:pt x="78" y="252"/>
                  </a:lnTo>
                  <a:lnTo>
                    <a:pt x="78" y="247"/>
                  </a:lnTo>
                  <a:lnTo>
                    <a:pt x="78" y="247"/>
                  </a:lnTo>
                  <a:lnTo>
                    <a:pt x="83" y="247"/>
                  </a:lnTo>
                  <a:lnTo>
                    <a:pt x="83" y="247"/>
                  </a:lnTo>
                  <a:lnTo>
                    <a:pt x="87" y="247"/>
                  </a:lnTo>
                  <a:lnTo>
                    <a:pt x="87" y="247"/>
                  </a:lnTo>
                  <a:lnTo>
                    <a:pt x="87" y="242"/>
                  </a:lnTo>
                  <a:lnTo>
                    <a:pt x="87" y="242"/>
                  </a:lnTo>
                  <a:lnTo>
                    <a:pt x="87" y="242"/>
                  </a:lnTo>
                  <a:lnTo>
                    <a:pt x="87" y="237"/>
                  </a:lnTo>
                  <a:lnTo>
                    <a:pt x="92" y="237"/>
                  </a:lnTo>
                  <a:lnTo>
                    <a:pt x="92" y="237"/>
                  </a:lnTo>
                  <a:lnTo>
                    <a:pt x="92" y="237"/>
                  </a:lnTo>
                  <a:lnTo>
                    <a:pt x="97" y="232"/>
                  </a:lnTo>
                  <a:lnTo>
                    <a:pt x="97" y="232"/>
                  </a:lnTo>
                  <a:lnTo>
                    <a:pt x="97" y="232"/>
                  </a:lnTo>
                  <a:lnTo>
                    <a:pt x="97" y="227"/>
                  </a:lnTo>
                  <a:lnTo>
                    <a:pt x="97" y="227"/>
                  </a:lnTo>
                  <a:lnTo>
                    <a:pt x="102" y="222"/>
                  </a:lnTo>
                  <a:lnTo>
                    <a:pt x="102" y="218"/>
                  </a:lnTo>
                  <a:lnTo>
                    <a:pt x="102" y="218"/>
                  </a:lnTo>
                  <a:lnTo>
                    <a:pt x="102" y="213"/>
                  </a:lnTo>
                  <a:lnTo>
                    <a:pt x="102" y="213"/>
                  </a:lnTo>
                  <a:lnTo>
                    <a:pt x="107" y="208"/>
                  </a:lnTo>
                  <a:lnTo>
                    <a:pt x="107" y="208"/>
                  </a:lnTo>
                  <a:lnTo>
                    <a:pt x="107" y="208"/>
                  </a:lnTo>
                  <a:lnTo>
                    <a:pt x="112" y="203"/>
                  </a:lnTo>
                  <a:lnTo>
                    <a:pt x="112" y="203"/>
                  </a:lnTo>
                  <a:lnTo>
                    <a:pt x="112" y="198"/>
                  </a:lnTo>
                  <a:lnTo>
                    <a:pt x="112" y="193"/>
                  </a:lnTo>
                  <a:lnTo>
                    <a:pt x="112" y="193"/>
                  </a:lnTo>
                  <a:lnTo>
                    <a:pt x="112" y="189"/>
                  </a:lnTo>
                  <a:lnTo>
                    <a:pt x="116" y="189"/>
                  </a:lnTo>
                  <a:lnTo>
                    <a:pt x="116" y="184"/>
                  </a:lnTo>
                  <a:lnTo>
                    <a:pt x="116" y="184"/>
                  </a:lnTo>
                  <a:lnTo>
                    <a:pt x="121" y="184"/>
                  </a:lnTo>
                  <a:lnTo>
                    <a:pt x="121" y="184"/>
                  </a:lnTo>
                  <a:lnTo>
                    <a:pt x="126" y="184"/>
                  </a:lnTo>
                  <a:lnTo>
                    <a:pt x="126" y="184"/>
                  </a:lnTo>
                  <a:lnTo>
                    <a:pt x="126" y="184"/>
                  </a:lnTo>
                  <a:lnTo>
                    <a:pt x="126" y="179"/>
                  </a:lnTo>
                  <a:lnTo>
                    <a:pt x="126" y="179"/>
                  </a:lnTo>
                  <a:lnTo>
                    <a:pt x="126" y="179"/>
                  </a:lnTo>
                  <a:lnTo>
                    <a:pt x="131" y="179"/>
                  </a:lnTo>
                  <a:lnTo>
                    <a:pt x="136" y="179"/>
                  </a:lnTo>
                  <a:lnTo>
                    <a:pt x="136" y="179"/>
                  </a:lnTo>
                  <a:lnTo>
                    <a:pt x="141" y="174"/>
                  </a:lnTo>
                  <a:lnTo>
                    <a:pt x="141" y="174"/>
                  </a:lnTo>
                  <a:lnTo>
                    <a:pt x="141" y="174"/>
                  </a:lnTo>
                  <a:lnTo>
                    <a:pt x="141" y="174"/>
                  </a:lnTo>
                  <a:lnTo>
                    <a:pt x="145" y="169"/>
                  </a:lnTo>
                  <a:lnTo>
                    <a:pt x="145" y="169"/>
                  </a:lnTo>
                  <a:lnTo>
                    <a:pt x="145" y="169"/>
                  </a:lnTo>
                  <a:lnTo>
                    <a:pt x="145" y="169"/>
                  </a:lnTo>
                  <a:lnTo>
                    <a:pt x="145" y="164"/>
                  </a:lnTo>
                  <a:lnTo>
                    <a:pt x="145" y="164"/>
                  </a:lnTo>
                  <a:lnTo>
                    <a:pt x="145" y="160"/>
                  </a:lnTo>
                  <a:lnTo>
                    <a:pt x="145" y="155"/>
                  </a:lnTo>
                  <a:lnTo>
                    <a:pt x="145" y="155"/>
                  </a:lnTo>
                  <a:lnTo>
                    <a:pt x="145" y="155"/>
                  </a:lnTo>
                  <a:lnTo>
                    <a:pt x="145" y="150"/>
                  </a:lnTo>
                  <a:lnTo>
                    <a:pt x="145" y="145"/>
                  </a:lnTo>
                  <a:lnTo>
                    <a:pt x="145" y="145"/>
                  </a:lnTo>
                  <a:lnTo>
                    <a:pt x="150" y="140"/>
                  </a:lnTo>
                  <a:lnTo>
                    <a:pt x="150" y="135"/>
                  </a:lnTo>
                  <a:lnTo>
                    <a:pt x="150" y="135"/>
                  </a:lnTo>
                  <a:lnTo>
                    <a:pt x="160" y="135"/>
                  </a:lnTo>
                  <a:lnTo>
                    <a:pt x="160" y="135"/>
                  </a:lnTo>
                  <a:lnTo>
                    <a:pt x="165" y="131"/>
                  </a:lnTo>
                  <a:lnTo>
                    <a:pt x="165" y="131"/>
                  </a:lnTo>
                  <a:lnTo>
                    <a:pt x="165" y="126"/>
                  </a:lnTo>
                  <a:lnTo>
                    <a:pt x="170" y="126"/>
                  </a:lnTo>
                  <a:lnTo>
                    <a:pt x="170" y="126"/>
                  </a:lnTo>
                  <a:lnTo>
                    <a:pt x="170" y="131"/>
                  </a:lnTo>
                  <a:lnTo>
                    <a:pt x="174" y="131"/>
                  </a:lnTo>
                  <a:lnTo>
                    <a:pt x="174" y="131"/>
                  </a:lnTo>
                  <a:lnTo>
                    <a:pt x="174" y="126"/>
                  </a:lnTo>
                  <a:lnTo>
                    <a:pt x="179" y="126"/>
                  </a:lnTo>
                  <a:lnTo>
                    <a:pt x="179" y="121"/>
                  </a:lnTo>
                  <a:lnTo>
                    <a:pt x="184" y="121"/>
                  </a:lnTo>
                  <a:lnTo>
                    <a:pt x="184" y="121"/>
                  </a:lnTo>
                  <a:lnTo>
                    <a:pt x="184" y="121"/>
                  </a:lnTo>
                  <a:lnTo>
                    <a:pt x="179" y="121"/>
                  </a:lnTo>
                  <a:lnTo>
                    <a:pt x="174" y="121"/>
                  </a:lnTo>
                  <a:lnTo>
                    <a:pt x="174" y="116"/>
                  </a:lnTo>
                  <a:lnTo>
                    <a:pt x="174" y="116"/>
                  </a:lnTo>
                  <a:lnTo>
                    <a:pt x="174" y="116"/>
                  </a:lnTo>
                  <a:lnTo>
                    <a:pt x="174" y="116"/>
                  </a:lnTo>
                  <a:lnTo>
                    <a:pt x="170" y="111"/>
                  </a:lnTo>
                  <a:lnTo>
                    <a:pt x="170" y="111"/>
                  </a:lnTo>
                  <a:lnTo>
                    <a:pt x="170" y="111"/>
                  </a:lnTo>
                  <a:lnTo>
                    <a:pt x="170" y="111"/>
                  </a:lnTo>
                  <a:lnTo>
                    <a:pt x="174" y="111"/>
                  </a:lnTo>
                  <a:lnTo>
                    <a:pt x="174" y="111"/>
                  </a:lnTo>
                  <a:lnTo>
                    <a:pt x="179" y="111"/>
                  </a:lnTo>
                  <a:lnTo>
                    <a:pt x="179" y="106"/>
                  </a:lnTo>
                  <a:lnTo>
                    <a:pt x="184" y="106"/>
                  </a:lnTo>
                  <a:lnTo>
                    <a:pt x="189" y="106"/>
                  </a:lnTo>
                  <a:lnTo>
                    <a:pt x="189" y="102"/>
                  </a:lnTo>
                  <a:lnTo>
                    <a:pt x="189" y="102"/>
                  </a:lnTo>
                  <a:lnTo>
                    <a:pt x="189" y="97"/>
                  </a:lnTo>
                  <a:lnTo>
                    <a:pt x="184" y="97"/>
                  </a:lnTo>
                  <a:lnTo>
                    <a:pt x="179" y="92"/>
                  </a:lnTo>
                  <a:lnTo>
                    <a:pt x="179" y="92"/>
                  </a:lnTo>
                  <a:lnTo>
                    <a:pt x="179" y="92"/>
                  </a:lnTo>
                  <a:lnTo>
                    <a:pt x="179" y="92"/>
                  </a:lnTo>
                  <a:lnTo>
                    <a:pt x="179" y="87"/>
                  </a:lnTo>
                  <a:lnTo>
                    <a:pt x="179" y="87"/>
                  </a:lnTo>
                  <a:lnTo>
                    <a:pt x="179" y="82"/>
                  </a:lnTo>
                  <a:lnTo>
                    <a:pt x="179" y="82"/>
                  </a:lnTo>
                  <a:lnTo>
                    <a:pt x="179" y="82"/>
                  </a:lnTo>
                  <a:lnTo>
                    <a:pt x="179" y="82"/>
                  </a:lnTo>
                  <a:lnTo>
                    <a:pt x="179" y="82"/>
                  </a:lnTo>
                  <a:lnTo>
                    <a:pt x="184" y="82"/>
                  </a:lnTo>
                  <a:lnTo>
                    <a:pt x="184" y="77"/>
                  </a:lnTo>
                  <a:lnTo>
                    <a:pt x="184" y="77"/>
                  </a:lnTo>
                  <a:lnTo>
                    <a:pt x="184" y="77"/>
                  </a:lnTo>
                  <a:lnTo>
                    <a:pt x="184" y="77"/>
                  </a:lnTo>
                  <a:lnTo>
                    <a:pt x="184" y="77"/>
                  </a:lnTo>
                  <a:lnTo>
                    <a:pt x="184" y="73"/>
                  </a:lnTo>
                  <a:lnTo>
                    <a:pt x="184" y="73"/>
                  </a:lnTo>
                  <a:lnTo>
                    <a:pt x="189" y="73"/>
                  </a:lnTo>
                  <a:lnTo>
                    <a:pt x="189" y="77"/>
                  </a:lnTo>
                  <a:lnTo>
                    <a:pt x="194" y="77"/>
                  </a:lnTo>
                  <a:lnTo>
                    <a:pt x="199" y="77"/>
                  </a:lnTo>
                  <a:lnTo>
                    <a:pt x="204" y="77"/>
                  </a:lnTo>
                  <a:lnTo>
                    <a:pt x="204" y="73"/>
                  </a:lnTo>
                  <a:lnTo>
                    <a:pt x="208" y="73"/>
                  </a:lnTo>
                  <a:lnTo>
                    <a:pt x="208" y="73"/>
                  </a:lnTo>
                  <a:lnTo>
                    <a:pt x="213" y="73"/>
                  </a:lnTo>
                  <a:lnTo>
                    <a:pt x="213" y="73"/>
                  </a:lnTo>
                  <a:lnTo>
                    <a:pt x="213" y="73"/>
                  </a:lnTo>
                  <a:lnTo>
                    <a:pt x="218" y="73"/>
                  </a:lnTo>
                  <a:lnTo>
                    <a:pt x="213" y="73"/>
                  </a:lnTo>
                  <a:lnTo>
                    <a:pt x="213" y="68"/>
                  </a:lnTo>
                  <a:lnTo>
                    <a:pt x="218" y="68"/>
                  </a:lnTo>
                  <a:lnTo>
                    <a:pt x="218" y="68"/>
                  </a:lnTo>
                  <a:lnTo>
                    <a:pt x="218" y="63"/>
                  </a:lnTo>
                  <a:lnTo>
                    <a:pt x="218" y="63"/>
                  </a:lnTo>
                  <a:lnTo>
                    <a:pt x="218" y="63"/>
                  </a:lnTo>
                  <a:lnTo>
                    <a:pt x="223" y="63"/>
                  </a:lnTo>
                  <a:lnTo>
                    <a:pt x="223" y="63"/>
                  </a:lnTo>
                  <a:lnTo>
                    <a:pt x="223" y="63"/>
                  </a:lnTo>
                  <a:lnTo>
                    <a:pt x="228" y="58"/>
                  </a:lnTo>
                  <a:lnTo>
                    <a:pt x="228" y="58"/>
                  </a:lnTo>
                  <a:lnTo>
                    <a:pt x="228" y="58"/>
                  </a:lnTo>
                  <a:lnTo>
                    <a:pt x="228" y="63"/>
                  </a:lnTo>
                  <a:lnTo>
                    <a:pt x="233" y="63"/>
                  </a:lnTo>
                  <a:lnTo>
                    <a:pt x="233" y="63"/>
                  </a:lnTo>
                  <a:lnTo>
                    <a:pt x="233" y="68"/>
                  </a:lnTo>
                  <a:lnTo>
                    <a:pt x="237" y="68"/>
                  </a:lnTo>
                  <a:lnTo>
                    <a:pt x="242" y="63"/>
                  </a:lnTo>
                  <a:lnTo>
                    <a:pt x="242" y="63"/>
                  </a:lnTo>
                  <a:lnTo>
                    <a:pt x="247" y="63"/>
                  </a:lnTo>
                  <a:lnTo>
                    <a:pt x="252" y="63"/>
                  </a:lnTo>
                  <a:lnTo>
                    <a:pt x="252" y="63"/>
                  </a:lnTo>
                  <a:lnTo>
                    <a:pt x="257" y="63"/>
                  </a:lnTo>
                  <a:lnTo>
                    <a:pt x="262" y="63"/>
                  </a:lnTo>
                  <a:lnTo>
                    <a:pt x="266" y="63"/>
                  </a:lnTo>
                  <a:lnTo>
                    <a:pt x="266" y="63"/>
                  </a:lnTo>
                  <a:lnTo>
                    <a:pt x="266" y="63"/>
                  </a:lnTo>
                  <a:lnTo>
                    <a:pt x="271" y="58"/>
                  </a:lnTo>
                  <a:lnTo>
                    <a:pt x="271" y="58"/>
                  </a:lnTo>
                  <a:lnTo>
                    <a:pt x="276" y="58"/>
                  </a:lnTo>
                  <a:lnTo>
                    <a:pt x="281" y="58"/>
                  </a:lnTo>
                  <a:lnTo>
                    <a:pt x="281" y="58"/>
                  </a:lnTo>
                  <a:lnTo>
                    <a:pt x="286" y="58"/>
                  </a:lnTo>
                  <a:lnTo>
                    <a:pt x="286" y="58"/>
                  </a:lnTo>
                  <a:lnTo>
                    <a:pt x="291" y="58"/>
                  </a:lnTo>
                  <a:lnTo>
                    <a:pt x="295" y="58"/>
                  </a:lnTo>
                  <a:lnTo>
                    <a:pt x="300" y="58"/>
                  </a:lnTo>
                  <a:lnTo>
                    <a:pt x="305" y="58"/>
                  </a:lnTo>
                  <a:lnTo>
                    <a:pt x="310" y="53"/>
                  </a:lnTo>
                  <a:lnTo>
                    <a:pt x="315" y="53"/>
                  </a:lnTo>
                  <a:lnTo>
                    <a:pt x="325" y="48"/>
                  </a:lnTo>
                  <a:lnTo>
                    <a:pt x="325" y="48"/>
                  </a:lnTo>
                  <a:lnTo>
                    <a:pt x="329" y="44"/>
                  </a:lnTo>
                  <a:lnTo>
                    <a:pt x="334" y="44"/>
                  </a:lnTo>
                  <a:lnTo>
                    <a:pt x="344" y="39"/>
                  </a:lnTo>
                  <a:lnTo>
                    <a:pt x="344" y="34"/>
                  </a:lnTo>
                  <a:lnTo>
                    <a:pt x="349" y="34"/>
                  </a:lnTo>
                  <a:lnTo>
                    <a:pt x="354" y="29"/>
                  </a:lnTo>
                  <a:lnTo>
                    <a:pt x="358" y="24"/>
                  </a:lnTo>
                  <a:lnTo>
                    <a:pt x="368" y="19"/>
                  </a:lnTo>
                  <a:lnTo>
                    <a:pt x="373" y="14"/>
                  </a:lnTo>
                  <a:lnTo>
                    <a:pt x="373" y="14"/>
                  </a:lnTo>
                  <a:lnTo>
                    <a:pt x="378" y="10"/>
                  </a:lnTo>
                  <a:lnTo>
                    <a:pt x="378" y="10"/>
                  </a:lnTo>
                  <a:lnTo>
                    <a:pt x="383" y="5"/>
                  </a:lnTo>
                  <a:lnTo>
                    <a:pt x="383" y="0"/>
                  </a:lnTo>
                  <a:lnTo>
                    <a:pt x="387" y="0"/>
                  </a:lnTo>
                  <a:lnTo>
                    <a:pt x="392" y="0"/>
                  </a:lnTo>
                  <a:lnTo>
                    <a:pt x="392" y="0"/>
                  </a:lnTo>
                  <a:lnTo>
                    <a:pt x="392" y="5"/>
                  </a:lnTo>
                  <a:lnTo>
                    <a:pt x="392" y="10"/>
                  </a:lnTo>
                  <a:lnTo>
                    <a:pt x="392" y="10"/>
                  </a:lnTo>
                  <a:lnTo>
                    <a:pt x="392" y="10"/>
                  </a:lnTo>
                  <a:lnTo>
                    <a:pt x="397" y="10"/>
                  </a:lnTo>
                  <a:lnTo>
                    <a:pt x="397" y="10"/>
                  </a:lnTo>
                  <a:lnTo>
                    <a:pt x="397" y="10"/>
                  </a:lnTo>
                  <a:lnTo>
                    <a:pt x="397" y="10"/>
                  </a:lnTo>
                  <a:lnTo>
                    <a:pt x="402" y="10"/>
                  </a:lnTo>
                  <a:lnTo>
                    <a:pt x="402" y="14"/>
                  </a:lnTo>
                  <a:lnTo>
                    <a:pt x="402" y="14"/>
                  </a:lnTo>
                  <a:lnTo>
                    <a:pt x="402" y="14"/>
                  </a:lnTo>
                  <a:lnTo>
                    <a:pt x="402" y="19"/>
                  </a:lnTo>
                  <a:lnTo>
                    <a:pt x="402" y="19"/>
                  </a:lnTo>
                  <a:lnTo>
                    <a:pt x="402" y="19"/>
                  </a:lnTo>
                  <a:lnTo>
                    <a:pt x="402" y="24"/>
                  </a:lnTo>
                  <a:lnTo>
                    <a:pt x="407" y="24"/>
                  </a:lnTo>
                  <a:lnTo>
                    <a:pt x="407" y="24"/>
                  </a:lnTo>
                  <a:lnTo>
                    <a:pt x="407" y="24"/>
                  </a:lnTo>
                  <a:lnTo>
                    <a:pt x="412" y="24"/>
                  </a:lnTo>
                  <a:lnTo>
                    <a:pt x="412" y="24"/>
                  </a:lnTo>
                  <a:lnTo>
                    <a:pt x="412" y="29"/>
                  </a:lnTo>
                  <a:lnTo>
                    <a:pt x="417" y="29"/>
                  </a:lnTo>
                  <a:lnTo>
                    <a:pt x="412" y="29"/>
                  </a:lnTo>
                  <a:lnTo>
                    <a:pt x="417" y="29"/>
                  </a:lnTo>
                  <a:lnTo>
                    <a:pt x="417" y="29"/>
                  </a:lnTo>
                  <a:lnTo>
                    <a:pt x="417" y="34"/>
                  </a:lnTo>
                  <a:lnTo>
                    <a:pt x="421" y="34"/>
                  </a:lnTo>
                  <a:lnTo>
                    <a:pt x="421" y="34"/>
                  </a:lnTo>
                  <a:lnTo>
                    <a:pt x="421" y="39"/>
                  </a:lnTo>
                  <a:lnTo>
                    <a:pt x="421" y="39"/>
                  </a:lnTo>
                  <a:lnTo>
                    <a:pt x="421" y="44"/>
                  </a:lnTo>
                  <a:lnTo>
                    <a:pt x="421" y="44"/>
                  </a:lnTo>
                  <a:lnTo>
                    <a:pt x="421" y="44"/>
                  </a:lnTo>
                  <a:lnTo>
                    <a:pt x="421" y="44"/>
                  </a:lnTo>
                  <a:lnTo>
                    <a:pt x="421" y="48"/>
                  </a:lnTo>
                  <a:lnTo>
                    <a:pt x="421" y="48"/>
                  </a:lnTo>
                  <a:lnTo>
                    <a:pt x="421" y="48"/>
                  </a:lnTo>
                  <a:lnTo>
                    <a:pt x="417" y="48"/>
                  </a:lnTo>
                  <a:lnTo>
                    <a:pt x="417" y="48"/>
                  </a:lnTo>
                  <a:lnTo>
                    <a:pt x="412" y="48"/>
                  </a:lnTo>
                  <a:lnTo>
                    <a:pt x="412" y="48"/>
                  </a:lnTo>
                  <a:lnTo>
                    <a:pt x="412" y="48"/>
                  </a:lnTo>
                  <a:lnTo>
                    <a:pt x="412" y="53"/>
                  </a:lnTo>
                  <a:lnTo>
                    <a:pt x="407" y="53"/>
                  </a:lnTo>
                  <a:lnTo>
                    <a:pt x="407" y="53"/>
                  </a:lnTo>
                  <a:lnTo>
                    <a:pt x="407" y="58"/>
                  </a:lnTo>
                  <a:lnTo>
                    <a:pt x="407" y="58"/>
                  </a:lnTo>
                  <a:lnTo>
                    <a:pt x="407" y="58"/>
                  </a:lnTo>
                  <a:lnTo>
                    <a:pt x="407" y="58"/>
                  </a:lnTo>
                  <a:lnTo>
                    <a:pt x="407" y="63"/>
                  </a:lnTo>
                  <a:lnTo>
                    <a:pt x="402" y="63"/>
                  </a:lnTo>
                  <a:lnTo>
                    <a:pt x="402" y="63"/>
                  </a:lnTo>
                  <a:lnTo>
                    <a:pt x="402" y="63"/>
                  </a:lnTo>
                  <a:lnTo>
                    <a:pt x="402" y="68"/>
                  </a:lnTo>
                  <a:lnTo>
                    <a:pt x="402" y="68"/>
                  </a:lnTo>
                  <a:lnTo>
                    <a:pt x="402" y="68"/>
                  </a:lnTo>
                  <a:lnTo>
                    <a:pt x="397" y="68"/>
                  </a:lnTo>
                  <a:lnTo>
                    <a:pt x="397" y="68"/>
                  </a:lnTo>
                  <a:lnTo>
                    <a:pt x="397" y="68"/>
                  </a:lnTo>
                  <a:lnTo>
                    <a:pt x="397" y="68"/>
                  </a:lnTo>
                  <a:lnTo>
                    <a:pt x="392" y="73"/>
                  </a:lnTo>
                  <a:lnTo>
                    <a:pt x="392" y="73"/>
                  </a:lnTo>
                  <a:lnTo>
                    <a:pt x="387" y="77"/>
                  </a:lnTo>
                  <a:lnTo>
                    <a:pt x="387" y="77"/>
                  </a:lnTo>
                  <a:lnTo>
                    <a:pt x="387" y="77"/>
                  </a:lnTo>
                  <a:lnTo>
                    <a:pt x="383" y="77"/>
                  </a:lnTo>
                  <a:lnTo>
                    <a:pt x="383" y="77"/>
                  </a:lnTo>
                  <a:lnTo>
                    <a:pt x="378" y="77"/>
                  </a:lnTo>
                  <a:lnTo>
                    <a:pt x="373" y="77"/>
                  </a:lnTo>
                  <a:lnTo>
                    <a:pt x="373" y="77"/>
                  </a:lnTo>
                  <a:lnTo>
                    <a:pt x="373" y="77"/>
                  </a:lnTo>
                  <a:lnTo>
                    <a:pt x="373" y="77"/>
                  </a:lnTo>
                  <a:lnTo>
                    <a:pt x="373" y="77"/>
                  </a:lnTo>
                  <a:lnTo>
                    <a:pt x="373" y="82"/>
                  </a:lnTo>
                  <a:lnTo>
                    <a:pt x="373" y="87"/>
                  </a:lnTo>
                  <a:lnTo>
                    <a:pt x="373" y="92"/>
                  </a:lnTo>
                  <a:lnTo>
                    <a:pt x="373" y="97"/>
                  </a:lnTo>
                  <a:lnTo>
                    <a:pt x="373" y="97"/>
                  </a:lnTo>
                  <a:lnTo>
                    <a:pt x="373" y="97"/>
                  </a:lnTo>
                  <a:lnTo>
                    <a:pt x="373" y="102"/>
                  </a:lnTo>
                  <a:lnTo>
                    <a:pt x="378" y="102"/>
                  </a:lnTo>
                  <a:lnTo>
                    <a:pt x="378" y="102"/>
                  </a:lnTo>
                  <a:lnTo>
                    <a:pt x="373" y="102"/>
                  </a:lnTo>
                  <a:lnTo>
                    <a:pt x="373" y="102"/>
                  </a:lnTo>
                  <a:lnTo>
                    <a:pt x="373" y="106"/>
                  </a:lnTo>
                  <a:lnTo>
                    <a:pt x="373" y="106"/>
                  </a:lnTo>
                  <a:lnTo>
                    <a:pt x="368" y="106"/>
                  </a:lnTo>
                  <a:lnTo>
                    <a:pt x="368" y="111"/>
                  </a:lnTo>
                  <a:lnTo>
                    <a:pt x="368" y="121"/>
                  </a:lnTo>
                  <a:lnTo>
                    <a:pt x="368" y="121"/>
                  </a:lnTo>
                  <a:lnTo>
                    <a:pt x="368" y="126"/>
                  </a:lnTo>
                  <a:lnTo>
                    <a:pt x="368" y="131"/>
                  </a:lnTo>
                  <a:lnTo>
                    <a:pt x="363" y="131"/>
                  </a:lnTo>
                  <a:lnTo>
                    <a:pt x="363" y="135"/>
                  </a:lnTo>
                  <a:lnTo>
                    <a:pt x="358" y="135"/>
                  </a:lnTo>
                  <a:lnTo>
                    <a:pt x="358" y="135"/>
                  </a:lnTo>
                  <a:lnTo>
                    <a:pt x="354" y="135"/>
                  </a:lnTo>
                  <a:lnTo>
                    <a:pt x="354" y="135"/>
                  </a:lnTo>
                  <a:lnTo>
                    <a:pt x="354" y="135"/>
                  </a:lnTo>
                  <a:lnTo>
                    <a:pt x="349" y="140"/>
                  </a:lnTo>
                  <a:lnTo>
                    <a:pt x="349" y="140"/>
                  </a:lnTo>
                  <a:lnTo>
                    <a:pt x="354" y="140"/>
                  </a:lnTo>
                  <a:lnTo>
                    <a:pt x="354" y="145"/>
                  </a:lnTo>
                  <a:lnTo>
                    <a:pt x="358" y="145"/>
                  </a:lnTo>
                  <a:lnTo>
                    <a:pt x="363" y="145"/>
                  </a:lnTo>
                  <a:lnTo>
                    <a:pt x="363" y="150"/>
                  </a:lnTo>
                  <a:lnTo>
                    <a:pt x="363" y="150"/>
                  </a:lnTo>
                  <a:lnTo>
                    <a:pt x="368" y="150"/>
                  </a:lnTo>
                  <a:lnTo>
                    <a:pt x="368" y="145"/>
                  </a:lnTo>
                  <a:lnTo>
                    <a:pt x="373" y="140"/>
                  </a:lnTo>
                  <a:lnTo>
                    <a:pt x="373" y="140"/>
                  </a:lnTo>
                  <a:lnTo>
                    <a:pt x="378" y="140"/>
                  </a:lnTo>
                  <a:lnTo>
                    <a:pt x="378" y="140"/>
                  </a:lnTo>
                  <a:lnTo>
                    <a:pt x="378" y="140"/>
                  </a:lnTo>
                  <a:lnTo>
                    <a:pt x="383" y="140"/>
                  </a:lnTo>
                  <a:lnTo>
                    <a:pt x="383" y="145"/>
                  </a:lnTo>
                  <a:lnTo>
                    <a:pt x="387" y="150"/>
                  </a:lnTo>
                  <a:lnTo>
                    <a:pt x="387" y="150"/>
                  </a:lnTo>
                  <a:lnTo>
                    <a:pt x="387" y="155"/>
                  </a:lnTo>
                  <a:lnTo>
                    <a:pt x="387" y="155"/>
                  </a:lnTo>
                  <a:lnTo>
                    <a:pt x="387" y="155"/>
                  </a:lnTo>
                  <a:lnTo>
                    <a:pt x="387" y="155"/>
                  </a:lnTo>
                  <a:lnTo>
                    <a:pt x="387" y="155"/>
                  </a:lnTo>
                  <a:lnTo>
                    <a:pt x="387" y="155"/>
                  </a:lnTo>
                  <a:lnTo>
                    <a:pt x="387" y="155"/>
                  </a:lnTo>
                  <a:lnTo>
                    <a:pt x="387" y="155"/>
                  </a:lnTo>
                  <a:lnTo>
                    <a:pt x="387" y="160"/>
                  </a:lnTo>
                  <a:lnTo>
                    <a:pt x="387" y="160"/>
                  </a:lnTo>
                  <a:lnTo>
                    <a:pt x="387" y="160"/>
                  </a:lnTo>
                  <a:lnTo>
                    <a:pt x="387" y="160"/>
                  </a:lnTo>
                  <a:lnTo>
                    <a:pt x="387" y="160"/>
                  </a:lnTo>
                  <a:lnTo>
                    <a:pt x="387" y="160"/>
                  </a:lnTo>
                  <a:lnTo>
                    <a:pt x="387" y="164"/>
                  </a:lnTo>
                  <a:lnTo>
                    <a:pt x="387" y="164"/>
                  </a:lnTo>
                  <a:lnTo>
                    <a:pt x="387" y="164"/>
                  </a:lnTo>
                  <a:lnTo>
                    <a:pt x="387" y="164"/>
                  </a:lnTo>
                  <a:lnTo>
                    <a:pt x="387" y="164"/>
                  </a:lnTo>
                  <a:lnTo>
                    <a:pt x="387" y="169"/>
                  </a:lnTo>
                  <a:lnTo>
                    <a:pt x="387" y="169"/>
                  </a:lnTo>
                  <a:lnTo>
                    <a:pt x="387" y="169"/>
                  </a:lnTo>
                  <a:lnTo>
                    <a:pt x="387" y="169"/>
                  </a:lnTo>
                  <a:lnTo>
                    <a:pt x="383" y="169"/>
                  </a:lnTo>
                  <a:lnTo>
                    <a:pt x="383" y="169"/>
                  </a:lnTo>
                  <a:lnTo>
                    <a:pt x="378" y="174"/>
                  </a:lnTo>
                  <a:lnTo>
                    <a:pt x="378" y="174"/>
                  </a:lnTo>
                  <a:lnTo>
                    <a:pt x="378" y="174"/>
                  </a:lnTo>
                  <a:lnTo>
                    <a:pt x="378" y="174"/>
                  </a:lnTo>
                  <a:lnTo>
                    <a:pt x="378" y="174"/>
                  </a:lnTo>
                  <a:lnTo>
                    <a:pt x="378" y="174"/>
                  </a:lnTo>
                  <a:lnTo>
                    <a:pt x="378" y="179"/>
                  </a:lnTo>
                  <a:lnTo>
                    <a:pt x="378" y="179"/>
                  </a:lnTo>
                  <a:lnTo>
                    <a:pt x="378" y="179"/>
                  </a:lnTo>
                  <a:lnTo>
                    <a:pt x="378" y="179"/>
                  </a:lnTo>
                  <a:lnTo>
                    <a:pt x="378" y="179"/>
                  </a:lnTo>
                  <a:lnTo>
                    <a:pt x="378" y="179"/>
                  </a:lnTo>
                  <a:lnTo>
                    <a:pt x="378" y="179"/>
                  </a:lnTo>
                  <a:lnTo>
                    <a:pt x="378" y="179"/>
                  </a:lnTo>
                  <a:lnTo>
                    <a:pt x="378" y="179"/>
                  </a:lnTo>
                  <a:lnTo>
                    <a:pt x="373" y="179"/>
                  </a:lnTo>
                  <a:lnTo>
                    <a:pt x="373" y="179"/>
                  </a:lnTo>
                  <a:lnTo>
                    <a:pt x="373" y="184"/>
                  </a:lnTo>
                  <a:lnTo>
                    <a:pt x="373" y="184"/>
                  </a:lnTo>
                  <a:lnTo>
                    <a:pt x="373" y="184"/>
                  </a:lnTo>
                  <a:lnTo>
                    <a:pt x="373" y="184"/>
                  </a:lnTo>
                  <a:lnTo>
                    <a:pt x="373" y="184"/>
                  </a:lnTo>
                  <a:lnTo>
                    <a:pt x="373" y="184"/>
                  </a:lnTo>
                  <a:lnTo>
                    <a:pt x="373" y="189"/>
                  </a:lnTo>
                  <a:lnTo>
                    <a:pt x="373" y="189"/>
                  </a:lnTo>
                  <a:lnTo>
                    <a:pt x="373" y="189"/>
                  </a:lnTo>
                  <a:lnTo>
                    <a:pt x="373" y="189"/>
                  </a:lnTo>
                  <a:lnTo>
                    <a:pt x="373" y="193"/>
                  </a:lnTo>
                  <a:lnTo>
                    <a:pt x="373" y="193"/>
                  </a:lnTo>
                  <a:lnTo>
                    <a:pt x="368" y="198"/>
                  </a:lnTo>
                  <a:lnTo>
                    <a:pt x="363" y="198"/>
                  </a:lnTo>
                  <a:lnTo>
                    <a:pt x="363" y="198"/>
                  </a:lnTo>
                  <a:lnTo>
                    <a:pt x="363" y="203"/>
                  </a:lnTo>
                  <a:lnTo>
                    <a:pt x="363" y="203"/>
                  </a:lnTo>
                  <a:lnTo>
                    <a:pt x="358" y="208"/>
                  </a:lnTo>
                  <a:lnTo>
                    <a:pt x="354" y="213"/>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37" name="Freeform 102">
              <a:extLst>
                <a:ext uri="{FF2B5EF4-FFF2-40B4-BE49-F238E27FC236}">
                  <a16:creationId xmlns:a16="http://schemas.microsoft.com/office/drawing/2014/main" xmlns="" id="{D2B60132-B77A-40A3-B7E8-B7F32F0B4BFF}"/>
                </a:ext>
              </a:extLst>
            </p:cNvPr>
            <p:cNvSpPr>
              <a:spLocks/>
            </p:cNvSpPr>
            <p:nvPr/>
          </p:nvSpPr>
          <p:spPr bwMode="auto">
            <a:xfrm>
              <a:off x="10034045" y="2085488"/>
              <a:ext cx="907322" cy="673312"/>
            </a:xfrm>
            <a:custGeom>
              <a:avLst/>
              <a:gdLst>
                <a:gd name="T0" fmla="*/ 48 w 948"/>
                <a:gd name="T1" fmla="*/ 769 h 789"/>
                <a:gd name="T2" fmla="*/ 0 w 948"/>
                <a:gd name="T3" fmla="*/ 755 h 789"/>
                <a:gd name="T4" fmla="*/ 19 w 948"/>
                <a:gd name="T5" fmla="*/ 721 h 789"/>
                <a:gd name="T6" fmla="*/ 48 w 948"/>
                <a:gd name="T7" fmla="*/ 682 h 789"/>
                <a:gd name="T8" fmla="*/ 92 w 948"/>
                <a:gd name="T9" fmla="*/ 653 h 789"/>
                <a:gd name="T10" fmla="*/ 121 w 948"/>
                <a:gd name="T11" fmla="*/ 615 h 789"/>
                <a:gd name="T12" fmla="*/ 106 w 948"/>
                <a:gd name="T13" fmla="*/ 576 h 789"/>
                <a:gd name="T14" fmla="*/ 106 w 948"/>
                <a:gd name="T15" fmla="*/ 503 h 789"/>
                <a:gd name="T16" fmla="*/ 116 w 948"/>
                <a:gd name="T17" fmla="*/ 411 h 789"/>
                <a:gd name="T18" fmla="*/ 213 w 948"/>
                <a:gd name="T19" fmla="*/ 392 h 789"/>
                <a:gd name="T20" fmla="*/ 213 w 948"/>
                <a:gd name="T21" fmla="*/ 324 h 789"/>
                <a:gd name="T22" fmla="*/ 227 w 948"/>
                <a:gd name="T23" fmla="*/ 252 h 789"/>
                <a:gd name="T24" fmla="*/ 290 w 948"/>
                <a:gd name="T25" fmla="*/ 160 h 789"/>
                <a:gd name="T26" fmla="*/ 353 w 948"/>
                <a:gd name="T27" fmla="*/ 121 h 789"/>
                <a:gd name="T28" fmla="*/ 411 w 948"/>
                <a:gd name="T29" fmla="*/ 126 h 789"/>
                <a:gd name="T30" fmla="*/ 416 w 948"/>
                <a:gd name="T31" fmla="*/ 160 h 789"/>
                <a:gd name="T32" fmla="*/ 387 w 948"/>
                <a:gd name="T33" fmla="*/ 184 h 789"/>
                <a:gd name="T34" fmla="*/ 358 w 948"/>
                <a:gd name="T35" fmla="*/ 232 h 789"/>
                <a:gd name="T36" fmla="*/ 392 w 948"/>
                <a:gd name="T37" fmla="*/ 213 h 789"/>
                <a:gd name="T38" fmla="*/ 435 w 948"/>
                <a:gd name="T39" fmla="*/ 179 h 789"/>
                <a:gd name="T40" fmla="*/ 498 w 948"/>
                <a:gd name="T41" fmla="*/ 160 h 789"/>
                <a:gd name="T42" fmla="*/ 513 w 948"/>
                <a:gd name="T43" fmla="*/ 136 h 789"/>
                <a:gd name="T44" fmla="*/ 547 w 948"/>
                <a:gd name="T45" fmla="*/ 116 h 789"/>
                <a:gd name="T46" fmla="*/ 585 w 948"/>
                <a:gd name="T47" fmla="*/ 107 h 789"/>
                <a:gd name="T48" fmla="*/ 648 w 948"/>
                <a:gd name="T49" fmla="*/ 92 h 789"/>
                <a:gd name="T50" fmla="*/ 716 w 948"/>
                <a:gd name="T51" fmla="*/ 73 h 789"/>
                <a:gd name="T52" fmla="*/ 745 w 948"/>
                <a:gd name="T53" fmla="*/ 63 h 789"/>
                <a:gd name="T54" fmla="*/ 779 w 948"/>
                <a:gd name="T55" fmla="*/ 82 h 789"/>
                <a:gd name="T56" fmla="*/ 793 w 948"/>
                <a:gd name="T57" fmla="*/ 53 h 789"/>
                <a:gd name="T58" fmla="*/ 750 w 948"/>
                <a:gd name="T59" fmla="*/ 34 h 789"/>
                <a:gd name="T60" fmla="*/ 769 w 948"/>
                <a:gd name="T61" fmla="*/ 24 h 789"/>
                <a:gd name="T62" fmla="*/ 779 w 948"/>
                <a:gd name="T63" fmla="*/ 24 h 789"/>
                <a:gd name="T64" fmla="*/ 789 w 948"/>
                <a:gd name="T65" fmla="*/ 10 h 789"/>
                <a:gd name="T66" fmla="*/ 827 w 948"/>
                <a:gd name="T67" fmla="*/ 24 h 789"/>
                <a:gd name="T68" fmla="*/ 871 w 948"/>
                <a:gd name="T69" fmla="*/ 34 h 789"/>
                <a:gd name="T70" fmla="*/ 895 w 948"/>
                <a:gd name="T71" fmla="*/ 44 h 789"/>
                <a:gd name="T72" fmla="*/ 914 w 948"/>
                <a:gd name="T73" fmla="*/ 68 h 789"/>
                <a:gd name="T74" fmla="*/ 929 w 948"/>
                <a:gd name="T75" fmla="*/ 87 h 789"/>
                <a:gd name="T76" fmla="*/ 943 w 948"/>
                <a:gd name="T77" fmla="*/ 116 h 789"/>
                <a:gd name="T78" fmla="*/ 876 w 948"/>
                <a:gd name="T79" fmla="*/ 194 h 789"/>
                <a:gd name="T80" fmla="*/ 760 w 948"/>
                <a:gd name="T81" fmla="*/ 271 h 789"/>
                <a:gd name="T82" fmla="*/ 692 w 948"/>
                <a:gd name="T83" fmla="*/ 373 h 789"/>
                <a:gd name="T84" fmla="*/ 590 w 948"/>
                <a:gd name="T85" fmla="*/ 421 h 789"/>
                <a:gd name="T86" fmla="*/ 532 w 948"/>
                <a:gd name="T87" fmla="*/ 426 h 789"/>
                <a:gd name="T88" fmla="*/ 498 w 948"/>
                <a:gd name="T89" fmla="*/ 440 h 789"/>
                <a:gd name="T90" fmla="*/ 484 w 948"/>
                <a:gd name="T91" fmla="*/ 474 h 789"/>
                <a:gd name="T92" fmla="*/ 474 w 948"/>
                <a:gd name="T93" fmla="*/ 498 h 789"/>
                <a:gd name="T94" fmla="*/ 445 w 948"/>
                <a:gd name="T95" fmla="*/ 542 h 789"/>
                <a:gd name="T96" fmla="*/ 416 w 948"/>
                <a:gd name="T97" fmla="*/ 581 h 789"/>
                <a:gd name="T98" fmla="*/ 387 w 948"/>
                <a:gd name="T99" fmla="*/ 619 h 789"/>
                <a:gd name="T100" fmla="*/ 348 w 948"/>
                <a:gd name="T101" fmla="*/ 648 h 789"/>
                <a:gd name="T102" fmla="*/ 416 w 948"/>
                <a:gd name="T103" fmla="*/ 648 h 789"/>
                <a:gd name="T104" fmla="*/ 411 w 948"/>
                <a:gd name="T105" fmla="*/ 692 h 789"/>
                <a:gd name="T106" fmla="*/ 397 w 948"/>
                <a:gd name="T107" fmla="*/ 702 h 789"/>
                <a:gd name="T108" fmla="*/ 367 w 948"/>
                <a:gd name="T109" fmla="*/ 697 h 789"/>
                <a:gd name="T110" fmla="*/ 343 w 948"/>
                <a:gd name="T111" fmla="*/ 711 h 789"/>
                <a:gd name="T112" fmla="*/ 246 w 948"/>
                <a:gd name="T113" fmla="*/ 706 h 789"/>
                <a:gd name="T114" fmla="*/ 227 w 948"/>
                <a:gd name="T115" fmla="*/ 731 h 789"/>
                <a:gd name="T116" fmla="*/ 198 w 948"/>
                <a:gd name="T117" fmla="*/ 740 h 789"/>
                <a:gd name="T118" fmla="*/ 169 w 948"/>
                <a:gd name="T119" fmla="*/ 745 h 789"/>
                <a:gd name="T120" fmla="*/ 121 w 948"/>
                <a:gd name="T121" fmla="*/ 76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8" h="789">
                  <a:moveTo>
                    <a:pt x="82" y="789"/>
                  </a:moveTo>
                  <a:lnTo>
                    <a:pt x="77" y="789"/>
                  </a:lnTo>
                  <a:lnTo>
                    <a:pt x="77" y="789"/>
                  </a:lnTo>
                  <a:lnTo>
                    <a:pt x="72" y="784"/>
                  </a:lnTo>
                  <a:lnTo>
                    <a:pt x="72" y="784"/>
                  </a:lnTo>
                  <a:lnTo>
                    <a:pt x="72" y="779"/>
                  </a:lnTo>
                  <a:lnTo>
                    <a:pt x="67" y="779"/>
                  </a:lnTo>
                  <a:lnTo>
                    <a:pt x="67" y="779"/>
                  </a:lnTo>
                  <a:lnTo>
                    <a:pt x="67" y="779"/>
                  </a:lnTo>
                  <a:lnTo>
                    <a:pt x="63" y="779"/>
                  </a:lnTo>
                  <a:lnTo>
                    <a:pt x="63" y="779"/>
                  </a:lnTo>
                  <a:lnTo>
                    <a:pt x="58" y="779"/>
                  </a:lnTo>
                  <a:lnTo>
                    <a:pt x="58" y="779"/>
                  </a:lnTo>
                  <a:lnTo>
                    <a:pt x="58" y="779"/>
                  </a:lnTo>
                  <a:lnTo>
                    <a:pt x="58" y="779"/>
                  </a:lnTo>
                  <a:lnTo>
                    <a:pt x="58" y="779"/>
                  </a:lnTo>
                  <a:lnTo>
                    <a:pt x="53" y="779"/>
                  </a:lnTo>
                  <a:lnTo>
                    <a:pt x="53" y="774"/>
                  </a:lnTo>
                  <a:lnTo>
                    <a:pt x="53" y="774"/>
                  </a:lnTo>
                  <a:lnTo>
                    <a:pt x="53" y="769"/>
                  </a:lnTo>
                  <a:lnTo>
                    <a:pt x="48" y="769"/>
                  </a:lnTo>
                  <a:lnTo>
                    <a:pt x="48" y="769"/>
                  </a:lnTo>
                  <a:lnTo>
                    <a:pt x="48" y="769"/>
                  </a:lnTo>
                  <a:lnTo>
                    <a:pt x="48" y="769"/>
                  </a:lnTo>
                  <a:lnTo>
                    <a:pt x="43" y="769"/>
                  </a:lnTo>
                  <a:lnTo>
                    <a:pt x="43" y="769"/>
                  </a:lnTo>
                  <a:lnTo>
                    <a:pt x="43" y="769"/>
                  </a:lnTo>
                  <a:lnTo>
                    <a:pt x="43" y="769"/>
                  </a:lnTo>
                  <a:lnTo>
                    <a:pt x="38" y="764"/>
                  </a:lnTo>
                  <a:lnTo>
                    <a:pt x="38" y="764"/>
                  </a:lnTo>
                  <a:lnTo>
                    <a:pt x="33" y="764"/>
                  </a:lnTo>
                  <a:lnTo>
                    <a:pt x="33" y="760"/>
                  </a:lnTo>
                  <a:lnTo>
                    <a:pt x="29" y="760"/>
                  </a:lnTo>
                  <a:lnTo>
                    <a:pt x="29" y="760"/>
                  </a:lnTo>
                  <a:lnTo>
                    <a:pt x="29" y="760"/>
                  </a:lnTo>
                  <a:lnTo>
                    <a:pt x="24" y="760"/>
                  </a:lnTo>
                  <a:lnTo>
                    <a:pt x="24" y="760"/>
                  </a:lnTo>
                  <a:lnTo>
                    <a:pt x="19" y="764"/>
                  </a:lnTo>
                  <a:lnTo>
                    <a:pt x="19" y="764"/>
                  </a:lnTo>
                  <a:lnTo>
                    <a:pt x="14" y="764"/>
                  </a:lnTo>
                  <a:lnTo>
                    <a:pt x="14" y="760"/>
                  </a:lnTo>
                  <a:lnTo>
                    <a:pt x="9" y="760"/>
                  </a:lnTo>
                  <a:lnTo>
                    <a:pt x="4" y="760"/>
                  </a:lnTo>
                  <a:lnTo>
                    <a:pt x="0" y="755"/>
                  </a:lnTo>
                  <a:lnTo>
                    <a:pt x="0" y="755"/>
                  </a:lnTo>
                  <a:lnTo>
                    <a:pt x="0" y="755"/>
                  </a:lnTo>
                  <a:lnTo>
                    <a:pt x="0" y="755"/>
                  </a:lnTo>
                  <a:lnTo>
                    <a:pt x="0" y="755"/>
                  </a:lnTo>
                  <a:lnTo>
                    <a:pt x="0" y="755"/>
                  </a:lnTo>
                  <a:lnTo>
                    <a:pt x="0" y="755"/>
                  </a:lnTo>
                  <a:lnTo>
                    <a:pt x="0" y="755"/>
                  </a:lnTo>
                  <a:lnTo>
                    <a:pt x="4" y="755"/>
                  </a:lnTo>
                  <a:lnTo>
                    <a:pt x="4" y="750"/>
                  </a:lnTo>
                  <a:lnTo>
                    <a:pt x="9" y="750"/>
                  </a:lnTo>
                  <a:lnTo>
                    <a:pt x="14" y="750"/>
                  </a:lnTo>
                  <a:lnTo>
                    <a:pt x="14" y="750"/>
                  </a:lnTo>
                  <a:lnTo>
                    <a:pt x="19" y="750"/>
                  </a:lnTo>
                  <a:lnTo>
                    <a:pt x="19" y="745"/>
                  </a:lnTo>
                  <a:lnTo>
                    <a:pt x="19" y="745"/>
                  </a:lnTo>
                  <a:lnTo>
                    <a:pt x="19" y="740"/>
                  </a:lnTo>
                  <a:lnTo>
                    <a:pt x="19" y="740"/>
                  </a:lnTo>
                  <a:lnTo>
                    <a:pt x="19" y="735"/>
                  </a:lnTo>
                  <a:lnTo>
                    <a:pt x="19" y="731"/>
                  </a:lnTo>
                  <a:lnTo>
                    <a:pt x="19" y="731"/>
                  </a:lnTo>
                  <a:lnTo>
                    <a:pt x="19" y="731"/>
                  </a:lnTo>
                  <a:lnTo>
                    <a:pt x="19" y="726"/>
                  </a:lnTo>
                  <a:lnTo>
                    <a:pt x="19" y="726"/>
                  </a:lnTo>
                  <a:lnTo>
                    <a:pt x="14" y="721"/>
                  </a:lnTo>
                  <a:lnTo>
                    <a:pt x="14" y="721"/>
                  </a:lnTo>
                  <a:lnTo>
                    <a:pt x="19" y="721"/>
                  </a:lnTo>
                  <a:lnTo>
                    <a:pt x="19" y="721"/>
                  </a:lnTo>
                  <a:lnTo>
                    <a:pt x="19" y="721"/>
                  </a:lnTo>
                  <a:lnTo>
                    <a:pt x="24" y="716"/>
                  </a:lnTo>
                  <a:lnTo>
                    <a:pt x="29" y="716"/>
                  </a:lnTo>
                  <a:lnTo>
                    <a:pt x="29" y="716"/>
                  </a:lnTo>
                  <a:lnTo>
                    <a:pt x="33" y="716"/>
                  </a:lnTo>
                  <a:lnTo>
                    <a:pt x="33" y="711"/>
                  </a:lnTo>
                  <a:lnTo>
                    <a:pt x="33" y="711"/>
                  </a:lnTo>
                  <a:lnTo>
                    <a:pt x="33" y="711"/>
                  </a:lnTo>
                  <a:lnTo>
                    <a:pt x="33" y="711"/>
                  </a:lnTo>
                  <a:lnTo>
                    <a:pt x="33" y="706"/>
                  </a:lnTo>
                  <a:lnTo>
                    <a:pt x="33" y="706"/>
                  </a:lnTo>
                  <a:lnTo>
                    <a:pt x="33" y="702"/>
                  </a:lnTo>
                  <a:lnTo>
                    <a:pt x="33" y="702"/>
                  </a:lnTo>
                  <a:lnTo>
                    <a:pt x="33" y="702"/>
                  </a:lnTo>
                  <a:lnTo>
                    <a:pt x="33" y="697"/>
                  </a:lnTo>
                  <a:lnTo>
                    <a:pt x="33" y="692"/>
                  </a:lnTo>
                  <a:lnTo>
                    <a:pt x="38" y="692"/>
                  </a:lnTo>
                  <a:lnTo>
                    <a:pt x="38" y="687"/>
                  </a:lnTo>
                  <a:lnTo>
                    <a:pt x="38" y="687"/>
                  </a:lnTo>
                  <a:lnTo>
                    <a:pt x="38" y="687"/>
                  </a:lnTo>
                  <a:lnTo>
                    <a:pt x="38" y="687"/>
                  </a:lnTo>
                  <a:lnTo>
                    <a:pt x="43" y="687"/>
                  </a:lnTo>
                  <a:lnTo>
                    <a:pt x="43" y="687"/>
                  </a:lnTo>
                  <a:lnTo>
                    <a:pt x="48" y="682"/>
                  </a:lnTo>
                  <a:lnTo>
                    <a:pt x="48" y="682"/>
                  </a:lnTo>
                  <a:lnTo>
                    <a:pt x="53" y="682"/>
                  </a:lnTo>
                  <a:lnTo>
                    <a:pt x="53" y="682"/>
                  </a:lnTo>
                  <a:lnTo>
                    <a:pt x="53" y="677"/>
                  </a:lnTo>
                  <a:lnTo>
                    <a:pt x="58" y="677"/>
                  </a:lnTo>
                  <a:lnTo>
                    <a:pt x="58" y="673"/>
                  </a:lnTo>
                  <a:lnTo>
                    <a:pt x="58" y="673"/>
                  </a:lnTo>
                  <a:lnTo>
                    <a:pt x="58" y="668"/>
                  </a:lnTo>
                  <a:lnTo>
                    <a:pt x="58" y="668"/>
                  </a:lnTo>
                  <a:lnTo>
                    <a:pt x="58" y="668"/>
                  </a:lnTo>
                  <a:lnTo>
                    <a:pt x="58" y="663"/>
                  </a:lnTo>
                  <a:lnTo>
                    <a:pt x="63" y="663"/>
                  </a:lnTo>
                  <a:lnTo>
                    <a:pt x="63" y="663"/>
                  </a:lnTo>
                  <a:lnTo>
                    <a:pt x="63" y="663"/>
                  </a:lnTo>
                  <a:lnTo>
                    <a:pt x="67" y="663"/>
                  </a:lnTo>
                  <a:lnTo>
                    <a:pt x="67" y="663"/>
                  </a:lnTo>
                  <a:lnTo>
                    <a:pt x="72" y="663"/>
                  </a:lnTo>
                  <a:lnTo>
                    <a:pt x="72" y="663"/>
                  </a:lnTo>
                  <a:lnTo>
                    <a:pt x="77" y="663"/>
                  </a:lnTo>
                  <a:lnTo>
                    <a:pt x="82" y="663"/>
                  </a:lnTo>
                  <a:lnTo>
                    <a:pt x="82" y="658"/>
                  </a:lnTo>
                  <a:lnTo>
                    <a:pt x="87" y="658"/>
                  </a:lnTo>
                  <a:lnTo>
                    <a:pt x="87" y="658"/>
                  </a:lnTo>
                  <a:lnTo>
                    <a:pt x="92" y="653"/>
                  </a:lnTo>
                  <a:lnTo>
                    <a:pt x="92" y="653"/>
                  </a:lnTo>
                  <a:lnTo>
                    <a:pt x="92" y="648"/>
                  </a:lnTo>
                  <a:lnTo>
                    <a:pt x="92" y="648"/>
                  </a:lnTo>
                  <a:lnTo>
                    <a:pt x="92" y="644"/>
                  </a:lnTo>
                  <a:lnTo>
                    <a:pt x="92" y="644"/>
                  </a:lnTo>
                  <a:lnTo>
                    <a:pt x="92" y="639"/>
                  </a:lnTo>
                  <a:lnTo>
                    <a:pt x="92" y="639"/>
                  </a:lnTo>
                  <a:lnTo>
                    <a:pt x="92" y="639"/>
                  </a:lnTo>
                  <a:lnTo>
                    <a:pt x="96" y="634"/>
                  </a:lnTo>
                  <a:lnTo>
                    <a:pt x="96" y="634"/>
                  </a:lnTo>
                  <a:lnTo>
                    <a:pt x="101" y="634"/>
                  </a:lnTo>
                  <a:lnTo>
                    <a:pt x="101" y="634"/>
                  </a:lnTo>
                  <a:lnTo>
                    <a:pt x="106" y="634"/>
                  </a:lnTo>
                  <a:lnTo>
                    <a:pt x="106" y="634"/>
                  </a:lnTo>
                  <a:lnTo>
                    <a:pt x="106" y="634"/>
                  </a:lnTo>
                  <a:lnTo>
                    <a:pt x="111" y="634"/>
                  </a:lnTo>
                  <a:lnTo>
                    <a:pt x="111" y="629"/>
                  </a:lnTo>
                  <a:lnTo>
                    <a:pt x="116" y="629"/>
                  </a:lnTo>
                  <a:lnTo>
                    <a:pt x="116" y="624"/>
                  </a:lnTo>
                  <a:lnTo>
                    <a:pt x="116" y="624"/>
                  </a:lnTo>
                  <a:lnTo>
                    <a:pt x="121" y="624"/>
                  </a:lnTo>
                  <a:lnTo>
                    <a:pt x="121" y="619"/>
                  </a:lnTo>
                  <a:lnTo>
                    <a:pt x="121" y="619"/>
                  </a:lnTo>
                  <a:lnTo>
                    <a:pt x="121" y="619"/>
                  </a:lnTo>
                  <a:lnTo>
                    <a:pt x="121" y="615"/>
                  </a:lnTo>
                  <a:lnTo>
                    <a:pt x="121" y="615"/>
                  </a:lnTo>
                  <a:lnTo>
                    <a:pt x="121" y="615"/>
                  </a:lnTo>
                  <a:lnTo>
                    <a:pt x="121" y="615"/>
                  </a:lnTo>
                  <a:lnTo>
                    <a:pt x="116" y="615"/>
                  </a:lnTo>
                  <a:lnTo>
                    <a:pt x="116" y="615"/>
                  </a:lnTo>
                  <a:lnTo>
                    <a:pt x="111" y="615"/>
                  </a:lnTo>
                  <a:lnTo>
                    <a:pt x="111" y="615"/>
                  </a:lnTo>
                  <a:lnTo>
                    <a:pt x="106" y="610"/>
                  </a:lnTo>
                  <a:lnTo>
                    <a:pt x="106" y="610"/>
                  </a:lnTo>
                  <a:lnTo>
                    <a:pt x="106" y="605"/>
                  </a:lnTo>
                  <a:lnTo>
                    <a:pt x="106" y="600"/>
                  </a:lnTo>
                  <a:lnTo>
                    <a:pt x="111" y="600"/>
                  </a:lnTo>
                  <a:lnTo>
                    <a:pt x="111" y="595"/>
                  </a:lnTo>
                  <a:lnTo>
                    <a:pt x="116" y="595"/>
                  </a:lnTo>
                  <a:lnTo>
                    <a:pt x="116" y="590"/>
                  </a:lnTo>
                  <a:lnTo>
                    <a:pt x="116" y="590"/>
                  </a:lnTo>
                  <a:lnTo>
                    <a:pt x="121" y="590"/>
                  </a:lnTo>
                  <a:lnTo>
                    <a:pt x="121" y="590"/>
                  </a:lnTo>
                  <a:lnTo>
                    <a:pt x="121" y="585"/>
                  </a:lnTo>
                  <a:lnTo>
                    <a:pt x="121" y="585"/>
                  </a:lnTo>
                  <a:lnTo>
                    <a:pt x="116" y="585"/>
                  </a:lnTo>
                  <a:lnTo>
                    <a:pt x="116" y="581"/>
                  </a:lnTo>
                  <a:lnTo>
                    <a:pt x="111" y="581"/>
                  </a:lnTo>
                  <a:lnTo>
                    <a:pt x="106" y="576"/>
                  </a:lnTo>
                  <a:lnTo>
                    <a:pt x="106" y="576"/>
                  </a:lnTo>
                  <a:lnTo>
                    <a:pt x="96" y="566"/>
                  </a:lnTo>
                  <a:lnTo>
                    <a:pt x="96" y="566"/>
                  </a:lnTo>
                  <a:lnTo>
                    <a:pt x="92" y="566"/>
                  </a:lnTo>
                  <a:lnTo>
                    <a:pt x="92" y="561"/>
                  </a:lnTo>
                  <a:lnTo>
                    <a:pt x="92" y="561"/>
                  </a:lnTo>
                  <a:lnTo>
                    <a:pt x="92" y="561"/>
                  </a:lnTo>
                  <a:lnTo>
                    <a:pt x="92" y="556"/>
                  </a:lnTo>
                  <a:lnTo>
                    <a:pt x="96" y="556"/>
                  </a:lnTo>
                  <a:lnTo>
                    <a:pt x="96" y="552"/>
                  </a:lnTo>
                  <a:lnTo>
                    <a:pt x="101" y="552"/>
                  </a:lnTo>
                  <a:lnTo>
                    <a:pt x="101" y="547"/>
                  </a:lnTo>
                  <a:lnTo>
                    <a:pt x="101" y="547"/>
                  </a:lnTo>
                  <a:lnTo>
                    <a:pt x="106" y="542"/>
                  </a:lnTo>
                  <a:lnTo>
                    <a:pt x="111" y="537"/>
                  </a:lnTo>
                  <a:lnTo>
                    <a:pt x="111" y="537"/>
                  </a:lnTo>
                  <a:lnTo>
                    <a:pt x="116" y="532"/>
                  </a:lnTo>
                  <a:lnTo>
                    <a:pt x="116" y="527"/>
                  </a:lnTo>
                  <a:lnTo>
                    <a:pt x="116" y="523"/>
                  </a:lnTo>
                  <a:lnTo>
                    <a:pt x="116" y="518"/>
                  </a:lnTo>
                  <a:lnTo>
                    <a:pt x="116" y="518"/>
                  </a:lnTo>
                  <a:lnTo>
                    <a:pt x="111" y="513"/>
                  </a:lnTo>
                  <a:lnTo>
                    <a:pt x="106" y="508"/>
                  </a:lnTo>
                  <a:lnTo>
                    <a:pt x="106" y="503"/>
                  </a:lnTo>
                  <a:lnTo>
                    <a:pt x="101" y="498"/>
                  </a:lnTo>
                  <a:lnTo>
                    <a:pt x="96" y="489"/>
                  </a:lnTo>
                  <a:lnTo>
                    <a:pt x="96" y="484"/>
                  </a:lnTo>
                  <a:lnTo>
                    <a:pt x="92" y="479"/>
                  </a:lnTo>
                  <a:lnTo>
                    <a:pt x="92" y="474"/>
                  </a:lnTo>
                  <a:lnTo>
                    <a:pt x="92" y="469"/>
                  </a:lnTo>
                  <a:lnTo>
                    <a:pt x="87" y="465"/>
                  </a:lnTo>
                  <a:lnTo>
                    <a:pt x="87" y="460"/>
                  </a:lnTo>
                  <a:lnTo>
                    <a:pt x="87" y="450"/>
                  </a:lnTo>
                  <a:lnTo>
                    <a:pt x="82" y="440"/>
                  </a:lnTo>
                  <a:lnTo>
                    <a:pt x="82" y="440"/>
                  </a:lnTo>
                  <a:lnTo>
                    <a:pt x="82" y="440"/>
                  </a:lnTo>
                  <a:lnTo>
                    <a:pt x="82" y="436"/>
                  </a:lnTo>
                  <a:lnTo>
                    <a:pt x="87" y="431"/>
                  </a:lnTo>
                  <a:lnTo>
                    <a:pt x="82" y="431"/>
                  </a:lnTo>
                  <a:lnTo>
                    <a:pt x="87" y="426"/>
                  </a:lnTo>
                  <a:lnTo>
                    <a:pt x="87" y="426"/>
                  </a:lnTo>
                  <a:lnTo>
                    <a:pt x="87" y="421"/>
                  </a:lnTo>
                  <a:lnTo>
                    <a:pt x="87" y="421"/>
                  </a:lnTo>
                  <a:lnTo>
                    <a:pt x="92" y="416"/>
                  </a:lnTo>
                  <a:lnTo>
                    <a:pt x="96" y="416"/>
                  </a:lnTo>
                  <a:lnTo>
                    <a:pt x="101" y="411"/>
                  </a:lnTo>
                  <a:lnTo>
                    <a:pt x="111" y="411"/>
                  </a:lnTo>
                  <a:lnTo>
                    <a:pt x="116" y="411"/>
                  </a:lnTo>
                  <a:lnTo>
                    <a:pt x="121" y="407"/>
                  </a:lnTo>
                  <a:lnTo>
                    <a:pt x="125" y="407"/>
                  </a:lnTo>
                  <a:lnTo>
                    <a:pt x="135" y="402"/>
                  </a:lnTo>
                  <a:lnTo>
                    <a:pt x="140" y="397"/>
                  </a:lnTo>
                  <a:lnTo>
                    <a:pt x="145" y="397"/>
                  </a:lnTo>
                  <a:lnTo>
                    <a:pt x="150" y="397"/>
                  </a:lnTo>
                  <a:lnTo>
                    <a:pt x="155" y="402"/>
                  </a:lnTo>
                  <a:lnTo>
                    <a:pt x="164" y="402"/>
                  </a:lnTo>
                  <a:lnTo>
                    <a:pt x="169" y="402"/>
                  </a:lnTo>
                  <a:lnTo>
                    <a:pt x="174" y="407"/>
                  </a:lnTo>
                  <a:lnTo>
                    <a:pt x="179" y="407"/>
                  </a:lnTo>
                  <a:lnTo>
                    <a:pt x="184" y="407"/>
                  </a:lnTo>
                  <a:lnTo>
                    <a:pt x="198" y="411"/>
                  </a:lnTo>
                  <a:lnTo>
                    <a:pt x="198" y="411"/>
                  </a:lnTo>
                  <a:lnTo>
                    <a:pt x="203" y="411"/>
                  </a:lnTo>
                  <a:lnTo>
                    <a:pt x="203" y="411"/>
                  </a:lnTo>
                  <a:lnTo>
                    <a:pt x="203" y="411"/>
                  </a:lnTo>
                  <a:lnTo>
                    <a:pt x="203" y="411"/>
                  </a:lnTo>
                  <a:lnTo>
                    <a:pt x="208" y="407"/>
                  </a:lnTo>
                  <a:lnTo>
                    <a:pt x="208" y="402"/>
                  </a:lnTo>
                  <a:lnTo>
                    <a:pt x="208" y="402"/>
                  </a:lnTo>
                  <a:lnTo>
                    <a:pt x="213" y="397"/>
                  </a:lnTo>
                  <a:lnTo>
                    <a:pt x="213" y="392"/>
                  </a:lnTo>
                  <a:lnTo>
                    <a:pt x="213" y="392"/>
                  </a:lnTo>
                  <a:lnTo>
                    <a:pt x="213" y="387"/>
                  </a:lnTo>
                  <a:lnTo>
                    <a:pt x="213" y="387"/>
                  </a:lnTo>
                  <a:lnTo>
                    <a:pt x="213" y="387"/>
                  </a:lnTo>
                  <a:lnTo>
                    <a:pt x="213" y="382"/>
                  </a:lnTo>
                  <a:lnTo>
                    <a:pt x="213" y="382"/>
                  </a:lnTo>
                  <a:lnTo>
                    <a:pt x="217" y="377"/>
                  </a:lnTo>
                  <a:lnTo>
                    <a:pt x="217" y="377"/>
                  </a:lnTo>
                  <a:lnTo>
                    <a:pt x="217" y="377"/>
                  </a:lnTo>
                  <a:lnTo>
                    <a:pt x="217" y="373"/>
                  </a:lnTo>
                  <a:lnTo>
                    <a:pt x="217" y="368"/>
                  </a:lnTo>
                  <a:lnTo>
                    <a:pt x="217" y="368"/>
                  </a:lnTo>
                  <a:lnTo>
                    <a:pt x="217" y="363"/>
                  </a:lnTo>
                  <a:lnTo>
                    <a:pt x="217" y="358"/>
                  </a:lnTo>
                  <a:lnTo>
                    <a:pt x="217" y="358"/>
                  </a:lnTo>
                  <a:lnTo>
                    <a:pt x="217" y="353"/>
                  </a:lnTo>
                  <a:lnTo>
                    <a:pt x="217" y="348"/>
                  </a:lnTo>
                  <a:lnTo>
                    <a:pt x="217" y="344"/>
                  </a:lnTo>
                  <a:lnTo>
                    <a:pt x="217" y="344"/>
                  </a:lnTo>
                  <a:lnTo>
                    <a:pt x="217" y="344"/>
                  </a:lnTo>
                  <a:lnTo>
                    <a:pt x="217" y="339"/>
                  </a:lnTo>
                  <a:lnTo>
                    <a:pt x="213" y="329"/>
                  </a:lnTo>
                  <a:lnTo>
                    <a:pt x="213" y="329"/>
                  </a:lnTo>
                  <a:lnTo>
                    <a:pt x="213" y="324"/>
                  </a:lnTo>
                  <a:lnTo>
                    <a:pt x="213" y="324"/>
                  </a:lnTo>
                  <a:lnTo>
                    <a:pt x="217" y="319"/>
                  </a:lnTo>
                  <a:lnTo>
                    <a:pt x="217" y="319"/>
                  </a:lnTo>
                  <a:lnTo>
                    <a:pt x="217" y="315"/>
                  </a:lnTo>
                  <a:lnTo>
                    <a:pt x="213" y="315"/>
                  </a:lnTo>
                  <a:lnTo>
                    <a:pt x="213" y="305"/>
                  </a:lnTo>
                  <a:lnTo>
                    <a:pt x="217" y="300"/>
                  </a:lnTo>
                  <a:lnTo>
                    <a:pt x="217" y="295"/>
                  </a:lnTo>
                  <a:lnTo>
                    <a:pt x="217" y="290"/>
                  </a:lnTo>
                  <a:lnTo>
                    <a:pt x="217" y="290"/>
                  </a:lnTo>
                  <a:lnTo>
                    <a:pt x="217" y="290"/>
                  </a:lnTo>
                  <a:lnTo>
                    <a:pt x="217" y="286"/>
                  </a:lnTo>
                  <a:lnTo>
                    <a:pt x="217" y="286"/>
                  </a:lnTo>
                  <a:lnTo>
                    <a:pt x="213" y="281"/>
                  </a:lnTo>
                  <a:lnTo>
                    <a:pt x="208" y="281"/>
                  </a:lnTo>
                  <a:lnTo>
                    <a:pt x="203" y="281"/>
                  </a:lnTo>
                  <a:lnTo>
                    <a:pt x="203" y="276"/>
                  </a:lnTo>
                  <a:lnTo>
                    <a:pt x="203" y="276"/>
                  </a:lnTo>
                  <a:lnTo>
                    <a:pt x="203" y="276"/>
                  </a:lnTo>
                  <a:lnTo>
                    <a:pt x="208" y="271"/>
                  </a:lnTo>
                  <a:lnTo>
                    <a:pt x="213" y="266"/>
                  </a:lnTo>
                  <a:lnTo>
                    <a:pt x="217" y="261"/>
                  </a:lnTo>
                  <a:lnTo>
                    <a:pt x="222" y="261"/>
                  </a:lnTo>
                  <a:lnTo>
                    <a:pt x="222" y="257"/>
                  </a:lnTo>
                  <a:lnTo>
                    <a:pt x="227" y="252"/>
                  </a:lnTo>
                  <a:lnTo>
                    <a:pt x="227" y="252"/>
                  </a:lnTo>
                  <a:lnTo>
                    <a:pt x="232" y="247"/>
                  </a:lnTo>
                  <a:lnTo>
                    <a:pt x="237" y="242"/>
                  </a:lnTo>
                  <a:lnTo>
                    <a:pt x="237" y="237"/>
                  </a:lnTo>
                  <a:lnTo>
                    <a:pt x="237" y="232"/>
                  </a:lnTo>
                  <a:lnTo>
                    <a:pt x="242" y="223"/>
                  </a:lnTo>
                  <a:lnTo>
                    <a:pt x="242" y="218"/>
                  </a:lnTo>
                  <a:lnTo>
                    <a:pt x="242" y="213"/>
                  </a:lnTo>
                  <a:lnTo>
                    <a:pt x="242" y="208"/>
                  </a:lnTo>
                  <a:lnTo>
                    <a:pt x="246" y="203"/>
                  </a:lnTo>
                  <a:lnTo>
                    <a:pt x="246" y="203"/>
                  </a:lnTo>
                  <a:lnTo>
                    <a:pt x="246" y="203"/>
                  </a:lnTo>
                  <a:lnTo>
                    <a:pt x="251" y="199"/>
                  </a:lnTo>
                  <a:lnTo>
                    <a:pt x="256" y="194"/>
                  </a:lnTo>
                  <a:lnTo>
                    <a:pt x="261" y="189"/>
                  </a:lnTo>
                  <a:lnTo>
                    <a:pt x="261" y="189"/>
                  </a:lnTo>
                  <a:lnTo>
                    <a:pt x="261" y="184"/>
                  </a:lnTo>
                  <a:lnTo>
                    <a:pt x="266" y="179"/>
                  </a:lnTo>
                  <a:lnTo>
                    <a:pt x="266" y="179"/>
                  </a:lnTo>
                  <a:lnTo>
                    <a:pt x="271" y="179"/>
                  </a:lnTo>
                  <a:lnTo>
                    <a:pt x="276" y="169"/>
                  </a:lnTo>
                  <a:lnTo>
                    <a:pt x="285" y="165"/>
                  </a:lnTo>
                  <a:lnTo>
                    <a:pt x="285" y="160"/>
                  </a:lnTo>
                  <a:lnTo>
                    <a:pt x="290" y="160"/>
                  </a:lnTo>
                  <a:lnTo>
                    <a:pt x="295" y="155"/>
                  </a:lnTo>
                  <a:lnTo>
                    <a:pt x="300" y="150"/>
                  </a:lnTo>
                  <a:lnTo>
                    <a:pt x="305" y="140"/>
                  </a:lnTo>
                  <a:lnTo>
                    <a:pt x="305" y="140"/>
                  </a:lnTo>
                  <a:lnTo>
                    <a:pt x="305" y="136"/>
                  </a:lnTo>
                  <a:lnTo>
                    <a:pt x="309" y="131"/>
                  </a:lnTo>
                  <a:lnTo>
                    <a:pt x="309" y="126"/>
                  </a:lnTo>
                  <a:lnTo>
                    <a:pt x="314" y="126"/>
                  </a:lnTo>
                  <a:lnTo>
                    <a:pt x="314" y="126"/>
                  </a:lnTo>
                  <a:lnTo>
                    <a:pt x="314" y="131"/>
                  </a:lnTo>
                  <a:lnTo>
                    <a:pt x="319" y="131"/>
                  </a:lnTo>
                  <a:lnTo>
                    <a:pt x="319" y="136"/>
                  </a:lnTo>
                  <a:lnTo>
                    <a:pt x="324" y="136"/>
                  </a:lnTo>
                  <a:lnTo>
                    <a:pt x="329" y="136"/>
                  </a:lnTo>
                  <a:lnTo>
                    <a:pt x="334" y="140"/>
                  </a:lnTo>
                  <a:lnTo>
                    <a:pt x="338" y="140"/>
                  </a:lnTo>
                  <a:lnTo>
                    <a:pt x="338" y="140"/>
                  </a:lnTo>
                  <a:lnTo>
                    <a:pt x="343" y="140"/>
                  </a:lnTo>
                  <a:lnTo>
                    <a:pt x="343" y="136"/>
                  </a:lnTo>
                  <a:lnTo>
                    <a:pt x="348" y="136"/>
                  </a:lnTo>
                  <a:lnTo>
                    <a:pt x="348" y="131"/>
                  </a:lnTo>
                  <a:lnTo>
                    <a:pt x="348" y="131"/>
                  </a:lnTo>
                  <a:lnTo>
                    <a:pt x="353" y="126"/>
                  </a:lnTo>
                  <a:lnTo>
                    <a:pt x="353" y="121"/>
                  </a:lnTo>
                  <a:lnTo>
                    <a:pt x="353" y="121"/>
                  </a:lnTo>
                  <a:lnTo>
                    <a:pt x="353" y="116"/>
                  </a:lnTo>
                  <a:lnTo>
                    <a:pt x="358" y="116"/>
                  </a:lnTo>
                  <a:lnTo>
                    <a:pt x="358" y="116"/>
                  </a:lnTo>
                  <a:lnTo>
                    <a:pt x="363" y="116"/>
                  </a:lnTo>
                  <a:lnTo>
                    <a:pt x="363" y="121"/>
                  </a:lnTo>
                  <a:lnTo>
                    <a:pt x="363" y="121"/>
                  </a:lnTo>
                  <a:lnTo>
                    <a:pt x="367" y="121"/>
                  </a:lnTo>
                  <a:lnTo>
                    <a:pt x="367" y="116"/>
                  </a:lnTo>
                  <a:lnTo>
                    <a:pt x="367" y="116"/>
                  </a:lnTo>
                  <a:lnTo>
                    <a:pt x="372" y="111"/>
                  </a:lnTo>
                  <a:lnTo>
                    <a:pt x="372" y="111"/>
                  </a:lnTo>
                  <a:lnTo>
                    <a:pt x="377" y="111"/>
                  </a:lnTo>
                  <a:lnTo>
                    <a:pt x="377" y="111"/>
                  </a:lnTo>
                  <a:lnTo>
                    <a:pt x="382" y="111"/>
                  </a:lnTo>
                  <a:lnTo>
                    <a:pt x="387" y="111"/>
                  </a:lnTo>
                  <a:lnTo>
                    <a:pt x="387" y="116"/>
                  </a:lnTo>
                  <a:lnTo>
                    <a:pt x="392" y="116"/>
                  </a:lnTo>
                  <a:lnTo>
                    <a:pt x="397" y="116"/>
                  </a:lnTo>
                  <a:lnTo>
                    <a:pt x="401" y="116"/>
                  </a:lnTo>
                  <a:lnTo>
                    <a:pt x="401" y="121"/>
                  </a:lnTo>
                  <a:lnTo>
                    <a:pt x="401" y="121"/>
                  </a:lnTo>
                  <a:lnTo>
                    <a:pt x="406" y="121"/>
                  </a:lnTo>
                  <a:lnTo>
                    <a:pt x="411" y="126"/>
                  </a:lnTo>
                  <a:lnTo>
                    <a:pt x="411" y="126"/>
                  </a:lnTo>
                  <a:lnTo>
                    <a:pt x="416" y="126"/>
                  </a:lnTo>
                  <a:lnTo>
                    <a:pt x="416" y="131"/>
                  </a:lnTo>
                  <a:lnTo>
                    <a:pt x="416" y="131"/>
                  </a:lnTo>
                  <a:lnTo>
                    <a:pt x="416" y="131"/>
                  </a:lnTo>
                  <a:lnTo>
                    <a:pt x="421" y="131"/>
                  </a:lnTo>
                  <a:lnTo>
                    <a:pt x="421" y="131"/>
                  </a:lnTo>
                  <a:lnTo>
                    <a:pt x="426" y="136"/>
                  </a:lnTo>
                  <a:lnTo>
                    <a:pt x="426" y="136"/>
                  </a:lnTo>
                  <a:lnTo>
                    <a:pt x="426" y="140"/>
                  </a:lnTo>
                  <a:lnTo>
                    <a:pt x="430" y="140"/>
                  </a:lnTo>
                  <a:lnTo>
                    <a:pt x="430" y="140"/>
                  </a:lnTo>
                  <a:lnTo>
                    <a:pt x="430" y="140"/>
                  </a:lnTo>
                  <a:lnTo>
                    <a:pt x="430" y="145"/>
                  </a:lnTo>
                  <a:lnTo>
                    <a:pt x="426" y="150"/>
                  </a:lnTo>
                  <a:lnTo>
                    <a:pt x="426" y="150"/>
                  </a:lnTo>
                  <a:lnTo>
                    <a:pt x="421" y="150"/>
                  </a:lnTo>
                  <a:lnTo>
                    <a:pt x="421" y="155"/>
                  </a:lnTo>
                  <a:lnTo>
                    <a:pt x="421" y="155"/>
                  </a:lnTo>
                  <a:lnTo>
                    <a:pt x="416" y="155"/>
                  </a:lnTo>
                  <a:lnTo>
                    <a:pt x="416" y="160"/>
                  </a:lnTo>
                  <a:lnTo>
                    <a:pt x="416" y="160"/>
                  </a:lnTo>
                  <a:lnTo>
                    <a:pt x="411" y="160"/>
                  </a:lnTo>
                  <a:lnTo>
                    <a:pt x="416" y="160"/>
                  </a:lnTo>
                  <a:lnTo>
                    <a:pt x="416" y="165"/>
                  </a:lnTo>
                  <a:lnTo>
                    <a:pt x="416" y="165"/>
                  </a:lnTo>
                  <a:lnTo>
                    <a:pt x="416" y="165"/>
                  </a:lnTo>
                  <a:lnTo>
                    <a:pt x="411" y="165"/>
                  </a:lnTo>
                  <a:lnTo>
                    <a:pt x="411" y="169"/>
                  </a:lnTo>
                  <a:lnTo>
                    <a:pt x="406" y="169"/>
                  </a:lnTo>
                  <a:lnTo>
                    <a:pt x="406" y="165"/>
                  </a:lnTo>
                  <a:lnTo>
                    <a:pt x="406" y="165"/>
                  </a:lnTo>
                  <a:lnTo>
                    <a:pt x="401" y="160"/>
                  </a:lnTo>
                  <a:lnTo>
                    <a:pt x="401" y="160"/>
                  </a:lnTo>
                  <a:lnTo>
                    <a:pt x="397" y="160"/>
                  </a:lnTo>
                  <a:lnTo>
                    <a:pt x="397" y="160"/>
                  </a:lnTo>
                  <a:lnTo>
                    <a:pt x="397" y="165"/>
                  </a:lnTo>
                  <a:lnTo>
                    <a:pt x="397" y="165"/>
                  </a:lnTo>
                  <a:lnTo>
                    <a:pt x="397" y="165"/>
                  </a:lnTo>
                  <a:lnTo>
                    <a:pt x="397" y="169"/>
                  </a:lnTo>
                  <a:lnTo>
                    <a:pt x="397" y="169"/>
                  </a:lnTo>
                  <a:lnTo>
                    <a:pt x="397" y="169"/>
                  </a:lnTo>
                  <a:lnTo>
                    <a:pt x="397" y="174"/>
                  </a:lnTo>
                  <a:lnTo>
                    <a:pt x="397" y="174"/>
                  </a:lnTo>
                  <a:lnTo>
                    <a:pt x="397" y="179"/>
                  </a:lnTo>
                  <a:lnTo>
                    <a:pt x="397" y="184"/>
                  </a:lnTo>
                  <a:lnTo>
                    <a:pt x="387" y="184"/>
                  </a:lnTo>
                  <a:lnTo>
                    <a:pt x="387" y="184"/>
                  </a:lnTo>
                  <a:lnTo>
                    <a:pt x="382" y="189"/>
                  </a:lnTo>
                  <a:lnTo>
                    <a:pt x="377" y="194"/>
                  </a:lnTo>
                  <a:lnTo>
                    <a:pt x="372" y="199"/>
                  </a:lnTo>
                  <a:lnTo>
                    <a:pt x="367" y="199"/>
                  </a:lnTo>
                  <a:lnTo>
                    <a:pt x="367" y="203"/>
                  </a:lnTo>
                  <a:lnTo>
                    <a:pt x="367" y="203"/>
                  </a:lnTo>
                  <a:lnTo>
                    <a:pt x="367" y="203"/>
                  </a:lnTo>
                  <a:lnTo>
                    <a:pt x="367" y="208"/>
                  </a:lnTo>
                  <a:lnTo>
                    <a:pt x="363" y="208"/>
                  </a:lnTo>
                  <a:lnTo>
                    <a:pt x="363" y="208"/>
                  </a:lnTo>
                  <a:lnTo>
                    <a:pt x="358" y="208"/>
                  </a:lnTo>
                  <a:lnTo>
                    <a:pt x="358" y="213"/>
                  </a:lnTo>
                  <a:lnTo>
                    <a:pt x="358" y="213"/>
                  </a:lnTo>
                  <a:lnTo>
                    <a:pt x="358" y="213"/>
                  </a:lnTo>
                  <a:lnTo>
                    <a:pt x="358" y="218"/>
                  </a:lnTo>
                  <a:lnTo>
                    <a:pt x="363" y="223"/>
                  </a:lnTo>
                  <a:lnTo>
                    <a:pt x="363" y="223"/>
                  </a:lnTo>
                  <a:lnTo>
                    <a:pt x="363" y="223"/>
                  </a:lnTo>
                  <a:lnTo>
                    <a:pt x="363" y="228"/>
                  </a:lnTo>
                  <a:lnTo>
                    <a:pt x="358" y="228"/>
                  </a:lnTo>
                  <a:lnTo>
                    <a:pt x="358" y="228"/>
                  </a:lnTo>
                  <a:lnTo>
                    <a:pt x="358" y="228"/>
                  </a:lnTo>
                  <a:lnTo>
                    <a:pt x="358" y="232"/>
                  </a:lnTo>
                  <a:lnTo>
                    <a:pt x="358" y="232"/>
                  </a:lnTo>
                  <a:lnTo>
                    <a:pt x="358" y="232"/>
                  </a:lnTo>
                  <a:lnTo>
                    <a:pt x="358" y="232"/>
                  </a:lnTo>
                  <a:lnTo>
                    <a:pt x="363" y="228"/>
                  </a:lnTo>
                  <a:lnTo>
                    <a:pt x="367" y="228"/>
                  </a:lnTo>
                  <a:lnTo>
                    <a:pt x="367" y="228"/>
                  </a:lnTo>
                  <a:lnTo>
                    <a:pt x="367" y="228"/>
                  </a:lnTo>
                  <a:lnTo>
                    <a:pt x="372" y="232"/>
                  </a:lnTo>
                  <a:lnTo>
                    <a:pt x="372" y="232"/>
                  </a:lnTo>
                  <a:lnTo>
                    <a:pt x="372" y="232"/>
                  </a:lnTo>
                  <a:lnTo>
                    <a:pt x="377" y="232"/>
                  </a:lnTo>
                  <a:lnTo>
                    <a:pt x="377" y="232"/>
                  </a:lnTo>
                  <a:lnTo>
                    <a:pt x="382" y="228"/>
                  </a:lnTo>
                  <a:lnTo>
                    <a:pt x="382" y="228"/>
                  </a:lnTo>
                  <a:lnTo>
                    <a:pt x="382" y="228"/>
                  </a:lnTo>
                  <a:lnTo>
                    <a:pt x="382" y="223"/>
                  </a:lnTo>
                  <a:lnTo>
                    <a:pt x="382" y="223"/>
                  </a:lnTo>
                  <a:lnTo>
                    <a:pt x="382" y="223"/>
                  </a:lnTo>
                  <a:lnTo>
                    <a:pt x="382" y="218"/>
                  </a:lnTo>
                  <a:lnTo>
                    <a:pt x="382" y="218"/>
                  </a:lnTo>
                  <a:lnTo>
                    <a:pt x="382" y="218"/>
                  </a:lnTo>
                  <a:lnTo>
                    <a:pt x="387" y="218"/>
                  </a:lnTo>
                  <a:lnTo>
                    <a:pt x="387" y="218"/>
                  </a:lnTo>
                  <a:lnTo>
                    <a:pt x="392" y="213"/>
                  </a:lnTo>
                  <a:lnTo>
                    <a:pt x="392" y="213"/>
                  </a:lnTo>
                  <a:lnTo>
                    <a:pt x="392" y="213"/>
                  </a:lnTo>
                  <a:lnTo>
                    <a:pt x="397" y="213"/>
                  </a:lnTo>
                  <a:lnTo>
                    <a:pt x="397" y="213"/>
                  </a:lnTo>
                  <a:lnTo>
                    <a:pt x="397" y="213"/>
                  </a:lnTo>
                  <a:lnTo>
                    <a:pt x="401" y="208"/>
                  </a:lnTo>
                  <a:lnTo>
                    <a:pt x="401" y="208"/>
                  </a:lnTo>
                  <a:lnTo>
                    <a:pt x="406" y="208"/>
                  </a:lnTo>
                  <a:lnTo>
                    <a:pt x="411" y="203"/>
                  </a:lnTo>
                  <a:lnTo>
                    <a:pt x="411" y="203"/>
                  </a:lnTo>
                  <a:lnTo>
                    <a:pt x="411" y="203"/>
                  </a:lnTo>
                  <a:lnTo>
                    <a:pt x="416" y="203"/>
                  </a:lnTo>
                  <a:lnTo>
                    <a:pt x="416" y="203"/>
                  </a:lnTo>
                  <a:lnTo>
                    <a:pt x="416" y="203"/>
                  </a:lnTo>
                  <a:lnTo>
                    <a:pt x="421" y="203"/>
                  </a:lnTo>
                  <a:lnTo>
                    <a:pt x="421" y="203"/>
                  </a:lnTo>
                  <a:lnTo>
                    <a:pt x="426" y="199"/>
                  </a:lnTo>
                  <a:lnTo>
                    <a:pt x="430" y="199"/>
                  </a:lnTo>
                  <a:lnTo>
                    <a:pt x="435" y="199"/>
                  </a:lnTo>
                  <a:lnTo>
                    <a:pt x="435" y="194"/>
                  </a:lnTo>
                  <a:lnTo>
                    <a:pt x="435" y="194"/>
                  </a:lnTo>
                  <a:lnTo>
                    <a:pt x="435" y="194"/>
                  </a:lnTo>
                  <a:lnTo>
                    <a:pt x="435" y="184"/>
                  </a:lnTo>
                  <a:lnTo>
                    <a:pt x="435" y="179"/>
                  </a:lnTo>
                  <a:lnTo>
                    <a:pt x="435" y="179"/>
                  </a:lnTo>
                  <a:lnTo>
                    <a:pt x="440" y="174"/>
                  </a:lnTo>
                  <a:lnTo>
                    <a:pt x="440" y="174"/>
                  </a:lnTo>
                  <a:lnTo>
                    <a:pt x="440" y="174"/>
                  </a:lnTo>
                  <a:lnTo>
                    <a:pt x="445" y="174"/>
                  </a:lnTo>
                  <a:lnTo>
                    <a:pt x="450" y="179"/>
                  </a:lnTo>
                  <a:lnTo>
                    <a:pt x="455" y="179"/>
                  </a:lnTo>
                  <a:lnTo>
                    <a:pt x="459" y="179"/>
                  </a:lnTo>
                  <a:lnTo>
                    <a:pt x="464" y="174"/>
                  </a:lnTo>
                  <a:lnTo>
                    <a:pt x="469" y="174"/>
                  </a:lnTo>
                  <a:lnTo>
                    <a:pt x="469" y="174"/>
                  </a:lnTo>
                  <a:lnTo>
                    <a:pt x="469" y="174"/>
                  </a:lnTo>
                  <a:lnTo>
                    <a:pt x="474" y="174"/>
                  </a:lnTo>
                  <a:lnTo>
                    <a:pt x="474" y="169"/>
                  </a:lnTo>
                  <a:lnTo>
                    <a:pt x="484" y="169"/>
                  </a:lnTo>
                  <a:lnTo>
                    <a:pt x="484" y="169"/>
                  </a:lnTo>
                  <a:lnTo>
                    <a:pt x="488" y="169"/>
                  </a:lnTo>
                  <a:lnTo>
                    <a:pt x="488" y="165"/>
                  </a:lnTo>
                  <a:lnTo>
                    <a:pt x="488" y="165"/>
                  </a:lnTo>
                  <a:lnTo>
                    <a:pt x="488" y="160"/>
                  </a:lnTo>
                  <a:lnTo>
                    <a:pt x="493" y="160"/>
                  </a:lnTo>
                  <a:lnTo>
                    <a:pt x="493" y="160"/>
                  </a:lnTo>
                  <a:lnTo>
                    <a:pt x="498" y="160"/>
                  </a:lnTo>
                  <a:lnTo>
                    <a:pt x="498" y="160"/>
                  </a:lnTo>
                  <a:lnTo>
                    <a:pt x="498" y="160"/>
                  </a:lnTo>
                  <a:lnTo>
                    <a:pt x="503" y="160"/>
                  </a:lnTo>
                  <a:lnTo>
                    <a:pt x="503" y="160"/>
                  </a:lnTo>
                  <a:lnTo>
                    <a:pt x="503" y="160"/>
                  </a:lnTo>
                  <a:lnTo>
                    <a:pt x="503" y="160"/>
                  </a:lnTo>
                  <a:lnTo>
                    <a:pt x="508" y="160"/>
                  </a:lnTo>
                  <a:lnTo>
                    <a:pt x="508" y="160"/>
                  </a:lnTo>
                  <a:lnTo>
                    <a:pt x="508" y="155"/>
                  </a:lnTo>
                  <a:lnTo>
                    <a:pt x="508" y="155"/>
                  </a:lnTo>
                  <a:lnTo>
                    <a:pt x="508" y="155"/>
                  </a:lnTo>
                  <a:lnTo>
                    <a:pt x="503" y="155"/>
                  </a:lnTo>
                  <a:lnTo>
                    <a:pt x="503" y="150"/>
                  </a:lnTo>
                  <a:lnTo>
                    <a:pt x="503" y="150"/>
                  </a:lnTo>
                  <a:lnTo>
                    <a:pt x="503" y="150"/>
                  </a:lnTo>
                  <a:lnTo>
                    <a:pt x="508" y="150"/>
                  </a:lnTo>
                  <a:lnTo>
                    <a:pt x="508" y="150"/>
                  </a:lnTo>
                  <a:lnTo>
                    <a:pt x="513" y="150"/>
                  </a:lnTo>
                  <a:lnTo>
                    <a:pt x="513" y="150"/>
                  </a:lnTo>
                  <a:lnTo>
                    <a:pt x="513" y="150"/>
                  </a:lnTo>
                  <a:lnTo>
                    <a:pt x="513" y="145"/>
                  </a:lnTo>
                  <a:lnTo>
                    <a:pt x="518" y="145"/>
                  </a:lnTo>
                  <a:lnTo>
                    <a:pt x="513" y="140"/>
                  </a:lnTo>
                  <a:lnTo>
                    <a:pt x="513" y="140"/>
                  </a:lnTo>
                  <a:lnTo>
                    <a:pt x="513" y="140"/>
                  </a:lnTo>
                  <a:lnTo>
                    <a:pt x="513" y="136"/>
                  </a:lnTo>
                  <a:lnTo>
                    <a:pt x="513" y="136"/>
                  </a:lnTo>
                  <a:lnTo>
                    <a:pt x="518" y="131"/>
                  </a:lnTo>
                  <a:lnTo>
                    <a:pt x="518" y="131"/>
                  </a:lnTo>
                  <a:lnTo>
                    <a:pt x="522" y="131"/>
                  </a:lnTo>
                  <a:lnTo>
                    <a:pt x="527" y="131"/>
                  </a:lnTo>
                  <a:lnTo>
                    <a:pt x="532" y="131"/>
                  </a:lnTo>
                  <a:lnTo>
                    <a:pt x="532" y="131"/>
                  </a:lnTo>
                  <a:lnTo>
                    <a:pt x="532" y="136"/>
                  </a:lnTo>
                  <a:lnTo>
                    <a:pt x="532" y="136"/>
                  </a:lnTo>
                  <a:lnTo>
                    <a:pt x="537" y="131"/>
                  </a:lnTo>
                  <a:lnTo>
                    <a:pt x="537" y="131"/>
                  </a:lnTo>
                  <a:lnTo>
                    <a:pt x="537" y="131"/>
                  </a:lnTo>
                  <a:lnTo>
                    <a:pt x="537" y="131"/>
                  </a:lnTo>
                  <a:lnTo>
                    <a:pt x="542" y="131"/>
                  </a:lnTo>
                  <a:lnTo>
                    <a:pt x="542" y="131"/>
                  </a:lnTo>
                  <a:lnTo>
                    <a:pt x="542" y="131"/>
                  </a:lnTo>
                  <a:lnTo>
                    <a:pt x="542" y="126"/>
                  </a:lnTo>
                  <a:lnTo>
                    <a:pt x="542" y="126"/>
                  </a:lnTo>
                  <a:lnTo>
                    <a:pt x="542" y="126"/>
                  </a:lnTo>
                  <a:lnTo>
                    <a:pt x="537" y="121"/>
                  </a:lnTo>
                  <a:lnTo>
                    <a:pt x="537" y="121"/>
                  </a:lnTo>
                  <a:lnTo>
                    <a:pt x="542" y="116"/>
                  </a:lnTo>
                  <a:lnTo>
                    <a:pt x="542" y="116"/>
                  </a:lnTo>
                  <a:lnTo>
                    <a:pt x="547" y="116"/>
                  </a:lnTo>
                  <a:lnTo>
                    <a:pt x="551" y="111"/>
                  </a:lnTo>
                  <a:lnTo>
                    <a:pt x="551" y="111"/>
                  </a:lnTo>
                  <a:lnTo>
                    <a:pt x="551" y="111"/>
                  </a:lnTo>
                  <a:lnTo>
                    <a:pt x="556" y="111"/>
                  </a:lnTo>
                  <a:lnTo>
                    <a:pt x="556" y="116"/>
                  </a:lnTo>
                  <a:lnTo>
                    <a:pt x="556" y="116"/>
                  </a:lnTo>
                  <a:lnTo>
                    <a:pt x="561" y="116"/>
                  </a:lnTo>
                  <a:lnTo>
                    <a:pt x="561" y="116"/>
                  </a:lnTo>
                  <a:lnTo>
                    <a:pt x="561" y="116"/>
                  </a:lnTo>
                  <a:lnTo>
                    <a:pt x="561" y="116"/>
                  </a:lnTo>
                  <a:lnTo>
                    <a:pt x="561" y="111"/>
                  </a:lnTo>
                  <a:lnTo>
                    <a:pt x="561" y="111"/>
                  </a:lnTo>
                  <a:lnTo>
                    <a:pt x="561" y="111"/>
                  </a:lnTo>
                  <a:lnTo>
                    <a:pt x="561" y="111"/>
                  </a:lnTo>
                  <a:lnTo>
                    <a:pt x="566" y="107"/>
                  </a:lnTo>
                  <a:lnTo>
                    <a:pt x="571" y="107"/>
                  </a:lnTo>
                  <a:lnTo>
                    <a:pt x="571" y="107"/>
                  </a:lnTo>
                  <a:lnTo>
                    <a:pt x="571" y="111"/>
                  </a:lnTo>
                  <a:lnTo>
                    <a:pt x="576" y="111"/>
                  </a:lnTo>
                  <a:lnTo>
                    <a:pt x="576" y="107"/>
                  </a:lnTo>
                  <a:lnTo>
                    <a:pt x="580" y="107"/>
                  </a:lnTo>
                  <a:lnTo>
                    <a:pt x="580" y="107"/>
                  </a:lnTo>
                  <a:lnTo>
                    <a:pt x="585" y="107"/>
                  </a:lnTo>
                  <a:lnTo>
                    <a:pt x="585" y="107"/>
                  </a:lnTo>
                  <a:lnTo>
                    <a:pt x="600" y="107"/>
                  </a:lnTo>
                  <a:lnTo>
                    <a:pt x="605" y="102"/>
                  </a:lnTo>
                  <a:lnTo>
                    <a:pt x="605" y="102"/>
                  </a:lnTo>
                  <a:lnTo>
                    <a:pt x="609" y="107"/>
                  </a:lnTo>
                  <a:lnTo>
                    <a:pt x="609" y="107"/>
                  </a:lnTo>
                  <a:lnTo>
                    <a:pt x="609" y="107"/>
                  </a:lnTo>
                  <a:lnTo>
                    <a:pt x="614" y="107"/>
                  </a:lnTo>
                  <a:lnTo>
                    <a:pt x="614" y="107"/>
                  </a:lnTo>
                  <a:lnTo>
                    <a:pt x="619" y="102"/>
                  </a:lnTo>
                  <a:lnTo>
                    <a:pt x="624" y="97"/>
                  </a:lnTo>
                  <a:lnTo>
                    <a:pt x="624" y="97"/>
                  </a:lnTo>
                  <a:lnTo>
                    <a:pt x="629" y="97"/>
                  </a:lnTo>
                  <a:lnTo>
                    <a:pt x="629" y="92"/>
                  </a:lnTo>
                  <a:lnTo>
                    <a:pt x="634" y="92"/>
                  </a:lnTo>
                  <a:lnTo>
                    <a:pt x="634" y="87"/>
                  </a:lnTo>
                  <a:lnTo>
                    <a:pt x="634" y="87"/>
                  </a:lnTo>
                  <a:lnTo>
                    <a:pt x="639" y="87"/>
                  </a:lnTo>
                  <a:lnTo>
                    <a:pt x="639" y="92"/>
                  </a:lnTo>
                  <a:lnTo>
                    <a:pt x="639" y="92"/>
                  </a:lnTo>
                  <a:lnTo>
                    <a:pt x="643" y="92"/>
                  </a:lnTo>
                  <a:lnTo>
                    <a:pt x="643" y="92"/>
                  </a:lnTo>
                  <a:lnTo>
                    <a:pt x="643" y="92"/>
                  </a:lnTo>
                  <a:lnTo>
                    <a:pt x="643" y="92"/>
                  </a:lnTo>
                  <a:lnTo>
                    <a:pt x="648" y="92"/>
                  </a:lnTo>
                  <a:lnTo>
                    <a:pt x="648" y="87"/>
                  </a:lnTo>
                  <a:lnTo>
                    <a:pt x="658" y="87"/>
                  </a:lnTo>
                  <a:lnTo>
                    <a:pt x="668" y="82"/>
                  </a:lnTo>
                  <a:lnTo>
                    <a:pt x="672" y="78"/>
                  </a:lnTo>
                  <a:lnTo>
                    <a:pt x="677" y="78"/>
                  </a:lnTo>
                  <a:lnTo>
                    <a:pt x="682" y="73"/>
                  </a:lnTo>
                  <a:lnTo>
                    <a:pt x="692" y="73"/>
                  </a:lnTo>
                  <a:lnTo>
                    <a:pt x="697" y="73"/>
                  </a:lnTo>
                  <a:lnTo>
                    <a:pt x="701" y="73"/>
                  </a:lnTo>
                  <a:lnTo>
                    <a:pt x="701" y="73"/>
                  </a:lnTo>
                  <a:lnTo>
                    <a:pt x="706" y="78"/>
                  </a:lnTo>
                  <a:lnTo>
                    <a:pt x="706" y="78"/>
                  </a:lnTo>
                  <a:lnTo>
                    <a:pt x="711" y="78"/>
                  </a:lnTo>
                  <a:lnTo>
                    <a:pt x="711" y="82"/>
                  </a:lnTo>
                  <a:lnTo>
                    <a:pt x="711" y="82"/>
                  </a:lnTo>
                  <a:lnTo>
                    <a:pt x="711" y="82"/>
                  </a:lnTo>
                  <a:lnTo>
                    <a:pt x="716" y="82"/>
                  </a:lnTo>
                  <a:lnTo>
                    <a:pt x="716" y="82"/>
                  </a:lnTo>
                  <a:lnTo>
                    <a:pt x="716" y="78"/>
                  </a:lnTo>
                  <a:lnTo>
                    <a:pt x="716" y="78"/>
                  </a:lnTo>
                  <a:lnTo>
                    <a:pt x="716" y="78"/>
                  </a:lnTo>
                  <a:lnTo>
                    <a:pt x="716" y="73"/>
                  </a:lnTo>
                  <a:lnTo>
                    <a:pt x="716" y="73"/>
                  </a:lnTo>
                  <a:lnTo>
                    <a:pt x="716" y="73"/>
                  </a:lnTo>
                  <a:lnTo>
                    <a:pt x="716" y="73"/>
                  </a:lnTo>
                  <a:lnTo>
                    <a:pt x="721" y="68"/>
                  </a:lnTo>
                  <a:lnTo>
                    <a:pt x="721" y="68"/>
                  </a:lnTo>
                  <a:lnTo>
                    <a:pt x="721" y="68"/>
                  </a:lnTo>
                  <a:lnTo>
                    <a:pt x="716" y="68"/>
                  </a:lnTo>
                  <a:lnTo>
                    <a:pt x="716" y="68"/>
                  </a:lnTo>
                  <a:lnTo>
                    <a:pt x="721" y="63"/>
                  </a:lnTo>
                  <a:lnTo>
                    <a:pt x="721" y="63"/>
                  </a:lnTo>
                  <a:lnTo>
                    <a:pt x="721" y="63"/>
                  </a:lnTo>
                  <a:lnTo>
                    <a:pt x="726" y="63"/>
                  </a:lnTo>
                  <a:lnTo>
                    <a:pt x="726" y="58"/>
                  </a:lnTo>
                  <a:lnTo>
                    <a:pt x="731" y="58"/>
                  </a:lnTo>
                  <a:lnTo>
                    <a:pt x="731" y="58"/>
                  </a:lnTo>
                  <a:lnTo>
                    <a:pt x="731" y="58"/>
                  </a:lnTo>
                  <a:lnTo>
                    <a:pt x="735" y="58"/>
                  </a:lnTo>
                  <a:lnTo>
                    <a:pt x="735" y="58"/>
                  </a:lnTo>
                  <a:lnTo>
                    <a:pt x="740" y="53"/>
                  </a:lnTo>
                  <a:lnTo>
                    <a:pt x="740" y="53"/>
                  </a:lnTo>
                  <a:lnTo>
                    <a:pt x="740" y="53"/>
                  </a:lnTo>
                  <a:lnTo>
                    <a:pt x="745" y="53"/>
                  </a:lnTo>
                  <a:lnTo>
                    <a:pt x="745" y="58"/>
                  </a:lnTo>
                  <a:lnTo>
                    <a:pt x="745" y="58"/>
                  </a:lnTo>
                  <a:lnTo>
                    <a:pt x="745" y="63"/>
                  </a:lnTo>
                  <a:lnTo>
                    <a:pt x="745" y="63"/>
                  </a:lnTo>
                  <a:lnTo>
                    <a:pt x="745" y="63"/>
                  </a:lnTo>
                  <a:lnTo>
                    <a:pt x="745" y="68"/>
                  </a:lnTo>
                  <a:lnTo>
                    <a:pt x="745" y="68"/>
                  </a:lnTo>
                  <a:lnTo>
                    <a:pt x="750" y="68"/>
                  </a:lnTo>
                  <a:lnTo>
                    <a:pt x="750" y="68"/>
                  </a:lnTo>
                  <a:lnTo>
                    <a:pt x="750" y="68"/>
                  </a:lnTo>
                  <a:lnTo>
                    <a:pt x="750" y="73"/>
                  </a:lnTo>
                  <a:lnTo>
                    <a:pt x="750" y="73"/>
                  </a:lnTo>
                  <a:lnTo>
                    <a:pt x="750" y="73"/>
                  </a:lnTo>
                  <a:lnTo>
                    <a:pt x="750" y="73"/>
                  </a:lnTo>
                  <a:lnTo>
                    <a:pt x="750" y="73"/>
                  </a:lnTo>
                  <a:lnTo>
                    <a:pt x="755" y="73"/>
                  </a:lnTo>
                  <a:lnTo>
                    <a:pt x="755" y="73"/>
                  </a:lnTo>
                  <a:lnTo>
                    <a:pt x="760" y="73"/>
                  </a:lnTo>
                  <a:lnTo>
                    <a:pt x="764" y="73"/>
                  </a:lnTo>
                  <a:lnTo>
                    <a:pt x="769" y="73"/>
                  </a:lnTo>
                  <a:lnTo>
                    <a:pt x="774" y="73"/>
                  </a:lnTo>
                  <a:lnTo>
                    <a:pt x="774" y="73"/>
                  </a:lnTo>
                  <a:lnTo>
                    <a:pt x="779" y="73"/>
                  </a:lnTo>
                  <a:lnTo>
                    <a:pt x="779" y="73"/>
                  </a:lnTo>
                  <a:lnTo>
                    <a:pt x="779" y="78"/>
                  </a:lnTo>
                  <a:lnTo>
                    <a:pt x="779" y="78"/>
                  </a:lnTo>
                  <a:lnTo>
                    <a:pt x="779" y="78"/>
                  </a:lnTo>
                  <a:lnTo>
                    <a:pt x="779" y="82"/>
                  </a:lnTo>
                  <a:lnTo>
                    <a:pt x="779" y="82"/>
                  </a:lnTo>
                  <a:lnTo>
                    <a:pt x="784" y="82"/>
                  </a:lnTo>
                  <a:lnTo>
                    <a:pt x="784" y="78"/>
                  </a:lnTo>
                  <a:lnTo>
                    <a:pt x="784" y="78"/>
                  </a:lnTo>
                  <a:lnTo>
                    <a:pt x="789" y="78"/>
                  </a:lnTo>
                  <a:lnTo>
                    <a:pt x="793" y="78"/>
                  </a:lnTo>
                  <a:lnTo>
                    <a:pt x="793" y="78"/>
                  </a:lnTo>
                  <a:lnTo>
                    <a:pt x="793" y="78"/>
                  </a:lnTo>
                  <a:lnTo>
                    <a:pt x="793" y="78"/>
                  </a:lnTo>
                  <a:lnTo>
                    <a:pt x="793" y="73"/>
                  </a:lnTo>
                  <a:lnTo>
                    <a:pt x="789" y="73"/>
                  </a:lnTo>
                  <a:lnTo>
                    <a:pt x="789" y="73"/>
                  </a:lnTo>
                  <a:lnTo>
                    <a:pt x="789" y="68"/>
                  </a:lnTo>
                  <a:lnTo>
                    <a:pt x="789" y="68"/>
                  </a:lnTo>
                  <a:lnTo>
                    <a:pt x="793" y="63"/>
                  </a:lnTo>
                  <a:lnTo>
                    <a:pt x="793" y="63"/>
                  </a:lnTo>
                  <a:lnTo>
                    <a:pt x="793" y="63"/>
                  </a:lnTo>
                  <a:lnTo>
                    <a:pt x="793" y="63"/>
                  </a:lnTo>
                  <a:lnTo>
                    <a:pt x="798" y="63"/>
                  </a:lnTo>
                  <a:lnTo>
                    <a:pt x="798" y="63"/>
                  </a:lnTo>
                  <a:lnTo>
                    <a:pt x="798" y="63"/>
                  </a:lnTo>
                  <a:lnTo>
                    <a:pt x="798" y="63"/>
                  </a:lnTo>
                  <a:lnTo>
                    <a:pt x="793" y="58"/>
                  </a:lnTo>
                  <a:lnTo>
                    <a:pt x="793" y="53"/>
                  </a:lnTo>
                  <a:lnTo>
                    <a:pt x="789" y="53"/>
                  </a:lnTo>
                  <a:lnTo>
                    <a:pt x="789" y="53"/>
                  </a:lnTo>
                  <a:lnTo>
                    <a:pt x="784" y="53"/>
                  </a:lnTo>
                  <a:lnTo>
                    <a:pt x="784" y="53"/>
                  </a:lnTo>
                  <a:lnTo>
                    <a:pt x="784" y="53"/>
                  </a:lnTo>
                  <a:lnTo>
                    <a:pt x="784" y="49"/>
                  </a:lnTo>
                  <a:lnTo>
                    <a:pt x="779" y="49"/>
                  </a:lnTo>
                  <a:lnTo>
                    <a:pt x="779" y="49"/>
                  </a:lnTo>
                  <a:lnTo>
                    <a:pt x="779" y="49"/>
                  </a:lnTo>
                  <a:lnTo>
                    <a:pt x="774" y="49"/>
                  </a:lnTo>
                  <a:lnTo>
                    <a:pt x="774" y="49"/>
                  </a:lnTo>
                  <a:lnTo>
                    <a:pt x="774" y="44"/>
                  </a:lnTo>
                  <a:lnTo>
                    <a:pt x="774" y="44"/>
                  </a:lnTo>
                  <a:lnTo>
                    <a:pt x="774" y="44"/>
                  </a:lnTo>
                  <a:lnTo>
                    <a:pt x="774" y="44"/>
                  </a:lnTo>
                  <a:lnTo>
                    <a:pt x="769" y="44"/>
                  </a:lnTo>
                  <a:lnTo>
                    <a:pt x="769" y="44"/>
                  </a:lnTo>
                  <a:lnTo>
                    <a:pt x="764" y="49"/>
                  </a:lnTo>
                  <a:lnTo>
                    <a:pt x="764" y="49"/>
                  </a:lnTo>
                  <a:lnTo>
                    <a:pt x="760" y="44"/>
                  </a:lnTo>
                  <a:lnTo>
                    <a:pt x="755" y="44"/>
                  </a:lnTo>
                  <a:lnTo>
                    <a:pt x="750" y="39"/>
                  </a:lnTo>
                  <a:lnTo>
                    <a:pt x="750" y="39"/>
                  </a:lnTo>
                  <a:lnTo>
                    <a:pt x="750" y="34"/>
                  </a:lnTo>
                  <a:lnTo>
                    <a:pt x="745" y="34"/>
                  </a:lnTo>
                  <a:lnTo>
                    <a:pt x="745" y="34"/>
                  </a:lnTo>
                  <a:lnTo>
                    <a:pt x="745" y="29"/>
                  </a:lnTo>
                  <a:lnTo>
                    <a:pt x="750" y="29"/>
                  </a:lnTo>
                  <a:lnTo>
                    <a:pt x="750" y="29"/>
                  </a:lnTo>
                  <a:lnTo>
                    <a:pt x="750" y="29"/>
                  </a:lnTo>
                  <a:lnTo>
                    <a:pt x="750" y="29"/>
                  </a:lnTo>
                  <a:lnTo>
                    <a:pt x="750" y="29"/>
                  </a:lnTo>
                  <a:lnTo>
                    <a:pt x="755" y="29"/>
                  </a:lnTo>
                  <a:lnTo>
                    <a:pt x="755" y="29"/>
                  </a:lnTo>
                  <a:lnTo>
                    <a:pt x="755" y="29"/>
                  </a:lnTo>
                  <a:lnTo>
                    <a:pt x="755" y="29"/>
                  </a:lnTo>
                  <a:lnTo>
                    <a:pt x="760" y="34"/>
                  </a:lnTo>
                  <a:lnTo>
                    <a:pt x="760" y="34"/>
                  </a:lnTo>
                  <a:lnTo>
                    <a:pt x="760" y="34"/>
                  </a:lnTo>
                  <a:lnTo>
                    <a:pt x="760" y="34"/>
                  </a:lnTo>
                  <a:lnTo>
                    <a:pt x="760" y="29"/>
                  </a:lnTo>
                  <a:lnTo>
                    <a:pt x="764" y="29"/>
                  </a:lnTo>
                  <a:lnTo>
                    <a:pt x="764" y="29"/>
                  </a:lnTo>
                  <a:lnTo>
                    <a:pt x="764" y="24"/>
                  </a:lnTo>
                  <a:lnTo>
                    <a:pt x="764" y="24"/>
                  </a:lnTo>
                  <a:lnTo>
                    <a:pt x="764" y="24"/>
                  </a:lnTo>
                  <a:lnTo>
                    <a:pt x="764" y="24"/>
                  </a:lnTo>
                  <a:lnTo>
                    <a:pt x="769" y="24"/>
                  </a:lnTo>
                  <a:lnTo>
                    <a:pt x="769" y="24"/>
                  </a:lnTo>
                  <a:lnTo>
                    <a:pt x="769" y="24"/>
                  </a:lnTo>
                  <a:lnTo>
                    <a:pt x="769" y="24"/>
                  </a:lnTo>
                  <a:lnTo>
                    <a:pt x="769" y="24"/>
                  </a:lnTo>
                  <a:lnTo>
                    <a:pt x="774" y="24"/>
                  </a:lnTo>
                  <a:lnTo>
                    <a:pt x="774" y="24"/>
                  </a:lnTo>
                  <a:lnTo>
                    <a:pt x="779" y="24"/>
                  </a:lnTo>
                  <a:lnTo>
                    <a:pt x="779" y="29"/>
                  </a:lnTo>
                  <a:lnTo>
                    <a:pt x="784" y="29"/>
                  </a:lnTo>
                  <a:lnTo>
                    <a:pt x="784" y="29"/>
                  </a:lnTo>
                  <a:lnTo>
                    <a:pt x="784" y="29"/>
                  </a:lnTo>
                  <a:lnTo>
                    <a:pt x="784" y="29"/>
                  </a:lnTo>
                  <a:lnTo>
                    <a:pt x="784" y="29"/>
                  </a:lnTo>
                  <a:lnTo>
                    <a:pt x="784" y="29"/>
                  </a:lnTo>
                  <a:lnTo>
                    <a:pt x="784" y="29"/>
                  </a:lnTo>
                  <a:lnTo>
                    <a:pt x="784" y="29"/>
                  </a:lnTo>
                  <a:lnTo>
                    <a:pt x="784" y="24"/>
                  </a:lnTo>
                  <a:lnTo>
                    <a:pt x="784" y="24"/>
                  </a:lnTo>
                  <a:lnTo>
                    <a:pt x="784" y="24"/>
                  </a:lnTo>
                  <a:lnTo>
                    <a:pt x="784" y="24"/>
                  </a:lnTo>
                  <a:lnTo>
                    <a:pt x="784" y="24"/>
                  </a:lnTo>
                  <a:lnTo>
                    <a:pt x="784" y="24"/>
                  </a:lnTo>
                  <a:lnTo>
                    <a:pt x="779" y="24"/>
                  </a:lnTo>
                  <a:lnTo>
                    <a:pt x="779" y="24"/>
                  </a:lnTo>
                  <a:lnTo>
                    <a:pt x="774" y="24"/>
                  </a:lnTo>
                  <a:lnTo>
                    <a:pt x="774" y="20"/>
                  </a:lnTo>
                  <a:lnTo>
                    <a:pt x="774" y="20"/>
                  </a:lnTo>
                  <a:lnTo>
                    <a:pt x="774" y="20"/>
                  </a:lnTo>
                  <a:lnTo>
                    <a:pt x="774" y="15"/>
                  </a:lnTo>
                  <a:lnTo>
                    <a:pt x="774" y="15"/>
                  </a:lnTo>
                  <a:lnTo>
                    <a:pt x="774" y="10"/>
                  </a:lnTo>
                  <a:lnTo>
                    <a:pt x="774" y="10"/>
                  </a:lnTo>
                  <a:lnTo>
                    <a:pt x="774" y="10"/>
                  </a:lnTo>
                  <a:lnTo>
                    <a:pt x="774" y="5"/>
                  </a:lnTo>
                  <a:lnTo>
                    <a:pt x="774" y="5"/>
                  </a:lnTo>
                  <a:lnTo>
                    <a:pt x="774" y="0"/>
                  </a:lnTo>
                  <a:lnTo>
                    <a:pt x="774" y="0"/>
                  </a:lnTo>
                  <a:lnTo>
                    <a:pt x="779" y="0"/>
                  </a:lnTo>
                  <a:lnTo>
                    <a:pt x="784" y="0"/>
                  </a:lnTo>
                  <a:lnTo>
                    <a:pt x="784" y="0"/>
                  </a:lnTo>
                  <a:lnTo>
                    <a:pt x="784" y="0"/>
                  </a:lnTo>
                  <a:lnTo>
                    <a:pt x="784" y="0"/>
                  </a:lnTo>
                  <a:lnTo>
                    <a:pt x="784" y="5"/>
                  </a:lnTo>
                  <a:lnTo>
                    <a:pt x="784" y="5"/>
                  </a:lnTo>
                  <a:lnTo>
                    <a:pt x="784" y="5"/>
                  </a:lnTo>
                  <a:lnTo>
                    <a:pt x="784" y="10"/>
                  </a:lnTo>
                  <a:lnTo>
                    <a:pt x="789" y="10"/>
                  </a:lnTo>
                  <a:lnTo>
                    <a:pt x="789" y="10"/>
                  </a:lnTo>
                  <a:lnTo>
                    <a:pt x="789" y="10"/>
                  </a:lnTo>
                  <a:lnTo>
                    <a:pt x="789" y="10"/>
                  </a:lnTo>
                  <a:lnTo>
                    <a:pt x="789" y="10"/>
                  </a:lnTo>
                  <a:lnTo>
                    <a:pt x="793" y="15"/>
                  </a:lnTo>
                  <a:lnTo>
                    <a:pt x="798" y="15"/>
                  </a:lnTo>
                  <a:lnTo>
                    <a:pt x="798" y="15"/>
                  </a:lnTo>
                  <a:lnTo>
                    <a:pt x="798" y="15"/>
                  </a:lnTo>
                  <a:lnTo>
                    <a:pt x="803" y="10"/>
                  </a:lnTo>
                  <a:lnTo>
                    <a:pt x="803" y="10"/>
                  </a:lnTo>
                  <a:lnTo>
                    <a:pt x="803" y="10"/>
                  </a:lnTo>
                  <a:lnTo>
                    <a:pt x="808" y="10"/>
                  </a:lnTo>
                  <a:lnTo>
                    <a:pt x="808" y="10"/>
                  </a:lnTo>
                  <a:lnTo>
                    <a:pt x="808" y="15"/>
                  </a:lnTo>
                  <a:lnTo>
                    <a:pt x="808" y="15"/>
                  </a:lnTo>
                  <a:lnTo>
                    <a:pt x="813" y="15"/>
                  </a:lnTo>
                  <a:lnTo>
                    <a:pt x="813" y="15"/>
                  </a:lnTo>
                  <a:lnTo>
                    <a:pt x="813" y="15"/>
                  </a:lnTo>
                  <a:lnTo>
                    <a:pt x="818" y="15"/>
                  </a:lnTo>
                  <a:lnTo>
                    <a:pt x="818" y="15"/>
                  </a:lnTo>
                  <a:lnTo>
                    <a:pt x="822" y="20"/>
                  </a:lnTo>
                  <a:lnTo>
                    <a:pt x="822" y="20"/>
                  </a:lnTo>
                  <a:lnTo>
                    <a:pt x="827" y="20"/>
                  </a:lnTo>
                  <a:lnTo>
                    <a:pt x="827" y="20"/>
                  </a:lnTo>
                  <a:lnTo>
                    <a:pt x="827" y="24"/>
                  </a:lnTo>
                  <a:lnTo>
                    <a:pt x="832" y="24"/>
                  </a:lnTo>
                  <a:lnTo>
                    <a:pt x="832" y="29"/>
                  </a:lnTo>
                  <a:lnTo>
                    <a:pt x="832" y="29"/>
                  </a:lnTo>
                  <a:lnTo>
                    <a:pt x="832" y="29"/>
                  </a:lnTo>
                  <a:lnTo>
                    <a:pt x="837" y="29"/>
                  </a:lnTo>
                  <a:lnTo>
                    <a:pt x="837" y="29"/>
                  </a:lnTo>
                  <a:lnTo>
                    <a:pt x="837" y="29"/>
                  </a:lnTo>
                  <a:lnTo>
                    <a:pt x="842" y="29"/>
                  </a:lnTo>
                  <a:lnTo>
                    <a:pt x="842" y="29"/>
                  </a:lnTo>
                  <a:lnTo>
                    <a:pt x="847" y="29"/>
                  </a:lnTo>
                  <a:lnTo>
                    <a:pt x="847" y="29"/>
                  </a:lnTo>
                  <a:lnTo>
                    <a:pt x="847" y="29"/>
                  </a:lnTo>
                  <a:lnTo>
                    <a:pt x="847" y="34"/>
                  </a:lnTo>
                  <a:lnTo>
                    <a:pt x="852" y="34"/>
                  </a:lnTo>
                  <a:lnTo>
                    <a:pt x="852" y="34"/>
                  </a:lnTo>
                  <a:lnTo>
                    <a:pt x="856" y="34"/>
                  </a:lnTo>
                  <a:lnTo>
                    <a:pt x="861" y="34"/>
                  </a:lnTo>
                  <a:lnTo>
                    <a:pt x="866" y="34"/>
                  </a:lnTo>
                  <a:lnTo>
                    <a:pt x="866" y="34"/>
                  </a:lnTo>
                  <a:lnTo>
                    <a:pt x="866" y="34"/>
                  </a:lnTo>
                  <a:lnTo>
                    <a:pt x="866" y="34"/>
                  </a:lnTo>
                  <a:lnTo>
                    <a:pt x="866" y="34"/>
                  </a:lnTo>
                  <a:lnTo>
                    <a:pt x="871" y="34"/>
                  </a:lnTo>
                  <a:lnTo>
                    <a:pt x="871" y="34"/>
                  </a:lnTo>
                  <a:lnTo>
                    <a:pt x="871" y="34"/>
                  </a:lnTo>
                  <a:lnTo>
                    <a:pt x="871" y="34"/>
                  </a:lnTo>
                  <a:lnTo>
                    <a:pt x="871" y="34"/>
                  </a:lnTo>
                  <a:lnTo>
                    <a:pt x="871" y="34"/>
                  </a:lnTo>
                  <a:lnTo>
                    <a:pt x="876" y="39"/>
                  </a:lnTo>
                  <a:lnTo>
                    <a:pt x="876" y="39"/>
                  </a:lnTo>
                  <a:lnTo>
                    <a:pt x="876" y="39"/>
                  </a:lnTo>
                  <a:lnTo>
                    <a:pt x="876" y="39"/>
                  </a:lnTo>
                  <a:lnTo>
                    <a:pt x="876" y="39"/>
                  </a:lnTo>
                  <a:lnTo>
                    <a:pt x="881" y="39"/>
                  </a:lnTo>
                  <a:lnTo>
                    <a:pt x="881" y="39"/>
                  </a:lnTo>
                  <a:lnTo>
                    <a:pt x="881" y="39"/>
                  </a:lnTo>
                  <a:lnTo>
                    <a:pt x="881" y="39"/>
                  </a:lnTo>
                  <a:lnTo>
                    <a:pt x="881" y="39"/>
                  </a:lnTo>
                  <a:lnTo>
                    <a:pt x="885" y="39"/>
                  </a:lnTo>
                  <a:lnTo>
                    <a:pt x="885" y="39"/>
                  </a:lnTo>
                  <a:lnTo>
                    <a:pt x="885" y="39"/>
                  </a:lnTo>
                  <a:lnTo>
                    <a:pt x="885" y="39"/>
                  </a:lnTo>
                  <a:lnTo>
                    <a:pt x="890" y="44"/>
                  </a:lnTo>
                  <a:lnTo>
                    <a:pt x="890" y="44"/>
                  </a:lnTo>
                  <a:lnTo>
                    <a:pt x="890" y="44"/>
                  </a:lnTo>
                  <a:lnTo>
                    <a:pt x="895" y="44"/>
                  </a:lnTo>
                  <a:lnTo>
                    <a:pt x="895" y="44"/>
                  </a:lnTo>
                  <a:lnTo>
                    <a:pt x="895" y="44"/>
                  </a:lnTo>
                  <a:lnTo>
                    <a:pt x="895" y="44"/>
                  </a:lnTo>
                  <a:lnTo>
                    <a:pt x="895" y="49"/>
                  </a:lnTo>
                  <a:lnTo>
                    <a:pt x="895" y="49"/>
                  </a:lnTo>
                  <a:lnTo>
                    <a:pt x="895" y="49"/>
                  </a:lnTo>
                  <a:lnTo>
                    <a:pt x="895" y="53"/>
                  </a:lnTo>
                  <a:lnTo>
                    <a:pt x="895" y="53"/>
                  </a:lnTo>
                  <a:lnTo>
                    <a:pt x="895" y="53"/>
                  </a:lnTo>
                  <a:lnTo>
                    <a:pt x="900" y="53"/>
                  </a:lnTo>
                  <a:lnTo>
                    <a:pt x="900" y="58"/>
                  </a:lnTo>
                  <a:lnTo>
                    <a:pt x="905" y="58"/>
                  </a:lnTo>
                  <a:lnTo>
                    <a:pt x="910" y="53"/>
                  </a:lnTo>
                  <a:lnTo>
                    <a:pt x="914" y="53"/>
                  </a:lnTo>
                  <a:lnTo>
                    <a:pt x="919" y="53"/>
                  </a:lnTo>
                  <a:lnTo>
                    <a:pt x="924" y="58"/>
                  </a:lnTo>
                  <a:lnTo>
                    <a:pt x="924" y="58"/>
                  </a:lnTo>
                  <a:lnTo>
                    <a:pt x="919" y="58"/>
                  </a:lnTo>
                  <a:lnTo>
                    <a:pt x="919" y="58"/>
                  </a:lnTo>
                  <a:lnTo>
                    <a:pt x="919" y="58"/>
                  </a:lnTo>
                  <a:lnTo>
                    <a:pt x="914" y="63"/>
                  </a:lnTo>
                  <a:lnTo>
                    <a:pt x="914" y="63"/>
                  </a:lnTo>
                  <a:lnTo>
                    <a:pt x="914" y="63"/>
                  </a:lnTo>
                  <a:lnTo>
                    <a:pt x="914" y="68"/>
                  </a:lnTo>
                  <a:lnTo>
                    <a:pt x="914" y="68"/>
                  </a:lnTo>
                  <a:lnTo>
                    <a:pt x="914" y="68"/>
                  </a:lnTo>
                  <a:lnTo>
                    <a:pt x="914" y="68"/>
                  </a:lnTo>
                  <a:lnTo>
                    <a:pt x="914" y="73"/>
                  </a:lnTo>
                  <a:lnTo>
                    <a:pt x="914" y="73"/>
                  </a:lnTo>
                  <a:lnTo>
                    <a:pt x="914" y="73"/>
                  </a:lnTo>
                  <a:lnTo>
                    <a:pt x="914" y="73"/>
                  </a:lnTo>
                  <a:lnTo>
                    <a:pt x="914" y="73"/>
                  </a:lnTo>
                  <a:lnTo>
                    <a:pt x="914" y="78"/>
                  </a:lnTo>
                  <a:lnTo>
                    <a:pt x="914" y="78"/>
                  </a:lnTo>
                  <a:lnTo>
                    <a:pt x="914" y="78"/>
                  </a:lnTo>
                  <a:lnTo>
                    <a:pt x="910" y="78"/>
                  </a:lnTo>
                  <a:lnTo>
                    <a:pt x="914" y="82"/>
                  </a:lnTo>
                  <a:lnTo>
                    <a:pt x="914" y="82"/>
                  </a:lnTo>
                  <a:lnTo>
                    <a:pt x="914" y="82"/>
                  </a:lnTo>
                  <a:lnTo>
                    <a:pt x="914" y="82"/>
                  </a:lnTo>
                  <a:lnTo>
                    <a:pt x="914" y="82"/>
                  </a:lnTo>
                  <a:lnTo>
                    <a:pt x="914" y="82"/>
                  </a:lnTo>
                  <a:lnTo>
                    <a:pt x="919" y="82"/>
                  </a:lnTo>
                  <a:lnTo>
                    <a:pt x="919" y="82"/>
                  </a:lnTo>
                  <a:lnTo>
                    <a:pt x="919" y="87"/>
                  </a:lnTo>
                  <a:lnTo>
                    <a:pt x="919" y="87"/>
                  </a:lnTo>
                  <a:lnTo>
                    <a:pt x="919" y="87"/>
                  </a:lnTo>
                  <a:lnTo>
                    <a:pt x="924" y="87"/>
                  </a:lnTo>
                  <a:lnTo>
                    <a:pt x="924" y="87"/>
                  </a:lnTo>
                  <a:lnTo>
                    <a:pt x="929" y="87"/>
                  </a:lnTo>
                  <a:lnTo>
                    <a:pt x="929" y="87"/>
                  </a:lnTo>
                  <a:lnTo>
                    <a:pt x="929" y="87"/>
                  </a:lnTo>
                  <a:lnTo>
                    <a:pt x="929" y="92"/>
                  </a:lnTo>
                  <a:lnTo>
                    <a:pt x="929" y="92"/>
                  </a:lnTo>
                  <a:lnTo>
                    <a:pt x="929" y="92"/>
                  </a:lnTo>
                  <a:lnTo>
                    <a:pt x="929" y="97"/>
                  </a:lnTo>
                  <a:lnTo>
                    <a:pt x="929" y="97"/>
                  </a:lnTo>
                  <a:lnTo>
                    <a:pt x="934" y="97"/>
                  </a:lnTo>
                  <a:lnTo>
                    <a:pt x="934" y="97"/>
                  </a:lnTo>
                  <a:lnTo>
                    <a:pt x="939" y="97"/>
                  </a:lnTo>
                  <a:lnTo>
                    <a:pt x="939" y="97"/>
                  </a:lnTo>
                  <a:lnTo>
                    <a:pt x="939" y="97"/>
                  </a:lnTo>
                  <a:lnTo>
                    <a:pt x="939" y="97"/>
                  </a:lnTo>
                  <a:lnTo>
                    <a:pt x="943" y="97"/>
                  </a:lnTo>
                  <a:lnTo>
                    <a:pt x="943" y="97"/>
                  </a:lnTo>
                  <a:lnTo>
                    <a:pt x="943" y="102"/>
                  </a:lnTo>
                  <a:lnTo>
                    <a:pt x="943" y="102"/>
                  </a:lnTo>
                  <a:lnTo>
                    <a:pt x="943" y="102"/>
                  </a:lnTo>
                  <a:lnTo>
                    <a:pt x="943" y="107"/>
                  </a:lnTo>
                  <a:lnTo>
                    <a:pt x="943" y="107"/>
                  </a:lnTo>
                  <a:lnTo>
                    <a:pt x="948" y="111"/>
                  </a:lnTo>
                  <a:lnTo>
                    <a:pt x="948" y="111"/>
                  </a:lnTo>
                  <a:lnTo>
                    <a:pt x="948" y="111"/>
                  </a:lnTo>
                  <a:lnTo>
                    <a:pt x="943" y="116"/>
                  </a:lnTo>
                  <a:lnTo>
                    <a:pt x="943" y="116"/>
                  </a:lnTo>
                  <a:lnTo>
                    <a:pt x="939" y="121"/>
                  </a:lnTo>
                  <a:lnTo>
                    <a:pt x="939" y="121"/>
                  </a:lnTo>
                  <a:lnTo>
                    <a:pt x="934" y="126"/>
                  </a:lnTo>
                  <a:lnTo>
                    <a:pt x="929" y="131"/>
                  </a:lnTo>
                  <a:lnTo>
                    <a:pt x="924" y="131"/>
                  </a:lnTo>
                  <a:lnTo>
                    <a:pt x="924" y="136"/>
                  </a:lnTo>
                  <a:lnTo>
                    <a:pt x="919" y="136"/>
                  </a:lnTo>
                  <a:lnTo>
                    <a:pt x="914" y="140"/>
                  </a:lnTo>
                  <a:lnTo>
                    <a:pt x="910" y="145"/>
                  </a:lnTo>
                  <a:lnTo>
                    <a:pt x="905" y="150"/>
                  </a:lnTo>
                  <a:lnTo>
                    <a:pt x="900" y="150"/>
                  </a:lnTo>
                  <a:lnTo>
                    <a:pt x="900" y="155"/>
                  </a:lnTo>
                  <a:lnTo>
                    <a:pt x="895" y="155"/>
                  </a:lnTo>
                  <a:lnTo>
                    <a:pt x="895" y="160"/>
                  </a:lnTo>
                  <a:lnTo>
                    <a:pt x="895" y="160"/>
                  </a:lnTo>
                  <a:lnTo>
                    <a:pt x="895" y="160"/>
                  </a:lnTo>
                  <a:lnTo>
                    <a:pt x="890" y="165"/>
                  </a:lnTo>
                  <a:lnTo>
                    <a:pt x="890" y="169"/>
                  </a:lnTo>
                  <a:lnTo>
                    <a:pt x="885" y="174"/>
                  </a:lnTo>
                  <a:lnTo>
                    <a:pt x="885" y="174"/>
                  </a:lnTo>
                  <a:lnTo>
                    <a:pt x="881" y="179"/>
                  </a:lnTo>
                  <a:lnTo>
                    <a:pt x="881" y="184"/>
                  </a:lnTo>
                  <a:lnTo>
                    <a:pt x="876" y="194"/>
                  </a:lnTo>
                  <a:lnTo>
                    <a:pt x="876" y="194"/>
                  </a:lnTo>
                  <a:lnTo>
                    <a:pt x="871" y="199"/>
                  </a:lnTo>
                  <a:lnTo>
                    <a:pt x="871" y="199"/>
                  </a:lnTo>
                  <a:lnTo>
                    <a:pt x="866" y="199"/>
                  </a:lnTo>
                  <a:lnTo>
                    <a:pt x="866" y="203"/>
                  </a:lnTo>
                  <a:lnTo>
                    <a:pt x="861" y="208"/>
                  </a:lnTo>
                  <a:lnTo>
                    <a:pt x="856" y="218"/>
                  </a:lnTo>
                  <a:lnTo>
                    <a:pt x="852" y="223"/>
                  </a:lnTo>
                  <a:lnTo>
                    <a:pt x="847" y="232"/>
                  </a:lnTo>
                  <a:lnTo>
                    <a:pt x="842" y="232"/>
                  </a:lnTo>
                  <a:lnTo>
                    <a:pt x="837" y="232"/>
                  </a:lnTo>
                  <a:lnTo>
                    <a:pt x="832" y="237"/>
                  </a:lnTo>
                  <a:lnTo>
                    <a:pt x="827" y="242"/>
                  </a:lnTo>
                  <a:lnTo>
                    <a:pt x="822" y="242"/>
                  </a:lnTo>
                  <a:lnTo>
                    <a:pt x="818" y="247"/>
                  </a:lnTo>
                  <a:lnTo>
                    <a:pt x="813" y="247"/>
                  </a:lnTo>
                  <a:lnTo>
                    <a:pt x="803" y="247"/>
                  </a:lnTo>
                  <a:lnTo>
                    <a:pt x="793" y="252"/>
                  </a:lnTo>
                  <a:lnTo>
                    <a:pt x="789" y="252"/>
                  </a:lnTo>
                  <a:lnTo>
                    <a:pt x="784" y="257"/>
                  </a:lnTo>
                  <a:lnTo>
                    <a:pt x="779" y="257"/>
                  </a:lnTo>
                  <a:lnTo>
                    <a:pt x="774" y="261"/>
                  </a:lnTo>
                  <a:lnTo>
                    <a:pt x="769" y="266"/>
                  </a:lnTo>
                  <a:lnTo>
                    <a:pt x="760" y="271"/>
                  </a:lnTo>
                  <a:lnTo>
                    <a:pt x="755" y="276"/>
                  </a:lnTo>
                  <a:lnTo>
                    <a:pt x="745" y="276"/>
                  </a:lnTo>
                  <a:lnTo>
                    <a:pt x="745" y="281"/>
                  </a:lnTo>
                  <a:lnTo>
                    <a:pt x="735" y="290"/>
                  </a:lnTo>
                  <a:lnTo>
                    <a:pt x="735" y="290"/>
                  </a:lnTo>
                  <a:lnTo>
                    <a:pt x="731" y="295"/>
                  </a:lnTo>
                  <a:lnTo>
                    <a:pt x="731" y="305"/>
                  </a:lnTo>
                  <a:lnTo>
                    <a:pt x="726" y="310"/>
                  </a:lnTo>
                  <a:lnTo>
                    <a:pt x="726" y="315"/>
                  </a:lnTo>
                  <a:lnTo>
                    <a:pt x="721" y="319"/>
                  </a:lnTo>
                  <a:lnTo>
                    <a:pt x="721" y="324"/>
                  </a:lnTo>
                  <a:lnTo>
                    <a:pt x="716" y="324"/>
                  </a:lnTo>
                  <a:lnTo>
                    <a:pt x="716" y="329"/>
                  </a:lnTo>
                  <a:lnTo>
                    <a:pt x="711" y="334"/>
                  </a:lnTo>
                  <a:lnTo>
                    <a:pt x="706" y="339"/>
                  </a:lnTo>
                  <a:lnTo>
                    <a:pt x="706" y="339"/>
                  </a:lnTo>
                  <a:lnTo>
                    <a:pt x="701" y="344"/>
                  </a:lnTo>
                  <a:lnTo>
                    <a:pt x="701" y="344"/>
                  </a:lnTo>
                  <a:lnTo>
                    <a:pt x="697" y="348"/>
                  </a:lnTo>
                  <a:lnTo>
                    <a:pt x="697" y="353"/>
                  </a:lnTo>
                  <a:lnTo>
                    <a:pt x="697" y="358"/>
                  </a:lnTo>
                  <a:lnTo>
                    <a:pt x="697" y="363"/>
                  </a:lnTo>
                  <a:lnTo>
                    <a:pt x="697" y="368"/>
                  </a:lnTo>
                  <a:lnTo>
                    <a:pt x="692" y="373"/>
                  </a:lnTo>
                  <a:lnTo>
                    <a:pt x="692" y="373"/>
                  </a:lnTo>
                  <a:lnTo>
                    <a:pt x="687" y="377"/>
                  </a:lnTo>
                  <a:lnTo>
                    <a:pt x="687" y="377"/>
                  </a:lnTo>
                  <a:lnTo>
                    <a:pt x="682" y="382"/>
                  </a:lnTo>
                  <a:lnTo>
                    <a:pt x="672" y="387"/>
                  </a:lnTo>
                  <a:lnTo>
                    <a:pt x="668" y="392"/>
                  </a:lnTo>
                  <a:lnTo>
                    <a:pt x="663" y="397"/>
                  </a:lnTo>
                  <a:lnTo>
                    <a:pt x="658" y="397"/>
                  </a:lnTo>
                  <a:lnTo>
                    <a:pt x="658" y="402"/>
                  </a:lnTo>
                  <a:lnTo>
                    <a:pt x="648" y="407"/>
                  </a:lnTo>
                  <a:lnTo>
                    <a:pt x="643" y="407"/>
                  </a:lnTo>
                  <a:lnTo>
                    <a:pt x="639" y="411"/>
                  </a:lnTo>
                  <a:lnTo>
                    <a:pt x="639" y="411"/>
                  </a:lnTo>
                  <a:lnTo>
                    <a:pt x="629" y="416"/>
                  </a:lnTo>
                  <a:lnTo>
                    <a:pt x="624" y="416"/>
                  </a:lnTo>
                  <a:lnTo>
                    <a:pt x="619" y="421"/>
                  </a:lnTo>
                  <a:lnTo>
                    <a:pt x="614" y="421"/>
                  </a:lnTo>
                  <a:lnTo>
                    <a:pt x="609" y="421"/>
                  </a:lnTo>
                  <a:lnTo>
                    <a:pt x="605" y="421"/>
                  </a:lnTo>
                  <a:lnTo>
                    <a:pt x="600" y="421"/>
                  </a:lnTo>
                  <a:lnTo>
                    <a:pt x="600" y="421"/>
                  </a:lnTo>
                  <a:lnTo>
                    <a:pt x="595" y="421"/>
                  </a:lnTo>
                  <a:lnTo>
                    <a:pt x="595" y="421"/>
                  </a:lnTo>
                  <a:lnTo>
                    <a:pt x="590" y="421"/>
                  </a:lnTo>
                  <a:lnTo>
                    <a:pt x="585" y="421"/>
                  </a:lnTo>
                  <a:lnTo>
                    <a:pt x="585" y="421"/>
                  </a:lnTo>
                  <a:lnTo>
                    <a:pt x="580" y="426"/>
                  </a:lnTo>
                  <a:lnTo>
                    <a:pt x="580" y="426"/>
                  </a:lnTo>
                  <a:lnTo>
                    <a:pt x="580" y="426"/>
                  </a:lnTo>
                  <a:lnTo>
                    <a:pt x="576" y="426"/>
                  </a:lnTo>
                  <a:lnTo>
                    <a:pt x="571" y="426"/>
                  </a:lnTo>
                  <a:lnTo>
                    <a:pt x="566" y="426"/>
                  </a:lnTo>
                  <a:lnTo>
                    <a:pt x="566" y="426"/>
                  </a:lnTo>
                  <a:lnTo>
                    <a:pt x="561" y="426"/>
                  </a:lnTo>
                  <a:lnTo>
                    <a:pt x="556" y="426"/>
                  </a:lnTo>
                  <a:lnTo>
                    <a:pt x="556" y="426"/>
                  </a:lnTo>
                  <a:lnTo>
                    <a:pt x="551" y="431"/>
                  </a:lnTo>
                  <a:lnTo>
                    <a:pt x="547" y="431"/>
                  </a:lnTo>
                  <a:lnTo>
                    <a:pt x="547" y="426"/>
                  </a:lnTo>
                  <a:lnTo>
                    <a:pt x="547" y="426"/>
                  </a:lnTo>
                  <a:lnTo>
                    <a:pt x="542" y="426"/>
                  </a:lnTo>
                  <a:lnTo>
                    <a:pt x="542" y="421"/>
                  </a:lnTo>
                  <a:lnTo>
                    <a:pt x="542" y="421"/>
                  </a:lnTo>
                  <a:lnTo>
                    <a:pt x="542" y="421"/>
                  </a:lnTo>
                  <a:lnTo>
                    <a:pt x="537" y="426"/>
                  </a:lnTo>
                  <a:lnTo>
                    <a:pt x="537" y="426"/>
                  </a:lnTo>
                  <a:lnTo>
                    <a:pt x="537" y="426"/>
                  </a:lnTo>
                  <a:lnTo>
                    <a:pt x="532" y="426"/>
                  </a:lnTo>
                  <a:lnTo>
                    <a:pt x="532" y="426"/>
                  </a:lnTo>
                  <a:lnTo>
                    <a:pt x="532" y="426"/>
                  </a:lnTo>
                  <a:lnTo>
                    <a:pt x="532" y="431"/>
                  </a:lnTo>
                  <a:lnTo>
                    <a:pt x="532" y="431"/>
                  </a:lnTo>
                  <a:lnTo>
                    <a:pt x="527" y="431"/>
                  </a:lnTo>
                  <a:lnTo>
                    <a:pt x="527" y="436"/>
                  </a:lnTo>
                  <a:lnTo>
                    <a:pt x="532" y="436"/>
                  </a:lnTo>
                  <a:lnTo>
                    <a:pt x="527" y="436"/>
                  </a:lnTo>
                  <a:lnTo>
                    <a:pt x="527" y="436"/>
                  </a:lnTo>
                  <a:lnTo>
                    <a:pt x="527" y="436"/>
                  </a:lnTo>
                  <a:lnTo>
                    <a:pt x="522" y="436"/>
                  </a:lnTo>
                  <a:lnTo>
                    <a:pt x="522" y="436"/>
                  </a:lnTo>
                  <a:lnTo>
                    <a:pt x="518" y="436"/>
                  </a:lnTo>
                  <a:lnTo>
                    <a:pt x="518" y="440"/>
                  </a:lnTo>
                  <a:lnTo>
                    <a:pt x="513" y="440"/>
                  </a:lnTo>
                  <a:lnTo>
                    <a:pt x="508" y="440"/>
                  </a:lnTo>
                  <a:lnTo>
                    <a:pt x="503" y="440"/>
                  </a:lnTo>
                  <a:lnTo>
                    <a:pt x="503" y="436"/>
                  </a:lnTo>
                  <a:lnTo>
                    <a:pt x="498" y="436"/>
                  </a:lnTo>
                  <a:lnTo>
                    <a:pt x="498" y="436"/>
                  </a:lnTo>
                  <a:lnTo>
                    <a:pt x="498" y="440"/>
                  </a:lnTo>
                  <a:lnTo>
                    <a:pt x="498" y="440"/>
                  </a:lnTo>
                  <a:lnTo>
                    <a:pt x="498" y="440"/>
                  </a:lnTo>
                  <a:lnTo>
                    <a:pt x="498" y="440"/>
                  </a:lnTo>
                  <a:lnTo>
                    <a:pt x="498" y="440"/>
                  </a:lnTo>
                  <a:lnTo>
                    <a:pt x="498" y="445"/>
                  </a:lnTo>
                  <a:lnTo>
                    <a:pt x="493" y="445"/>
                  </a:lnTo>
                  <a:lnTo>
                    <a:pt x="493" y="445"/>
                  </a:lnTo>
                  <a:lnTo>
                    <a:pt x="493" y="445"/>
                  </a:lnTo>
                  <a:lnTo>
                    <a:pt x="493" y="445"/>
                  </a:lnTo>
                  <a:lnTo>
                    <a:pt x="493" y="445"/>
                  </a:lnTo>
                  <a:lnTo>
                    <a:pt x="493" y="450"/>
                  </a:lnTo>
                  <a:lnTo>
                    <a:pt x="493" y="450"/>
                  </a:lnTo>
                  <a:lnTo>
                    <a:pt x="493" y="455"/>
                  </a:lnTo>
                  <a:lnTo>
                    <a:pt x="493" y="455"/>
                  </a:lnTo>
                  <a:lnTo>
                    <a:pt x="493" y="455"/>
                  </a:lnTo>
                  <a:lnTo>
                    <a:pt x="493" y="455"/>
                  </a:lnTo>
                  <a:lnTo>
                    <a:pt x="498" y="460"/>
                  </a:lnTo>
                  <a:lnTo>
                    <a:pt x="503" y="460"/>
                  </a:lnTo>
                  <a:lnTo>
                    <a:pt x="503" y="465"/>
                  </a:lnTo>
                  <a:lnTo>
                    <a:pt x="503" y="465"/>
                  </a:lnTo>
                  <a:lnTo>
                    <a:pt x="503" y="469"/>
                  </a:lnTo>
                  <a:lnTo>
                    <a:pt x="498" y="469"/>
                  </a:lnTo>
                  <a:lnTo>
                    <a:pt x="493" y="469"/>
                  </a:lnTo>
                  <a:lnTo>
                    <a:pt x="493" y="474"/>
                  </a:lnTo>
                  <a:lnTo>
                    <a:pt x="488" y="474"/>
                  </a:lnTo>
                  <a:lnTo>
                    <a:pt x="488" y="474"/>
                  </a:lnTo>
                  <a:lnTo>
                    <a:pt x="484" y="474"/>
                  </a:lnTo>
                  <a:lnTo>
                    <a:pt x="484" y="474"/>
                  </a:lnTo>
                  <a:lnTo>
                    <a:pt x="484" y="474"/>
                  </a:lnTo>
                  <a:lnTo>
                    <a:pt x="484" y="474"/>
                  </a:lnTo>
                  <a:lnTo>
                    <a:pt x="488" y="479"/>
                  </a:lnTo>
                  <a:lnTo>
                    <a:pt x="488" y="479"/>
                  </a:lnTo>
                  <a:lnTo>
                    <a:pt x="488" y="479"/>
                  </a:lnTo>
                  <a:lnTo>
                    <a:pt x="488" y="479"/>
                  </a:lnTo>
                  <a:lnTo>
                    <a:pt x="488" y="484"/>
                  </a:lnTo>
                  <a:lnTo>
                    <a:pt x="493" y="484"/>
                  </a:lnTo>
                  <a:lnTo>
                    <a:pt x="498" y="484"/>
                  </a:lnTo>
                  <a:lnTo>
                    <a:pt x="498" y="484"/>
                  </a:lnTo>
                  <a:lnTo>
                    <a:pt x="498" y="484"/>
                  </a:lnTo>
                  <a:lnTo>
                    <a:pt x="493" y="484"/>
                  </a:lnTo>
                  <a:lnTo>
                    <a:pt x="493" y="489"/>
                  </a:lnTo>
                  <a:lnTo>
                    <a:pt x="488" y="489"/>
                  </a:lnTo>
                  <a:lnTo>
                    <a:pt x="488" y="494"/>
                  </a:lnTo>
                  <a:lnTo>
                    <a:pt x="488" y="494"/>
                  </a:lnTo>
                  <a:lnTo>
                    <a:pt x="484" y="494"/>
                  </a:lnTo>
                  <a:lnTo>
                    <a:pt x="484" y="489"/>
                  </a:lnTo>
                  <a:lnTo>
                    <a:pt x="484" y="489"/>
                  </a:lnTo>
                  <a:lnTo>
                    <a:pt x="479" y="489"/>
                  </a:lnTo>
                  <a:lnTo>
                    <a:pt x="479" y="494"/>
                  </a:lnTo>
                  <a:lnTo>
                    <a:pt x="479" y="494"/>
                  </a:lnTo>
                  <a:lnTo>
                    <a:pt x="474" y="498"/>
                  </a:lnTo>
                  <a:lnTo>
                    <a:pt x="474" y="498"/>
                  </a:lnTo>
                  <a:lnTo>
                    <a:pt x="464" y="498"/>
                  </a:lnTo>
                  <a:lnTo>
                    <a:pt x="464" y="498"/>
                  </a:lnTo>
                  <a:lnTo>
                    <a:pt x="464" y="503"/>
                  </a:lnTo>
                  <a:lnTo>
                    <a:pt x="459" y="508"/>
                  </a:lnTo>
                  <a:lnTo>
                    <a:pt x="459" y="508"/>
                  </a:lnTo>
                  <a:lnTo>
                    <a:pt x="459" y="513"/>
                  </a:lnTo>
                  <a:lnTo>
                    <a:pt x="459" y="518"/>
                  </a:lnTo>
                  <a:lnTo>
                    <a:pt x="459" y="518"/>
                  </a:lnTo>
                  <a:lnTo>
                    <a:pt x="459" y="518"/>
                  </a:lnTo>
                  <a:lnTo>
                    <a:pt x="459" y="523"/>
                  </a:lnTo>
                  <a:lnTo>
                    <a:pt x="459" y="527"/>
                  </a:lnTo>
                  <a:lnTo>
                    <a:pt x="459" y="527"/>
                  </a:lnTo>
                  <a:lnTo>
                    <a:pt x="459" y="532"/>
                  </a:lnTo>
                  <a:lnTo>
                    <a:pt x="459" y="532"/>
                  </a:lnTo>
                  <a:lnTo>
                    <a:pt x="459" y="532"/>
                  </a:lnTo>
                  <a:lnTo>
                    <a:pt x="459" y="532"/>
                  </a:lnTo>
                  <a:lnTo>
                    <a:pt x="455" y="537"/>
                  </a:lnTo>
                  <a:lnTo>
                    <a:pt x="455" y="537"/>
                  </a:lnTo>
                  <a:lnTo>
                    <a:pt x="455" y="537"/>
                  </a:lnTo>
                  <a:lnTo>
                    <a:pt x="455" y="537"/>
                  </a:lnTo>
                  <a:lnTo>
                    <a:pt x="450" y="542"/>
                  </a:lnTo>
                  <a:lnTo>
                    <a:pt x="450" y="542"/>
                  </a:lnTo>
                  <a:lnTo>
                    <a:pt x="445" y="542"/>
                  </a:lnTo>
                  <a:lnTo>
                    <a:pt x="440" y="542"/>
                  </a:lnTo>
                  <a:lnTo>
                    <a:pt x="440" y="542"/>
                  </a:lnTo>
                  <a:lnTo>
                    <a:pt x="440" y="542"/>
                  </a:lnTo>
                  <a:lnTo>
                    <a:pt x="440" y="547"/>
                  </a:lnTo>
                  <a:lnTo>
                    <a:pt x="440" y="547"/>
                  </a:lnTo>
                  <a:lnTo>
                    <a:pt x="440" y="547"/>
                  </a:lnTo>
                  <a:lnTo>
                    <a:pt x="435" y="547"/>
                  </a:lnTo>
                  <a:lnTo>
                    <a:pt x="435" y="547"/>
                  </a:lnTo>
                  <a:lnTo>
                    <a:pt x="430" y="547"/>
                  </a:lnTo>
                  <a:lnTo>
                    <a:pt x="430" y="547"/>
                  </a:lnTo>
                  <a:lnTo>
                    <a:pt x="430" y="552"/>
                  </a:lnTo>
                  <a:lnTo>
                    <a:pt x="426" y="552"/>
                  </a:lnTo>
                  <a:lnTo>
                    <a:pt x="426" y="556"/>
                  </a:lnTo>
                  <a:lnTo>
                    <a:pt x="426" y="556"/>
                  </a:lnTo>
                  <a:lnTo>
                    <a:pt x="426" y="561"/>
                  </a:lnTo>
                  <a:lnTo>
                    <a:pt x="426" y="566"/>
                  </a:lnTo>
                  <a:lnTo>
                    <a:pt x="426" y="566"/>
                  </a:lnTo>
                  <a:lnTo>
                    <a:pt x="421" y="571"/>
                  </a:lnTo>
                  <a:lnTo>
                    <a:pt x="421" y="571"/>
                  </a:lnTo>
                  <a:lnTo>
                    <a:pt x="421" y="571"/>
                  </a:lnTo>
                  <a:lnTo>
                    <a:pt x="416" y="576"/>
                  </a:lnTo>
                  <a:lnTo>
                    <a:pt x="416" y="576"/>
                  </a:lnTo>
                  <a:lnTo>
                    <a:pt x="416" y="581"/>
                  </a:lnTo>
                  <a:lnTo>
                    <a:pt x="416" y="581"/>
                  </a:lnTo>
                  <a:lnTo>
                    <a:pt x="416" y="585"/>
                  </a:lnTo>
                  <a:lnTo>
                    <a:pt x="411" y="590"/>
                  </a:lnTo>
                  <a:lnTo>
                    <a:pt x="411" y="590"/>
                  </a:lnTo>
                  <a:lnTo>
                    <a:pt x="411" y="595"/>
                  </a:lnTo>
                  <a:lnTo>
                    <a:pt x="411" y="595"/>
                  </a:lnTo>
                  <a:lnTo>
                    <a:pt x="411" y="595"/>
                  </a:lnTo>
                  <a:lnTo>
                    <a:pt x="406" y="600"/>
                  </a:lnTo>
                  <a:lnTo>
                    <a:pt x="406" y="600"/>
                  </a:lnTo>
                  <a:lnTo>
                    <a:pt x="406" y="600"/>
                  </a:lnTo>
                  <a:lnTo>
                    <a:pt x="401" y="600"/>
                  </a:lnTo>
                  <a:lnTo>
                    <a:pt x="401" y="605"/>
                  </a:lnTo>
                  <a:lnTo>
                    <a:pt x="401" y="605"/>
                  </a:lnTo>
                  <a:lnTo>
                    <a:pt x="401" y="605"/>
                  </a:lnTo>
                  <a:lnTo>
                    <a:pt x="401" y="610"/>
                  </a:lnTo>
                  <a:lnTo>
                    <a:pt x="401" y="610"/>
                  </a:lnTo>
                  <a:lnTo>
                    <a:pt x="397" y="610"/>
                  </a:lnTo>
                  <a:lnTo>
                    <a:pt x="397" y="610"/>
                  </a:lnTo>
                  <a:lnTo>
                    <a:pt x="392" y="610"/>
                  </a:lnTo>
                  <a:lnTo>
                    <a:pt x="392" y="610"/>
                  </a:lnTo>
                  <a:lnTo>
                    <a:pt x="392" y="615"/>
                  </a:lnTo>
                  <a:lnTo>
                    <a:pt x="392" y="615"/>
                  </a:lnTo>
                  <a:lnTo>
                    <a:pt x="392" y="615"/>
                  </a:lnTo>
                  <a:lnTo>
                    <a:pt x="387" y="619"/>
                  </a:lnTo>
                  <a:lnTo>
                    <a:pt x="387" y="619"/>
                  </a:lnTo>
                  <a:lnTo>
                    <a:pt x="387" y="619"/>
                  </a:lnTo>
                  <a:lnTo>
                    <a:pt x="387" y="619"/>
                  </a:lnTo>
                  <a:lnTo>
                    <a:pt x="382" y="619"/>
                  </a:lnTo>
                  <a:lnTo>
                    <a:pt x="377" y="619"/>
                  </a:lnTo>
                  <a:lnTo>
                    <a:pt x="372" y="619"/>
                  </a:lnTo>
                  <a:lnTo>
                    <a:pt x="367" y="619"/>
                  </a:lnTo>
                  <a:lnTo>
                    <a:pt x="367" y="619"/>
                  </a:lnTo>
                  <a:lnTo>
                    <a:pt x="363" y="624"/>
                  </a:lnTo>
                  <a:lnTo>
                    <a:pt x="363" y="624"/>
                  </a:lnTo>
                  <a:lnTo>
                    <a:pt x="358" y="624"/>
                  </a:lnTo>
                  <a:lnTo>
                    <a:pt x="358" y="629"/>
                  </a:lnTo>
                  <a:lnTo>
                    <a:pt x="358" y="629"/>
                  </a:lnTo>
                  <a:lnTo>
                    <a:pt x="358" y="634"/>
                  </a:lnTo>
                  <a:lnTo>
                    <a:pt x="358" y="634"/>
                  </a:lnTo>
                  <a:lnTo>
                    <a:pt x="353" y="634"/>
                  </a:lnTo>
                  <a:lnTo>
                    <a:pt x="353" y="634"/>
                  </a:lnTo>
                  <a:lnTo>
                    <a:pt x="353" y="639"/>
                  </a:lnTo>
                  <a:lnTo>
                    <a:pt x="353" y="639"/>
                  </a:lnTo>
                  <a:lnTo>
                    <a:pt x="353" y="644"/>
                  </a:lnTo>
                  <a:lnTo>
                    <a:pt x="353" y="644"/>
                  </a:lnTo>
                  <a:lnTo>
                    <a:pt x="348" y="644"/>
                  </a:lnTo>
                  <a:lnTo>
                    <a:pt x="348" y="644"/>
                  </a:lnTo>
                  <a:lnTo>
                    <a:pt x="348" y="644"/>
                  </a:lnTo>
                  <a:lnTo>
                    <a:pt x="348" y="648"/>
                  </a:lnTo>
                  <a:lnTo>
                    <a:pt x="348" y="648"/>
                  </a:lnTo>
                  <a:lnTo>
                    <a:pt x="348" y="648"/>
                  </a:lnTo>
                  <a:lnTo>
                    <a:pt x="353" y="648"/>
                  </a:lnTo>
                  <a:lnTo>
                    <a:pt x="353" y="648"/>
                  </a:lnTo>
                  <a:lnTo>
                    <a:pt x="353" y="648"/>
                  </a:lnTo>
                  <a:lnTo>
                    <a:pt x="358" y="648"/>
                  </a:lnTo>
                  <a:lnTo>
                    <a:pt x="363" y="653"/>
                  </a:lnTo>
                  <a:lnTo>
                    <a:pt x="363" y="653"/>
                  </a:lnTo>
                  <a:lnTo>
                    <a:pt x="363" y="653"/>
                  </a:lnTo>
                  <a:lnTo>
                    <a:pt x="372" y="653"/>
                  </a:lnTo>
                  <a:lnTo>
                    <a:pt x="382" y="658"/>
                  </a:lnTo>
                  <a:lnTo>
                    <a:pt x="397" y="658"/>
                  </a:lnTo>
                  <a:lnTo>
                    <a:pt x="401" y="658"/>
                  </a:lnTo>
                  <a:lnTo>
                    <a:pt x="401" y="658"/>
                  </a:lnTo>
                  <a:lnTo>
                    <a:pt x="406" y="658"/>
                  </a:lnTo>
                  <a:lnTo>
                    <a:pt x="406" y="658"/>
                  </a:lnTo>
                  <a:lnTo>
                    <a:pt x="406" y="658"/>
                  </a:lnTo>
                  <a:lnTo>
                    <a:pt x="406" y="653"/>
                  </a:lnTo>
                  <a:lnTo>
                    <a:pt x="406" y="648"/>
                  </a:lnTo>
                  <a:lnTo>
                    <a:pt x="411" y="648"/>
                  </a:lnTo>
                  <a:lnTo>
                    <a:pt x="411" y="648"/>
                  </a:lnTo>
                  <a:lnTo>
                    <a:pt x="411" y="648"/>
                  </a:lnTo>
                  <a:lnTo>
                    <a:pt x="411" y="648"/>
                  </a:lnTo>
                  <a:lnTo>
                    <a:pt x="416" y="648"/>
                  </a:lnTo>
                  <a:lnTo>
                    <a:pt x="416" y="648"/>
                  </a:lnTo>
                  <a:lnTo>
                    <a:pt x="416" y="653"/>
                  </a:lnTo>
                  <a:lnTo>
                    <a:pt x="411" y="658"/>
                  </a:lnTo>
                  <a:lnTo>
                    <a:pt x="411" y="658"/>
                  </a:lnTo>
                  <a:lnTo>
                    <a:pt x="411" y="663"/>
                  </a:lnTo>
                  <a:lnTo>
                    <a:pt x="411" y="668"/>
                  </a:lnTo>
                  <a:lnTo>
                    <a:pt x="411" y="668"/>
                  </a:lnTo>
                  <a:lnTo>
                    <a:pt x="411" y="668"/>
                  </a:lnTo>
                  <a:lnTo>
                    <a:pt x="411" y="673"/>
                  </a:lnTo>
                  <a:lnTo>
                    <a:pt x="411" y="677"/>
                  </a:lnTo>
                  <a:lnTo>
                    <a:pt x="411" y="677"/>
                  </a:lnTo>
                  <a:lnTo>
                    <a:pt x="411" y="682"/>
                  </a:lnTo>
                  <a:lnTo>
                    <a:pt x="416" y="682"/>
                  </a:lnTo>
                  <a:lnTo>
                    <a:pt x="421" y="687"/>
                  </a:lnTo>
                  <a:lnTo>
                    <a:pt x="426" y="687"/>
                  </a:lnTo>
                  <a:lnTo>
                    <a:pt x="426" y="687"/>
                  </a:lnTo>
                  <a:lnTo>
                    <a:pt x="426" y="687"/>
                  </a:lnTo>
                  <a:lnTo>
                    <a:pt x="426" y="687"/>
                  </a:lnTo>
                  <a:lnTo>
                    <a:pt x="421" y="687"/>
                  </a:lnTo>
                  <a:lnTo>
                    <a:pt x="421" y="692"/>
                  </a:lnTo>
                  <a:lnTo>
                    <a:pt x="416" y="692"/>
                  </a:lnTo>
                  <a:lnTo>
                    <a:pt x="416" y="692"/>
                  </a:lnTo>
                  <a:lnTo>
                    <a:pt x="416" y="692"/>
                  </a:lnTo>
                  <a:lnTo>
                    <a:pt x="411" y="692"/>
                  </a:lnTo>
                  <a:lnTo>
                    <a:pt x="411" y="692"/>
                  </a:lnTo>
                  <a:lnTo>
                    <a:pt x="411" y="692"/>
                  </a:lnTo>
                  <a:lnTo>
                    <a:pt x="411" y="692"/>
                  </a:lnTo>
                  <a:lnTo>
                    <a:pt x="411" y="692"/>
                  </a:lnTo>
                  <a:lnTo>
                    <a:pt x="411" y="697"/>
                  </a:lnTo>
                  <a:lnTo>
                    <a:pt x="411" y="697"/>
                  </a:lnTo>
                  <a:lnTo>
                    <a:pt x="411" y="697"/>
                  </a:lnTo>
                  <a:lnTo>
                    <a:pt x="411" y="697"/>
                  </a:lnTo>
                  <a:lnTo>
                    <a:pt x="411" y="702"/>
                  </a:lnTo>
                  <a:lnTo>
                    <a:pt x="411" y="702"/>
                  </a:lnTo>
                  <a:lnTo>
                    <a:pt x="411" y="702"/>
                  </a:lnTo>
                  <a:lnTo>
                    <a:pt x="406" y="702"/>
                  </a:lnTo>
                  <a:lnTo>
                    <a:pt x="406" y="702"/>
                  </a:lnTo>
                  <a:lnTo>
                    <a:pt x="406" y="702"/>
                  </a:lnTo>
                  <a:lnTo>
                    <a:pt x="406" y="702"/>
                  </a:lnTo>
                  <a:lnTo>
                    <a:pt x="406" y="702"/>
                  </a:lnTo>
                  <a:lnTo>
                    <a:pt x="406" y="702"/>
                  </a:lnTo>
                  <a:lnTo>
                    <a:pt x="401" y="706"/>
                  </a:lnTo>
                  <a:lnTo>
                    <a:pt x="401" y="706"/>
                  </a:lnTo>
                  <a:lnTo>
                    <a:pt x="401" y="702"/>
                  </a:lnTo>
                  <a:lnTo>
                    <a:pt x="401" y="702"/>
                  </a:lnTo>
                  <a:lnTo>
                    <a:pt x="397" y="702"/>
                  </a:lnTo>
                  <a:lnTo>
                    <a:pt x="397" y="702"/>
                  </a:lnTo>
                  <a:lnTo>
                    <a:pt x="397" y="702"/>
                  </a:lnTo>
                  <a:lnTo>
                    <a:pt x="397" y="702"/>
                  </a:lnTo>
                  <a:lnTo>
                    <a:pt x="397" y="702"/>
                  </a:lnTo>
                  <a:lnTo>
                    <a:pt x="392" y="702"/>
                  </a:lnTo>
                  <a:lnTo>
                    <a:pt x="392" y="702"/>
                  </a:lnTo>
                  <a:lnTo>
                    <a:pt x="392" y="702"/>
                  </a:lnTo>
                  <a:lnTo>
                    <a:pt x="392" y="702"/>
                  </a:lnTo>
                  <a:lnTo>
                    <a:pt x="387" y="702"/>
                  </a:lnTo>
                  <a:lnTo>
                    <a:pt x="387" y="702"/>
                  </a:lnTo>
                  <a:lnTo>
                    <a:pt x="382" y="702"/>
                  </a:lnTo>
                  <a:lnTo>
                    <a:pt x="382" y="702"/>
                  </a:lnTo>
                  <a:lnTo>
                    <a:pt x="382" y="702"/>
                  </a:lnTo>
                  <a:lnTo>
                    <a:pt x="382" y="702"/>
                  </a:lnTo>
                  <a:lnTo>
                    <a:pt x="377" y="702"/>
                  </a:lnTo>
                  <a:lnTo>
                    <a:pt x="377" y="702"/>
                  </a:lnTo>
                  <a:lnTo>
                    <a:pt x="377" y="702"/>
                  </a:lnTo>
                  <a:lnTo>
                    <a:pt x="377" y="702"/>
                  </a:lnTo>
                  <a:lnTo>
                    <a:pt x="372" y="702"/>
                  </a:lnTo>
                  <a:lnTo>
                    <a:pt x="372" y="702"/>
                  </a:lnTo>
                  <a:lnTo>
                    <a:pt x="372" y="702"/>
                  </a:lnTo>
                  <a:lnTo>
                    <a:pt x="372" y="697"/>
                  </a:lnTo>
                  <a:lnTo>
                    <a:pt x="367" y="697"/>
                  </a:lnTo>
                  <a:lnTo>
                    <a:pt x="367" y="697"/>
                  </a:lnTo>
                  <a:lnTo>
                    <a:pt x="367" y="697"/>
                  </a:lnTo>
                  <a:lnTo>
                    <a:pt x="367" y="697"/>
                  </a:lnTo>
                  <a:lnTo>
                    <a:pt x="363" y="697"/>
                  </a:lnTo>
                  <a:lnTo>
                    <a:pt x="363" y="697"/>
                  </a:lnTo>
                  <a:lnTo>
                    <a:pt x="363" y="697"/>
                  </a:lnTo>
                  <a:lnTo>
                    <a:pt x="363" y="697"/>
                  </a:lnTo>
                  <a:lnTo>
                    <a:pt x="363" y="697"/>
                  </a:lnTo>
                  <a:lnTo>
                    <a:pt x="363" y="697"/>
                  </a:lnTo>
                  <a:lnTo>
                    <a:pt x="363" y="697"/>
                  </a:lnTo>
                  <a:lnTo>
                    <a:pt x="363" y="702"/>
                  </a:lnTo>
                  <a:lnTo>
                    <a:pt x="358" y="702"/>
                  </a:lnTo>
                  <a:lnTo>
                    <a:pt x="358" y="702"/>
                  </a:lnTo>
                  <a:lnTo>
                    <a:pt x="358" y="706"/>
                  </a:lnTo>
                  <a:lnTo>
                    <a:pt x="353" y="711"/>
                  </a:lnTo>
                  <a:lnTo>
                    <a:pt x="353" y="711"/>
                  </a:lnTo>
                  <a:lnTo>
                    <a:pt x="353" y="716"/>
                  </a:lnTo>
                  <a:lnTo>
                    <a:pt x="353" y="716"/>
                  </a:lnTo>
                  <a:lnTo>
                    <a:pt x="353" y="716"/>
                  </a:lnTo>
                  <a:lnTo>
                    <a:pt x="348" y="716"/>
                  </a:lnTo>
                  <a:lnTo>
                    <a:pt x="348" y="716"/>
                  </a:lnTo>
                  <a:lnTo>
                    <a:pt x="348" y="716"/>
                  </a:lnTo>
                  <a:lnTo>
                    <a:pt x="348" y="716"/>
                  </a:lnTo>
                  <a:lnTo>
                    <a:pt x="348" y="711"/>
                  </a:lnTo>
                  <a:lnTo>
                    <a:pt x="343" y="711"/>
                  </a:lnTo>
                  <a:lnTo>
                    <a:pt x="343" y="711"/>
                  </a:lnTo>
                  <a:lnTo>
                    <a:pt x="343" y="711"/>
                  </a:lnTo>
                  <a:lnTo>
                    <a:pt x="338" y="711"/>
                  </a:lnTo>
                  <a:lnTo>
                    <a:pt x="338" y="711"/>
                  </a:lnTo>
                  <a:lnTo>
                    <a:pt x="334" y="711"/>
                  </a:lnTo>
                  <a:lnTo>
                    <a:pt x="329" y="716"/>
                  </a:lnTo>
                  <a:lnTo>
                    <a:pt x="324" y="716"/>
                  </a:lnTo>
                  <a:lnTo>
                    <a:pt x="319" y="716"/>
                  </a:lnTo>
                  <a:lnTo>
                    <a:pt x="319" y="716"/>
                  </a:lnTo>
                  <a:lnTo>
                    <a:pt x="319" y="716"/>
                  </a:lnTo>
                  <a:lnTo>
                    <a:pt x="314" y="716"/>
                  </a:lnTo>
                  <a:lnTo>
                    <a:pt x="305" y="711"/>
                  </a:lnTo>
                  <a:lnTo>
                    <a:pt x="300" y="711"/>
                  </a:lnTo>
                  <a:lnTo>
                    <a:pt x="295" y="706"/>
                  </a:lnTo>
                  <a:lnTo>
                    <a:pt x="290" y="706"/>
                  </a:lnTo>
                  <a:lnTo>
                    <a:pt x="285" y="706"/>
                  </a:lnTo>
                  <a:lnTo>
                    <a:pt x="280" y="706"/>
                  </a:lnTo>
                  <a:lnTo>
                    <a:pt x="276" y="706"/>
                  </a:lnTo>
                  <a:lnTo>
                    <a:pt x="276" y="711"/>
                  </a:lnTo>
                  <a:lnTo>
                    <a:pt x="266" y="711"/>
                  </a:lnTo>
                  <a:lnTo>
                    <a:pt x="266" y="711"/>
                  </a:lnTo>
                  <a:lnTo>
                    <a:pt x="261" y="711"/>
                  </a:lnTo>
                  <a:lnTo>
                    <a:pt x="256" y="711"/>
                  </a:lnTo>
                  <a:lnTo>
                    <a:pt x="256" y="711"/>
                  </a:lnTo>
                  <a:lnTo>
                    <a:pt x="251" y="706"/>
                  </a:lnTo>
                  <a:lnTo>
                    <a:pt x="246" y="706"/>
                  </a:lnTo>
                  <a:lnTo>
                    <a:pt x="246" y="706"/>
                  </a:lnTo>
                  <a:lnTo>
                    <a:pt x="246" y="706"/>
                  </a:lnTo>
                  <a:lnTo>
                    <a:pt x="246" y="706"/>
                  </a:lnTo>
                  <a:lnTo>
                    <a:pt x="246" y="711"/>
                  </a:lnTo>
                  <a:lnTo>
                    <a:pt x="246" y="711"/>
                  </a:lnTo>
                  <a:lnTo>
                    <a:pt x="246" y="716"/>
                  </a:lnTo>
                  <a:lnTo>
                    <a:pt x="246" y="716"/>
                  </a:lnTo>
                  <a:lnTo>
                    <a:pt x="246" y="716"/>
                  </a:lnTo>
                  <a:lnTo>
                    <a:pt x="246" y="716"/>
                  </a:lnTo>
                  <a:lnTo>
                    <a:pt x="242" y="716"/>
                  </a:lnTo>
                  <a:lnTo>
                    <a:pt x="242" y="716"/>
                  </a:lnTo>
                  <a:lnTo>
                    <a:pt x="242" y="716"/>
                  </a:lnTo>
                  <a:lnTo>
                    <a:pt x="237" y="721"/>
                  </a:lnTo>
                  <a:lnTo>
                    <a:pt x="237" y="721"/>
                  </a:lnTo>
                  <a:lnTo>
                    <a:pt x="237" y="721"/>
                  </a:lnTo>
                  <a:lnTo>
                    <a:pt x="237" y="721"/>
                  </a:lnTo>
                  <a:lnTo>
                    <a:pt x="237" y="721"/>
                  </a:lnTo>
                  <a:lnTo>
                    <a:pt x="237" y="726"/>
                  </a:lnTo>
                  <a:lnTo>
                    <a:pt x="232" y="726"/>
                  </a:lnTo>
                  <a:lnTo>
                    <a:pt x="232" y="726"/>
                  </a:lnTo>
                  <a:lnTo>
                    <a:pt x="232" y="726"/>
                  </a:lnTo>
                  <a:lnTo>
                    <a:pt x="227" y="726"/>
                  </a:lnTo>
                  <a:lnTo>
                    <a:pt x="227" y="726"/>
                  </a:lnTo>
                  <a:lnTo>
                    <a:pt x="227" y="731"/>
                  </a:lnTo>
                  <a:lnTo>
                    <a:pt x="222" y="731"/>
                  </a:lnTo>
                  <a:lnTo>
                    <a:pt x="222" y="731"/>
                  </a:lnTo>
                  <a:lnTo>
                    <a:pt x="217" y="731"/>
                  </a:lnTo>
                  <a:lnTo>
                    <a:pt x="213" y="726"/>
                  </a:lnTo>
                  <a:lnTo>
                    <a:pt x="213" y="726"/>
                  </a:lnTo>
                  <a:lnTo>
                    <a:pt x="213" y="726"/>
                  </a:lnTo>
                  <a:lnTo>
                    <a:pt x="213" y="731"/>
                  </a:lnTo>
                  <a:lnTo>
                    <a:pt x="213" y="731"/>
                  </a:lnTo>
                  <a:lnTo>
                    <a:pt x="213" y="731"/>
                  </a:lnTo>
                  <a:lnTo>
                    <a:pt x="213" y="735"/>
                  </a:lnTo>
                  <a:lnTo>
                    <a:pt x="217" y="740"/>
                  </a:lnTo>
                  <a:lnTo>
                    <a:pt x="217" y="740"/>
                  </a:lnTo>
                  <a:lnTo>
                    <a:pt x="217" y="740"/>
                  </a:lnTo>
                  <a:lnTo>
                    <a:pt x="213" y="745"/>
                  </a:lnTo>
                  <a:lnTo>
                    <a:pt x="213" y="745"/>
                  </a:lnTo>
                  <a:lnTo>
                    <a:pt x="208" y="745"/>
                  </a:lnTo>
                  <a:lnTo>
                    <a:pt x="203" y="745"/>
                  </a:lnTo>
                  <a:lnTo>
                    <a:pt x="203" y="745"/>
                  </a:lnTo>
                  <a:lnTo>
                    <a:pt x="203" y="745"/>
                  </a:lnTo>
                  <a:lnTo>
                    <a:pt x="198" y="745"/>
                  </a:lnTo>
                  <a:lnTo>
                    <a:pt x="198" y="745"/>
                  </a:lnTo>
                  <a:lnTo>
                    <a:pt x="198" y="745"/>
                  </a:lnTo>
                  <a:lnTo>
                    <a:pt x="198" y="745"/>
                  </a:lnTo>
                  <a:lnTo>
                    <a:pt x="198" y="740"/>
                  </a:lnTo>
                  <a:lnTo>
                    <a:pt x="198" y="740"/>
                  </a:lnTo>
                  <a:lnTo>
                    <a:pt x="193" y="740"/>
                  </a:lnTo>
                  <a:lnTo>
                    <a:pt x="193" y="740"/>
                  </a:lnTo>
                  <a:lnTo>
                    <a:pt x="188" y="740"/>
                  </a:lnTo>
                  <a:lnTo>
                    <a:pt x="184" y="740"/>
                  </a:lnTo>
                  <a:lnTo>
                    <a:pt x="179" y="740"/>
                  </a:lnTo>
                  <a:lnTo>
                    <a:pt x="179" y="740"/>
                  </a:lnTo>
                  <a:lnTo>
                    <a:pt x="179" y="740"/>
                  </a:lnTo>
                  <a:lnTo>
                    <a:pt x="179" y="740"/>
                  </a:lnTo>
                  <a:lnTo>
                    <a:pt x="179" y="740"/>
                  </a:lnTo>
                  <a:lnTo>
                    <a:pt x="179" y="745"/>
                  </a:lnTo>
                  <a:lnTo>
                    <a:pt x="179" y="745"/>
                  </a:lnTo>
                  <a:lnTo>
                    <a:pt x="179" y="745"/>
                  </a:lnTo>
                  <a:lnTo>
                    <a:pt x="179" y="745"/>
                  </a:lnTo>
                  <a:lnTo>
                    <a:pt x="179" y="750"/>
                  </a:lnTo>
                  <a:lnTo>
                    <a:pt x="179" y="750"/>
                  </a:lnTo>
                  <a:lnTo>
                    <a:pt x="174" y="750"/>
                  </a:lnTo>
                  <a:lnTo>
                    <a:pt x="174" y="750"/>
                  </a:lnTo>
                  <a:lnTo>
                    <a:pt x="169" y="750"/>
                  </a:lnTo>
                  <a:lnTo>
                    <a:pt x="169" y="750"/>
                  </a:lnTo>
                  <a:lnTo>
                    <a:pt x="169" y="745"/>
                  </a:lnTo>
                  <a:lnTo>
                    <a:pt x="169" y="745"/>
                  </a:lnTo>
                  <a:lnTo>
                    <a:pt x="169" y="745"/>
                  </a:lnTo>
                  <a:lnTo>
                    <a:pt x="169" y="745"/>
                  </a:lnTo>
                  <a:lnTo>
                    <a:pt x="164" y="745"/>
                  </a:lnTo>
                  <a:lnTo>
                    <a:pt x="164" y="745"/>
                  </a:lnTo>
                  <a:lnTo>
                    <a:pt x="164" y="740"/>
                  </a:lnTo>
                  <a:lnTo>
                    <a:pt x="164" y="740"/>
                  </a:lnTo>
                  <a:lnTo>
                    <a:pt x="159" y="740"/>
                  </a:lnTo>
                  <a:lnTo>
                    <a:pt x="159" y="740"/>
                  </a:lnTo>
                  <a:lnTo>
                    <a:pt x="155" y="740"/>
                  </a:lnTo>
                  <a:lnTo>
                    <a:pt x="155" y="740"/>
                  </a:lnTo>
                  <a:lnTo>
                    <a:pt x="155" y="745"/>
                  </a:lnTo>
                  <a:lnTo>
                    <a:pt x="155" y="745"/>
                  </a:lnTo>
                  <a:lnTo>
                    <a:pt x="155" y="745"/>
                  </a:lnTo>
                  <a:lnTo>
                    <a:pt x="155" y="745"/>
                  </a:lnTo>
                  <a:lnTo>
                    <a:pt x="150" y="745"/>
                  </a:lnTo>
                  <a:lnTo>
                    <a:pt x="150" y="745"/>
                  </a:lnTo>
                  <a:lnTo>
                    <a:pt x="145" y="745"/>
                  </a:lnTo>
                  <a:lnTo>
                    <a:pt x="145" y="745"/>
                  </a:lnTo>
                  <a:lnTo>
                    <a:pt x="140" y="745"/>
                  </a:lnTo>
                  <a:lnTo>
                    <a:pt x="140" y="745"/>
                  </a:lnTo>
                  <a:lnTo>
                    <a:pt x="135" y="750"/>
                  </a:lnTo>
                  <a:lnTo>
                    <a:pt x="135" y="750"/>
                  </a:lnTo>
                  <a:lnTo>
                    <a:pt x="130" y="750"/>
                  </a:lnTo>
                  <a:lnTo>
                    <a:pt x="121" y="755"/>
                  </a:lnTo>
                  <a:lnTo>
                    <a:pt x="121" y="760"/>
                  </a:lnTo>
                  <a:lnTo>
                    <a:pt x="121" y="760"/>
                  </a:lnTo>
                  <a:lnTo>
                    <a:pt x="116" y="760"/>
                  </a:lnTo>
                  <a:lnTo>
                    <a:pt x="116" y="760"/>
                  </a:lnTo>
                  <a:lnTo>
                    <a:pt x="116" y="760"/>
                  </a:lnTo>
                  <a:lnTo>
                    <a:pt x="111" y="760"/>
                  </a:lnTo>
                  <a:lnTo>
                    <a:pt x="111" y="760"/>
                  </a:lnTo>
                  <a:lnTo>
                    <a:pt x="111" y="764"/>
                  </a:lnTo>
                  <a:lnTo>
                    <a:pt x="101" y="769"/>
                  </a:lnTo>
                  <a:lnTo>
                    <a:pt x="101" y="769"/>
                  </a:lnTo>
                  <a:lnTo>
                    <a:pt x="101" y="769"/>
                  </a:lnTo>
                  <a:lnTo>
                    <a:pt x="101" y="774"/>
                  </a:lnTo>
                  <a:lnTo>
                    <a:pt x="101" y="774"/>
                  </a:lnTo>
                  <a:lnTo>
                    <a:pt x="96" y="774"/>
                  </a:lnTo>
                  <a:lnTo>
                    <a:pt x="96" y="779"/>
                  </a:lnTo>
                  <a:lnTo>
                    <a:pt x="96" y="779"/>
                  </a:lnTo>
                  <a:lnTo>
                    <a:pt x="96" y="779"/>
                  </a:lnTo>
                  <a:lnTo>
                    <a:pt x="96" y="779"/>
                  </a:lnTo>
                  <a:lnTo>
                    <a:pt x="96" y="784"/>
                  </a:lnTo>
                  <a:lnTo>
                    <a:pt x="96" y="784"/>
                  </a:lnTo>
                  <a:lnTo>
                    <a:pt x="96" y="784"/>
                  </a:lnTo>
                  <a:lnTo>
                    <a:pt x="96" y="784"/>
                  </a:lnTo>
                  <a:lnTo>
                    <a:pt x="92" y="789"/>
                  </a:lnTo>
                  <a:lnTo>
                    <a:pt x="87" y="789"/>
                  </a:lnTo>
                  <a:lnTo>
                    <a:pt x="82" y="789"/>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38" name="Freeform 103">
              <a:extLst>
                <a:ext uri="{FF2B5EF4-FFF2-40B4-BE49-F238E27FC236}">
                  <a16:creationId xmlns:a16="http://schemas.microsoft.com/office/drawing/2014/main" xmlns="" id="{0F7DACC2-C8E4-4712-96DA-06814C30F066}"/>
                </a:ext>
              </a:extLst>
            </p:cNvPr>
            <p:cNvSpPr>
              <a:spLocks/>
            </p:cNvSpPr>
            <p:nvPr/>
          </p:nvSpPr>
          <p:spPr bwMode="auto">
            <a:xfrm>
              <a:off x="9709592" y="2828776"/>
              <a:ext cx="463232" cy="523972"/>
            </a:xfrm>
            <a:custGeom>
              <a:avLst/>
              <a:gdLst>
                <a:gd name="T0" fmla="*/ 227 w 484"/>
                <a:gd name="T1" fmla="*/ 503 h 614"/>
                <a:gd name="T2" fmla="*/ 218 w 484"/>
                <a:gd name="T3" fmla="*/ 517 h 614"/>
                <a:gd name="T4" fmla="*/ 227 w 484"/>
                <a:gd name="T5" fmla="*/ 546 h 614"/>
                <a:gd name="T6" fmla="*/ 227 w 484"/>
                <a:gd name="T7" fmla="*/ 566 h 614"/>
                <a:gd name="T8" fmla="*/ 218 w 484"/>
                <a:gd name="T9" fmla="*/ 590 h 614"/>
                <a:gd name="T10" fmla="*/ 213 w 484"/>
                <a:gd name="T11" fmla="*/ 614 h 614"/>
                <a:gd name="T12" fmla="*/ 198 w 484"/>
                <a:gd name="T13" fmla="*/ 605 h 614"/>
                <a:gd name="T14" fmla="*/ 179 w 484"/>
                <a:gd name="T15" fmla="*/ 595 h 614"/>
                <a:gd name="T16" fmla="*/ 145 w 484"/>
                <a:gd name="T17" fmla="*/ 571 h 614"/>
                <a:gd name="T18" fmla="*/ 82 w 484"/>
                <a:gd name="T19" fmla="*/ 585 h 614"/>
                <a:gd name="T20" fmla="*/ 72 w 484"/>
                <a:gd name="T21" fmla="*/ 590 h 614"/>
                <a:gd name="T22" fmla="*/ 53 w 484"/>
                <a:gd name="T23" fmla="*/ 595 h 614"/>
                <a:gd name="T24" fmla="*/ 19 w 484"/>
                <a:gd name="T25" fmla="*/ 571 h 614"/>
                <a:gd name="T26" fmla="*/ 14 w 484"/>
                <a:gd name="T27" fmla="*/ 517 h 614"/>
                <a:gd name="T28" fmla="*/ 14 w 484"/>
                <a:gd name="T29" fmla="*/ 484 h 614"/>
                <a:gd name="T30" fmla="*/ 39 w 484"/>
                <a:gd name="T31" fmla="*/ 469 h 614"/>
                <a:gd name="T32" fmla="*/ 68 w 484"/>
                <a:gd name="T33" fmla="*/ 459 h 614"/>
                <a:gd name="T34" fmla="*/ 87 w 484"/>
                <a:gd name="T35" fmla="*/ 440 h 614"/>
                <a:gd name="T36" fmla="*/ 92 w 484"/>
                <a:gd name="T37" fmla="*/ 406 h 614"/>
                <a:gd name="T38" fmla="*/ 92 w 484"/>
                <a:gd name="T39" fmla="*/ 368 h 614"/>
                <a:gd name="T40" fmla="*/ 101 w 484"/>
                <a:gd name="T41" fmla="*/ 338 h 614"/>
                <a:gd name="T42" fmla="*/ 101 w 484"/>
                <a:gd name="T43" fmla="*/ 300 h 614"/>
                <a:gd name="T44" fmla="*/ 145 w 484"/>
                <a:gd name="T45" fmla="*/ 271 h 614"/>
                <a:gd name="T46" fmla="*/ 150 w 484"/>
                <a:gd name="T47" fmla="*/ 227 h 614"/>
                <a:gd name="T48" fmla="*/ 160 w 484"/>
                <a:gd name="T49" fmla="*/ 208 h 614"/>
                <a:gd name="T50" fmla="*/ 164 w 484"/>
                <a:gd name="T51" fmla="*/ 164 h 614"/>
                <a:gd name="T52" fmla="*/ 184 w 484"/>
                <a:gd name="T53" fmla="*/ 140 h 614"/>
                <a:gd name="T54" fmla="*/ 208 w 484"/>
                <a:gd name="T55" fmla="*/ 111 h 614"/>
                <a:gd name="T56" fmla="*/ 213 w 484"/>
                <a:gd name="T57" fmla="*/ 101 h 614"/>
                <a:gd name="T58" fmla="*/ 227 w 484"/>
                <a:gd name="T59" fmla="*/ 77 h 614"/>
                <a:gd name="T60" fmla="*/ 251 w 484"/>
                <a:gd name="T61" fmla="*/ 43 h 614"/>
                <a:gd name="T62" fmla="*/ 276 w 484"/>
                <a:gd name="T63" fmla="*/ 24 h 614"/>
                <a:gd name="T64" fmla="*/ 261 w 484"/>
                <a:gd name="T65" fmla="*/ 14 h 614"/>
                <a:gd name="T66" fmla="*/ 285 w 484"/>
                <a:gd name="T67" fmla="*/ 0 h 614"/>
                <a:gd name="T68" fmla="*/ 314 w 484"/>
                <a:gd name="T69" fmla="*/ 14 h 614"/>
                <a:gd name="T70" fmla="*/ 334 w 484"/>
                <a:gd name="T71" fmla="*/ 19 h 614"/>
                <a:gd name="T72" fmla="*/ 343 w 484"/>
                <a:gd name="T73" fmla="*/ 24 h 614"/>
                <a:gd name="T74" fmla="*/ 358 w 484"/>
                <a:gd name="T75" fmla="*/ 39 h 614"/>
                <a:gd name="T76" fmla="*/ 377 w 484"/>
                <a:gd name="T77" fmla="*/ 58 h 614"/>
                <a:gd name="T78" fmla="*/ 382 w 484"/>
                <a:gd name="T79" fmla="*/ 77 h 614"/>
                <a:gd name="T80" fmla="*/ 411 w 484"/>
                <a:gd name="T81" fmla="*/ 87 h 614"/>
                <a:gd name="T82" fmla="*/ 435 w 484"/>
                <a:gd name="T83" fmla="*/ 92 h 614"/>
                <a:gd name="T84" fmla="*/ 445 w 484"/>
                <a:gd name="T85" fmla="*/ 116 h 614"/>
                <a:gd name="T86" fmla="*/ 479 w 484"/>
                <a:gd name="T87" fmla="*/ 135 h 614"/>
                <a:gd name="T88" fmla="*/ 464 w 484"/>
                <a:gd name="T89" fmla="*/ 164 h 614"/>
                <a:gd name="T90" fmla="*/ 445 w 484"/>
                <a:gd name="T91" fmla="*/ 203 h 614"/>
                <a:gd name="T92" fmla="*/ 426 w 484"/>
                <a:gd name="T93" fmla="*/ 218 h 614"/>
                <a:gd name="T94" fmla="*/ 387 w 484"/>
                <a:gd name="T95" fmla="*/ 232 h 614"/>
                <a:gd name="T96" fmla="*/ 348 w 484"/>
                <a:gd name="T97" fmla="*/ 271 h 614"/>
                <a:gd name="T98" fmla="*/ 324 w 484"/>
                <a:gd name="T99" fmla="*/ 280 h 614"/>
                <a:gd name="T100" fmla="*/ 339 w 484"/>
                <a:gd name="T101" fmla="*/ 300 h 614"/>
                <a:gd name="T102" fmla="*/ 310 w 484"/>
                <a:gd name="T103" fmla="*/ 319 h 614"/>
                <a:gd name="T104" fmla="*/ 314 w 484"/>
                <a:gd name="T105" fmla="*/ 338 h 614"/>
                <a:gd name="T106" fmla="*/ 295 w 484"/>
                <a:gd name="T107" fmla="*/ 348 h 614"/>
                <a:gd name="T108" fmla="*/ 285 w 484"/>
                <a:gd name="T109" fmla="*/ 348 h 614"/>
                <a:gd name="T110" fmla="*/ 276 w 484"/>
                <a:gd name="T111" fmla="*/ 343 h 614"/>
                <a:gd name="T112" fmla="*/ 266 w 484"/>
                <a:gd name="T113" fmla="*/ 363 h 614"/>
                <a:gd name="T114" fmla="*/ 261 w 484"/>
                <a:gd name="T115" fmla="*/ 377 h 614"/>
                <a:gd name="T116" fmla="*/ 251 w 484"/>
                <a:gd name="T117" fmla="*/ 406 h 614"/>
                <a:gd name="T118" fmla="*/ 261 w 484"/>
                <a:gd name="T119" fmla="*/ 426 h 614"/>
                <a:gd name="T120" fmla="*/ 251 w 484"/>
                <a:gd name="T121" fmla="*/ 435 h 614"/>
                <a:gd name="T122" fmla="*/ 247 w 484"/>
                <a:gd name="T123" fmla="*/ 464 h 614"/>
                <a:gd name="T124" fmla="*/ 237 w 484"/>
                <a:gd name="T125" fmla="*/ 48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4" h="614">
                  <a:moveTo>
                    <a:pt x="237" y="488"/>
                  </a:moveTo>
                  <a:lnTo>
                    <a:pt x="237" y="488"/>
                  </a:lnTo>
                  <a:lnTo>
                    <a:pt x="237" y="493"/>
                  </a:lnTo>
                  <a:lnTo>
                    <a:pt x="237" y="493"/>
                  </a:lnTo>
                  <a:lnTo>
                    <a:pt x="237" y="493"/>
                  </a:lnTo>
                  <a:lnTo>
                    <a:pt x="237" y="493"/>
                  </a:lnTo>
                  <a:lnTo>
                    <a:pt x="232" y="493"/>
                  </a:lnTo>
                  <a:lnTo>
                    <a:pt x="232" y="493"/>
                  </a:lnTo>
                  <a:lnTo>
                    <a:pt x="232" y="493"/>
                  </a:lnTo>
                  <a:lnTo>
                    <a:pt x="232" y="493"/>
                  </a:lnTo>
                  <a:lnTo>
                    <a:pt x="237" y="493"/>
                  </a:lnTo>
                  <a:lnTo>
                    <a:pt x="237" y="498"/>
                  </a:lnTo>
                  <a:lnTo>
                    <a:pt x="237" y="498"/>
                  </a:lnTo>
                  <a:lnTo>
                    <a:pt x="237" y="498"/>
                  </a:lnTo>
                  <a:lnTo>
                    <a:pt x="237" y="498"/>
                  </a:lnTo>
                  <a:lnTo>
                    <a:pt x="237" y="498"/>
                  </a:lnTo>
                  <a:lnTo>
                    <a:pt x="237" y="498"/>
                  </a:lnTo>
                  <a:lnTo>
                    <a:pt x="237" y="498"/>
                  </a:lnTo>
                  <a:lnTo>
                    <a:pt x="232" y="498"/>
                  </a:lnTo>
                  <a:lnTo>
                    <a:pt x="232" y="498"/>
                  </a:lnTo>
                  <a:lnTo>
                    <a:pt x="232" y="498"/>
                  </a:lnTo>
                  <a:lnTo>
                    <a:pt x="232" y="503"/>
                  </a:lnTo>
                  <a:lnTo>
                    <a:pt x="232" y="503"/>
                  </a:lnTo>
                  <a:lnTo>
                    <a:pt x="227" y="503"/>
                  </a:lnTo>
                  <a:lnTo>
                    <a:pt x="227" y="503"/>
                  </a:lnTo>
                  <a:lnTo>
                    <a:pt x="227" y="503"/>
                  </a:lnTo>
                  <a:lnTo>
                    <a:pt x="227" y="503"/>
                  </a:lnTo>
                  <a:lnTo>
                    <a:pt x="227" y="503"/>
                  </a:lnTo>
                  <a:lnTo>
                    <a:pt x="222" y="503"/>
                  </a:lnTo>
                  <a:lnTo>
                    <a:pt x="222" y="503"/>
                  </a:lnTo>
                  <a:lnTo>
                    <a:pt x="222" y="503"/>
                  </a:lnTo>
                  <a:lnTo>
                    <a:pt x="222" y="503"/>
                  </a:lnTo>
                  <a:lnTo>
                    <a:pt x="222" y="503"/>
                  </a:lnTo>
                  <a:lnTo>
                    <a:pt x="222" y="503"/>
                  </a:lnTo>
                  <a:lnTo>
                    <a:pt x="222" y="503"/>
                  </a:lnTo>
                  <a:lnTo>
                    <a:pt x="222" y="508"/>
                  </a:lnTo>
                  <a:lnTo>
                    <a:pt x="222" y="508"/>
                  </a:lnTo>
                  <a:lnTo>
                    <a:pt x="222" y="508"/>
                  </a:lnTo>
                  <a:lnTo>
                    <a:pt x="222" y="508"/>
                  </a:lnTo>
                  <a:lnTo>
                    <a:pt x="222" y="508"/>
                  </a:lnTo>
                  <a:lnTo>
                    <a:pt x="222" y="513"/>
                  </a:lnTo>
                  <a:lnTo>
                    <a:pt x="222" y="513"/>
                  </a:lnTo>
                  <a:lnTo>
                    <a:pt x="222" y="513"/>
                  </a:lnTo>
                  <a:lnTo>
                    <a:pt x="222" y="513"/>
                  </a:lnTo>
                  <a:lnTo>
                    <a:pt x="222" y="513"/>
                  </a:lnTo>
                  <a:lnTo>
                    <a:pt x="222" y="513"/>
                  </a:lnTo>
                  <a:lnTo>
                    <a:pt x="222" y="513"/>
                  </a:lnTo>
                  <a:lnTo>
                    <a:pt x="218" y="513"/>
                  </a:lnTo>
                  <a:lnTo>
                    <a:pt x="218" y="513"/>
                  </a:lnTo>
                  <a:lnTo>
                    <a:pt x="218" y="517"/>
                  </a:lnTo>
                  <a:lnTo>
                    <a:pt x="213" y="517"/>
                  </a:lnTo>
                  <a:lnTo>
                    <a:pt x="213" y="522"/>
                  </a:lnTo>
                  <a:lnTo>
                    <a:pt x="213" y="522"/>
                  </a:lnTo>
                  <a:lnTo>
                    <a:pt x="213" y="522"/>
                  </a:lnTo>
                  <a:lnTo>
                    <a:pt x="213" y="522"/>
                  </a:lnTo>
                  <a:lnTo>
                    <a:pt x="213" y="527"/>
                  </a:lnTo>
                  <a:lnTo>
                    <a:pt x="218" y="527"/>
                  </a:lnTo>
                  <a:lnTo>
                    <a:pt x="218" y="527"/>
                  </a:lnTo>
                  <a:lnTo>
                    <a:pt x="218" y="527"/>
                  </a:lnTo>
                  <a:lnTo>
                    <a:pt x="213" y="532"/>
                  </a:lnTo>
                  <a:lnTo>
                    <a:pt x="213" y="537"/>
                  </a:lnTo>
                  <a:lnTo>
                    <a:pt x="213" y="542"/>
                  </a:lnTo>
                  <a:lnTo>
                    <a:pt x="213" y="542"/>
                  </a:lnTo>
                  <a:lnTo>
                    <a:pt x="213" y="542"/>
                  </a:lnTo>
                  <a:lnTo>
                    <a:pt x="213" y="542"/>
                  </a:lnTo>
                  <a:lnTo>
                    <a:pt x="218" y="542"/>
                  </a:lnTo>
                  <a:lnTo>
                    <a:pt x="222" y="542"/>
                  </a:lnTo>
                  <a:lnTo>
                    <a:pt x="222" y="542"/>
                  </a:lnTo>
                  <a:lnTo>
                    <a:pt x="222" y="542"/>
                  </a:lnTo>
                  <a:lnTo>
                    <a:pt x="222" y="546"/>
                  </a:lnTo>
                  <a:lnTo>
                    <a:pt x="222" y="546"/>
                  </a:lnTo>
                  <a:lnTo>
                    <a:pt x="227" y="546"/>
                  </a:lnTo>
                  <a:lnTo>
                    <a:pt x="227" y="546"/>
                  </a:lnTo>
                  <a:lnTo>
                    <a:pt x="227" y="546"/>
                  </a:lnTo>
                  <a:lnTo>
                    <a:pt x="227" y="546"/>
                  </a:lnTo>
                  <a:lnTo>
                    <a:pt x="227" y="551"/>
                  </a:lnTo>
                  <a:lnTo>
                    <a:pt x="227" y="551"/>
                  </a:lnTo>
                  <a:lnTo>
                    <a:pt x="227" y="551"/>
                  </a:lnTo>
                  <a:lnTo>
                    <a:pt x="222" y="551"/>
                  </a:lnTo>
                  <a:lnTo>
                    <a:pt x="222" y="551"/>
                  </a:lnTo>
                  <a:lnTo>
                    <a:pt x="218" y="551"/>
                  </a:lnTo>
                  <a:lnTo>
                    <a:pt x="218" y="551"/>
                  </a:lnTo>
                  <a:lnTo>
                    <a:pt x="218" y="551"/>
                  </a:lnTo>
                  <a:lnTo>
                    <a:pt x="218" y="551"/>
                  </a:lnTo>
                  <a:lnTo>
                    <a:pt x="218" y="551"/>
                  </a:lnTo>
                  <a:lnTo>
                    <a:pt x="218" y="551"/>
                  </a:lnTo>
                  <a:lnTo>
                    <a:pt x="218" y="551"/>
                  </a:lnTo>
                  <a:lnTo>
                    <a:pt x="218" y="551"/>
                  </a:lnTo>
                  <a:lnTo>
                    <a:pt x="222" y="556"/>
                  </a:lnTo>
                  <a:lnTo>
                    <a:pt x="222" y="556"/>
                  </a:lnTo>
                  <a:lnTo>
                    <a:pt x="222" y="556"/>
                  </a:lnTo>
                  <a:lnTo>
                    <a:pt x="222" y="561"/>
                  </a:lnTo>
                  <a:lnTo>
                    <a:pt x="222" y="561"/>
                  </a:lnTo>
                  <a:lnTo>
                    <a:pt x="222" y="561"/>
                  </a:lnTo>
                  <a:lnTo>
                    <a:pt x="227" y="561"/>
                  </a:lnTo>
                  <a:lnTo>
                    <a:pt x="227" y="561"/>
                  </a:lnTo>
                  <a:lnTo>
                    <a:pt x="227" y="561"/>
                  </a:lnTo>
                  <a:lnTo>
                    <a:pt x="227" y="561"/>
                  </a:lnTo>
                  <a:lnTo>
                    <a:pt x="227" y="561"/>
                  </a:lnTo>
                  <a:lnTo>
                    <a:pt x="227" y="566"/>
                  </a:lnTo>
                  <a:lnTo>
                    <a:pt x="227" y="566"/>
                  </a:lnTo>
                  <a:lnTo>
                    <a:pt x="227" y="566"/>
                  </a:lnTo>
                  <a:lnTo>
                    <a:pt x="227" y="566"/>
                  </a:lnTo>
                  <a:lnTo>
                    <a:pt x="232" y="566"/>
                  </a:lnTo>
                  <a:lnTo>
                    <a:pt x="232" y="566"/>
                  </a:lnTo>
                  <a:lnTo>
                    <a:pt x="232" y="566"/>
                  </a:lnTo>
                  <a:lnTo>
                    <a:pt x="232" y="566"/>
                  </a:lnTo>
                  <a:lnTo>
                    <a:pt x="232" y="571"/>
                  </a:lnTo>
                  <a:lnTo>
                    <a:pt x="232" y="571"/>
                  </a:lnTo>
                  <a:lnTo>
                    <a:pt x="232" y="576"/>
                  </a:lnTo>
                  <a:lnTo>
                    <a:pt x="232" y="576"/>
                  </a:lnTo>
                  <a:lnTo>
                    <a:pt x="232" y="576"/>
                  </a:lnTo>
                  <a:lnTo>
                    <a:pt x="232" y="580"/>
                  </a:lnTo>
                  <a:lnTo>
                    <a:pt x="227" y="580"/>
                  </a:lnTo>
                  <a:lnTo>
                    <a:pt x="222" y="580"/>
                  </a:lnTo>
                  <a:lnTo>
                    <a:pt x="222" y="580"/>
                  </a:lnTo>
                  <a:lnTo>
                    <a:pt x="222" y="585"/>
                  </a:lnTo>
                  <a:lnTo>
                    <a:pt x="222" y="585"/>
                  </a:lnTo>
                  <a:lnTo>
                    <a:pt x="222" y="585"/>
                  </a:lnTo>
                  <a:lnTo>
                    <a:pt x="222" y="585"/>
                  </a:lnTo>
                  <a:lnTo>
                    <a:pt x="222" y="590"/>
                  </a:lnTo>
                  <a:lnTo>
                    <a:pt x="222" y="590"/>
                  </a:lnTo>
                  <a:lnTo>
                    <a:pt x="218" y="590"/>
                  </a:lnTo>
                  <a:lnTo>
                    <a:pt x="218" y="590"/>
                  </a:lnTo>
                  <a:lnTo>
                    <a:pt x="218" y="590"/>
                  </a:lnTo>
                  <a:lnTo>
                    <a:pt x="218" y="595"/>
                  </a:lnTo>
                  <a:lnTo>
                    <a:pt x="218" y="595"/>
                  </a:lnTo>
                  <a:lnTo>
                    <a:pt x="218" y="595"/>
                  </a:lnTo>
                  <a:lnTo>
                    <a:pt x="218" y="595"/>
                  </a:lnTo>
                  <a:lnTo>
                    <a:pt x="218" y="595"/>
                  </a:lnTo>
                  <a:lnTo>
                    <a:pt x="218" y="600"/>
                  </a:lnTo>
                  <a:lnTo>
                    <a:pt x="218" y="600"/>
                  </a:lnTo>
                  <a:lnTo>
                    <a:pt x="218" y="600"/>
                  </a:lnTo>
                  <a:lnTo>
                    <a:pt x="218" y="600"/>
                  </a:lnTo>
                  <a:lnTo>
                    <a:pt x="218" y="600"/>
                  </a:lnTo>
                  <a:lnTo>
                    <a:pt x="222" y="600"/>
                  </a:lnTo>
                  <a:lnTo>
                    <a:pt x="222" y="600"/>
                  </a:lnTo>
                  <a:lnTo>
                    <a:pt x="222" y="605"/>
                  </a:lnTo>
                  <a:lnTo>
                    <a:pt x="222" y="605"/>
                  </a:lnTo>
                  <a:lnTo>
                    <a:pt x="218" y="609"/>
                  </a:lnTo>
                  <a:lnTo>
                    <a:pt x="218" y="614"/>
                  </a:lnTo>
                  <a:lnTo>
                    <a:pt x="218" y="614"/>
                  </a:lnTo>
                  <a:lnTo>
                    <a:pt x="218" y="609"/>
                  </a:lnTo>
                  <a:lnTo>
                    <a:pt x="218" y="609"/>
                  </a:lnTo>
                  <a:lnTo>
                    <a:pt x="218" y="609"/>
                  </a:lnTo>
                  <a:lnTo>
                    <a:pt x="213" y="609"/>
                  </a:lnTo>
                  <a:lnTo>
                    <a:pt x="213" y="609"/>
                  </a:lnTo>
                  <a:lnTo>
                    <a:pt x="213" y="614"/>
                  </a:lnTo>
                  <a:lnTo>
                    <a:pt x="213" y="614"/>
                  </a:lnTo>
                  <a:lnTo>
                    <a:pt x="213" y="614"/>
                  </a:lnTo>
                  <a:lnTo>
                    <a:pt x="213" y="609"/>
                  </a:lnTo>
                  <a:lnTo>
                    <a:pt x="208" y="609"/>
                  </a:lnTo>
                  <a:lnTo>
                    <a:pt x="208" y="609"/>
                  </a:lnTo>
                  <a:lnTo>
                    <a:pt x="208" y="609"/>
                  </a:lnTo>
                  <a:lnTo>
                    <a:pt x="203" y="609"/>
                  </a:lnTo>
                  <a:lnTo>
                    <a:pt x="203" y="605"/>
                  </a:lnTo>
                  <a:lnTo>
                    <a:pt x="203" y="605"/>
                  </a:lnTo>
                  <a:lnTo>
                    <a:pt x="203" y="605"/>
                  </a:lnTo>
                  <a:lnTo>
                    <a:pt x="203" y="605"/>
                  </a:lnTo>
                  <a:lnTo>
                    <a:pt x="198" y="605"/>
                  </a:lnTo>
                  <a:lnTo>
                    <a:pt x="198" y="605"/>
                  </a:lnTo>
                  <a:lnTo>
                    <a:pt x="198" y="605"/>
                  </a:lnTo>
                  <a:lnTo>
                    <a:pt x="198" y="609"/>
                  </a:lnTo>
                  <a:lnTo>
                    <a:pt x="193" y="609"/>
                  </a:lnTo>
                  <a:lnTo>
                    <a:pt x="193" y="609"/>
                  </a:lnTo>
                  <a:lnTo>
                    <a:pt x="193" y="614"/>
                  </a:lnTo>
                  <a:lnTo>
                    <a:pt x="193" y="614"/>
                  </a:lnTo>
                  <a:lnTo>
                    <a:pt x="193" y="609"/>
                  </a:lnTo>
                  <a:lnTo>
                    <a:pt x="193" y="609"/>
                  </a:lnTo>
                  <a:lnTo>
                    <a:pt x="193" y="609"/>
                  </a:lnTo>
                  <a:lnTo>
                    <a:pt x="193" y="609"/>
                  </a:lnTo>
                  <a:lnTo>
                    <a:pt x="193" y="609"/>
                  </a:lnTo>
                  <a:lnTo>
                    <a:pt x="193" y="605"/>
                  </a:lnTo>
                  <a:lnTo>
                    <a:pt x="193" y="605"/>
                  </a:lnTo>
                  <a:lnTo>
                    <a:pt x="198" y="605"/>
                  </a:lnTo>
                  <a:lnTo>
                    <a:pt x="198" y="600"/>
                  </a:lnTo>
                  <a:lnTo>
                    <a:pt x="198" y="600"/>
                  </a:lnTo>
                  <a:lnTo>
                    <a:pt x="198" y="595"/>
                  </a:lnTo>
                  <a:lnTo>
                    <a:pt x="203" y="595"/>
                  </a:lnTo>
                  <a:lnTo>
                    <a:pt x="203" y="590"/>
                  </a:lnTo>
                  <a:lnTo>
                    <a:pt x="203" y="590"/>
                  </a:lnTo>
                  <a:lnTo>
                    <a:pt x="203" y="585"/>
                  </a:lnTo>
                  <a:lnTo>
                    <a:pt x="198" y="585"/>
                  </a:lnTo>
                  <a:lnTo>
                    <a:pt x="198" y="585"/>
                  </a:lnTo>
                  <a:lnTo>
                    <a:pt x="198" y="585"/>
                  </a:lnTo>
                  <a:lnTo>
                    <a:pt x="198" y="585"/>
                  </a:lnTo>
                  <a:lnTo>
                    <a:pt x="198" y="585"/>
                  </a:lnTo>
                  <a:lnTo>
                    <a:pt x="198" y="585"/>
                  </a:lnTo>
                  <a:lnTo>
                    <a:pt x="198" y="585"/>
                  </a:lnTo>
                  <a:lnTo>
                    <a:pt x="193" y="585"/>
                  </a:lnTo>
                  <a:lnTo>
                    <a:pt x="193" y="585"/>
                  </a:lnTo>
                  <a:lnTo>
                    <a:pt x="193" y="590"/>
                  </a:lnTo>
                  <a:lnTo>
                    <a:pt x="193" y="590"/>
                  </a:lnTo>
                  <a:lnTo>
                    <a:pt x="193" y="590"/>
                  </a:lnTo>
                  <a:lnTo>
                    <a:pt x="189" y="590"/>
                  </a:lnTo>
                  <a:lnTo>
                    <a:pt x="184" y="595"/>
                  </a:lnTo>
                  <a:lnTo>
                    <a:pt x="184" y="595"/>
                  </a:lnTo>
                  <a:lnTo>
                    <a:pt x="179" y="595"/>
                  </a:lnTo>
                  <a:lnTo>
                    <a:pt x="179" y="595"/>
                  </a:lnTo>
                  <a:lnTo>
                    <a:pt x="179" y="595"/>
                  </a:lnTo>
                  <a:lnTo>
                    <a:pt x="174" y="595"/>
                  </a:lnTo>
                  <a:lnTo>
                    <a:pt x="174" y="595"/>
                  </a:lnTo>
                  <a:lnTo>
                    <a:pt x="169" y="595"/>
                  </a:lnTo>
                  <a:lnTo>
                    <a:pt x="169" y="595"/>
                  </a:lnTo>
                  <a:lnTo>
                    <a:pt x="164" y="595"/>
                  </a:lnTo>
                  <a:lnTo>
                    <a:pt x="164" y="595"/>
                  </a:lnTo>
                  <a:lnTo>
                    <a:pt x="164" y="595"/>
                  </a:lnTo>
                  <a:lnTo>
                    <a:pt x="164" y="590"/>
                  </a:lnTo>
                  <a:lnTo>
                    <a:pt x="160" y="590"/>
                  </a:lnTo>
                  <a:lnTo>
                    <a:pt x="160" y="590"/>
                  </a:lnTo>
                  <a:lnTo>
                    <a:pt x="155" y="590"/>
                  </a:lnTo>
                  <a:lnTo>
                    <a:pt x="155" y="590"/>
                  </a:lnTo>
                  <a:lnTo>
                    <a:pt x="150" y="590"/>
                  </a:lnTo>
                  <a:lnTo>
                    <a:pt x="150" y="590"/>
                  </a:lnTo>
                  <a:lnTo>
                    <a:pt x="150" y="590"/>
                  </a:lnTo>
                  <a:lnTo>
                    <a:pt x="150" y="585"/>
                  </a:lnTo>
                  <a:lnTo>
                    <a:pt x="150" y="585"/>
                  </a:lnTo>
                  <a:lnTo>
                    <a:pt x="150" y="585"/>
                  </a:lnTo>
                  <a:lnTo>
                    <a:pt x="150" y="580"/>
                  </a:lnTo>
                  <a:lnTo>
                    <a:pt x="145" y="580"/>
                  </a:lnTo>
                  <a:lnTo>
                    <a:pt x="145" y="576"/>
                  </a:lnTo>
                  <a:lnTo>
                    <a:pt x="145" y="576"/>
                  </a:lnTo>
                  <a:lnTo>
                    <a:pt x="145" y="576"/>
                  </a:lnTo>
                  <a:lnTo>
                    <a:pt x="145" y="571"/>
                  </a:lnTo>
                  <a:lnTo>
                    <a:pt x="145" y="571"/>
                  </a:lnTo>
                  <a:lnTo>
                    <a:pt x="145" y="566"/>
                  </a:lnTo>
                  <a:lnTo>
                    <a:pt x="140" y="566"/>
                  </a:lnTo>
                  <a:lnTo>
                    <a:pt x="140" y="566"/>
                  </a:lnTo>
                  <a:lnTo>
                    <a:pt x="135" y="566"/>
                  </a:lnTo>
                  <a:lnTo>
                    <a:pt x="135" y="566"/>
                  </a:lnTo>
                  <a:lnTo>
                    <a:pt x="130" y="566"/>
                  </a:lnTo>
                  <a:lnTo>
                    <a:pt x="126" y="566"/>
                  </a:lnTo>
                  <a:lnTo>
                    <a:pt x="126" y="566"/>
                  </a:lnTo>
                  <a:lnTo>
                    <a:pt x="121" y="571"/>
                  </a:lnTo>
                  <a:lnTo>
                    <a:pt x="121" y="571"/>
                  </a:lnTo>
                  <a:lnTo>
                    <a:pt x="116" y="571"/>
                  </a:lnTo>
                  <a:lnTo>
                    <a:pt x="111" y="571"/>
                  </a:lnTo>
                  <a:lnTo>
                    <a:pt x="106" y="576"/>
                  </a:lnTo>
                  <a:lnTo>
                    <a:pt x="101" y="576"/>
                  </a:lnTo>
                  <a:lnTo>
                    <a:pt x="97" y="576"/>
                  </a:lnTo>
                  <a:lnTo>
                    <a:pt x="97" y="576"/>
                  </a:lnTo>
                  <a:lnTo>
                    <a:pt x="92" y="580"/>
                  </a:lnTo>
                  <a:lnTo>
                    <a:pt x="92" y="580"/>
                  </a:lnTo>
                  <a:lnTo>
                    <a:pt x="92" y="580"/>
                  </a:lnTo>
                  <a:lnTo>
                    <a:pt x="87" y="580"/>
                  </a:lnTo>
                  <a:lnTo>
                    <a:pt x="87" y="585"/>
                  </a:lnTo>
                  <a:lnTo>
                    <a:pt x="87" y="585"/>
                  </a:lnTo>
                  <a:lnTo>
                    <a:pt x="87" y="585"/>
                  </a:lnTo>
                  <a:lnTo>
                    <a:pt x="87" y="585"/>
                  </a:lnTo>
                  <a:lnTo>
                    <a:pt x="82" y="585"/>
                  </a:lnTo>
                  <a:lnTo>
                    <a:pt x="82" y="585"/>
                  </a:lnTo>
                  <a:lnTo>
                    <a:pt x="82" y="585"/>
                  </a:lnTo>
                  <a:lnTo>
                    <a:pt x="82" y="585"/>
                  </a:lnTo>
                  <a:lnTo>
                    <a:pt x="82" y="580"/>
                  </a:lnTo>
                  <a:lnTo>
                    <a:pt x="82" y="580"/>
                  </a:lnTo>
                  <a:lnTo>
                    <a:pt x="82" y="580"/>
                  </a:lnTo>
                  <a:lnTo>
                    <a:pt x="82" y="580"/>
                  </a:lnTo>
                  <a:lnTo>
                    <a:pt x="82" y="576"/>
                  </a:lnTo>
                  <a:lnTo>
                    <a:pt x="82" y="576"/>
                  </a:lnTo>
                  <a:lnTo>
                    <a:pt x="82" y="576"/>
                  </a:lnTo>
                  <a:lnTo>
                    <a:pt x="82" y="576"/>
                  </a:lnTo>
                  <a:lnTo>
                    <a:pt x="77" y="576"/>
                  </a:lnTo>
                  <a:lnTo>
                    <a:pt x="77" y="576"/>
                  </a:lnTo>
                  <a:lnTo>
                    <a:pt x="77" y="576"/>
                  </a:lnTo>
                  <a:lnTo>
                    <a:pt x="77" y="576"/>
                  </a:lnTo>
                  <a:lnTo>
                    <a:pt x="77" y="580"/>
                  </a:lnTo>
                  <a:lnTo>
                    <a:pt x="72" y="580"/>
                  </a:lnTo>
                  <a:lnTo>
                    <a:pt x="72" y="580"/>
                  </a:lnTo>
                  <a:lnTo>
                    <a:pt x="72" y="585"/>
                  </a:lnTo>
                  <a:lnTo>
                    <a:pt x="72" y="585"/>
                  </a:lnTo>
                  <a:lnTo>
                    <a:pt x="72" y="585"/>
                  </a:lnTo>
                  <a:lnTo>
                    <a:pt x="72" y="590"/>
                  </a:lnTo>
                  <a:lnTo>
                    <a:pt x="72" y="590"/>
                  </a:lnTo>
                  <a:lnTo>
                    <a:pt x="72" y="590"/>
                  </a:lnTo>
                  <a:lnTo>
                    <a:pt x="72" y="590"/>
                  </a:lnTo>
                  <a:lnTo>
                    <a:pt x="72" y="590"/>
                  </a:lnTo>
                  <a:lnTo>
                    <a:pt x="68" y="585"/>
                  </a:lnTo>
                  <a:lnTo>
                    <a:pt x="68" y="585"/>
                  </a:lnTo>
                  <a:lnTo>
                    <a:pt x="68" y="585"/>
                  </a:lnTo>
                  <a:lnTo>
                    <a:pt x="68" y="585"/>
                  </a:lnTo>
                  <a:lnTo>
                    <a:pt x="68" y="585"/>
                  </a:lnTo>
                  <a:lnTo>
                    <a:pt x="68" y="590"/>
                  </a:lnTo>
                  <a:lnTo>
                    <a:pt x="68" y="590"/>
                  </a:lnTo>
                  <a:lnTo>
                    <a:pt x="63" y="590"/>
                  </a:lnTo>
                  <a:lnTo>
                    <a:pt x="63" y="590"/>
                  </a:lnTo>
                  <a:lnTo>
                    <a:pt x="63" y="590"/>
                  </a:lnTo>
                  <a:lnTo>
                    <a:pt x="63" y="595"/>
                  </a:lnTo>
                  <a:lnTo>
                    <a:pt x="63" y="595"/>
                  </a:lnTo>
                  <a:lnTo>
                    <a:pt x="63" y="595"/>
                  </a:lnTo>
                  <a:lnTo>
                    <a:pt x="63" y="600"/>
                  </a:lnTo>
                  <a:lnTo>
                    <a:pt x="58" y="600"/>
                  </a:lnTo>
                  <a:lnTo>
                    <a:pt x="58" y="600"/>
                  </a:lnTo>
                  <a:lnTo>
                    <a:pt x="58" y="600"/>
                  </a:lnTo>
                  <a:lnTo>
                    <a:pt x="58" y="600"/>
                  </a:lnTo>
                  <a:lnTo>
                    <a:pt x="53" y="600"/>
                  </a:lnTo>
                  <a:lnTo>
                    <a:pt x="53" y="600"/>
                  </a:lnTo>
                  <a:lnTo>
                    <a:pt x="53" y="600"/>
                  </a:lnTo>
                  <a:lnTo>
                    <a:pt x="53" y="600"/>
                  </a:lnTo>
                  <a:lnTo>
                    <a:pt x="53" y="595"/>
                  </a:lnTo>
                  <a:lnTo>
                    <a:pt x="53" y="595"/>
                  </a:lnTo>
                  <a:lnTo>
                    <a:pt x="48" y="595"/>
                  </a:lnTo>
                  <a:lnTo>
                    <a:pt x="48" y="595"/>
                  </a:lnTo>
                  <a:lnTo>
                    <a:pt x="48" y="595"/>
                  </a:lnTo>
                  <a:lnTo>
                    <a:pt x="48" y="595"/>
                  </a:lnTo>
                  <a:lnTo>
                    <a:pt x="48" y="595"/>
                  </a:lnTo>
                  <a:lnTo>
                    <a:pt x="43" y="590"/>
                  </a:lnTo>
                  <a:lnTo>
                    <a:pt x="39" y="590"/>
                  </a:lnTo>
                  <a:lnTo>
                    <a:pt x="34" y="590"/>
                  </a:lnTo>
                  <a:lnTo>
                    <a:pt x="29" y="590"/>
                  </a:lnTo>
                  <a:lnTo>
                    <a:pt x="29" y="590"/>
                  </a:lnTo>
                  <a:lnTo>
                    <a:pt x="29" y="590"/>
                  </a:lnTo>
                  <a:lnTo>
                    <a:pt x="29" y="590"/>
                  </a:lnTo>
                  <a:lnTo>
                    <a:pt x="24" y="590"/>
                  </a:lnTo>
                  <a:lnTo>
                    <a:pt x="24" y="590"/>
                  </a:lnTo>
                  <a:lnTo>
                    <a:pt x="24" y="590"/>
                  </a:lnTo>
                  <a:lnTo>
                    <a:pt x="19" y="590"/>
                  </a:lnTo>
                  <a:lnTo>
                    <a:pt x="19" y="585"/>
                  </a:lnTo>
                  <a:lnTo>
                    <a:pt x="19" y="585"/>
                  </a:lnTo>
                  <a:lnTo>
                    <a:pt x="19" y="585"/>
                  </a:lnTo>
                  <a:lnTo>
                    <a:pt x="24" y="580"/>
                  </a:lnTo>
                  <a:lnTo>
                    <a:pt x="19" y="580"/>
                  </a:lnTo>
                  <a:lnTo>
                    <a:pt x="19" y="576"/>
                  </a:lnTo>
                  <a:lnTo>
                    <a:pt x="19" y="576"/>
                  </a:lnTo>
                  <a:lnTo>
                    <a:pt x="19" y="576"/>
                  </a:lnTo>
                  <a:lnTo>
                    <a:pt x="19" y="571"/>
                  </a:lnTo>
                  <a:lnTo>
                    <a:pt x="19" y="571"/>
                  </a:lnTo>
                  <a:lnTo>
                    <a:pt x="19" y="566"/>
                  </a:lnTo>
                  <a:lnTo>
                    <a:pt x="14" y="561"/>
                  </a:lnTo>
                  <a:lnTo>
                    <a:pt x="9" y="551"/>
                  </a:lnTo>
                  <a:lnTo>
                    <a:pt x="9" y="546"/>
                  </a:lnTo>
                  <a:lnTo>
                    <a:pt x="5" y="542"/>
                  </a:lnTo>
                  <a:lnTo>
                    <a:pt x="0" y="537"/>
                  </a:lnTo>
                  <a:lnTo>
                    <a:pt x="5" y="532"/>
                  </a:lnTo>
                  <a:lnTo>
                    <a:pt x="9" y="532"/>
                  </a:lnTo>
                  <a:lnTo>
                    <a:pt x="9" y="532"/>
                  </a:lnTo>
                  <a:lnTo>
                    <a:pt x="9" y="532"/>
                  </a:lnTo>
                  <a:lnTo>
                    <a:pt x="14" y="532"/>
                  </a:lnTo>
                  <a:lnTo>
                    <a:pt x="14" y="532"/>
                  </a:lnTo>
                  <a:lnTo>
                    <a:pt x="19" y="527"/>
                  </a:lnTo>
                  <a:lnTo>
                    <a:pt x="19" y="522"/>
                  </a:lnTo>
                  <a:lnTo>
                    <a:pt x="14" y="522"/>
                  </a:lnTo>
                  <a:lnTo>
                    <a:pt x="14" y="522"/>
                  </a:lnTo>
                  <a:lnTo>
                    <a:pt x="14" y="522"/>
                  </a:lnTo>
                  <a:lnTo>
                    <a:pt x="14" y="522"/>
                  </a:lnTo>
                  <a:lnTo>
                    <a:pt x="14" y="522"/>
                  </a:lnTo>
                  <a:lnTo>
                    <a:pt x="9" y="522"/>
                  </a:lnTo>
                  <a:lnTo>
                    <a:pt x="9" y="522"/>
                  </a:lnTo>
                  <a:lnTo>
                    <a:pt x="9" y="517"/>
                  </a:lnTo>
                  <a:lnTo>
                    <a:pt x="9" y="517"/>
                  </a:lnTo>
                  <a:lnTo>
                    <a:pt x="14" y="517"/>
                  </a:lnTo>
                  <a:lnTo>
                    <a:pt x="14" y="513"/>
                  </a:lnTo>
                  <a:lnTo>
                    <a:pt x="14" y="513"/>
                  </a:lnTo>
                  <a:lnTo>
                    <a:pt x="19" y="513"/>
                  </a:lnTo>
                  <a:lnTo>
                    <a:pt x="19" y="508"/>
                  </a:lnTo>
                  <a:lnTo>
                    <a:pt x="19" y="508"/>
                  </a:lnTo>
                  <a:lnTo>
                    <a:pt x="19" y="508"/>
                  </a:lnTo>
                  <a:lnTo>
                    <a:pt x="19" y="508"/>
                  </a:lnTo>
                  <a:lnTo>
                    <a:pt x="19" y="503"/>
                  </a:lnTo>
                  <a:lnTo>
                    <a:pt x="19" y="503"/>
                  </a:lnTo>
                  <a:lnTo>
                    <a:pt x="14" y="503"/>
                  </a:lnTo>
                  <a:lnTo>
                    <a:pt x="14" y="503"/>
                  </a:lnTo>
                  <a:lnTo>
                    <a:pt x="14" y="503"/>
                  </a:lnTo>
                  <a:lnTo>
                    <a:pt x="14" y="498"/>
                  </a:lnTo>
                  <a:lnTo>
                    <a:pt x="14" y="498"/>
                  </a:lnTo>
                  <a:lnTo>
                    <a:pt x="14" y="498"/>
                  </a:lnTo>
                  <a:lnTo>
                    <a:pt x="14" y="493"/>
                  </a:lnTo>
                  <a:lnTo>
                    <a:pt x="9" y="493"/>
                  </a:lnTo>
                  <a:lnTo>
                    <a:pt x="9" y="493"/>
                  </a:lnTo>
                  <a:lnTo>
                    <a:pt x="9" y="493"/>
                  </a:lnTo>
                  <a:lnTo>
                    <a:pt x="5" y="493"/>
                  </a:lnTo>
                  <a:lnTo>
                    <a:pt x="5" y="488"/>
                  </a:lnTo>
                  <a:lnTo>
                    <a:pt x="9" y="488"/>
                  </a:lnTo>
                  <a:lnTo>
                    <a:pt x="9" y="488"/>
                  </a:lnTo>
                  <a:lnTo>
                    <a:pt x="9" y="484"/>
                  </a:lnTo>
                  <a:lnTo>
                    <a:pt x="14" y="484"/>
                  </a:lnTo>
                  <a:lnTo>
                    <a:pt x="14" y="484"/>
                  </a:lnTo>
                  <a:lnTo>
                    <a:pt x="14" y="484"/>
                  </a:lnTo>
                  <a:lnTo>
                    <a:pt x="19" y="484"/>
                  </a:lnTo>
                  <a:lnTo>
                    <a:pt x="19" y="484"/>
                  </a:lnTo>
                  <a:lnTo>
                    <a:pt x="24" y="484"/>
                  </a:lnTo>
                  <a:lnTo>
                    <a:pt x="24" y="484"/>
                  </a:lnTo>
                  <a:lnTo>
                    <a:pt x="24" y="484"/>
                  </a:lnTo>
                  <a:lnTo>
                    <a:pt x="24" y="479"/>
                  </a:lnTo>
                  <a:lnTo>
                    <a:pt x="29" y="479"/>
                  </a:lnTo>
                  <a:lnTo>
                    <a:pt x="29" y="479"/>
                  </a:lnTo>
                  <a:lnTo>
                    <a:pt x="29" y="474"/>
                  </a:lnTo>
                  <a:lnTo>
                    <a:pt x="29" y="474"/>
                  </a:lnTo>
                  <a:lnTo>
                    <a:pt x="29" y="474"/>
                  </a:lnTo>
                  <a:lnTo>
                    <a:pt x="29" y="474"/>
                  </a:lnTo>
                  <a:lnTo>
                    <a:pt x="29" y="474"/>
                  </a:lnTo>
                  <a:lnTo>
                    <a:pt x="29" y="474"/>
                  </a:lnTo>
                  <a:lnTo>
                    <a:pt x="29" y="469"/>
                  </a:lnTo>
                  <a:lnTo>
                    <a:pt x="29" y="469"/>
                  </a:lnTo>
                  <a:lnTo>
                    <a:pt x="29" y="469"/>
                  </a:lnTo>
                  <a:lnTo>
                    <a:pt x="29" y="469"/>
                  </a:lnTo>
                  <a:lnTo>
                    <a:pt x="29" y="469"/>
                  </a:lnTo>
                  <a:lnTo>
                    <a:pt x="34" y="469"/>
                  </a:lnTo>
                  <a:lnTo>
                    <a:pt x="34" y="469"/>
                  </a:lnTo>
                  <a:lnTo>
                    <a:pt x="39" y="469"/>
                  </a:lnTo>
                  <a:lnTo>
                    <a:pt x="39" y="469"/>
                  </a:lnTo>
                  <a:lnTo>
                    <a:pt x="39" y="469"/>
                  </a:lnTo>
                  <a:lnTo>
                    <a:pt x="39" y="464"/>
                  </a:lnTo>
                  <a:lnTo>
                    <a:pt x="39" y="464"/>
                  </a:lnTo>
                  <a:lnTo>
                    <a:pt x="39" y="464"/>
                  </a:lnTo>
                  <a:lnTo>
                    <a:pt x="39" y="464"/>
                  </a:lnTo>
                  <a:lnTo>
                    <a:pt x="39" y="464"/>
                  </a:lnTo>
                  <a:lnTo>
                    <a:pt x="39" y="464"/>
                  </a:lnTo>
                  <a:lnTo>
                    <a:pt x="39" y="464"/>
                  </a:lnTo>
                  <a:lnTo>
                    <a:pt x="39" y="459"/>
                  </a:lnTo>
                  <a:lnTo>
                    <a:pt x="39" y="459"/>
                  </a:lnTo>
                  <a:lnTo>
                    <a:pt x="39" y="459"/>
                  </a:lnTo>
                  <a:lnTo>
                    <a:pt x="39" y="459"/>
                  </a:lnTo>
                  <a:lnTo>
                    <a:pt x="39" y="459"/>
                  </a:lnTo>
                  <a:lnTo>
                    <a:pt x="39" y="459"/>
                  </a:lnTo>
                  <a:lnTo>
                    <a:pt x="43" y="459"/>
                  </a:lnTo>
                  <a:lnTo>
                    <a:pt x="43" y="459"/>
                  </a:lnTo>
                  <a:lnTo>
                    <a:pt x="48" y="459"/>
                  </a:lnTo>
                  <a:lnTo>
                    <a:pt x="48" y="459"/>
                  </a:lnTo>
                  <a:lnTo>
                    <a:pt x="53" y="459"/>
                  </a:lnTo>
                  <a:lnTo>
                    <a:pt x="53" y="464"/>
                  </a:lnTo>
                  <a:lnTo>
                    <a:pt x="58" y="459"/>
                  </a:lnTo>
                  <a:lnTo>
                    <a:pt x="58" y="459"/>
                  </a:lnTo>
                  <a:lnTo>
                    <a:pt x="63" y="459"/>
                  </a:lnTo>
                  <a:lnTo>
                    <a:pt x="63" y="464"/>
                  </a:lnTo>
                  <a:lnTo>
                    <a:pt x="68" y="459"/>
                  </a:lnTo>
                  <a:lnTo>
                    <a:pt x="68" y="459"/>
                  </a:lnTo>
                  <a:lnTo>
                    <a:pt x="72" y="459"/>
                  </a:lnTo>
                  <a:lnTo>
                    <a:pt x="72" y="459"/>
                  </a:lnTo>
                  <a:lnTo>
                    <a:pt x="72" y="455"/>
                  </a:lnTo>
                  <a:lnTo>
                    <a:pt x="72" y="455"/>
                  </a:lnTo>
                  <a:lnTo>
                    <a:pt x="72" y="455"/>
                  </a:lnTo>
                  <a:lnTo>
                    <a:pt x="72" y="450"/>
                  </a:lnTo>
                  <a:lnTo>
                    <a:pt x="72" y="450"/>
                  </a:lnTo>
                  <a:lnTo>
                    <a:pt x="72" y="450"/>
                  </a:lnTo>
                  <a:lnTo>
                    <a:pt x="77" y="450"/>
                  </a:lnTo>
                  <a:lnTo>
                    <a:pt x="77" y="455"/>
                  </a:lnTo>
                  <a:lnTo>
                    <a:pt x="82" y="455"/>
                  </a:lnTo>
                  <a:lnTo>
                    <a:pt x="82" y="455"/>
                  </a:lnTo>
                  <a:lnTo>
                    <a:pt x="87" y="455"/>
                  </a:lnTo>
                  <a:lnTo>
                    <a:pt x="87" y="450"/>
                  </a:lnTo>
                  <a:lnTo>
                    <a:pt x="87" y="450"/>
                  </a:lnTo>
                  <a:lnTo>
                    <a:pt x="92" y="450"/>
                  </a:lnTo>
                  <a:lnTo>
                    <a:pt x="92" y="445"/>
                  </a:lnTo>
                  <a:lnTo>
                    <a:pt x="92" y="445"/>
                  </a:lnTo>
                  <a:lnTo>
                    <a:pt x="92" y="440"/>
                  </a:lnTo>
                  <a:lnTo>
                    <a:pt x="92" y="440"/>
                  </a:lnTo>
                  <a:lnTo>
                    <a:pt x="92" y="440"/>
                  </a:lnTo>
                  <a:lnTo>
                    <a:pt x="92" y="440"/>
                  </a:lnTo>
                  <a:lnTo>
                    <a:pt x="92" y="440"/>
                  </a:lnTo>
                  <a:lnTo>
                    <a:pt x="87" y="440"/>
                  </a:lnTo>
                  <a:lnTo>
                    <a:pt x="87" y="440"/>
                  </a:lnTo>
                  <a:lnTo>
                    <a:pt x="87" y="440"/>
                  </a:lnTo>
                  <a:lnTo>
                    <a:pt x="87" y="435"/>
                  </a:lnTo>
                  <a:lnTo>
                    <a:pt x="87" y="435"/>
                  </a:lnTo>
                  <a:lnTo>
                    <a:pt x="87" y="435"/>
                  </a:lnTo>
                  <a:lnTo>
                    <a:pt x="82" y="435"/>
                  </a:lnTo>
                  <a:lnTo>
                    <a:pt x="82" y="435"/>
                  </a:lnTo>
                  <a:lnTo>
                    <a:pt x="82" y="435"/>
                  </a:lnTo>
                  <a:lnTo>
                    <a:pt x="77" y="430"/>
                  </a:lnTo>
                  <a:lnTo>
                    <a:pt x="77" y="430"/>
                  </a:lnTo>
                  <a:lnTo>
                    <a:pt x="77" y="430"/>
                  </a:lnTo>
                  <a:lnTo>
                    <a:pt x="77" y="430"/>
                  </a:lnTo>
                  <a:lnTo>
                    <a:pt x="77" y="426"/>
                  </a:lnTo>
                  <a:lnTo>
                    <a:pt x="77" y="426"/>
                  </a:lnTo>
                  <a:lnTo>
                    <a:pt x="82" y="426"/>
                  </a:lnTo>
                  <a:lnTo>
                    <a:pt x="82" y="421"/>
                  </a:lnTo>
                  <a:lnTo>
                    <a:pt x="82" y="421"/>
                  </a:lnTo>
                  <a:lnTo>
                    <a:pt x="87" y="421"/>
                  </a:lnTo>
                  <a:lnTo>
                    <a:pt x="87" y="416"/>
                  </a:lnTo>
                  <a:lnTo>
                    <a:pt x="87" y="416"/>
                  </a:lnTo>
                  <a:lnTo>
                    <a:pt x="87" y="411"/>
                  </a:lnTo>
                  <a:lnTo>
                    <a:pt x="92" y="411"/>
                  </a:lnTo>
                  <a:lnTo>
                    <a:pt x="92" y="411"/>
                  </a:lnTo>
                  <a:lnTo>
                    <a:pt x="92" y="411"/>
                  </a:lnTo>
                  <a:lnTo>
                    <a:pt x="92" y="406"/>
                  </a:lnTo>
                  <a:lnTo>
                    <a:pt x="92" y="406"/>
                  </a:lnTo>
                  <a:lnTo>
                    <a:pt x="92" y="401"/>
                  </a:lnTo>
                  <a:lnTo>
                    <a:pt x="92" y="401"/>
                  </a:lnTo>
                  <a:lnTo>
                    <a:pt x="92" y="397"/>
                  </a:lnTo>
                  <a:lnTo>
                    <a:pt x="92" y="397"/>
                  </a:lnTo>
                  <a:lnTo>
                    <a:pt x="87" y="397"/>
                  </a:lnTo>
                  <a:lnTo>
                    <a:pt x="87" y="397"/>
                  </a:lnTo>
                  <a:lnTo>
                    <a:pt x="87" y="397"/>
                  </a:lnTo>
                  <a:lnTo>
                    <a:pt x="87" y="397"/>
                  </a:lnTo>
                  <a:lnTo>
                    <a:pt x="87" y="392"/>
                  </a:lnTo>
                  <a:lnTo>
                    <a:pt x="87" y="392"/>
                  </a:lnTo>
                  <a:lnTo>
                    <a:pt x="87" y="392"/>
                  </a:lnTo>
                  <a:lnTo>
                    <a:pt x="87" y="387"/>
                  </a:lnTo>
                  <a:lnTo>
                    <a:pt x="92" y="387"/>
                  </a:lnTo>
                  <a:lnTo>
                    <a:pt x="92" y="387"/>
                  </a:lnTo>
                  <a:lnTo>
                    <a:pt x="92" y="387"/>
                  </a:lnTo>
                  <a:lnTo>
                    <a:pt x="97" y="387"/>
                  </a:lnTo>
                  <a:lnTo>
                    <a:pt x="97" y="382"/>
                  </a:lnTo>
                  <a:lnTo>
                    <a:pt x="97" y="382"/>
                  </a:lnTo>
                  <a:lnTo>
                    <a:pt x="97" y="382"/>
                  </a:lnTo>
                  <a:lnTo>
                    <a:pt x="97" y="382"/>
                  </a:lnTo>
                  <a:lnTo>
                    <a:pt x="97" y="377"/>
                  </a:lnTo>
                  <a:lnTo>
                    <a:pt x="97" y="372"/>
                  </a:lnTo>
                  <a:lnTo>
                    <a:pt x="97" y="372"/>
                  </a:lnTo>
                  <a:lnTo>
                    <a:pt x="92" y="368"/>
                  </a:lnTo>
                  <a:lnTo>
                    <a:pt x="92" y="368"/>
                  </a:lnTo>
                  <a:lnTo>
                    <a:pt x="97" y="368"/>
                  </a:lnTo>
                  <a:lnTo>
                    <a:pt x="97" y="363"/>
                  </a:lnTo>
                  <a:lnTo>
                    <a:pt x="97" y="363"/>
                  </a:lnTo>
                  <a:lnTo>
                    <a:pt x="97" y="363"/>
                  </a:lnTo>
                  <a:lnTo>
                    <a:pt x="101" y="363"/>
                  </a:lnTo>
                  <a:lnTo>
                    <a:pt x="101" y="363"/>
                  </a:lnTo>
                  <a:lnTo>
                    <a:pt x="101" y="363"/>
                  </a:lnTo>
                  <a:lnTo>
                    <a:pt x="101" y="363"/>
                  </a:lnTo>
                  <a:lnTo>
                    <a:pt x="101" y="358"/>
                  </a:lnTo>
                  <a:lnTo>
                    <a:pt x="101" y="358"/>
                  </a:lnTo>
                  <a:lnTo>
                    <a:pt x="101" y="353"/>
                  </a:lnTo>
                  <a:lnTo>
                    <a:pt x="101" y="353"/>
                  </a:lnTo>
                  <a:lnTo>
                    <a:pt x="101" y="353"/>
                  </a:lnTo>
                  <a:lnTo>
                    <a:pt x="101" y="348"/>
                  </a:lnTo>
                  <a:lnTo>
                    <a:pt x="101" y="348"/>
                  </a:lnTo>
                  <a:lnTo>
                    <a:pt x="106" y="343"/>
                  </a:lnTo>
                  <a:lnTo>
                    <a:pt x="106" y="343"/>
                  </a:lnTo>
                  <a:lnTo>
                    <a:pt x="106" y="343"/>
                  </a:lnTo>
                  <a:lnTo>
                    <a:pt x="106" y="338"/>
                  </a:lnTo>
                  <a:lnTo>
                    <a:pt x="106" y="338"/>
                  </a:lnTo>
                  <a:lnTo>
                    <a:pt x="106" y="338"/>
                  </a:lnTo>
                  <a:lnTo>
                    <a:pt x="106" y="338"/>
                  </a:lnTo>
                  <a:lnTo>
                    <a:pt x="106" y="338"/>
                  </a:lnTo>
                  <a:lnTo>
                    <a:pt x="101" y="338"/>
                  </a:lnTo>
                  <a:lnTo>
                    <a:pt x="101" y="338"/>
                  </a:lnTo>
                  <a:lnTo>
                    <a:pt x="97" y="338"/>
                  </a:lnTo>
                  <a:lnTo>
                    <a:pt x="92" y="338"/>
                  </a:lnTo>
                  <a:lnTo>
                    <a:pt x="92" y="338"/>
                  </a:lnTo>
                  <a:lnTo>
                    <a:pt x="92" y="334"/>
                  </a:lnTo>
                  <a:lnTo>
                    <a:pt x="92" y="334"/>
                  </a:lnTo>
                  <a:lnTo>
                    <a:pt x="92" y="334"/>
                  </a:lnTo>
                  <a:lnTo>
                    <a:pt x="92" y="329"/>
                  </a:lnTo>
                  <a:lnTo>
                    <a:pt x="92" y="329"/>
                  </a:lnTo>
                  <a:lnTo>
                    <a:pt x="92" y="329"/>
                  </a:lnTo>
                  <a:lnTo>
                    <a:pt x="92" y="329"/>
                  </a:lnTo>
                  <a:lnTo>
                    <a:pt x="92" y="324"/>
                  </a:lnTo>
                  <a:lnTo>
                    <a:pt x="97" y="324"/>
                  </a:lnTo>
                  <a:lnTo>
                    <a:pt x="97" y="324"/>
                  </a:lnTo>
                  <a:lnTo>
                    <a:pt x="97" y="319"/>
                  </a:lnTo>
                  <a:lnTo>
                    <a:pt x="101" y="319"/>
                  </a:lnTo>
                  <a:lnTo>
                    <a:pt x="101" y="319"/>
                  </a:lnTo>
                  <a:lnTo>
                    <a:pt x="101" y="319"/>
                  </a:lnTo>
                  <a:lnTo>
                    <a:pt x="97" y="314"/>
                  </a:lnTo>
                  <a:lnTo>
                    <a:pt x="97" y="314"/>
                  </a:lnTo>
                  <a:lnTo>
                    <a:pt x="97" y="314"/>
                  </a:lnTo>
                  <a:lnTo>
                    <a:pt x="101" y="309"/>
                  </a:lnTo>
                  <a:lnTo>
                    <a:pt x="101" y="309"/>
                  </a:lnTo>
                  <a:lnTo>
                    <a:pt x="101" y="305"/>
                  </a:lnTo>
                  <a:lnTo>
                    <a:pt x="101" y="300"/>
                  </a:lnTo>
                  <a:lnTo>
                    <a:pt x="106" y="295"/>
                  </a:lnTo>
                  <a:lnTo>
                    <a:pt x="106" y="290"/>
                  </a:lnTo>
                  <a:lnTo>
                    <a:pt x="106" y="285"/>
                  </a:lnTo>
                  <a:lnTo>
                    <a:pt x="111" y="285"/>
                  </a:lnTo>
                  <a:lnTo>
                    <a:pt x="111" y="280"/>
                  </a:lnTo>
                  <a:lnTo>
                    <a:pt x="111" y="280"/>
                  </a:lnTo>
                  <a:lnTo>
                    <a:pt x="111" y="276"/>
                  </a:lnTo>
                  <a:lnTo>
                    <a:pt x="116" y="276"/>
                  </a:lnTo>
                  <a:lnTo>
                    <a:pt x="116" y="276"/>
                  </a:lnTo>
                  <a:lnTo>
                    <a:pt x="116" y="276"/>
                  </a:lnTo>
                  <a:lnTo>
                    <a:pt x="121" y="276"/>
                  </a:lnTo>
                  <a:lnTo>
                    <a:pt x="121" y="276"/>
                  </a:lnTo>
                  <a:lnTo>
                    <a:pt x="121" y="276"/>
                  </a:lnTo>
                  <a:lnTo>
                    <a:pt x="126" y="276"/>
                  </a:lnTo>
                  <a:lnTo>
                    <a:pt x="126" y="276"/>
                  </a:lnTo>
                  <a:lnTo>
                    <a:pt x="130" y="276"/>
                  </a:lnTo>
                  <a:lnTo>
                    <a:pt x="130" y="276"/>
                  </a:lnTo>
                  <a:lnTo>
                    <a:pt x="135" y="276"/>
                  </a:lnTo>
                  <a:lnTo>
                    <a:pt x="135" y="276"/>
                  </a:lnTo>
                  <a:lnTo>
                    <a:pt x="135" y="271"/>
                  </a:lnTo>
                  <a:lnTo>
                    <a:pt x="140" y="271"/>
                  </a:lnTo>
                  <a:lnTo>
                    <a:pt x="140" y="271"/>
                  </a:lnTo>
                  <a:lnTo>
                    <a:pt x="140" y="271"/>
                  </a:lnTo>
                  <a:lnTo>
                    <a:pt x="145" y="271"/>
                  </a:lnTo>
                  <a:lnTo>
                    <a:pt x="145" y="271"/>
                  </a:lnTo>
                  <a:lnTo>
                    <a:pt x="145" y="266"/>
                  </a:lnTo>
                  <a:lnTo>
                    <a:pt x="150" y="266"/>
                  </a:lnTo>
                  <a:lnTo>
                    <a:pt x="150" y="266"/>
                  </a:lnTo>
                  <a:lnTo>
                    <a:pt x="150" y="266"/>
                  </a:lnTo>
                  <a:lnTo>
                    <a:pt x="150" y="261"/>
                  </a:lnTo>
                  <a:lnTo>
                    <a:pt x="150" y="261"/>
                  </a:lnTo>
                  <a:lnTo>
                    <a:pt x="150" y="261"/>
                  </a:lnTo>
                  <a:lnTo>
                    <a:pt x="150" y="261"/>
                  </a:lnTo>
                  <a:lnTo>
                    <a:pt x="145" y="256"/>
                  </a:lnTo>
                  <a:lnTo>
                    <a:pt x="145" y="256"/>
                  </a:lnTo>
                  <a:lnTo>
                    <a:pt x="145" y="251"/>
                  </a:lnTo>
                  <a:lnTo>
                    <a:pt x="140" y="251"/>
                  </a:lnTo>
                  <a:lnTo>
                    <a:pt x="140" y="247"/>
                  </a:lnTo>
                  <a:lnTo>
                    <a:pt x="145" y="247"/>
                  </a:lnTo>
                  <a:lnTo>
                    <a:pt x="145" y="242"/>
                  </a:lnTo>
                  <a:lnTo>
                    <a:pt x="145" y="242"/>
                  </a:lnTo>
                  <a:lnTo>
                    <a:pt x="145" y="237"/>
                  </a:lnTo>
                  <a:lnTo>
                    <a:pt x="145" y="237"/>
                  </a:lnTo>
                  <a:lnTo>
                    <a:pt x="145" y="232"/>
                  </a:lnTo>
                  <a:lnTo>
                    <a:pt x="145" y="232"/>
                  </a:lnTo>
                  <a:lnTo>
                    <a:pt x="145" y="232"/>
                  </a:lnTo>
                  <a:lnTo>
                    <a:pt x="145" y="227"/>
                  </a:lnTo>
                  <a:lnTo>
                    <a:pt x="145" y="227"/>
                  </a:lnTo>
                  <a:lnTo>
                    <a:pt x="150" y="227"/>
                  </a:lnTo>
                  <a:lnTo>
                    <a:pt x="150" y="227"/>
                  </a:lnTo>
                  <a:lnTo>
                    <a:pt x="150" y="227"/>
                  </a:lnTo>
                  <a:lnTo>
                    <a:pt x="150" y="227"/>
                  </a:lnTo>
                  <a:lnTo>
                    <a:pt x="155" y="227"/>
                  </a:lnTo>
                  <a:lnTo>
                    <a:pt x="155" y="227"/>
                  </a:lnTo>
                  <a:lnTo>
                    <a:pt x="155" y="227"/>
                  </a:lnTo>
                  <a:lnTo>
                    <a:pt x="155" y="227"/>
                  </a:lnTo>
                  <a:lnTo>
                    <a:pt x="155" y="222"/>
                  </a:lnTo>
                  <a:lnTo>
                    <a:pt x="155" y="222"/>
                  </a:lnTo>
                  <a:lnTo>
                    <a:pt x="155" y="218"/>
                  </a:lnTo>
                  <a:lnTo>
                    <a:pt x="155" y="218"/>
                  </a:lnTo>
                  <a:lnTo>
                    <a:pt x="155" y="218"/>
                  </a:lnTo>
                  <a:lnTo>
                    <a:pt x="155" y="218"/>
                  </a:lnTo>
                  <a:lnTo>
                    <a:pt x="155" y="218"/>
                  </a:lnTo>
                  <a:lnTo>
                    <a:pt x="150" y="218"/>
                  </a:lnTo>
                  <a:lnTo>
                    <a:pt x="150" y="218"/>
                  </a:lnTo>
                  <a:lnTo>
                    <a:pt x="150" y="218"/>
                  </a:lnTo>
                  <a:lnTo>
                    <a:pt x="155" y="218"/>
                  </a:lnTo>
                  <a:lnTo>
                    <a:pt x="155" y="218"/>
                  </a:lnTo>
                  <a:lnTo>
                    <a:pt x="155" y="218"/>
                  </a:lnTo>
                  <a:lnTo>
                    <a:pt x="160" y="213"/>
                  </a:lnTo>
                  <a:lnTo>
                    <a:pt x="160" y="213"/>
                  </a:lnTo>
                  <a:lnTo>
                    <a:pt x="160" y="213"/>
                  </a:lnTo>
                  <a:lnTo>
                    <a:pt x="160" y="213"/>
                  </a:lnTo>
                  <a:lnTo>
                    <a:pt x="160" y="208"/>
                  </a:lnTo>
                  <a:lnTo>
                    <a:pt x="160" y="208"/>
                  </a:lnTo>
                  <a:lnTo>
                    <a:pt x="160" y="203"/>
                  </a:lnTo>
                  <a:lnTo>
                    <a:pt x="160" y="203"/>
                  </a:lnTo>
                  <a:lnTo>
                    <a:pt x="160" y="198"/>
                  </a:lnTo>
                  <a:lnTo>
                    <a:pt x="160" y="198"/>
                  </a:lnTo>
                  <a:lnTo>
                    <a:pt x="160" y="193"/>
                  </a:lnTo>
                  <a:lnTo>
                    <a:pt x="160" y="193"/>
                  </a:lnTo>
                  <a:lnTo>
                    <a:pt x="160" y="193"/>
                  </a:lnTo>
                  <a:lnTo>
                    <a:pt x="160" y="189"/>
                  </a:lnTo>
                  <a:lnTo>
                    <a:pt x="160" y="189"/>
                  </a:lnTo>
                  <a:lnTo>
                    <a:pt x="160" y="189"/>
                  </a:lnTo>
                  <a:lnTo>
                    <a:pt x="160" y="184"/>
                  </a:lnTo>
                  <a:lnTo>
                    <a:pt x="160" y="184"/>
                  </a:lnTo>
                  <a:lnTo>
                    <a:pt x="160" y="184"/>
                  </a:lnTo>
                  <a:lnTo>
                    <a:pt x="160" y="179"/>
                  </a:lnTo>
                  <a:lnTo>
                    <a:pt x="160" y="179"/>
                  </a:lnTo>
                  <a:lnTo>
                    <a:pt x="160" y="174"/>
                  </a:lnTo>
                  <a:lnTo>
                    <a:pt x="164" y="174"/>
                  </a:lnTo>
                  <a:lnTo>
                    <a:pt x="164" y="174"/>
                  </a:lnTo>
                  <a:lnTo>
                    <a:pt x="164" y="169"/>
                  </a:lnTo>
                  <a:lnTo>
                    <a:pt x="164" y="169"/>
                  </a:lnTo>
                  <a:lnTo>
                    <a:pt x="164" y="169"/>
                  </a:lnTo>
                  <a:lnTo>
                    <a:pt x="164" y="169"/>
                  </a:lnTo>
                  <a:lnTo>
                    <a:pt x="164" y="164"/>
                  </a:lnTo>
                  <a:lnTo>
                    <a:pt x="164" y="164"/>
                  </a:lnTo>
                  <a:lnTo>
                    <a:pt x="164" y="164"/>
                  </a:lnTo>
                  <a:lnTo>
                    <a:pt x="164" y="164"/>
                  </a:lnTo>
                  <a:lnTo>
                    <a:pt x="164" y="160"/>
                  </a:lnTo>
                  <a:lnTo>
                    <a:pt x="169" y="160"/>
                  </a:lnTo>
                  <a:lnTo>
                    <a:pt x="169" y="160"/>
                  </a:lnTo>
                  <a:lnTo>
                    <a:pt x="169" y="155"/>
                  </a:lnTo>
                  <a:lnTo>
                    <a:pt x="169" y="155"/>
                  </a:lnTo>
                  <a:lnTo>
                    <a:pt x="169" y="155"/>
                  </a:lnTo>
                  <a:lnTo>
                    <a:pt x="169" y="155"/>
                  </a:lnTo>
                  <a:lnTo>
                    <a:pt x="169" y="150"/>
                  </a:lnTo>
                  <a:lnTo>
                    <a:pt x="174" y="150"/>
                  </a:lnTo>
                  <a:lnTo>
                    <a:pt x="174" y="150"/>
                  </a:lnTo>
                  <a:lnTo>
                    <a:pt x="174" y="150"/>
                  </a:lnTo>
                  <a:lnTo>
                    <a:pt x="174" y="150"/>
                  </a:lnTo>
                  <a:lnTo>
                    <a:pt x="174" y="150"/>
                  </a:lnTo>
                  <a:lnTo>
                    <a:pt x="174" y="150"/>
                  </a:lnTo>
                  <a:lnTo>
                    <a:pt x="174" y="145"/>
                  </a:lnTo>
                  <a:lnTo>
                    <a:pt x="174" y="145"/>
                  </a:lnTo>
                  <a:lnTo>
                    <a:pt x="174" y="145"/>
                  </a:lnTo>
                  <a:lnTo>
                    <a:pt x="174" y="145"/>
                  </a:lnTo>
                  <a:lnTo>
                    <a:pt x="179" y="145"/>
                  </a:lnTo>
                  <a:lnTo>
                    <a:pt x="179" y="140"/>
                  </a:lnTo>
                  <a:lnTo>
                    <a:pt x="179" y="140"/>
                  </a:lnTo>
                  <a:lnTo>
                    <a:pt x="184" y="140"/>
                  </a:lnTo>
                  <a:lnTo>
                    <a:pt x="184" y="140"/>
                  </a:lnTo>
                  <a:lnTo>
                    <a:pt x="184" y="140"/>
                  </a:lnTo>
                  <a:lnTo>
                    <a:pt x="184" y="140"/>
                  </a:lnTo>
                  <a:lnTo>
                    <a:pt x="184" y="140"/>
                  </a:lnTo>
                  <a:lnTo>
                    <a:pt x="189" y="135"/>
                  </a:lnTo>
                  <a:lnTo>
                    <a:pt x="189" y="130"/>
                  </a:lnTo>
                  <a:lnTo>
                    <a:pt x="189" y="130"/>
                  </a:lnTo>
                  <a:lnTo>
                    <a:pt x="193" y="130"/>
                  </a:lnTo>
                  <a:lnTo>
                    <a:pt x="193" y="130"/>
                  </a:lnTo>
                  <a:lnTo>
                    <a:pt x="193" y="130"/>
                  </a:lnTo>
                  <a:lnTo>
                    <a:pt x="198" y="130"/>
                  </a:lnTo>
                  <a:lnTo>
                    <a:pt x="198" y="130"/>
                  </a:lnTo>
                  <a:lnTo>
                    <a:pt x="198" y="126"/>
                  </a:lnTo>
                  <a:lnTo>
                    <a:pt x="198" y="126"/>
                  </a:lnTo>
                  <a:lnTo>
                    <a:pt x="203" y="126"/>
                  </a:lnTo>
                  <a:lnTo>
                    <a:pt x="203" y="121"/>
                  </a:lnTo>
                  <a:lnTo>
                    <a:pt x="203" y="121"/>
                  </a:lnTo>
                  <a:lnTo>
                    <a:pt x="203" y="121"/>
                  </a:lnTo>
                  <a:lnTo>
                    <a:pt x="203" y="116"/>
                  </a:lnTo>
                  <a:lnTo>
                    <a:pt x="203" y="116"/>
                  </a:lnTo>
                  <a:lnTo>
                    <a:pt x="208" y="116"/>
                  </a:lnTo>
                  <a:lnTo>
                    <a:pt x="208" y="116"/>
                  </a:lnTo>
                  <a:lnTo>
                    <a:pt x="208" y="116"/>
                  </a:lnTo>
                  <a:lnTo>
                    <a:pt x="208" y="116"/>
                  </a:lnTo>
                  <a:lnTo>
                    <a:pt x="208" y="116"/>
                  </a:lnTo>
                  <a:lnTo>
                    <a:pt x="208" y="116"/>
                  </a:lnTo>
                  <a:lnTo>
                    <a:pt x="208" y="111"/>
                  </a:lnTo>
                  <a:lnTo>
                    <a:pt x="208" y="111"/>
                  </a:lnTo>
                  <a:lnTo>
                    <a:pt x="208" y="111"/>
                  </a:lnTo>
                  <a:lnTo>
                    <a:pt x="213" y="111"/>
                  </a:lnTo>
                  <a:lnTo>
                    <a:pt x="213" y="111"/>
                  </a:lnTo>
                  <a:lnTo>
                    <a:pt x="213" y="111"/>
                  </a:lnTo>
                  <a:lnTo>
                    <a:pt x="213" y="111"/>
                  </a:lnTo>
                  <a:lnTo>
                    <a:pt x="213" y="111"/>
                  </a:lnTo>
                  <a:lnTo>
                    <a:pt x="218" y="111"/>
                  </a:lnTo>
                  <a:lnTo>
                    <a:pt x="218" y="111"/>
                  </a:lnTo>
                  <a:lnTo>
                    <a:pt x="218" y="111"/>
                  </a:lnTo>
                  <a:lnTo>
                    <a:pt x="218" y="111"/>
                  </a:lnTo>
                  <a:lnTo>
                    <a:pt x="218" y="111"/>
                  </a:lnTo>
                  <a:lnTo>
                    <a:pt x="218" y="111"/>
                  </a:lnTo>
                  <a:lnTo>
                    <a:pt x="213" y="106"/>
                  </a:lnTo>
                  <a:lnTo>
                    <a:pt x="213" y="106"/>
                  </a:lnTo>
                  <a:lnTo>
                    <a:pt x="208" y="106"/>
                  </a:lnTo>
                  <a:lnTo>
                    <a:pt x="208" y="106"/>
                  </a:lnTo>
                  <a:lnTo>
                    <a:pt x="208" y="106"/>
                  </a:lnTo>
                  <a:lnTo>
                    <a:pt x="203" y="101"/>
                  </a:lnTo>
                  <a:lnTo>
                    <a:pt x="203" y="101"/>
                  </a:lnTo>
                  <a:lnTo>
                    <a:pt x="208" y="101"/>
                  </a:lnTo>
                  <a:lnTo>
                    <a:pt x="208" y="101"/>
                  </a:lnTo>
                  <a:lnTo>
                    <a:pt x="208" y="97"/>
                  </a:lnTo>
                  <a:lnTo>
                    <a:pt x="208" y="97"/>
                  </a:lnTo>
                  <a:lnTo>
                    <a:pt x="213" y="101"/>
                  </a:lnTo>
                  <a:lnTo>
                    <a:pt x="213" y="101"/>
                  </a:lnTo>
                  <a:lnTo>
                    <a:pt x="218" y="101"/>
                  </a:lnTo>
                  <a:lnTo>
                    <a:pt x="218" y="97"/>
                  </a:lnTo>
                  <a:lnTo>
                    <a:pt x="222" y="97"/>
                  </a:lnTo>
                  <a:lnTo>
                    <a:pt x="222" y="97"/>
                  </a:lnTo>
                  <a:lnTo>
                    <a:pt x="222" y="92"/>
                  </a:lnTo>
                  <a:lnTo>
                    <a:pt x="222" y="92"/>
                  </a:lnTo>
                  <a:lnTo>
                    <a:pt x="222" y="92"/>
                  </a:lnTo>
                  <a:lnTo>
                    <a:pt x="222" y="92"/>
                  </a:lnTo>
                  <a:lnTo>
                    <a:pt x="222" y="92"/>
                  </a:lnTo>
                  <a:lnTo>
                    <a:pt x="222" y="92"/>
                  </a:lnTo>
                  <a:lnTo>
                    <a:pt x="227" y="87"/>
                  </a:lnTo>
                  <a:lnTo>
                    <a:pt x="227" y="87"/>
                  </a:lnTo>
                  <a:lnTo>
                    <a:pt x="227" y="87"/>
                  </a:lnTo>
                  <a:lnTo>
                    <a:pt x="222" y="87"/>
                  </a:lnTo>
                  <a:lnTo>
                    <a:pt x="222" y="87"/>
                  </a:lnTo>
                  <a:lnTo>
                    <a:pt x="222" y="82"/>
                  </a:lnTo>
                  <a:lnTo>
                    <a:pt x="222" y="82"/>
                  </a:lnTo>
                  <a:lnTo>
                    <a:pt x="227" y="82"/>
                  </a:lnTo>
                  <a:lnTo>
                    <a:pt x="227" y="82"/>
                  </a:lnTo>
                  <a:lnTo>
                    <a:pt x="227" y="77"/>
                  </a:lnTo>
                  <a:lnTo>
                    <a:pt x="227" y="77"/>
                  </a:lnTo>
                  <a:lnTo>
                    <a:pt x="227" y="77"/>
                  </a:lnTo>
                  <a:lnTo>
                    <a:pt x="227" y="77"/>
                  </a:lnTo>
                  <a:lnTo>
                    <a:pt x="227" y="77"/>
                  </a:lnTo>
                  <a:lnTo>
                    <a:pt x="227" y="72"/>
                  </a:lnTo>
                  <a:lnTo>
                    <a:pt x="227" y="72"/>
                  </a:lnTo>
                  <a:lnTo>
                    <a:pt x="227" y="72"/>
                  </a:lnTo>
                  <a:lnTo>
                    <a:pt x="227" y="72"/>
                  </a:lnTo>
                  <a:lnTo>
                    <a:pt x="227" y="72"/>
                  </a:lnTo>
                  <a:lnTo>
                    <a:pt x="227" y="68"/>
                  </a:lnTo>
                  <a:lnTo>
                    <a:pt x="227" y="68"/>
                  </a:lnTo>
                  <a:lnTo>
                    <a:pt x="227" y="63"/>
                  </a:lnTo>
                  <a:lnTo>
                    <a:pt x="227" y="63"/>
                  </a:lnTo>
                  <a:lnTo>
                    <a:pt x="227" y="63"/>
                  </a:lnTo>
                  <a:lnTo>
                    <a:pt x="227" y="58"/>
                  </a:lnTo>
                  <a:lnTo>
                    <a:pt x="232" y="58"/>
                  </a:lnTo>
                  <a:lnTo>
                    <a:pt x="232" y="58"/>
                  </a:lnTo>
                  <a:lnTo>
                    <a:pt x="232" y="58"/>
                  </a:lnTo>
                  <a:lnTo>
                    <a:pt x="237" y="53"/>
                  </a:lnTo>
                  <a:lnTo>
                    <a:pt x="242" y="53"/>
                  </a:lnTo>
                  <a:lnTo>
                    <a:pt x="242" y="48"/>
                  </a:lnTo>
                  <a:lnTo>
                    <a:pt x="242" y="48"/>
                  </a:lnTo>
                  <a:lnTo>
                    <a:pt x="247" y="48"/>
                  </a:lnTo>
                  <a:lnTo>
                    <a:pt x="247" y="48"/>
                  </a:lnTo>
                  <a:lnTo>
                    <a:pt x="247" y="48"/>
                  </a:lnTo>
                  <a:lnTo>
                    <a:pt x="247" y="48"/>
                  </a:lnTo>
                  <a:lnTo>
                    <a:pt x="251" y="48"/>
                  </a:lnTo>
                  <a:lnTo>
                    <a:pt x="251" y="43"/>
                  </a:lnTo>
                  <a:lnTo>
                    <a:pt x="251" y="43"/>
                  </a:lnTo>
                  <a:lnTo>
                    <a:pt x="251" y="43"/>
                  </a:lnTo>
                  <a:lnTo>
                    <a:pt x="251" y="43"/>
                  </a:lnTo>
                  <a:lnTo>
                    <a:pt x="256" y="43"/>
                  </a:lnTo>
                  <a:lnTo>
                    <a:pt x="256" y="43"/>
                  </a:lnTo>
                  <a:lnTo>
                    <a:pt x="261" y="43"/>
                  </a:lnTo>
                  <a:lnTo>
                    <a:pt x="261" y="39"/>
                  </a:lnTo>
                  <a:lnTo>
                    <a:pt x="261" y="39"/>
                  </a:lnTo>
                  <a:lnTo>
                    <a:pt x="261" y="34"/>
                  </a:lnTo>
                  <a:lnTo>
                    <a:pt x="261" y="34"/>
                  </a:lnTo>
                  <a:lnTo>
                    <a:pt x="261" y="29"/>
                  </a:lnTo>
                  <a:lnTo>
                    <a:pt x="266" y="29"/>
                  </a:lnTo>
                  <a:lnTo>
                    <a:pt x="266" y="29"/>
                  </a:lnTo>
                  <a:lnTo>
                    <a:pt x="266" y="29"/>
                  </a:lnTo>
                  <a:lnTo>
                    <a:pt x="266" y="29"/>
                  </a:lnTo>
                  <a:lnTo>
                    <a:pt x="266" y="29"/>
                  </a:lnTo>
                  <a:lnTo>
                    <a:pt x="271" y="29"/>
                  </a:lnTo>
                  <a:lnTo>
                    <a:pt x="271" y="29"/>
                  </a:lnTo>
                  <a:lnTo>
                    <a:pt x="271" y="29"/>
                  </a:lnTo>
                  <a:lnTo>
                    <a:pt x="271" y="29"/>
                  </a:lnTo>
                  <a:lnTo>
                    <a:pt x="271" y="29"/>
                  </a:lnTo>
                  <a:lnTo>
                    <a:pt x="271" y="29"/>
                  </a:lnTo>
                  <a:lnTo>
                    <a:pt x="271" y="29"/>
                  </a:lnTo>
                  <a:lnTo>
                    <a:pt x="271" y="29"/>
                  </a:lnTo>
                  <a:lnTo>
                    <a:pt x="271" y="24"/>
                  </a:lnTo>
                  <a:lnTo>
                    <a:pt x="276" y="24"/>
                  </a:lnTo>
                  <a:lnTo>
                    <a:pt x="276" y="24"/>
                  </a:lnTo>
                  <a:lnTo>
                    <a:pt x="276" y="24"/>
                  </a:lnTo>
                  <a:lnTo>
                    <a:pt x="276" y="24"/>
                  </a:lnTo>
                  <a:lnTo>
                    <a:pt x="276" y="24"/>
                  </a:lnTo>
                  <a:lnTo>
                    <a:pt x="276" y="24"/>
                  </a:lnTo>
                  <a:lnTo>
                    <a:pt x="276" y="24"/>
                  </a:lnTo>
                  <a:lnTo>
                    <a:pt x="276" y="24"/>
                  </a:lnTo>
                  <a:lnTo>
                    <a:pt x="276" y="24"/>
                  </a:lnTo>
                  <a:lnTo>
                    <a:pt x="271" y="24"/>
                  </a:lnTo>
                  <a:lnTo>
                    <a:pt x="266" y="24"/>
                  </a:lnTo>
                  <a:lnTo>
                    <a:pt x="266" y="24"/>
                  </a:lnTo>
                  <a:lnTo>
                    <a:pt x="266" y="24"/>
                  </a:lnTo>
                  <a:lnTo>
                    <a:pt x="261" y="19"/>
                  </a:lnTo>
                  <a:lnTo>
                    <a:pt x="261" y="19"/>
                  </a:lnTo>
                  <a:lnTo>
                    <a:pt x="261" y="19"/>
                  </a:lnTo>
                  <a:lnTo>
                    <a:pt x="256" y="19"/>
                  </a:lnTo>
                  <a:lnTo>
                    <a:pt x="256" y="14"/>
                  </a:lnTo>
                  <a:lnTo>
                    <a:pt x="256" y="14"/>
                  </a:lnTo>
                  <a:lnTo>
                    <a:pt x="256" y="14"/>
                  </a:lnTo>
                  <a:lnTo>
                    <a:pt x="261" y="10"/>
                  </a:lnTo>
                  <a:lnTo>
                    <a:pt x="261" y="10"/>
                  </a:lnTo>
                  <a:lnTo>
                    <a:pt x="261" y="10"/>
                  </a:lnTo>
                  <a:lnTo>
                    <a:pt x="261" y="10"/>
                  </a:lnTo>
                  <a:lnTo>
                    <a:pt x="261" y="10"/>
                  </a:lnTo>
                  <a:lnTo>
                    <a:pt x="261" y="14"/>
                  </a:lnTo>
                  <a:lnTo>
                    <a:pt x="266" y="14"/>
                  </a:lnTo>
                  <a:lnTo>
                    <a:pt x="266" y="14"/>
                  </a:lnTo>
                  <a:lnTo>
                    <a:pt x="266" y="19"/>
                  </a:lnTo>
                  <a:lnTo>
                    <a:pt x="266" y="19"/>
                  </a:lnTo>
                  <a:lnTo>
                    <a:pt x="266" y="19"/>
                  </a:lnTo>
                  <a:lnTo>
                    <a:pt x="266" y="19"/>
                  </a:lnTo>
                  <a:lnTo>
                    <a:pt x="271" y="19"/>
                  </a:lnTo>
                  <a:lnTo>
                    <a:pt x="271" y="19"/>
                  </a:lnTo>
                  <a:lnTo>
                    <a:pt x="271" y="19"/>
                  </a:lnTo>
                  <a:lnTo>
                    <a:pt x="276" y="19"/>
                  </a:lnTo>
                  <a:lnTo>
                    <a:pt x="276" y="14"/>
                  </a:lnTo>
                  <a:lnTo>
                    <a:pt x="276" y="14"/>
                  </a:lnTo>
                  <a:lnTo>
                    <a:pt x="276" y="14"/>
                  </a:lnTo>
                  <a:lnTo>
                    <a:pt x="276" y="14"/>
                  </a:lnTo>
                  <a:lnTo>
                    <a:pt x="276" y="10"/>
                  </a:lnTo>
                  <a:lnTo>
                    <a:pt x="276" y="10"/>
                  </a:lnTo>
                  <a:lnTo>
                    <a:pt x="276" y="10"/>
                  </a:lnTo>
                  <a:lnTo>
                    <a:pt x="276" y="5"/>
                  </a:lnTo>
                  <a:lnTo>
                    <a:pt x="276" y="5"/>
                  </a:lnTo>
                  <a:lnTo>
                    <a:pt x="276" y="5"/>
                  </a:lnTo>
                  <a:lnTo>
                    <a:pt x="281" y="5"/>
                  </a:lnTo>
                  <a:lnTo>
                    <a:pt x="281" y="0"/>
                  </a:lnTo>
                  <a:lnTo>
                    <a:pt x="281" y="0"/>
                  </a:lnTo>
                  <a:lnTo>
                    <a:pt x="285" y="0"/>
                  </a:lnTo>
                  <a:lnTo>
                    <a:pt x="285" y="0"/>
                  </a:lnTo>
                  <a:lnTo>
                    <a:pt x="285" y="0"/>
                  </a:lnTo>
                  <a:lnTo>
                    <a:pt x="285" y="5"/>
                  </a:lnTo>
                  <a:lnTo>
                    <a:pt x="290" y="5"/>
                  </a:lnTo>
                  <a:lnTo>
                    <a:pt x="295" y="5"/>
                  </a:lnTo>
                  <a:lnTo>
                    <a:pt x="295" y="5"/>
                  </a:lnTo>
                  <a:lnTo>
                    <a:pt x="295" y="5"/>
                  </a:lnTo>
                  <a:lnTo>
                    <a:pt x="300" y="10"/>
                  </a:lnTo>
                  <a:lnTo>
                    <a:pt x="300" y="10"/>
                  </a:lnTo>
                  <a:lnTo>
                    <a:pt x="300" y="10"/>
                  </a:lnTo>
                  <a:lnTo>
                    <a:pt x="300" y="10"/>
                  </a:lnTo>
                  <a:lnTo>
                    <a:pt x="300" y="10"/>
                  </a:lnTo>
                  <a:lnTo>
                    <a:pt x="305" y="10"/>
                  </a:lnTo>
                  <a:lnTo>
                    <a:pt x="305" y="10"/>
                  </a:lnTo>
                  <a:lnTo>
                    <a:pt x="305" y="10"/>
                  </a:lnTo>
                  <a:lnTo>
                    <a:pt x="305" y="14"/>
                  </a:lnTo>
                  <a:lnTo>
                    <a:pt x="305" y="14"/>
                  </a:lnTo>
                  <a:lnTo>
                    <a:pt x="310" y="14"/>
                  </a:lnTo>
                  <a:lnTo>
                    <a:pt x="310" y="14"/>
                  </a:lnTo>
                  <a:lnTo>
                    <a:pt x="310" y="14"/>
                  </a:lnTo>
                  <a:lnTo>
                    <a:pt x="310" y="14"/>
                  </a:lnTo>
                  <a:lnTo>
                    <a:pt x="310" y="14"/>
                  </a:lnTo>
                  <a:lnTo>
                    <a:pt x="314" y="14"/>
                  </a:lnTo>
                  <a:lnTo>
                    <a:pt x="314" y="14"/>
                  </a:lnTo>
                  <a:lnTo>
                    <a:pt x="314" y="14"/>
                  </a:lnTo>
                  <a:lnTo>
                    <a:pt x="314" y="14"/>
                  </a:lnTo>
                  <a:lnTo>
                    <a:pt x="314" y="14"/>
                  </a:lnTo>
                  <a:lnTo>
                    <a:pt x="319" y="14"/>
                  </a:lnTo>
                  <a:lnTo>
                    <a:pt x="319" y="14"/>
                  </a:lnTo>
                  <a:lnTo>
                    <a:pt x="319" y="14"/>
                  </a:lnTo>
                  <a:lnTo>
                    <a:pt x="319" y="14"/>
                  </a:lnTo>
                  <a:lnTo>
                    <a:pt x="319" y="14"/>
                  </a:lnTo>
                  <a:lnTo>
                    <a:pt x="319" y="14"/>
                  </a:lnTo>
                  <a:lnTo>
                    <a:pt x="319" y="14"/>
                  </a:lnTo>
                  <a:lnTo>
                    <a:pt x="319" y="14"/>
                  </a:lnTo>
                  <a:lnTo>
                    <a:pt x="319" y="14"/>
                  </a:lnTo>
                  <a:lnTo>
                    <a:pt x="319" y="14"/>
                  </a:lnTo>
                  <a:lnTo>
                    <a:pt x="324" y="14"/>
                  </a:lnTo>
                  <a:lnTo>
                    <a:pt x="324" y="14"/>
                  </a:lnTo>
                  <a:lnTo>
                    <a:pt x="324" y="14"/>
                  </a:lnTo>
                  <a:lnTo>
                    <a:pt x="324" y="14"/>
                  </a:lnTo>
                  <a:lnTo>
                    <a:pt x="324" y="14"/>
                  </a:lnTo>
                  <a:lnTo>
                    <a:pt x="324" y="14"/>
                  </a:lnTo>
                  <a:lnTo>
                    <a:pt x="329" y="14"/>
                  </a:lnTo>
                  <a:lnTo>
                    <a:pt x="329" y="14"/>
                  </a:lnTo>
                  <a:lnTo>
                    <a:pt x="329" y="14"/>
                  </a:lnTo>
                  <a:lnTo>
                    <a:pt x="329" y="14"/>
                  </a:lnTo>
                  <a:lnTo>
                    <a:pt x="329" y="14"/>
                  </a:lnTo>
                  <a:lnTo>
                    <a:pt x="329" y="14"/>
                  </a:lnTo>
                  <a:lnTo>
                    <a:pt x="334" y="14"/>
                  </a:lnTo>
                  <a:lnTo>
                    <a:pt x="334" y="19"/>
                  </a:lnTo>
                  <a:lnTo>
                    <a:pt x="334" y="19"/>
                  </a:lnTo>
                  <a:lnTo>
                    <a:pt x="334" y="19"/>
                  </a:lnTo>
                  <a:lnTo>
                    <a:pt x="334" y="19"/>
                  </a:lnTo>
                  <a:lnTo>
                    <a:pt x="334" y="19"/>
                  </a:lnTo>
                  <a:lnTo>
                    <a:pt x="334" y="19"/>
                  </a:lnTo>
                  <a:lnTo>
                    <a:pt x="339" y="24"/>
                  </a:lnTo>
                  <a:lnTo>
                    <a:pt x="339" y="24"/>
                  </a:lnTo>
                  <a:lnTo>
                    <a:pt x="339" y="24"/>
                  </a:lnTo>
                  <a:lnTo>
                    <a:pt x="339" y="24"/>
                  </a:lnTo>
                  <a:lnTo>
                    <a:pt x="339" y="24"/>
                  </a:lnTo>
                  <a:lnTo>
                    <a:pt x="339" y="24"/>
                  </a:lnTo>
                  <a:lnTo>
                    <a:pt x="339" y="24"/>
                  </a:lnTo>
                  <a:lnTo>
                    <a:pt x="339" y="24"/>
                  </a:lnTo>
                  <a:lnTo>
                    <a:pt x="339" y="24"/>
                  </a:lnTo>
                  <a:lnTo>
                    <a:pt x="343" y="24"/>
                  </a:lnTo>
                  <a:lnTo>
                    <a:pt x="343" y="24"/>
                  </a:lnTo>
                  <a:lnTo>
                    <a:pt x="343" y="24"/>
                  </a:lnTo>
                  <a:lnTo>
                    <a:pt x="343" y="24"/>
                  </a:lnTo>
                  <a:lnTo>
                    <a:pt x="343" y="24"/>
                  </a:lnTo>
                  <a:lnTo>
                    <a:pt x="343" y="24"/>
                  </a:lnTo>
                  <a:lnTo>
                    <a:pt x="343" y="24"/>
                  </a:lnTo>
                  <a:lnTo>
                    <a:pt x="343" y="24"/>
                  </a:lnTo>
                  <a:lnTo>
                    <a:pt x="343" y="24"/>
                  </a:lnTo>
                  <a:lnTo>
                    <a:pt x="343" y="24"/>
                  </a:lnTo>
                  <a:lnTo>
                    <a:pt x="343" y="24"/>
                  </a:lnTo>
                  <a:lnTo>
                    <a:pt x="348" y="24"/>
                  </a:lnTo>
                  <a:lnTo>
                    <a:pt x="348" y="24"/>
                  </a:lnTo>
                  <a:lnTo>
                    <a:pt x="348" y="24"/>
                  </a:lnTo>
                  <a:lnTo>
                    <a:pt x="348" y="24"/>
                  </a:lnTo>
                  <a:lnTo>
                    <a:pt x="348" y="29"/>
                  </a:lnTo>
                  <a:lnTo>
                    <a:pt x="353" y="29"/>
                  </a:lnTo>
                  <a:lnTo>
                    <a:pt x="353" y="29"/>
                  </a:lnTo>
                  <a:lnTo>
                    <a:pt x="353" y="29"/>
                  </a:lnTo>
                  <a:lnTo>
                    <a:pt x="353" y="29"/>
                  </a:lnTo>
                  <a:lnTo>
                    <a:pt x="358" y="29"/>
                  </a:lnTo>
                  <a:lnTo>
                    <a:pt x="358" y="29"/>
                  </a:lnTo>
                  <a:lnTo>
                    <a:pt x="358" y="29"/>
                  </a:lnTo>
                  <a:lnTo>
                    <a:pt x="358" y="29"/>
                  </a:lnTo>
                  <a:lnTo>
                    <a:pt x="358" y="29"/>
                  </a:lnTo>
                  <a:lnTo>
                    <a:pt x="358" y="29"/>
                  </a:lnTo>
                  <a:lnTo>
                    <a:pt x="358" y="34"/>
                  </a:lnTo>
                  <a:lnTo>
                    <a:pt x="353" y="34"/>
                  </a:lnTo>
                  <a:lnTo>
                    <a:pt x="353" y="34"/>
                  </a:lnTo>
                  <a:lnTo>
                    <a:pt x="353" y="34"/>
                  </a:lnTo>
                  <a:lnTo>
                    <a:pt x="353" y="34"/>
                  </a:lnTo>
                  <a:lnTo>
                    <a:pt x="353" y="34"/>
                  </a:lnTo>
                  <a:lnTo>
                    <a:pt x="353" y="39"/>
                  </a:lnTo>
                  <a:lnTo>
                    <a:pt x="358" y="39"/>
                  </a:lnTo>
                  <a:lnTo>
                    <a:pt x="358" y="39"/>
                  </a:lnTo>
                  <a:lnTo>
                    <a:pt x="358" y="39"/>
                  </a:lnTo>
                  <a:lnTo>
                    <a:pt x="363" y="39"/>
                  </a:lnTo>
                  <a:lnTo>
                    <a:pt x="363" y="39"/>
                  </a:lnTo>
                  <a:lnTo>
                    <a:pt x="363" y="43"/>
                  </a:lnTo>
                  <a:lnTo>
                    <a:pt x="368" y="43"/>
                  </a:lnTo>
                  <a:lnTo>
                    <a:pt x="363" y="43"/>
                  </a:lnTo>
                  <a:lnTo>
                    <a:pt x="363" y="43"/>
                  </a:lnTo>
                  <a:lnTo>
                    <a:pt x="363" y="43"/>
                  </a:lnTo>
                  <a:lnTo>
                    <a:pt x="363" y="43"/>
                  </a:lnTo>
                  <a:lnTo>
                    <a:pt x="363" y="48"/>
                  </a:lnTo>
                  <a:lnTo>
                    <a:pt x="363" y="48"/>
                  </a:lnTo>
                  <a:lnTo>
                    <a:pt x="363" y="48"/>
                  </a:lnTo>
                  <a:lnTo>
                    <a:pt x="363" y="48"/>
                  </a:lnTo>
                  <a:lnTo>
                    <a:pt x="363" y="53"/>
                  </a:lnTo>
                  <a:lnTo>
                    <a:pt x="368" y="53"/>
                  </a:lnTo>
                  <a:lnTo>
                    <a:pt x="368" y="53"/>
                  </a:lnTo>
                  <a:lnTo>
                    <a:pt x="372" y="58"/>
                  </a:lnTo>
                  <a:lnTo>
                    <a:pt x="372" y="58"/>
                  </a:lnTo>
                  <a:lnTo>
                    <a:pt x="372" y="58"/>
                  </a:lnTo>
                  <a:lnTo>
                    <a:pt x="377" y="58"/>
                  </a:lnTo>
                  <a:lnTo>
                    <a:pt x="377" y="58"/>
                  </a:lnTo>
                  <a:lnTo>
                    <a:pt x="377" y="58"/>
                  </a:lnTo>
                  <a:lnTo>
                    <a:pt x="377" y="58"/>
                  </a:lnTo>
                  <a:lnTo>
                    <a:pt x="377" y="58"/>
                  </a:lnTo>
                  <a:lnTo>
                    <a:pt x="377" y="58"/>
                  </a:lnTo>
                  <a:lnTo>
                    <a:pt x="377" y="58"/>
                  </a:lnTo>
                  <a:lnTo>
                    <a:pt x="377" y="58"/>
                  </a:lnTo>
                  <a:lnTo>
                    <a:pt x="377" y="58"/>
                  </a:lnTo>
                  <a:lnTo>
                    <a:pt x="382" y="58"/>
                  </a:lnTo>
                  <a:lnTo>
                    <a:pt x="382" y="58"/>
                  </a:lnTo>
                  <a:lnTo>
                    <a:pt x="382" y="58"/>
                  </a:lnTo>
                  <a:lnTo>
                    <a:pt x="382" y="58"/>
                  </a:lnTo>
                  <a:lnTo>
                    <a:pt x="382" y="58"/>
                  </a:lnTo>
                  <a:lnTo>
                    <a:pt x="382" y="58"/>
                  </a:lnTo>
                  <a:lnTo>
                    <a:pt x="382" y="58"/>
                  </a:lnTo>
                  <a:lnTo>
                    <a:pt x="382" y="58"/>
                  </a:lnTo>
                  <a:lnTo>
                    <a:pt x="382" y="63"/>
                  </a:lnTo>
                  <a:lnTo>
                    <a:pt x="382" y="63"/>
                  </a:lnTo>
                  <a:lnTo>
                    <a:pt x="382" y="63"/>
                  </a:lnTo>
                  <a:lnTo>
                    <a:pt x="382" y="68"/>
                  </a:lnTo>
                  <a:lnTo>
                    <a:pt x="377" y="68"/>
                  </a:lnTo>
                  <a:lnTo>
                    <a:pt x="377" y="68"/>
                  </a:lnTo>
                  <a:lnTo>
                    <a:pt x="377" y="68"/>
                  </a:lnTo>
                  <a:lnTo>
                    <a:pt x="377" y="72"/>
                  </a:lnTo>
                  <a:lnTo>
                    <a:pt x="377" y="72"/>
                  </a:lnTo>
                  <a:lnTo>
                    <a:pt x="377" y="72"/>
                  </a:lnTo>
                  <a:lnTo>
                    <a:pt x="377" y="77"/>
                  </a:lnTo>
                  <a:lnTo>
                    <a:pt x="377" y="77"/>
                  </a:lnTo>
                  <a:lnTo>
                    <a:pt x="377" y="77"/>
                  </a:lnTo>
                  <a:lnTo>
                    <a:pt x="377" y="77"/>
                  </a:lnTo>
                  <a:lnTo>
                    <a:pt x="382" y="77"/>
                  </a:lnTo>
                  <a:lnTo>
                    <a:pt x="382" y="77"/>
                  </a:lnTo>
                  <a:lnTo>
                    <a:pt x="382" y="82"/>
                  </a:lnTo>
                  <a:lnTo>
                    <a:pt x="382" y="82"/>
                  </a:lnTo>
                  <a:lnTo>
                    <a:pt x="382" y="82"/>
                  </a:lnTo>
                  <a:lnTo>
                    <a:pt x="387" y="82"/>
                  </a:lnTo>
                  <a:lnTo>
                    <a:pt x="387" y="82"/>
                  </a:lnTo>
                  <a:lnTo>
                    <a:pt x="392" y="82"/>
                  </a:lnTo>
                  <a:lnTo>
                    <a:pt x="392" y="82"/>
                  </a:lnTo>
                  <a:lnTo>
                    <a:pt x="397" y="82"/>
                  </a:lnTo>
                  <a:lnTo>
                    <a:pt x="397" y="87"/>
                  </a:lnTo>
                  <a:lnTo>
                    <a:pt x="402" y="87"/>
                  </a:lnTo>
                  <a:lnTo>
                    <a:pt x="402" y="87"/>
                  </a:lnTo>
                  <a:lnTo>
                    <a:pt x="406" y="87"/>
                  </a:lnTo>
                  <a:lnTo>
                    <a:pt x="406" y="87"/>
                  </a:lnTo>
                  <a:lnTo>
                    <a:pt x="406" y="87"/>
                  </a:lnTo>
                  <a:lnTo>
                    <a:pt x="406" y="87"/>
                  </a:lnTo>
                  <a:lnTo>
                    <a:pt x="406" y="87"/>
                  </a:lnTo>
                  <a:lnTo>
                    <a:pt x="411" y="87"/>
                  </a:lnTo>
                  <a:lnTo>
                    <a:pt x="411" y="87"/>
                  </a:lnTo>
                  <a:lnTo>
                    <a:pt x="411" y="87"/>
                  </a:lnTo>
                  <a:lnTo>
                    <a:pt x="411" y="87"/>
                  </a:lnTo>
                  <a:lnTo>
                    <a:pt x="411" y="87"/>
                  </a:lnTo>
                  <a:lnTo>
                    <a:pt x="411" y="87"/>
                  </a:lnTo>
                  <a:lnTo>
                    <a:pt x="411" y="87"/>
                  </a:lnTo>
                  <a:lnTo>
                    <a:pt x="411" y="87"/>
                  </a:lnTo>
                  <a:lnTo>
                    <a:pt x="411" y="87"/>
                  </a:lnTo>
                  <a:lnTo>
                    <a:pt x="416" y="87"/>
                  </a:lnTo>
                  <a:lnTo>
                    <a:pt x="416" y="87"/>
                  </a:lnTo>
                  <a:lnTo>
                    <a:pt x="416" y="87"/>
                  </a:lnTo>
                  <a:lnTo>
                    <a:pt x="416" y="87"/>
                  </a:lnTo>
                  <a:lnTo>
                    <a:pt x="416" y="87"/>
                  </a:lnTo>
                  <a:lnTo>
                    <a:pt x="416" y="87"/>
                  </a:lnTo>
                  <a:lnTo>
                    <a:pt x="416" y="87"/>
                  </a:lnTo>
                  <a:lnTo>
                    <a:pt x="416" y="87"/>
                  </a:lnTo>
                  <a:lnTo>
                    <a:pt x="416" y="87"/>
                  </a:lnTo>
                  <a:lnTo>
                    <a:pt x="416" y="87"/>
                  </a:lnTo>
                  <a:lnTo>
                    <a:pt x="416" y="87"/>
                  </a:lnTo>
                  <a:lnTo>
                    <a:pt x="421" y="87"/>
                  </a:lnTo>
                  <a:lnTo>
                    <a:pt x="421" y="87"/>
                  </a:lnTo>
                  <a:lnTo>
                    <a:pt x="421" y="87"/>
                  </a:lnTo>
                  <a:lnTo>
                    <a:pt x="421" y="87"/>
                  </a:lnTo>
                  <a:lnTo>
                    <a:pt x="421" y="87"/>
                  </a:lnTo>
                  <a:lnTo>
                    <a:pt x="421" y="87"/>
                  </a:lnTo>
                  <a:lnTo>
                    <a:pt x="426" y="92"/>
                  </a:lnTo>
                  <a:lnTo>
                    <a:pt x="426" y="92"/>
                  </a:lnTo>
                  <a:lnTo>
                    <a:pt x="426" y="92"/>
                  </a:lnTo>
                  <a:lnTo>
                    <a:pt x="426" y="92"/>
                  </a:lnTo>
                  <a:lnTo>
                    <a:pt x="431" y="92"/>
                  </a:lnTo>
                  <a:lnTo>
                    <a:pt x="431" y="92"/>
                  </a:lnTo>
                  <a:lnTo>
                    <a:pt x="435" y="92"/>
                  </a:lnTo>
                  <a:lnTo>
                    <a:pt x="435" y="92"/>
                  </a:lnTo>
                  <a:lnTo>
                    <a:pt x="435" y="92"/>
                  </a:lnTo>
                  <a:lnTo>
                    <a:pt x="435" y="92"/>
                  </a:lnTo>
                  <a:lnTo>
                    <a:pt x="440" y="92"/>
                  </a:lnTo>
                  <a:lnTo>
                    <a:pt x="440" y="92"/>
                  </a:lnTo>
                  <a:lnTo>
                    <a:pt x="440" y="92"/>
                  </a:lnTo>
                  <a:lnTo>
                    <a:pt x="445" y="92"/>
                  </a:lnTo>
                  <a:lnTo>
                    <a:pt x="445" y="92"/>
                  </a:lnTo>
                  <a:lnTo>
                    <a:pt x="445" y="92"/>
                  </a:lnTo>
                  <a:lnTo>
                    <a:pt x="445" y="92"/>
                  </a:lnTo>
                  <a:lnTo>
                    <a:pt x="445" y="97"/>
                  </a:lnTo>
                  <a:lnTo>
                    <a:pt x="445" y="97"/>
                  </a:lnTo>
                  <a:lnTo>
                    <a:pt x="445" y="97"/>
                  </a:lnTo>
                  <a:lnTo>
                    <a:pt x="445" y="101"/>
                  </a:lnTo>
                  <a:lnTo>
                    <a:pt x="440" y="101"/>
                  </a:lnTo>
                  <a:lnTo>
                    <a:pt x="440" y="101"/>
                  </a:lnTo>
                  <a:lnTo>
                    <a:pt x="440" y="101"/>
                  </a:lnTo>
                  <a:lnTo>
                    <a:pt x="440" y="101"/>
                  </a:lnTo>
                  <a:lnTo>
                    <a:pt x="440" y="106"/>
                  </a:lnTo>
                  <a:lnTo>
                    <a:pt x="440" y="106"/>
                  </a:lnTo>
                  <a:lnTo>
                    <a:pt x="440" y="106"/>
                  </a:lnTo>
                  <a:lnTo>
                    <a:pt x="440" y="111"/>
                  </a:lnTo>
                  <a:lnTo>
                    <a:pt x="440" y="111"/>
                  </a:lnTo>
                  <a:lnTo>
                    <a:pt x="440" y="116"/>
                  </a:lnTo>
                  <a:lnTo>
                    <a:pt x="445" y="116"/>
                  </a:lnTo>
                  <a:lnTo>
                    <a:pt x="445" y="116"/>
                  </a:lnTo>
                  <a:lnTo>
                    <a:pt x="445" y="116"/>
                  </a:lnTo>
                  <a:lnTo>
                    <a:pt x="445" y="116"/>
                  </a:lnTo>
                  <a:lnTo>
                    <a:pt x="450" y="116"/>
                  </a:lnTo>
                  <a:lnTo>
                    <a:pt x="450" y="116"/>
                  </a:lnTo>
                  <a:lnTo>
                    <a:pt x="450" y="116"/>
                  </a:lnTo>
                  <a:lnTo>
                    <a:pt x="455" y="116"/>
                  </a:lnTo>
                  <a:lnTo>
                    <a:pt x="455" y="116"/>
                  </a:lnTo>
                  <a:lnTo>
                    <a:pt x="460" y="116"/>
                  </a:lnTo>
                  <a:lnTo>
                    <a:pt x="460" y="111"/>
                  </a:lnTo>
                  <a:lnTo>
                    <a:pt x="460" y="111"/>
                  </a:lnTo>
                  <a:lnTo>
                    <a:pt x="464" y="111"/>
                  </a:lnTo>
                  <a:lnTo>
                    <a:pt x="464" y="111"/>
                  </a:lnTo>
                  <a:lnTo>
                    <a:pt x="464" y="111"/>
                  </a:lnTo>
                  <a:lnTo>
                    <a:pt x="464" y="111"/>
                  </a:lnTo>
                  <a:lnTo>
                    <a:pt x="469" y="111"/>
                  </a:lnTo>
                  <a:lnTo>
                    <a:pt x="469" y="116"/>
                  </a:lnTo>
                  <a:lnTo>
                    <a:pt x="469" y="116"/>
                  </a:lnTo>
                  <a:lnTo>
                    <a:pt x="469" y="116"/>
                  </a:lnTo>
                  <a:lnTo>
                    <a:pt x="474" y="121"/>
                  </a:lnTo>
                  <a:lnTo>
                    <a:pt x="479" y="126"/>
                  </a:lnTo>
                  <a:lnTo>
                    <a:pt x="484" y="126"/>
                  </a:lnTo>
                  <a:lnTo>
                    <a:pt x="484" y="130"/>
                  </a:lnTo>
                  <a:lnTo>
                    <a:pt x="484" y="130"/>
                  </a:lnTo>
                  <a:lnTo>
                    <a:pt x="479" y="135"/>
                  </a:lnTo>
                  <a:lnTo>
                    <a:pt x="479" y="135"/>
                  </a:lnTo>
                  <a:lnTo>
                    <a:pt x="474" y="135"/>
                  </a:lnTo>
                  <a:lnTo>
                    <a:pt x="474" y="135"/>
                  </a:lnTo>
                  <a:lnTo>
                    <a:pt x="474" y="140"/>
                  </a:lnTo>
                  <a:lnTo>
                    <a:pt x="469" y="140"/>
                  </a:lnTo>
                  <a:lnTo>
                    <a:pt x="469" y="140"/>
                  </a:lnTo>
                  <a:lnTo>
                    <a:pt x="469" y="145"/>
                  </a:lnTo>
                  <a:lnTo>
                    <a:pt x="469" y="145"/>
                  </a:lnTo>
                  <a:lnTo>
                    <a:pt x="469" y="145"/>
                  </a:lnTo>
                  <a:lnTo>
                    <a:pt x="469" y="150"/>
                  </a:lnTo>
                  <a:lnTo>
                    <a:pt x="469" y="150"/>
                  </a:lnTo>
                  <a:lnTo>
                    <a:pt x="469" y="150"/>
                  </a:lnTo>
                  <a:lnTo>
                    <a:pt x="469" y="150"/>
                  </a:lnTo>
                  <a:lnTo>
                    <a:pt x="464" y="155"/>
                  </a:lnTo>
                  <a:lnTo>
                    <a:pt x="464" y="155"/>
                  </a:lnTo>
                  <a:lnTo>
                    <a:pt x="464" y="155"/>
                  </a:lnTo>
                  <a:lnTo>
                    <a:pt x="464" y="155"/>
                  </a:lnTo>
                  <a:lnTo>
                    <a:pt x="464" y="155"/>
                  </a:lnTo>
                  <a:lnTo>
                    <a:pt x="464" y="160"/>
                  </a:lnTo>
                  <a:lnTo>
                    <a:pt x="464" y="160"/>
                  </a:lnTo>
                  <a:lnTo>
                    <a:pt x="464" y="160"/>
                  </a:lnTo>
                  <a:lnTo>
                    <a:pt x="464" y="160"/>
                  </a:lnTo>
                  <a:lnTo>
                    <a:pt x="464" y="164"/>
                  </a:lnTo>
                  <a:lnTo>
                    <a:pt x="464" y="164"/>
                  </a:lnTo>
                  <a:lnTo>
                    <a:pt x="464" y="164"/>
                  </a:lnTo>
                  <a:lnTo>
                    <a:pt x="464" y="164"/>
                  </a:lnTo>
                  <a:lnTo>
                    <a:pt x="464" y="169"/>
                  </a:lnTo>
                  <a:lnTo>
                    <a:pt x="460" y="169"/>
                  </a:lnTo>
                  <a:lnTo>
                    <a:pt x="460" y="169"/>
                  </a:lnTo>
                  <a:lnTo>
                    <a:pt x="460" y="174"/>
                  </a:lnTo>
                  <a:lnTo>
                    <a:pt x="460" y="174"/>
                  </a:lnTo>
                  <a:lnTo>
                    <a:pt x="460" y="174"/>
                  </a:lnTo>
                  <a:lnTo>
                    <a:pt x="460" y="179"/>
                  </a:lnTo>
                  <a:lnTo>
                    <a:pt x="455" y="184"/>
                  </a:lnTo>
                  <a:lnTo>
                    <a:pt x="455" y="184"/>
                  </a:lnTo>
                  <a:lnTo>
                    <a:pt x="455" y="189"/>
                  </a:lnTo>
                  <a:lnTo>
                    <a:pt x="450" y="189"/>
                  </a:lnTo>
                  <a:lnTo>
                    <a:pt x="450" y="189"/>
                  </a:lnTo>
                  <a:lnTo>
                    <a:pt x="450" y="189"/>
                  </a:lnTo>
                  <a:lnTo>
                    <a:pt x="450" y="189"/>
                  </a:lnTo>
                  <a:lnTo>
                    <a:pt x="450" y="193"/>
                  </a:lnTo>
                  <a:lnTo>
                    <a:pt x="450" y="193"/>
                  </a:lnTo>
                  <a:lnTo>
                    <a:pt x="450" y="193"/>
                  </a:lnTo>
                  <a:lnTo>
                    <a:pt x="450" y="198"/>
                  </a:lnTo>
                  <a:lnTo>
                    <a:pt x="450" y="198"/>
                  </a:lnTo>
                  <a:lnTo>
                    <a:pt x="450" y="203"/>
                  </a:lnTo>
                  <a:lnTo>
                    <a:pt x="445" y="203"/>
                  </a:lnTo>
                  <a:lnTo>
                    <a:pt x="445" y="203"/>
                  </a:lnTo>
                  <a:lnTo>
                    <a:pt x="445" y="203"/>
                  </a:lnTo>
                  <a:lnTo>
                    <a:pt x="445" y="203"/>
                  </a:lnTo>
                  <a:lnTo>
                    <a:pt x="445" y="208"/>
                  </a:lnTo>
                  <a:lnTo>
                    <a:pt x="445" y="208"/>
                  </a:lnTo>
                  <a:lnTo>
                    <a:pt x="440" y="208"/>
                  </a:lnTo>
                  <a:lnTo>
                    <a:pt x="440" y="208"/>
                  </a:lnTo>
                  <a:lnTo>
                    <a:pt x="435" y="208"/>
                  </a:lnTo>
                  <a:lnTo>
                    <a:pt x="435" y="208"/>
                  </a:lnTo>
                  <a:lnTo>
                    <a:pt x="435" y="208"/>
                  </a:lnTo>
                  <a:lnTo>
                    <a:pt x="435" y="208"/>
                  </a:lnTo>
                  <a:lnTo>
                    <a:pt x="435" y="208"/>
                  </a:lnTo>
                  <a:lnTo>
                    <a:pt x="435" y="208"/>
                  </a:lnTo>
                  <a:lnTo>
                    <a:pt x="435" y="208"/>
                  </a:lnTo>
                  <a:lnTo>
                    <a:pt x="435" y="213"/>
                  </a:lnTo>
                  <a:lnTo>
                    <a:pt x="431" y="213"/>
                  </a:lnTo>
                  <a:lnTo>
                    <a:pt x="431" y="213"/>
                  </a:lnTo>
                  <a:lnTo>
                    <a:pt x="431" y="213"/>
                  </a:lnTo>
                  <a:lnTo>
                    <a:pt x="431" y="213"/>
                  </a:lnTo>
                  <a:lnTo>
                    <a:pt x="431" y="213"/>
                  </a:lnTo>
                  <a:lnTo>
                    <a:pt x="431" y="218"/>
                  </a:lnTo>
                  <a:lnTo>
                    <a:pt x="431" y="218"/>
                  </a:lnTo>
                  <a:lnTo>
                    <a:pt x="426" y="218"/>
                  </a:lnTo>
                  <a:lnTo>
                    <a:pt x="426" y="218"/>
                  </a:lnTo>
                  <a:lnTo>
                    <a:pt x="426" y="213"/>
                  </a:lnTo>
                  <a:lnTo>
                    <a:pt x="426" y="213"/>
                  </a:lnTo>
                  <a:lnTo>
                    <a:pt x="426" y="213"/>
                  </a:lnTo>
                  <a:lnTo>
                    <a:pt x="426" y="218"/>
                  </a:lnTo>
                  <a:lnTo>
                    <a:pt x="421" y="218"/>
                  </a:lnTo>
                  <a:lnTo>
                    <a:pt x="421" y="218"/>
                  </a:lnTo>
                  <a:lnTo>
                    <a:pt x="421" y="218"/>
                  </a:lnTo>
                  <a:lnTo>
                    <a:pt x="421" y="218"/>
                  </a:lnTo>
                  <a:lnTo>
                    <a:pt x="416" y="218"/>
                  </a:lnTo>
                  <a:lnTo>
                    <a:pt x="416" y="218"/>
                  </a:lnTo>
                  <a:lnTo>
                    <a:pt x="416" y="222"/>
                  </a:lnTo>
                  <a:lnTo>
                    <a:pt x="416" y="222"/>
                  </a:lnTo>
                  <a:lnTo>
                    <a:pt x="411" y="227"/>
                  </a:lnTo>
                  <a:lnTo>
                    <a:pt x="411" y="227"/>
                  </a:lnTo>
                  <a:lnTo>
                    <a:pt x="411" y="227"/>
                  </a:lnTo>
                  <a:lnTo>
                    <a:pt x="411" y="227"/>
                  </a:lnTo>
                  <a:lnTo>
                    <a:pt x="411" y="227"/>
                  </a:lnTo>
                  <a:lnTo>
                    <a:pt x="406" y="227"/>
                  </a:lnTo>
                  <a:lnTo>
                    <a:pt x="406" y="227"/>
                  </a:lnTo>
                  <a:lnTo>
                    <a:pt x="406" y="227"/>
                  </a:lnTo>
                  <a:lnTo>
                    <a:pt x="406" y="232"/>
                  </a:lnTo>
                  <a:lnTo>
                    <a:pt x="406" y="232"/>
                  </a:lnTo>
                  <a:lnTo>
                    <a:pt x="402" y="232"/>
                  </a:lnTo>
                  <a:lnTo>
                    <a:pt x="402" y="232"/>
                  </a:lnTo>
                  <a:lnTo>
                    <a:pt x="397" y="232"/>
                  </a:lnTo>
                  <a:lnTo>
                    <a:pt x="397" y="232"/>
                  </a:lnTo>
                  <a:lnTo>
                    <a:pt x="392" y="232"/>
                  </a:lnTo>
                  <a:lnTo>
                    <a:pt x="387" y="232"/>
                  </a:lnTo>
                  <a:lnTo>
                    <a:pt x="387" y="232"/>
                  </a:lnTo>
                  <a:lnTo>
                    <a:pt x="387" y="232"/>
                  </a:lnTo>
                  <a:lnTo>
                    <a:pt x="387" y="237"/>
                  </a:lnTo>
                  <a:lnTo>
                    <a:pt x="387" y="237"/>
                  </a:lnTo>
                  <a:lnTo>
                    <a:pt x="387" y="237"/>
                  </a:lnTo>
                  <a:lnTo>
                    <a:pt x="382" y="237"/>
                  </a:lnTo>
                  <a:lnTo>
                    <a:pt x="382" y="237"/>
                  </a:lnTo>
                  <a:lnTo>
                    <a:pt x="382" y="242"/>
                  </a:lnTo>
                  <a:lnTo>
                    <a:pt x="377" y="242"/>
                  </a:lnTo>
                  <a:lnTo>
                    <a:pt x="377" y="242"/>
                  </a:lnTo>
                  <a:lnTo>
                    <a:pt x="377" y="247"/>
                  </a:lnTo>
                  <a:lnTo>
                    <a:pt x="377" y="247"/>
                  </a:lnTo>
                  <a:lnTo>
                    <a:pt x="377" y="251"/>
                  </a:lnTo>
                  <a:lnTo>
                    <a:pt x="377" y="256"/>
                  </a:lnTo>
                  <a:lnTo>
                    <a:pt x="372" y="261"/>
                  </a:lnTo>
                  <a:lnTo>
                    <a:pt x="368" y="261"/>
                  </a:lnTo>
                  <a:lnTo>
                    <a:pt x="368" y="261"/>
                  </a:lnTo>
                  <a:lnTo>
                    <a:pt x="363" y="261"/>
                  </a:lnTo>
                  <a:lnTo>
                    <a:pt x="363" y="261"/>
                  </a:lnTo>
                  <a:lnTo>
                    <a:pt x="358" y="261"/>
                  </a:lnTo>
                  <a:lnTo>
                    <a:pt x="358" y="261"/>
                  </a:lnTo>
                  <a:lnTo>
                    <a:pt x="353" y="266"/>
                  </a:lnTo>
                  <a:lnTo>
                    <a:pt x="353" y="266"/>
                  </a:lnTo>
                  <a:lnTo>
                    <a:pt x="353" y="266"/>
                  </a:lnTo>
                  <a:lnTo>
                    <a:pt x="348" y="266"/>
                  </a:lnTo>
                  <a:lnTo>
                    <a:pt x="348" y="271"/>
                  </a:lnTo>
                  <a:lnTo>
                    <a:pt x="343" y="271"/>
                  </a:lnTo>
                  <a:lnTo>
                    <a:pt x="343" y="271"/>
                  </a:lnTo>
                  <a:lnTo>
                    <a:pt x="343" y="276"/>
                  </a:lnTo>
                  <a:lnTo>
                    <a:pt x="343" y="276"/>
                  </a:lnTo>
                  <a:lnTo>
                    <a:pt x="343" y="276"/>
                  </a:lnTo>
                  <a:lnTo>
                    <a:pt x="343" y="276"/>
                  </a:lnTo>
                  <a:lnTo>
                    <a:pt x="343" y="276"/>
                  </a:lnTo>
                  <a:lnTo>
                    <a:pt x="343" y="276"/>
                  </a:lnTo>
                  <a:lnTo>
                    <a:pt x="343" y="280"/>
                  </a:lnTo>
                  <a:lnTo>
                    <a:pt x="343" y="280"/>
                  </a:lnTo>
                  <a:lnTo>
                    <a:pt x="343" y="280"/>
                  </a:lnTo>
                  <a:lnTo>
                    <a:pt x="343" y="285"/>
                  </a:lnTo>
                  <a:lnTo>
                    <a:pt x="339" y="285"/>
                  </a:lnTo>
                  <a:lnTo>
                    <a:pt x="339" y="285"/>
                  </a:lnTo>
                  <a:lnTo>
                    <a:pt x="339" y="285"/>
                  </a:lnTo>
                  <a:lnTo>
                    <a:pt x="339" y="285"/>
                  </a:lnTo>
                  <a:lnTo>
                    <a:pt x="339" y="285"/>
                  </a:lnTo>
                  <a:lnTo>
                    <a:pt x="339" y="280"/>
                  </a:lnTo>
                  <a:lnTo>
                    <a:pt x="339" y="280"/>
                  </a:lnTo>
                  <a:lnTo>
                    <a:pt x="339" y="280"/>
                  </a:lnTo>
                  <a:lnTo>
                    <a:pt x="334" y="280"/>
                  </a:lnTo>
                  <a:lnTo>
                    <a:pt x="334" y="280"/>
                  </a:lnTo>
                  <a:lnTo>
                    <a:pt x="334" y="280"/>
                  </a:lnTo>
                  <a:lnTo>
                    <a:pt x="329" y="280"/>
                  </a:lnTo>
                  <a:lnTo>
                    <a:pt x="324" y="280"/>
                  </a:lnTo>
                  <a:lnTo>
                    <a:pt x="324" y="280"/>
                  </a:lnTo>
                  <a:lnTo>
                    <a:pt x="324" y="285"/>
                  </a:lnTo>
                  <a:lnTo>
                    <a:pt x="324" y="285"/>
                  </a:lnTo>
                  <a:lnTo>
                    <a:pt x="324" y="285"/>
                  </a:lnTo>
                  <a:lnTo>
                    <a:pt x="324" y="290"/>
                  </a:lnTo>
                  <a:lnTo>
                    <a:pt x="324" y="290"/>
                  </a:lnTo>
                  <a:lnTo>
                    <a:pt x="324" y="290"/>
                  </a:lnTo>
                  <a:lnTo>
                    <a:pt x="324" y="290"/>
                  </a:lnTo>
                  <a:lnTo>
                    <a:pt x="324" y="295"/>
                  </a:lnTo>
                  <a:lnTo>
                    <a:pt x="324" y="295"/>
                  </a:lnTo>
                  <a:lnTo>
                    <a:pt x="329" y="295"/>
                  </a:lnTo>
                  <a:lnTo>
                    <a:pt x="329" y="295"/>
                  </a:lnTo>
                  <a:lnTo>
                    <a:pt x="334" y="295"/>
                  </a:lnTo>
                  <a:lnTo>
                    <a:pt x="334" y="295"/>
                  </a:lnTo>
                  <a:lnTo>
                    <a:pt x="334" y="295"/>
                  </a:lnTo>
                  <a:lnTo>
                    <a:pt x="334" y="295"/>
                  </a:lnTo>
                  <a:lnTo>
                    <a:pt x="339" y="295"/>
                  </a:lnTo>
                  <a:lnTo>
                    <a:pt x="334" y="295"/>
                  </a:lnTo>
                  <a:lnTo>
                    <a:pt x="334" y="295"/>
                  </a:lnTo>
                  <a:lnTo>
                    <a:pt x="334" y="300"/>
                  </a:lnTo>
                  <a:lnTo>
                    <a:pt x="334" y="300"/>
                  </a:lnTo>
                  <a:lnTo>
                    <a:pt x="339" y="300"/>
                  </a:lnTo>
                  <a:lnTo>
                    <a:pt x="339" y="300"/>
                  </a:lnTo>
                  <a:lnTo>
                    <a:pt x="339" y="300"/>
                  </a:lnTo>
                  <a:lnTo>
                    <a:pt x="339" y="300"/>
                  </a:lnTo>
                  <a:lnTo>
                    <a:pt x="334" y="300"/>
                  </a:lnTo>
                  <a:lnTo>
                    <a:pt x="334" y="305"/>
                  </a:lnTo>
                  <a:lnTo>
                    <a:pt x="334" y="305"/>
                  </a:lnTo>
                  <a:lnTo>
                    <a:pt x="329" y="305"/>
                  </a:lnTo>
                  <a:lnTo>
                    <a:pt x="329" y="305"/>
                  </a:lnTo>
                  <a:lnTo>
                    <a:pt x="329" y="305"/>
                  </a:lnTo>
                  <a:lnTo>
                    <a:pt x="329" y="300"/>
                  </a:lnTo>
                  <a:lnTo>
                    <a:pt x="329" y="300"/>
                  </a:lnTo>
                  <a:lnTo>
                    <a:pt x="329" y="300"/>
                  </a:lnTo>
                  <a:lnTo>
                    <a:pt x="324" y="300"/>
                  </a:lnTo>
                  <a:lnTo>
                    <a:pt x="324" y="300"/>
                  </a:lnTo>
                  <a:lnTo>
                    <a:pt x="324" y="300"/>
                  </a:lnTo>
                  <a:lnTo>
                    <a:pt x="319" y="305"/>
                  </a:lnTo>
                  <a:lnTo>
                    <a:pt x="319" y="309"/>
                  </a:lnTo>
                  <a:lnTo>
                    <a:pt x="314" y="309"/>
                  </a:lnTo>
                  <a:lnTo>
                    <a:pt x="314" y="309"/>
                  </a:lnTo>
                  <a:lnTo>
                    <a:pt x="314" y="309"/>
                  </a:lnTo>
                  <a:lnTo>
                    <a:pt x="314" y="309"/>
                  </a:lnTo>
                  <a:lnTo>
                    <a:pt x="314" y="309"/>
                  </a:lnTo>
                  <a:lnTo>
                    <a:pt x="310" y="309"/>
                  </a:lnTo>
                  <a:lnTo>
                    <a:pt x="310" y="314"/>
                  </a:lnTo>
                  <a:lnTo>
                    <a:pt x="310" y="314"/>
                  </a:lnTo>
                  <a:lnTo>
                    <a:pt x="310" y="314"/>
                  </a:lnTo>
                  <a:lnTo>
                    <a:pt x="310" y="314"/>
                  </a:lnTo>
                  <a:lnTo>
                    <a:pt x="310" y="319"/>
                  </a:lnTo>
                  <a:lnTo>
                    <a:pt x="310" y="324"/>
                  </a:lnTo>
                  <a:lnTo>
                    <a:pt x="310" y="324"/>
                  </a:lnTo>
                  <a:lnTo>
                    <a:pt x="314" y="324"/>
                  </a:lnTo>
                  <a:lnTo>
                    <a:pt x="314" y="324"/>
                  </a:lnTo>
                  <a:lnTo>
                    <a:pt x="314" y="329"/>
                  </a:lnTo>
                  <a:lnTo>
                    <a:pt x="310" y="329"/>
                  </a:lnTo>
                  <a:lnTo>
                    <a:pt x="310" y="329"/>
                  </a:lnTo>
                  <a:lnTo>
                    <a:pt x="310" y="329"/>
                  </a:lnTo>
                  <a:lnTo>
                    <a:pt x="305" y="329"/>
                  </a:lnTo>
                  <a:lnTo>
                    <a:pt x="305" y="329"/>
                  </a:lnTo>
                  <a:lnTo>
                    <a:pt x="305" y="329"/>
                  </a:lnTo>
                  <a:lnTo>
                    <a:pt x="305" y="334"/>
                  </a:lnTo>
                  <a:lnTo>
                    <a:pt x="305" y="334"/>
                  </a:lnTo>
                  <a:lnTo>
                    <a:pt x="305" y="334"/>
                  </a:lnTo>
                  <a:lnTo>
                    <a:pt x="305" y="334"/>
                  </a:lnTo>
                  <a:lnTo>
                    <a:pt x="310" y="338"/>
                  </a:lnTo>
                  <a:lnTo>
                    <a:pt x="310" y="338"/>
                  </a:lnTo>
                  <a:lnTo>
                    <a:pt x="310" y="338"/>
                  </a:lnTo>
                  <a:lnTo>
                    <a:pt x="314" y="338"/>
                  </a:lnTo>
                  <a:lnTo>
                    <a:pt x="314" y="338"/>
                  </a:lnTo>
                  <a:lnTo>
                    <a:pt x="314" y="338"/>
                  </a:lnTo>
                  <a:lnTo>
                    <a:pt x="314" y="338"/>
                  </a:lnTo>
                  <a:lnTo>
                    <a:pt x="314" y="338"/>
                  </a:lnTo>
                  <a:lnTo>
                    <a:pt x="314" y="338"/>
                  </a:lnTo>
                  <a:lnTo>
                    <a:pt x="314" y="338"/>
                  </a:lnTo>
                  <a:lnTo>
                    <a:pt x="314" y="343"/>
                  </a:lnTo>
                  <a:lnTo>
                    <a:pt x="314" y="343"/>
                  </a:lnTo>
                  <a:lnTo>
                    <a:pt x="314" y="343"/>
                  </a:lnTo>
                  <a:lnTo>
                    <a:pt x="314" y="343"/>
                  </a:lnTo>
                  <a:lnTo>
                    <a:pt x="314" y="343"/>
                  </a:lnTo>
                  <a:lnTo>
                    <a:pt x="314" y="343"/>
                  </a:lnTo>
                  <a:lnTo>
                    <a:pt x="314" y="348"/>
                  </a:lnTo>
                  <a:lnTo>
                    <a:pt x="314" y="348"/>
                  </a:lnTo>
                  <a:lnTo>
                    <a:pt x="310" y="348"/>
                  </a:lnTo>
                  <a:lnTo>
                    <a:pt x="310" y="348"/>
                  </a:lnTo>
                  <a:lnTo>
                    <a:pt x="310" y="348"/>
                  </a:lnTo>
                  <a:lnTo>
                    <a:pt x="305" y="348"/>
                  </a:lnTo>
                  <a:lnTo>
                    <a:pt x="305" y="348"/>
                  </a:lnTo>
                  <a:lnTo>
                    <a:pt x="300" y="348"/>
                  </a:lnTo>
                  <a:lnTo>
                    <a:pt x="300" y="348"/>
                  </a:lnTo>
                  <a:lnTo>
                    <a:pt x="300" y="348"/>
                  </a:lnTo>
                  <a:lnTo>
                    <a:pt x="300" y="348"/>
                  </a:lnTo>
                  <a:lnTo>
                    <a:pt x="300" y="348"/>
                  </a:lnTo>
                  <a:lnTo>
                    <a:pt x="300" y="343"/>
                  </a:lnTo>
                  <a:lnTo>
                    <a:pt x="300" y="343"/>
                  </a:lnTo>
                  <a:lnTo>
                    <a:pt x="300" y="343"/>
                  </a:lnTo>
                  <a:lnTo>
                    <a:pt x="300" y="343"/>
                  </a:lnTo>
                  <a:lnTo>
                    <a:pt x="300" y="348"/>
                  </a:lnTo>
                  <a:lnTo>
                    <a:pt x="300" y="348"/>
                  </a:lnTo>
                  <a:lnTo>
                    <a:pt x="295" y="348"/>
                  </a:lnTo>
                  <a:lnTo>
                    <a:pt x="295" y="348"/>
                  </a:lnTo>
                  <a:lnTo>
                    <a:pt x="295" y="353"/>
                  </a:lnTo>
                  <a:lnTo>
                    <a:pt x="295" y="353"/>
                  </a:lnTo>
                  <a:lnTo>
                    <a:pt x="295" y="353"/>
                  </a:lnTo>
                  <a:lnTo>
                    <a:pt x="295" y="353"/>
                  </a:lnTo>
                  <a:lnTo>
                    <a:pt x="290" y="348"/>
                  </a:lnTo>
                  <a:lnTo>
                    <a:pt x="290" y="348"/>
                  </a:lnTo>
                  <a:lnTo>
                    <a:pt x="290" y="353"/>
                  </a:lnTo>
                  <a:lnTo>
                    <a:pt x="290" y="353"/>
                  </a:lnTo>
                  <a:lnTo>
                    <a:pt x="290" y="353"/>
                  </a:lnTo>
                  <a:lnTo>
                    <a:pt x="290" y="353"/>
                  </a:lnTo>
                  <a:lnTo>
                    <a:pt x="290" y="353"/>
                  </a:lnTo>
                  <a:lnTo>
                    <a:pt x="290" y="353"/>
                  </a:lnTo>
                  <a:lnTo>
                    <a:pt x="290" y="353"/>
                  </a:lnTo>
                  <a:lnTo>
                    <a:pt x="285" y="353"/>
                  </a:lnTo>
                  <a:lnTo>
                    <a:pt x="285" y="353"/>
                  </a:lnTo>
                  <a:lnTo>
                    <a:pt x="285" y="353"/>
                  </a:lnTo>
                  <a:lnTo>
                    <a:pt x="285" y="353"/>
                  </a:lnTo>
                  <a:lnTo>
                    <a:pt x="285" y="348"/>
                  </a:lnTo>
                  <a:lnTo>
                    <a:pt x="285" y="348"/>
                  </a:lnTo>
                  <a:lnTo>
                    <a:pt x="285" y="348"/>
                  </a:lnTo>
                  <a:lnTo>
                    <a:pt x="285" y="348"/>
                  </a:lnTo>
                  <a:lnTo>
                    <a:pt x="285" y="348"/>
                  </a:lnTo>
                  <a:lnTo>
                    <a:pt x="285" y="348"/>
                  </a:lnTo>
                  <a:lnTo>
                    <a:pt x="285" y="348"/>
                  </a:lnTo>
                  <a:lnTo>
                    <a:pt x="285" y="348"/>
                  </a:lnTo>
                  <a:lnTo>
                    <a:pt x="285" y="348"/>
                  </a:lnTo>
                  <a:lnTo>
                    <a:pt x="285" y="348"/>
                  </a:lnTo>
                  <a:lnTo>
                    <a:pt x="285" y="343"/>
                  </a:lnTo>
                  <a:lnTo>
                    <a:pt x="285" y="343"/>
                  </a:lnTo>
                  <a:lnTo>
                    <a:pt x="285" y="343"/>
                  </a:lnTo>
                  <a:lnTo>
                    <a:pt x="285" y="343"/>
                  </a:lnTo>
                  <a:lnTo>
                    <a:pt x="285" y="343"/>
                  </a:lnTo>
                  <a:lnTo>
                    <a:pt x="285" y="343"/>
                  </a:lnTo>
                  <a:lnTo>
                    <a:pt x="285" y="343"/>
                  </a:lnTo>
                  <a:lnTo>
                    <a:pt x="285" y="343"/>
                  </a:lnTo>
                  <a:lnTo>
                    <a:pt x="285" y="343"/>
                  </a:lnTo>
                  <a:lnTo>
                    <a:pt x="281" y="343"/>
                  </a:lnTo>
                  <a:lnTo>
                    <a:pt x="281" y="343"/>
                  </a:lnTo>
                  <a:lnTo>
                    <a:pt x="281" y="343"/>
                  </a:lnTo>
                  <a:lnTo>
                    <a:pt x="281" y="343"/>
                  </a:lnTo>
                  <a:lnTo>
                    <a:pt x="281" y="343"/>
                  </a:lnTo>
                  <a:lnTo>
                    <a:pt x="276" y="343"/>
                  </a:lnTo>
                  <a:lnTo>
                    <a:pt x="276" y="343"/>
                  </a:lnTo>
                  <a:lnTo>
                    <a:pt x="276" y="343"/>
                  </a:lnTo>
                  <a:lnTo>
                    <a:pt x="276" y="343"/>
                  </a:lnTo>
                  <a:lnTo>
                    <a:pt x="276" y="343"/>
                  </a:lnTo>
                  <a:lnTo>
                    <a:pt x="276" y="343"/>
                  </a:lnTo>
                  <a:lnTo>
                    <a:pt x="276" y="343"/>
                  </a:lnTo>
                  <a:lnTo>
                    <a:pt x="276" y="343"/>
                  </a:lnTo>
                  <a:lnTo>
                    <a:pt x="271" y="343"/>
                  </a:lnTo>
                  <a:lnTo>
                    <a:pt x="271" y="343"/>
                  </a:lnTo>
                  <a:lnTo>
                    <a:pt x="271" y="348"/>
                  </a:lnTo>
                  <a:lnTo>
                    <a:pt x="271" y="348"/>
                  </a:lnTo>
                  <a:lnTo>
                    <a:pt x="271" y="348"/>
                  </a:lnTo>
                  <a:lnTo>
                    <a:pt x="271" y="348"/>
                  </a:lnTo>
                  <a:lnTo>
                    <a:pt x="266" y="348"/>
                  </a:lnTo>
                  <a:lnTo>
                    <a:pt x="266" y="348"/>
                  </a:lnTo>
                  <a:lnTo>
                    <a:pt x="266" y="348"/>
                  </a:lnTo>
                  <a:lnTo>
                    <a:pt x="266" y="348"/>
                  </a:lnTo>
                  <a:lnTo>
                    <a:pt x="266" y="348"/>
                  </a:lnTo>
                  <a:lnTo>
                    <a:pt x="266" y="348"/>
                  </a:lnTo>
                  <a:lnTo>
                    <a:pt x="266" y="353"/>
                  </a:lnTo>
                  <a:lnTo>
                    <a:pt x="266" y="353"/>
                  </a:lnTo>
                  <a:lnTo>
                    <a:pt x="266" y="353"/>
                  </a:lnTo>
                  <a:lnTo>
                    <a:pt x="266" y="358"/>
                  </a:lnTo>
                  <a:lnTo>
                    <a:pt x="266" y="358"/>
                  </a:lnTo>
                  <a:lnTo>
                    <a:pt x="266" y="358"/>
                  </a:lnTo>
                  <a:lnTo>
                    <a:pt x="266" y="358"/>
                  </a:lnTo>
                  <a:lnTo>
                    <a:pt x="266" y="358"/>
                  </a:lnTo>
                  <a:lnTo>
                    <a:pt x="266" y="358"/>
                  </a:lnTo>
                  <a:lnTo>
                    <a:pt x="266" y="363"/>
                  </a:lnTo>
                  <a:lnTo>
                    <a:pt x="266" y="363"/>
                  </a:lnTo>
                  <a:lnTo>
                    <a:pt x="266" y="363"/>
                  </a:lnTo>
                  <a:lnTo>
                    <a:pt x="266" y="363"/>
                  </a:lnTo>
                  <a:lnTo>
                    <a:pt x="266" y="363"/>
                  </a:lnTo>
                  <a:lnTo>
                    <a:pt x="266" y="368"/>
                  </a:lnTo>
                  <a:lnTo>
                    <a:pt x="266" y="368"/>
                  </a:lnTo>
                  <a:lnTo>
                    <a:pt x="261" y="368"/>
                  </a:lnTo>
                  <a:lnTo>
                    <a:pt x="261" y="368"/>
                  </a:lnTo>
                  <a:lnTo>
                    <a:pt x="261" y="368"/>
                  </a:lnTo>
                  <a:lnTo>
                    <a:pt x="261" y="368"/>
                  </a:lnTo>
                  <a:lnTo>
                    <a:pt x="261" y="372"/>
                  </a:lnTo>
                  <a:lnTo>
                    <a:pt x="266" y="372"/>
                  </a:lnTo>
                  <a:lnTo>
                    <a:pt x="266" y="372"/>
                  </a:lnTo>
                  <a:lnTo>
                    <a:pt x="261" y="372"/>
                  </a:lnTo>
                  <a:lnTo>
                    <a:pt x="261" y="372"/>
                  </a:lnTo>
                  <a:lnTo>
                    <a:pt x="261" y="372"/>
                  </a:lnTo>
                  <a:lnTo>
                    <a:pt x="261" y="372"/>
                  </a:lnTo>
                  <a:lnTo>
                    <a:pt x="261" y="372"/>
                  </a:lnTo>
                  <a:lnTo>
                    <a:pt x="261" y="372"/>
                  </a:lnTo>
                  <a:lnTo>
                    <a:pt x="261" y="377"/>
                  </a:lnTo>
                  <a:lnTo>
                    <a:pt x="261" y="377"/>
                  </a:lnTo>
                  <a:lnTo>
                    <a:pt x="261" y="377"/>
                  </a:lnTo>
                  <a:lnTo>
                    <a:pt x="261" y="377"/>
                  </a:lnTo>
                  <a:lnTo>
                    <a:pt x="261" y="377"/>
                  </a:lnTo>
                  <a:lnTo>
                    <a:pt x="261" y="377"/>
                  </a:lnTo>
                  <a:lnTo>
                    <a:pt x="261" y="377"/>
                  </a:lnTo>
                  <a:lnTo>
                    <a:pt x="261" y="377"/>
                  </a:lnTo>
                  <a:lnTo>
                    <a:pt x="261" y="377"/>
                  </a:lnTo>
                  <a:lnTo>
                    <a:pt x="261" y="377"/>
                  </a:lnTo>
                  <a:lnTo>
                    <a:pt x="261" y="382"/>
                  </a:lnTo>
                  <a:lnTo>
                    <a:pt x="261" y="382"/>
                  </a:lnTo>
                  <a:lnTo>
                    <a:pt x="261" y="382"/>
                  </a:lnTo>
                  <a:lnTo>
                    <a:pt x="256" y="382"/>
                  </a:lnTo>
                  <a:lnTo>
                    <a:pt x="256" y="382"/>
                  </a:lnTo>
                  <a:lnTo>
                    <a:pt x="256" y="387"/>
                  </a:lnTo>
                  <a:lnTo>
                    <a:pt x="256" y="387"/>
                  </a:lnTo>
                  <a:lnTo>
                    <a:pt x="256" y="387"/>
                  </a:lnTo>
                  <a:lnTo>
                    <a:pt x="256" y="387"/>
                  </a:lnTo>
                  <a:lnTo>
                    <a:pt x="256" y="387"/>
                  </a:lnTo>
                  <a:lnTo>
                    <a:pt x="256" y="392"/>
                  </a:lnTo>
                  <a:lnTo>
                    <a:pt x="256" y="392"/>
                  </a:lnTo>
                  <a:lnTo>
                    <a:pt x="256" y="392"/>
                  </a:lnTo>
                  <a:lnTo>
                    <a:pt x="256" y="392"/>
                  </a:lnTo>
                  <a:lnTo>
                    <a:pt x="256" y="397"/>
                  </a:lnTo>
                  <a:lnTo>
                    <a:pt x="251" y="397"/>
                  </a:lnTo>
                  <a:lnTo>
                    <a:pt x="251" y="397"/>
                  </a:lnTo>
                  <a:lnTo>
                    <a:pt x="251" y="401"/>
                  </a:lnTo>
                  <a:lnTo>
                    <a:pt x="247" y="401"/>
                  </a:lnTo>
                  <a:lnTo>
                    <a:pt x="247" y="401"/>
                  </a:lnTo>
                  <a:lnTo>
                    <a:pt x="247" y="406"/>
                  </a:lnTo>
                  <a:lnTo>
                    <a:pt x="251" y="406"/>
                  </a:lnTo>
                  <a:lnTo>
                    <a:pt x="251" y="406"/>
                  </a:lnTo>
                  <a:lnTo>
                    <a:pt x="251" y="406"/>
                  </a:lnTo>
                  <a:lnTo>
                    <a:pt x="251" y="406"/>
                  </a:lnTo>
                  <a:lnTo>
                    <a:pt x="251" y="406"/>
                  </a:lnTo>
                  <a:lnTo>
                    <a:pt x="247" y="406"/>
                  </a:lnTo>
                  <a:lnTo>
                    <a:pt x="247" y="406"/>
                  </a:lnTo>
                  <a:lnTo>
                    <a:pt x="247" y="411"/>
                  </a:lnTo>
                  <a:lnTo>
                    <a:pt x="247" y="411"/>
                  </a:lnTo>
                  <a:lnTo>
                    <a:pt x="247" y="411"/>
                  </a:lnTo>
                  <a:lnTo>
                    <a:pt x="247" y="411"/>
                  </a:lnTo>
                  <a:lnTo>
                    <a:pt x="251" y="411"/>
                  </a:lnTo>
                  <a:lnTo>
                    <a:pt x="251" y="416"/>
                  </a:lnTo>
                  <a:lnTo>
                    <a:pt x="251" y="416"/>
                  </a:lnTo>
                  <a:lnTo>
                    <a:pt x="251" y="416"/>
                  </a:lnTo>
                  <a:lnTo>
                    <a:pt x="256" y="416"/>
                  </a:lnTo>
                  <a:lnTo>
                    <a:pt x="256" y="416"/>
                  </a:lnTo>
                  <a:lnTo>
                    <a:pt x="261" y="421"/>
                  </a:lnTo>
                  <a:lnTo>
                    <a:pt x="261" y="421"/>
                  </a:lnTo>
                  <a:lnTo>
                    <a:pt x="261" y="421"/>
                  </a:lnTo>
                  <a:lnTo>
                    <a:pt x="261" y="421"/>
                  </a:lnTo>
                  <a:lnTo>
                    <a:pt x="261" y="421"/>
                  </a:lnTo>
                  <a:lnTo>
                    <a:pt x="261" y="426"/>
                  </a:lnTo>
                  <a:lnTo>
                    <a:pt x="261" y="426"/>
                  </a:lnTo>
                  <a:lnTo>
                    <a:pt x="261" y="426"/>
                  </a:lnTo>
                  <a:lnTo>
                    <a:pt x="261" y="426"/>
                  </a:lnTo>
                  <a:lnTo>
                    <a:pt x="261" y="426"/>
                  </a:lnTo>
                  <a:lnTo>
                    <a:pt x="261" y="426"/>
                  </a:lnTo>
                  <a:lnTo>
                    <a:pt x="261" y="426"/>
                  </a:lnTo>
                  <a:lnTo>
                    <a:pt x="261" y="426"/>
                  </a:lnTo>
                  <a:lnTo>
                    <a:pt x="256" y="426"/>
                  </a:lnTo>
                  <a:lnTo>
                    <a:pt x="256" y="426"/>
                  </a:lnTo>
                  <a:lnTo>
                    <a:pt x="256" y="430"/>
                  </a:lnTo>
                  <a:lnTo>
                    <a:pt x="256" y="430"/>
                  </a:lnTo>
                  <a:lnTo>
                    <a:pt x="256" y="430"/>
                  </a:lnTo>
                  <a:lnTo>
                    <a:pt x="256" y="430"/>
                  </a:lnTo>
                  <a:lnTo>
                    <a:pt x="261" y="430"/>
                  </a:lnTo>
                  <a:lnTo>
                    <a:pt x="261" y="430"/>
                  </a:lnTo>
                  <a:lnTo>
                    <a:pt x="261" y="430"/>
                  </a:lnTo>
                  <a:lnTo>
                    <a:pt x="261" y="430"/>
                  </a:lnTo>
                  <a:lnTo>
                    <a:pt x="261" y="430"/>
                  </a:lnTo>
                  <a:lnTo>
                    <a:pt x="261" y="430"/>
                  </a:lnTo>
                  <a:lnTo>
                    <a:pt x="261" y="435"/>
                  </a:lnTo>
                  <a:lnTo>
                    <a:pt x="261" y="435"/>
                  </a:lnTo>
                  <a:lnTo>
                    <a:pt x="261" y="435"/>
                  </a:lnTo>
                  <a:lnTo>
                    <a:pt x="256" y="435"/>
                  </a:lnTo>
                  <a:lnTo>
                    <a:pt x="256" y="435"/>
                  </a:lnTo>
                  <a:lnTo>
                    <a:pt x="256" y="435"/>
                  </a:lnTo>
                  <a:lnTo>
                    <a:pt x="256" y="435"/>
                  </a:lnTo>
                  <a:lnTo>
                    <a:pt x="256" y="435"/>
                  </a:lnTo>
                  <a:lnTo>
                    <a:pt x="256" y="435"/>
                  </a:lnTo>
                  <a:lnTo>
                    <a:pt x="256" y="435"/>
                  </a:lnTo>
                  <a:lnTo>
                    <a:pt x="251" y="435"/>
                  </a:lnTo>
                  <a:lnTo>
                    <a:pt x="251" y="435"/>
                  </a:lnTo>
                  <a:lnTo>
                    <a:pt x="251" y="435"/>
                  </a:lnTo>
                  <a:lnTo>
                    <a:pt x="251" y="435"/>
                  </a:lnTo>
                  <a:lnTo>
                    <a:pt x="251" y="435"/>
                  </a:lnTo>
                  <a:lnTo>
                    <a:pt x="251" y="435"/>
                  </a:lnTo>
                  <a:lnTo>
                    <a:pt x="251" y="435"/>
                  </a:lnTo>
                  <a:lnTo>
                    <a:pt x="251" y="440"/>
                  </a:lnTo>
                  <a:lnTo>
                    <a:pt x="247" y="440"/>
                  </a:lnTo>
                  <a:lnTo>
                    <a:pt x="247" y="440"/>
                  </a:lnTo>
                  <a:lnTo>
                    <a:pt x="247" y="440"/>
                  </a:lnTo>
                  <a:lnTo>
                    <a:pt x="247" y="445"/>
                  </a:lnTo>
                  <a:lnTo>
                    <a:pt x="247" y="445"/>
                  </a:lnTo>
                  <a:lnTo>
                    <a:pt x="247" y="450"/>
                  </a:lnTo>
                  <a:lnTo>
                    <a:pt x="247" y="450"/>
                  </a:lnTo>
                  <a:lnTo>
                    <a:pt x="251" y="450"/>
                  </a:lnTo>
                  <a:lnTo>
                    <a:pt x="251" y="455"/>
                  </a:lnTo>
                  <a:lnTo>
                    <a:pt x="251" y="455"/>
                  </a:lnTo>
                  <a:lnTo>
                    <a:pt x="251" y="455"/>
                  </a:lnTo>
                  <a:lnTo>
                    <a:pt x="251" y="455"/>
                  </a:lnTo>
                  <a:lnTo>
                    <a:pt x="247" y="455"/>
                  </a:lnTo>
                  <a:lnTo>
                    <a:pt x="247" y="459"/>
                  </a:lnTo>
                  <a:lnTo>
                    <a:pt x="247" y="459"/>
                  </a:lnTo>
                  <a:lnTo>
                    <a:pt x="247" y="464"/>
                  </a:lnTo>
                  <a:lnTo>
                    <a:pt x="247" y="464"/>
                  </a:lnTo>
                  <a:lnTo>
                    <a:pt x="247" y="464"/>
                  </a:lnTo>
                  <a:lnTo>
                    <a:pt x="247" y="464"/>
                  </a:lnTo>
                  <a:lnTo>
                    <a:pt x="247" y="469"/>
                  </a:lnTo>
                  <a:lnTo>
                    <a:pt x="247" y="469"/>
                  </a:lnTo>
                  <a:lnTo>
                    <a:pt x="247" y="469"/>
                  </a:lnTo>
                  <a:lnTo>
                    <a:pt x="247" y="469"/>
                  </a:lnTo>
                  <a:lnTo>
                    <a:pt x="247" y="469"/>
                  </a:lnTo>
                  <a:lnTo>
                    <a:pt x="247" y="469"/>
                  </a:lnTo>
                  <a:lnTo>
                    <a:pt x="247" y="469"/>
                  </a:lnTo>
                  <a:lnTo>
                    <a:pt x="242" y="469"/>
                  </a:lnTo>
                  <a:lnTo>
                    <a:pt x="242" y="469"/>
                  </a:lnTo>
                  <a:lnTo>
                    <a:pt x="242" y="474"/>
                  </a:lnTo>
                  <a:lnTo>
                    <a:pt x="242" y="474"/>
                  </a:lnTo>
                  <a:lnTo>
                    <a:pt x="242" y="474"/>
                  </a:lnTo>
                  <a:lnTo>
                    <a:pt x="242" y="474"/>
                  </a:lnTo>
                  <a:lnTo>
                    <a:pt x="242" y="479"/>
                  </a:lnTo>
                  <a:lnTo>
                    <a:pt x="242" y="479"/>
                  </a:lnTo>
                  <a:lnTo>
                    <a:pt x="242" y="479"/>
                  </a:lnTo>
                  <a:lnTo>
                    <a:pt x="242" y="479"/>
                  </a:lnTo>
                  <a:lnTo>
                    <a:pt x="242" y="484"/>
                  </a:lnTo>
                  <a:lnTo>
                    <a:pt x="242" y="484"/>
                  </a:lnTo>
                  <a:lnTo>
                    <a:pt x="237" y="484"/>
                  </a:lnTo>
                  <a:lnTo>
                    <a:pt x="237" y="484"/>
                  </a:lnTo>
                  <a:lnTo>
                    <a:pt x="237" y="484"/>
                  </a:lnTo>
                  <a:lnTo>
                    <a:pt x="237" y="484"/>
                  </a:lnTo>
                  <a:lnTo>
                    <a:pt x="237" y="484"/>
                  </a:lnTo>
                  <a:lnTo>
                    <a:pt x="237" y="488"/>
                  </a:lnTo>
                  <a:lnTo>
                    <a:pt x="237" y="488"/>
                  </a:lnTo>
                  <a:lnTo>
                    <a:pt x="237" y="488"/>
                  </a:lnTo>
                  <a:close/>
                </a:path>
              </a:pathLst>
            </a:custGeom>
            <a:solidFill>
              <a:srgbClr val="00FF00"/>
            </a:solidFill>
            <a:ln w="3175">
              <a:solidFill>
                <a:schemeClr val="bg1">
                  <a:lumMod val="85000"/>
                </a:schemeClr>
              </a:solidFill>
              <a:headEnd/>
              <a:tailEnd/>
            </a:ln>
          </p:spPr>
          <p:style>
            <a:lnRef idx="1">
              <a:schemeClr val="dk1"/>
            </a:lnRef>
            <a:fillRef idx="2">
              <a:schemeClr val="dk1"/>
            </a:fillRef>
            <a:effectRef idx="1">
              <a:schemeClr val="dk1"/>
            </a:effectRef>
            <a:fontRef idx="minor">
              <a:schemeClr val="dk1"/>
            </a:fontRef>
          </p:style>
          <p:txBody>
            <a:bodyPr vert="horz" wrap="square" lIns="91416" tIns="45708" rIns="91416" bIns="45708" numCol="1" anchor="t" anchorCtr="0" compatLnSpc="1">
              <a:prstTxWarp prst="textNoShape">
                <a:avLst/>
              </a:prstTxWarp>
            </a:bodyPr>
            <a:lstStyle/>
            <a:p>
              <a:endParaRPr lang="en-US" sz="700" dirty="0"/>
            </a:p>
          </p:txBody>
        </p:sp>
        <p:sp>
          <p:nvSpPr>
            <p:cNvPr id="39" name="Freeform 104">
              <a:extLst>
                <a:ext uri="{FF2B5EF4-FFF2-40B4-BE49-F238E27FC236}">
                  <a16:creationId xmlns:a16="http://schemas.microsoft.com/office/drawing/2014/main" xmlns="" id="{DDE0B30F-4C63-4283-8881-B248D122BF9A}"/>
                </a:ext>
              </a:extLst>
            </p:cNvPr>
            <p:cNvSpPr>
              <a:spLocks/>
            </p:cNvSpPr>
            <p:nvPr/>
          </p:nvSpPr>
          <p:spPr bwMode="auto">
            <a:xfrm>
              <a:off x="9996719" y="2687970"/>
              <a:ext cx="579040" cy="396819"/>
            </a:xfrm>
            <a:custGeom>
              <a:avLst/>
              <a:gdLst>
                <a:gd name="T0" fmla="*/ 310 w 605"/>
                <a:gd name="T1" fmla="*/ 354 h 465"/>
                <a:gd name="T2" fmla="*/ 300 w 605"/>
                <a:gd name="T3" fmla="*/ 378 h 465"/>
                <a:gd name="T4" fmla="*/ 261 w 605"/>
                <a:gd name="T5" fmla="*/ 387 h 465"/>
                <a:gd name="T6" fmla="*/ 247 w 605"/>
                <a:gd name="T7" fmla="*/ 387 h 465"/>
                <a:gd name="T8" fmla="*/ 213 w 605"/>
                <a:gd name="T9" fmla="*/ 392 h 465"/>
                <a:gd name="T10" fmla="*/ 194 w 605"/>
                <a:gd name="T11" fmla="*/ 407 h 465"/>
                <a:gd name="T12" fmla="*/ 164 w 605"/>
                <a:gd name="T13" fmla="*/ 431 h 465"/>
                <a:gd name="T14" fmla="*/ 145 w 605"/>
                <a:gd name="T15" fmla="*/ 436 h 465"/>
                <a:gd name="T16" fmla="*/ 126 w 605"/>
                <a:gd name="T17" fmla="*/ 441 h 465"/>
                <a:gd name="T18" fmla="*/ 126 w 605"/>
                <a:gd name="T19" fmla="*/ 450 h 465"/>
                <a:gd name="T20" fmla="*/ 121 w 605"/>
                <a:gd name="T21" fmla="*/ 465 h 465"/>
                <a:gd name="T22" fmla="*/ 87 w 605"/>
                <a:gd name="T23" fmla="*/ 450 h 465"/>
                <a:gd name="T24" fmla="*/ 87 w 605"/>
                <a:gd name="T25" fmla="*/ 421 h 465"/>
                <a:gd name="T26" fmla="*/ 92 w 605"/>
                <a:gd name="T27" fmla="*/ 397 h 465"/>
                <a:gd name="T28" fmla="*/ 126 w 605"/>
                <a:gd name="T29" fmla="*/ 378 h 465"/>
                <a:gd name="T30" fmla="*/ 145 w 605"/>
                <a:gd name="T31" fmla="*/ 368 h 465"/>
                <a:gd name="T32" fmla="*/ 164 w 605"/>
                <a:gd name="T33" fmla="*/ 329 h 465"/>
                <a:gd name="T34" fmla="*/ 184 w 605"/>
                <a:gd name="T35" fmla="*/ 295 h 465"/>
                <a:gd name="T36" fmla="*/ 140 w 605"/>
                <a:gd name="T37" fmla="*/ 276 h 465"/>
                <a:gd name="T38" fmla="*/ 131 w 605"/>
                <a:gd name="T39" fmla="*/ 257 h 465"/>
                <a:gd name="T40" fmla="*/ 111 w 605"/>
                <a:gd name="T41" fmla="*/ 252 h 465"/>
                <a:gd name="T42" fmla="*/ 77 w 605"/>
                <a:gd name="T43" fmla="*/ 242 h 465"/>
                <a:gd name="T44" fmla="*/ 77 w 605"/>
                <a:gd name="T45" fmla="*/ 223 h 465"/>
                <a:gd name="T46" fmla="*/ 58 w 605"/>
                <a:gd name="T47" fmla="*/ 204 h 465"/>
                <a:gd name="T48" fmla="*/ 43 w 605"/>
                <a:gd name="T49" fmla="*/ 189 h 465"/>
                <a:gd name="T50" fmla="*/ 29 w 605"/>
                <a:gd name="T51" fmla="*/ 179 h 465"/>
                <a:gd name="T52" fmla="*/ 14 w 605"/>
                <a:gd name="T53" fmla="*/ 179 h 465"/>
                <a:gd name="T54" fmla="*/ 5 w 605"/>
                <a:gd name="T55" fmla="*/ 160 h 465"/>
                <a:gd name="T56" fmla="*/ 39 w 605"/>
                <a:gd name="T57" fmla="*/ 150 h 465"/>
                <a:gd name="T58" fmla="*/ 77 w 605"/>
                <a:gd name="T59" fmla="*/ 126 h 465"/>
                <a:gd name="T60" fmla="*/ 131 w 605"/>
                <a:gd name="T61" fmla="*/ 83 h 465"/>
                <a:gd name="T62" fmla="*/ 174 w 605"/>
                <a:gd name="T63" fmla="*/ 44 h 465"/>
                <a:gd name="T64" fmla="*/ 208 w 605"/>
                <a:gd name="T65" fmla="*/ 44 h 465"/>
                <a:gd name="T66" fmla="*/ 242 w 605"/>
                <a:gd name="T67" fmla="*/ 39 h 465"/>
                <a:gd name="T68" fmla="*/ 276 w 605"/>
                <a:gd name="T69" fmla="*/ 15 h 465"/>
                <a:gd name="T70" fmla="*/ 315 w 605"/>
                <a:gd name="T71" fmla="*/ 0 h 465"/>
                <a:gd name="T72" fmla="*/ 392 w 605"/>
                <a:gd name="T73" fmla="*/ 10 h 465"/>
                <a:gd name="T74" fmla="*/ 358 w 605"/>
                <a:gd name="T75" fmla="*/ 63 h 465"/>
                <a:gd name="T76" fmla="*/ 406 w 605"/>
                <a:gd name="T77" fmla="*/ 87 h 465"/>
                <a:gd name="T78" fmla="*/ 445 w 605"/>
                <a:gd name="T79" fmla="*/ 83 h 465"/>
                <a:gd name="T80" fmla="*/ 440 w 605"/>
                <a:gd name="T81" fmla="*/ 92 h 465"/>
                <a:gd name="T82" fmla="*/ 469 w 605"/>
                <a:gd name="T83" fmla="*/ 78 h 465"/>
                <a:gd name="T84" fmla="*/ 513 w 605"/>
                <a:gd name="T85" fmla="*/ 68 h 465"/>
                <a:gd name="T86" fmla="*/ 557 w 605"/>
                <a:gd name="T87" fmla="*/ 78 h 465"/>
                <a:gd name="T88" fmla="*/ 571 w 605"/>
                <a:gd name="T89" fmla="*/ 58 h 465"/>
                <a:gd name="T90" fmla="*/ 576 w 605"/>
                <a:gd name="T91" fmla="*/ 68 h 465"/>
                <a:gd name="T92" fmla="*/ 595 w 605"/>
                <a:gd name="T93" fmla="*/ 68 h 465"/>
                <a:gd name="T94" fmla="*/ 595 w 605"/>
                <a:gd name="T95" fmla="*/ 78 h 465"/>
                <a:gd name="T96" fmla="*/ 581 w 605"/>
                <a:gd name="T97" fmla="*/ 107 h 465"/>
                <a:gd name="T98" fmla="*/ 576 w 605"/>
                <a:gd name="T99" fmla="*/ 131 h 465"/>
                <a:gd name="T100" fmla="*/ 557 w 605"/>
                <a:gd name="T101" fmla="*/ 179 h 465"/>
                <a:gd name="T102" fmla="*/ 552 w 605"/>
                <a:gd name="T103" fmla="*/ 223 h 465"/>
                <a:gd name="T104" fmla="*/ 542 w 605"/>
                <a:gd name="T105" fmla="*/ 252 h 465"/>
                <a:gd name="T106" fmla="*/ 527 w 605"/>
                <a:gd name="T107" fmla="*/ 276 h 465"/>
                <a:gd name="T108" fmla="*/ 489 w 605"/>
                <a:gd name="T109" fmla="*/ 276 h 465"/>
                <a:gd name="T110" fmla="*/ 474 w 605"/>
                <a:gd name="T111" fmla="*/ 291 h 465"/>
                <a:gd name="T112" fmla="*/ 450 w 605"/>
                <a:gd name="T113" fmla="*/ 300 h 465"/>
                <a:gd name="T114" fmla="*/ 421 w 605"/>
                <a:gd name="T115" fmla="*/ 310 h 465"/>
                <a:gd name="T116" fmla="*/ 402 w 605"/>
                <a:gd name="T117" fmla="*/ 334 h 465"/>
                <a:gd name="T118" fmla="*/ 387 w 605"/>
                <a:gd name="T119" fmla="*/ 354 h 465"/>
                <a:gd name="T120" fmla="*/ 368 w 605"/>
                <a:gd name="T121" fmla="*/ 35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5" h="465">
                  <a:moveTo>
                    <a:pt x="339" y="349"/>
                  </a:moveTo>
                  <a:lnTo>
                    <a:pt x="334" y="349"/>
                  </a:lnTo>
                  <a:lnTo>
                    <a:pt x="329" y="349"/>
                  </a:lnTo>
                  <a:lnTo>
                    <a:pt x="329" y="349"/>
                  </a:lnTo>
                  <a:lnTo>
                    <a:pt x="329" y="349"/>
                  </a:lnTo>
                  <a:lnTo>
                    <a:pt x="324" y="349"/>
                  </a:lnTo>
                  <a:lnTo>
                    <a:pt x="324" y="349"/>
                  </a:lnTo>
                  <a:lnTo>
                    <a:pt x="324" y="349"/>
                  </a:lnTo>
                  <a:lnTo>
                    <a:pt x="324" y="349"/>
                  </a:lnTo>
                  <a:lnTo>
                    <a:pt x="324" y="349"/>
                  </a:lnTo>
                  <a:lnTo>
                    <a:pt x="324" y="354"/>
                  </a:lnTo>
                  <a:lnTo>
                    <a:pt x="324" y="354"/>
                  </a:lnTo>
                  <a:lnTo>
                    <a:pt x="324" y="354"/>
                  </a:lnTo>
                  <a:lnTo>
                    <a:pt x="319" y="354"/>
                  </a:lnTo>
                  <a:lnTo>
                    <a:pt x="319" y="358"/>
                  </a:lnTo>
                  <a:lnTo>
                    <a:pt x="319" y="358"/>
                  </a:lnTo>
                  <a:lnTo>
                    <a:pt x="319" y="358"/>
                  </a:lnTo>
                  <a:lnTo>
                    <a:pt x="319" y="358"/>
                  </a:lnTo>
                  <a:lnTo>
                    <a:pt x="319" y="358"/>
                  </a:lnTo>
                  <a:lnTo>
                    <a:pt x="315" y="358"/>
                  </a:lnTo>
                  <a:lnTo>
                    <a:pt x="315" y="354"/>
                  </a:lnTo>
                  <a:lnTo>
                    <a:pt x="315" y="354"/>
                  </a:lnTo>
                  <a:lnTo>
                    <a:pt x="315" y="354"/>
                  </a:lnTo>
                  <a:lnTo>
                    <a:pt x="315" y="354"/>
                  </a:lnTo>
                  <a:lnTo>
                    <a:pt x="310" y="354"/>
                  </a:lnTo>
                  <a:lnTo>
                    <a:pt x="310" y="354"/>
                  </a:lnTo>
                  <a:lnTo>
                    <a:pt x="310" y="358"/>
                  </a:lnTo>
                  <a:lnTo>
                    <a:pt x="310" y="358"/>
                  </a:lnTo>
                  <a:lnTo>
                    <a:pt x="310" y="363"/>
                  </a:lnTo>
                  <a:lnTo>
                    <a:pt x="310" y="363"/>
                  </a:lnTo>
                  <a:lnTo>
                    <a:pt x="310" y="363"/>
                  </a:lnTo>
                  <a:lnTo>
                    <a:pt x="310" y="363"/>
                  </a:lnTo>
                  <a:lnTo>
                    <a:pt x="310" y="363"/>
                  </a:lnTo>
                  <a:lnTo>
                    <a:pt x="310" y="368"/>
                  </a:lnTo>
                  <a:lnTo>
                    <a:pt x="310" y="368"/>
                  </a:lnTo>
                  <a:lnTo>
                    <a:pt x="310" y="368"/>
                  </a:lnTo>
                  <a:lnTo>
                    <a:pt x="310" y="368"/>
                  </a:lnTo>
                  <a:lnTo>
                    <a:pt x="310" y="373"/>
                  </a:lnTo>
                  <a:lnTo>
                    <a:pt x="310" y="373"/>
                  </a:lnTo>
                  <a:lnTo>
                    <a:pt x="310" y="373"/>
                  </a:lnTo>
                  <a:lnTo>
                    <a:pt x="305" y="373"/>
                  </a:lnTo>
                  <a:lnTo>
                    <a:pt x="305" y="373"/>
                  </a:lnTo>
                  <a:lnTo>
                    <a:pt x="305" y="373"/>
                  </a:lnTo>
                  <a:lnTo>
                    <a:pt x="305" y="373"/>
                  </a:lnTo>
                  <a:lnTo>
                    <a:pt x="300" y="373"/>
                  </a:lnTo>
                  <a:lnTo>
                    <a:pt x="300" y="378"/>
                  </a:lnTo>
                  <a:lnTo>
                    <a:pt x="300" y="378"/>
                  </a:lnTo>
                  <a:lnTo>
                    <a:pt x="300" y="378"/>
                  </a:lnTo>
                  <a:lnTo>
                    <a:pt x="300" y="378"/>
                  </a:lnTo>
                  <a:lnTo>
                    <a:pt x="300" y="378"/>
                  </a:lnTo>
                  <a:lnTo>
                    <a:pt x="295" y="378"/>
                  </a:lnTo>
                  <a:lnTo>
                    <a:pt x="295" y="378"/>
                  </a:lnTo>
                  <a:lnTo>
                    <a:pt x="295" y="378"/>
                  </a:lnTo>
                  <a:lnTo>
                    <a:pt x="295" y="378"/>
                  </a:lnTo>
                  <a:lnTo>
                    <a:pt x="290" y="378"/>
                  </a:lnTo>
                  <a:lnTo>
                    <a:pt x="290" y="378"/>
                  </a:lnTo>
                  <a:lnTo>
                    <a:pt x="285" y="378"/>
                  </a:lnTo>
                  <a:lnTo>
                    <a:pt x="281" y="373"/>
                  </a:lnTo>
                  <a:lnTo>
                    <a:pt x="281" y="373"/>
                  </a:lnTo>
                  <a:lnTo>
                    <a:pt x="281" y="373"/>
                  </a:lnTo>
                  <a:lnTo>
                    <a:pt x="276" y="373"/>
                  </a:lnTo>
                  <a:lnTo>
                    <a:pt x="276" y="373"/>
                  </a:lnTo>
                  <a:lnTo>
                    <a:pt x="276" y="373"/>
                  </a:lnTo>
                  <a:lnTo>
                    <a:pt x="276" y="373"/>
                  </a:lnTo>
                  <a:lnTo>
                    <a:pt x="276" y="373"/>
                  </a:lnTo>
                  <a:lnTo>
                    <a:pt x="276" y="373"/>
                  </a:lnTo>
                  <a:lnTo>
                    <a:pt x="271" y="373"/>
                  </a:lnTo>
                  <a:lnTo>
                    <a:pt x="271" y="378"/>
                  </a:lnTo>
                  <a:lnTo>
                    <a:pt x="271" y="378"/>
                  </a:lnTo>
                  <a:lnTo>
                    <a:pt x="266" y="383"/>
                  </a:lnTo>
                  <a:lnTo>
                    <a:pt x="266" y="383"/>
                  </a:lnTo>
                  <a:lnTo>
                    <a:pt x="266" y="383"/>
                  </a:lnTo>
                  <a:lnTo>
                    <a:pt x="266" y="387"/>
                  </a:lnTo>
                  <a:lnTo>
                    <a:pt x="261" y="387"/>
                  </a:lnTo>
                  <a:lnTo>
                    <a:pt x="261" y="387"/>
                  </a:lnTo>
                  <a:lnTo>
                    <a:pt x="261" y="387"/>
                  </a:lnTo>
                  <a:lnTo>
                    <a:pt x="261" y="387"/>
                  </a:lnTo>
                  <a:lnTo>
                    <a:pt x="261" y="383"/>
                  </a:lnTo>
                  <a:lnTo>
                    <a:pt x="256" y="383"/>
                  </a:lnTo>
                  <a:lnTo>
                    <a:pt x="256" y="378"/>
                  </a:lnTo>
                  <a:lnTo>
                    <a:pt x="256" y="378"/>
                  </a:lnTo>
                  <a:lnTo>
                    <a:pt x="256" y="378"/>
                  </a:lnTo>
                  <a:lnTo>
                    <a:pt x="256" y="378"/>
                  </a:lnTo>
                  <a:lnTo>
                    <a:pt x="256" y="378"/>
                  </a:lnTo>
                  <a:lnTo>
                    <a:pt x="256" y="378"/>
                  </a:lnTo>
                  <a:lnTo>
                    <a:pt x="256" y="378"/>
                  </a:lnTo>
                  <a:lnTo>
                    <a:pt x="256" y="378"/>
                  </a:lnTo>
                  <a:lnTo>
                    <a:pt x="256" y="378"/>
                  </a:lnTo>
                  <a:lnTo>
                    <a:pt x="252" y="378"/>
                  </a:lnTo>
                  <a:lnTo>
                    <a:pt x="252" y="378"/>
                  </a:lnTo>
                  <a:lnTo>
                    <a:pt x="252" y="383"/>
                  </a:lnTo>
                  <a:lnTo>
                    <a:pt x="252" y="383"/>
                  </a:lnTo>
                  <a:lnTo>
                    <a:pt x="252" y="383"/>
                  </a:lnTo>
                  <a:lnTo>
                    <a:pt x="252" y="383"/>
                  </a:lnTo>
                  <a:lnTo>
                    <a:pt x="252" y="387"/>
                  </a:lnTo>
                  <a:lnTo>
                    <a:pt x="252" y="387"/>
                  </a:lnTo>
                  <a:lnTo>
                    <a:pt x="247" y="387"/>
                  </a:lnTo>
                  <a:lnTo>
                    <a:pt x="247" y="387"/>
                  </a:lnTo>
                  <a:lnTo>
                    <a:pt x="247" y="387"/>
                  </a:lnTo>
                  <a:lnTo>
                    <a:pt x="247" y="387"/>
                  </a:lnTo>
                  <a:lnTo>
                    <a:pt x="247" y="392"/>
                  </a:lnTo>
                  <a:lnTo>
                    <a:pt x="247" y="392"/>
                  </a:lnTo>
                  <a:lnTo>
                    <a:pt x="247" y="392"/>
                  </a:lnTo>
                  <a:lnTo>
                    <a:pt x="247" y="397"/>
                  </a:lnTo>
                  <a:lnTo>
                    <a:pt x="242" y="397"/>
                  </a:lnTo>
                  <a:lnTo>
                    <a:pt x="242" y="397"/>
                  </a:lnTo>
                  <a:lnTo>
                    <a:pt x="237" y="397"/>
                  </a:lnTo>
                  <a:lnTo>
                    <a:pt x="237" y="397"/>
                  </a:lnTo>
                  <a:lnTo>
                    <a:pt x="232" y="397"/>
                  </a:lnTo>
                  <a:lnTo>
                    <a:pt x="232" y="397"/>
                  </a:lnTo>
                  <a:lnTo>
                    <a:pt x="227" y="397"/>
                  </a:lnTo>
                  <a:lnTo>
                    <a:pt x="227" y="397"/>
                  </a:lnTo>
                  <a:lnTo>
                    <a:pt x="227" y="397"/>
                  </a:lnTo>
                  <a:lnTo>
                    <a:pt x="227" y="397"/>
                  </a:lnTo>
                  <a:lnTo>
                    <a:pt x="227" y="397"/>
                  </a:lnTo>
                  <a:lnTo>
                    <a:pt x="223" y="397"/>
                  </a:lnTo>
                  <a:lnTo>
                    <a:pt x="223" y="397"/>
                  </a:lnTo>
                  <a:lnTo>
                    <a:pt x="223" y="397"/>
                  </a:lnTo>
                  <a:lnTo>
                    <a:pt x="218" y="392"/>
                  </a:lnTo>
                  <a:lnTo>
                    <a:pt x="218" y="392"/>
                  </a:lnTo>
                  <a:lnTo>
                    <a:pt x="218" y="392"/>
                  </a:lnTo>
                  <a:lnTo>
                    <a:pt x="218" y="392"/>
                  </a:lnTo>
                  <a:lnTo>
                    <a:pt x="218" y="392"/>
                  </a:lnTo>
                  <a:lnTo>
                    <a:pt x="218" y="392"/>
                  </a:lnTo>
                  <a:lnTo>
                    <a:pt x="213" y="392"/>
                  </a:lnTo>
                  <a:lnTo>
                    <a:pt x="213" y="392"/>
                  </a:lnTo>
                  <a:lnTo>
                    <a:pt x="208" y="392"/>
                  </a:lnTo>
                  <a:lnTo>
                    <a:pt x="208" y="387"/>
                  </a:lnTo>
                  <a:lnTo>
                    <a:pt x="208" y="387"/>
                  </a:lnTo>
                  <a:lnTo>
                    <a:pt x="203" y="387"/>
                  </a:lnTo>
                  <a:lnTo>
                    <a:pt x="198" y="387"/>
                  </a:lnTo>
                  <a:lnTo>
                    <a:pt x="194" y="392"/>
                  </a:lnTo>
                  <a:lnTo>
                    <a:pt x="194" y="392"/>
                  </a:lnTo>
                  <a:lnTo>
                    <a:pt x="194" y="392"/>
                  </a:lnTo>
                  <a:lnTo>
                    <a:pt x="194" y="392"/>
                  </a:lnTo>
                  <a:lnTo>
                    <a:pt x="194" y="392"/>
                  </a:lnTo>
                  <a:lnTo>
                    <a:pt x="194" y="397"/>
                  </a:lnTo>
                  <a:lnTo>
                    <a:pt x="194" y="397"/>
                  </a:lnTo>
                  <a:lnTo>
                    <a:pt x="194" y="397"/>
                  </a:lnTo>
                  <a:lnTo>
                    <a:pt x="194" y="397"/>
                  </a:lnTo>
                  <a:lnTo>
                    <a:pt x="194" y="397"/>
                  </a:lnTo>
                  <a:lnTo>
                    <a:pt x="194" y="397"/>
                  </a:lnTo>
                  <a:lnTo>
                    <a:pt x="194" y="402"/>
                  </a:lnTo>
                  <a:lnTo>
                    <a:pt x="194" y="402"/>
                  </a:lnTo>
                  <a:lnTo>
                    <a:pt x="194" y="402"/>
                  </a:lnTo>
                  <a:lnTo>
                    <a:pt x="194" y="402"/>
                  </a:lnTo>
                  <a:lnTo>
                    <a:pt x="194" y="402"/>
                  </a:lnTo>
                  <a:lnTo>
                    <a:pt x="194" y="402"/>
                  </a:lnTo>
                  <a:lnTo>
                    <a:pt x="194" y="407"/>
                  </a:lnTo>
                  <a:lnTo>
                    <a:pt x="194" y="407"/>
                  </a:lnTo>
                  <a:lnTo>
                    <a:pt x="189" y="407"/>
                  </a:lnTo>
                  <a:lnTo>
                    <a:pt x="189" y="407"/>
                  </a:lnTo>
                  <a:lnTo>
                    <a:pt x="189" y="407"/>
                  </a:lnTo>
                  <a:lnTo>
                    <a:pt x="184" y="412"/>
                  </a:lnTo>
                  <a:lnTo>
                    <a:pt x="184" y="412"/>
                  </a:lnTo>
                  <a:lnTo>
                    <a:pt x="184" y="412"/>
                  </a:lnTo>
                  <a:lnTo>
                    <a:pt x="184" y="416"/>
                  </a:lnTo>
                  <a:lnTo>
                    <a:pt x="184" y="416"/>
                  </a:lnTo>
                  <a:lnTo>
                    <a:pt x="184" y="416"/>
                  </a:lnTo>
                  <a:lnTo>
                    <a:pt x="179" y="421"/>
                  </a:lnTo>
                  <a:lnTo>
                    <a:pt x="179" y="421"/>
                  </a:lnTo>
                  <a:lnTo>
                    <a:pt x="179" y="421"/>
                  </a:lnTo>
                  <a:lnTo>
                    <a:pt x="179" y="421"/>
                  </a:lnTo>
                  <a:lnTo>
                    <a:pt x="174" y="421"/>
                  </a:lnTo>
                  <a:lnTo>
                    <a:pt x="174" y="421"/>
                  </a:lnTo>
                  <a:lnTo>
                    <a:pt x="174" y="421"/>
                  </a:lnTo>
                  <a:lnTo>
                    <a:pt x="169" y="421"/>
                  </a:lnTo>
                  <a:lnTo>
                    <a:pt x="169" y="421"/>
                  </a:lnTo>
                  <a:lnTo>
                    <a:pt x="169" y="426"/>
                  </a:lnTo>
                  <a:lnTo>
                    <a:pt x="169" y="426"/>
                  </a:lnTo>
                  <a:lnTo>
                    <a:pt x="169" y="426"/>
                  </a:lnTo>
                  <a:lnTo>
                    <a:pt x="169" y="431"/>
                  </a:lnTo>
                  <a:lnTo>
                    <a:pt x="169" y="431"/>
                  </a:lnTo>
                  <a:lnTo>
                    <a:pt x="164" y="431"/>
                  </a:lnTo>
                  <a:lnTo>
                    <a:pt x="164" y="431"/>
                  </a:lnTo>
                  <a:lnTo>
                    <a:pt x="164" y="431"/>
                  </a:lnTo>
                  <a:lnTo>
                    <a:pt x="164" y="431"/>
                  </a:lnTo>
                  <a:lnTo>
                    <a:pt x="164" y="431"/>
                  </a:lnTo>
                  <a:lnTo>
                    <a:pt x="164" y="431"/>
                  </a:lnTo>
                  <a:lnTo>
                    <a:pt x="160" y="431"/>
                  </a:lnTo>
                  <a:lnTo>
                    <a:pt x="160" y="431"/>
                  </a:lnTo>
                  <a:lnTo>
                    <a:pt x="160" y="431"/>
                  </a:lnTo>
                  <a:lnTo>
                    <a:pt x="155" y="431"/>
                  </a:lnTo>
                  <a:lnTo>
                    <a:pt x="155" y="431"/>
                  </a:lnTo>
                  <a:lnTo>
                    <a:pt x="155" y="431"/>
                  </a:lnTo>
                  <a:lnTo>
                    <a:pt x="155" y="431"/>
                  </a:lnTo>
                  <a:lnTo>
                    <a:pt x="155" y="431"/>
                  </a:lnTo>
                  <a:lnTo>
                    <a:pt x="150" y="431"/>
                  </a:lnTo>
                  <a:lnTo>
                    <a:pt x="150" y="431"/>
                  </a:lnTo>
                  <a:lnTo>
                    <a:pt x="150" y="436"/>
                  </a:lnTo>
                  <a:lnTo>
                    <a:pt x="150" y="436"/>
                  </a:lnTo>
                  <a:lnTo>
                    <a:pt x="150" y="436"/>
                  </a:lnTo>
                  <a:lnTo>
                    <a:pt x="150" y="436"/>
                  </a:lnTo>
                  <a:lnTo>
                    <a:pt x="150" y="436"/>
                  </a:lnTo>
                  <a:lnTo>
                    <a:pt x="145" y="436"/>
                  </a:lnTo>
                  <a:lnTo>
                    <a:pt x="145" y="436"/>
                  </a:lnTo>
                  <a:lnTo>
                    <a:pt x="145" y="436"/>
                  </a:lnTo>
                  <a:lnTo>
                    <a:pt x="145" y="436"/>
                  </a:lnTo>
                  <a:lnTo>
                    <a:pt x="145" y="436"/>
                  </a:lnTo>
                  <a:lnTo>
                    <a:pt x="145" y="436"/>
                  </a:lnTo>
                  <a:lnTo>
                    <a:pt x="145" y="436"/>
                  </a:lnTo>
                  <a:lnTo>
                    <a:pt x="145" y="436"/>
                  </a:lnTo>
                  <a:lnTo>
                    <a:pt x="140" y="436"/>
                  </a:lnTo>
                  <a:lnTo>
                    <a:pt x="140" y="436"/>
                  </a:lnTo>
                  <a:lnTo>
                    <a:pt x="140" y="436"/>
                  </a:lnTo>
                  <a:lnTo>
                    <a:pt x="140" y="436"/>
                  </a:lnTo>
                  <a:lnTo>
                    <a:pt x="140" y="436"/>
                  </a:lnTo>
                  <a:lnTo>
                    <a:pt x="140" y="436"/>
                  </a:lnTo>
                  <a:lnTo>
                    <a:pt x="140" y="436"/>
                  </a:lnTo>
                  <a:lnTo>
                    <a:pt x="140" y="436"/>
                  </a:lnTo>
                  <a:lnTo>
                    <a:pt x="135" y="436"/>
                  </a:lnTo>
                  <a:lnTo>
                    <a:pt x="135" y="436"/>
                  </a:lnTo>
                  <a:lnTo>
                    <a:pt x="135" y="436"/>
                  </a:lnTo>
                  <a:lnTo>
                    <a:pt x="135" y="436"/>
                  </a:lnTo>
                  <a:lnTo>
                    <a:pt x="135" y="436"/>
                  </a:lnTo>
                  <a:lnTo>
                    <a:pt x="135" y="436"/>
                  </a:lnTo>
                  <a:lnTo>
                    <a:pt x="135" y="436"/>
                  </a:lnTo>
                  <a:lnTo>
                    <a:pt x="131" y="436"/>
                  </a:lnTo>
                  <a:lnTo>
                    <a:pt x="131" y="436"/>
                  </a:lnTo>
                  <a:lnTo>
                    <a:pt x="131" y="436"/>
                  </a:lnTo>
                  <a:lnTo>
                    <a:pt x="131" y="436"/>
                  </a:lnTo>
                  <a:lnTo>
                    <a:pt x="131" y="436"/>
                  </a:lnTo>
                  <a:lnTo>
                    <a:pt x="131" y="441"/>
                  </a:lnTo>
                  <a:lnTo>
                    <a:pt x="131" y="441"/>
                  </a:lnTo>
                  <a:lnTo>
                    <a:pt x="126" y="441"/>
                  </a:lnTo>
                  <a:lnTo>
                    <a:pt x="126" y="441"/>
                  </a:lnTo>
                  <a:lnTo>
                    <a:pt x="126" y="441"/>
                  </a:lnTo>
                  <a:lnTo>
                    <a:pt x="126" y="441"/>
                  </a:lnTo>
                  <a:lnTo>
                    <a:pt x="126" y="441"/>
                  </a:lnTo>
                  <a:lnTo>
                    <a:pt x="126" y="441"/>
                  </a:lnTo>
                  <a:lnTo>
                    <a:pt x="126" y="441"/>
                  </a:lnTo>
                  <a:lnTo>
                    <a:pt x="121" y="441"/>
                  </a:lnTo>
                  <a:lnTo>
                    <a:pt x="121" y="441"/>
                  </a:lnTo>
                  <a:lnTo>
                    <a:pt x="121" y="445"/>
                  </a:lnTo>
                  <a:lnTo>
                    <a:pt x="121" y="445"/>
                  </a:lnTo>
                  <a:lnTo>
                    <a:pt x="121" y="445"/>
                  </a:lnTo>
                  <a:lnTo>
                    <a:pt x="126" y="445"/>
                  </a:lnTo>
                  <a:lnTo>
                    <a:pt x="126" y="445"/>
                  </a:lnTo>
                  <a:lnTo>
                    <a:pt x="126" y="445"/>
                  </a:lnTo>
                  <a:lnTo>
                    <a:pt x="126" y="445"/>
                  </a:lnTo>
                  <a:lnTo>
                    <a:pt x="121" y="445"/>
                  </a:lnTo>
                  <a:lnTo>
                    <a:pt x="121" y="450"/>
                  </a:lnTo>
                  <a:lnTo>
                    <a:pt x="121" y="450"/>
                  </a:lnTo>
                  <a:lnTo>
                    <a:pt x="121" y="450"/>
                  </a:lnTo>
                  <a:lnTo>
                    <a:pt x="126" y="450"/>
                  </a:lnTo>
                  <a:lnTo>
                    <a:pt x="126" y="450"/>
                  </a:lnTo>
                  <a:lnTo>
                    <a:pt x="126" y="450"/>
                  </a:lnTo>
                  <a:lnTo>
                    <a:pt x="126" y="450"/>
                  </a:lnTo>
                  <a:lnTo>
                    <a:pt x="126" y="450"/>
                  </a:lnTo>
                  <a:lnTo>
                    <a:pt x="126" y="450"/>
                  </a:lnTo>
                  <a:lnTo>
                    <a:pt x="126" y="450"/>
                  </a:lnTo>
                  <a:lnTo>
                    <a:pt x="126" y="450"/>
                  </a:lnTo>
                  <a:lnTo>
                    <a:pt x="126" y="450"/>
                  </a:lnTo>
                  <a:lnTo>
                    <a:pt x="126" y="450"/>
                  </a:lnTo>
                  <a:lnTo>
                    <a:pt x="126" y="450"/>
                  </a:lnTo>
                  <a:lnTo>
                    <a:pt x="126" y="450"/>
                  </a:lnTo>
                  <a:lnTo>
                    <a:pt x="126" y="455"/>
                  </a:lnTo>
                  <a:lnTo>
                    <a:pt x="126" y="455"/>
                  </a:lnTo>
                  <a:lnTo>
                    <a:pt x="126" y="455"/>
                  </a:lnTo>
                  <a:lnTo>
                    <a:pt x="126" y="455"/>
                  </a:lnTo>
                  <a:lnTo>
                    <a:pt x="126" y="455"/>
                  </a:lnTo>
                  <a:lnTo>
                    <a:pt x="126" y="455"/>
                  </a:lnTo>
                  <a:lnTo>
                    <a:pt x="126" y="455"/>
                  </a:lnTo>
                  <a:lnTo>
                    <a:pt x="126" y="460"/>
                  </a:lnTo>
                  <a:lnTo>
                    <a:pt x="126" y="460"/>
                  </a:lnTo>
                  <a:lnTo>
                    <a:pt x="126" y="460"/>
                  </a:lnTo>
                  <a:lnTo>
                    <a:pt x="126" y="460"/>
                  </a:lnTo>
                  <a:lnTo>
                    <a:pt x="126" y="465"/>
                  </a:lnTo>
                  <a:lnTo>
                    <a:pt x="126" y="465"/>
                  </a:lnTo>
                  <a:lnTo>
                    <a:pt x="126" y="465"/>
                  </a:lnTo>
                  <a:lnTo>
                    <a:pt x="121" y="465"/>
                  </a:lnTo>
                  <a:lnTo>
                    <a:pt x="121" y="465"/>
                  </a:lnTo>
                  <a:lnTo>
                    <a:pt x="121" y="465"/>
                  </a:lnTo>
                  <a:lnTo>
                    <a:pt x="121" y="465"/>
                  </a:lnTo>
                  <a:lnTo>
                    <a:pt x="121" y="465"/>
                  </a:lnTo>
                  <a:lnTo>
                    <a:pt x="121" y="465"/>
                  </a:lnTo>
                  <a:lnTo>
                    <a:pt x="121" y="465"/>
                  </a:lnTo>
                  <a:lnTo>
                    <a:pt x="121" y="465"/>
                  </a:lnTo>
                  <a:lnTo>
                    <a:pt x="121" y="465"/>
                  </a:lnTo>
                  <a:lnTo>
                    <a:pt x="121" y="460"/>
                  </a:lnTo>
                  <a:lnTo>
                    <a:pt x="121" y="460"/>
                  </a:lnTo>
                  <a:lnTo>
                    <a:pt x="121" y="460"/>
                  </a:lnTo>
                  <a:lnTo>
                    <a:pt x="116" y="460"/>
                  </a:lnTo>
                  <a:lnTo>
                    <a:pt x="116" y="460"/>
                  </a:lnTo>
                  <a:lnTo>
                    <a:pt x="116" y="460"/>
                  </a:lnTo>
                  <a:lnTo>
                    <a:pt x="116" y="460"/>
                  </a:lnTo>
                  <a:lnTo>
                    <a:pt x="116" y="460"/>
                  </a:lnTo>
                  <a:lnTo>
                    <a:pt x="116" y="460"/>
                  </a:lnTo>
                  <a:lnTo>
                    <a:pt x="116" y="460"/>
                  </a:lnTo>
                  <a:lnTo>
                    <a:pt x="111" y="460"/>
                  </a:lnTo>
                  <a:lnTo>
                    <a:pt x="111" y="460"/>
                  </a:lnTo>
                  <a:lnTo>
                    <a:pt x="111" y="460"/>
                  </a:lnTo>
                  <a:lnTo>
                    <a:pt x="106" y="460"/>
                  </a:lnTo>
                  <a:lnTo>
                    <a:pt x="106" y="460"/>
                  </a:lnTo>
                  <a:lnTo>
                    <a:pt x="102" y="460"/>
                  </a:lnTo>
                  <a:lnTo>
                    <a:pt x="102" y="460"/>
                  </a:lnTo>
                  <a:lnTo>
                    <a:pt x="97" y="455"/>
                  </a:lnTo>
                  <a:lnTo>
                    <a:pt x="92" y="455"/>
                  </a:lnTo>
                  <a:lnTo>
                    <a:pt x="87" y="455"/>
                  </a:lnTo>
                  <a:lnTo>
                    <a:pt x="87" y="450"/>
                  </a:lnTo>
                  <a:lnTo>
                    <a:pt x="87" y="450"/>
                  </a:lnTo>
                  <a:lnTo>
                    <a:pt x="82" y="450"/>
                  </a:lnTo>
                  <a:lnTo>
                    <a:pt x="82" y="450"/>
                  </a:lnTo>
                  <a:lnTo>
                    <a:pt x="82" y="445"/>
                  </a:lnTo>
                  <a:lnTo>
                    <a:pt x="82" y="445"/>
                  </a:lnTo>
                  <a:lnTo>
                    <a:pt x="82" y="441"/>
                  </a:lnTo>
                  <a:lnTo>
                    <a:pt x="82" y="441"/>
                  </a:lnTo>
                  <a:lnTo>
                    <a:pt x="82" y="436"/>
                  </a:lnTo>
                  <a:lnTo>
                    <a:pt x="82" y="436"/>
                  </a:lnTo>
                  <a:lnTo>
                    <a:pt x="82" y="436"/>
                  </a:lnTo>
                  <a:lnTo>
                    <a:pt x="87" y="436"/>
                  </a:lnTo>
                  <a:lnTo>
                    <a:pt x="87" y="436"/>
                  </a:lnTo>
                  <a:lnTo>
                    <a:pt x="87" y="431"/>
                  </a:lnTo>
                  <a:lnTo>
                    <a:pt x="87" y="431"/>
                  </a:lnTo>
                  <a:lnTo>
                    <a:pt x="87" y="431"/>
                  </a:lnTo>
                  <a:lnTo>
                    <a:pt x="87" y="431"/>
                  </a:lnTo>
                  <a:lnTo>
                    <a:pt x="87" y="431"/>
                  </a:lnTo>
                  <a:lnTo>
                    <a:pt x="87" y="426"/>
                  </a:lnTo>
                  <a:lnTo>
                    <a:pt x="87" y="426"/>
                  </a:lnTo>
                  <a:lnTo>
                    <a:pt x="87" y="426"/>
                  </a:lnTo>
                  <a:lnTo>
                    <a:pt x="87" y="426"/>
                  </a:lnTo>
                  <a:lnTo>
                    <a:pt x="87" y="426"/>
                  </a:lnTo>
                  <a:lnTo>
                    <a:pt x="87" y="426"/>
                  </a:lnTo>
                  <a:lnTo>
                    <a:pt x="87" y="421"/>
                  </a:lnTo>
                  <a:lnTo>
                    <a:pt x="87" y="421"/>
                  </a:lnTo>
                  <a:lnTo>
                    <a:pt x="87" y="421"/>
                  </a:lnTo>
                  <a:lnTo>
                    <a:pt x="87" y="421"/>
                  </a:lnTo>
                  <a:lnTo>
                    <a:pt x="82" y="421"/>
                  </a:lnTo>
                  <a:lnTo>
                    <a:pt x="82" y="426"/>
                  </a:lnTo>
                  <a:lnTo>
                    <a:pt x="77" y="426"/>
                  </a:lnTo>
                  <a:lnTo>
                    <a:pt x="77" y="426"/>
                  </a:lnTo>
                  <a:lnTo>
                    <a:pt x="77" y="426"/>
                  </a:lnTo>
                  <a:lnTo>
                    <a:pt x="72" y="426"/>
                  </a:lnTo>
                  <a:lnTo>
                    <a:pt x="72" y="426"/>
                  </a:lnTo>
                  <a:lnTo>
                    <a:pt x="77" y="421"/>
                  </a:lnTo>
                  <a:lnTo>
                    <a:pt x="77" y="416"/>
                  </a:lnTo>
                  <a:lnTo>
                    <a:pt x="77" y="412"/>
                  </a:lnTo>
                  <a:lnTo>
                    <a:pt x="77" y="412"/>
                  </a:lnTo>
                  <a:lnTo>
                    <a:pt x="77" y="407"/>
                  </a:lnTo>
                  <a:lnTo>
                    <a:pt x="77" y="407"/>
                  </a:lnTo>
                  <a:lnTo>
                    <a:pt x="82" y="407"/>
                  </a:lnTo>
                  <a:lnTo>
                    <a:pt x="82" y="402"/>
                  </a:lnTo>
                  <a:lnTo>
                    <a:pt x="82" y="402"/>
                  </a:lnTo>
                  <a:lnTo>
                    <a:pt x="87" y="402"/>
                  </a:lnTo>
                  <a:lnTo>
                    <a:pt x="87" y="402"/>
                  </a:lnTo>
                  <a:lnTo>
                    <a:pt x="87" y="402"/>
                  </a:lnTo>
                  <a:lnTo>
                    <a:pt x="87" y="397"/>
                  </a:lnTo>
                  <a:lnTo>
                    <a:pt x="87" y="397"/>
                  </a:lnTo>
                  <a:lnTo>
                    <a:pt x="87" y="397"/>
                  </a:lnTo>
                  <a:lnTo>
                    <a:pt x="92" y="397"/>
                  </a:lnTo>
                  <a:lnTo>
                    <a:pt x="97" y="397"/>
                  </a:lnTo>
                  <a:lnTo>
                    <a:pt x="97" y="397"/>
                  </a:lnTo>
                  <a:lnTo>
                    <a:pt x="102" y="397"/>
                  </a:lnTo>
                  <a:lnTo>
                    <a:pt x="102" y="397"/>
                  </a:lnTo>
                  <a:lnTo>
                    <a:pt x="106" y="397"/>
                  </a:lnTo>
                  <a:lnTo>
                    <a:pt x="106" y="397"/>
                  </a:lnTo>
                  <a:lnTo>
                    <a:pt x="106" y="392"/>
                  </a:lnTo>
                  <a:lnTo>
                    <a:pt x="106" y="392"/>
                  </a:lnTo>
                  <a:lnTo>
                    <a:pt x="106" y="392"/>
                  </a:lnTo>
                  <a:lnTo>
                    <a:pt x="111" y="392"/>
                  </a:lnTo>
                  <a:lnTo>
                    <a:pt x="111" y="392"/>
                  </a:lnTo>
                  <a:lnTo>
                    <a:pt x="111" y="392"/>
                  </a:lnTo>
                  <a:lnTo>
                    <a:pt x="111" y="392"/>
                  </a:lnTo>
                  <a:lnTo>
                    <a:pt x="111" y="392"/>
                  </a:lnTo>
                  <a:lnTo>
                    <a:pt x="116" y="387"/>
                  </a:lnTo>
                  <a:lnTo>
                    <a:pt x="116" y="387"/>
                  </a:lnTo>
                  <a:lnTo>
                    <a:pt x="116" y="383"/>
                  </a:lnTo>
                  <a:lnTo>
                    <a:pt x="116" y="383"/>
                  </a:lnTo>
                  <a:lnTo>
                    <a:pt x="121" y="383"/>
                  </a:lnTo>
                  <a:lnTo>
                    <a:pt x="121" y="383"/>
                  </a:lnTo>
                  <a:lnTo>
                    <a:pt x="121" y="383"/>
                  </a:lnTo>
                  <a:lnTo>
                    <a:pt x="121" y="383"/>
                  </a:lnTo>
                  <a:lnTo>
                    <a:pt x="126" y="383"/>
                  </a:lnTo>
                  <a:lnTo>
                    <a:pt x="126" y="378"/>
                  </a:lnTo>
                  <a:lnTo>
                    <a:pt x="126" y="378"/>
                  </a:lnTo>
                  <a:lnTo>
                    <a:pt x="126" y="378"/>
                  </a:lnTo>
                  <a:lnTo>
                    <a:pt x="126" y="383"/>
                  </a:lnTo>
                  <a:lnTo>
                    <a:pt x="126" y="383"/>
                  </a:lnTo>
                  <a:lnTo>
                    <a:pt x="131" y="383"/>
                  </a:lnTo>
                  <a:lnTo>
                    <a:pt x="131" y="383"/>
                  </a:lnTo>
                  <a:lnTo>
                    <a:pt x="131" y="378"/>
                  </a:lnTo>
                  <a:lnTo>
                    <a:pt x="131" y="378"/>
                  </a:lnTo>
                  <a:lnTo>
                    <a:pt x="131" y="378"/>
                  </a:lnTo>
                  <a:lnTo>
                    <a:pt x="131" y="378"/>
                  </a:lnTo>
                  <a:lnTo>
                    <a:pt x="131" y="378"/>
                  </a:lnTo>
                  <a:lnTo>
                    <a:pt x="135" y="378"/>
                  </a:lnTo>
                  <a:lnTo>
                    <a:pt x="135" y="373"/>
                  </a:lnTo>
                  <a:lnTo>
                    <a:pt x="135" y="373"/>
                  </a:lnTo>
                  <a:lnTo>
                    <a:pt x="135" y="373"/>
                  </a:lnTo>
                  <a:lnTo>
                    <a:pt x="135" y="373"/>
                  </a:lnTo>
                  <a:lnTo>
                    <a:pt x="135" y="373"/>
                  </a:lnTo>
                  <a:lnTo>
                    <a:pt x="135" y="373"/>
                  </a:lnTo>
                  <a:lnTo>
                    <a:pt x="135" y="373"/>
                  </a:lnTo>
                  <a:lnTo>
                    <a:pt x="140" y="373"/>
                  </a:lnTo>
                  <a:lnTo>
                    <a:pt x="140" y="373"/>
                  </a:lnTo>
                  <a:lnTo>
                    <a:pt x="145" y="373"/>
                  </a:lnTo>
                  <a:lnTo>
                    <a:pt x="145" y="373"/>
                  </a:lnTo>
                  <a:lnTo>
                    <a:pt x="145" y="368"/>
                  </a:lnTo>
                  <a:lnTo>
                    <a:pt x="145" y="368"/>
                  </a:lnTo>
                  <a:lnTo>
                    <a:pt x="145" y="368"/>
                  </a:lnTo>
                  <a:lnTo>
                    <a:pt x="145" y="368"/>
                  </a:lnTo>
                  <a:lnTo>
                    <a:pt x="150" y="368"/>
                  </a:lnTo>
                  <a:lnTo>
                    <a:pt x="150" y="363"/>
                  </a:lnTo>
                  <a:lnTo>
                    <a:pt x="150" y="363"/>
                  </a:lnTo>
                  <a:lnTo>
                    <a:pt x="150" y="358"/>
                  </a:lnTo>
                  <a:lnTo>
                    <a:pt x="150" y="358"/>
                  </a:lnTo>
                  <a:lnTo>
                    <a:pt x="150" y="358"/>
                  </a:lnTo>
                  <a:lnTo>
                    <a:pt x="150" y="354"/>
                  </a:lnTo>
                  <a:lnTo>
                    <a:pt x="150" y="354"/>
                  </a:lnTo>
                  <a:lnTo>
                    <a:pt x="150" y="354"/>
                  </a:lnTo>
                  <a:lnTo>
                    <a:pt x="150" y="354"/>
                  </a:lnTo>
                  <a:lnTo>
                    <a:pt x="155" y="354"/>
                  </a:lnTo>
                  <a:lnTo>
                    <a:pt x="155" y="349"/>
                  </a:lnTo>
                  <a:lnTo>
                    <a:pt x="155" y="349"/>
                  </a:lnTo>
                  <a:lnTo>
                    <a:pt x="160" y="344"/>
                  </a:lnTo>
                  <a:lnTo>
                    <a:pt x="160" y="339"/>
                  </a:lnTo>
                  <a:lnTo>
                    <a:pt x="160" y="339"/>
                  </a:lnTo>
                  <a:lnTo>
                    <a:pt x="160" y="339"/>
                  </a:lnTo>
                  <a:lnTo>
                    <a:pt x="160" y="334"/>
                  </a:lnTo>
                  <a:lnTo>
                    <a:pt x="160" y="334"/>
                  </a:lnTo>
                  <a:lnTo>
                    <a:pt x="164" y="334"/>
                  </a:lnTo>
                  <a:lnTo>
                    <a:pt x="164" y="329"/>
                  </a:lnTo>
                  <a:lnTo>
                    <a:pt x="164" y="329"/>
                  </a:lnTo>
                  <a:lnTo>
                    <a:pt x="164" y="329"/>
                  </a:lnTo>
                  <a:lnTo>
                    <a:pt x="164" y="329"/>
                  </a:lnTo>
                  <a:lnTo>
                    <a:pt x="164" y="325"/>
                  </a:lnTo>
                  <a:lnTo>
                    <a:pt x="164" y="325"/>
                  </a:lnTo>
                  <a:lnTo>
                    <a:pt x="164" y="325"/>
                  </a:lnTo>
                  <a:lnTo>
                    <a:pt x="164" y="325"/>
                  </a:lnTo>
                  <a:lnTo>
                    <a:pt x="164" y="320"/>
                  </a:lnTo>
                  <a:lnTo>
                    <a:pt x="164" y="320"/>
                  </a:lnTo>
                  <a:lnTo>
                    <a:pt x="164" y="320"/>
                  </a:lnTo>
                  <a:lnTo>
                    <a:pt x="164" y="320"/>
                  </a:lnTo>
                  <a:lnTo>
                    <a:pt x="164" y="320"/>
                  </a:lnTo>
                  <a:lnTo>
                    <a:pt x="169" y="315"/>
                  </a:lnTo>
                  <a:lnTo>
                    <a:pt x="169" y="315"/>
                  </a:lnTo>
                  <a:lnTo>
                    <a:pt x="169" y="315"/>
                  </a:lnTo>
                  <a:lnTo>
                    <a:pt x="169" y="315"/>
                  </a:lnTo>
                  <a:lnTo>
                    <a:pt x="169" y="310"/>
                  </a:lnTo>
                  <a:lnTo>
                    <a:pt x="169" y="310"/>
                  </a:lnTo>
                  <a:lnTo>
                    <a:pt x="169" y="310"/>
                  </a:lnTo>
                  <a:lnTo>
                    <a:pt x="169" y="305"/>
                  </a:lnTo>
                  <a:lnTo>
                    <a:pt x="169" y="305"/>
                  </a:lnTo>
                  <a:lnTo>
                    <a:pt x="174" y="305"/>
                  </a:lnTo>
                  <a:lnTo>
                    <a:pt x="174" y="300"/>
                  </a:lnTo>
                  <a:lnTo>
                    <a:pt x="174" y="300"/>
                  </a:lnTo>
                  <a:lnTo>
                    <a:pt x="179" y="300"/>
                  </a:lnTo>
                  <a:lnTo>
                    <a:pt x="179" y="300"/>
                  </a:lnTo>
                  <a:lnTo>
                    <a:pt x="184" y="295"/>
                  </a:lnTo>
                  <a:lnTo>
                    <a:pt x="184" y="295"/>
                  </a:lnTo>
                  <a:lnTo>
                    <a:pt x="184" y="291"/>
                  </a:lnTo>
                  <a:lnTo>
                    <a:pt x="179" y="291"/>
                  </a:lnTo>
                  <a:lnTo>
                    <a:pt x="174" y="286"/>
                  </a:lnTo>
                  <a:lnTo>
                    <a:pt x="169" y="281"/>
                  </a:lnTo>
                  <a:lnTo>
                    <a:pt x="169" y="281"/>
                  </a:lnTo>
                  <a:lnTo>
                    <a:pt x="169" y="281"/>
                  </a:lnTo>
                  <a:lnTo>
                    <a:pt x="169" y="276"/>
                  </a:lnTo>
                  <a:lnTo>
                    <a:pt x="164" y="276"/>
                  </a:lnTo>
                  <a:lnTo>
                    <a:pt x="164" y="276"/>
                  </a:lnTo>
                  <a:lnTo>
                    <a:pt x="164" y="276"/>
                  </a:lnTo>
                  <a:lnTo>
                    <a:pt x="164" y="276"/>
                  </a:lnTo>
                  <a:lnTo>
                    <a:pt x="160" y="276"/>
                  </a:lnTo>
                  <a:lnTo>
                    <a:pt x="160" y="276"/>
                  </a:lnTo>
                  <a:lnTo>
                    <a:pt x="160" y="281"/>
                  </a:lnTo>
                  <a:lnTo>
                    <a:pt x="155" y="281"/>
                  </a:lnTo>
                  <a:lnTo>
                    <a:pt x="155" y="281"/>
                  </a:lnTo>
                  <a:lnTo>
                    <a:pt x="150" y="281"/>
                  </a:lnTo>
                  <a:lnTo>
                    <a:pt x="150" y="281"/>
                  </a:lnTo>
                  <a:lnTo>
                    <a:pt x="150" y="281"/>
                  </a:lnTo>
                  <a:lnTo>
                    <a:pt x="145" y="281"/>
                  </a:lnTo>
                  <a:lnTo>
                    <a:pt x="145" y="281"/>
                  </a:lnTo>
                  <a:lnTo>
                    <a:pt x="145" y="281"/>
                  </a:lnTo>
                  <a:lnTo>
                    <a:pt x="145" y="281"/>
                  </a:lnTo>
                  <a:lnTo>
                    <a:pt x="140" y="281"/>
                  </a:lnTo>
                  <a:lnTo>
                    <a:pt x="140" y="276"/>
                  </a:lnTo>
                  <a:lnTo>
                    <a:pt x="140" y="276"/>
                  </a:lnTo>
                  <a:lnTo>
                    <a:pt x="140" y="271"/>
                  </a:lnTo>
                  <a:lnTo>
                    <a:pt x="140" y="271"/>
                  </a:lnTo>
                  <a:lnTo>
                    <a:pt x="140" y="271"/>
                  </a:lnTo>
                  <a:lnTo>
                    <a:pt x="140" y="266"/>
                  </a:lnTo>
                  <a:lnTo>
                    <a:pt x="140" y="266"/>
                  </a:lnTo>
                  <a:lnTo>
                    <a:pt x="140" y="266"/>
                  </a:lnTo>
                  <a:lnTo>
                    <a:pt x="140" y="266"/>
                  </a:lnTo>
                  <a:lnTo>
                    <a:pt x="145" y="266"/>
                  </a:lnTo>
                  <a:lnTo>
                    <a:pt x="145" y="262"/>
                  </a:lnTo>
                  <a:lnTo>
                    <a:pt x="145" y="262"/>
                  </a:lnTo>
                  <a:lnTo>
                    <a:pt x="145" y="262"/>
                  </a:lnTo>
                  <a:lnTo>
                    <a:pt x="145" y="257"/>
                  </a:lnTo>
                  <a:lnTo>
                    <a:pt x="145" y="257"/>
                  </a:lnTo>
                  <a:lnTo>
                    <a:pt x="145" y="257"/>
                  </a:lnTo>
                  <a:lnTo>
                    <a:pt x="145" y="257"/>
                  </a:lnTo>
                  <a:lnTo>
                    <a:pt x="140" y="257"/>
                  </a:lnTo>
                  <a:lnTo>
                    <a:pt x="140" y="257"/>
                  </a:lnTo>
                  <a:lnTo>
                    <a:pt x="140" y="257"/>
                  </a:lnTo>
                  <a:lnTo>
                    <a:pt x="135" y="257"/>
                  </a:lnTo>
                  <a:lnTo>
                    <a:pt x="135" y="257"/>
                  </a:lnTo>
                  <a:lnTo>
                    <a:pt x="135" y="257"/>
                  </a:lnTo>
                  <a:lnTo>
                    <a:pt x="135" y="257"/>
                  </a:lnTo>
                  <a:lnTo>
                    <a:pt x="131" y="257"/>
                  </a:lnTo>
                  <a:lnTo>
                    <a:pt x="131" y="257"/>
                  </a:lnTo>
                  <a:lnTo>
                    <a:pt x="126" y="257"/>
                  </a:lnTo>
                  <a:lnTo>
                    <a:pt x="126" y="257"/>
                  </a:lnTo>
                  <a:lnTo>
                    <a:pt x="126" y="257"/>
                  </a:lnTo>
                  <a:lnTo>
                    <a:pt x="126" y="257"/>
                  </a:lnTo>
                  <a:lnTo>
                    <a:pt x="121" y="252"/>
                  </a:lnTo>
                  <a:lnTo>
                    <a:pt x="121" y="252"/>
                  </a:lnTo>
                  <a:lnTo>
                    <a:pt x="121" y="252"/>
                  </a:lnTo>
                  <a:lnTo>
                    <a:pt x="121" y="252"/>
                  </a:lnTo>
                  <a:lnTo>
                    <a:pt x="121" y="252"/>
                  </a:lnTo>
                  <a:lnTo>
                    <a:pt x="121" y="252"/>
                  </a:lnTo>
                  <a:lnTo>
                    <a:pt x="116" y="252"/>
                  </a:lnTo>
                  <a:lnTo>
                    <a:pt x="116" y="252"/>
                  </a:lnTo>
                  <a:lnTo>
                    <a:pt x="116" y="252"/>
                  </a:lnTo>
                  <a:lnTo>
                    <a:pt x="116" y="252"/>
                  </a:lnTo>
                  <a:lnTo>
                    <a:pt x="116" y="252"/>
                  </a:lnTo>
                  <a:lnTo>
                    <a:pt x="116" y="252"/>
                  </a:lnTo>
                  <a:lnTo>
                    <a:pt x="116" y="252"/>
                  </a:lnTo>
                  <a:lnTo>
                    <a:pt x="116" y="252"/>
                  </a:lnTo>
                  <a:lnTo>
                    <a:pt x="116" y="252"/>
                  </a:lnTo>
                  <a:lnTo>
                    <a:pt x="116" y="252"/>
                  </a:lnTo>
                  <a:lnTo>
                    <a:pt x="116" y="252"/>
                  </a:lnTo>
                  <a:lnTo>
                    <a:pt x="111" y="252"/>
                  </a:lnTo>
                  <a:lnTo>
                    <a:pt x="111" y="252"/>
                  </a:lnTo>
                  <a:lnTo>
                    <a:pt x="111" y="252"/>
                  </a:lnTo>
                  <a:lnTo>
                    <a:pt x="111" y="252"/>
                  </a:lnTo>
                  <a:lnTo>
                    <a:pt x="111" y="252"/>
                  </a:lnTo>
                  <a:lnTo>
                    <a:pt x="111" y="252"/>
                  </a:lnTo>
                  <a:lnTo>
                    <a:pt x="111" y="252"/>
                  </a:lnTo>
                  <a:lnTo>
                    <a:pt x="111" y="252"/>
                  </a:lnTo>
                  <a:lnTo>
                    <a:pt x="111" y="252"/>
                  </a:lnTo>
                  <a:lnTo>
                    <a:pt x="106" y="252"/>
                  </a:lnTo>
                  <a:lnTo>
                    <a:pt x="106" y="252"/>
                  </a:lnTo>
                  <a:lnTo>
                    <a:pt x="106" y="252"/>
                  </a:lnTo>
                  <a:lnTo>
                    <a:pt x="106" y="252"/>
                  </a:lnTo>
                  <a:lnTo>
                    <a:pt x="106" y="252"/>
                  </a:lnTo>
                  <a:lnTo>
                    <a:pt x="102" y="252"/>
                  </a:lnTo>
                  <a:lnTo>
                    <a:pt x="102" y="252"/>
                  </a:lnTo>
                  <a:lnTo>
                    <a:pt x="97" y="252"/>
                  </a:lnTo>
                  <a:lnTo>
                    <a:pt x="97" y="247"/>
                  </a:lnTo>
                  <a:lnTo>
                    <a:pt x="92" y="247"/>
                  </a:lnTo>
                  <a:lnTo>
                    <a:pt x="92" y="247"/>
                  </a:lnTo>
                  <a:lnTo>
                    <a:pt x="87" y="247"/>
                  </a:lnTo>
                  <a:lnTo>
                    <a:pt x="87" y="247"/>
                  </a:lnTo>
                  <a:lnTo>
                    <a:pt x="82" y="247"/>
                  </a:lnTo>
                  <a:lnTo>
                    <a:pt x="82" y="247"/>
                  </a:lnTo>
                  <a:lnTo>
                    <a:pt x="82" y="247"/>
                  </a:lnTo>
                  <a:lnTo>
                    <a:pt x="82" y="242"/>
                  </a:lnTo>
                  <a:lnTo>
                    <a:pt x="82" y="242"/>
                  </a:lnTo>
                  <a:lnTo>
                    <a:pt x="77" y="242"/>
                  </a:lnTo>
                  <a:lnTo>
                    <a:pt x="77" y="242"/>
                  </a:lnTo>
                  <a:lnTo>
                    <a:pt x="77" y="242"/>
                  </a:lnTo>
                  <a:lnTo>
                    <a:pt x="77" y="242"/>
                  </a:lnTo>
                  <a:lnTo>
                    <a:pt x="77" y="237"/>
                  </a:lnTo>
                  <a:lnTo>
                    <a:pt x="77" y="237"/>
                  </a:lnTo>
                  <a:lnTo>
                    <a:pt x="77" y="237"/>
                  </a:lnTo>
                  <a:lnTo>
                    <a:pt x="77" y="233"/>
                  </a:lnTo>
                  <a:lnTo>
                    <a:pt x="77" y="233"/>
                  </a:lnTo>
                  <a:lnTo>
                    <a:pt x="77" y="233"/>
                  </a:lnTo>
                  <a:lnTo>
                    <a:pt x="82" y="233"/>
                  </a:lnTo>
                  <a:lnTo>
                    <a:pt x="82" y="228"/>
                  </a:lnTo>
                  <a:lnTo>
                    <a:pt x="82" y="228"/>
                  </a:lnTo>
                  <a:lnTo>
                    <a:pt x="82" y="228"/>
                  </a:lnTo>
                  <a:lnTo>
                    <a:pt x="82" y="223"/>
                  </a:lnTo>
                  <a:lnTo>
                    <a:pt x="82" y="223"/>
                  </a:lnTo>
                  <a:lnTo>
                    <a:pt x="82" y="223"/>
                  </a:lnTo>
                  <a:lnTo>
                    <a:pt x="82" y="223"/>
                  </a:lnTo>
                  <a:lnTo>
                    <a:pt x="82" y="223"/>
                  </a:lnTo>
                  <a:lnTo>
                    <a:pt x="82" y="223"/>
                  </a:lnTo>
                  <a:lnTo>
                    <a:pt x="82" y="223"/>
                  </a:lnTo>
                  <a:lnTo>
                    <a:pt x="82" y="223"/>
                  </a:lnTo>
                  <a:lnTo>
                    <a:pt x="77" y="223"/>
                  </a:lnTo>
                  <a:lnTo>
                    <a:pt x="77" y="223"/>
                  </a:lnTo>
                  <a:lnTo>
                    <a:pt x="77" y="223"/>
                  </a:lnTo>
                  <a:lnTo>
                    <a:pt x="77" y="223"/>
                  </a:lnTo>
                  <a:lnTo>
                    <a:pt x="77" y="223"/>
                  </a:lnTo>
                  <a:lnTo>
                    <a:pt x="77" y="223"/>
                  </a:lnTo>
                  <a:lnTo>
                    <a:pt x="77" y="223"/>
                  </a:lnTo>
                  <a:lnTo>
                    <a:pt x="77" y="223"/>
                  </a:lnTo>
                  <a:lnTo>
                    <a:pt x="77" y="223"/>
                  </a:lnTo>
                  <a:lnTo>
                    <a:pt x="72" y="223"/>
                  </a:lnTo>
                  <a:lnTo>
                    <a:pt x="72" y="223"/>
                  </a:lnTo>
                  <a:lnTo>
                    <a:pt x="72" y="223"/>
                  </a:lnTo>
                  <a:lnTo>
                    <a:pt x="68" y="218"/>
                  </a:lnTo>
                  <a:lnTo>
                    <a:pt x="68" y="218"/>
                  </a:lnTo>
                  <a:lnTo>
                    <a:pt x="63" y="218"/>
                  </a:lnTo>
                  <a:lnTo>
                    <a:pt x="63" y="213"/>
                  </a:lnTo>
                  <a:lnTo>
                    <a:pt x="63" y="213"/>
                  </a:lnTo>
                  <a:lnTo>
                    <a:pt x="63" y="213"/>
                  </a:lnTo>
                  <a:lnTo>
                    <a:pt x="63" y="213"/>
                  </a:lnTo>
                  <a:lnTo>
                    <a:pt x="63" y="208"/>
                  </a:lnTo>
                  <a:lnTo>
                    <a:pt x="63" y="208"/>
                  </a:lnTo>
                  <a:lnTo>
                    <a:pt x="63" y="208"/>
                  </a:lnTo>
                  <a:lnTo>
                    <a:pt x="63" y="208"/>
                  </a:lnTo>
                  <a:lnTo>
                    <a:pt x="68" y="208"/>
                  </a:lnTo>
                  <a:lnTo>
                    <a:pt x="63" y="208"/>
                  </a:lnTo>
                  <a:lnTo>
                    <a:pt x="63" y="204"/>
                  </a:lnTo>
                  <a:lnTo>
                    <a:pt x="63" y="204"/>
                  </a:lnTo>
                  <a:lnTo>
                    <a:pt x="58" y="204"/>
                  </a:lnTo>
                  <a:lnTo>
                    <a:pt x="58" y="204"/>
                  </a:lnTo>
                  <a:lnTo>
                    <a:pt x="58" y="204"/>
                  </a:lnTo>
                  <a:lnTo>
                    <a:pt x="53" y="204"/>
                  </a:lnTo>
                  <a:lnTo>
                    <a:pt x="53" y="199"/>
                  </a:lnTo>
                  <a:lnTo>
                    <a:pt x="53" y="199"/>
                  </a:lnTo>
                  <a:lnTo>
                    <a:pt x="53" y="199"/>
                  </a:lnTo>
                  <a:lnTo>
                    <a:pt x="53" y="199"/>
                  </a:lnTo>
                  <a:lnTo>
                    <a:pt x="53" y="199"/>
                  </a:lnTo>
                  <a:lnTo>
                    <a:pt x="58" y="199"/>
                  </a:lnTo>
                  <a:lnTo>
                    <a:pt x="58" y="194"/>
                  </a:lnTo>
                  <a:lnTo>
                    <a:pt x="58" y="194"/>
                  </a:lnTo>
                  <a:lnTo>
                    <a:pt x="58" y="194"/>
                  </a:lnTo>
                  <a:lnTo>
                    <a:pt x="58" y="194"/>
                  </a:lnTo>
                  <a:lnTo>
                    <a:pt x="58" y="194"/>
                  </a:lnTo>
                  <a:lnTo>
                    <a:pt x="58" y="194"/>
                  </a:lnTo>
                  <a:lnTo>
                    <a:pt x="53" y="194"/>
                  </a:lnTo>
                  <a:lnTo>
                    <a:pt x="53" y="194"/>
                  </a:lnTo>
                  <a:lnTo>
                    <a:pt x="53" y="194"/>
                  </a:lnTo>
                  <a:lnTo>
                    <a:pt x="53" y="194"/>
                  </a:lnTo>
                  <a:lnTo>
                    <a:pt x="48" y="194"/>
                  </a:lnTo>
                  <a:lnTo>
                    <a:pt x="48" y="189"/>
                  </a:lnTo>
                  <a:lnTo>
                    <a:pt x="48" y="189"/>
                  </a:lnTo>
                  <a:lnTo>
                    <a:pt x="48" y="189"/>
                  </a:lnTo>
                  <a:lnTo>
                    <a:pt x="48" y="189"/>
                  </a:lnTo>
                  <a:lnTo>
                    <a:pt x="43" y="189"/>
                  </a:lnTo>
                  <a:lnTo>
                    <a:pt x="43" y="189"/>
                  </a:lnTo>
                  <a:lnTo>
                    <a:pt x="43" y="189"/>
                  </a:lnTo>
                  <a:lnTo>
                    <a:pt x="43" y="189"/>
                  </a:lnTo>
                  <a:lnTo>
                    <a:pt x="43" y="189"/>
                  </a:lnTo>
                  <a:lnTo>
                    <a:pt x="43" y="189"/>
                  </a:lnTo>
                  <a:lnTo>
                    <a:pt x="43" y="189"/>
                  </a:lnTo>
                  <a:lnTo>
                    <a:pt x="43" y="189"/>
                  </a:lnTo>
                  <a:lnTo>
                    <a:pt x="43" y="189"/>
                  </a:lnTo>
                  <a:lnTo>
                    <a:pt x="43" y="189"/>
                  </a:lnTo>
                  <a:lnTo>
                    <a:pt x="43" y="189"/>
                  </a:lnTo>
                  <a:lnTo>
                    <a:pt x="39" y="189"/>
                  </a:lnTo>
                  <a:lnTo>
                    <a:pt x="39" y="189"/>
                  </a:lnTo>
                  <a:lnTo>
                    <a:pt x="39" y="189"/>
                  </a:lnTo>
                  <a:lnTo>
                    <a:pt x="39" y="189"/>
                  </a:lnTo>
                  <a:lnTo>
                    <a:pt x="39" y="189"/>
                  </a:lnTo>
                  <a:lnTo>
                    <a:pt x="39" y="189"/>
                  </a:lnTo>
                  <a:lnTo>
                    <a:pt x="39" y="189"/>
                  </a:lnTo>
                  <a:lnTo>
                    <a:pt x="39" y="189"/>
                  </a:lnTo>
                  <a:lnTo>
                    <a:pt x="39" y="189"/>
                  </a:lnTo>
                  <a:lnTo>
                    <a:pt x="34" y="184"/>
                  </a:lnTo>
                  <a:lnTo>
                    <a:pt x="34" y="184"/>
                  </a:lnTo>
                  <a:lnTo>
                    <a:pt x="34" y="184"/>
                  </a:lnTo>
                  <a:lnTo>
                    <a:pt x="34" y="184"/>
                  </a:lnTo>
                  <a:lnTo>
                    <a:pt x="34" y="184"/>
                  </a:lnTo>
                  <a:lnTo>
                    <a:pt x="34" y="184"/>
                  </a:lnTo>
                  <a:lnTo>
                    <a:pt x="34" y="179"/>
                  </a:lnTo>
                  <a:lnTo>
                    <a:pt x="29" y="179"/>
                  </a:lnTo>
                  <a:lnTo>
                    <a:pt x="29" y="179"/>
                  </a:lnTo>
                  <a:lnTo>
                    <a:pt x="29" y="179"/>
                  </a:lnTo>
                  <a:lnTo>
                    <a:pt x="29" y="179"/>
                  </a:lnTo>
                  <a:lnTo>
                    <a:pt x="29" y="179"/>
                  </a:lnTo>
                  <a:lnTo>
                    <a:pt x="29" y="179"/>
                  </a:lnTo>
                  <a:lnTo>
                    <a:pt x="24" y="179"/>
                  </a:lnTo>
                  <a:lnTo>
                    <a:pt x="24" y="179"/>
                  </a:lnTo>
                  <a:lnTo>
                    <a:pt x="24" y="179"/>
                  </a:lnTo>
                  <a:lnTo>
                    <a:pt x="24" y="179"/>
                  </a:lnTo>
                  <a:lnTo>
                    <a:pt x="24" y="179"/>
                  </a:lnTo>
                  <a:lnTo>
                    <a:pt x="24" y="179"/>
                  </a:lnTo>
                  <a:lnTo>
                    <a:pt x="19" y="179"/>
                  </a:lnTo>
                  <a:lnTo>
                    <a:pt x="19" y="179"/>
                  </a:lnTo>
                  <a:lnTo>
                    <a:pt x="19" y="179"/>
                  </a:lnTo>
                  <a:lnTo>
                    <a:pt x="19" y="179"/>
                  </a:lnTo>
                  <a:lnTo>
                    <a:pt x="19" y="179"/>
                  </a:lnTo>
                  <a:lnTo>
                    <a:pt x="19" y="179"/>
                  </a:lnTo>
                  <a:lnTo>
                    <a:pt x="19" y="179"/>
                  </a:lnTo>
                  <a:lnTo>
                    <a:pt x="19" y="179"/>
                  </a:lnTo>
                  <a:lnTo>
                    <a:pt x="19" y="179"/>
                  </a:lnTo>
                  <a:lnTo>
                    <a:pt x="19" y="179"/>
                  </a:lnTo>
                  <a:lnTo>
                    <a:pt x="14" y="179"/>
                  </a:lnTo>
                  <a:lnTo>
                    <a:pt x="14" y="179"/>
                  </a:lnTo>
                  <a:lnTo>
                    <a:pt x="14" y="179"/>
                  </a:lnTo>
                  <a:lnTo>
                    <a:pt x="14" y="179"/>
                  </a:lnTo>
                  <a:lnTo>
                    <a:pt x="14" y="179"/>
                  </a:lnTo>
                  <a:lnTo>
                    <a:pt x="10" y="179"/>
                  </a:lnTo>
                  <a:lnTo>
                    <a:pt x="10" y="179"/>
                  </a:lnTo>
                  <a:lnTo>
                    <a:pt x="10" y="179"/>
                  </a:lnTo>
                  <a:lnTo>
                    <a:pt x="10" y="179"/>
                  </a:lnTo>
                  <a:lnTo>
                    <a:pt x="10" y="179"/>
                  </a:lnTo>
                  <a:lnTo>
                    <a:pt x="5" y="179"/>
                  </a:lnTo>
                  <a:lnTo>
                    <a:pt x="5" y="179"/>
                  </a:lnTo>
                  <a:lnTo>
                    <a:pt x="5" y="175"/>
                  </a:lnTo>
                  <a:lnTo>
                    <a:pt x="5" y="175"/>
                  </a:lnTo>
                  <a:lnTo>
                    <a:pt x="5" y="175"/>
                  </a:lnTo>
                  <a:lnTo>
                    <a:pt x="5" y="175"/>
                  </a:lnTo>
                  <a:lnTo>
                    <a:pt x="5" y="175"/>
                  </a:lnTo>
                  <a:lnTo>
                    <a:pt x="5" y="175"/>
                  </a:lnTo>
                  <a:lnTo>
                    <a:pt x="5" y="170"/>
                  </a:lnTo>
                  <a:lnTo>
                    <a:pt x="5" y="170"/>
                  </a:lnTo>
                  <a:lnTo>
                    <a:pt x="5" y="170"/>
                  </a:lnTo>
                  <a:lnTo>
                    <a:pt x="5" y="170"/>
                  </a:lnTo>
                  <a:lnTo>
                    <a:pt x="5" y="165"/>
                  </a:lnTo>
                  <a:lnTo>
                    <a:pt x="0" y="165"/>
                  </a:lnTo>
                  <a:lnTo>
                    <a:pt x="0" y="160"/>
                  </a:lnTo>
                  <a:lnTo>
                    <a:pt x="0" y="160"/>
                  </a:lnTo>
                  <a:lnTo>
                    <a:pt x="0" y="160"/>
                  </a:lnTo>
                  <a:lnTo>
                    <a:pt x="5" y="160"/>
                  </a:lnTo>
                  <a:lnTo>
                    <a:pt x="5" y="160"/>
                  </a:lnTo>
                  <a:lnTo>
                    <a:pt x="5" y="160"/>
                  </a:lnTo>
                  <a:lnTo>
                    <a:pt x="5" y="160"/>
                  </a:lnTo>
                  <a:lnTo>
                    <a:pt x="5" y="160"/>
                  </a:lnTo>
                  <a:lnTo>
                    <a:pt x="5" y="160"/>
                  </a:lnTo>
                  <a:lnTo>
                    <a:pt x="10" y="160"/>
                  </a:lnTo>
                  <a:lnTo>
                    <a:pt x="10" y="155"/>
                  </a:lnTo>
                  <a:lnTo>
                    <a:pt x="10" y="155"/>
                  </a:lnTo>
                  <a:lnTo>
                    <a:pt x="10" y="155"/>
                  </a:lnTo>
                  <a:lnTo>
                    <a:pt x="14" y="160"/>
                  </a:lnTo>
                  <a:lnTo>
                    <a:pt x="14" y="160"/>
                  </a:lnTo>
                  <a:lnTo>
                    <a:pt x="14" y="160"/>
                  </a:lnTo>
                  <a:lnTo>
                    <a:pt x="14" y="160"/>
                  </a:lnTo>
                  <a:lnTo>
                    <a:pt x="19" y="160"/>
                  </a:lnTo>
                  <a:lnTo>
                    <a:pt x="19" y="165"/>
                  </a:lnTo>
                  <a:lnTo>
                    <a:pt x="19" y="165"/>
                  </a:lnTo>
                  <a:lnTo>
                    <a:pt x="24" y="165"/>
                  </a:lnTo>
                  <a:lnTo>
                    <a:pt x="24" y="165"/>
                  </a:lnTo>
                  <a:lnTo>
                    <a:pt x="24" y="160"/>
                  </a:lnTo>
                  <a:lnTo>
                    <a:pt x="29" y="160"/>
                  </a:lnTo>
                  <a:lnTo>
                    <a:pt x="29" y="160"/>
                  </a:lnTo>
                  <a:lnTo>
                    <a:pt x="29" y="155"/>
                  </a:lnTo>
                  <a:lnTo>
                    <a:pt x="34" y="155"/>
                  </a:lnTo>
                  <a:lnTo>
                    <a:pt x="34" y="155"/>
                  </a:lnTo>
                  <a:lnTo>
                    <a:pt x="39" y="155"/>
                  </a:lnTo>
                  <a:lnTo>
                    <a:pt x="39" y="150"/>
                  </a:lnTo>
                  <a:lnTo>
                    <a:pt x="39" y="150"/>
                  </a:lnTo>
                  <a:lnTo>
                    <a:pt x="39" y="150"/>
                  </a:lnTo>
                  <a:lnTo>
                    <a:pt x="39" y="150"/>
                  </a:lnTo>
                  <a:lnTo>
                    <a:pt x="39" y="150"/>
                  </a:lnTo>
                  <a:lnTo>
                    <a:pt x="39" y="146"/>
                  </a:lnTo>
                  <a:lnTo>
                    <a:pt x="39" y="146"/>
                  </a:lnTo>
                  <a:lnTo>
                    <a:pt x="43" y="146"/>
                  </a:lnTo>
                  <a:lnTo>
                    <a:pt x="43" y="146"/>
                  </a:lnTo>
                  <a:lnTo>
                    <a:pt x="43" y="146"/>
                  </a:lnTo>
                  <a:lnTo>
                    <a:pt x="43" y="146"/>
                  </a:lnTo>
                  <a:lnTo>
                    <a:pt x="48" y="146"/>
                  </a:lnTo>
                  <a:lnTo>
                    <a:pt x="48" y="141"/>
                  </a:lnTo>
                  <a:lnTo>
                    <a:pt x="48" y="141"/>
                  </a:lnTo>
                  <a:lnTo>
                    <a:pt x="48" y="141"/>
                  </a:lnTo>
                  <a:lnTo>
                    <a:pt x="48" y="136"/>
                  </a:lnTo>
                  <a:lnTo>
                    <a:pt x="48" y="136"/>
                  </a:lnTo>
                  <a:lnTo>
                    <a:pt x="48" y="136"/>
                  </a:lnTo>
                  <a:lnTo>
                    <a:pt x="48" y="131"/>
                  </a:lnTo>
                  <a:lnTo>
                    <a:pt x="53" y="131"/>
                  </a:lnTo>
                  <a:lnTo>
                    <a:pt x="53" y="131"/>
                  </a:lnTo>
                  <a:lnTo>
                    <a:pt x="58" y="131"/>
                  </a:lnTo>
                  <a:lnTo>
                    <a:pt x="63" y="131"/>
                  </a:lnTo>
                  <a:lnTo>
                    <a:pt x="68" y="126"/>
                  </a:lnTo>
                  <a:lnTo>
                    <a:pt x="72" y="126"/>
                  </a:lnTo>
                  <a:lnTo>
                    <a:pt x="77" y="126"/>
                  </a:lnTo>
                  <a:lnTo>
                    <a:pt x="77" y="121"/>
                  </a:lnTo>
                  <a:lnTo>
                    <a:pt x="82" y="121"/>
                  </a:lnTo>
                  <a:lnTo>
                    <a:pt x="82" y="121"/>
                  </a:lnTo>
                  <a:lnTo>
                    <a:pt x="87" y="117"/>
                  </a:lnTo>
                  <a:lnTo>
                    <a:pt x="87" y="117"/>
                  </a:lnTo>
                  <a:lnTo>
                    <a:pt x="87" y="117"/>
                  </a:lnTo>
                  <a:lnTo>
                    <a:pt x="87" y="117"/>
                  </a:lnTo>
                  <a:lnTo>
                    <a:pt x="87" y="117"/>
                  </a:lnTo>
                  <a:lnTo>
                    <a:pt x="92" y="112"/>
                  </a:lnTo>
                  <a:lnTo>
                    <a:pt x="92" y="112"/>
                  </a:lnTo>
                  <a:lnTo>
                    <a:pt x="97" y="112"/>
                  </a:lnTo>
                  <a:lnTo>
                    <a:pt x="102" y="112"/>
                  </a:lnTo>
                  <a:lnTo>
                    <a:pt x="102" y="112"/>
                  </a:lnTo>
                  <a:lnTo>
                    <a:pt x="106" y="112"/>
                  </a:lnTo>
                  <a:lnTo>
                    <a:pt x="106" y="107"/>
                  </a:lnTo>
                  <a:lnTo>
                    <a:pt x="111" y="107"/>
                  </a:lnTo>
                  <a:lnTo>
                    <a:pt x="111" y="102"/>
                  </a:lnTo>
                  <a:lnTo>
                    <a:pt x="111" y="102"/>
                  </a:lnTo>
                  <a:lnTo>
                    <a:pt x="116" y="97"/>
                  </a:lnTo>
                  <a:lnTo>
                    <a:pt x="116" y="97"/>
                  </a:lnTo>
                  <a:lnTo>
                    <a:pt x="116" y="92"/>
                  </a:lnTo>
                  <a:lnTo>
                    <a:pt x="121" y="87"/>
                  </a:lnTo>
                  <a:lnTo>
                    <a:pt x="121" y="83"/>
                  </a:lnTo>
                  <a:lnTo>
                    <a:pt x="126" y="83"/>
                  </a:lnTo>
                  <a:lnTo>
                    <a:pt x="131" y="83"/>
                  </a:lnTo>
                  <a:lnTo>
                    <a:pt x="135" y="78"/>
                  </a:lnTo>
                  <a:lnTo>
                    <a:pt x="135" y="78"/>
                  </a:lnTo>
                  <a:lnTo>
                    <a:pt x="135" y="78"/>
                  </a:lnTo>
                  <a:lnTo>
                    <a:pt x="135" y="78"/>
                  </a:lnTo>
                  <a:lnTo>
                    <a:pt x="135" y="73"/>
                  </a:lnTo>
                  <a:lnTo>
                    <a:pt x="135" y="73"/>
                  </a:lnTo>
                  <a:lnTo>
                    <a:pt x="135" y="73"/>
                  </a:lnTo>
                  <a:lnTo>
                    <a:pt x="135" y="73"/>
                  </a:lnTo>
                  <a:lnTo>
                    <a:pt x="135" y="68"/>
                  </a:lnTo>
                  <a:lnTo>
                    <a:pt x="140" y="68"/>
                  </a:lnTo>
                  <a:lnTo>
                    <a:pt x="140" y="68"/>
                  </a:lnTo>
                  <a:lnTo>
                    <a:pt x="140" y="63"/>
                  </a:lnTo>
                  <a:lnTo>
                    <a:pt x="140" y="63"/>
                  </a:lnTo>
                  <a:lnTo>
                    <a:pt x="140" y="63"/>
                  </a:lnTo>
                  <a:lnTo>
                    <a:pt x="150" y="58"/>
                  </a:lnTo>
                  <a:lnTo>
                    <a:pt x="150" y="54"/>
                  </a:lnTo>
                  <a:lnTo>
                    <a:pt x="150" y="54"/>
                  </a:lnTo>
                  <a:lnTo>
                    <a:pt x="155" y="54"/>
                  </a:lnTo>
                  <a:lnTo>
                    <a:pt x="155" y="54"/>
                  </a:lnTo>
                  <a:lnTo>
                    <a:pt x="155" y="54"/>
                  </a:lnTo>
                  <a:lnTo>
                    <a:pt x="160" y="54"/>
                  </a:lnTo>
                  <a:lnTo>
                    <a:pt x="160" y="54"/>
                  </a:lnTo>
                  <a:lnTo>
                    <a:pt x="160" y="49"/>
                  </a:lnTo>
                  <a:lnTo>
                    <a:pt x="169" y="44"/>
                  </a:lnTo>
                  <a:lnTo>
                    <a:pt x="174" y="44"/>
                  </a:lnTo>
                  <a:lnTo>
                    <a:pt x="174" y="44"/>
                  </a:lnTo>
                  <a:lnTo>
                    <a:pt x="179" y="39"/>
                  </a:lnTo>
                  <a:lnTo>
                    <a:pt x="179" y="39"/>
                  </a:lnTo>
                  <a:lnTo>
                    <a:pt x="184" y="39"/>
                  </a:lnTo>
                  <a:lnTo>
                    <a:pt x="184" y="39"/>
                  </a:lnTo>
                  <a:lnTo>
                    <a:pt x="189" y="39"/>
                  </a:lnTo>
                  <a:lnTo>
                    <a:pt x="189" y="39"/>
                  </a:lnTo>
                  <a:lnTo>
                    <a:pt x="194" y="39"/>
                  </a:lnTo>
                  <a:lnTo>
                    <a:pt x="194" y="39"/>
                  </a:lnTo>
                  <a:lnTo>
                    <a:pt x="194" y="39"/>
                  </a:lnTo>
                  <a:lnTo>
                    <a:pt x="194" y="39"/>
                  </a:lnTo>
                  <a:lnTo>
                    <a:pt x="194" y="34"/>
                  </a:lnTo>
                  <a:lnTo>
                    <a:pt x="194" y="34"/>
                  </a:lnTo>
                  <a:lnTo>
                    <a:pt x="198" y="34"/>
                  </a:lnTo>
                  <a:lnTo>
                    <a:pt x="198" y="34"/>
                  </a:lnTo>
                  <a:lnTo>
                    <a:pt x="203" y="34"/>
                  </a:lnTo>
                  <a:lnTo>
                    <a:pt x="203" y="34"/>
                  </a:lnTo>
                  <a:lnTo>
                    <a:pt x="203" y="39"/>
                  </a:lnTo>
                  <a:lnTo>
                    <a:pt x="203" y="39"/>
                  </a:lnTo>
                  <a:lnTo>
                    <a:pt x="208" y="39"/>
                  </a:lnTo>
                  <a:lnTo>
                    <a:pt x="208" y="39"/>
                  </a:lnTo>
                  <a:lnTo>
                    <a:pt x="208" y="39"/>
                  </a:lnTo>
                  <a:lnTo>
                    <a:pt x="208" y="39"/>
                  </a:lnTo>
                  <a:lnTo>
                    <a:pt x="208" y="44"/>
                  </a:lnTo>
                  <a:lnTo>
                    <a:pt x="208" y="44"/>
                  </a:lnTo>
                  <a:lnTo>
                    <a:pt x="213" y="44"/>
                  </a:lnTo>
                  <a:lnTo>
                    <a:pt x="213" y="44"/>
                  </a:lnTo>
                  <a:lnTo>
                    <a:pt x="218" y="44"/>
                  </a:lnTo>
                  <a:lnTo>
                    <a:pt x="218" y="44"/>
                  </a:lnTo>
                  <a:lnTo>
                    <a:pt x="218" y="39"/>
                  </a:lnTo>
                  <a:lnTo>
                    <a:pt x="218" y="39"/>
                  </a:lnTo>
                  <a:lnTo>
                    <a:pt x="218" y="39"/>
                  </a:lnTo>
                  <a:lnTo>
                    <a:pt x="218" y="39"/>
                  </a:lnTo>
                  <a:lnTo>
                    <a:pt x="218" y="34"/>
                  </a:lnTo>
                  <a:lnTo>
                    <a:pt x="218" y="34"/>
                  </a:lnTo>
                  <a:lnTo>
                    <a:pt x="218" y="34"/>
                  </a:lnTo>
                  <a:lnTo>
                    <a:pt x="218" y="34"/>
                  </a:lnTo>
                  <a:lnTo>
                    <a:pt x="218" y="34"/>
                  </a:lnTo>
                  <a:lnTo>
                    <a:pt x="223" y="34"/>
                  </a:lnTo>
                  <a:lnTo>
                    <a:pt x="227" y="34"/>
                  </a:lnTo>
                  <a:lnTo>
                    <a:pt x="232" y="34"/>
                  </a:lnTo>
                  <a:lnTo>
                    <a:pt x="232" y="34"/>
                  </a:lnTo>
                  <a:lnTo>
                    <a:pt x="237" y="34"/>
                  </a:lnTo>
                  <a:lnTo>
                    <a:pt x="237" y="34"/>
                  </a:lnTo>
                  <a:lnTo>
                    <a:pt x="237" y="39"/>
                  </a:lnTo>
                  <a:lnTo>
                    <a:pt x="237" y="39"/>
                  </a:lnTo>
                  <a:lnTo>
                    <a:pt x="237" y="39"/>
                  </a:lnTo>
                  <a:lnTo>
                    <a:pt x="237" y="39"/>
                  </a:lnTo>
                  <a:lnTo>
                    <a:pt x="242" y="39"/>
                  </a:lnTo>
                  <a:lnTo>
                    <a:pt x="242" y="39"/>
                  </a:lnTo>
                  <a:lnTo>
                    <a:pt x="242" y="39"/>
                  </a:lnTo>
                  <a:lnTo>
                    <a:pt x="247" y="39"/>
                  </a:lnTo>
                  <a:lnTo>
                    <a:pt x="252" y="39"/>
                  </a:lnTo>
                  <a:lnTo>
                    <a:pt x="252" y="39"/>
                  </a:lnTo>
                  <a:lnTo>
                    <a:pt x="256" y="34"/>
                  </a:lnTo>
                  <a:lnTo>
                    <a:pt x="256" y="34"/>
                  </a:lnTo>
                  <a:lnTo>
                    <a:pt x="256" y="34"/>
                  </a:lnTo>
                  <a:lnTo>
                    <a:pt x="252" y="29"/>
                  </a:lnTo>
                  <a:lnTo>
                    <a:pt x="252" y="25"/>
                  </a:lnTo>
                  <a:lnTo>
                    <a:pt x="252" y="25"/>
                  </a:lnTo>
                  <a:lnTo>
                    <a:pt x="252" y="25"/>
                  </a:lnTo>
                  <a:lnTo>
                    <a:pt x="252" y="20"/>
                  </a:lnTo>
                  <a:lnTo>
                    <a:pt x="252" y="20"/>
                  </a:lnTo>
                  <a:lnTo>
                    <a:pt x="252" y="20"/>
                  </a:lnTo>
                  <a:lnTo>
                    <a:pt x="256" y="25"/>
                  </a:lnTo>
                  <a:lnTo>
                    <a:pt x="261" y="25"/>
                  </a:lnTo>
                  <a:lnTo>
                    <a:pt x="261" y="25"/>
                  </a:lnTo>
                  <a:lnTo>
                    <a:pt x="266" y="25"/>
                  </a:lnTo>
                  <a:lnTo>
                    <a:pt x="266" y="20"/>
                  </a:lnTo>
                  <a:lnTo>
                    <a:pt x="266" y="20"/>
                  </a:lnTo>
                  <a:lnTo>
                    <a:pt x="271" y="20"/>
                  </a:lnTo>
                  <a:lnTo>
                    <a:pt x="271" y="20"/>
                  </a:lnTo>
                  <a:lnTo>
                    <a:pt x="271" y="20"/>
                  </a:lnTo>
                  <a:lnTo>
                    <a:pt x="276" y="20"/>
                  </a:lnTo>
                  <a:lnTo>
                    <a:pt x="276" y="15"/>
                  </a:lnTo>
                  <a:lnTo>
                    <a:pt x="276" y="15"/>
                  </a:lnTo>
                  <a:lnTo>
                    <a:pt x="276" y="15"/>
                  </a:lnTo>
                  <a:lnTo>
                    <a:pt x="276" y="15"/>
                  </a:lnTo>
                  <a:lnTo>
                    <a:pt x="276" y="15"/>
                  </a:lnTo>
                  <a:lnTo>
                    <a:pt x="281" y="10"/>
                  </a:lnTo>
                  <a:lnTo>
                    <a:pt x="281" y="10"/>
                  </a:lnTo>
                  <a:lnTo>
                    <a:pt x="281" y="10"/>
                  </a:lnTo>
                  <a:lnTo>
                    <a:pt x="285" y="10"/>
                  </a:lnTo>
                  <a:lnTo>
                    <a:pt x="285" y="10"/>
                  </a:lnTo>
                  <a:lnTo>
                    <a:pt x="285" y="10"/>
                  </a:lnTo>
                  <a:lnTo>
                    <a:pt x="285" y="10"/>
                  </a:lnTo>
                  <a:lnTo>
                    <a:pt x="285" y="5"/>
                  </a:lnTo>
                  <a:lnTo>
                    <a:pt x="285" y="5"/>
                  </a:lnTo>
                  <a:lnTo>
                    <a:pt x="285" y="0"/>
                  </a:lnTo>
                  <a:lnTo>
                    <a:pt x="285" y="0"/>
                  </a:lnTo>
                  <a:lnTo>
                    <a:pt x="285" y="0"/>
                  </a:lnTo>
                  <a:lnTo>
                    <a:pt x="285" y="0"/>
                  </a:lnTo>
                  <a:lnTo>
                    <a:pt x="290" y="0"/>
                  </a:lnTo>
                  <a:lnTo>
                    <a:pt x="295" y="5"/>
                  </a:lnTo>
                  <a:lnTo>
                    <a:pt x="295" y="5"/>
                  </a:lnTo>
                  <a:lnTo>
                    <a:pt x="300" y="5"/>
                  </a:lnTo>
                  <a:lnTo>
                    <a:pt x="305" y="5"/>
                  </a:lnTo>
                  <a:lnTo>
                    <a:pt x="305" y="5"/>
                  </a:lnTo>
                  <a:lnTo>
                    <a:pt x="315" y="5"/>
                  </a:lnTo>
                  <a:lnTo>
                    <a:pt x="315" y="0"/>
                  </a:lnTo>
                  <a:lnTo>
                    <a:pt x="319" y="0"/>
                  </a:lnTo>
                  <a:lnTo>
                    <a:pt x="324" y="0"/>
                  </a:lnTo>
                  <a:lnTo>
                    <a:pt x="329" y="0"/>
                  </a:lnTo>
                  <a:lnTo>
                    <a:pt x="334" y="0"/>
                  </a:lnTo>
                  <a:lnTo>
                    <a:pt x="339" y="5"/>
                  </a:lnTo>
                  <a:lnTo>
                    <a:pt x="344" y="5"/>
                  </a:lnTo>
                  <a:lnTo>
                    <a:pt x="353" y="10"/>
                  </a:lnTo>
                  <a:lnTo>
                    <a:pt x="358" y="10"/>
                  </a:lnTo>
                  <a:lnTo>
                    <a:pt x="358" y="10"/>
                  </a:lnTo>
                  <a:lnTo>
                    <a:pt x="358" y="10"/>
                  </a:lnTo>
                  <a:lnTo>
                    <a:pt x="363" y="10"/>
                  </a:lnTo>
                  <a:lnTo>
                    <a:pt x="368" y="10"/>
                  </a:lnTo>
                  <a:lnTo>
                    <a:pt x="373" y="5"/>
                  </a:lnTo>
                  <a:lnTo>
                    <a:pt x="377" y="5"/>
                  </a:lnTo>
                  <a:lnTo>
                    <a:pt x="377" y="5"/>
                  </a:lnTo>
                  <a:lnTo>
                    <a:pt x="382" y="5"/>
                  </a:lnTo>
                  <a:lnTo>
                    <a:pt x="382" y="5"/>
                  </a:lnTo>
                  <a:lnTo>
                    <a:pt x="382" y="5"/>
                  </a:lnTo>
                  <a:lnTo>
                    <a:pt x="387" y="5"/>
                  </a:lnTo>
                  <a:lnTo>
                    <a:pt x="387" y="10"/>
                  </a:lnTo>
                  <a:lnTo>
                    <a:pt x="387" y="10"/>
                  </a:lnTo>
                  <a:lnTo>
                    <a:pt x="387" y="10"/>
                  </a:lnTo>
                  <a:lnTo>
                    <a:pt x="387" y="10"/>
                  </a:lnTo>
                  <a:lnTo>
                    <a:pt x="392" y="10"/>
                  </a:lnTo>
                  <a:lnTo>
                    <a:pt x="392" y="10"/>
                  </a:lnTo>
                  <a:lnTo>
                    <a:pt x="392" y="10"/>
                  </a:lnTo>
                  <a:lnTo>
                    <a:pt x="387" y="15"/>
                  </a:lnTo>
                  <a:lnTo>
                    <a:pt x="387" y="20"/>
                  </a:lnTo>
                  <a:lnTo>
                    <a:pt x="382" y="25"/>
                  </a:lnTo>
                  <a:lnTo>
                    <a:pt x="382" y="25"/>
                  </a:lnTo>
                  <a:lnTo>
                    <a:pt x="377" y="34"/>
                  </a:lnTo>
                  <a:lnTo>
                    <a:pt x="373" y="39"/>
                  </a:lnTo>
                  <a:lnTo>
                    <a:pt x="373" y="39"/>
                  </a:lnTo>
                  <a:lnTo>
                    <a:pt x="368" y="39"/>
                  </a:lnTo>
                  <a:lnTo>
                    <a:pt x="368" y="39"/>
                  </a:lnTo>
                  <a:lnTo>
                    <a:pt x="368" y="39"/>
                  </a:lnTo>
                  <a:lnTo>
                    <a:pt x="368" y="44"/>
                  </a:lnTo>
                  <a:lnTo>
                    <a:pt x="368" y="44"/>
                  </a:lnTo>
                  <a:lnTo>
                    <a:pt x="368" y="44"/>
                  </a:lnTo>
                  <a:lnTo>
                    <a:pt x="368" y="44"/>
                  </a:lnTo>
                  <a:lnTo>
                    <a:pt x="368" y="44"/>
                  </a:lnTo>
                  <a:lnTo>
                    <a:pt x="368" y="44"/>
                  </a:lnTo>
                  <a:lnTo>
                    <a:pt x="368" y="44"/>
                  </a:lnTo>
                  <a:lnTo>
                    <a:pt x="368" y="44"/>
                  </a:lnTo>
                  <a:lnTo>
                    <a:pt x="368" y="49"/>
                  </a:lnTo>
                  <a:lnTo>
                    <a:pt x="368" y="54"/>
                  </a:lnTo>
                  <a:lnTo>
                    <a:pt x="363" y="58"/>
                  </a:lnTo>
                  <a:lnTo>
                    <a:pt x="363" y="58"/>
                  </a:lnTo>
                  <a:lnTo>
                    <a:pt x="363" y="63"/>
                  </a:lnTo>
                  <a:lnTo>
                    <a:pt x="358" y="63"/>
                  </a:lnTo>
                  <a:lnTo>
                    <a:pt x="358" y="68"/>
                  </a:lnTo>
                  <a:lnTo>
                    <a:pt x="358" y="68"/>
                  </a:lnTo>
                  <a:lnTo>
                    <a:pt x="358" y="68"/>
                  </a:lnTo>
                  <a:lnTo>
                    <a:pt x="353" y="68"/>
                  </a:lnTo>
                  <a:lnTo>
                    <a:pt x="353" y="73"/>
                  </a:lnTo>
                  <a:lnTo>
                    <a:pt x="353" y="73"/>
                  </a:lnTo>
                  <a:lnTo>
                    <a:pt x="353" y="73"/>
                  </a:lnTo>
                  <a:lnTo>
                    <a:pt x="353" y="78"/>
                  </a:lnTo>
                  <a:lnTo>
                    <a:pt x="353" y="78"/>
                  </a:lnTo>
                  <a:lnTo>
                    <a:pt x="363" y="78"/>
                  </a:lnTo>
                  <a:lnTo>
                    <a:pt x="373" y="78"/>
                  </a:lnTo>
                  <a:lnTo>
                    <a:pt x="377" y="83"/>
                  </a:lnTo>
                  <a:lnTo>
                    <a:pt x="377" y="83"/>
                  </a:lnTo>
                  <a:lnTo>
                    <a:pt x="387" y="83"/>
                  </a:lnTo>
                  <a:lnTo>
                    <a:pt x="397" y="83"/>
                  </a:lnTo>
                  <a:lnTo>
                    <a:pt x="397" y="83"/>
                  </a:lnTo>
                  <a:lnTo>
                    <a:pt x="397" y="83"/>
                  </a:lnTo>
                  <a:lnTo>
                    <a:pt x="402" y="83"/>
                  </a:lnTo>
                  <a:lnTo>
                    <a:pt x="402" y="78"/>
                  </a:lnTo>
                  <a:lnTo>
                    <a:pt x="402" y="78"/>
                  </a:lnTo>
                  <a:lnTo>
                    <a:pt x="402" y="83"/>
                  </a:lnTo>
                  <a:lnTo>
                    <a:pt x="402" y="83"/>
                  </a:lnTo>
                  <a:lnTo>
                    <a:pt x="402" y="83"/>
                  </a:lnTo>
                  <a:lnTo>
                    <a:pt x="406" y="83"/>
                  </a:lnTo>
                  <a:lnTo>
                    <a:pt x="406" y="87"/>
                  </a:lnTo>
                  <a:lnTo>
                    <a:pt x="406" y="87"/>
                  </a:lnTo>
                  <a:lnTo>
                    <a:pt x="411" y="87"/>
                  </a:lnTo>
                  <a:lnTo>
                    <a:pt x="411" y="92"/>
                  </a:lnTo>
                  <a:lnTo>
                    <a:pt x="416" y="92"/>
                  </a:lnTo>
                  <a:lnTo>
                    <a:pt x="416" y="92"/>
                  </a:lnTo>
                  <a:lnTo>
                    <a:pt x="421" y="92"/>
                  </a:lnTo>
                  <a:lnTo>
                    <a:pt x="426" y="87"/>
                  </a:lnTo>
                  <a:lnTo>
                    <a:pt x="426" y="87"/>
                  </a:lnTo>
                  <a:lnTo>
                    <a:pt x="426" y="87"/>
                  </a:lnTo>
                  <a:lnTo>
                    <a:pt x="431" y="87"/>
                  </a:lnTo>
                  <a:lnTo>
                    <a:pt x="431" y="87"/>
                  </a:lnTo>
                  <a:lnTo>
                    <a:pt x="436" y="87"/>
                  </a:lnTo>
                  <a:lnTo>
                    <a:pt x="436" y="87"/>
                  </a:lnTo>
                  <a:lnTo>
                    <a:pt x="440" y="83"/>
                  </a:lnTo>
                  <a:lnTo>
                    <a:pt x="440" y="83"/>
                  </a:lnTo>
                  <a:lnTo>
                    <a:pt x="440" y="83"/>
                  </a:lnTo>
                  <a:lnTo>
                    <a:pt x="440" y="83"/>
                  </a:lnTo>
                  <a:lnTo>
                    <a:pt x="445" y="83"/>
                  </a:lnTo>
                  <a:lnTo>
                    <a:pt x="445" y="83"/>
                  </a:lnTo>
                  <a:lnTo>
                    <a:pt x="445" y="83"/>
                  </a:lnTo>
                  <a:lnTo>
                    <a:pt x="445" y="83"/>
                  </a:lnTo>
                  <a:lnTo>
                    <a:pt x="445" y="83"/>
                  </a:lnTo>
                  <a:lnTo>
                    <a:pt x="445" y="83"/>
                  </a:lnTo>
                  <a:lnTo>
                    <a:pt x="445" y="83"/>
                  </a:lnTo>
                  <a:lnTo>
                    <a:pt x="445" y="83"/>
                  </a:lnTo>
                  <a:lnTo>
                    <a:pt x="445" y="83"/>
                  </a:lnTo>
                  <a:lnTo>
                    <a:pt x="440" y="83"/>
                  </a:lnTo>
                  <a:lnTo>
                    <a:pt x="440" y="83"/>
                  </a:lnTo>
                  <a:lnTo>
                    <a:pt x="440" y="87"/>
                  </a:lnTo>
                  <a:lnTo>
                    <a:pt x="440" y="87"/>
                  </a:lnTo>
                  <a:lnTo>
                    <a:pt x="440" y="87"/>
                  </a:lnTo>
                  <a:lnTo>
                    <a:pt x="440" y="87"/>
                  </a:lnTo>
                  <a:lnTo>
                    <a:pt x="436" y="87"/>
                  </a:lnTo>
                  <a:lnTo>
                    <a:pt x="436" y="87"/>
                  </a:lnTo>
                  <a:lnTo>
                    <a:pt x="436" y="87"/>
                  </a:lnTo>
                  <a:lnTo>
                    <a:pt x="436" y="87"/>
                  </a:lnTo>
                  <a:lnTo>
                    <a:pt x="436" y="87"/>
                  </a:lnTo>
                  <a:lnTo>
                    <a:pt x="436" y="87"/>
                  </a:lnTo>
                  <a:lnTo>
                    <a:pt x="436" y="92"/>
                  </a:lnTo>
                  <a:lnTo>
                    <a:pt x="431" y="92"/>
                  </a:lnTo>
                  <a:lnTo>
                    <a:pt x="436" y="97"/>
                  </a:lnTo>
                  <a:lnTo>
                    <a:pt x="436" y="97"/>
                  </a:lnTo>
                  <a:lnTo>
                    <a:pt x="436" y="97"/>
                  </a:lnTo>
                  <a:lnTo>
                    <a:pt x="436" y="97"/>
                  </a:lnTo>
                  <a:lnTo>
                    <a:pt x="436" y="102"/>
                  </a:lnTo>
                  <a:lnTo>
                    <a:pt x="436" y="102"/>
                  </a:lnTo>
                  <a:lnTo>
                    <a:pt x="436" y="97"/>
                  </a:lnTo>
                  <a:lnTo>
                    <a:pt x="440" y="97"/>
                  </a:lnTo>
                  <a:lnTo>
                    <a:pt x="440" y="97"/>
                  </a:lnTo>
                  <a:lnTo>
                    <a:pt x="440" y="92"/>
                  </a:lnTo>
                  <a:lnTo>
                    <a:pt x="440" y="92"/>
                  </a:lnTo>
                  <a:lnTo>
                    <a:pt x="440" y="92"/>
                  </a:lnTo>
                  <a:lnTo>
                    <a:pt x="445" y="92"/>
                  </a:lnTo>
                  <a:lnTo>
                    <a:pt x="445" y="87"/>
                  </a:lnTo>
                  <a:lnTo>
                    <a:pt x="445" y="87"/>
                  </a:lnTo>
                  <a:lnTo>
                    <a:pt x="445" y="87"/>
                  </a:lnTo>
                  <a:lnTo>
                    <a:pt x="450" y="87"/>
                  </a:lnTo>
                  <a:lnTo>
                    <a:pt x="450" y="87"/>
                  </a:lnTo>
                  <a:lnTo>
                    <a:pt x="450" y="83"/>
                  </a:lnTo>
                  <a:lnTo>
                    <a:pt x="450" y="83"/>
                  </a:lnTo>
                  <a:lnTo>
                    <a:pt x="455" y="78"/>
                  </a:lnTo>
                  <a:lnTo>
                    <a:pt x="455" y="78"/>
                  </a:lnTo>
                  <a:lnTo>
                    <a:pt x="460" y="78"/>
                  </a:lnTo>
                  <a:lnTo>
                    <a:pt x="460" y="78"/>
                  </a:lnTo>
                  <a:lnTo>
                    <a:pt x="465" y="78"/>
                  </a:lnTo>
                  <a:lnTo>
                    <a:pt x="465" y="78"/>
                  </a:lnTo>
                  <a:lnTo>
                    <a:pt x="465" y="78"/>
                  </a:lnTo>
                  <a:lnTo>
                    <a:pt x="465" y="78"/>
                  </a:lnTo>
                  <a:lnTo>
                    <a:pt x="465" y="83"/>
                  </a:lnTo>
                  <a:lnTo>
                    <a:pt x="465" y="83"/>
                  </a:lnTo>
                  <a:lnTo>
                    <a:pt x="465" y="87"/>
                  </a:lnTo>
                  <a:lnTo>
                    <a:pt x="465" y="87"/>
                  </a:lnTo>
                  <a:lnTo>
                    <a:pt x="465" y="83"/>
                  </a:lnTo>
                  <a:lnTo>
                    <a:pt x="465" y="83"/>
                  </a:lnTo>
                  <a:lnTo>
                    <a:pt x="469" y="78"/>
                  </a:lnTo>
                  <a:lnTo>
                    <a:pt x="469" y="78"/>
                  </a:lnTo>
                  <a:lnTo>
                    <a:pt x="469" y="78"/>
                  </a:lnTo>
                  <a:lnTo>
                    <a:pt x="469" y="78"/>
                  </a:lnTo>
                  <a:lnTo>
                    <a:pt x="474" y="83"/>
                  </a:lnTo>
                  <a:lnTo>
                    <a:pt x="474" y="83"/>
                  </a:lnTo>
                  <a:lnTo>
                    <a:pt x="479" y="83"/>
                  </a:lnTo>
                  <a:lnTo>
                    <a:pt x="479" y="83"/>
                  </a:lnTo>
                  <a:lnTo>
                    <a:pt x="479" y="83"/>
                  </a:lnTo>
                  <a:lnTo>
                    <a:pt x="484" y="83"/>
                  </a:lnTo>
                  <a:lnTo>
                    <a:pt x="484" y="78"/>
                  </a:lnTo>
                  <a:lnTo>
                    <a:pt x="489" y="73"/>
                  </a:lnTo>
                  <a:lnTo>
                    <a:pt x="489" y="73"/>
                  </a:lnTo>
                  <a:lnTo>
                    <a:pt x="494" y="73"/>
                  </a:lnTo>
                  <a:lnTo>
                    <a:pt x="494" y="73"/>
                  </a:lnTo>
                  <a:lnTo>
                    <a:pt x="498" y="68"/>
                  </a:lnTo>
                  <a:lnTo>
                    <a:pt x="498" y="68"/>
                  </a:lnTo>
                  <a:lnTo>
                    <a:pt x="498" y="68"/>
                  </a:lnTo>
                  <a:lnTo>
                    <a:pt x="498" y="68"/>
                  </a:lnTo>
                  <a:lnTo>
                    <a:pt x="498" y="73"/>
                  </a:lnTo>
                  <a:lnTo>
                    <a:pt x="503" y="73"/>
                  </a:lnTo>
                  <a:lnTo>
                    <a:pt x="503" y="73"/>
                  </a:lnTo>
                  <a:lnTo>
                    <a:pt x="503" y="68"/>
                  </a:lnTo>
                  <a:lnTo>
                    <a:pt x="508" y="68"/>
                  </a:lnTo>
                  <a:lnTo>
                    <a:pt x="508" y="68"/>
                  </a:lnTo>
                  <a:lnTo>
                    <a:pt x="513" y="68"/>
                  </a:lnTo>
                  <a:lnTo>
                    <a:pt x="513" y="63"/>
                  </a:lnTo>
                  <a:lnTo>
                    <a:pt x="518" y="63"/>
                  </a:lnTo>
                  <a:lnTo>
                    <a:pt x="518" y="68"/>
                  </a:lnTo>
                  <a:lnTo>
                    <a:pt x="518" y="68"/>
                  </a:lnTo>
                  <a:lnTo>
                    <a:pt x="523" y="68"/>
                  </a:lnTo>
                  <a:lnTo>
                    <a:pt x="523" y="68"/>
                  </a:lnTo>
                  <a:lnTo>
                    <a:pt x="527" y="68"/>
                  </a:lnTo>
                  <a:lnTo>
                    <a:pt x="527" y="68"/>
                  </a:lnTo>
                  <a:lnTo>
                    <a:pt x="527" y="68"/>
                  </a:lnTo>
                  <a:lnTo>
                    <a:pt x="532" y="68"/>
                  </a:lnTo>
                  <a:lnTo>
                    <a:pt x="532" y="68"/>
                  </a:lnTo>
                  <a:lnTo>
                    <a:pt x="532" y="68"/>
                  </a:lnTo>
                  <a:lnTo>
                    <a:pt x="532" y="73"/>
                  </a:lnTo>
                  <a:lnTo>
                    <a:pt x="532" y="73"/>
                  </a:lnTo>
                  <a:lnTo>
                    <a:pt x="532" y="73"/>
                  </a:lnTo>
                  <a:lnTo>
                    <a:pt x="532" y="78"/>
                  </a:lnTo>
                  <a:lnTo>
                    <a:pt x="532" y="78"/>
                  </a:lnTo>
                  <a:lnTo>
                    <a:pt x="537" y="78"/>
                  </a:lnTo>
                  <a:lnTo>
                    <a:pt x="537" y="78"/>
                  </a:lnTo>
                  <a:lnTo>
                    <a:pt x="542" y="78"/>
                  </a:lnTo>
                  <a:lnTo>
                    <a:pt x="547" y="78"/>
                  </a:lnTo>
                  <a:lnTo>
                    <a:pt x="547" y="78"/>
                  </a:lnTo>
                  <a:lnTo>
                    <a:pt x="552" y="78"/>
                  </a:lnTo>
                  <a:lnTo>
                    <a:pt x="557" y="78"/>
                  </a:lnTo>
                  <a:lnTo>
                    <a:pt x="557" y="78"/>
                  </a:lnTo>
                  <a:lnTo>
                    <a:pt x="557" y="73"/>
                  </a:lnTo>
                  <a:lnTo>
                    <a:pt x="557" y="73"/>
                  </a:lnTo>
                  <a:lnTo>
                    <a:pt x="557" y="73"/>
                  </a:lnTo>
                  <a:lnTo>
                    <a:pt x="557" y="68"/>
                  </a:lnTo>
                  <a:lnTo>
                    <a:pt x="557" y="68"/>
                  </a:lnTo>
                  <a:lnTo>
                    <a:pt x="557" y="68"/>
                  </a:lnTo>
                  <a:lnTo>
                    <a:pt x="557" y="68"/>
                  </a:lnTo>
                  <a:lnTo>
                    <a:pt x="552" y="68"/>
                  </a:lnTo>
                  <a:lnTo>
                    <a:pt x="552" y="68"/>
                  </a:lnTo>
                  <a:lnTo>
                    <a:pt x="552" y="63"/>
                  </a:lnTo>
                  <a:lnTo>
                    <a:pt x="552" y="63"/>
                  </a:lnTo>
                  <a:lnTo>
                    <a:pt x="557" y="63"/>
                  </a:lnTo>
                  <a:lnTo>
                    <a:pt x="557" y="63"/>
                  </a:lnTo>
                  <a:lnTo>
                    <a:pt x="557" y="63"/>
                  </a:lnTo>
                  <a:lnTo>
                    <a:pt x="561" y="63"/>
                  </a:lnTo>
                  <a:lnTo>
                    <a:pt x="561" y="68"/>
                  </a:lnTo>
                  <a:lnTo>
                    <a:pt x="566" y="68"/>
                  </a:lnTo>
                  <a:lnTo>
                    <a:pt x="566" y="68"/>
                  </a:lnTo>
                  <a:lnTo>
                    <a:pt x="566" y="68"/>
                  </a:lnTo>
                  <a:lnTo>
                    <a:pt x="571" y="68"/>
                  </a:lnTo>
                  <a:lnTo>
                    <a:pt x="571" y="68"/>
                  </a:lnTo>
                  <a:lnTo>
                    <a:pt x="571" y="63"/>
                  </a:lnTo>
                  <a:lnTo>
                    <a:pt x="571" y="63"/>
                  </a:lnTo>
                  <a:lnTo>
                    <a:pt x="571" y="58"/>
                  </a:lnTo>
                  <a:lnTo>
                    <a:pt x="571" y="58"/>
                  </a:lnTo>
                  <a:lnTo>
                    <a:pt x="571" y="58"/>
                  </a:lnTo>
                  <a:lnTo>
                    <a:pt x="566" y="63"/>
                  </a:lnTo>
                  <a:lnTo>
                    <a:pt x="566" y="63"/>
                  </a:lnTo>
                  <a:lnTo>
                    <a:pt x="561" y="63"/>
                  </a:lnTo>
                  <a:lnTo>
                    <a:pt x="561" y="63"/>
                  </a:lnTo>
                  <a:lnTo>
                    <a:pt x="561" y="63"/>
                  </a:lnTo>
                  <a:lnTo>
                    <a:pt x="561" y="58"/>
                  </a:lnTo>
                  <a:lnTo>
                    <a:pt x="561" y="58"/>
                  </a:lnTo>
                  <a:lnTo>
                    <a:pt x="566" y="58"/>
                  </a:lnTo>
                  <a:lnTo>
                    <a:pt x="566" y="58"/>
                  </a:lnTo>
                  <a:lnTo>
                    <a:pt x="571" y="58"/>
                  </a:lnTo>
                  <a:lnTo>
                    <a:pt x="571" y="58"/>
                  </a:lnTo>
                  <a:lnTo>
                    <a:pt x="576" y="58"/>
                  </a:lnTo>
                  <a:lnTo>
                    <a:pt x="576" y="58"/>
                  </a:lnTo>
                  <a:lnTo>
                    <a:pt x="576" y="58"/>
                  </a:lnTo>
                  <a:lnTo>
                    <a:pt x="576" y="58"/>
                  </a:lnTo>
                  <a:lnTo>
                    <a:pt x="576" y="58"/>
                  </a:lnTo>
                  <a:lnTo>
                    <a:pt x="576" y="58"/>
                  </a:lnTo>
                  <a:lnTo>
                    <a:pt x="576" y="63"/>
                  </a:lnTo>
                  <a:lnTo>
                    <a:pt x="576" y="63"/>
                  </a:lnTo>
                  <a:lnTo>
                    <a:pt x="576" y="63"/>
                  </a:lnTo>
                  <a:lnTo>
                    <a:pt x="576" y="63"/>
                  </a:lnTo>
                  <a:lnTo>
                    <a:pt x="576" y="68"/>
                  </a:lnTo>
                  <a:lnTo>
                    <a:pt x="576" y="68"/>
                  </a:lnTo>
                  <a:lnTo>
                    <a:pt x="576" y="68"/>
                  </a:lnTo>
                  <a:lnTo>
                    <a:pt x="576" y="68"/>
                  </a:lnTo>
                  <a:lnTo>
                    <a:pt x="576" y="68"/>
                  </a:lnTo>
                  <a:lnTo>
                    <a:pt x="576" y="68"/>
                  </a:lnTo>
                  <a:lnTo>
                    <a:pt x="576" y="68"/>
                  </a:lnTo>
                  <a:lnTo>
                    <a:pt x="581" y="68"/>
                  </a:lnTo>
                  <a:lnTo>
                    <a:pt x="581" y="63"/>
                  </a:lnTo>
                  <a:lnTo>
                    <a:pt x="581" y="63"/>
                  </a:lnTo>
                  <a:lnTo>
                    <a:pt x="581" y="58"/>
                  </a:lnTo>
                  <a:lnTo>
                    <a:pt x="581" y="58"/>
                  </a:lnTo>
                  <a:lnTo>
                    <a:pt x="586" y="58"/>
                  </a:lnTo>
                  <a:lnTo>
                    <a:pt x="586" y="58"/>
                  </a:lnTo>
                  <a:lnTo>
                    <a:pt x="586" y="58"/>
                  </a:lnTo>
                  <a:lnTo>
                    <a:pt x="586" y="58"/>
                  </a:lnTo>
                  <a:lnTo>
                    <a:pt x="586" y="58"/>
                  </a:lnTo>
                  <a:lnTo>
                    <a:pt x="590" y="63"/>
                  </a:lnTo>
                  <a:lnTo>
                    <a:pt x="590" y="63"/>
                  </a:lnTo>
                  <a:lnTo>
                    <a:pt x="590" y="63"/>
                  </a:lnTo>
                  <a:lnTo>
                    <a:pt x="590" y="63"/>
                  </a:lnTo>
                  <a:lnTo>
                    <a:pt x="590" y="63"/>
                  </a:lnTo>
                  <a:lnTo>
                    <a:pt x="590" y="68"/>
                  </a:lnTo>
                  <a:lnTo>
                    <a:pt x="590" y="68"/>
                  </a:lnTo>
                  <a:lnTo>
                    <a:pt x="590" y="68"/>
                  </a:lnTo>
                  <a:lnTo>
                    <a:pt x="590" y="68"/>
                  </a:lnTo>
                  <a:lnTo>
                    <a:pt x="595" y="68"/>
                  </a:lnTo>
                  <a:lnTo>
                    <a:pt x="595" y="68"/>
                  </a:lnTo>
                  <a:lnTo>
                    <a:pt x="600" y="68"/>
                  </a:lnTo>
                  <a:lnTo>
                    <a:pt x="600" y="68"/>
                  </a:lnTo>
                  <a:lnTo>
                    <a:pt x="600" y="68"/>
                  </a:lnTo>
                  <a:lnTo>
                    <a:pt x="600" y="73"/>
                  </a:lnTo>
                  <a:lnTo>
                    <a:pt x="605" y="73"/>
                  </a:lnTo>
                  <a:lnTo>
                    <a:pt x="605" y="73"/>
                  </a:lnTo>
                  <a:lnTo>
                    <a:pt x="605" y="73"/>
                  </a:lnTo>
                  <a:lnTo>
                    <a:pt x="605" y="73"/>
                  </a:lnTo>
                  <a:lnTo>
                    <a:pt x="600" y="73"/>
                  </a:lnTo>
                  <a:lnTo>
                    <a:pt x="600" y="73"/>
                  </a:lnTo>
                  <a:lnTo>
                    <a:pt x="600" y="73"/>
                  </a:lnTo>
                  <a:lnTo>
                    <a:pt x="600" y="73"/>
                  </a:lnTo>
                  <a:lnTo>
                    <a:pt x="600" y="73"/>
                  </a:lnTo>
                  <a:lnTo>
                    <a:pt x="595" y="73"/>
                  </a:lnTo>
                  <a:lnTo>
                    <a:pt x="595" y="73"/>
                  </a:lnTo>
                  <a:lnTo>
                    <a:pt x="595" y="73"/>
                  </a:lnTo>
                  <a:lnTo>
                    <a:pt x="595" y="73"/>
                  </a:lnTo>
                  <a:lnTo>
                    <a:pt x="590" y="73"/>
                  </a:lnTo>
                  <a:lnTo>
                    <a:pt x="590" y="73"/>
                  </a:lnTo>
                  <a:lnTo>
                    <a:pt x="590" y="73"/>
                  </a:lnTo>
                  <a:lnTo>
                    <a:pt x="590" y="78"/>
                  </a:lnTo>
                  <a:lnTo>
                    <a:pt x="595" y="78"/>
                  </a:lnTo>
                  <a:lnTo>
                    <a:pt x="595" y="78"/>
                  </a:lnTo>
                  <a:lnTo>
                    <a:pt x="595" y="78"/>
                  </a:lnTo>
                  <a:lnTo>
                    <a:pt x="595" y="78"/>
                  </a:lnTo>
                  <a:lnTo>
                    <a:pt x="595" y="78"/>
                  </a:lnTo>
                  <a:lnTo>
                    <a:pt x="595" y="83"/>
                  </a:lnTo>
                  <a:lnTo>
                    <a:pt x="595" y="83"/>
                  </a:lnTo>
                  <a:lnTo>
                    <a:pt x="595" y="83"/>
                  </a:lnTo>
                  <a:lnTo>
                    <a:pt x="590" y="83"/>
                  </a:lnTo>
                  <a:lnTo>
                    <a:pt x="590" y="87"/>
                  </a:lnTo>
                  <a:lnTo>
                    <a:pt x="586" y="87"/>
                  </a:lnTo>
                  <a:lnTo>
                    <a:pt x="581" y="87"/>
                  </a:lnTo>
                  <a:lnTo>
                    <a:pt x="581" y="87"/>
                  </a:lnTo>
                  <a:lnTo>
                    <a:pt x="581" y="87"/>
                  </a:lnTo>
                  <a:lnTo>
                    <a:pt x="581" y="87"/>
                  </a:lnTo>
                  <a:lnTo>
                    <a:pt x="581" y="87"/>
                  </a:lnTo>
                  <a:lnTo>
                    <a:pt x="581" y="92"/>
                  </a:lnTo>
                  <a:lnTo>
                    <a:pt x="581" y="92"/>
                  </a:lnTo>
                  <a:lnTo>
                    <a:pt x="581" y="97"/>
                  </a:lnTo>
                  <a:lnTo>
                    <a:pt x="581" y="97"/>
                  </a:lnTo>
                  <a:lnTo>
                    <a:pt x="581" y="97"/>
                  </a:lnTo>
                  <a:lnTo>
                    <a:pt x="581" y="97"/>
                  </a:lnTo>
                  <a:lnTo>
                    <a:pt x="581" y="102"/>
                  </a:lnTo>
                  <a:lnTo>
                    <a:pt x="581" y="102"/>
                  </a:lnTo>
                  <a:lnTo>
                    <a:pt x="586" y="102"/>
                  </a:lnTo>
                  <a:lnTo>
                    <a:pt x="586" y="102"/>
                  </a:lnTo>
                  <a:lnTo>
                    <a:pt x="586" y="107"/>
                  </a:lnTo>
                  <a:lnTo>
                    <a:pt x="586" y="107"/>
                  </a:lnTo>
                  <a:lnTo>
                    <a:pt x="581" y="107"/>
                  </a:lnTo>
                  <a:lnTo>
                    <a:pt x="581" y="107"/>
                  </a:lnTo>
                  <a:lnTo>
                    <a:pt x="581" y="107"/>
                  </a:lnTo>
                  <a:lnTo>
                    <a:pt x="581" y="107"/>
                  </a:lnTo>
                  <a:lnTo>
                    <a:pt x="581" y="107"/>
                  </a:lnTo>
                  <a:lnTo>
                    <a:pt x="576" y="112"/>
                  </a:lnTo>
                  <a:lnTo>
                    <a:pt x="576" y="112"/>
                  </a:lnTo>
                  <a:lnTo>
                    <a:pt x="576" y="112"/>
                  </a:lnTo>
                  <a:lnTo>
                    <a:pt x="571" y="112"/>
                  </a:lnTo>
                  <a:lnTo>
                    <a:pt x="571" y="112"/>
                  </a:lnTo>
                  <a:lnTo>
                    <a:pt x="571" y="112"/>
                  </a:lnTo>
                  <a:lnTo>
                    <a:pt x="571" y="112"/>
                  </a:lnTo>
                  <a:lnTo>
                    <a:pt x="571" y="117"/>
                  </a:lnTo>
                  <a:lnTo>
                    <a:pt x="571" y="117"/>
                  </a:lnTo>
                  <a:lnTo>
                    <a:pt x="571" y="117"/>
                  </a:lnTo>
                  <a:lnTo>
                    <a:pt x="576" y="121"/>
                  </a:lnTo>
                  <a:lnTo>
                    <a:pt x="576" y="121"/>
                  </a:lnTo>
                  <a:lnTo>
                    <a:pt x="576" y="121"/>
                  </a:lnTo>
                  <a:lnTo>
                    <a:pt x="576" y="121"/>
                  </a:lnTo>
                  <a:lnTo>
                    <a:pt x="576" y="126"/>
                  </a:lnTo>
                  <a:lnTo>
                    <a:pt x="576" y="126"/>
                  </a:lnTo>
                  <a:lnTo>
                    <a:pt x="576" y="126"/>
                  </a:lnTo>
                  <a:lnTo>
                    <a:pt x="576" y="126"/>
                  </a:lnTo>
                  <a:lnTo>
                    <a:pt x="576" y="126"/>
                  </a:lnTo>
                  <a:lnTo>
                    <a:pt x="576" y="126"/>
                  </a:lnTo>
                  <a:lnTo>
                    <a:pt x="576" y="131"/>
                  </a:lnTo>
                  <a:lnTo>
                    <a:pt x="576" y="131"/>
                  </a:lnTo>
                  <a:lnTo>
                    <a:pt x="576" y="131"/>
                  </a:lnTo>
                  <a:lnTo>
                    <a:pt x="576" y="131"/>
                  </a:lnTo>
                  <a:lnTo>
                    <a:pt x="576" y="131"/>
                  </a:lnTo>
                  <a:lnTo>
                    <a:pt x="576" y="136"/>
                  </a:lnTo>
                  <a:lnTo>
                    <a:pt x="576" y="136"/>
                  </a:lnTo>
                  <a:lnTo>
                    <a:pt x="576" y="141"/>
                  </a:lnTo>
                  <a:lnTo>
                    <a:pt x="576" y="141"/>
                  </a:lnTo>
                  <a:lnTo>
                    <a:pt x="571" y="146"/>
                  </a:lnTo>
                  <a:lnTo>
                    <a:pt x="571" y="146"/>
                  </a:lnTo>
                  <a:lnTo>
                    <a:pt x="571" y="150"/>
                  </a:lnTo>
                  <a:lnTo>
                    <a:pt x="566" y="150"/>
                  </a:lnTo>
                  <a:lnTo>
                    <a:pt x="566" y="155"/>
                  </a:lnTo>
                  <a:lnTo>
                    <a:pt x="561" y="155"/>
                  </a:lnTo>
                  <a:lnTo>
                    <a:pt x="561" y="155"/>
                  </a:lnTo>
                  <a:lnTo>
                    <a:pt x="561" y="160"/>
                  </a:lnTo>
                  <a:lnTo>
                    <a:pt x="557" y="160"/>
                  </a:lnTo>
                  <a:lnTo>
                    <a:pt x="557" y="165"/>
                  </a:lnTo>
                  <a:lnTo>
                    <a:pt x="557" y="165"/>
                  </a:lnTo>
                  <a:lnTo>
                    <a:pt x="557" y="170"/>
                  </a:lnTo>
                  <a:lnTo>
                    <a:pt x="557" y="170"/>
                  </a:lnTo>
                  <a:lnTo>
                    <a:pt x="557" y="175"/>
                  </a:lnTo>
                  <a:lnTo>
                    <a:pt x="557" y="175"/>
                  </a:lnTo>
                  <a:lnTo>
                    <a:pt x="557" y="179"/>
                  </a:lnTo>
                  <a:lnTo>
                    <a:pt x="557" y="179"/>
                  </a:lnTo>
                  <a:lnTo>
                    <a:pt x="557" y="184"/>
                  </a:lnTo>
                  <a:lnTo>
                    <a:pt x="557" y="184"/>
                  </a:lnTo>
                  <a:lnTo>
                    <a:pt x="557" y="184"/>
                  </a:lnTo>
                  <a:lnTo>
                    <a:pt x="557" y="184"/>
                  </a:lnTo>
                  <a:lnTo>
                    <a:pt x="557" y="189"/>
                  </a:lnTo>
                  <a:lnTo>
                    <a:pt x="557" y="194"/>
                  </a:lnTo>
                  <a:lnTo>
                    <a:pt x="557" y="194"/>
                  </a:lnTo>
                  <a:lnTo>
                    <a:pt x="557" y="199"/>
                  </a:lnTo>
                  <a:lnTo>
                    <a:pt x="561" y="199"/>
                  </a:lnTo>
                  <a:lnTo>
                    <a:pt x="561" y="199"/>
                  </a:lnTo>
                  <a:lnTo>
                    <a:pt x="561" y="204"/>
                  </a:lnTo>
                  <a:lnTo>
                    <a:pt x="561" y="204"/>
                  </a:lnTo>
                  <a:lnTo>
                    <a:pt x="561" y="204"/>
                  </a:lnTo>
                  <a:lnTo>
                    <a:pt x="557" y="208"/>
                  </a:lnTo>
                  <a:lnTo>
                    <a:pt x="557" y="208"/>
                  </a:lnTo>
                  <a:lnTo>
                    <a:pt x="557" y="208"/>
                  </a:lnTo>
                  <a:lnTo>
                    <a:pt x="557" y="213"/>
                  </a:lnTo>
                  <a:lnTo>
                    <a:pt x="557" y="213"/>
                  </a:lnTo>
                  <a:lnTo>
                    <a:pt x="552" y="218"/>
                  </a:lnTo>
                  <a:lnTo>
                    <a:pt x="552" y="218"/>
                  </a:lnTo>
                  <a:lnTo>
                    <a:pt x="552" y="218"/>
                  </a:lnTo>
                  <a:lnTo>
                    <a:pt x="552" y="218"/>
                  </a:lnTo>
                  <a:lnTo>
                    <a:pt x="552" y="223"/>
                  </a:lnTo>
                  <a:lnTo>
                    <a:pt x="552" y="223"/>
                  </a:lnTo>
                  <a:lnTo>
                    <a:pt x="552" y="223"/>
                  </a:lnTo>
                  <a:lnTo>
                    <a:pt x="552" y="228"/>
                  </a:lnTo>
                  <a:lnTo>
                    <a:pt x="552" y="228"/>
                  </a:lnTo>
                  <a:lnTo>
                    <a:pt x="547" y="228"/>
                  </a:lnTo>
                  <a:lnTo>
                    <a:pt x="547" y="228"/>
                  </a:lnTo>
                  <a:lnTo>
                    <a:pt x="547" y="233"/>
                  </a:lnTo>
                  <a:lnTo>
                    <a:pt x="542" y="233"/>
                  </a:lnTo>
                  <a:lnTo>
                    <a:pt x="542" y="233"/>
                  </a:lnTo>
                  <a:lnTo>
                    <a:pt x="542" y="233"/>
                  </a:lnTo>
                  <a:lnTo>
                    <a:pt x="542" y="233"/>
                  </a:lnTo>
                  <a:lnTo>
                    <a:pt x="542" y="237"/>
                  </a:lnTo>
                  <a:lnTo>
                    <a:pt x="542" y="237"/>
                  </a:lnTo>
                  <a:lnTo>
                    <a:pt x="542" y="242"/>
                  </a:lnTo>
                  <a:lnTo>
                    <a:pt x="542" y="242"/>
                  </a:lnTo>
                  <a:lnTo>
                    <a:pt x="542" y="242"/>
                  </a:lnTo>
                  <a:lnTo>
                    <a:pt x="542" y="242"/>
                  </a:lnTo>
                  <a:lnTo>
                    <a:pt x="542" y="242"/>
                  </a:lnTo>
                  <a:lnTo>
                    <a:pt x="542" y="247"/>
                  </a:lnTo>
                  <a:lnTo>
                    <a:pt x="542" y="247"/>
                  </a:lnTo>
                  <a:lnTo>
                    <a:pt x="542" y="247"/>
                  </a:lnTo>
                  <a:lnTo>
                    <a:pt x="542" y="247"/>
                  </a:lnTo>
                  <a:lnTo>
                    <a:pt x="542" y="247"/>
                  </a:lnTo>
                  <a:lnTo>
                    <a:pt x="542" y="252"/>
                  </a:lnTo>
                  <a:lnTo>
                    <a:pt x="542" y="252"/>
                  </a:lnTo>
                  <a:lnTo>
                    <a:pt x="542" y="252"/>
                  </a:lnTo>
                  <a:lnTo>
                    <a:pt x="542" y="252"/>
                  </a:lnTo>
                  <a:lnTo>
                    <a:pt x="542" y="257"/>
                  </a:lnTo>
                  <a:lnTo>
                    <a:pt x="547" y="257"/>
                  </a:lnTo>
                  <a:lnTo>
                    <a:pt x="547" y="257"/>
                  </a:lnTo>
                  <a:lnTo>
                    <a:pt x="547" y="262"/>
                  </a:lnTo>
                  <a:lnTo>
                    <a:pt x="547" y="262"/>
                  </a:lnTo>
                  <a:lnTo>
                    <a:pt x="547" y="262"/>
                  </a:lnTo>
                  <a:lnTo>
                    <a:pt x="547" y="266"/>
                  </a:lnTo>
                  <a:lnTo>
                    <a:pt x="547" y="266"/>
                  </a:lnTo>
                  <a:lnTo>
                    <a:pt x="547" y="271"/>
                  </a:lnTo>
                  <a:lnTo>
                    <a:pt x="547" y="271"/>
                  </a:lnTo>
                  <a:lnTo>
                    <a:pt x="547" y="271"/>
                  </a:lnTo>
                  <a:lnTo>
                    <a:pt x="547" y="271"/>
                  </a:lnTo>
                  <a:lnTo>
                    <a:pt x="547" y="276"/>
                  </a:lnTo>
                  <a:lnTo>
                    <a:pt x="542" y="271"/>
                  </a:lnTo>
                  <a:lnTo>
                    <a:pt x="542" y="271"/>
                  </a:lnTo>
                  <a:lnTo>
                    <a:pt x="537" y="271"/>
                  </a:lnTo>
                  <a:lnTo>
                    <a:pt x="537" y="271"/>
                  </a:lnTo>
                  <a:lnTo>
                    <a:pt x="537" y="271"/>
                  </a:lnTo>
                  <a:lnTo>
                    <a:pt x="532" y="271"/>
                  </a:lnTo>
                  <a:lnTo>
                    <a:pt x="532" y="271"/>
                  </a:lnTo>
                  <a:lnTo>
                    <a:pt x="532" y="271"/>
                  </a:lnTo>
                  <a:lnTo>
                    <a:pt x="532" y="276"/>
                  </a:lnTo>
                  <a:lnTo>
                    <a:pt x="527" y="276"/>
                  </a:lnTo>
                  <a:lnTo>
                    <a:pt x="527" y="276"/>
                  </a:lnTo>
                  <a:lnTo>
                    <a:pt x="527" y="276"/>
                  </a:lnTo>
                  <a:lnTo>
                    <a:pt x="523" y="281"/>
                  </a:lnTo>
                  <a:lnTo>
                    <a:pt x="523" y="281"/>
                  </a:lnTo>
                  <a:lnTo>
                    <a:pt x="518" y="281"/>
                  </a:lnTo>
                  <a:lnTo>
                    <a:pt x="518" y="281"/>
                  </a:lnTo>
                  <a:lnTo>
                    <a:pt x="513" y="281"/>
                  </a:lnTo>
                  <a:lnTo>
                    <a:pt x="513" y="281"/>
                  </a:lnTo>
                  <a:lnTo>
                    <a:pt x="508" y="281"/>
                  </a:lnTo>
                  <a:lnTo>
                    <a:pt x="508" y="281"/>
                  </a:lnTo>
                  <a:lnTo>
                    <a:pt x="508" y="281"/>
                  </a:lnTo>
                  <a:lnTo>
                    <a:pt x="508" y="281"/>
                  </a:lnTo>
                  <a:lnTo>
                    <a:pt x="503" y="281"/>
                  </a:lnTo>
                  <a:lnTo>
                    <a:pt x="503" y="276"/>
                  </a:lnTo>
                  <a:lnTo>
                    <a:pt x="503" y="276"/>
                  </a:lnTo>
                  <a:lnTo>
                    <a:pt x="498" y="276"/>
                  </a:lnTo>
                  <a:lnTo>
                    <a:pt x="498" y="276"/>
                  </a:lnTo>
                  <a:lnTo>
                    <a:pt x="498" y="276"/>
                  </a:lnTo>
                  <a:lnTo>
                    <a:pt x="498" y="276"/>
                  </a:lnTo>
                  <a:lnTo>
                    <a:pt x="498" y="276"/>
                  </a:lnTo>
                  <a:lnTo>
                    <a:pt x="494" y="276"/>
                  </a:lnTo>
                  <a:lnTo>
                    <a:pt x="494" y="276"/>
                  </a:lnTo>
                  <a:lnTo>
                    <a:pt x="494" y="276"/>
                  </a:lnTo>
                  <a:lnTo>
                    <a:pt x="494" y="276"/>
                  </a:lnTo>
                  <a:lnTo>
                    <a:pt x="494" y="276"/>
                  </a:lnTo>
                  <a:lnTo>
                    <a:pt x="489" y="276"/>
                  </a:lnTo>
                  <a:lnTo>
                    <a:pt x="489" y="276"/>
                  </a:lnTo>
                  <a:lnTo>
                    <a:pt x="489" y="276"/>
                  </a:lnTo>
                  <a:lnTo>
                    <a:pt x="484" y="281"/>
                  </a:lnTo>
                  <a:lnTo>
                    <a:pt x="484" y="281"/>
                  </a:lnTo>
                  <a:lnTo>
                    <a:pt x="484" y="281"/>
                  </a:lnTo>
                  <a:lnTo>
                    <a:pt x="484" y="281"/>
                  </a:lnTo>
                  <a:lnTo>
                    <a:pt x="484" y="281"/>
                  </a:lnTo>
                  <a:lnTo>
                    <a:pt x="479" y="281"/>
                  </a:lnTo>
                  <a:lnTo>
                    <a:pt x="479" y="281"/>
                  </a:lnTo>
                  <a:lnTo>
                    <a:pt x="479" y="281"/>
                  </a:lnTo>
                  <a:lnTo>
                    <a:pt x="479" y="286"/>
                  </a:lnTo>
                  <a:lnTo>
                    <a:pt x="479" y="286"/>
                  </a:lnTo>
                  <a:lnTo>
                    <a:pt x="479" y="286"/>
                  </a:lnTo>
                  <a:lnTo>
                    <a:pt x="479" y="286"/>
                  </a:lnTo>
                  <a:lnTo>
                    <a:pt x="479" y="291"/>
                  </a:lnTo>
                  <a:lnTo>
                    <a:pt x="479" y="291"/>
                  </a:lnTo>
                  <a:lnTo>
                    <a:pt x="479" y="291"/>
                  </a:lnTo>
                  <a:lnTo>
                    <a:pt x="479" y="291"/>
                  </a:lnTo>
                  <a:lnTo>
                    <a:pt x="479" y="291"/>
                  </a:lnTo>
                  <a:lnTo>
                    <a:pt x="479" y="291"/>
                  </a:lnTo>
                  <a:lnTo>
                    <a:pt x="479" y="291"/>
                  </a:lnTo>
                  <a:lnTo>
                    <a:pt x="479" y="291"/>
                  </a:lnTo>
                  <a:lnTo>
                    <a:pt x="479" y="291"/>
                  </a:lnTo>
                  <a:lnTo>
                    <a:pt x="479" y="291"/>
                  </a:lnTo>
                  <a:lnTo>
                    <a:pt x="474" y="291"/>
                  </a:lnTo>
                  <a:lnTo>
                    <a:pt x="474" y="291"/>
                  </a:lnTo>
                  <a:lnTo>
                    <a:pt x="474" y="295"/>
                  </a:lnTo>
                  <a:lnTo>
                    <a:pt x="474" y="295"/>
                  </a:lnTo>
                  <a:lnTo>
                    <a:pt x="474" y="295"/>
                  </a:lnTo>
                  <a:lnTo>
                    <a:pt x="474" y="295"/>
                  </a:lnTo>
                  <a:lnTo>
                    <a:pt x="469" y="295"/>
                  </a:lnTo>
                  <a:lnTo>
                    <a:pt x="469" y="295"/>
                  </a:lnTo>
                  <a:lnTo>
                    <a:pt x="469" y="291"/>
                  </a:lnTo>
                  <a:lnTo>
                    <a:pt x="465" y="291"/>
                  </a:lnTo>
                  <a:lnTo>
                    <a:pt x="465" y="291"/>
                  </a:lnTo>
                  <a:lnTo>
                    <a:pt x="465" y="291"/>
                  </a:lnTo>
                  <a:lnTo>
                    <a:pt x="465" y="291"/>
                  </a:lnTo>
                  <a:lnTo>
                    <a:pt x="465" y="295"/>
                  </a:lnTo>
                  <a:lnTo>
                    <a:pt x="460" y="295"/>
                  </a:lnTo>
                  <a:lnTo>
                    <a:pt x="460" y="295"/>
                  </a:lnTo>
                  <a:lnTo>
                    <a:pt x="460" y="295"/>
                  </a:lnTo>
                  <a:lnTo>
                    <a:pt x="455" y="295"/>
                  </a:lnTo>
                  <a:lnTo>
                    <a:pt x="455" y="295"/>
                  </a:lnTo>
                  <a:lnTo>
                    <a:pt x="455" y="295"/>
                  </a:lnTo>
                  <a:lnTo>
                    <a:pt x="455" y="295"/>
                  </a:lnTo>
                  <a:lnTo>
                    <a:pt x="455" y="295"/>
                  </a:lnTo>
                  <a:lnTo>
                    <a:pt x="450" y="295"/>
                  </a:lnTo>
                  <a:lnTo>
                    <a:pt x="450" y="295"/>
                  </a:lnTo>
                  <a:lnTo>
                    <a:pt x="455" y="295"/>
                  </a:lnTo>
                  <a:lnTo>
                    <a:pt x="455" y="300"/>
                  </a:lnTo>
                  <a:lnTo>
                    <a:pt x="450" y="300"/>
                  </a:lnTo>
                  <a:lnTo>
                    <a:pt x="450" y="300"/>
                  </a:lnTo>
                  <a:lnTo>
                    <a:pt x="450" y="300"/>
                  </a:lnTo>
                  <a:lnTo>
                    <a:pt x="450" y="300"/>
                  </a:lnTo>
                  <a:lnTo>
                    <a:pt x="445" y="300"/>
                  </a:lnTo>
                  <a:lnTo>
                    <a:pt x="445" y="300"/>
                  </a:lnTo>
                  <a:lnTo>
                    <a:pt x="445" y="305"/>
                  </a:lnTo>
                  <a:lnTo>
                    <a:pt x="445" y="305"/>
                  </a:lnTo>
                  <a:lnTo>
                    <a:pt x="445" y="305"/>
                  </a:lnTo>
                  <a:lnTo>
                    <a:pt x="445" y="305"/>
                  </a:lnTo>
                  <a:lnTo>
                    <a:pt x="445" y="305"/>
                  </a:lnTo>
                  <a:lnTo>
                    <a:pt x="440" y="305"/>
                  </a:lnTo>
                  <a:lnTo>
                    <a:pt x="440" y="305"/>
                  </a:lnTo>
                  <a:lnTo>
                    <a:pt x="440" y="305"/>
                  </a:lnTo>
                  <a:lnTo>
                    <a:pt x="436" y="310"/>
                  </a:lnTo>
                  <a:lnTo>
                    <a:pt x="436" y="310"/>
                  </a:lnTo>
                  <a:lnTo>
                    <a:pt x="436" y="310"/>
                  </a:lnTo>
                  <a:lnTo>
                    <a:pt x="436" y="310"/>
                  </a:lnTo>
                  <a:lnTo>
                    <a:pt x="431" y="310"/>
                  </a:lnTo>
                  <a:lnTo>
                    <a:pt x="431" y="310"/>
                  </a:lnTo>
                  <a:lnTo>
                    <a:pt x="426" y="305"/>
                  </a:lnTo>
                  <a:lnTo>
                    <a:pt x="426" y="305"/>
                  </a:lnTo>
                  <a:lnTo>
                    <a:pt x="426" y="305"/>
                  </a:lnTo>
                  <a:lnTo>
                    <a:pt x="426" y="305"/>
                  </a:lnTo>
                  <a:lnTo>
                    <a:pt x="426" y="305"/>
                  </a:lnTo>
                  <a:lnTo>
                    <a:pt x="421" y="310"/>
                  </a:lnTo>
                  <a:lnTo>
                    <a:pt x="421" y="310"/>
                  </a:lnTo>
                  <a:lnTo>
                    <a:pt x="421" y="310"/>
                  </a:lnTo>
                  <a:lnTo>
                    <a:pt x="421" y="310"/>
                  </a:lnTo>
                  <a:lnTo>
                    <a:pt x="421" y="315"/>
                  </a:lnTo>
                  <a:lnTo>
                    <a:pt x="421" y="315"/>
                  </a:lnTo>
                  <a:lnTo>
                    <a:pt x="421" y="315"/>
                  </a:lnTo>
                  <a:lnTo>
                    <a:pt x="421" y="320"/>
                  </a:lnTo>
                  <a:lnTo>
                    <a:pt x="421" y="325"/>
                  </a:lnTo>
                  <a:lnTo>
                    <a:pt x="426" y="325"/>
                  </a:lnTo>
                  <a:lnTo>
                    <a:pt x="426" y="325"/>
                  </a:lnTo>
                  <a:lnTo>
                    <a:pt x="426" y="329"/>
                  </a:lnTo>
                  <a:lnTo>
                    <a:pt x="426" y="329"/>
                  </a:lnTo>
                  <a:lnTo>
                    <a:pt x="426" y="329"/>
                  </a:lnTo>
                  <a:lnTo>
                    <a:pt x="426" y="329"/>
                  </a:lnTo>
                  <a:lnTo>
                    <a:pt x="426" y="329"/>
                  </a:lnTo>
                  <a:lnTo>
                    <a:pt x="426" y="329"/>
                  </a:lnTo>
                  <a:lnTo>
                    <a:pt x="421" y="329"/>
                  </a:lnTo>
                  <a:lnTo>
                    <a:pt x="421" y="329"/>
                  </a:lnTo>
                  <a:lnTo>
                    <a:pt x="421" y="329"/>
                  </a:lnTo>
                  <a:lnTo>
                    <a:pt x="416" y="325"/>
                  </a:lnTo>
                  <a:lnTo>
                    <a:pt x="416" y="329"/>
                  </a:lnTo>
                  <a:lnTo>
                    <a:pt x="411" y="329"/>
                  </a:lnTo>
                  <a:lnTo>
                    <a:pt x="411" y="329"/>
                  </a:lnTo>
                  <a:lnTo>
                    <a:pt x="406" y="329"/>
                  </a:lnTo>
                  <a:lnTo>
                    <a:pt x="402" y="334"/>
                  </a:lnTo>
                  <a:lnTo>
                    <a:pt x="402" y="334"/>
                  </a:lnTo>
                  <a:lnTo>
                    <a:pt x="402" y="339"/>
                  </a:lnTo>
                  <a:lnTo>
                    <a:pt x="397" y="339"/>
                  </a:lnTo>
                  <a:lnTo>
                    <a:pt x="397" y="344"/>
                  </a:lnTo>
                  <a:lnTo>
                    <a:pt x="397" y="344"/>
                  </a:lnTo>
                  <a:lnTo>
                    <a:pt x="397" y="344"/>
                  </a:lnTo>
                  <a:lnTo>
                    <a:pt x="397" y="344"/>
                  </a:lnTo>
                  <a:lnTo>
                    <a:pt x="397" y="344"/>
                  </a:lnTo>
                  <a:lnTo>
                    <a:pt x="402" y="344"/>
                  </a:lnTo>
                  <a:lnTo>
                    <a:pt x="402" y="344"/>
                  </a:lnTo>
                  <a:lnTo>
                    <a:pt x="402" y="349"/>
                  </a:lnTo>
                  <a:lnTo>
                    <a:pt x="397" y="349"/>
                  </a:lnTo>
                  <a:lnTo>
                    <a:pt x="397" y="349"/>
                  </a:lnTo>
                  <a:lnTo>
                    <a:pt x="397" y="354"/>
                  </a:lnTo>
                  <a:lnTo>
                    <a:pt x="397" y="354"/>
                  </a:lnTo>
                  <a:lnTo>
                    <a:pt x="397" y="354"/>
                  </a:lnTo>
                  <a:lnTo>
                    <a:pt x="392" y="358"/>
                  </a:lnTo>
                  <a:lnTo>
                    <a:pt x="392" y="358"/>
                  </a:lnTo>
                  <a:lnTo>
                    <a:pt x="392" y="358"/>
                  </a:lnTo>
                  <a:lnTo>
                    <a:pt x="392" y="358"/>
                  </a:lnTo>
                  <a:lnTo>
                    <a:pt x="387" y="358"/>
                  </a:lnTo>
                  <a:lnTo>
                    <a:pt x="387" y="358"/>
                  </a:lnTo>
                  <a:lnTo>
                    <a:pt x="387" y="358"/>
                  </a:lnTo>
                  <a:lnTo>
                    <a:pt x="387" y="358"/>
                  </a:lnTo>
                  <a:lnTo>
                    <a:pt x="387" y="354"/>
                  </a:lnTo>
                  <a:lnTo>
                    <a:pt x="387" y="354"/>
                  </a:lnTo>
                  <a:lnTo>
                    <a:pt x="387" y="354"/>
                  </a:lnTo>
                  <a:lnTo>
                    <a:pt x="382" y="354"/>
                  </a:lnTo>
                  <a:lnTo>
                    <a:pt x="382" y="354"/>
                  </a:lnTo>
                  <a:lnTo>
                    <a:pt x="382" y="354"/>
                  </a:lnTo>
                  <a:lnTo>
                    <a:pt x="382" y="354"/>
                  </a:lnTo>
                  <a:lnTo>
                    <a:pt x="377" y="354"/>
                  </a:lnTo>
                  <a:lnTo>
                    <a:pt x="377" y="354"/>
                  </a:lnTo>
                  <a:lnTo>
                    <a:pt x="377" y="349"/>
                  </a:lnTo>
                  <a:lnTo>
                    <a:pt x="377" y="349"/>
                  </a:lnTo>
                  <a:lnTo>
                    <a:pt x="377" y="349"/>
                  </a:lnTo>
                  <a:lnTo>
                    <a:pt x="377" y="354"/>
                  </a:lnTo>
                  <a:lnTo>
                    <a:pt x="373" y="354"/>
                  </a:lnTo>
                  <a:lnTo>
                    <a:pt x="373" y="354"/>
                  </a:lnTo>
                  <a:lnTo>
                    <a:pt x="373" y="354"/>
                  </a:lnTo>
                  <a:lnTo>
                    <a:pt x="373" y="354"/>
                  </a:lnTo>
                  <a:lnTo>
                    <a:pt x="373" y="354"/>
                  </a:lnTo>
                  <a:lnTo>
                    <a:pt x="373" y="354"/>
                  </a:lnTo>
                  <a:lnTo>
                    <a:pt x="368" y="354"/>
                  </a:lnTo>
                  <a:lnTo>
                    <a:pt x="368" y="354"/>
                  </a:lnTo>
                  <a:lnTo>
                    <a:pt x="368" y="354"/>
                  </a:lnTo>
                  <a:lnTo>
                    <a:pt x="368" y="354"/>
                  </a:lnTo>
                  <a:lnTo>
                    <a:pt x="368" y="354"/>
                  </a:lnTo>
                  <a:lnTo>
                    <a:pt x="368" y="354"/>
                  </a:lnTo>
                  <a:lnTo>
                    <a:pt x="368" y="354"/>
                  </a:lnTo>
                  <a:lnTo>
                    <a:pt x="368" y="358"/>
                  </a:lnTo>
                  <a:lnTo>
                    <a:pt x="363" y="358"/>
                  </a:lnTo>
                  <a:lnTo>
                    <a:pt x="363" y="358"/>
                  </a:lnTo>
                  <a:lnTo>
                    <a:pt x="363" y="358"/>
                  </a:lnTo>
                  <a:lnTo>
                    <a:pt x="358" y="358"/>
                  </a:lnTo>
                  <a:lnTo>
                    <a:pt x="358" y="358"/>
                  </a:lnTo>
                  <a:lnTo>
                    <a:pt x="353" y="354"/>
                  </a:lnTo>
                  <a:lnTo>
                    <a:pt x="353" y="354"/>
                  </a:lnTo>
                  <a:lnTo>
                    <a:pt x="348" y="354"/>
                  </a:lnTo>
                  <a:lnTo>
                    <a:pt x="344" y="354"/>
                  </a:lnTo>
                  <a:lnTo>
                    <a:pt x="344" y="349"/>
                  </a:lnTo>
                  <a:lnTo>
                    <a:pt x="339" y="349"/>
                  </a:lnTo>
                  <a:lnTo>
                    <a:pt x="339" y="349"/>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40" name="Freeform 105">
              <a:extLst>
                <a:ext uri="{FF2B5EF4-FFF2-40B4-BE49-F238E27FC236}">
                  <a16:creationId xmlns:a16="http://schemas.microsoft.com/office/drawing/2014/main" xmlns="" id="{85E509F4-D161-4BCC-BBBF-11EC01695450}"/>
                </a:ext>
              </a:extLst>
            </p:cNvPr>
            <p:cNvSpPr>
              <a:spLocks/>
            </p:cNvSpPr>
            <p:nvPr/>
          </p:nvSpPr>
          <p:spPr bwMode="auto">
            <a:xfrm>
              <a:off x="10153682" y="2865472"/>
              <a:ext cx="663264" cy="355004"/>
            </a:xfrm>
            <a:custGeom>
              <a:avLst/>
              <a:gdLst>
                <a:gd name="T0" fmla="*/ 441 w 693"/>
                <a:gd name="T1" fmla="*/ 266 h 416"/>
                <a:gd name="T2" fmla="*/ 417 w 693"/>
                <a:gd name="T3" fmla="*/ 262 h 416"/>
                <a:gd name="T4" fmla="*/ 378 w 693"/>
                <a:gd name="T5" fmla="*/ 271 h 416"/>
                <a:gd name="T6" fmla="*/ 349 w 693"/>
                <a:gd name="T7" fmla="*/ 291 h 416"/>
                <a:gd name="T8" fmla="*/ 315 w 693"/>
                <a:gd name="T9" fmla="*/ 291 h 416"/>
                <a:gd name="T10" fmla="*/ 296 w 693"/>
                <a:gd name="T11" fmla="*/ 315 h 416"/>
                <a:gd name="T12" fmla="*/ 315 w 693"/>
                <a:gd name="T13" fmla="*/ 344 h 416"/>
                <a:gd name="T14" fmla="*/ 281 w 693"/>
                <a:gd name="T15" fmla="*/ 368 h 416"/>
                <a:gd name="T16" fmla="*/ 272 w 693"/>
                <a:gd name="T17" fmla="*/ 392 h 416"/>
                <a:gd name="T18" fmla="*/ 247 w 693"/>
                <a:gd name="T19" fmla="*/ 416 h 416"/>
                <a:gd name="T20" fmla="*/ 228 w 693"/>
                <a:gd name="T21" fmla="*/ 392 h 416"/>
                <a:gd name="T22" fmla="*/ 223 w 693"/>
                <a:gd name="T23" fmla="*/ 392 h 416"/>
                <a:gd name="T24" fmla="*/ 199 w 693"/>
                <a:gd name="T25" fmla="*/ 387 h 416"/>
                <a:gd name="T26" fmla="*/ 199 w 693"/>
                <a:gd name="T27" fmla="*/ 378 h 416"/>
                <a:gd name="T28" fmla="*/ 170 w 693"/>
                <a:gd name="T29" fmla="*/ 368 h 416"/>
                <a:gd name="T30" fmla="*/ 160 w 693"/>
                <a:gd name="T31" fmla="*/ 349 h 416"/>
                <a:gd name="T32" fmla="*/ 146 w 693"/>
                <a:gd name="T33" fmla="*/ 344 h 416"/>
                <a:gd name="T34" fmla="*/ 131 w 693"/>
                <a:gd name="T35" fmla="*/ 339 h 416"/>
                <a:gd name="T36" fmla="*/ 146 w 693"/>
                <a:gd name="T37" fmla="*/ 305 h 416"/>
                <a:gd name="T38" fmla="*/ 126 w 693"/>
                <a:gd name="T39" fmla="*/ 291 h 416"/>
                <a:gd name="T40" fmla="*/ 112 w 693"/>
                <a:gd name="T41" fmla="*/ 271 h 416"/>
                <a:gd name="T42" fmla="*/ 97 w 693"/>
                <a:gd name="T43" fmla="*/ 266 h 416"/>
                <a:gd name="T44" fmla="*/ 92 w 693"/>
                <a:gd name="T45" fmla="*/ 257 h 416"/>
                <a:gd name="T46" fmla="*/ 83 w 693"/>
                <a:gd name="T47" fmla="*/ 266 h 416"/>
                <a:gd name="T48" fmla="*/ 83 w 693"/>
                <a:gd name="T49" fmla="*/ 247 h 416"/>
                <a:gd name="T50" fmla="*/ 73 w 693"/>
                <a:gd name="T51" fmla="*/ 237 h 416"/>
                <a:gd name="T52" fmla="*/ 49 w 693"/>
                <a:gd name="T53" fmla="*/ 237 h 416"/>
                <a:gd name="T54" fmla="*/ 30 w 693"/>
                <a:gd name="T55" fmla="*/ 242 h 416"/>
                <a:gd name="T56" fmla="*/ 5 w 693"/>
                <a:gd name="T57" fmla="*/ 233 h 416"/>
                <a:gd name="T58" fmla="*/ 20 w 693"/>
                <a:gd name="T59" fmla="*/ 208 h 416"/>
                <a:gd name="T60" fmla="*/ 49 w 693"/>
                <a:gd name="T61" fmla="*/ 184 h 416"/>
                <a:gd name="T62" fmla="*/ 88 w 693"/>
                <a:gd name="T63" fmla="*/ 179 h 416"/>
                <a:gd name="T64" fmla="*/ 112 w 693"/>
                <a:gd name="T65" fmla="*/ 165 h 416"/>
                <a:gd name="T66" fmla="*/ 146 w 693"/>
                <a:gd name="T67" fmla="*/ 155 h 416"/>
                <a:gd name="T68" fmla="*/ 170 w 693"/>
                <a:gd name="T69" fmla="*/ 141 h 416"/>
                <a:gd name="T70" fmla="*/ 213 w 693"/>
                <a:gd name="T71" fmla="*/ 146 h 416"/>
                <a:gd name="T72" fmla="*/ 238 w 693"/>
                <a:gd name="T73" fmla="*/ 131 h 416"/>
                <a:gd name="T74" fmla="*/ 262 w 693"/>
                <a:gd name="T75" fmla="*/ 97 h 416"/>
                <a:gd name="T76" fmla="*/ 296 w 693"/>
                <a:gd name="T77" fmla="*/ 87 h 416"/>
                <a:gd name="T78" fmla="*/ 315 w 693"/>
                <a:gd name="T79" fmla="*/ 73 h 416"/>
                <a:gd name="T80" fmla="*/ 354 w 693"/>
                <a:gd name="T81" fmla="*/ 73 h 416"/>
                <a:gd name="T82" fmla="*/ 393 w 693"/>
                <a:gd name="T83" fmla="*/ 83 h 416"/>
                <a:gd name="T84" fmla="*/ 422 w 693"/>
                <a:gd name="T85" fmla="*/ 102 h 416"/>
                <a:gd name="T86" fmla="*/ 446 w 693"/>
                <a:gd name="T87" fmla="*/ 78 h 416"/>
                <a:gd name="T88" fmla="*/ 451 w 693"/>
                <a:gd name="T89" fmla="*/ 54 h 416"/>
                <a:gd name="T90" fmla="*/ 470 w 693"/>
                <a:gd name="T91" fmla="*/ 49 h 416"/>
                <a:gd name="T92" fmla="*/ 489 w 693"/>
                <a:gd name="T93" fmla="*/ 63 h 416"/>
                <a:gd name="T94" fmla="*/ 499 w 693"/>
                <a:gd name="T95" fmla="*/ 54 h 416"/>
                <a:gd name="T96" fmla="*/ 514 w 693"/>
                <a:gd name="T97" fmla="*/ 39 h 416"/>
                <a:gd name="T98" fmla="*/ 533 w 693"/>
                <a:gd name="T99" fmla="*/ 20 h 416"/>
                <a:gd name="T100" fmla="*/ 567 w 693"/>
                <a:gd name="T101" fmla="*/ 15 h 416"/>
                <a:gd name="T102" fmla="*/ 596 w 693"/>
                <a:gd name="T103" fmla="*/ 10 h 416"/>
                <a:gd name="T104" fmla="*/ 620 w 693"/>
                <a:gd name="T105" fmla="*/ 0 h 416"/>
                <a:gd name="T106" fmla="*/ 664 w 693"/>
                <a:gd name="T107" fmla="*/ 39 h 416"/>
                <a:gd name="T108" fmla="*/ 688 w 693"/>
                <a:gd name="T109" fmla="*/ 54 h 416"/>
                <a:gd name="T110" fmla="*/ 668 w 693"/>
                <a:gd name="T111" fmla="*/ 87 h 416"/>
                <a:gd name="T112" fmla="*/ 654 w 693"/>
                <a:gd name="T113" fmla="*/ 146 h 416"/>
                <a:gd name="T114" fmla="*/ 649 w 693"/>
                <a:gd name="T115" fmla="*/ 194 h 416"/>
                <a:gd name="T116" fmla="*/ 615 w 693"/>
                <a:gd name="T117" fmla="*/ 194 h 416"/>
                <a:gd name="T118" fmla="*/ 581 w 693"/>
                <a:gd name="T119" fmla="*/ 218 h 416"/>
                <a:gd name="T120" fmla="*/ 547 w 693"/>
                <a:gd name="T121" fmla="*/ 228 h 416"/>
                <a:gd name="T122" fmla="*/ 538 w 693"/>
                <a:gd name="T123" fmla="*/ 257 h 416"/>
                <a:gd name="T124" fmla="*/ 484 w 693"/>
                <a:gd name="T125" fmla="*/ 27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3" h="416">
                  <a:moveTo>
                    <a:pt x="480" y="281"/>
                  </a:moveTo>
                  <a:lnTo>
                    <a:pt x="480" y="281"/>
                  </a:lnTo>
                  <a:lnTo>
                    <a:pt x="475" y="281"/>
                  </a:lnTo>
                  <a:lnTo>
                    <a:pt x="475" y="281"/>
                  </a:lnTo>
                  <a:lnTo>
                    <a:pt x="470" y="276"/>
                  </a:lnTo>
                  <a:lnTo>
                    <a:pt x="470" y="276"/>
                  </a:lnTo>
                  <a:lnTo>
                    <a:pt x="470" y="276"/>
                  </a:lnTo>
                  <a:lnTo>
                    <a:pt x="470" y="271"/>
                  </a:lnTo>
                  <a:lnTo>
                    <a:pt x="465" y="271"/>
                  </a:lnTo>
                  <a:lnTo>
                    <a:pt x="465" y="271"/>
                  </a:lnTo>
                  <a:lnTo>
                    <a:pt x="465" y="266"/>
                  </a:lnTo>
                  <a:lnTo>
                    <a:pt x="460" y="266"/>
                  </a:lnTo>
                  <a:lnTo>
                    <a:pt x="460" y="262"/>
                  </a:lnTo>
                  <a:lnTo>
                    <a:pt x="455" y="262"/>
                  </a:lnTo>
                  <a:lnTo>
                    <a:pt x="455" y="262"/>
                  </a:lnTo>
                  <a:lnTo>
                    <a:pt x="451" y="262"/>
                  </a:lnTo>
                  <a:lnTo>
                    <a:pt x="451" y="266"/>
                  </a:lnTo>
                  <a:lnTo>
                    <a:pt x="451" y="266"/>
                  </a:lnTo>
                  <a:lnTo>
                    <a:pt x="451" y="266"/>
                  </a:lnTo>
                  <a:lnTo>
                    <a:pt x="451" y="276"/>
                  </a:lnTo>
                  <a:lnTo>
                    <a:pt x="451" y="276"/>
                  </a:lnTo>
                  <a:lnTo>
                    <a:pt x="446" y="276"/>
                  </a:lnTo>
                  <a:lnTo>
                    <a:pt x="446" y="276"/>
                  </a:lnTo>
                  <a:lnTo>
                    <a:pt x="446" y="276"/>
                  </a:lnTo>
                  <a:lnTo>
                    <a:pt x="446" y="276"/>
                  </a:lnTo>
                  <a:lnTo>
                    <a:pt x="446" y="276"/>
                  </a:lnTo>
                  <a:lnTo>
                    <a:pt x="441" y="271"/>
                  </a:lnTo>
                  <a:lnTo>
                    <a:pt x="441" y="271"/>
                  </a:lnTo>
                  <a:lnTo>
                    <a:pt x="441" y="271"/>
                  </a:lnTo>
                  <a:lnTo>
                    <a:pt x="441" y="266"/>
                  </a:lnTo>
                  <a:lnTo>
                    <a:pt x="441" y="266"/>
                  </a:lnTo>
                  <a:lnTo>
                    <a:pt x="441" y="266"/>
                  </a:lnTo>
                  <a:lnTo>
                    <a:pt x="441" y="266"/>
                  </a:lnTo>
                  <a:lnTo>
                    <a:pt x="436" y="271"/>
                  </a:lnTo>
                  <a:lnTo>
                    <a:pt x="431" y="271"/>
                  </a:lnTo>
                  <a:lnTo>
                    <a:pt x="431" y="276"/>
                  </a:lnTo>
                  <a:lnTo>
                    <a:pt x="426" y="276"/>
                  </a:lnTo>
                  <a:lnTo>
                    <a:pt x="426" y="276"/>
                  </a:lnTo>
                  <a:lnTo>
                    <a:pt x="426" y="276"/>
                  </a:lnTo>
                  <a:lnTo>
                    <a:pt x="426" y="276"/>
                  </a:lnTo>
                  <a:lnTo>
                    <a:pt x="426" y="271"/>
                  </a:lnTo>
                  <a:lnTo>
                    <a:pt x="426" y="271"/>
                  </a:lnTo>
                  <a:lnTo>
                    <a:pt x="426" y="271"/>
                  </a:lnTo>
                  <a:lnTo>
                    <a:pt x="426" y="271"/>
                  </a:lnTo>
                  <a:lnTo>
                    <a:pt x="426" y="266"/>
                  </a:lnTo>
                  <a:lnTo>
                    <a:pt x="426" y="266"/>
                  </a:lnTo>
                  <a:lnTo>
                    <a:pt x="426" y="262"/>
                  </a:lnTo>
                  <a:lnTo>
                    <a:pt x="426" y="262"/>
                  </a:lnTo>
                  <a:lnTo>
                    <a:pt x="426" y="262"/>
                  </a:lnTo>
                  <a:lnTo>
                    <a:pt x="426" y="262"/>
                  </a:lnTo>
                  <a:lnTo>
                    <a:pt x="426" y="262"/>
                  </a:lnTo>
                  <a:lnTo>
                    <a:pt x="422" y="262"/>
                  </a:lnTo>
                  <a:lnTo>
                    <a:pt x="422" y="262"/>
                  </a:lnTo>
                  <a:lnTo>
                    <a:pt x="422" y="262"/>
                  </a:lnTo>
                  <a:lnTo>
                    <a:pt x="422" y="266"/>
                  </a:lnTo>
                  <a:lnTo>
                    <a:pt x="422" y="266"/>
                  </a:lnTo>
                  <a:lnTo>
                    <a:pt x="422" y="266"/>
                  </a:lnTo>
                  <a:lnTo>
                    <a:pt x="422" y="266"/>
                  </a:lnTo>
                  <a:lnTo>
                    <a:pt x="417" y="262"/>
                  </a:lnTo>
                  <a:lnTo>
                    <a:pt x="417" y="262"/>
                  </a:lnTo>
                  <a:lnTo>
                    <a:pt x="417" y="262"/>
                  </a:lnTo>
                  <a:lnTo>
                    <a:pt x="417" y="262"/>
                  </a:lnTo>
                  <a:lnTo>
                    <a:pt x="412" y="266"/>
                  </a:lnTo>
                  <a:lnTo>
                    <a:pt x="412" y="266"/>
                  </a:lnTo>
                  <a:lnTo>
                    <a:pt x="412" y="266"/>
                  </a:lnTo>
                  <a:lnTo>
                    <a:pt x="412" y="266"/>
                  </a:lnTo>
                  <a:lnTo>
                    <a:pt x="407" y="266"/>
                  </a:lnTo>
                  <a:lnTo>
                    <a:pt x="407" y="266"/>
                  </a:lnTo>
                  <a:lnTo>
                    <a:pt x="402" y="266"/>
                  </a:lnTo>
                  <a:lnTo>
                    <a:pt x="402" y="262"/>
                  </a:lnTo>
                  <a:lnTo>
                    <a:pt x="397" y="262"/>
                  </a:lnTo>
                  <a:lnTo>
                    <a:pt x="397" y="262"/>
                  </a:lnTo>
                  <a:lnTo>
                    <a:pt x="397" y="262"/>
                  </a:lnTo>
                  <a:lnTo>
                    <a:pt x="397" y="257"/>
                  </a:lnTo>
                  <a:lnTo>
                    <a:pt x="397" y="257"/>
                  </a:lnTo>
                  <a:lnTo>
                    <a:pt x="393" y="257"/>
                  </a:lnTo>
                  <a:lnTo>
                    <a:pt x="393" y="257"/>
                  </a:lnTo>
                  <a:lnTo>
                    <a:pt x="393" y="262"/>
                  </a:lnTo>
                  <a:lnTo>
                    <a:pt x="393" y="262"/>
                  </a:lnTo>
                  <a:lnTo>
                    <a:pt x="388" y="262"/>
                  </a:lnTo>
                  <a:lnTo>
                    <a:pt x="388" y="262"/>
                  </a:lnTo>
                  <a:lnTo>
                    <a:pt x="388" y="266"/>
                  </a:lnTo>
                  <a:lnTo>
                    <a:pt x="383" y="266"/>
                  </a:lnTo>
                  <a:lnTo>
                    <a:pt x="383" y="266"/>
                  </a:lnTo>
                  <a:lnTo>
                    <a:pt x="383" y="266"/>
                  </a:lnTo>
                  <a:lnTo>
                    <a:pt x="383" y="271"/>
                  </a:lnTo>
                  <a:lnTo>
                    <a:pt x="383" y="271"/>
                  </a:lnTo>
                  <a:lnTo>
                    <a:pt x="383" y="271"/>
                  </a:lnTo>
                  <a:lnTo>
                    <a:pt x="383" y="271"/>
                  </a:lnTo>
                  <a:lnTo>
                    <a:pt x="383" y="271"/>
                  </a:lnTo>
                  <a:lnTo>
                    <a:pt x="378" y="271"/>
                  </a:lnTo>
                  <a:lnTo>
                    <a:pt x="378" y="271"/>
                  </a:lnTo>
                  <a:lnTo>
                    <a:pt x="378" y="271"/>
                  </a:lnTo>
                  <a:lnTo>
                    <a:pt x="373" y="271"/>
                  </a:lnTo>
                  <a:lnTo>
                    <a:pt x="373" y="271"/>
                  </a:lnTo>
                  <a:lnTo>
                    <a:pt x="373" y="271"/>
                  </a:lnTo>
                  <a:lnTo>
                    <a:pt x="368" y="271"/>
                  </a:lnTo>
                  <a:lnTo>
                    <a:pt x="368" y="271"/>
                  </a:lnTo>
                  <a:lnTo>
                    <a:pt x="368" y="271"/>
                  </a:lnTo>
                  <a:lnTo>
                    <a:pt x="363" y="271"/>
                  </a:lnTo>
                  <a:lnTo>
                    <a:pt x="363" y="271"/>
                  </a:lnTo>
                  <a:lnTo>
                    <a:pt x="363" y="271"/>
                  </a:lnTo>
                  <a:lnTo>
                    <a:pt x="363" y="271"/>
                  </a:lnTo>
                  <a:lnTo>
                    <a:pt x="363" y="271"/>
                  </a:lnTo>
                  <a:lnTo>
                    <a:pt x="363" y="271"/>
                  </a:lnTo>
                  <a:lnTo>
                    <a:pt x="359" y="271"/>
                  </a:lnTo>
                  <a:lnTo>
                    <a:pt x="359" y="271"/>
                  </a:lnTo>
                  <a:lnTo>
                    <a:pt x="359" y="271"/>
                  </a:lnTo>
                  <a:lnTo>
                    <a:pt x="359" y="276"/>
                  </a:lnTo>
                  <a:lnTo>
                    <a:pt x="359" y="276"/>
                  </a:lnTo>
                  <a:lnTo>
                    <a:pt x="359" y="276"/>
                  </a:lnTo>
                  <a:lnTo>
                    <a:pt x="359" y="276"/>
                  </a:lnTo>
                  <a:lnTo>
                    <a:pt x="359" y="276"/>
                  </a:lnTo>
                  <a:lnTo>
                    <a:pt x="354" y="276"/>
                  </a:lnTo>
                  <a:lnTo>
                    <a:pt x="354" y="276"/>
                  </a:lnTo>
                  <a:lnTo>
                    <a:pt x="354" y="281"/>
                  </a:lnTo>
                  <a:lnTo>
                    <a:pt x="349" y="281"/>
                  </a:lnTo>
                  <a:lnTo>
                    <a:pt x="349" y="281"/>
                  </a:lnTo>
                  <a:lnTo>
                    <a:pt x="349" y="286"/>
                  </a:lnTo>
                  <a:lnTo>
                    <a:pt x="349" y="286"/>
                  </a:lnTo>
                  <a:lnTo>
                    <a:pt x="349" y="286"/>
                  </a:lnTo>
                  <a:lnTo>
                    <a:pt x="349" y="291"/>
                  </a:lnTo>
                  <a:lnTo>
                    <a:pt x="349" y="291"/>
                  </a:lnTo>
                  <a:lnTo>
                    <a:pt x="349" y="291"/>
                  </a:lnTo>
                  <a:lnTo>
                    <a:pt x="349" y="291"/>
                  </a:lnTo>
                  <a:lnTo>
                    <a:pt x="349" y="295"/>
                  </a:lnTo>
                  <a:lnTo>
                    <a:pt x="344" y="295"/>
                  </a:lnTo>
                  <a:lnTo>
                    <a:pt x="344" y="295"/>
                  </a:lnTo>
                  <a:lnTo>
                    <a:pt x="344" y="291"/>
                  </a:lnTo>
                  <a:lnTo>
                    <a:pt x="344" y="291"/>
                  </a:lnTo>
                  <a:lnTo>
                    <a:pt x="344" y="291"/>
                  </a:lnTo>
                  <a:lnTo>
                    <a:pt x="344" y="291"/>
                  </a:lnTo>
                  <a:lnTo>
                    <a:pt x="344" y="291"/>
                  </a:lnTo>
                  <a:lnTo>
                    <a:pt x="344" y="291"/>
                  </a:lnTo>
                  <a:lnTo>
                    <a:pt x="344" y="291"/>
                  </a:lnTo>
                  <a:lnTo>
                    <a:pt x="344" y="291"/>
                  </a:lnTo>
                  <a:lnTo>
                    <a:pt x="344" y="291"/>
                  </a:lnTo>
                  <a:lnTo>
                    <a:pt x="344" y="286"/>
                  </a:lnTo>
                  <a:lnTo>
                    <a:pt x="339" y="286"/>
                  </a:lnTo>
                  <a:lnTo>
                    <a:pt x="339" y="286"/>
                  </a:lnTo>
                  <a:lnTo>
                    <a:pt x="339" y="286"/>
                  </a:lnTo>
                  <a:lnTo>
                    <a:pt x="339" y="286"/>
                  </a:lnTo>
                  <a:lnTo>
                    <a:pt x="334" y="291"/>
                  </a:lnTo>
                  <a:lnTo>
                    <a:pt x="334" y="291"/>
                  </a:lnTo>
                  <a:lnTo>
                    <a:pt x="334" y="295"/>
                  </a:lnTo>
                  <a:lnTo>
                    <a:pt x="330" y="295"/>
                  </a:lnTo>
                  <a:lnTo>
                    <a:pt x="330" y="295"/>
                  </a:lnTo>
                  <a:lnTo>
                    <a:pt x="325" y="295"/>
                  </a:lnTo>
                  <a:lnTo>
                    <a:pt x="325" y="291"/>
                  </a:lnTo>
                  <a:lnTo>
                    <a:pt x="320" y="291"/>
                  </a:lnTo>
                  <a:lnTo>
                    <a:pt x="320" y="291"/>
                  </a:lnTo>
                  <a:lnTo>
                    <a:pt x="320" y="291"/>
                  </a:lnTo>
                  <a:lnTo>
                    <a:pt x="320" y="291"/>
                  </a:lnTo>
                  <a:lnTo>
                    <a:pt x="315" y="291"/>
                  </a:lnTo>
                  <a:lnTo>
                    <a:pt x="315" y="291"/>
                  </a:lnTo>
                  <a:lnTo>
                    <a:pt x="315" y="291"/>
                  </a:lnTo>
                  <a:lnTo>
                    <a:pt x="315" y="291"/>
                  </a:lnTo>
                  <a:lnTo>
                    <a:pt x="310" y="291"/>
                  </a:lnTo>
                  <a:lnTo>
                    <a:pt x="310" y="295"/>
                  </a:lnTo>
                  <a:lnTo>
                    <a:pt x="310" y="295"/>
                  </a:lnTo>
                  <a:lnTo>
                    <a:pt x="310" y="295"/>
                  </a:lnTo>
                  <a:lnTo>
                    <a:pt x="310" y="295"/>
                  </a:lnTo>
                  <a:lnTo>
                    <a:pt x="305" y="300"/>
                  </a:lnTo>
                  <a:lnTo>
                    <a:pt x="305" y="300"/>
                  </a:lnTo>
                  <a:lnTo>
                    <a:pt x="305" y="300"/>
                  </a:lnTo>
                  <a:lnTo>
                    <a:pt x="305" y="300"/>
                  </a:lnTo>
                  <a:lnTo>
                    <a:pt x="305" y="300"/>
                  </a:lnTo>
                  <a:lnTo>
                    <a:pt x="301" y="300"/>
                  </a:lnTo>
                  <a:lnTo>
                    <a:pt x="301" y="300"/>
                  </a:lnTo>
                  <a:lnTo>
                    <a:pt x="301" y="305"/>
                  </a:lnTo>
                  <a:lnTo>
                    <a:pt x="301" y="305"/>
                  </a:lnTo>
                  <a:lnTo>
                    <a:pt x="305" y="305"/>
                  </a:lnTo>
                  <a:lnTo>
                    <a:pt x="305" y="305"/>
                  </a:lnTo>
                  <a:lnTo>
                    <a:pt x="301" y="305"/>
                  </a:lnTo>
                  <a:lnTo>
                    <a:pt x="301" y="310"/>
                  </a:lnTo>
                  <a:lnTo>
                    <a:pt x="301" y="310"/>
                  </a:lnTo>
                  <a:lnTo>
                    <a:pt x="301" y="310"/>
                  </a:lnTo>
                  <a:lnTo>
                    <a:pt x="305" y="310"/>
                  </a:lnTo>
                  <a:lnTo>
                    <a:pt x="305" y="315"/>
                  </a:lnTo>
                  <a:lnTo>
                    <a:pt x="301" y="315"/>
                  </a:lnTo>
                  <a:lnTo>
                    <a:pt x="301" y="315"/>
                  </a:lnTo>
                  <a:lnTo>
                    <a:pt x="301" y="315"/>
                  </a:lnTo>
                  <a:lnTo>
                    <a:pt x="301" y="315"/>
                  </a:lnTo>
                  <a:lnTo>
                    <a:pt x="301" y="315"/>
                  </a:lnTo>
                  <a:lnTo>
                    <a:pt x="296" y="315"/>
                  </a:lnTo>
                  <a:lnTo>
                    <a:pt x="296" y="315"/>
                  </a:lnTo>
                  <a:lnTo>
                    <a:pt x="296" y="315"/>
                  </a:lnTo>
                  <a:lnTo>
                    <a:pt x="296" y="320"/>
                  </a:lnTo>
                  <a:lnTo>
                    <a:pt x="291" y="320"/>
                  </a:lnTo>
                  <a:lnTo>
                    <a:pt x="291" y="320"/>
                  </a:lnTo>
                  <a:lnTo>
                    <a:pt x="296" y="320"/>
                  </a:lnTo>
                  <a:lnTo>
                    <a:pt x="296" y="320"/>
                  </a:lnTo>
                  <a:lnTo>
                    <a:pt x="296" y="325"/>
                  </a:lnTo>
                  <a:lnTo>
                    <a:pt x="296" y="325"/>
                  </a:lnTo>
                  <a:lnTo>
                    <a:pt x="301" y="325"/>
                  </a:lnTo>
                  <a:lnTo>
                    <a:pt x="301" y="325"/>
                  </a:lnTo>
                  <a:lnTo>
                    <a:pt x="301" y="325"/>
                  </a:lnTo>
                  <a:lnTo>
                    <a:pt x="301" y="325"/>
                  </a:lnTo>
                  <a:lnTo>
                    <a:pt x="301" y="325"/>
                  </a:lnTo>
                  <a:lnTo>
                    <a:pt x="305" y="329"/>
                  </a:lnTo>
                  <a:lnTo>
                    <a:pt x="305" y="329"/>
                  </a:lnTo>
                  <a:lnTo>
                    <a:pt x="305" y="329"/>
                  </a:lnTo>
                  <a:lnTo>
                    <a:pt x="305" y="334"/>
                  </a:lnTo>
                  <a:lnTo>
                    <a:pt x="305" y="334"/>
                  </a:lnTo>
                  <a:lnTo>
                    <a:pt x="305" y="334"/>
                  </a:lnTo>
                  <a:lnTo>
                    <a:pt x="305" y="334"/>
                  </a:lnTo>
                  <a:lnTo>
                    <a:pt x="310" y="339"/>
                  </a:lnTo>
                  <a:lnTo>
                    <a:pt x="310" y="339"/>
                  </a:lnTo>
                  <a:lnTo>
                    <a:pt x="310" y="339"/>
                  </a:lnTo>
                  <a:lnTo>
                    <a:pt x="310" y="339"/>
                  </a:lnTo>
                  <a:lnTo>
                    <a:pt x="310" y="339"/>
                  </a:lnTo>
                  <a:lnTo>
                    <a:pt x="310" y="339"/>
                  </a:lnTo>
                  <a:lnTo>
                    <a:pt x="315" y="339"/>
                  </a:lnTo>
                  <a:lnTo>
                    <a:pt x="315" y="339"/>
                  </a:lnTo>
                  <a:lnTo>
                    <a:pt x="315" y="339"/>
                  </a:lnTo>
                  <a:lnTo>
                    <a:pt x="315" y="339"/>
                  </a:lnTo>
                  <a:lnTo>
                    <a:pt x="315" y="344"/>
                  </a:lnTo>
                  <a:lnTo>
                    <a:pt x="315" y="344"/>
                  </a:lnTo>
                  <a:lnTo>
                    <a:pt x="315" y="344"/>
                  </a:lnTo>
                  <a:lnTo>
                    <a:pt x="310" y="349"/>
                  </a:lnTo>
                  <a:lnTo>
                    <a:pt x="310" y="349"/>
                  </a:lnTo>
                  <a:lnTo>
                    <a:pt x="310" y="349"/>
                  </a:lnTo>
                  <a:lnTo>
                    <a:pt x="305" y="349"/>
                  </a:lnTo>
                  <a:lnTo>
                    <a:pt x="305" y="349"/>
                  </a:lnTo>
                  <a:lnTo>
                    <a:pt x="305" y="349"/>
                  </a:lnTo>
                  <a:lnTo>
                    <a:pt x="305" y="349"/>
                  </a:lnTo>
                  <a:lnTo>
                    <a:pt x="301" y="354"/>
                  </a:lnTo>
                  <a:lnTo>
                    <a:pt x="296" y="354"/>
                  </a:lnTo>
                  <a:lnTo>
                    <a:pt x="296" y="354"/>
                  </a:lnTo>
                  <a:lnTo>
                    <a:pt x="291" y="349"/>
                  </a:lnTo>
                  <a:lnTo>
                    <a:pt x="291" y="349"/>
                  </a:lnTo>
                  <a:lnTo>
                    <a:pt x="291" y="349"/>
                  </a:lnTo>
                  <a:lnTo>
                    <a:pt x="286" y="349"/>
                  </a:lnTo>
                  <a:lnTo>
                    <a:pt x="286" y="349"/>
                  </a:lnTo>
                  <a:lnTo>
                    <a:pt x="286" y="349"/>
                  </a:lnTo>
                  <a:lnTo>
                    <a:pt x="286" y="349"/>
                  </a:lnTo>
                  <a:lnTo>
                    <a:pt x="286" y="349"/>
                  </a:lnTo>
                  <a:lnTo>
                    <a:pt x="286" y="349"/>
                  </a:lnTo>
                  <a:lnTo>
                    <a:pt x="286" y="354"/>
                  </a:lnTo>
                  <a:lnTo>
                    <a:pt x="286" y="354"/>
                  </a:lnTo>
                  <a:lnTo>
                    <a:pt x="286" y="358"/>
                  </a:lnTo>
                  <a:lnTo>
                    <a:pt x="281" y="358"/>
                  </a:lnTo>
                  <a:lnTo>
                    <a:pt x="281" y="363"/>
                  </a:lnTo>
                  <a:lnTo>
                    <a:pt x="281" y="363"/>
                  </a:lnTo>
                  <a:lnTo>
                    <a:pt x="281" y="363"/>
                  </a:lnTo>
                  <a:lnTo>
                    <a:pt x="281" y="368"/>
                  </a:lnTo>
                  <a:lnTo>
                    <a:pt x="281" y="368"/>
                  </a:lnTo>
                  <a:lnTo>
                    <a:pt x="281" y="368"/>
                  </a:lnTo>
                  <a:lnTo>
                    <a:pt x="281" y="368"/>
                  </a:lnTo>
                  <a:lnTo>
                    <a:pt x="281" y="373"/>
                  </a:lnTo>
                  <a:lnTo>
                    <a:pt x="281" y="373"/>
                  </a:lnTo>
                  <a:lnTo>
                    <a:pt x="281" y="373"/>
                  </a:lnTo>
                  <a:lnTo>
                    <a:pt x="276" y="373"/>
                  </a:lnTo>
                  <a:lnTo>
                    <a:pt x="276" y="373"/>
                  </a:lnTo>
                  <a:lnTo>
                    <a:pt x="276" y="373"/>
                  </a:lnTo>
                  <a:lnTo>
                    <a:pt x="276" y="373"/>
                  </a:lnTo>
                  <a:lnTo>
                    <a:pt x="276" y="378"/>
                  </a:lnTo>
                  <a:lnTo>
                    <a:pt x="281" y="378"/>
                  </a:lnTo>
                  <a:lnTo>
                    <a:pt x="281" y="378"/>
                  </a:lnTo>
                  <a:lnTo>
                    <a:pt x="281" y="383"/>
                  </a:lnTo>
                  <a:lnTo>
                    <a:pt x="281" y="383"/>
                  </a:lnTo>
                  <a:lnTo>
                    <a:pt x="281" y="383"/>
                  </a:lnTo>
                  <a:lnTo>
                    <a:pt x="281" y="383"/>
                  </a:lnTo>
                  <a:lnTo>
                    <a:pt x="276" y="383"/>
                  </a:lnTo>
                  <a:lnTo>
                    <a:pt x="276" y="383"/>
                  </a:lnTo>
                  <a:lnTo>
                    <a:pt x="276" y="383"/>
                  </a:lnTo>
                  <a:lnTo>
                    <a:pt x="276" y="383"/>
                  </a:lnTo>
                  <a:lnTo>
                    <a:pt x="272" y="383"/>
                  </a:lnTo>
                  <a:lnTo>
                    <a:pt x="272" y="383"/>
                  </a:lnTo>
                  <a:lnTo>
                    <a:pt x="272" y="383"/>
                  </a:lnTo>
                  <a:lnTo>
                    <a:pt x="267" y="387"/>
                  </a:lnTo>
                  <a:lnTo>
                    <a:pt x="267" y="387"/>
                  </a:lnTo>
                  <a:lnTo>
                    <a:pt x="267" y="387"/>
                  </a:lnTo>
                  <a:lnTo>
                    <a:pt x="267" y="387"/>
                  </a:lnTo>
                  <a:lnTo>
                    <a:pt x="267" y="387"/>
                  </a:lnTo>
                  <a:lnTo>
                    <a:pt x="267" y="392"/>
                  </a:lnTo>
                  <a:lnTo>
                    <a:pt x="272" y="392"/>
                  </a:lnTo>
                  <a:lnTo>
                    <a:pt x="272" y="392"/>
                  </a:lnTo>
                  <a:lnTo>
                    <a:pt x="272" y="392"/>
                  </a:lnTo>
                  <a:lnTo>
                    <a:pt x="272" y="392"/>
                  </a:lnTo>
                  <a:lnTo>
                    <a:pt x="272" y="392"/>
                  </a:lnTo>
                  <a:lnTo>
                    <a:pt x="272" y="392"/>
                  </a:lnTo>
                  <a:lnTo>
                    <a:pt x="272" y="397"/>
                  </a:lnTo>
                  <a:lnTo>
                    <a:pt x="272" y="397"/>
                  </a:lnTo>
                  <a:lnTo>
                    <a:pt x="272" y="397"/>
                  </a:lnTo>
                  <a:lnTo>
                    <a:pt x="272" y="397"/>
                  </a:lnTo>
                  <a:lnTo>
                    <a:pt x="272" y="397"/>
                  </a:lnTo>
                  <a:lnTo>
                    <a:pt x="272" y="402"/>
                  </a:lnTo>
                  <a:lnTo>
                    <a:pt x="272" y="402"/>
                  </a:lnTo>
                  <a:lnTo>
                    <a:pt x="272" y="402"/>
                  </a:lnTo>
                  <a:lnTo>
                    <a:pt x="267" y="402"/>
                  </a:lnTo>
                  <a:lnTo>
                    <a:pt x="267" y="402"/>
                  </a:lnTo>
                  <a:lnTo>
                    <a:pt x="267" y="402"/>
                  </a:lnTo>
                  <a:lnTo>
                    <a:pt x="267" y="402"/>
                  </a:lnTo>
                  <a:lnTo>
                    <a:pt x="267" y="402"/>
                  </a:lnTo>
                  <a:lnTo>
                    <a:pt x="267" y="402"/>
                  </a:lnTo>
                  <a:lnTo>
                    <a:pt x="267" y="402"/>
                  </a:lnTo>
                  <a:lnTo>
                    <a:pt x="262" y="402"/>
                  </a:lnTo>
                  <a:lnTo>
                    <a:pt x="262" y="402"/>
                  </a:lnTo>
                  <a:lnTo>
                    <a:pt x="262" y="407"/>
                  </a:lnTo>
                  <a:lnTo>
                    <a:pt x="257" y="407"/>
                  </a:lnTo>
                  <a:lnTo>
                    <a:pt x="257" y="412"/>
                  </a:lnTo>
                  <a:lnTo>
                    <a:pt x="252" y="412"/>
                  </a:lnTo>
                  <a:lnTo>
                    <a:pt x="252" y="416"/>
                  </a:lnTo>
                  <a:lnTo>
                    <a:pt x="252" y="416"/>
                  </a:lnTo>
                  <a:lnTo>
                    <a:pt x="247" y="416"/>
                  </a:lnTo>
                  <a:lnTo>
                    <a:pt x="247" y="416"/>
                  </a:lnTo>
                  <a:lnTo>
                    <a:pt x="247" y="416"/>
                  </a:lnTo>
                  <a:lnTo>
                    <a:pt x="247" y="416"/>
                  </a:lnTo>
                  <a:lnTo>
                    <a:pt x="247" y="416"/>
                  </a:lnTo>
                  <a:lnTo>
                    <a:pt x="247" y="416"/>
                  </a:lnTo>
                  <a:lnTo>
                    <a:pt x="242" y="416"/>
                  </a:lnTo>
                  <a:lnTo>
                    <a:pt x="242" y="416"/>
                  </a:lnTo>
                  <a:lnTo>
                    <a:pt x="242" y="416"/>
                  </a:lnTo>
                  <a:lnTo>
                    <a:pt x="238" y="416"/>
                  </a:lnTo>
                  <a:lnTo>
                    <a:pt x="238" y="416"/>
                  </a:lnTo>
                  <a:lnTo>
                    <a:pt x="233" y="416"/>
                  </a:lnTo>
                  <a:lnTo>
                    <a:pt x="228" y="416"/>
                  </a:lnTo>
                  <a:lnTo>
                    <a:pt x="228" y="416"/>
                  </a:lnTo>
                  <a:lnTo>
                    <a:pt x="228" y="416"/>
                  </a:lnTo>
                  <a:lnTo>
                    <a:pt x="228" y="412"/>
                  </a:lnTo>
                  <a:lnTo>
                    <a:pt x="228" y="412"/>
                  </a:lnTo>
                  <a:lnTo>
                    <a:pt x="228" y="412"/>
                  </a:lnTo>
                  <a:lnTo>
                    <a:pt x="228" y="412"/>
                  </a:lnTo>
                  <a:lnTo>
                    <a:pt x="228" y="407"/>
                  </a:lnTo>
                  <a:lnTo>
                    <a:pt x="228" y="407"/>
                  </a:lnTo>
                  <a:lnTo>
                    <a:pt x="228" y="402"/>
                  </a:lnTo>
                  <a:lnTo>
                    <a:pt x="228" y="402"/>
                  </a:lnTo>
                  <a:lnTo>
                    <a:pt x="228" y="402"/>
                  </a:lnTo>
                  <a:lnTo>
                    <a:pt x="228" y="397"/>
                  </a:lnTo>
                  <a:lnTo>
                    <a:pt x="228" y="397"/>
                  </a:lnTo>
                  <a:lnTo>
                    <a:pt x="233" y="397"/>
                  </a:lnTo>
                  <a:lnTo>
                    <a:pt x="233" y="397"/>
                  </a:lnTo>
                  <a:lnTo>
                    <a:pt x="233" y="397"/>
                  </a:lnTo>
                  <a:lnTo>
                    <a:pt x="233" y="397"/>
                  </a:lnTo>
                  <a:lnTo>
                    <a:pt x="233" y="397"/>
                  </a:lnTo>
                  <a:lnTo>
                    <a:pt x="233" y="397"/>
                  </a:lnTo>
                  <a:lnTo>
                    <a:pt x="233" y="392"/>
                  </a:lnTo>
                  <a:lnTo>
                    <a:pt x="233" y="392"/>
                  </a:lnTo>
                  <a:lnTo>
                    <a:pt x="228" y="392"/>
                  </a:lnTo>
                  <a:lnTo>
                    <a:pt x="228" y="392"/>
                  </a:lnTo>
                  <a:lnTo>
                    <a:pt x="228" y="392"/>
                  </a:lnTo>
                  <a:lnTo>
                    <a:pt x="228" y="392"/>
                  </a:lnTo>
                  <a:lnTo>
                    <a:pt x="228" y="392"/>
                  </a:lnTo>
                  <a:lnTo>
                    <a:pt x="228" y="392"/>
                  </a:lnTo>
                  <a:lnTo>
                    <a:pt x="228" y="392"/>
                  </a:lnTo>
                  <a:lnTo>
                    <a:pt x="228" y="392"/>
                  </a:lnTo>
                  <a:lnTo>
                    <a:pt x="228" y="392"/>
                  </a:lnTo>
                  <a:lnTo>
                    <a:pt x="228" y="392"/>
                  </a:lnTo>
                  <a:lnTo>
                    <a:pt x="228" y="387"/>
                  </a:lnTo>
                  <a:lnTo>
                    <a:pt x="228" y="387"/>
                  </a:lnTo>
                  <a:lnTo>
                    <a:pt x="228" y="387"/>
                  </a:lnTo>
                  <a:lnTo>
                    <a:pt x="228" y="387"/>
                  </a:lnTo>
                  <a:lnTo>
                    <a:pt x="228" y="387"/>
                  </a:lnTo>
                  <a:lnTo>
                    <a:pt x="228" y="387"/>
                  </a:lnTo>
                  <a:lnTo>
                    <a:pt x="228" y="387"/>
                  </a:lnTo>
                  <a:lnTo>
                    <a:pt x="228" y="387"/>
                  </a:lnTo>
                  <a:lnTo>
                    <a:pt x="228" y="387"/>
                  </a:lnTo>
                  <a:lnTo>
                    <a:pt x="228" y="387"/>
                  </a:lnTo>
                  <a:lnTo>
                    <a:pt x="223" y="387"/>
                  </a:lnTo>
                  <a:lnTo>
                    <a:pt x="223" y="387"/>
                  </a:lnTo>
                  <a:lnTo>
                    <a:pt x="223" y="387"/>
                  </a:lnTo>
                  <a:lnTo>
                    <a:pt x="223" y="387"/>
                  </a:lnTo>
                  <a:lnTo>
                    <a:pt x="223" y="387"/>
                  </a:lnTo>
                  <a:lnTo>
                    <a:pt x="223" y="387"/>
                  </a:lnTo>
                  <a:lnTo>
                    <a:pt x="223" y="387"/>
                  </a:lnTo>
                  <a:lnTo>
                    <a:pt x="223" y="387"/>
                  </a:lnTo>
                  <a:lnTo>
                    <a:pt x="223" y="387"/>
                  </a:lnTo>
                  <a:lnTo>
                    <a:pt x="223" y="387"/>
                  </a:lnTo>
                  <a:lnTo>
                    <a:pt x="218" y="387"/>
                  </a:lnTo>
                  <a:lnTo>
                    <a:pt x="223" y="392"/>
                  </a:lnTo>
                  <a:lnTo>
                    <a:pt x="223" y="392"/>
                  </a:lnTo>
                  <a:lnTo>
                    <a:pt x="223" y="392"/>
                  </a:lnTo>
                  <a:lnTo>
                    <a:pt x="223" y="392"/>
                  </a:lnTo>
                  <a:lnTo>
                    <a:pt x="223" y="392"/>
                  </a:lnTo>
                  <a:lnTo>
                    <a:pt x="223" y="397"/>
                  </a:lnTo>
                  <a:lnTo>
                    <a:pt x="223" y="397"/>
                  </a:lnTo>
                  <a:lnTo>
                    <a:pt x="223" y="397"/>
                  </a:lnTo>
                  <a:lnTo>
                    <a:pt x="218" y="397"/>
                  </a:lnTo>
                  <a:lnTo>
                    <a:pt x="218" y="397"/>
                  </a:lnTo>
                  <a:lnTo>
                    <a:pt x="218" y="397"/>
                  </a:lnTo>
                  <a:lnTo>
                    <a:pt x="218" y="397"/>
                  </a:lnTo>
                  <a:lnTo>
                    <a:pt x="218" y="392"/>
                  </a:lnTo>
                  <a:lnTo>
                    <a:pt x="218" y="392"/>
                  </a:lnTo>
                  <a:lnTo>
                    <a:pt x="218" y="392"/>
                  </a:lnTo>
                  <a:lnTo>
                    <a:pt x="213" y="392"/>
                  </a:lnTo>
                  <a:lnTo>
                    <a:pt x="213" y="392"/>
                  </a:lnTo>
                  <a:lnTo>
                    <a:pt x="213" y="392"/>
                  </a:lnTo>
                  <a:lnTo>
                    <a:pt x="213" y="392"/>
                  </a:lnTo>
                  <a:lnTo>
                    <a:pt x="213" y="392"/>
                  </a:lnTo>
                  <a:lnTo>
                    <a:pt x="209" y="392"/>
                  </a:lnTo>
                  <a:lnTo>
                    <a:pt x="209" y="392"/>
                  </a:lnTo>
                  <a:lnTo>
                    <a:pt x="209" y="397"/>
                  </a:lnTo>
                  <a:lnTo>
                    <a:pt x="209" y="397"/>
                  </a:lnTo>
                  <a:lnTo>
                    <a:pt x="209" y="392"/>
                  </a:lnTo>
                  <a:lnTo>
                    <a:pt x="204" y="392"/>
                  </a:lnTo>
                  <a:lnTo>
                    <a:pt x="204" y="392"/>
                  </a:lnTo>
                  <a:lnTo>
                    <a:pt x="204" y="392"/>
                  </a:lnTo>
                  <a:lnTo>
                    <a:pt x="204" y="392"/>
                  </a:lnTo>
                  <a:lnTo>
                    <a:pt x="204" y="392"/>
                  </a:lnTo>
                  <a:lnTo>
                    <a:pt x="204" y="392"/>
                  </a:lnTo>
                  <a:lnTo>
                    <a:pt x="204" y="392"/>
                  </a:lnTo>
                  <a:lnTo>
                    <a:pt x="199" y="387"/>
                  </a:lnTo>
                  <a:lnTo>
                    <a:pt x="199" y="387"/>
                  </a:lnTo>
                  <a:lnTo>
                    <a:pt x="199" y="387"/>
                  </a:lnTo>
                  <a:lnTo>
                    <a:pt x="199" y="387"/>
                  </a:lnTo>
                  <a:lnTo>
                    <a:pt x="199" y="387"/>
                  </a:lnTo>
                  <a:lnTo>
                    <a:pt x="199" y="387"/>
                  </a:lnTo>
                  <a:lnTo>
                    <a:pt x="199" y="387"/>
                  </a:lnTo>
                  <a:lnTo>
                    <a:pt x="199" y="387"/>
                  </a:lnTo>
                  <a:lnTo>
                    <a:pt x="199" y="387"/>
                  </a:lnTo>
                  <a:lnTo>
                    <a:pt x="199" y="387"/>
                  </a:lnTo>
                  <a:lnTo>
                    <a:pt x="204" y="387"/>
                  </a:lnTo>
                  <a:lnTo>
                    <a:pt x="204" y="387"/>
                  </a:lnTo>
                  <a:lnTo>
                    <a:pt x="204" y="387"/>
                  </a:lnTo>
                  <a:lnTo>
                    <a:pt x="209" y="387"/>
                  </a:lnTo>
                  <a:lnTo>
                    <a:pt x="209" y="387"/>
                  </a:lnTo>
                  <a:lnTo>
                    <a:pt x="209" y="383"/>
                  </a:lnTo>
                  <a:lnTo>
                    <a:pt x="209" y="383"/>
                  </a:lnTo>
                  <a:lnTo>
                    <a:pt x="209" y="383"/>
                  </a:lnTo>
                  <a:lnTo>
                    <a:pt x="209" y="383"/>
                  </a:lnTo>
                  <a:lnTo>
                    <a:pt x="209" y="383"/>
                  </a:lnTo>
                  <a:lnTo>
                    <a:pt x="209" y="383"/>
                  </a:lnTo>
                  <a:lnTo>
                    <a:pt x="209" y="383"/>
                  </a:lnTo>
                  <a:lnTo>
                    <a:pt x="209" y="383"/>
                  </a:lnTo>
                  <a:lnTo>
                    <a:pt x="209" y="383"/>
                  </a:lnTo>
                  <a:lnTo>
                    <a:pt x="209" y="383"/>
                  </a:lnTo>
                  <a:lnTo>
                    <a:pt x="209" y="383"/>
                  </a:lnTo>
                  <a:lnTo>
                    <a:pt x="209" y="378"/>
                  </a:lnTo>
                  <a:lnTo>
                    <a:pt x="204" y="378"/>
                  </a:lnTo>
                  <a:lnTo>
                    <a:pt x="204" y="378"/>
                  </a:lnTo>
                  <a:lnTo>
                    <a:pt x="199" y="378"/>
                  </a:lnTo>
                  <a:lnTo>
                    <a:pt x="199" y="378"/>
                  </a:lnTo>
                  <a:lnTo>
                    <a:pt x="199" y="378"/>
                  </a:lnTo>
                  <a:lnTo>
                    <a:pt x="199" y="378"/>
                  </a:lnTo>
                  <a:lnTo>
                    <a:pt x="194" y="378"/>
                  </a:lnTo>
                  <a:lnTo>
                    <a:pt x="194" y="378"/>
                  </a:lnTo>
                  <a:lnTo>
                    <a:pt x="194" y="378"/>
                  </a:lnTo>
                  <a:lnTo>
                    <a:pt x="189" y="373"/>
                  </a:lnTo>
                  <a:lnTo>
                    <a:pt x="189" y="373"/>
                  </a:lnTo>
                  <a:lnTo>
                    <a:pt x="189" y="373"/>
                  </a:lnTo>
                  <a:lnTo>
                    <a:pt x="189" y="373"/>
                  </a:lnTo>
                  <a:lnTo>
                    <a:pt x="189" y="373"/>
                  </a:lnTo>
                  <a:lnTo>
                    <a:pt x="189" y="373"/>
                  </a:lnTo>
                  <a:lnTo>
                    <a:pt x="184" y="373"/>
                  </a:lnTo>
                  <a:lnTo>
                    <a:pt x="184" y="373"/>
                  </a:lnTo>
                  <a:lnTo>
                    <a:pt x="184" y="373"/>
                  </a:lnTo>
                  <a:lnTo>
                    <a:pt x="184" y="373"/>
                  </a:lnTo>
                  <a:lnTo>
                    <a:pt x="184" y="373"/>
                  </a:lnTo>
                  <a:lnTo>
                    <a:pt x="180" y="373"/>
                  </a:lnTo>
                  <a:lnTo>
                    <a:pt x="180" y="373"/>
                  </a:lnTo>
                  <a:lnTo>
                    <a:pt x="180" y="373"/>
                  </a:lnTo>
                  <a:lnTo>
                    <a:pt x="180" y="373"/>
                  </a:lnTo>
                  <a:lnTo>
                    <a:pt x="180" y="373"/>
                  </a:lnTo>
                  <a:lnTo>
                    <a:pt x="180" y="373"/>
                  </a:lnTo>
                  <a:lnTo>
                    <a:pt x="175" y="373"/>
                  </a:lnTo>
                  <a:lnTo>
                    <a:pt x="175" y="373"/>
                  </a:lnTo>
                  <a:lnTo>
                    <a:pt x="175" y="373"/>
                  </a:lnTo>
                  <a:lnTo>
                    <a:pt x="175" y="368"/>
                  </a:lnTo>
                  <a:lnTo>
                    <a:pt x="175" y="368"/>
                  </a:lnTo>
                  <a:lnTo>
                    <a:pt x="175" y="368"/>
                  </a:lnTo>
                  <a:lnTo>
                    <a:pt x="175" y="368"/>
                  </a:lnTo>
                  <a:lnTo>
                    <a:pt x="175" y="368"/>
                  </a:lnTo>
                  <a:lnTo>
                    <a:pt x="170" y="368"/>
                  </a:lnTo>
                  <a:lnTo>
                    <a:pt x="170" y="368"/>
                  </a:lnTo>
                  <a:lnTo>
                    <a:pt x="170" y="368"/>
                  </a:lnTo>
                  <a:lnTo>
                    <a:pt x="170" y="368"/>
                  </a:lnTo>
                  <a:lnTo>
                    <a:pt x="170" y="368"/>
                  </a:lnTo>
                  <a:lnTo>
                    <a:pt x="170" y="368"/>
                  </a:lnTo>
                  <a:lnTo>
                    <a:pt x="170" y="368"/>
                  </a:lnTo>
                  <a:lnTo>
                    <a:pt x="165" y="368"/>
                  </a:lnTo>
                  <a:lnTo>
                    <a:pt x="165" y="368"/>
                  </a:lnTo>
                  <a:lnTo>
                    <a:pt x="165" y="368"/>
                  </a:lnTo>
                  <a:lnTo>
                    <a:pt x="165" y="368"/>
                  </a:lnTo>
                  <a:lnTo>
                    <a:pt x="165" y="363"/>
                  </a:lnTo>
                  <a:lnTo>
                    <a:pt x="165" y="363"/>
                  </a:lnTo>
                  <a:lnTo>
                    <a:pt x="165" y="358"/>
                  </a:lnTo>
                  <a:lnTo>
                    <a:pt x="165" y="358"/>
                  </a:lnTo>
                  <a:lnTo>
                    <a:pt x="165" y="358"/>
                  </a:lnTo>
                  <a:lnTo>
                    <a:pt x="165" y="358"/>
                  </a:lnTo>
                  <a:lnTo>
                    <a:pt x="165" y="354"/>
                  </a:lnTo>
                  <a:lnTo>
                    <a:pt x="165" y="354"/>
                  </a:lnTo>
                  <a:lnTo>
                    <a:pt x="165" y="354"/>
                  </a:lnTo>
                  <a:lnTo>
                    <a:pt x="165" y="354"/>
                  </a:lnTo>
                  <a:lnTo>
                    <a:pt x="165" y="349"/>
                  </a:lnTo>
                  <a:lnTo>
                    <a:pt x="165" y="349"/>
                  </a:lnTo>
                  <a:lnTo>
                    <a:pt x="165" y="349"/>
                  </a:lnTo>
                  <a:lnTo>
                    <a:pt x="165" y="349"/>
                  </a:lnTo>
                  <a:lnTo>
                    <a:pt x="165" y="349"/>
                  </a:lnTo>
                  <a:lnTo>
                    <a:pt x="165" y="349"/>
                  </a:lnTo>
                  <a:lnTo>
                    <a:pt x="160" y="349"/>
                  </a:lnTo>
                  <a:lnTo>
                    <a:pt x="160" y="349"/>
                  </a:lnTo>
                  <a:lnTo>
                    <a:pt x="160" y="349"/>
                  </a:lnTo>
                  <a:lnTo>
                    <a:pt x="160" y="349"/>
                  </a:lnTo>
                  <a:lnTo>
                    <a:pt x="160" y="349"/>
                  </a:lnTo>
                  <a:lnTo>
                    <a:pt x="160" y="349"/>
                  </a:lnTo>
                  <a:lnTo>
                    <a:pt x="155" y="349"/>
                  </a:lnTo>
                  <a:lnTo>
                    <a:pt x="155" y="349"/>
                  </a:lnTo>
                  <a:lnTo>
                    <a:pt x="155" y="349"/>
                  </a:lnTo>
                  <a:lnTo>
                    <a:pt x="155" y="349"/>
                  </a:lnTo>
                  <a:lnTo>
                    <a:pt x="155" y="349"/>
                  </a:lnTo>
                  <a:lnTo>
                    <a:pt x="155" y="349"/>
                  </a:lnTo>
                  <a:lnTo>
                    <a:pt x="155" y="344"/>
                  </a:lnTo>
                  <a:lnTo>
                    <a:pt x="155" y="344"/>
                  </a:lnTo>
                  <a:lnTo>
                    <a:pt x="155" y="344"/>
                  </a:lnTo>
                  <a:lnTo>
                    <a:pt x="155" y="344"/>
                  </a:lnTo>
                  <a:lnTo>
                    <a:pt x="155" y="344"/>
                  </a:lnTo>
                  <a:lnTo>
                    <a:pt x="155" y="339"/>
                  </a:lnTo>
                  <a:lnTo>
                    <a:pt x="151" y="339"/>
                  </a:lnTo>
                  <a:lnTo>
                    <a:pt x="151" y="339"/>
                  </a:lnTo>
                  <a:lnTo>
                    <a:pt x="151" y="339"/>
                  </a:lnTo>
                  <a:lnTo>
                    <a:pt x="151" y="339"/>
                  </a:lnTo>
                  <a:lnTo>
                    <a:pt x="151" y="339"/>
                  </a:lnTo>
                  <a:lnTo>
                    <a:pt x="151" y="339"/>
                  </a:lnTo>
                  <a:lnTo>
                    <a:pt x="151" y="339"/>
                  </a:lnTo>
                  <a:lnTo>
                    <a:pt x="151" y="339"/>
                  </a:lnTo>
                  <a:lnTo>
                    <a:pt x="151" y="344"/>
                  </a:lnTo>
                  <a:lnTo>
                    <a:pt x="151" y="344"/>
                  </a:lnTo>
                  <a:lnTo>
                    <a:pt x="151" y="339"/>
                  </a:lnTo>
                  <a:lnTo>
                    <a:pt x="146" y="339"/>
                  </a:lnTo>
                  <a:lnTo>
                    <a:pt x="146" y="339"/>
                  </a:lnTo>
                  <a:lnTo>
                    <a:pt x="146" y="339"/>
                  </a:lnTo>
                  <a:lnTo>
                    <a:pt x="146" y="339"/>
                  </a:lnTo>
                  <a:lnTo>
                    <a:pt x="146" y="344"/>
                  </a:lnTo>
                  <a:lnTo>
                    <a:pt x="146" y="344"/>
                  </a:lnTo>
                  <a:lnTo>
                    <a:pt x="146" y="344"/>
                  </a:lnTo>
                  <a:lnTo>
                    <a:pt x="146" y="344"/>
                  </a:lnTo>
                  <a:lnTo>
                    <a:pt x="146" y="344"/>
                  </a:lnTo>
                  <a:lnTo>
                    <a:pt x="146" y="344"/>
                  </a:lnTo>
                  <a:lnTo>
                    <a:pt x="146" y="344"/>
                  </a:lnTo>
                  <a:lnTo>
                    <a:pt x="146" y="344"/>
                  </a:lnTo>
                  <a:lnTo>
                    <a:pt x="146" y="344"/>
                  </a:lnTo>
                  <a:lnTo>
                    <a:pt x="146" y="344"/>
                  </a:lnTo>
                  <a:lnTo>
                    <a:pt x="146" y="344"/>
                  </a:lnTo>
                  <a:lnTo>
                    <a:pt x="146" y="344"/>
                  </a:lnTo>
                  <a:lnTo>
                    <a:pt x="146" y="344"/>
                  </a:lnTo>
                  <a:lnTo>
                    <a:pt x="146" y="344"/>
                  </a:lnTo>
                  <a:lnTo>
                    <a:pt x="146" y="344"/>
                  </a:lnTo>
                  <a:lnTo>
                    <a:pt x="146" y="339"/>
                  </a:lnTo>
                  <a:lnTo>
                    <a:pt x="146" y="339"/>
                  </a:lnTo>
                  <a:lnTo>
                    <a:pt x="141" y="339"/>
                  </a:lnTo>
                  <a:lnTo>
                    <a:pt x="141" y="339"/>
                  </a:lnTo>
                  <a:lnTo>
                    <a:pt x="141" y="339"/>
                  </a:lnTo>
                  <a:lnTo>
                    <a:pt x="141" y="339"/>
                  </a:lnTo>
                  <a:lnTo>
                    <a:pt x="141" y="339"/>
                  </a:lnTo>
                  <a:lnTo>
                    <a:pt x="141" y="339"/>
                  </a:lnTo>
                  <a:lnTo>
                    <a:pt x="141" y="339"/>
                  </a:lnTo>
                  <a:lnTo>
                    <a:pt x="136" y="339"/>
                  </a:lnTo>
                  <a:lnTo>
                    <a:pt x="136" y="339"/>
                  </a:lnTo>
                  <a:lnTo>
                    <a:pt x="136" y="339"/>
                  </a:lnTo>
                  <a:lnTo>
                    <a:pt x="136" y="339"/>
                  </a:lnTo>
                  <a:lnTo>
                    <a:pt x="136" y="339"/>
                  </a:lnTo>
                  <a:lnTo>
                    <a:pt x="136" y="339"/>
                  </a:lnTo>
                  <a:lnTo>
                    <a:pt x="131" y="339"/>
                  </a:lnTo>
                  <a:lnTo>
                    <a:pt x="131" y="339"/>
                  </a:lnTo>
                  <a:lnTo>
                    <a:pt x="131" y="339"/>
                  </a:lnTo>
                  <a:lnTo>
                    <a:pt x="131" y="339"/>
                  </a:lnTo>
                  <a:lnTo>
                    <a:pt x="131" y="339"/>
                  </a:lnTo>
                  <a:lnTo>
                    <a:pt x="131" y="334"/>
                  </a:lnTo>
                  <a:lnTo>
                    <a:pt x="131" y="334"/>
                  </a:lnTo>
                  <a:lnTo>
                    <a:pt x="131" y="334"/>
                  </a:lnTo>
                  <a:lnTo>
                    <a:pt x="131" y="334"/>
                  </a:lnTo>
                  <a:lnTo>
                    <a:pt x="131" y="334"/>
                  </a:lnTo>
                  <a:lnTo>
                    <a:pt x="131" y="334"/>
                  </a:lnTo>
                  <a:lnTo>
                    <a:pt x="131" y="329"/>
                  </a:lnTo>
                  <a:lnTo>
                    <a:pt x="136" y="329"/>
                  </a:lnTo>
                  <a:lnTo>
                    <a:pt x="136" y="329"/>
                  </a:lnTo>
                  <a:lnTo>
                    <a:pt x="136" y="329"/>
                  </a:lnTo>
                  <a:lnTo>
                    <a:pt x="141" y="329"/>
                  </a:lnTo>
                  <a:lnTo>
                    <a:pt x="141" y="329"/>
                  </a:lnTo>
                  <a:lnTo>
                    <a:pt x="141" y="325"/>
                  </a:lnTo>
                  <a:lnTo>
                    <a:pt x="146" y="325"/>
                  </a:lnTo>
                  <a:lnTo>
                    <a:pt x="146" y="325"/>
                  </a:lnTo>
                  <a:lnTo>
                    <a:pt x="146" y="325"/>
                  </a:lnTo>
                  <a:lnTo>
                    <a:pt x="146" y="325"/>
                  </a:lnTo>
                  <a:lnTo>
                    <a:pt x="151" y="325"/>
                  </a:lnTo>
                  <a:lnTo>
                    <a:pt x="151" y="320"/>
                  </a:lnTo>
                  <a:lnTo>
                    <a:pt x="151" y="320"/>
                  </a:lnTo>
                  <a:lnTo>
                    <a:pt x="151" y="320"/>
                  </a:lnTo>
                  <a:lnTo>
                    <a:pt x="146" y="315"/>
                  </a:lnTo>
                  <a:lnTo>
                    <a:pt x="146" y="310"/>
                  </a:lnTo>
                  <a:lnTo>
                    <a:pt x="146" y="310"/>
                  </a:lnTo>
                  <a:lnTo>
                    <a:pt x="146" y="310"/>
                  </a:lnTo>
                  <a:lnTo>
                    <a:pt x="146" y="305"/>
                  </a:lnTo>
                  <a:lnTo>
                    <a:pt x="146" y="305"/>
                  </a:lnTo>
                  <a:lnTo>
                    <a:pt x="146" y="305"/>
                  </a:lnTo>
                  <a:lnTo>
                    <a:pt x="146" y="305"/>
                  </a:lnTo>
                  <a:lnTo>
                    <a:pt x="146" y="305"/>
                  </a:lnTo>
                  <a:lnTo>
                    <a:pt x="146" y="305"/>
                  </a:lnTo>
                  <a:lnTo>
                    <a:pt x="146" y="305"/>
                  </a:lnTo>
                  <a:lnTo>
                    <a:pt x="141" y="305"/>
                  </a:lnTo>
                  <a:lnTo>
                    <a:pt x="141" y="305"/>
                  </a:lnTo>
                  <a:lnTo>
                    <a:pt x="141" y="305"/>
                  </a:lnTo>
                  <a:lnTo>
                    <a:pt x="141" y="300"/>
                  </a:lnTo>
                  <a:lnTo>
                    <a:pt x="141" y="300"/>
                  </a:lnTo>
                  <a:lnTo>
                    <a:pt x="141" y="300"/>
                  </a:lnTo>
                  <a:lnTo>
                    <a:pt x="141" y="300"/>
                  </a:lnTo>
                  <a:lnTo>
                    <a:pt x="136" y="300"/>
                  </a:lnTo>
                  <a:lnTo>
                    <a:pt x="136" y="305"/>
                  </a:lnTo>
                  <a:lnTo>
                    <a:pt x="136" y="305"/>
                  </a:lnTo>
                  <a:lnTo>
                    <a:pt x="131" y="300"/>
                  </a:lnTo>
                  <a:lnTo>
                    <a:pt x="131" y="300"/>
                  </a:lnTo>
                  <a:lnTo>
                    <a:pt x="131" y="300"/>
                  </a:lnTo>
                  <a:lnTo>
                    <a:pt x="131" y="300"/>
                  </a:lnTo>
                  <a:lnTo>
                    <a:pt x="131" y="300"/>
                  </a:lnTo>
                  <a:lnTo>
                    <a:pt x="131" y="300"/>
                  </a:lnTo>
                  <a:lnTo>
                    <a:pt x="131" y="300"/>
                  </a:lnTo>
                  <a:lnTo>
                    <a:pt x="131" y="300"/>
                  </a:lnTo>
                  <a:lnTo>
                    <a:pt x="131" y="295"/>
                  </a:lnTo>
                  <a:lnTo>
                    <a:pt x="131" y="295"/>
                  </a:lnTo>
                  <a:lnTo>
                    <a:pt x="131" y="295"/>
                  </a:lnTo>
                  <a:lnTo>
                    <a:pt x="131" y="295"/>
                  </a:lnTo>
                  <a:lnTo>
                    <a:pt x="131" y="295"/>
                  </a:lnTo>
                  <a:lnTo>
                    <a:pt x="131" y="295"/>
                  </a:lnTo>
                  <a:lnTo>
                    <a:pt x="131" y="295"/>
                  </a:lnTo>
                  <a:lnTo>
                    <a:pt x="131" y="295"/>
                  </a:lnTo>
                  <a:lnTo>
                    <a:pt x="126" y="295"/>
                  </a:lnTo>
                  <a:lnTo>
                    <a:pt x="126" y="295"/>
                  </a:lnTo>
                  <a:lnTo>
                    <a:pt x="126" y="291"/>
                  </a:lnTo>
                  <a:lnTo>
                    <a:pt x="126" y="291"/>
                  </a:lnTo>
                  <a:lnTo>
                    <a:pt x="126" y="291"/>
                  </a:lnTo>
                  <a:lnTo>
                    <a:pt x="126" y="291"/>
                  </a:lnTo>
                  <a:lnTo>
                    <a:pt x="126" y="291"/>
                  </a:lnTo>
                  <a:lnTo>
                    <a:pt x="126" y="291"/>
                  </a:lnTo>
                  <a:lnTo>
                    <a:pt x="121" y="291"/>
                  </a:lnTo>
                  <a:lnTo>
                    <a:pt x="121" y="286"/>
                  </a:lnTo>
                  <a:lnTo>
                    <a:pt x="121" y="286"/>
                  </a:lnTo>
                  <a:lnTo>
                    <a:pt x="121" y="286"/>
                  </a:lnTo>
                  <a:lnTo>
                    <a:pt x="121" y="286"/>
                  </a:lnTo>
                  <a:lnTo>
                    <a:pt x="121" y="286"/>
                  </a:lnTo>
                  <a:lnTo>
                    <a:pt x="121" y="286"/>
                  </a:lnTo>
                  <a:lnTo>
                    <a:pt x="121" y="286"/>
                  </a:lnTo>
                  <a:lnTo>
                    <a:pt x="121" y="281"/>
                  </a:lnTo>
                  <a:lnTo>
                    <a:pt x="117" y="281"/>
                  </a:lnTo>
                  <a:lnTo>
                    <a:pt x="117" y="281"/>
                  </a:lnTo>
                  <a:lnTo>
                    <a:pt x="117" y="281"/>
                  </a:lnTo>
                  <a:lnTo>
                    <a:pt x="117" y="281"/>
                  </a:lnTo>
                  <a:lnTo>
                    <a:pt x="117" y="281"/>
                  </a:lnTo>
                  <a:lnTo>
                    <a:pt x="112" y="281"/>
                  </a:lnTo>
                  <a:lnTo>
                    <a:pt x="112" y="281"/>
                  </a:lnTo>
                  <a:lnTo>
                    <a:pt x="112" y="281"/>
                  </a:lnTo>
                  <a:lnTo>
                    <a:pt x="112" y="281"/>
                  </a:lnTo>
                  <a:lnTo>
                    <a:pt x="112" y="281"/>
                  </a:lnTo>
                  <a:lnTo>
                    <a:pt x="112" y="281"/>
                  </a:lnTo>
                  <a:lnTo>
                    <a:pt x="112" y="281"/>
                  </a:lnTo>
                  <a:lnTo>
                    <a:pt x="112" y="276"/>
                  </a:lnTo>
                  <a:lnTo>
                    <a:pt x="112" y="276"/>
                  </a:lnTo>
                  <a:lnTo>
                    <a:pt x="112" y="276"/>
                  </a:lnTo>
                  <a:lnTo>
                    <a:pt x="112" y="276"/>
                  </a:lnTo>
                  <a:lnTo>
                    <a:pt x="112" y="276"/>
                  </a:lnTo>
                  <a:lnTo>
                    <a:pt x="112" y="271"/>
                  </a:lnTo>
                  <a:lnTo>
                    <a:pt x="112" y="271"/>
                  </a:lnTo>
                  <a:lnTo>
                    <a:pt x="107" y="271"/>
                  </a:lnTo>
                  <a:lnTo>
                    <a:pt x="107" y="271"/>
                  </a:lnTo>
                  <a:lnTo>
                    <a:pt x="107" y="271"/>
                  </a:lnTo>
                  <a:lnTo>
                    <a:pt x="107" y="271"/>
                  </a:lnTo>
                  <a:lnTo>
                    <a:pt x="107" y="276"/>
                  </a:lnTo>
                  <a:lnTo>
                    <a:pt x="107" y="276"/>
                  </a:lnTo>
                  <a:lnTo>
                    <a:pt x="102" y="276"/>
                  </a:lnTo>
                  <a:lnTo>
                    <a:pt x="102" y="276"/>
                  </a:lnTo>
                  <a:lnTo>
                    <a:pt x="102" y="276"/>
                  </a:lnTo>
                  <a:lnTo>
                    <a:pt x="102" y="276"/>
                  </a:lnTo>
                  <a:lnTo>
                    <a:pt x="102" y="276"/>
                  </a:lnTo>
                  <a:lnTo>
                    <a:pt x="102" y="276"/>
                  </a:lnTo>
                  <a:lnTo>
                    <a:pt x="97" y="276"/>
                  </a:lnTo>
                  <a:lnTo>
                    <a:pt x="97" y="276"/>
                  </a:lnTo>
                  <a:lnTo>
                    <a:pt x="97" y="276"/>
                  </a:lnTo>
                  <a:lnTo>
                    <a:pt x="97" y="276"/>
                  </a:lnTo>
                  <a:lnTo>
                    <a:pt x="102" y="276"/>
                  </a:lnTo>
                  <a:lnTo>
                    <a:pt x="102" y="271"/>
                  </a:lnTo>
                  <a:lnTo>
                    <a:pt x="102" y="271"/>
                  </a:lnTo>
                  <a:lnTo>
                    <a:pt x="102" y="271"/>
                  </a:lnTo>
                  <a:lnTo>
                    <a:pt x="102" y="271"/>
                  </a:lnTo>
                  <a:lnTo>
                    <a:pt x="102" y="271"/>
                  </a:lnTo>
                  <a:lnTo>
                    <a:pt x="102" y="271"/>
                  </a:lnTo>
                  <a:lnTo>
                    <a:pt x="97" y="271"/>
                  </a:lnTo>
                  <a:lnTo>
                    <a:pt x="97" y="271"/>
                  </a:lnTo>
                  <a:lnTo>
                    <a:pt x="97" y="271"/>
                  </a:lnTo>
                  <a:lnTo>
                    <a:pt x="97" y="266"/>
                  </a:lnTo>
                  <a:lnTo>
                    <a:pt x="97" y="266"/>
                  </a:lnTo>
                  <a:lnTo>
                    <a:pt x="97" y="266"/>
                  </a:lnTo>
                  <a:lnTo>
                    <a:pt x="97" y="266"/>
                  </a:lnTo>
                  <a:lnTo>
                    <a:pt x="97" y="266"/>
                  </a:lnTo>
                  <a:lnTo>
                    <a:pt x="97" y="266"/>
                  </a:lnTo>
                  <a:lnTo>
                    <a:pt x="97" y="266"/>
                  </a:lnTo>
                  <a:lnTo>
                    <a:pt x="97" y="266"/>
                  </a:lnTo>
                  <a:lnTo>
                    <a:pt x="97" y="262"/>
                  </a:lnTo>
                  <a:lnTo>
                    <a:pt x="97" y="262"/>
                  </a:lnTo>
                  <a:lnTo>
                    <a:pt x="97" y="262"/>
                  </a:lnTo>
                  <a:lnTo>
                    <a:pt x="102" y="262"/>
                  </a:lnTo>
                  <a:lnTo>
                    <a:pt x="102" y="262"/>
                  </a:lnTo>
                  <a:lnTo>
                    <a:pt x="102" y="262"/>
                  </a:lnTo>
                  <a:lnTo>
                    <a:pt x="102" y="262"/>
                  </a:lnTo>
                  <a:lnTo>
                    <a:pt x="102" y="262"/>
                  </a:lnTo>
                  <a:lnTo>
                    <a:pt x="102" y="257"/>
                  </a:lnTo>
                  <a:lnTo>
                    <a:pt x="102" y="257"/>
                  </a:lnTo>
                  <a:lnTo>
                    <a:pt x="102" y="257"/>
                  </a:lnTo>
                  <a:lnTo>
                    <a:pt x="102" y="257"/>
                  </a:lnTo>
                  <a:lnTo>
                    <a:pt x="102" y="257"/>
                  </a:lnTo>
                  <a:lnTo>
                    <a:pt x="102" y="257"/>
                  </a:lnTo>
                  <a:lnTo>
                    <a:pt x="102" y="257"/>
                  </a:lnTo>
                  <a:lnTo>
                    <a:pt x="97" y="257"/>
                  </a:lnTo>
                  <a:lnTo>
                    <a:pt x="97" y="257"/>
                  </a:lnTo>
                  <a:lnTo>
                    <a:pt x="97" y="257"/>
                  </a:lnTo>
                  <a:lnTo>
                    <a:pt x="97" y="257"/>
                  </a:lnTo>
                  <a:lnTo>
                    <a:pt x="97" y="257"/>
                  </a:lnTo>
                  <a:lnTo>
                    <a:pt x="97" y="257"/>
                  </a:lnTo>
                  <a:lnTo>
                    <a:pt x="97" y="257"/>
                  </a:lnTo>
                  <a:lnTo>
                    <a:pt x="92" y="257"/>
                  </a:lnTo>
                  <a:lnTo>
                    <a:pt x="92" y="257"/>
                  </a:lnTo>
                  <a:lnTo>
                    <a:pt x="92" y="257"/>
                  </a:lnTo>
                  <a:lnTo>
                    <a:pt x="92" y="257"/>
                  </a:lnTo>
                  <a:lnTo>
                    <a:pt x="92" y="257"/>
                  </a:lnTo>
                  <a:lnTo>
                    <a:pt x="92" y="262"/>
                  </a:lnTo>
                  <a:lnTo>
                    <a:pt x="92" y="262"/>
                  </a:lnTo>
                  <a:lnTo>
                    <a:pt x="92" y="266"/>
                  </a:lnTo>
                  <a:lnTo>
                    <a:pt x="92" y="266"/>
                  </a:lnTo>
                  <a:lnTo>
                    <a:pt x="92" y="271"/>
                  </a:lnTo>
                  <a:lnTo>
                    <a:pt x="92" y="271"/>
                  </a:lnTo>
                  <a:lnTo>
                    <a:pt x="92" y="271"/>
                  </a:lnTo>
                  <a:lnTo>
                    <a:pt x="92" y="271"/>
                  </a:lnTo>
                  <a:lnTo>
                    <a:pt x="88" y="271"/>
                  </a:lnTo>
                  <a:lnTo>
                    <a:pt x="88" y="266"/>
                  </a:lnTo>
                  <a:lnTo>
                    <a:pt x="88" y="266"/>
                  </a:lnTo>
                  <a:lnTo>
                    <a:pt x="88" y="266"/>
                  </a:lnTo>
                  <a:lnTo>
                    <a:pt x="88" y="266"/>
                  </a:lnTo>
                  <a:lnTo>
                    <a:pt x="88" y="266"/>
                  </a:lnTo>
                  <a:lnTo>
                    <a:pt x="88" y="266"/>
                  </a:lnTo>
                  <a:lnTo>
                    <a:pt x="88" y="271"/>
                  </a:lnTo>
                  <a:lnTo>
                    <a:pt x="88" y="271"/>
                  </a:lnTo>
                  <a:lnTo>
                    <a:pt x="88" y="271"/>
                  </a:lnTo>
                  <a:lnTo>
                    <a:pt x="88" y="271"/>
                  </a:lnTo>
                  <a:lnTo>
                    <a:pt x="88" y="271"/>
                  </a:lnTo>
                  <a:lnTo>
                    <a:pt x="88" y="271"/>
                  </a:lnTo>
                  <a:lnTo>
                    <a:pt x="83" y="271"/>
                  </a:lnTo>
                  <a:lnTo>
                    <a:pt x="83" y="271"/>
                  </a:lnTo>
                  <a:lnTo>
                    <a:pt x="83" y="271"/>
                  </a:lnTo>
                  <a:lnTo>
                    <a:pt x="83" y="271"/>
                  </a:lnTo>
                  <a:lnTo>
                    <a:pt x="83" y="271"/>
                  </a:lnTo>
                  <a:lnTo>
                    <a:pt x="83" y="271"/>
                  </a:lnTo>
                  <a:lnTo>
                    <a:pt x="83" y="266"/>
                  </a:lnTo>
                  <a:lnTo>
                    <a:pt x="83" y="266"/>
                  </a:lnTo>
                  <a:lnTo>
                    <a:pt x="83" y="266"/>
                  </a:lnTo>
                  <a:lnTo>
                    <a:pt x="83" y="266"/>
                  </a:lnTo>
                  <a:lnTo>
                    <a:pt x="83" y="266"/>
                  </a:lnTo>
                  <a:lnTo>
                    <a:pt x="83" y="266"/>
                  </a:lnTo>
                  <a:lnTo>
                    <a:pt x="83" y="266"/>
                  </a:lnTo>
                  <a:lnTo>
                    <a:pt x="88" y="262"/>
                  </a:lnTo>
                  <a:lnTo>
                    <a:pt x="88" y="262"/>
                  </a:lnTo>
                  <a:lnTo>
                    <a:pt x="88" y="262"/>
                  </a:lnTo>
                  <a:lnTo>
                    <a:pt x="88" y="262"/>
                  </a:lnTo>
                  <a:lnTo>
                    <a:pt x="88" y="262"/>
                  </a:lnTo>
                  <a:lnTo>
                    <a:pt x="88" y="257"/>
                  </a:lnTo>
                  <a:lnTo>
                    <a:pt x="88" y="257"/>
                  </a:lnTo>
                  <a:lnTo>
                    <a:pt x="88" y="257"/>
                  </a:lnTo>
                  <a:lnTo>
                    <a:pt x="88" y="257"/>
                  </a:lnTo>
                  <a:lnTo>
                    <a:pt x="92" y="257"/>
                  </a:lnTo>
                  <a:lnTo>
                    <a:pt x="92" y="252"/>
                  </a:lnTo>
                  <a:lnTo>
                    <a:pt x="92" y="252"/>
                  </a:lnTo>
                  <a:lnTo>
                    <a:pt x="92" y="252"/>
                  </a:lnTo>
                  <a:lnTo>
                    <a:pt x="92" y="252"/>
                  </a:lnTo>
                  <a:lnTo>
                    <a:pt x="88" y="252"/>
                  </a:lnTo>
                  <a:lnTo>
                    <a:pt x="88" y="252"/>
                  </a:lnTo>
                  <a:lnTo>
                    <a:pt x="88" y="252"/>
                  </a:lnTo>
                  <a:lnTo>
                    <a:pt x="88" y="252"/>
                  </a:lnTo>
                  <a:lnTo>
                    <a:pt x="88" y="252"/>
                  </a:lnTo>
                  <a:lnTo>
                    <a:pt x="83" y="252"/>
                  </a:lnTo>
                  <a:lnTo>
                    <a:pt x="83" y="252"/>
                  </a:lnTo>
                  <a:lnTo>
                    <a:pt x="83" y="252"/>
                  </a:lnTo>
                  <a:lnTo>
                    <a:pt x="83" y="252"/>
                  </a:lnTo>
                  <a:lnTo>
                    <a:pt x="83" y="252"/>
                  </a:lnTo>
                  <a:lnTo>
                    <a:pt x="83" y="252"/>
                  </a:lnTo>
                  <a:lnTo>
                    <a:pt x="83" y="247"/>
                  </a:lnTo>
                  <a:lnTo>
                    <a:pt x="83" y="247"/>
                  </a:lnTo>
                  <a:lnTo>
                    <a:pt x="83" y="247"/>
                  </a:lnTo>
                  <a:lnTo>
                    <a:pt x="83" y="242"/>
                  </a:lnTo>
                  <a:lnTo>
                    <a:pt x="83" y="242"/>
                  </a:lnTo>
                  <a:lnTo>
                    <a:pt x="83" y="242"/>
                  </a:lnTo>
                  <a:lnTo>
                    <a:pt x="83" y="242"/>
                  </a:lnTo>
                  <a:lnTo>
                    <a:pt x="83" y="242"/>
                  </a:lnTo>
                  <a:lnTo>
                    <a:pt x="83" y="242"/>
                  </a:lnTo>
                  <a:lnTo>
                    <a:pt x="88" y="237"/>
                  </a:lnTo>
                  <a:lnTo>
                    <a:pt x="88" y="237"/>
                  </a:lnTo>
                  <a:lnTo>
                    <a:pt x="88" y="237"/>
                  </a:lnTo>
                  <a:lnTo>
                    <a:pt x="88" y="237"/>
                  </a:lnTo>
                  <a:lnTo>
                    <a:pt x="88" y="237"/>
                  </a:lnTo>
                  <a:lnTo>
                    <a:pt x="88" y="233"/>
                  </a:lnTo>
                  <a:lnTo>
                    <a:pt x="88" y="233"/>
                  </a:lnTo>
                  <a:lnTo>
                    <a:pt x="88" y="233"/>
                  </a:lnTo>
                  <a:lnTo>
                    <a:pt x="88" y="233"/>
                  </a:lnTo>
                  <a:lnTo>
                    <a:pt x="88" y="237"/>
                  </a:lnTo>
                  <a:lnTo>
                    <a:pt x="88" y="237"/>
                  </a:lnTo>
                  <a:lnTo>
                    <a:pt x="83" y="237"/>
                  </a:lnTo>
                  <a:lnTo>
                    <a:pt x="83" y="237"/>
                  </a:lnTo>
                  <a:lnTo>
                    <a:pt x="83" y="237"/>
                  </a:lnTo>
                  <a:lnTo>
                    <a:pt x="83" y="237"/>
                  </a:lnTo>
                  <a:lnTo>
                    <a:pt x="83" y="237"/>
                  </a:lnTo>
                  <a:lnTo>
                    <a:pt x="78" y="237"/>
                  </a:lnTo>
                  <a:lnTo>
                    <a:pt x="78" y="237"/>
                  </a:lnTo>
                  <a:lnTo>
                    <a:pt x="78" y="237"/>
                  </a:lnTo>
                  <a:lnTo>
                    <a:pt x="78" y="237"/>
                  </a:lnTo>
                  <a:lnTo>
                    <a:pt x="78" y="237"/>
                  </a:lnTo>
                  <a:lnTo>
                    <a:pt x="78" y="237"/>
                  </a:lnTo>
                  <a:lnTo>
                    <a:pt x="78" y="237"/>
                  </a:lnTo>
                  <a:lnTo>
                    <a:pt x="78" y="237"/>
                  </a:lnTo>
                  <a:lnTo>
                    <a:pt x="73" y="237"/>
                  </a:lnTo>
                  <a:lnTo>
                    <a:pt x="73" y="237"/>
                  </a:lnTo>
                  <a:lnTo>
                    <a:pt x="68" y="237"/>
                  </a:lnTo>
                  <a:lnTo>
                    <a:pt x="68" y="237"/>
                  </a:lnTo>
                  <a:lnTo>
                    <a:pt x="63" y="237"/>
                  </a:lnTo>
                  <a:lnTo>
                    <a:pt x="63" y="237"/>
                  </a:lnTo>
                  <a:lnTo>
                    <a:pt x="59" y="237"/>
                  </a:lnTo>
                  <a:lnTo>
                    <a:pt x="59" y="233"/>
                  </a:lnTo>
                  <a:lnTo>
                    <a:pt x="59" y="233"/>
                  </a:lnTo>
                  <a:lnTo>
                    <a:pt x="59" y="233"/>
                  </a:lnTo>
                  <a:lnTo>
                    <a:pt x="54" y="233"/>
                  </a:lnTo>
                  <a:lnTo>
                    <a:pt x="54" y="233"/>
                  </a:lnTo>
                  <a:lnTo>
                    <a:pt x="54" y="233"/>
                  </a:lnTo>
                  <a:lnTo>
                    <a:pt x="54" y="233"/>
                  </a:lnTo>
                  <a:lnTo>
                    <a:pt x="54" y="233"/>
                  </a:lnTo>
                  <a:lnTo>
                    <a:pt x="54" y="233"/>
                  </a:lnTo>
                  <a:lnTo>
                    <a:pt x="54" y="233"/>
                  </a:lnTo>
                  <a:lnTo>
                    <a:pt x="54" y="233"/>
                  </a:lnTo>
                  <a:lnTo>
                    <a:pt x="49" y="233"/>
                  </a:lnTo>
                  <a:lnTo>
                    <a:pt x="49" y="233"/>
                  </a:lnTo>
                  <a:lnTo>
                    <a:pt x="49" y="233"/>
                  </a:lnTo>
                  <a:lnTo>
                    <a:pt x="49" y="233"/>
                  </a:lnTo>
                  <a:lnTo>
                    <a:pt x="49" y="233"/>
                  </a:lnTo>
                  <a:lnTo>
                    <a:pt x="49" y="233"/>
                  </a:lnTo>
                  <a:lnTo>
                    <a:pt x="49" y="233"/>
                  </a:lnTo>
                  <a:lnTo>
                    <a:pt x="49" y="233"/>
                  </a:lnTo>
                  <a:lnTo>
                    <a:pt x="49" y="233"/>
                  </a:lnTo>
                  <a:lnTo>
                    <a:pt x="49" y="233"/>
                  </a:lnTo>
                  <a:lnTo>
                    <a:pt x="49" y="233"/>
                  </a:lnTo>
                  <a:lnTo>
                    <a:pt x="49" y="233"/>
                  </a:lnTo>
                  <a:lnTo>
                    <a:pt x="49" y="237"/>
                  </a:lnTo>
                  <a:lnTo>
                    <a:pt x="49" y="237"/>
                  </a:lnTo>
                  <a:lnTo>
                    <a:pt x="49" y="237"/>
                  </a:lnTo>
                  <a:lnTo>
                    <a:pt x="44" y="237"/>
                  </a:lnTo>
                  <a:lnTo>
                    <a:pt x="44" y="237"/>
                  </a:lnTo>
                  <a:lnTo>
                    <a:pt x="44" y="237"/>
                  </a:lnTo>
                  <a:lnTo>
                    <a:pt x="44" y="237"/>
                  </a:lnTo>
                  <a:lnTo>
                    <a:pt x="44" y="237"/>
                  </a:lnTo>
                  <a:lnTo>
                    <a:pt x="44" y="237"/>
                  </a:lnTo>
                  <a:lnTo>
                    <a:pt x="44" y="237"/>
                  </a:lnTo>
                  <a:lnTo>
                    <a:pt x="44" y="237"/>
                  </a:lnTo>
                  <a:lnTo>
                    <a:pt x="44" y="237"/>
                  </a:lnTo>
                  <a:lnTo>
                    <a:pt x="39" y="237"/>
                  </a:lnTo>
                  <a:lnTo>
                    <a:pt x="39" y="237"/>
                  </a:lnTo>
                  <a:lnTo>
                    <a:pt x="39" y="237"/>
                  </a:lnTo>
                  <a:lnTo>
                    <a:pt x="39" y="237"/>
                  </a:lnTo>
                  <a:lnTo>
                    <a:pt x="39" y="242"/>
                  </a:lnTo>
                  <a:lnTo>
                    <a:pt x="39" y="242"/>
                  </a:lnTo>
                  <a:lnTo>
                    <a:pt x="39" y="242"/>
                  </a:lnTo>
                  <a:lnTo>
                    <a:pt x="39" y="242"/>
                  </a:lnTo>
                  <a:lnTo>
                    <a:pt x="39" y="242"/>
                  </a:lnTo>
                  <a:lnTo>
                    <a:pt x="34" y="242"/>
                  </a:lnTo>
                  <a:lnTo>
                    <a:pt x="34" y="247"/>
                  </a:lnTo>
                  <a:lnTo>
                    <a:pt x="34" y="247"/>
                  </a:lnTo>
                  <a:lnTo>
                    <a:pt x="34" y="247"/>
                  </a:lnTo>
                  <a:lnTo>
                    <a:pt x="34" y="247"/>
                  </a:lnTo>
                  <a:lnTo>
                    <a:pt x="34" y="247"/>
                  </a:lnTo>
                  <a:lnTo>
                    <a:pt x="34" y="247"/>
                  </a:lnTo>
                  <a:lnTo>
                    <a:pt x="30" y="247"/>
                  </a:lnTo>
                  <a:lnTo>
                    <a:pt x="30" y="247"/>
                  </a:lnTo>
                  <a:lnTo>
                    <a:pt x="30" y="247"/>
                  </a:lnTo>
                  <a:lnTo>
                    <a:pt x="30" y="242"/>
                  </a:lnTo>
                  <a:lnTo>
                    <a:pt x="30" y="242"/>
                  </a:lnTo>
                  <a:lnTo>
                    <a:pt x="30" y="242"/>
                  </a:lnTo>
                  <a:lnTo>
                    <a:pt x="30" y="242"/>
                  </a:lnTo>
                  <a:lnTo>
                    <a:pt x="30" y="242"/>
                  </a:lnTo>
                  <a:lnTo>
                    <a:pt x="30" y="242"/>
                  </a:lnTo>
                  <a:lnTo>
                    <a:pt x="30" y="242"/>
                  </a:lnTo>
                  <a:lnTo>
                    <a:pt x="25" y="242"/>
                  </a:lnTo>
                  <a:lnTo>
                    <a:pt x="25" y="242"/>
                  </a:lnTo>
                  <a:lnTo>
                    <a:pt x="25" y="242"/>
                  </a:lnTo>
                  <a:lnTo>
                    <a:pt x="25" y="242"/>
                  </a:lnTo>
                  <a:lnTo>
                    <a:pt x="25" y="242"/>
                  </a:lnTo>
                  <a:lnTo>
                    <a:pt x="25" y="242"/>
                  </a:lnTo>
                  <a:lnTo>
                    <a:pt x="25" y="242"/>
                  </a:lnTo>
                  <a:lnTo>
                    <a:pt x="25" y="242"/>
                  </a:lnTo>
                  <a:lnTo>
                    <a:pt x="20" y="242"/>
                  </a:lnTo>
                  <a:lnTo>
                    <a:pt x="20" y="242"/>
                  </a:lnTo>
                  <a:lnTo>
                    <a:pt x="20" y="237"/>
                  </a:lnTo>
                  <a:lnTo>
                    <a:pt x="20" y="237"/>
                  </a:lnTo>
                  <a:lnTo>
                    <a:pt x="20" y="237"/>
                  </a:lnTo>
                  <a:lnTo>
                    <a:pt x="20" y="237"/>
                  </a:lnTo>
                  <a:lnTo>
                    <a:pt x="20" y="237"/>
                  </a:lnTo>
                  <a:lnTo>
                    <a:pt x="15" y="237"/>
                  </a:lnTo>
                  <a:lnTo>
                    <a:pt x="15" y="237"/>
                  </a:lnTo>
                  <a:lnTo>
                    <a:pt x="15" y="237"/>
                  </a:lnTo>
                  <a:lnTo>
                    <a:pt x="15" y="237"/>
                  </a:lnTo>
                  <a:lnTo>
                    <a:pt x="10" y="237"/>
                  </a:lnTo>
                  <a:lnTo>
                    <a:pt x="10" y="237"/>
                  </a:lnTo>
                  <a:lnTo>
                    <a:pt x="5" y="233"/>
                  </a:lnTo>
                  <a:lnTo>
                    <a:pt x="5" y="233"/>
                  </a:lnTo>
                  <a:lnTo>
                    <a:pt x="5" y="233"/>
                  </a:lnTo>
                  <a:lnTo>
                    <a:pt x="5" y="233"/>
                  </a:lnTo>
                  <a:lnTo>
                    <a:pt x="5" y="233"/>
                  </a:lnTo>
                  <a:lnTo>
                    <a:pt x="5" y="233"/>
                  </a:lnTo>
                  <a:lnTo>
                    <a:pt x="5" y="233"/>
                  </a:lnTo>
                  <a:lnTo>
                    <a:pt x="0" y="228"/>
                  </a:lnTo>
                  <a:lnTo>
                    <a:pt x="0" y="228"/>
                  </a:lnTo>
                  <a:lnTo>
                    <a:pt x="0" y="228"/>
                  </a:lnTo>
                  <a:lnTo>
                    <a:pt x="0" y="228"/>
                  </a:lnTo>
                  <a:lnTo>
                    <a:pt x="0" y="228"/>
                  </a:lnTo>
                  <a:lnTo>
                    <a:pt x="5" y="223"/>
                  </a:lnTo>
                  <a:lnTo>
                    <a:pt x="5" y="223"/>
                  </a:lnTo>
                  <a:lnTo>
                    <a:pt x="5" y="223"/>
                  </a:lnTo>
                  <a:lnTo>
                    <a:pt x="5" y="223"/>
                  </a:lnTo>
                  <a:lnTo>
                    <a:pt x="5" y="223"/>
                  </a:lnTo>
                  <a:lnTo>
                    <a:pt x="5" y="223"/>
                  </a:lnTo>
                  <a:lnTo>
                    <a:pt x="5" y="223"/>
                  </a:lnTo>
                  <a:lnTo>
                    <a:pt x="5" y="223"/>
                  </a:lnTo>
                  <a:lnTo>
                    <a:pt x="5" y="223"/>
                  </a:lnTo>
                  <a:lnTo>
                    <a:pt x="5" y="218"/>
                  </a:lnTo>
                  <a:lnTo>
                    <a:pt x="5" y="218"/>
                  </a:lnTo>
                  <a:lnTo>
                    <a:pt x="5" y="218"/>
                  </a:lnTo>
                  <a:lnTo>
                    <a:pt x="5" y="213"/>
                  </a:lnTo>
                  <a:lnTo>
                    <a:pt x="5" y="213"/>
                  </a:lnTo>
                  <a:lnTo>
                    <a:pt x="10" y="213"/>
                  </a:lnTo>
                  <a:lnTo>
                    <a:pt x="10" y="213"/>
                  </a:lnTo>
                  <a:lnTo>
                    <a:pt x="10" y="213"/>
                  </a:lnTo>
                  <a:lnTo>
                    <a:pt x="15" y="213"/>
                  </a:lnTo>
                  <a:lnTo>
                    <a:pt x="15" y="213"/>
                  </a:lnTo>
                  <a:lnTo>
                    <a:pt x="15" y="213"/>
                  </a:lnTo>
                  <a:lnTo>
                    <a:pt x="15" y="213"/>
                  </a:lnTo>
                  <a:lnTo>
                    <a:pt x="20" y="208"/>
                  </a:lnTo>
                  <a:lnTo>
                    <a:pt x="20" y="208"/>
                  </a:lnTo>
                  <a:lnTo>
                    <a:pt x="20" y="208"/>
                  </a:lnTo>
                  <a:lnTo>
                    <a:pt x="20" y="204"/>
                  </a:lnTo>
                  <a:lnTo>
                    <a:pt x="20" y="204"/>
                  </a:lnTo>
                  <a:lnTo>
                    <a:pt x="20" y="204"/>
                  </a:lnTo>
                  <a:lnTo>
                    <a:pt x="25" y="199"/>
                  </a:lnTo>
                  <a:lnTo>
                    <a:pt x="25" y="199"/>
                  </a:lnTo>
                  <a:lnTo>
                    <a:pt x="25" y="199"/>
                  </a:lnTo>
                  <a:lnTo>
                    <a:pt x="30" y="199"/>
                  </a:lnTo>
                  <a:lnTo>
                    <a:pt x="30" y="199"/>
                  </a:lnTo>
                  <a:lnTo>
                    <a:pt x="30" y="194"/>
                  </a:lnTo>
                  <a:lnTo>
                    <a:pt x="30" y="194"/>
                  </a:lnTo>
                  <a:lnTo>
                    <a:pt x="30" y="194"/>
                  </a:lnTo>
                  <a:lnTo>
                    <a:pt x="30" y="194"/>
                  </a:lnTo>
                  <a:lnTo>
                    <a:pt x="30" y="194"/>
                  </a:lnTo>
                  <a:lnTo>
                    <a:pt x="30" y="194"/>
                  </a:lnTo>
                  <a:lnTo>
                    <a:pt x="30" y="189"/>
                  </a:lnTo>
                  <a:lnTo>
                    <a:pt x="30" y="189"/>
                  </a:lnTo>
                  <a:lnTo>
                    <a:pt x="30" y="189"/>
                  </a:lnTo>
                  <a:lnTo>
                    <a:pt x="30" y="189"/>
                  </a:lnTo>
                  <a:lnTo>
                    <a:pt x="30" y="189"/>
                  </a:lnTo>
                  <a:lnTo>
                    <a:pt x="30" y="189"/>
                  </a:lnTo>
                  <a:lnTo>
                    <a:pt x="30" y="184"/>
                  </a:lnTo>
                  <a:lnTo>
                    <a:pt x="30" y="184"/>
                  </a:lnTo>
                  <a:lnTo>
                    <a:pt x="30" y="184"/>
                  </a:lnTo>
                  <a:lnTo>
                    <a:pt x="30" y="184"/>
                  </a:lnTo>
                  <a:lnTo>
                    <a:pt x="30" y="184"/>
                  </a:lnTo>
                  <a:lnTo>
                    <a:pt x="34" y="179"/>
                  </a:lnTo>
                  <a:lnTo>
                    <a:pt x="39" y="179"/>
                  </a:lnTo>
                  <a:lnTo>
                    <a:pt x="44" y="179"/>
                  </a:lnTo>
                  <a:lnTo>
                    <a:pt x="44" y="179"/>
                  </a:lnTo>
                  <a:lnTo>
                    <a:pt x="44" y="184"/>
                  </a:lnTo>
                  <a:lnTo>
                    <a:pt x="49" y="184"/>
                  </a:lnTo>
                  <a:lnTo>
                    <a:pt x="49" y="184"/>
                  </a:lnTo>
                  <a:lnTo>
                    <a:pt x="54" y="184"/>
                  </a:lnTo>
                  <a:lnTo>
                    <a:pt x="54" y="184"/>
                  </a:lnTo>
                  <a:lnTo>
                    <a:pt x="54" y="184"/>
                  </a:lnTo>
                  <a:lnTo>
                    <a:pt x="54" y="184"/>
                  </a:lnTo>
                  <a:lnTo>
                    <a:pt x="54" y="184"/>
                  </a:lnTo>
                  <a:lnTo>
                    <a:pt x="54" y="184"/>
                  </a:lnTo>
                  <a:lnTo>
                    <a:pt x="59" y="189"/>
                  </a:lnTo>
                  <a:lnTo>
                    <a:pt x="59" y="189"/>
                  </a:lnTo>
                  <a:lnTo>
                    <a:pt x="59" y="189"/>
                  </a:lnTo>
                  <a:lnTo>
                    <a:pt x="63" y="189"/>
                  </a:lnTo>
                  <a:lnTo>
                    <a:pt x="63" y="189"/>
                  </a:lnTo>
                  <a:lnTo>
                    <a:pt x="63" y="189"/>
                  </a:lnTo>
                  <a:lnTo>
                    <a:pt x="63" y="189"/>
                  </a:lnTo>
                  <a:lnTo>
                    <a:pt x="63" y="189"/>
                  </a:lnTo>
                  <a:lnTo>
                    <a:pt x="68" y="189"/>
                  </a:lnTo>
                  <a:lnTo>
                    <a:pt x="68" y="189"/>
                  </a:lnTo>
                  <a:lnTo>
                    <a:pt x="73" y="189"/>
                  </a:lnTo>
                  <a:lnTo>
                    <a:pt x="73" y="189"/>
                  </a:lnTo>
                  <a:lnTo>
                    <a:pt x="78" y="189"/>
                  </a:lnTo>
                  <a:lnTo>
                    <a:pt x="78" y="189"/>
                  </a:lnTo>
                  <a:lnTo>
                    <a:pt x="83" y="189"/>
                  </a:lnTo>
                  <a:lnTo>
                    <a:pt x="83" y="184"/>
                  </a:lnTo>
                  <a:lnTo>
                    <a:pt x="83" y="184"/>
                  </a:lnTo>
                  <a:lnTo>
                    <a:pt x="83" y="184"/>
                  </a:lnTo>
                  <a:lnTo>
                    <a:pt x="83" y="179"/>
                  </a:lnTo>
                  <a:lnTo>
                    <a:pt x="83" y="179"/>
                  </a:lnTo>
                  <a:lnTo>
                    <a:pt x="83" y="179"/>
                  </a:lnTo>
                  <a:lnTo>
                    <a:pt x="83" y="179"/>
                  </a:lnTo>
                  <a:lnTo>
                    <a:pt x="88" y="179"/>
                  </a:lnTo>
                  <a:lnTo>
                    <a:pt x="88" y="179"/>
                  </a:lnTo>
                  <a:lnTo>
                    <a:pt x="88" y="175"/>
                  </a:lnTo>
                  <a:lnTo>
                    <a:pt x="88" y="175"/>
                  </a:lnTo>
                  <a:lnTo>
                    <a:pt x="88" y="175"/>
                  </a:lnTo>
                  <a:lnTo>
                    <a:pt x="88" y="175"/>
                  </a:lnTo>
                  <a:lnTo>
                    <a:pt x="88" y="170"/>
                  </a:lnTo>
                  <a:lnTo>
                    <a:pt x="88" y="170"/>
                  </a:lnTo>
                  <a:lnTo>
                    <a:pt x="92" y="170"/>
                  </a:lnTo>
                  <a:lnTo>
                    <a:pt x="92" y="170"/>
                  </a:lnTo>
                  <a:lnTo>
                    <a:pt x="92" y="170"/>
                  </a:lnTo>
                  <a:lnTo>
                    <a:pt x="92" y="170"/>
                  </a:lnTo>
                  <a:lnTo>
                    <a:pt x="92" y="170"/>
                  </a:lnTo>
                  <a:lnTo>
                    <a:pt x="92" y="170"/>
                  </a:lnTo>
                  <a:lnTo>
                    <a:pt x="92" y="170"/>
                  </a:lnTo>
                  <a:lnTo>
                    <a:pt x="92" y="170"/>
                  </a:lnTo>
                  <a:lnTo>
                    <a:pt x="92" y="170"/>
                  </a:lnTo>
                  <a:lnTo>
                    <a:pt x="92" y="175"/>
                  </a:lnTo>
                  <a:lnTo>
                    <a:pt x="97" y="175"/>
                  </a:lnTo>
                  <a:lnTo>
                    <a:pt x="97" y="179"/>
                  </a:lnTo>
                  <a:lnTo>
                    <a:pt x="97" y="179"/>
                  </a:lnTo>
                  <a:lnTo>
                    <a:pt x="97" y="179"/>
                  </a:lnTo>
                  <a:lnTo>
                    <a:pt x="97" y="179"/>
                  </a:lnTo>
                  <a:lnTo>
                    <a:pt x="102" y="179"/>
                  </a:lnTo>
                  <a:lnTo>
                    <a:pt x="102" y="175"/>
                  </a:lnTo>
                  <a:lnTo>
                    <a:pt x="102" y="175"/>
                  </a:lnTo>
                  <a:lnTo>
                    <a:pt x="102" y="175"/>
                  </a:lnTo>
                  <a:lnTo>
                    <a:pt x="107" y="170"/>
                  </a:lnTo>
                  <a:lnTo>
                    <a:pt x="107" y="170"/>
                  </a:lnTo>
                  <a:lnTo>
                    <a:pt x="107" y="165"/>
                  </a:lnTo>
                  <a:lnTo>
                    <a:pt x="112" y="165"/>
                  </a:lnTo>
                  <a:lnTo>
                    <a:pt x="112" y="165"/>
                  </a:lnTo>
                  <a:lnTo>
                    <a:pt x="112" y="165"/>
                  </a:lnTo>
                  <a:lnTo>
                    <a:pt x="112" y="165"/>
                  </a:lnTo>
                  <a:lnTo>
                    <a:pt x="112" y="165"/>
                  </a:lnTo>
                  <a:lnTo>
                    <a:pt x="112" y="165"/>
                  </a:lnTo>
                  <a:lnTo>
                    <a:pt x="117" y="165"/>
                  </a:lnTo>
                  <a:lnTo>
                    <a:pt x="117" y="165"/>
                  </a:lnTo>
                  <a:lnTo>
                    <a:pt x="117" y="165"/>
                  </a:lnTo>
                  <a:lnTo>
                    <a:pt x="121" y="170"/>
                  </a:lnTo>
                  <a:lnTo>
                    <a:pt x="126" y="170"/>
                  </a:lnTo>
                  <a:lnTo>
                    <a:pt x="126" y="170"/>
                  </a:lnTo>
                  <a:lnTo>
                    <a:pt x="131" y="170"/>
                  </a:lnTo>
                  <a:lnTo>
                    <a:pt x="131" y="170"/>
                  </a:lnTo>
                  <a:lnTo>
                    <a:pt x="131" y="170"/>
                  </a:lnTo>
                  <a:lnTo>
                    <a:pt x="131" y="170"/>
                  </a:lnTo>
                  <a:lnTo>
                    <a:pt x="136" y="170"/>
                  </a:lnTo>
                  <a:lnTo>
                    <a:pt x="136" y="170"/>
                  </a:lnTo>
                  <a:lnTo>
                    <a:pt x="136" y="170"/>
                  </a:lnTo>
                  <a:lnTo>
                    <a:pt x="136" y="170"/>
                  </a:lnTo>
                  <a:lnTo>
                    <a:pt x="136" y="170"/>
                  </a:lnTo>
                  <a:lnTo>
                    <a:pt x="136" y="165"/>
                  </a:lnTo>
                  <a:lnTo>
                    <a:pt x="141" y="165"/>
                  </a:lnTo>
                  <a:lnTo>
                    <a:pt x="141" y="165"/>
                  </a:lnTo>
                  <a:lnTo>
                    <a:pt x="141" y="165"/>
                  </a:lnTo>
                  <a:lnTo>
                    <a:pt x="141" y="165"/>
                  </a:lnTo>
                  <a:lnTo>
                    <a:pt x="146" y="165"/>
                  </a:lnTo>
                  <a:lnTo>
                    <a:pt x="146" y="165"/>
                  </a:lnTo>
                  <a:lnTo>
                    <a:pt x="146" y="165"/>
                  </a:lnTo>
                  <a:lnTo>
                    <a:pt x="146" y="160"/>
                  </a:lnTo>
                  <a:lnTo>
                    <a:pt x="146" y="160"/>
                  </a:lnTo>
                  <a:lnTo>
                    <a:pt x="146" y="160"/>
                  </a:lnTo>
                  <a:lnTo>
                    <a:pt x="146" y="160"/>
                  </a:lnTo>
                  <a:lnTo>
                    <a:pt x="146" y="155"/>
                  </a:lnTo>
                  <a:lnTo>
                    <a:pt x="146" y="155"/>
                  </a:lnTo>
                  <a:lnTo>
                    <a:pt x="146" y="155"/>
                  </a:lnTo>
                  <a:lnTo>
                    <a:pt x="146" y="155"/>
                  </a:lnTo>
                  <a:lnTo>
                    <a:pt x="146" y="155"/>
                  </a:lnTo>
                  <a:lnTo>
                    <a:pt x="146" y="150"/>
                  </a:lnTo>
                  <a:lnTo>
                    <a:pt x="146" y="150"/>
                  </a:lnTo>
                  <a:lnTo>
                    <a:pt x="146" y="146"/>
                  </a:lnTo>
                  <a:lnTo>
                    <a:pt x="146" y="146"/>
                  </a:lnTo>
                  <a:lnTo>
                    <a:pt x="151" y="146"/>
                  </a:lnTo>
                  <a:lnTo>
                    <a:pt x="151" y="146"/>
                  </a:lnTo>
                  <a:lnTo>
                    <a:pt x="151" y="146"/>
                  </a:lnTo>
                  <a:lnTo>
                    <a:pt x="151" y="146"/>
                  </a:lnTo>
                  <a:lnTo>
                    <a:pt x="151" y="150"/>
                  </a:lnTo>
                  <a:lnTo>
                    <a:pt x="155" y="150"/>
                  </a:lnTo>
                  <a:lnTo>
                    <a:pt x="155" y="150"/>
                  </a:lnTo>
                  <a:lnTo>
                    <a:pt x="155" y="150"/>
                  </a:lnTo>
                  <a:lnTo>
                    <a:pt x="155" y="150"/>
                  </a:lnTo>
                  <a:lnTo>
                    <a:pt x="155" y="150"/>
                  </a:lnTo>
                  <a:lnTo>
                    <a:pt x="155" y="146"/>
                  </a:lnTo>
                  <a:lnTo>
                    <a:pt x="160" y="146"/>
                  </a:lnTo>
                  <a:lnTo>
                    <a:pt x="160" y="146"/>
                  </a:lnTo>
                  <a:lnTo>
                    <a:pt x="160" y="146"/>
                  </a:lnTo>
                  <a:lnTo>
                    <a:pt x="160" y="141"/>
                  </a:lnTo>
                  <a:lnTo>
                    <a:pt x="160" y="141"/>
                  </a:lnTo>
                  <a:lnTo>
                    <a:pt x="160" y="141"/>
                  </a:lnTo>
                  <a:lnTo>
                    <a:pt x="160" y="141"/>
                  </a:lnTo>
                  <a:lnTo>
                    <a:pt x="160" y="141"/>
                  </a:lnTo>
                  <a:lnTo>
                    <a:pt x="165" y="141"/>
                  </a:lnTo>
                  <a:lnTo>
                    <a:pt x="165" y="141"/>
                  </a:lnTo>
                  <a:lnTo>
                    <a:pt x="165" y="141"/>
                  </a:lnTo>
                  <a:lnTo>
                    <a:pt x="170" y="141"/>
                  </a:lnTo>
                  <a:lnTo>
                    <a:pt x="175" y="141"/>
                  </a:lnTo>
                  <a:lnTo>
                    <a:pt x="175" y="141"/>
                  </a:lnTo>
                  <a:lnTo>
                    <a:pt x="180" y="141"/>
                  </a:lnTo>
                  <a:lnTo>
                    <a:pt x="180" y="146"/>
                  </a:lnTo>
                  <a:lnTo>
                    <a:pt x="184" y="146"/>
                  </a:lnTo>
                  <a:lnTo>
                    <a:pt x="189" y="146"/>
                  </a:lnTo>
                  <a:lnTo>
                    <a:pt x="189" y="146"/>
                  </a:lnTo>
                  <a:lnTo>
                    <a:pt x="194" y="150"/>
                  </a:lnTo>
                  <a:lnTo>
                    <a:pt x="194" y="150"/>
                  </a:lnTo>
                  <a:lnTo>
                    <a:pt x="199" y="150"/>
                  </a:lnTo>
                  <a:lnTo>
                    <a:pt x="199" y="150"/>
                  </a:lnTo>
                  <a:lnTo>
                    <a:pt x="199" y="150"/>
                  </a:lnTo>
                  <a:lnTo>
                    <a:pt x="204" y="150"/>
                  </a:lnTo>
                  <a:lnTo>
                    <a:pt x="204" y="146"/>
                  </a:lnTo>
                  <a:lnTo>
                    <a:pt x="204" y="146"/>
                  </a:lnTo>
                  <a:lnTo>
                    <a:pt x="204" y="146"/>
                  </a:lnTo>
                  <a:lnTo>
                    <a:pt x="204" y="146"/>
                  </a:lnTo>
                  <a:lnTo>
                    <a:pt x="204" y="146"/>
                  </a:lnTo>
                  <a:lnTo>
                    <a:pt x="204" y="146"/>
                  </a:lnTo>
                  <a:lnTo>
                    <a:pt x="204" y="146"/>
                  </a:lnTo>
                  <a:lnTo>
                    <a:pt x="209" y="146"/>
                  </a:lnTo>
                  <a:lnTo>
                    <a:pt x="209" y="146"/>
                  </a:lnTo>
                  <a:lnTo>
                    <a:pt x="209" y="146"/>
                  </a:lnTo>
                  <a:lnTo>
                    <a:pt x="209" y="146"/>
                  </a:lnTo>
                  <a:lnTo>
                    <a:pt x="209" y="146"/>
                  </a:lnTo>
                  <a:lnTo>
                    <a:pt x="209" y="146"/>
                  </a:lnTo>
                  <a:lnTo>
                    <a:pt x="213" y="146"/>
                  </a:lnTo>
                  <a:lnTo>
                    <a:pt x="213" y="141"/>
                  </a:lnTo>
                  <a:lnTo>
                    <a:pt x="213" y="141"/>
                  </a:lnTo>
                  <a:lnTo>
                    <a:pt x="213" y="141"/>
                  </a:lnTo>
                  <a:lnTo>
                    <a:pt x="213" y="146"/>
                  </a:lnTo>
                  <a:lnTo>
                    <a:pt x="213" y="146"/>
                  </a:lnTo>
                  <a:lnTo>
                    <a:pt x="218" y="146"/>
                  </a:lnTo>
                  <a:lnTo>
                    <a:pt x="218" y="146"/>
                  </a:lnTo>
                  <a:lnTo>
                    <a:pt x="218" y="146"/>
                  </a:lnTo>
                  <a:lnTo>
                    <a:pt x="218" y="146"/>
                  </a:lnTo>
                  <a:lnTo>
                    <a:pt x="223" y="146"/>
                  </a:lnTo>
                  <a:lnTo>
                    <a:pt x="223" y="146"/>
                  </a:lnTo>
                  <a:lnTo>
                    <a:pt x="223" y="146"/>
                  </a:lnTo>
                  <a:lnTo>
                    <a:pt x="223" y="150"/>
                  </a:lnTo>
                  <a:lnTo>
                    <a:pt x="223" y="150"/>
                  </a:lnTo>
                  <a:lnTo>
                    <a:pt x="223" y="150"/>
                  </a:lnTo>
                  <a:lnTo>
                    <a:pt x="223" y="150"/>
                  </a:lnTo>
                  <a:lnTo>
                    <a:pt x="228" y="150"/>
                  </a:lnTo>
                  <a:lnTo>
                    <a:pt x="228" y="150"/>
                  </a:lnTo>
                  <a:lnTo>
                    <a:pt x="228" y="150"/>
                  </a:lnTo>
                  <a:lnTo>
                    <a:pt x="228" y="150"/>
                  </a:lnTo>
                  <a:lnTo>
                    <a:pt x="233" y="146"/>
                  </a:lnTo>
                  <a:lnTo>
                    <a:pt x="233" y="146"/>
                  </a:lnTo>
                  <a:lnTo>
                    <a:pt x="233" y="146"/>
                  </a:lnTo>
                  <a:lnTo>
                    <a:pt x="233" y="141"/>
                  </a:lnTo>
                  <a:lnTo>
                    <a:pt x="233" y="141"/>
                  </a:lnTo>
                  <a:lnTo>
                    <a:pt x="238" y="141"/>
                  </a:lnTo>
                  <a:lnTo>
                    <a:pt x="238" y="136"/>
                  </a:lnTo>
                  <a:lnTo>
                    <a:pt x="238" y="136"/>
                  </a:lnTo>
                  <a:lnTo>
                    <a:pt x="233" y="136"/>
                  </a:lnTo>
                  <a:lnTo>
                    <a:pt x="233" y="136"/>
                  </a:lnTo>
                  <a:lnTo>
                    <a:pt x="233" y="136"/>
                  </a:lnTo>
                  <a:lnTo>
                    <a:pt x="233" y="136"/>
                  </a:lnTo>
                  <a:lnTo>
                    <a:pt x="233" y="136"/>
                  </a:lnTo>
                  <a:lnTo>
                    <a:pt x="233" y="131"/>
                  </a:lnTo>
                  <a:lnTo>
                    <a:pt x="238" y="131"/>
                  </a:lnTo>
                  <a:lnTo>
                    <a:pt x="238" y="126"/>
                  </a:lnTo>
                  <a:lnTo>
                    <a:pt x="238" y="126"/>
                  </a:lnTo>
                  <a:lnTo>
                    <a:pt x="242" y="121"/>
                  </a:lnTo>
                  <a:lnTo>
                    <a:pt x="247" y="121"/>
                  </a:lnTo>
                  <a:lnTo>
                    <a:pt x="247" y="121"/>
                  </a:lnTo>
                  <a:lnTo>
                    <a:pt x="252" y="121"/>
                  </a:lnTo>
                  <a:lnTo>
                    <a:pt x="252" y="117"/>
                  </a:lnTo>
                  <a:lnTo>
                    <a:pt x="257" y="121"/>
                  </a:lnTo>
                  <a:lnTo>
                    <a:pt x="257" y="121"/>
                  </a:lnTo>
                  <a:lnTo>
                    <a:pt x="257" y="121"/>
                  </a:lnTo>
                  <a:lnTo>
                    <a:pt x="262" y="121"/>
                  </a:lnTo>
                  <a:lnTo>
                    <a:pt x="262" y="121"/>
                  </a:lnTo>
                  <a:lnTo>
                    <a:pt x="262" y="121"/>
                  </a:lnTo>
                  <a:lnTo>
                    <a:pt x="262" y="121"/>
                  </a:lnTo>
                  <a:lnTo>
                    <a:pt x="262" y="121"/>
                  </a:lnTo>
                  <a:lnTo>
                    <a:pt x="262" y="121"/>
                  </a:lnTo>
                  <a:lnTo>
                    <a:pt x="262" y="117"/>
                  </a:lnTo>
                  <a:lnTo>
                    <a:pt x="262" y="117"/>
                  </a:lnTo>
                  <a:lnTo>
                    <a:pt x="257" y="117"/>
                  </a:lnTo>
                  <a:lnTo>
                    <a:pt x="257" y="112"/>
                  </a:lnTo>
                  <a:lnTo>
                    <a:pt x="257" y="107"/>
                  </a:lnTo>
                  <a:lnTo>
                    <a:pt x="257" y="107"/>
                  </a:lnTo>
                  <a:lnTo>
                    <a:pt x="257" y="107"/>
                  </a:lnTo>
                  <a:lnTo>
                    <a:pt x="257" y="102"/>
                  </a:lnTo>
                  <a:lnTo>
                    <a:pt x="257" y="102"/>
                  </a:lnTo>
                  <a:lnTo>
                    <a:pt x="257" y="102"/>
                  </a:lnTo>
                  <a:lnTo>
                    <a:pt x="257" y="102"/>
                  </a:lnTo>
                  <a:lnTo>
                    <a:pt x="262" y="97"/>
                  </a:lnTo>
                  <a:lnTo>
                    <a:pt x="262" y="97"/>
                  </a:lnTo>
                  <a:lnTo>
                    <a:pt x="262" y="97"/>
                  </a:lnTo>
                  <a:lnTo>
                    <a:pt x="262" y="97"/>
                  </a:lnTo>
                  <a:lnTo>
                    <a:pt x="262" y="97"/>
                  </a:lnTo>
                  <a:lnTo>
                    <a:pt x="267" y="102"/>
                  </a:lnTo>
                  <a:lnTo>
                    <a:pt x="267" y="102"/>
                  </a:lnTo>
                  <a:lnTo>
                    <a:pt x="272" y="102"/>
                  </a:lnTo>
                  <a:lnTo>
                    <a:pt x="272" y="102"/>
                  </a:lnTo>
                  <a:lnTo>
                    <a:pt x="272" y="102"/>
                  </a:lnTo>
                  <a:lnTo>
                    <a:pt x="272" y="102"/>
                  </a:lnTo>
                  <a:lnTo>
                    <a:pt x="276" y="97"/>
                  </a:lnTo>
                  <a:lnTo>
                    <a:pt x="276" y="97"/>
                  </a:lnTo>
                  <a:lnTo>
                    <a:pt x="276" y="97"/>
                  </a:lnTo>
                  <a:lnTo>
                    <a:pt x="281" y="97"/>
                  </a:lnTo>
                  <a:lnTo>
                    <a:pt x="281" y="97"/>
                  </a:lnTo>
                  <a:lnTo>
                    <a:pt x="281" y="97"/>
                  </a:lnTo>
                  <a:lnTo>
                    <a:pt x="281" y="97"/>
                  </a:lnTo>
                  <a:lnTo>
                    <a:pt x="281" y="97"/>
                  </a:lnTo>
                  <a:lnTo>
                    <a:pt x="281" y="92"/>
                  </a:lnTo>
                  <a:lnTo>
                    <a:pt x="281" y="92"/>
                  </a:lnTo>
                  <a:lnTo>
                    <a:pt x="286" y="92"/>
                  </a:lnTo>
                  <a:lnTo>
                    <a:pt x="286" y="92"/>
                  </a:lnTo>
                  <a:lnTo>
                    <a:pt x="286" y="92"/>
                  </a:lnTo>
                  <a:lnTo>
                    <a:pt x="286" y="92"/>
                  </a:lnTo>
                  <a:lnTo>
                    <a:pt x="291" y="92"/>
                  </a:lnTo>
                  <a:lnTo>
                    <a:pt x="291" y="87"/>
                  </a:lnTo>
                  <a:lnTo>
                    <a:pt x="286" y="87"/>
                  </a:lnTo>
                  <a:lnTo>
                    <a:pt x="286" y="87"/>
                  </a:lnTo>
                  <a:lnTo>
                    <a:pt x="291" y="87"/>
                  </a:lnTo>
                  <a:lnTo>
                    <a:pt x="291" y="87"/>
                  </a:lnTo>
                  <a:lnTo>
                    <a:pt x="291" y="87"/>
                  </a:lnTo>
                  <a:lnTo>
                    <a:pt x="291" y="87"/>
                  </a:lnTo>
                  <a:lnTo>
                    <a:pt x="291" y="87"/>
                  </a:lnTo>
                  <a:lnTo>
                    <a:pt x="296" y="87"/>
                  </a:lnTo>
                  <a:lnTo>
                    <a:pt x="296" y="87"/>
                  </a:lnTo>
                  <a:lnTo>
                    <a:pt x="296" y="87"/>
                  </a:lnTo>
                  <a:lnTo>
                    <a:pt x="301" y="87"/>
                  </a:lnTo>
                  <a:lnTo>
                    <a:pt x="301" y="83"/>
                  </a:lnTo>
                  <a:lnTo>
                    <a:pt x="301" y="83"/>
                  </a:lnTo>
                  <a:lnTo>
                    <a:pt x="301" y="83"/>
                  </a:lnTo>
                  <a:lnTo>
                    <a:pt x="301" y="83"/>
                  </a:lnTo>
                  <a:lnTo>
                    <a:pt x="305" y="83"/>
                  </a:lnTo>
                  <a:lnTo>
                    <a:pt x="305" y="87"/>
                  </a:lnTo>
                  <a:lnTo>
                    <a:pt x="305" y="87"/>
                  </a:lnTo>
                  <a:lnTo>
                    <a:pt x="310" y="87"/>
                  </a:lnTo>
                  <a:lnTo>
                    <a:pt x="310" y="87"/>
                  </a:lnTo>
                  <a:lnTo>
                    <a:pt x="310" y="87"/>
                  </a:lnTo>
                  <a:lnTo>
                    <a:pt x="310" y="87"/>
                  </a:lnTo>
                  <a:lnTo>
                    <a:pt x="310" y="83"/>
                  </a:lnTo>
                  <a:lnTo>
                    <a:pt x="310" y="83"/>
                  </a:lnTo>
                  <a:lnTo>
                    <a:pt x="315" y="83"/>
                  </a:lnTo>
                  <a:lnTo>
                    <a:pt x="315" y="83"/>
                  </a:lnTo>
                  <a:lnTo>
                    <a:pt x="315" y="83"/>
                  </a:lnTo>
                  <a:lnTo>
                    <a:pt x="315" y="83"/>
                  </a:lnTo>
                  <a:lnTo>
                    <a:pt x="315" y="83"/>
                  </a:lnTo>
                  <a:lnTo>
                    <a:pt x="315" y="83"/>
                  </a:lnTo>
                  <a:lnTo>
                    <a:pt x="315" y="83"/>
                  </a:lnTo>
                  <a:lnTo>
                    <a:pt x="315" y="83"/>
                  </a:lnTo>
                  <a:lnTo>
                    <a:pt x="315" y="83"/>
                  </a:lnTo>
                  <a:lnTo>
                    <a:pt x="315" y="83"/>
                  </a:lnTo>
                  <a:lnTo>
                    <a:pt x="315" y="78"/>
                  </a:lnTo>
                  <a:lnTo>
                    <a:pt x="315" y="78"/>
                  </a:lnTo>
                  <a:lnTo>
                    <a:pt x="315" y="78"/>
                  </a:lnTo>
                  <a:lnTo>
                    <a:pt x="315" y="78"/>
                  </a:lnTo>
                  <a:lnTo>
                    <a:pt x="315" y="73"/>
                  </a:lnTo>
                  <a:lnTo>
                    <a:pt x="315" y="73"/>
                  </a:lnTo>
                  <a:lnTo>
                    <a:pt x="315" y="73"/>
                  </a:lnTo>
                  <a:lnTo>
                    <a:pt x="320" y="73"/>
                  </a:lnTo>
                  <a:lnTo>
                    <a:pt x="320" y="73"/>
                  </a:lnTo>
                  <a:lnTo>
                    <a:pt x="320" y="73"/>
                  </a:lnTo>
                  <a:lnTo>
                    <a:pt x="320" y="73"/>
                  </a:lnTo>
                  <a:lnTo>
                    <a:pt x="320" y="73"/>
                  </a:lnTo>
                  <a:lnTo>
                    <a:pt x="325" y="68"/>
                  </a:lnTo>
                  <a:lnTo>
                    <a:pt x="325" y="68"/>
                  </a:lnTo>
                  <a:lnTo>
                    <a:pt x="325" y="68"/>
                  </a:lnTo>
                  <a:lnTo>
                    <a:pt x="330" y="68"/>
                  </a:lnTo>
                  <a:lnTo>
                    <a:pt x="330" y="68"/>
                  </a:lnTo>
                  <a:lnTo>
                    <a:pt x="330" y="68"/>
                  </a:lnTo>
                  <a:lnTo>
                    <a:pt x="330" y="68"/>
                  </a:lnTo>
                  <a:lnTo>
                    <a:pt x="330" y="68"/>
                  </a:lnTo>
                  <a:lnTo>
                    <a:pt x="334" y="68"/>
                  </a:lnTo>
                  <a:lnTo>
                    <a:pt x="334" y="68"/>
                  </a:lnTo>
                  <a:lnTo>
                    <a:pt x="334" y="68"/>
                  </a:lnTo>
                  <a:lnTo>
                    <a:pt x="334" y="68"/>
                  </a:lnTo>
                  <a:lnTo>
                    <a:pt x="334" y="68"/>
                  </a:lnTo>
                  <a:lnTo>
                    <a:pt x="339" y="68"/>
                  </a:lnTo>
                  <a:lnTo>
                    <a:pt x="339" y="68"/>
                  </a:lnTo>
                  <a:lnTo>
                    <a:pt x="339" y="73"/>
                  </a:lnTo>
                  <a:lnTo>
                    <a:pt x="344" y="73"/>
                  </a:lnTo>
                  <a:lnTo>
                    <a:pt x="344" y="73"/>
                  </a:lnTo>
                  <a:lnTo>
                    <a:pt x="344" y="73"/>
                  </a:lnTo>
                  <a:lnTo>
                    <a:pt x="344" y="73"/>
                  </a:lnTo>
                  <a:lnTo>
                    <a:pt x="349" y="73"/>
                  </a:lnTo>
                  <a:lnTo>
                    <a:pt x="349" y="73"/>
                  </a:lnTo>
                  <a:lnTo>
                    <a:pt x="354" y="73"/>
                  </a:lnTo>
                  <a:lnTo>
                    <a:pt x="354" y="73"/>
                  </a:lnTo>
                  <a:lnTo>
                    <a:pt x="359" y="73"/>
                  </a:lnTo>
                  <a:lnTo>
                    <a:pt x="359" y="73"/>
                  </a:lnTo>
                  <a:lnTo>
                    <a:pt x="363" y="68"/>
                  </a:lnTo>
                  <a:lnTo>
                    <a:pt x="363" y="68"/>
                  </a:lnTo>
                  <a:lnTo>
                    <a:pt x="363" y="68"/>
                  </a:lnTo>
                  <a:lnTo>
                    <a:pt x="368" y="68"/>
                  </a:lnTo>
                  <a:lnTo>
                    <a:pt x="368" y="63"/>
                  </a:lnTo>
                  <a:lnTo>
                    <a:pt x="368" y="63"/>
                  </a:lnTo>
                  <a:lnTo>
                    <a:pt x="368" y="63"/>
                  </a:lnTo>
                  <a:lnTo>
                    <a:pt x="373" y="63"/>
                  </a:lnTo>
                  <a:lnTo>
                    <a:pt x="373" y="63"/>
                  </a:lnTo>
                  <a:lnTo>
                    <a:pt x="373" y="63"/>
                  </a:lnTo>
                  <a:lnTo>
                    <a:pt x="378" y="63"/>
                  </a:lnTo>
                  <a:lnTo>
                    <a:pt x="378" y="63"/>
                  </a:lnTo>
                  <a:lnTo>
                    <a:pt x="383" y="68"/>
                  </a:lnTo>
                  <a:lnTo>
                    <a:pt x="383" y="68"/>
                  </a:lnTo>
                  <a:lnTo>
                    <a:pt x="383" y="68"/>
                  </a:lnTo>
                  <a:lnTo>
                    <a:pt x="383" y="68"/>
                  </a:lnTo>
                  <a:lnTo>
                    <a:pt x="383" y="73"/>
                  </a:lnTo>
                  <a:lnTo>
                    <a:pt x="383" y="73"/>
                  </a:lnTo>
                  <a:lnTo>
                    <a:pt x="383" y="73"/>
                  </a:lnTo>
                  <a:lnTo>
                    <a:pt x="383" y="73"/>
                  </a:lnTo>
                  <a:lnTo>
                    <a:pt x="388" y="73"/>
                  </a:lnTo>
                  <a:lnTo>
                    <a:pt x="393" y="73"/>
                  </a:lnTo>
                  <a:lnTo>
                    <a:pt x="393" y="73"/>
                  </a:lnTo>
                  <a:lnTo>
                    <a:pt x="393" y="78"/>
                  </a:lnTo>
                  <a:lnTo>
                    <a:pt x="393" y="78"/>
                  </a:lnTo>
                  <a:lnTo>
                    <a:pt x="393" y="78"/>
                  </a:lnTo>
                  <a:lnTo>
                    <a:pt x="393" y="78"/>
                  </a:lnTo>
                  <a:lnTo>
                    <a:pt x="393" y="83"/>
                  </a:lnTo>
                  <a:lnTo>
                    <a:pt x="393" y="83"/>
                  </a:lnTo>
                  <a:lnTo>
                    <a:pt x="388" y="83"/>
                  </a:lnTo>
                  <a:lnTo>
                    <a:pt x="388" y="83"/>
                  </a:lnTo>
                  <a:lnTo>
                    <a:pt x="388" y="83"/>
                  </a:lnTo>
                  <a:lnTo>
                    <a:pt x="388" y="83"/>
                  </a:lnTo>
                  <a:lnTo>
                    <a:pt x="388" y="87"/>
                  </a:lnTo>
                  <a:lnTo>
                    <a:pt x="388" y="87"/>
                  </a:lnTo>
                  <a:lnTo>
                    <a:pt x="388" y="92"/>
                  </a:lnTo>
                  <a:lnTo>
                    <a:pt x="388" y="92"/>
                  </a:lnTo>
                  <a:lnTo>
                    <a:pt x="393" y="92"/>
                  </a:lnTo>
                  <a:lnTo>
                    <a:pt x="397" y="92"/>
                  </a:lnTo>
                  <a:lnTo>
                    <a:pt x="397" y="92"/>
                  </a:lnTo>
                  <a:lnTo>
                    <a:pt x="402" y="92"/>
                  </a:lnTo>
                  <a:lnTo>
                    <a:pt x="402" y="92"/>
                  </a:lnTo>
                  <a:lnTo>
                    <a:pt x="407" y="92"/>
                  </a:lnTo>
                  <a:lnTo>
                    <a:pt x="407" y="92"/>
                  </a:lnTo>
                  <a:lnTo>
                    <a:pt x="412" y="92"/>
                  </a:lnTo>
                  <a:lnTo>
                    <a:pt x="412" y="92"/>
                  </a:lnTo>
                  <a:lnTo>
                    <a:pt x="417" y="92"/>
                  </a:lnTo>
                  <a:lnTo>
                    <a:pt x="417" y="97"/>
                  </a:lnTo>
                  <a:lnTo>
                    <a:pt x="417" y="97"/>
                  </a:lnTo>
                  <a:lnTo>
                    <a:pt x="417" y="97"/>
                  </a:lnTo>
                  <a:lnTo>
                    <a:pt x="417" y="97"/>
                  </a:lnTo>
                  <a:lnTo>
                    <a:pt x="412" y="97"/>
                  </a:lnTo>
                  <a:lnTo>
                    <a:pt x="412" y="97"/>
                  </a:lnTo>
                  <a:lnTo>
                    <a:pt x="412" y="97"/>
                  </a:lnTo>
                  <a:lnTo>
                    <a:pt x="412" y="102"/>
                  </a:lnTo>
                  <a:lnTo>
                    <a:pt x="417" y="102"/>
                  </a:lnTo>
                  <a:lnTo>
                    <a:pt x="417" y="102"/>
                  </a:lnTo>
                  <a:lnTo>
                    <a:pt x="417" y="102"/>
                  </a:lnTo>
                  <a:lnTo>
                    <a:pt x="422" y="102"/>
                  </a:lnTo>
                  <a:lnTo>
                    <a:pt x="422" y="102"/>
                  </a:lnTo>
                  <a:lnTo>
                    <a:pt x="422" y="102"/>
                  </a:lnTo>
                  <a:lnTo>
                    <a:pt x="426" y="102"/>
                  </a:lnTo>
                  <a:lnTo>
                    <a:pt x="426" y="102"/>
                  </a:lnTo>
                  <a:lnTo>
                    <a:pt x="426" y="102"/>
                  </a:lnTo>
                  <a:lnTo>
                    <a:pt x="426" y="97"/>
                  </a:lnTo>
                  <a:lnTo>
                    <a:pt x="431" y="97"/>
                  </a:lnTo>
                  <a:lnTo>
                    <a:pt x="431" y="97"/>
                  </a:lnTo>
                  <a:lnTo>
                    <a:pt x="431" y="97"/>
                  </a:lnTo>
                  <a:lnTo>
                    <a:pt x="431" y="97"/>
                  </a:lnTo>
                  <a:lnTo>
                    <a:pt x="436" y="97"/>
                  </a:lnTo>
                  <a:lnTo>
                    <a:pt x="436" y="97"/>
                  </a:lnTo>
                  <a:lnTo>
                    <a:pt x="441" y="97"/>
                  </a:lnTo>
                  <a:lnTo>
                    <a:pt x="441" y="97"/>
                  </a:lnTo>
                  <a:lnTo>
                    <a:pt x="441" y="92"/>
                  </a:lnTo>
                  <a:lnTo>
                    <a:pt x="441" y="92"/>
                  </a:lnTo>
                  <a:lnTo>
                    <a:pt x="441" y="92"/>
                  </a:lnTo>
                  <a:lnTo>
                    <a:pt x="441" y="92"/>
                  </a:lnTo>
                  <a:lnTo>
                    <a:pt x="436" y="92"/>
                  </a:lnTo>
                  <a:lnTo>
                    <a:pt x="436" y="87"/>
                  </a:lnTo>
                  <a:lnTo>
                    <a:pt x="441" y="87"/>
                  </a:lnTo>
                  <a:lnTo>
                    <a:pt x="436" y="87"/>
                  </a:lnTo>
                  <a:lnTo>
                    <a:pt x="436" y="83"/>
                  </a:lnTo>
                  <a:lnTo>
                    <a:pt x="436" y="83"/>
                  </a:lnTo>
                  <a:lnTo>
                    <a:pt x="436" y="83"/>
                  </a:lnTo>
                  <a:lnTo>
                    <a:pt x="441" y="83"/>
                  </a:lnTo>
                  <a:lnTo>
                    <a:pt x="441" y="83"/>
                  </a:lnTo>
                  <a:lnTo>
                    <a:pt x="441" y="83"/>
                  </a:lnTo>
                  <a:lnTo>
                    <a:pt x="446" y="83"/>
                  </a:lnTo>
                  <a:lnTo>
                    <a:pt x="446" y="83"/>
                  </a:lnTo>
                  <a:lnTo>
                    <a:pt x="446" y="83"/>
                  </a:lnTo>
                  <a:lnTo>
                    <a:pt x="446" y="78"/>
                  </a:lnTo>
                  <a:lnTo>
                    <a:pt x="446" y="78"/>
                  </a:lnTo>
                  <a:lnTo>
                    <a:pt x="446" y="78"/>
                  </a:lnTo>
                  <a:lnTo>
                    <a:pt x="446" y="78"/>
                  </a:lnTo>
                  <a:lnTo>
                    <a:pt x="451" y="78"/>
                  </a:lnTo>
                  <a:lnTo>
                    <a:pt x="451" y="73"/>
                  </a:lnTo>
                  <a:lnTo>
                    <a:pt x="451" y="73"/>
                  </a:lnTo>
                  <a:lnTo>
                    <a:pt x="451" y="73"/>
                  </a:lnTo>
                  <a:lnTo>
                    <a:pt x="451" y="73"/>
                  </a:lnTo>
                  <a:lnTo>
                    <a:pt x="451" y="73"/>
                  </a:lnTo>
                  <a:lnTo>
                    <a:pt x="451" y="73"/>
                  </a:lnTo>
                  <a:lnTo>
                    <a:pt x="451" y="68"/>
                  </a:lnTo>
                  <a:lnTo>
                    <a:pt x="451" y="68"/>
                  </a:lnTo>
                  <a:lnTo>
                    <a:pt x="446" y="68"/>
                  </a:lnTo>
                  <a:lnTo>
                    <a:pt x="446" y="68"/>
                  </a:lnTo>
                  <a:lnTo>
                    <a:pt x="446" y="68"/>
                  </a:lnTo>
                  <a:lnTo>
                    <a:pt x="446" y="68"/>
                  </a:lnTo>
                  <a:lnTo>
                    <a:pt x="446" y="68"/>
                  </a:lnTo>
                  <a:lnTo>
                    <a:pt x="446" y="68"/>
                  </a:lnTo>
                  <a:lnTo>
                    <a:pt x="451" y="68"/>
                  </a:lnTo>
                  <a:lnTo>
                    <a:pt x="451" y="68"/>
                  </a:lnTo>
                  <a:lnTo>
                    <a:pt x="451" y="68"/>
                  </a:lnTo>
                  <a:lnTo>
                    <a:pt x="451" y="63"/>
                  </a:lnTo>
                  <a:lnTo>
                    <a:pt x="451" y="63"/>
                  </a:lnTo>
                  <a:lnTo>
                    <a:pt x="451" y="63"/>
                  </a:lnTo>
                  <a:lnTo>
                    <a:pt x="451" y="63"/>
                  </a:lnTo>
                  <a:lnTo>
                    <a:pt x="451" y="58"/>
                  </a:lnTo>
                  <a:lnTo>
                    <a:pt x="451" y="58"/>
                  </a:lnTo>
                  <a:lnTo>
                    <a:pt x="451" y="58"/>
                  </a:lnTo>
                  <a:lnTo>
                    <a:pt x="451" y="54"/>
                  </a:lnTo>
                  <a:lnTo>
                    <a:pt x="451" y="54"/>
                  </a:lnTo>
                  <a:lnTo>
                    <a:pt x="451" y="54"/>
                  </a:lnTo>
                  <a:lnTo>
                    <a:pt x="451" y="54"/>
                  </a:lnTo>
                  <a:lnTo>
                    <a:pt x="451" y="54"/>
                  </a:lnTo>
                  <a:lnTo>
                    <a:pt x="451" y="54"/>
                  </a:lnTo>
                  <a:lnTo>
                    <a:pt x="451" y="49"/>
                  </a:lnTo>
                  <a:lnTo>
                    <a:pt x="451" y="49"/>
                  </a:lnTo>
                  <a:lnTo>
                    <a:pt x="451" y="49"/>
                  </a:lnTo>
                  <a:lnTo>
                    <a:pt x="451" y="49"/>
                  </a:lnTo>
                  <a:lnTo>
                    <a:pt x="451" y="49"/>
                  </a:lnTo>
                  <a:lnTo>
                    <a:pt x="455" y="54"/>
                  </a:lnTo>
                  <a:lnTo>
                    <a:pt x="455" y="54"/>
                  </a:lnTo>
                  <a:lnTo>
                    <a:pt x="455" y="54"/>
                  </a:lnTo>
                  <a:lnTo>
                    <a:pt x="455" y="54"/>
                  </a:lnTo>
                  <a:lnTo>
                    <a:pt x="460" y="54"/>
                  </a:lnTo>
                  <a:lnTo>
                    <a:pt x="460" y="54"/>
                  </a:lnTo>
                  <a:lnTo>
                    <a:pt x="460" y="54"/>
                  </a:lnTo>
                  <a:lnTo>
                    <a:pt x="460" y="49"/>
                  </a:lnTo>
                  <a:lnTo>
                    <a:pt x="460" y="49"/>
                  </a:lnTo>
                  <a:lnTo>
                    <a:pt x="460" y="49"/>
                  </a:lnTo>
                  <a:lnTo>
                    <a:pt x="460" y="49"/>
                  </a:lnTo>
                  <a:lnTo>
                    <a:pt x="460" y="49"/>
                  </a:lnTo>
                  <a:lnTo>
                    <a:pt x="460" y="49"/>
                  </a:lnTo>
                  <a:lnTo>
                    <a:pt x="460" y="49"/>
                  </a:lnTo>
                  <a:lnTo>
                    <a:pt x="465" y="49"/>
                  </a:lnTo>
                  <a:lnTo>
                    <a:pt x="465" y="49"/>
                  </a:lnTo>
                  <a:lnTo>
                    <a:pt x="465" y="49"/>
                  </a:lnTo>
                  <a:lnTo>
                    <a:pt x="465" y="49"/>
                  </a:lnTo>
                  <a:lnTo>
                    <a:pt x="465" y="49"/>
                  </a:lnTo>
                  <a:lnTo>
                    <a:pt x="465" y="49"/>
                  </a:lnTo>
                  <a:lnTo>
                    <a:pt x="465" y="49"/>
                  </a:lnTo>
                  <a:lnTo>
                    <a:pt x="470" y="49"/>
                  </a:lnTo>
                  <a:lnTo>
                    <a:pt x="470" y="49"/>
                  </a:lnTo>
                  <a:lnTo>
                    <a:pt x="470" y="49"/>
                  </a:lnTo>
                  <a:lnTo>
                    <a:pt x="470" y="49"/>
                  </a:lnTo>
                  <a:lnTo>
                    <a:pt x="470" y="49"/>
                  </a:lnTo>
                  <a:lnTo>
                    <a:pt x="475" y="49"/>
                  </a:lnTo>
                  <a:lnTo>
                    <a:pt x="475" y="49"/>
                  </a:lnTo>
                  <a:lnTo>
                    <a:pt x="475" y="49"/>
                  </a:lnTo>
                  <a:lnTo>
                    <a:pt x="480" y="49"/>
                  </a:lnTo>
                  <a:lnTo>
                    <a:pt x="480" y="54"/>
                  </a:lnTo>
                  <a:lnTo>
                    <a:pt x="480" y="54"/>
                  </a:lnTo>
                  <a:lnTo>
                    <a:pt x="480" y="54"/>
                  </a:lnTo>
                  <a:lnTo>
                    <a:pt x="480" y="54"/>
                  </a:lnTo>
                  <a:lnTo>
                    <a:pt x="480" y="58"/>
                  </a:lnTo>
                  <a:lnTo>
                    <a:pt x="480" y="58"/>
                  </a:lnTo>
                  <a:lnTo>
                    <a:pt x="480" y="58"/>
                  </a:lnTo>
                  <a:lnTo>
                    <a:pt x="480" y="58"/>
                  </a:lnTo>
                  <a:lnTo>
                    <a:pt x="480" y="63"/>
                  </a:lnTo>
                  <a:lnTo>
                    <a:pt x="480" y="63"/>
                  </a:lnTo>
                  <a:lnTo>
                    <a:pt x="480" y="63"/>
                  </a:lnTo>
                  <a:lnTo>
                    <a:pt x="480" y="63"/>
                  </a:lnTo>
                  <a:lnTo>
                    <a:pt x="484" y="63"/>
                  </a:lnTo>
                  <a:lnTo>
                    <a:pt x="484" y="63"/>
                  </a:lnTo>
                  <a:lnTo>
                    <a:pt x="484" y="63"/>
                  </a:lnTo>
                  <a:lnTo>
                    <a:pt x="484" y="63"/>
                  </a:lnTo>
                  <a:lnTo>
                    <a:pt x="484" y="68"/>
                  </a:lnTo>
                  <a:lnTo>
                    <a:pt x="484" y="68"/>
                  </a:lnTo>
                  <a:lnTo>
                    <a:pt x="484" y="68"/>
                  </a:lnTo>
                  <a:lnTo>
                    <a:pt x="484" y="68"/>
                  </a:lnTo>
                  <a:lnTo>
                    <a:pt x="484" y="68"/>
                  </a:lnTo>
                  <a:lnTo>
                    <a:pt x="489" y="68"/>
                  </a:lnTo>
                  <a:lnTo>
                    <a:pt x="489" y="68"/>
                  </a:lnTo>
                  <a:lnTo>
                    <a:pt x="489" y="63"/>
                  </a:lnTo>
                  <a:lnTo>
                    <a:pt x="484" y="63"/>
                  </a:lnTo>
                  <a:lnTo>
                    <a:pt x="484" y="63"/>
                  </a:lnTo>
                  <a:lnTo>
                    <a:pt x="484" y="63"/>
                  </a:lnTo>
                  <a:lnTo>
                    <a:pt x="484" y="63"/>
                  </a:lnTo>
                  <a:lnTo>
                    <a:pt x="489" y="63"/>
                  </a:lnTo>
                  <a:lnTo>
                    <a:pt x="489" y="63"/>
                  </a:lnTo>
                  <a:lnTo>
                    <a:pt x="489" y="63"/>
                  </a:lnTo>
                  <a:lnTo>
                    <a:pt x="489" y="63"/>
                  </a:lnTo>
                  <a:lnTo>
                    <a:pt x="489" y="63"/>
                  </a:lnTo>
                  <a:lnTo>
                    <a:pt x="489" y="63"/>
                  </a:lnTo>
                  <a:lnTo>
                    <a:pt x="494" y="63"/>
                  </a:lnTo>
                  <a:lnTo>
                    <a:pt x="494" y="63"/>
                  </a:lnTo>
                  <a:lnTo>
                    <a:pt x="494" y="63"/>
                  </a:lnTo>
                  <a:lnTo>
                    <a:pt x="494" y="63"/>
                  </a:lnTo>
                  <a:lnTo>
                    <a:pt x="494" y="58"/>
                  </a:lnTo>
                  <a:lnTo>
                    <a:pt x="494" y="58"/>
                  </a:lnTo>
                  <a:lnTo>
                    <a:pt x="494" y="58"/>
                  </a:lnTo>
                  <a:lnTo>
                    <a:pt x="494" y="58"/>
                  </a:lnTo>
                  <a:lnTo>
                    <a:pt x="494" y="58"/>
                  </a:lnTo>
                  <a:lnTo>
                    <a:pt x="494" y="58"/>
                  </a:lnTo>
                  <a:lnTo>
                    <a:pt x="494" y="63"/>
                  </a:lnTo>
                  <a:lnTo>
                    <a:pt x="499" y="63"/>
                  </a:lnTo>
                  <a:lnTo>
                    <a:pt x="499" y="63"/>
                  </a:lnTo>
                  <a:lnTo>
                    <a:pt x="499" y="63"/>
                  </a:lnTo>
                  <a:lnTo>
                    <a:pt x="499" y="63"/>
                  </a:lnTo>
                  <a:lnTo>
                    <a:pt x="499" y="58"/>
                  </a:lnTo>
                  <a:lnTo>
                    <a:pt x="499" y="58"/>
                  </a:lnTo>
                  <a:lnTo>
                    <a:pt x="499" y="58"/>
                  </a:lnTo>
                  <a:lnTo>
                    <a:pt x="499" y="58"/>
                  </a:lnTo>
                  <a:lnTo>
                    <a:pt x="499" y="58"/>
                  </a:lnTo>
                  <a:lnTo>
                    <a:pt x="499" y="54"/>
                  </a:lnTo>
                  <a:lnTo>
                    <a:pt x="499" y="54"/>
                  </a:lnTo>
                  <a:lnTo>
                    <a:pt x="504" y="54"/>
                  </a:lnTo>
                  <a:lnTo>
                    <a:pt x="504" y="54"/>
                  </a:lnTo>
                  <a:lnTo>
                    <a:pt x="504" y="54"/>
                  </a:lnTo>
                  <a:lnTo>
                    <a:pt x="504" y="54"/>
                  </a:lnTo>
                  <a:lnTo>
                    <a:pt x="509" y="54"/>
                  </a:lnTo>
                  <a:lnTo>
                    <a:pt x="509" y="54"/>
                  </a:lnTo>
                  <a:lnTo>
                    <a:pt x="509" y="54"/>
                  </a:lnTo>
                  <a:lnTo>
                    <a:pt x="509" y="54"/>
                  </a:lnTo>
                  <a:lnTo>
                    <a:pt x="509" y="54"/>
                  </a:lnTo>
                  <a:lnTo>
                    <a:pt x="509" y="54"/>
                  </a:lnTo>
                  <a:lnTo>
                    <a:pt x="509" y="49"/>
                  </a:lnTo>
                  <a:lnTo>
                    <a:pt x="509" y="49"/>
                  </a:lnTo>
                  <a:lnTo>
                    <a:pt x="509" y="49"/>
                  </a:lnTo>
                  <a:lnTo>
                    <a:pt x="509" y="49"/>
                  </a:lnTo>
                  <a:lnTo>
                    <a:pt x="509" y="49"/>
                  </a:lnTo>
                  <a:lnTo>
                    <a:pt x="509" y="49"/>
                  </a:lnTo>
                  <a:lnTo>
                    <a:pt x="509" y="49"/>
                  </a:lnTo>
                  <a:lnTo>
                    <a:pt x="509" y="49"/>
                  </a:lnTo>
                  <a:lnTo>
                    <a:pt x="509" y="44"/>
                  </a:lnTo>
                  <a:lnTo>
                    <a:pt x="509" y="44"/>
                  </a:lnTo>
                  <a:lnTo>
                    <a:pt x="509" y="44"/>
                  </a:lnTo>
                  <a:lnTo>
                    <a:pt x="509" y="44"/>
                  </a:lnTo>
                  <a:lnTo>
                    <a:pt x="509" y="44"/>
                  </a:lnTo>
                  <a:lnTo>
                    <a:pt x="509" y="39"/>
                  </a:lnTo>
                  <a:lnTo>
                    <a:pt x="509" y="39"/>
                  </a:lnTo>
                  <a:lnTo>
                    <a:pt x="514" y="39"/>
                  </a:lnTo>
                  <a:lnTo>
                    <a:pt x="514" y="39"/>
                  </a:lnTo>
                  <a:lnTo>
                    <a:pt x="514" y="39"/>
                  </a:lnTo>
                  <a:lnTo>
                    <a:pt x="514" y="39"/>
                  </a:lnTo>
                  <a:lnTo>
                    <a:pt x="514" y="39"/>
                  </a:lnTo>
                  <a:lnTo>
                    <a:pt x="514" y="39"/>
                  </a:lnTo>
                  <a:lnTo>
                    <a:pt x="514" y="39"/>
                  </a:lnTo>
                  <a:lnTo>
                    <a:pt x="514" y="39"/>
                  </a:lnTo>
                  <a:lnTo>
                    <a:pt x="514" y="34"/>
                  </a:lnTo>
                  <a:lnTo>
                    <a:pt x="518" y="34"/>
                  </a:lnTo>
                  <a:lnTo>
                    <a:pt x="518" y="34"/>
                  </a:lnTo>
                  <a:lnTo>
                    <a:pt x="518" y="34"/>
                  </a:lnTo>
                  <a:lnTo>
                    <a:pt x="518" y="34"/>
                  </a:lnTo>
                  <a:lnTo>
                    <a:pt x="518" y="34"/>
                  </a:lnTo>
                  <a:lnTo>
                    <a:pt x="518" y="29"/>
                  </a:lnTo>
                  <a:lnTo>
                    <a:pt x="518" y="29"/>
                  </a:lnTo>
                  <a:lnTo>
                    <a:pt x="518" y="29"/>
                  </a:lnTo>
                  <a:lnTo>
                    <a:pt x="518" y="29"/>
                  </a:lnTo>
                  <a:lnTo>
                    <a:pt x="523" y="29"/>
                  </a:lnTo>
                  <a:lnTo>
                    <a:pt x="523" y="29"/>
                  </a:lnTo>
                  <a:lnTo>
                    <a:pt x="523" y="29"/>
                  </a:lnTo>
                  <a:lnTo>
                    <a:pt x="523" y="29"/>
                  </a:lnTo>
                  <a:lnTo>
                    <a:pt x="523" y="29"/>
                  </a:lnTo>
                  <a:lnTo>
                    <a:pt x="523" y="29"/>
                  </a:lnTo>
                  <a:lnTo>
                    <a:pt x="523" y="29"/>
                  </a:lnTo>
                  <a:lnTo>
                    <a:pt x="523" y="29"/>
                  </a:lnTo>
                  <a:lnTo>
                    <a:pt x="528" y="29"/>
                  </a:lnTo>
                  <a:lnTo>
                    <a:pt x="528" y="29"/>
                  </a:lnTo>
                  <a:lnTo>
                    <a:pt x="528" y="29"/>
                  </a:lnTo>
                  <a:lnTo>
                    <a:pt x="528" y="29"/>
                  </a:lnTo>
                  <a:lnTo>
                    <a:pt x="533" y="25"/>
                  </a:lnTo>
                  <a:lnTo>
                    <a:pt x="533" y="25"/>
                  </a:lnTo>
                  <a:lnTo>
                    <a:pt x="533" y="25"/>
                  </a:lnTo>
                  <a:lnTo>
                    <a:pt x="533" y="20"/>
                  </a:lnTo>
                  <a:lnTo>
                    <a:pt x="533" y="20"/>
                  </a:lnTo>
                  <a:lnTo>
                    <a:pt x="533" y="20"/>
                  </a:lnTo>
                  <a:lnTo>
                    <a:pt x="533" y="20"/>
                  </a:lnTo>
                  <a:lnTo>
                    <a:pt x="538" y="20"/>
                  </a:lnTo>
                  <a:lnTo>
                    <a:pt x="538" y="20"/>
                  </a:lnTo>
                  <a:lnTo>
                    <a:pt x="538" y="20"/>
                  </a:lnTo>
                  <a:lnTo>
                    <a:pt x="538" y="20"/>
                  </a:lnTo>
                  <a:lnTo>
                    <a:pt x="538" y="20"/>
                  </a:lnTo>
                  <a:lnTo>
                    <a:pt x="538" y="20"/>
                  </a:lnTo>
                  <a:lnTo>
                    <a:pt x="543" y="20"/>
                  </a:lnTo>
                  <a:lnTo>
                    <a:pt x="543" y="20"/>
                  </a:lnTo>
                  <a:lnTo>
                    <a:pt x="543" y="20"/>
                  </a:lnTo>
                  <a:lnTo>
                    <a:pt x="543" y="25"/>
                  </a:lnTo>
                  <a:lnTo>
                    <a:pt x="538" y="25"/>
                  </a:lnTo>
                  <a:lnTo>
                    <a:pt x="538" y="25"/>
                  </a:lnTo>
                  <a:lnTo>
                    <a:pt x="538" y="29"/>
                  </a:lnTo>
                  <a:lnTo>
                    <a:pt x="538" y="29"/>
                  </a:lnTo>
                  <a:lnTo>
                    <a:pt x="543" y="29"/>
                  </a:lnTo>
                  <a:lnTo>
                    <a:pt x="547" y="29"/>
                  </a:lnTo>
                  <a:lnTo>
                    <a:pt x="552" y="34"/>
                  </a:lnTo>
                  <a:lnTo>
                    <a:pt x="552" y="29"/>
                  </a:lnTo>
                  <a:lnTo>
                    <a:pt x="552" y="29"/>
                  </a:lnTo>
                  <a:lnTo>
                    <a:pt x="557" y="25"/>
                  </a:lnTo>
                  <a:lnTo>
                    <a:pt x="557" y="25"/>
                  </a:lnTo>
                  <a:lnTo>
                    <a:pt x="557" y="20"/>
                  </a:lnTo>
                  <a:lnTo>
                    <a:pt x="557" y="15"/>
                  </a:lnTo>
                  <a:lnTo>
                    <a:pt x="557" y="15"/>
                  </a:lnTo>
                  <a:lnTo>
                    <a:pt x="562" y="15"/>
                  </a:lnTo>
                  <a:lnTo>
                    <a:pt x="562" y="15"/>
                  </a:lnTo>
                  <a:lnTo>
                    <a:pt x="562" y="15"/>
                  </a:lnTo>
                  <a:lnTo>
                    <a:pt x="562" y="15"/>
                  </a:lnTo>
                  <a:lnTo>
                    <a:pt x="562" y="15"/>
                  </a:lnTo>
                  <a:lnTo>
                    <a:pt x="567" y="15"/>
                  </a:lnTo>
                  <a:lnTo>
                    <a:pt x="567" y="20"/>
                  </a:lnTo>
                  <a:lnTo>
                    <a:pt x="567" y="20"/>
                  </a:lnTo>
                  <a:lnTo>
                    <a:pt x="567" y="20"/>
                  </a:lnTo>
                  <a:lnTo>
                    <a:pt x="567" y="20"/>
                  </a:lnTo>
                  <a:lnTo>
                    <a:pt x="572" y="20"/>
                  </a:lnTo>
                  <a:lnTo>
                    <a:pt x="572" y="20"/>
                  </a:lnTo>
                  <a:lnTo>
                    <a:pt x="576" y="20"/>
                  </a:lnTo>
                  <a:lnTo>
                    <a:pt x="576" y="20"/>
                  </a:lnTo>
                  <a:lnTo>
                    <a:pt x="576" y="20"/>
                  </a:lnTo>
                  <a:lnTo>
                    <a:pt x="581" y="20"/>
                  </a:lnTo>
                  <a:lnTo>
                    <a:pt x="581" y="20"/>
                  </a:lnTo>
                  <a:lnTo>
                    <a:pt x="581" y="20"/>
                  </a:lnTo>
                  <a:lnTo>
                    <a:pt x="581" y="20"/>
                  </a:lnTo>
                  <a:lnTo>
                    <a:pt x="586" y="20"/>
                  </a:lnTo>
                  <a:lnTo>
                    <a:pt x="586" y="20"/>
                  </a:lnTo>
                  <a:lnTo>
                    <a:pt x="586" y="15"/>
                  </a:lnTo>
                  <a:lnTo>
                    <a:pt x="586" y="15"/>
                  </a:lnTo>
                  <a:lnTo>
                    <a:pt x="586" y="15"/>
                  </a:lnTo>
                  <a:lnTo>
                    <a:pt x="586" y="15"/>
                  </a:lnTo>
                  <a:lnTo>
                    <a:pt x="586" y="15"/>
                  </a:lnTo>
                  <a:lnTo>
                    <a:pt x="591" y="15"/>
                  </a:lnTo>
                  <a:lnTo>
                    <a:pt x="591" y="20"/>
                  </a:lnTo>
                  <a:lnTo>
                    <a:pt x="591" y="20"/>
                  </a:lnTo>
                  <a:lnTo>
                    <a:pt x="591" y="20"/>
                  </a:lnTo>
                  <a:lnTo>
                    <a:pt x="591" y="20"/>
                  </a:lnTo>
                  <a:lnTo>
                    <a:pt x="591" y="15"/>
                  </a:lnTo>
                  <a:lnTo>
                    <a:pt x="596" y="15"/>
                  </a:lnTo>
                  <a:lnTo>
                    <a:pt x="596" y="15"/>
                  </a:lnTo>
                  <a:lnTo>
                    <a:pt x="596" y="10"/>
                  </a:lnTo>
                  <a:lnTo>
                    <a:pt x="596" y="10"/>
                  </a:lnTo>
                  <a:lnTo>
                    <a:pt x="596" y="10"/>
                  </a:lnTo>
                  <a:lnTo>
                    <a:pt x="596" y="10"/>
                  </a:lnTo>
                  <a:lnTo>
                    <a:pt x="601" y="10"/>
                  </a:lnTo>
                  <a:lnTo>
                    <a:pt x="601" y="10"/>
                  </a:lnTo>
                  <a:lnTo>
                    <a:pt x="601" y="10"/>
                  </a:lnTo>
                  <a:lnTo>
                    <a:pt x="601" y="5"/>
                  </a:lnTo>
                  <a:lnTo>
                    <a:pt x="601" y="5"/>
                  </a:lnTo>
                  <a:lnTo>
                    <a:pt x="601" y="5"/>
                  </a:lnTo>
                  <a:lnTo>
                    <a:pt x="596" y="5"/>
                  </a:lnTo>
                  <a:lnTo>
                    <a:pt x="596" y="5"/>
                  </a:lnTo>
                  <a:lnTo>
                    <a:pt x="596" y="5"/>
                  </a:lnTo>
                  <a:lnTo>
                    <a:pt x="596" y="5"/>
                  </a:lnTo>
                  <a:lnTo>
                    <a:pt x="596" y="5"/>
                  </a:lnTo>
                  <a:lnTo>
                    <a:pt x="596" y="5"/>
                  </a:lnTo>
                  <a:lnTo>
                    <a:pt x="596" y="5"/>
                  </a:lnTo>
                  <a:lnTo>
                    <a:pt x="596" y="0"/>
                  </a:lnTo>
                  <a:lnTo>
                    <a:pt x="596" y="0"/>
                  </a:lnTo>
                  <a:lnTo>
                    <a:pt x="601" y="0"/>
                  </a:lnTo>
                  <a:lnTo>
                    <a:pt x="601" y="0"/>
                  </a:lnTo>
                  <a:lnTo>
                    <a:pt x="606" y="0"/>
                  </a:lnTo>
                  <a:lnTo>
                    <a:pt x="606" y="0"/>
                  </a:lnTo>
                  <a:lnTo>
                    <a:pt x="606" y="0"/>
                  </a:lnTo>
                  <a:lnTo>
                    <a:pt x="606" y="0"/>
                  </a:lnTo>
                  <a:lnTo>
                    <a:pt x="606" y="0"/>
                  </a:lnTo>
                  <a:lnTo>
                    <a:pt x="606" y="0"/>
                  </a:lnTo>
                  <a:lnTo>
                    <a:pt x="610" y="0"/>
                  </a:lnTo>
                  <a:lnTo>
                    <a:pt x="610" y="0"/>
                  </a:lnTo>
                  <a:lnTo>
                    <a:pt x="615" y="0"/>
                  </a:lnTo>
                  <a:lnTo>
                    <a:pt x="615" y="0"/>
                  </a:lnTo>
                  <a:lnTo>
                    <a:pt x="620" y="0"/>
                  </a:lnTo>
                  <a:lnTo>
                    <a:pt x="620" y="0"/>
                  </a:lnTo>
                  <a:lnTo>
                    <a:pt x="620" y="0"/>
                  </a:lnTo>
                  <a:lnTo>
                    <a:pt x="620" y="0"/>
                  </a:lnTo>
                  <a:lnTo>
                    <a:pt x="620" y="5"/>
                  </a:lnTo>
                  <a:lnTo>
                    <a:pt x="625" y="5"/>
                  </a:lnTo>
                  <a:lnTo>
                    <a:pt x="625" y="5"/>
                  </a:lnTo>
                  <a:lnTo>
                    <a:pt x="620" y="10"/>
                  </a:lnTo>
                  <a:lnTo>
                    <a:pt x="620" y="10"/>
                  </a:lnTo>
                  <a:lnTo>
                    <a:pt x="615" y="15"/>
                  </a:lnTo>
                  <a:lnTo>
                    <a:pt x="615" y="20"/>
                  </a:lnTo>
                  <a:lnTo>
                    <a:pt x="615" y="25"/>
                  </a:lnTo>
                  <a:lnTo>
                    <a:pt x="615" y="25"/>
                  </a:lnTo>
                  <a:lnTo>
                    <a:pt x="615" y="25"/>
                  </a:lnTo>
                  <a:lnTo>
                    <a:pt x="615" y="25"/>
                  </a:lnTo>
                  <a:lnTo>
                    <a:pt x="615" y="25"/>
                  </a:lnTo>
                  <a:lnTo>
                    <a:pt x="620" y="25"/>
                  </a:lnTo>
                  <a:lnTo>
                    <a:pt x="625" y="25"/>
                  </a:lnTo>
                  <a:lnTo>
                    <a:pt x="625" y="25"/>
                  </a:lnTo>
                  <a:lnTo>
                    <a:pt x="625" y="25"/>
                  </a:lnTo>
                  <a:lnTo>
                    <a:pt x="630" y="25"/>
                  </a:lnTo>
                  <a:lnTo>
                    <a:pt x="630" y="25"/>
                  </a:lnTo>
                  <a:lnTo>
                    <a:pt x="639" y="25"/>
                  </a:lnTo>
                  <a:lnTo>
                    <a:pt x="649" y="25"/>
                  </a:lnTo>
                  <a:lnTo>
                    <a:pt x="649" y="25"/>
                  </a:lnTo>
                  <a:lnTo>
                    <a:pt x="649" y="25"/>
                  </a:lnTo>
                  <a:lnTo>
                    <a:pt x="649" y="25"/>
                  </a:lnTo>
                  <a:lnTo>
                    <a:pt x="649" y="29"/>
                  </a:lnTo>
                  <a:lnTo>
                    <a:pt x="654" y="29"/>
                  </a:lnTo>
                  <a:lnTo>
                    <a:pt x="654" y="34"/>
                  </a:lnTo>
                  <a:lnTo>
                    <a:pt x="659" y="39"/>
                  </a:lnTo>
                  <a:lnTo>
                    <a:pt x="659" y="39"/>
                  </a:lnTo>
                  <a:lnTo>
                    <a:pt x="664" y="39"/>
                  </a:lnTo>
                  <a:lnTo>
                    <a:pt x="664" y="39"/>
                  </a:lnTo>
                  <a:lnTo>
                    <a:pt x="668" y="39"/>
                  </a:lnTo>
                  <a:lnTo>
                    <a:pt x="673" y="39"/>
                  </a:lnTo>
                  <a:lnTo>
                    <a:pt x="678" y="39"/>
                  </a:lnTo>
                  <a:lnTo>
                    <a:pt x="678" y="39"/>
                  </a:lnTo>
                  <a:lnTo>
                    <a:pt x="678" y="39"/>
                  </a:lnTo>
                  <a:lnTo>
                    <a:pt x="683" y="39"/>
                  </a:lnTo>
                  <a:lnTo>
                    <a:pt x="683" y="39"/>
                  </a:lnTo>
                  <a:lnTo>
                    <a:pt x="688" y="39"/>
                  </a:lnTo>
                  <a:lnTo>
                    <a:pt x="688" y="39"/>
                  </a:lnTo>
                  <a:lnTo>
                    <a:pt x="688" y="39"/>
                  </a:lnTo>
                  <a:lnTo>
                    <a:pt x="688" y="39"/>
                  </a:lnTo>
                  <a:lnTo>
                    <a:pt x="688" y="39"/>
                  </a:lnTo>
                  <a:lnTo>
                    <a:pt x="693" y="39"/>
                  </a:lnTo>
                  <a:lnTo>
                    <a:pt x="693" y="39"/>
                  </a:lnTo>
                  <a:lnTo>
                    <a:pt x="693" y="44"/>
                  </a:lnTo>
                  <a:lnTo>
                    <a:pt x="693" y="44"/>
                  </a:lnTo>
                  <a:lnTo>
                    <a:pt x="688" y="44"/>
                  </a:lnTo>
                  <a:lnTo>
                    <a:pt x="688" y="44"/>
                  </a:lnTo>
                  <a:lnTo>
                    <a:pt x="693" y="44"/>
                  </a:lnTo>
                  <a:lnTo>
                    <a:pt x="693" y="49"/>
                  </a:lnTo>
                  <a:lnTo>
                    <a:pt x="693" y="49"/>
                  </a:lnTo>
                  <a:lnTo>
                    <a:pt x="693" y="49"/>
                  </a:lnTo>
                  <a:lnTo>
                    <a:pt x="693" y="49"/>
                  </a:lnTo>
                  <a:lnTo>
                    <a:pt x="693" y="49"/>
                  </a:lnTo>
                  <a:lnTo>
                    <a:pt x="693" y="49"/>
                  </a:lnTo>
                  <a:lnTo>
                    <a:pt x="693" y="49"/>
                  </a:lnTo>
                  <a:lnTo>
                    <a:pt x="688" y="49"/>
                  </a:lnTo>
                  <a:lnTo>
                    <a:pt x="688" y="49"/>
                  </a:lnTo>
                  <a:lnTo>
                    <a:pt x="688" y="49"/>
                  </a:lnTo>
                  <a:lnTo>
                    <a:pt x="688" y="49"/>
                  </a:lnTo>
                  <a:lnTo>
                    <a:pt x="688" y="54"/>
                  </a:lnTo>
                  <a:lnTo>
                    <a:pt x="683" y="54"/>
                  </a:lnTo>
                  <a:lnTo>
                    <a:pt x="683" y="54"/>
                  </a:lnTo>
                  <a:lnTo>
                    <a:pt x="683" y="54"/>
                  </a:lnTo>
                  <a:lnTo>
                    <a:pt x="683" y="54"/>
                  </a:lnTo>
                  <a:lnTo>
                    <a:pt x="683" y="54"/>
                  </a:lnTo>
                  <a:lnTo>
                    <a:pt x="678" y="54"/>
                  </a:lnTo>
                  <a:lnTo>
                    <a:pt x="678" y="54"/>
                  </a:lnTo>
                  <a:lnTo>
                    <a:pt x="678" y="54"/>
                  </a:lnTo>
                  <a:lnTo>
                    <a:pt x="678" y="54"/>
                  </a:lnTo>
                  <a:lnTo>
                    <a:pt x="678" y="54"/>
                  </a:lnTo>
                  <a:lnTo>
                    <a:pt x="673" y="54"/>
                  </a:lnTo>
                  <a:lnTo>
                    <a:pt x="673" y="54"/>
                  </a:lnTo>
                  <a:lnTo>
                    <a:pt x="673" y="54"/>
                  </a:lnTo>
                  <a:lnTo>
                    <a:pt x="673" y="58"/>
                  </a:lnTo>
                  <a:lnTo>
                    <a:pt x="673" y="58"/>
                  </a:lnTo>
                  <a:lnTo>
                    <a:pt x="673" y="63"/>
                  </a:lnTo>
                  <a:lnTo>
                    <a:pt x="668" y="63"/>
                  </a:lnTo>
                  <a:lnTo>
                    <a:pt x="668" y="68"/>
                  </a:lnTo>
                  <a:lnTo>
                    <a:pt x="668" y="68"/>
                  </a:lnTo>
                  <a:lnTo>
                    <a:pt x="668" y="68"/>
                  </a:lnTo>
                  <a:lnTo>
                    <a:pt x="668" y="68"/>
                  </a:lnTo>
                  <a:lnTo>
                    <a:pt x="668" y="73"/>
                  </a:lnTo>
                  <a:lnTo>
                    <a:pt x="668" y="73"/>
                  </a:lnTo>
                  <a:lnTo>
                    <a:pt x="668" y="73"/>
                  </a:lnTo>
                  <a:lnTo>
                    <a:pt x="673" y="73"/>
                  </a:lnTo>
                  <a:lnTo>
                    <a:pt x="673" y="73"/>
                  </a:lnTo>
                  <a:lnTo>
                    <a:pt x="673" y="78"/>
                  </a:lnTo>
                  <a:lnTo>
                    <a:pt x="673" y="78"/>
                  </a:lnTo>
                  <a:lnTo>
                    <a:pt x="673" y="83"/>
                  </a:lnTo>
                  <a:lnTo>
                    <a:pt x="668" y="87"/>
                  </a:lnTo>
                  <a:lnTo>
                    <a:pt x="668" y="87"/>
                  </a:lnTo>
                  <a:lnTo>
                    <a:pt x="668" y="92"/>
                  </a:lnTo>
                  <a:lnTo>
                    <a:pt x="668" y="92"/>
                  </a:lnTo>
                  <a:lnTo>
                    <a:pt x="668" y="92"/>
                  </a:lnTo>
                  <a:lnTo>
                    <a:pt x="668" y="92"/>
                  </a:lnTo>
                  <a:lnTo>
                    <a:pt x="668" y="92"/>
                  </a:lnTo>
                  <a:lnTo>
                    <a:pt x="664" y="97"/>
                  </a:lnTo>
                  <a:lnTo>
                    <a:pt x="664" y="97"/>
                  </a:lnTo>
                  <a:lnTo>
                    <a:pt x="664" y="97"/>
                  </a:lnTo>
                  <a:lnTo>
                    <a:pt x="664" y="97"/>
                  </a:lnTo>
                  <a:lnTo>
                    <a:pt x="664" y="102"/>
                  </a:lnTo>
                  <a:lnTo>
                    <a:pt x="664" y="102"/>
                  </a:lnTo>
                  <a:lnTo>
                    <a:pt x="664" y="107"/>
                  </a:lnTo>
                  <a:lnTo>
                    <a:pt x="664" y="112"/>
                  </a:lnTo>
                  <a:lnTo>
                    <a:pt x="664" y="112"/>
                  </a:lnTo>
                  <a:lnTo>
                    <a:pt x="664" y="117"/>
                  </a:lnTo>
                  <a:lnTo>
                    <a:pt x="664" y="121"/>
                  </a:lnTo>
                  <a:lnTo>
                    <a:pt x="664" y="126"/>
                  </a:lnTo>
                  <a:lnTo>
                    <a:pt x="659" y="126"/>
                  </a:lnTo>
                  <a:lnTo>
                    <a:pt x="659" y="131"/>
                  </a:lnTo>
                  <a:lnTo>
                    <a:pt x="659" y="131"/>
                  </a:lnTo>
                  <a:lnTo>
                    <a:pt x="659" y="136"/>
                  </a:lnTo>
                  <a:lnTo>
                    <a:pt x="659" y="136"/>
                  </a:lnTo>
                  <a:lnTo>
                    <a:pt x="659" y="136"/>
                  </a:lnTo>
                  <a:lnTo>
                    <a:pt x="654" y="136"/>
                  </a:lnTo>
                  <a:lnTo>
                    <a:pt x="654" y="136"/>
                  </a:lnTo>
                  <a:lnTo>
                    <a:pt x="654" y="141"/>
                  </a:lnTo>
                  <a:lnTo>
                    <a:pt x="654" y="141"/>
                  </a:lnTo>
                  <a:lnTo>
                    <a:pt x="654" y="141"/>
                  </a:lnTo>
                  <a:lnTo>
                    <a:pt x="654" y="146"/>
                  </a:lnTo>
                  <a:lnTo>
                    <a:pt x="654" y="146"/>
                  </a:lnTo>
                  <a:lnTo>
                    <a:pt x="654" y="146"/>
                  </a:lnTo>
                  <a:lnTo>
                    <a:pt x="654" y="150"/>
                  </a:lnTo>
                  <a:lnTo>
                    <a:pt x="654" y="150"/>
                  </a:lnTo>
                  <a:lnTo>
                    <a:pt x="654" y="155"/>
                  </a:lnTo>
                  <a:lnTo>
                    <a:pt x="654" y="155"/>
                  </a:lnTo>
                  <a:lnTo>
                    <a:pt x="654" y="160"/>
                  </a:lnTo>
                  <a:lnTo>
                    <a:pt x="654" y="160"/>
                  </a:lnTo>
                  <a:lnTo>
                    <a:pt x="654" y="160"/>
                  </a:lnTo>
                  <a:lnTo>
                    <a:pt x="654" y="160"/>
                  </a:lnTo>
                  <a:lnTo>
                    <a:pt x="659" y="160"/>
                  </a:lnTo>
                  <a:lnTo>
                    <a:pt x="664" y="165"/>
                  </a:lnTo>
                  <a:lnTo>
                    <a:pt x="664" y="165"/>
                  </a:lnTo>
                  <a:lnTo>
                    <a:pt x="664" y="165"/>
                  </a:lnTo>
                  <a:lnTo>
                    <a:pt x="664" y="170"/>
                  </a:lnTo>
                  <a:lnTo>
                    <a:pt x="664" y="170"/>
                  </a:lnTo>
                  <a:lnTo>
                    <a:pt x="664" y="170"/>
                  </a:lnTo>
                  <a:lnTo>
                    <a:pt x="664" y="170"/>
                  </a:lnTo>
                  <a:lnTo>
                    <a:pt x="659" y="175"/>
                  </a:lnTo>
                  <a:lnTo>
                    <a:pt x="659" y="175"/>
                  </a:lnTo>
                  <a:lnTo>
                    <a:pt x="659" y="175"/>
                  </a:lnTo>
                  <a:lnTo>
                    <a:pt x="654" y="179"/>
                  </a:lnTo>
                  <a:lnTo>
                    <a:pt x="654" y="184"/>
                  </a:lnTo>
                  <a:lnTo>
                    <a:pt x="649" y="184"/>
                  </a:lnTo>
                  <a:lnTo>
                    <a:pt x="649" y="189"/>
                  </a:lnTo>
                  <a:lnTo>
                    <a:pt x="649" y="189"/>
                  </a:lnTo>
                  <a:lnTo>
                    <a:pt x="649" y="189"/>
                  </a:lnTo>
                  <a:lnTo>
                    <a:pt x="654" y="189"/>
                  </a:lnTo>
                  <a:lnTo>
                    <a:pt x="654" y="189"/>
                  </a:lnTo>
                  <a:lnTo>
                    <a:pt x="654" y="194"/>
                  </a:lnTo>
                  <a:lnTo>
                    <a:pt x="654" y="194"/>
                  </a:lnTo>
                  <a:lnTo>
                    <a:pt x="649" y="194"/>
                  </a:lnTo>
                  <a:lnTo>
                    <a:pt x="649" y="194"/>
                  </a:lnTo>
                  <a:lnTo>
                    <a:pt x="649" y="194"/>
                  </a:lnTo>
                  <a:lnTo>
                    <a:pt x="644" y="194"/>
                  </a:lnTo>
                  <a:lnTo>
                    <a:pt x="644" y="199"/>
                  </a:lnTo>
                  <a:lnTo>
                    <a:pt x="644" y="199"/>
                  </a:lnTo>
                  <a:lnTo>
                    <a:pt x="644" y="199"/>
                  </a:lnTo>
                  <a:lnTo>
                    <a:pt x="644" y="204"/>
                  </a:lnTo>
                  <a:lnTo>
                    <a:pt x="644" y="204"/>
                  </a:lnTo>
                  <a:lnTo>
                    <a:pt x="644" y="204"/>
                  </a:lnTo>
                  <a:lnTo>
                    <a:pt x="644" y="204"/>
                  </a:lnTo>
                  <a:lnTo>
                    <a:pt x="644" y="204"/>
                  </a:lnTo>
                  <a:lnTo>
                    <a:pt x="639" y="204"/>
                  </a:lnTo>
                  <a:lnTo>
                    <a:pt x="639" y="208"/>
                  </a:lnTo>
                  <a:lnTo>
                    <a:pt x="639" y="208"/>
                  </a:lnTo>
                  <a:lnTo>
                    <a:pt x="639" y="208"/>
                  </a:lnTo>
                  <a:lnTo>
                    <a:pt x="635" y="208"/>
                  </a:lnTo>
                  <a:lnTo>
                    <a:pt x="635" y="208"/>
                  </a:lnTo>
                  <a:lnTo>
                    <a:pt x="630" y="208"/>
                  </a:lnTo>
                  <a:lnTo>
                    <a:pt x="630" y="208"/>
                  </a:lnTo>
                  <a:lnTo>
                    <a:pt x="625" y="208"/>
                  </a:lnTo>
                  <a:lnTo>
                    <a:pt x="625" y="208"/>
                  </a:lnTo>
                  <a:lnTo>
                    <a:pt x="625" y="208"/>
                  </a:lnTo>
                  <a:lnTo>
                    <a:pt x="620" y="208"/>
                  </a:lnTo>
                  <a:lnTo>
                    <a:pt x="620" y="208"/>
                  </a:lnTo>
                  <a:lnTo>
                    <a:pt x="620" y="204"/>
                  </a:lnTo>
                  <a:lnTo>
                    <a:pt x="620" y="204"/>
                  </a:lnTo>
                  <a:lnTo>
                    <a:pt x="620" y="199"/>
                  </a:lnTo>
                  <a:lnTo>
                    <a:pt x="620" y="199"/>
                  </a:lnTo>
                  <a:lnTo>
                    <a:pt x="620" y="194"/>
                  </a:lnTo>
                  <a:lnTo>
                    <a:pt x="615" y="194"/>
                  </a:lnTo>
                  <a:lnTo>
                    <a:pt x="615" y="194"/>
                  </a:lnTo>
                  <a:lnTo>
                    <a:pt x="615" y="194"/>
                  </a:lnTo>
                  <a:lnTo>
                    <a:pt x="615" y="194"/>
                  </a:lnTo>
                  <a:lnTo>
                    <a:pt x="615" y="189"/>
                  </a:lnTo>
                  <a:lnTo>
                    <a:pt x="615" y="189"/>
                  </a:lnTo>
                  <a:lnTo>
                    <a:pt x="610" y="189"/>
                  </a:lnTo>
                  <a:lnTo>
                    <a:pt x="610" y="189"/>
                  </a:lnTo>
                  <a:lnTo>
                    <a:pt x="606" y="189"/>
                  </a:lnTo>
                  <a:lnTo>
                    <a:pt x="606" y="189"/>
                  </a:lnTo>
                  <a:lnTo>
                    <a:pt x="601" y="189"/>
                  </a:lnTo>
                  <a:lnTo>
                    <a:pt x="596" y="189"/>
                  </a:lnTo>
                  <a:lnTo>
                    <a:pt x="596" y="189"/>
                  </a:lnTo>
                  <a:lnTo>
                    <a:pt x="591" y="189"/>
                  </a:lnTo>
                  <a:lnTo>
                    <a:pt x="591" y="189"/>
                  </a:lnTo>
                  <a:lnTo>
                    <a:pt x="586" y="194"/>
                  </a:lnTo>
                  <a:lnTo>
                    <a:pt x="586" y="194"/>
                  </a:lnTo>
                  <a:lnTo>
                    <a:pt x="581" y="194"/>
                  </a:lnTo>
                  <a:lnTo>
                    <a:pt x="581" y="199"/>
                  </a:lnTo>
                  <a:lnTo>
                    <a:pt x="581" y="199"/>
                  </a:lnTo>
                  <a:lnTo>
                    <a:pt x="581" y="199"/>
                  </a:lnTo>
                  <a:lnTo>
                    <a:pt x="581" y="204"/>
                  </a:lnTo>
                  <a:lnTo>
                    <a:pt x="586" y="204"/>
                  </a:lnTo>
                  <a:lnTo>
                    <a:pt x="586" y="208"/>
                  </a:lnTo>
                  <a:lnTo>
                    <a:pt x="586" y="208"/>
                  </a:lnTo>
                  <a:lnTo>
                    <a:pt x="586" y="208"/>
                  </a:lnTo>
                  <a:lnTo>
                    <a:pt x="586" y="208"/>
                  </a:lnTo>
                  <a:lnTo>
                    <a:pt x="586" y="213"/>
                  </a:lnTo>
                  <a:lnTo>
                    <a:pt x="581" y="213"/>
                  </a:lnTo>
                  <a:lnTo>
                    <a:pt x="581" y="213"/>
                  </a:lnTo>
                  <a:lnTo>
                    <a:pt x="581" y="218"/>
                  </a:lnTo>
                  <a:lnTo>
                    <a:pt x="581" y="218"/>
                  </a:lnTo>
                  <a:lnTo>
                    <a:pt x="581" y="218"/>
                  </a:lnTo>
                  <a:lnTo>
                    <a:pt x="581" y="218"/>
                  </a:lnTo>
                  <a:lnTo>
                    <a:pt x="581" y="223"/>
                  </a:lnTo>
                  <a:lnTo>
                    <a:pt x="581" y="223"/>
                  </a:lnTo>
                  <a:lnTo>
                    <a:pt x="586" y="223"/>
                  </a:lnTo>
                  <a:lnTo>
                    <a:pt x="586" y="228"/>
                  </a:lnTo>
                  <a:lnTo>
                    <a:pt x="586" y="228"/>
                  </a:lnTo>
                  <a:lnTo>
                    <a:pt x="586" y="228"/>
                  </a:lnTo>
                  <a:lnTo>
                    <a:pt x="586" y="228"/>
                  </a:lnTo>
                  <a:lnTo>
                    <a:pt x="581" y="233"/>
                  </a:lnTo>
                  <a:lnTo>
                    <a:pt x="581" y="233"/>
                  </a:lnTo>
                  <a:lnTo>
                    <a:pt x="581" y="233"/>
                  </a:lnTo>
                  <a:lnTo>
                    <a:pt x="576" y="233"/>
                  </a:lnTo>
                  <a:lnTo>
                    <a:pt x="576" y="233"/>
                  </a:lnTo>
                  <a:lnTo>
                    <a:pt x="572" y="228"/>
                  </a:lnTo>
                  <a:lnTo>
                    <a:pt x="572" y="228"/>
                  </a:lnTo>
                  <a:lnTo>
                    <a:pt x="572" y="228"/>
                  </a:lnTo>
                  <a:lnTo>
                    <a:pt x="572" y="228"/>
                  </a:lnTo>
                  <a:lnTo>
                    <a:pt x="572" y="223"/>
                  </a:lnTo>
                  <a:lnTo>
                    <a:pt x="567" y="223"/>
                  </a:lnTo>
                  <a:lnTo>
                    <a:pt x="567" y="218"/>
                  </a:lnTo>
                  <a:lnTo>
                    <a:pt x="567" y="218"/>
                  </a:lnTo>
                  <a:lnTo>
                    <a:pt x="567" y="218"/>
                  </a:lnTo>
                  <a:lnTo>
                    <a:pt x="567" y="218"/>
                  </a:lnTo>
                  <a:lnTo>
                    <a:pt x="567" y="218"/>
                  </a:lnTo>
                  <a:lnTo>
                    <a:pt x="562" y="218"/>
                  </a:lnTo>
                  <a:lnTo>
                    <a:pt x="562" y="218"/>
                  </a:lnTo>
                  <a:lnTo>
                    <a:pt x="557" y="218"/>
                  </a:lnTo>
                  <a:lnTo>
                    <a:pt x="552" y="223"/>
                  </a:lnTo>
                  <a:lnTo>
                    <a:pt x="552" y="228"/>
                  </a:lnTo>
                  <a:lnTo>
                    <a:pt x="552" y="228"/>
                  </a:lnTo>
                  <a:lnTo>
                    <a:pt x="547" y="228"/>
                  </a:lnTo>
                  <a:lnTo>
                    <a:pt x="547" y="228"/>
                  </a:lnTo>
                  <a:lnTo>
                    <a:pt x="547" y="228"/>
                  </a:lnTo>
                  <a:lnTo>
                    <a:pt x="547" y="233"/>
                  </a:lnTo>
                  <a:lnTo>
                    <a:pt x="547" y="233"/>
                  </a:lnTo>
                  <a:lnTo>
                    <a:pt x="547" y="237"/>
                  </a:lnTo>
                  <a:lnTo>
                    <a:pt x="547" y="237"/>
                  </a:lnTo>
                  <a:lnTo>
                    <a:pt x="547" y="237"/>
                  </a:lnTo>
                  <a:lnTo>
                    <a:pt x="547" y="237"/>
                  </a:lnTo>
                  <a:lnTo>
                    <a:pt x="547" y="237"/>
                  </a:lnTo>
                  <a:lnTo>
                    <a:pt x="547" y="237"/>
                  </a:lnTo>
                  <a:lnTo>
                    <a:pt x="543" y="237"/>
                  </a:lnTo>
                  <a:lnTo>
                    <a:pt x="543" y="233"/>
                  </a:lnTo>
                  <a:lnTo>
                    <a:pt x="543" y="233"/>
                  </a:lnTo>
                  <a:lnTo>
                    <a:pt x="543" y="233"/>
                  </a:lnTo>
                  <a:lnTo>
                    <a:pt x="543" y="233"/>
                  </a:lnTo>
                  <a:lnTo>
                    <a:pt x="543" y="233"/>
                  </a:lnTo>
                  <a:lnTo>
                    <a:pt x="538" y="233"/>
                  </a:lnTo>
                  <a:lnTo>
                    <a:pt x="538" y="237"/>
                  </a:lnTo>
                  <a:lnTo>
                    <a:pt x="538" y="237"/>
                  </a:lnTo>
                  <a:lnTo>
                    <a:pt x="543" y="242"/>
                  </a:lnTo>
                  <a:lnTo>
                    <a:pt x="543" y="242"/>
                  </a:lnTo>
                  <a:lnTo>
                    <a:pt x="547" y="242"/>
                  </a:lnTo>
                  <a:lnTo>
                    <a:pt x="547" y="247"/>
                  </a:lnTo>
                  <a:lnTo>
                    <a:pt x="547" y="247"/>
                  </a:lnTo>
                  <a:lnTo>
                    <a:pt x="547" y="247"/>
                  </a:lnTo>
                  <a:lnTo>
                    <a:pt x="547" y="252"/>
                  </a:lnTo>
                  <a:lnTo>
                    <a:pt x="543" y="257"/>
                  </a:lnTo>
                  <a:lnTo>
                    <a:pt x="543" y="257"/>
                  </a:lnTo>
                  <a:lnTo>
                    <a:pt x="543" y="257"/>
                  </a:lnTo>
                  <a:lnTo>
                    <a:pt x="543" y="257"/>
                  </a:lnTo>
                  <a:lnTo>
                    <a:pt x="543" y="257"/>
                  </a:lnTo>
                  <a:lnTo>
                    <a:pt x="538" y="257"/>
                  </a:lnTo>
                  <a:lnTo>
                    <a:pt x="538" y="252"/>
                  </a:lnTo>
                  <a:lnTo>
                    <a:pt x="538" y="252"/>
                  </a:lnTo>
                  <a:lnTo>
                    <a:pt x="538" y="252"/>
                  </a:lnTo>
                  <a:lnTo>
                    <a:pt x="533" y="252"/>
                  </a:lnTo>
                  <a:lnTo>
                    <a:pt x="533" y="252"/>
                  </a:lnTo>
                  <a:lnTo>
                    <a:pt x="533" y="252"/>
                  </a:lnTo>
                  <a:lnTo>
                    <a:pt x="533" y="252"/>
                  </a:lnTo>
                  <a:lnTo>
                    <a:pt x="528" y="252"/>
                  </a:lnTo>
                  <a:lnTo>
                    <a:pt x="528" y="252"/>
                  </a:lnTo>
                  <a:lnTo>
                    <a:pt x="528" y="252"/>
                  </a:lnTo>
                  <a:lnTo>
                    <a:pt x="523" y="252"/>
                  </a:lnTo>
                  <a:lnTo>
                    <a:pt x="523" y="257"/>
                  </a:lnTo>
                  <a:lnTo>
                    <a:pt x="523" y="257"/>
                  </a:lnTo>
                  <a:lnTo>
                    <a:pt x="518" y="257"/>
                  </a:lnTo>
                  <a:lnTo>
                    <a:pt x="518" y="257"/>
                  </a:lnTo>
                  <a:lnTo>
                    <a:pt x="514" y="257"/>
                  </a:lnTo>
                  <a:lnTo>
                    <a:pt x="514" y="257"/>
                  </a:lnTo>
                  <a:lnTo>
                    <a:pt x="509" y="257"/>
                  </a:lnTo>
                  <a:lnTo>
                    <a:pt x="509" y="262"/>
                  </a:lnTo>
                  <a:lnTo>
                    <a:pt x="509" y="262"/>
                  </a:lnTo>
                  <a:lnTo>
                    <a:pt x="504" y="262"/>
                  </a:lnTo>
                  <a:lnTo>
                    <a:pt x="504" y="262"/>
                  </a:lnTo>
                  <a:lnTo>
                    <a:pt x="504" y="262"/>
                  </a:lnTo>
                  <a:lnTo>
                    <a:pt x="504" y="266"/>
                  </a:lnTo>
                  <a:lnTo>
                    <a:pt x="504" y="266"/>
                  </a:lnTo>
                  <a:lnTo>
                    <a:pt x="499" y="266"/>
                  </a:lnTo>
                  <a:lnTo>
                    <a:pt x="499" y="271"/>
                  </a:lnTo>
                  <a:lnTo>
                    <a:pt x="494" y="271"/>
                  </a:lnTo>
                  <a:lnTo>
                    <a:pt x="494" y="271"/>
                  </a:lnTo>
                  <a:lnTo>
                    <a:pt x="489" y="271"/>
                  </a:lnTo>
                  <a:lnTo>
                    <a:pt x="484" y="271"/>
                  </a:lnTo>
                  <a:lnTo>
                    <a:pt x="484" y="271"/>
                  </a:lnTo>
                  <a:lnTo>
                    <a:pt x="480" y="271"/>
                  </a:lnTo>
                  <a:lnTo>
                    <a:pt x="480" y="271"/>
                  </a:lnTo>
                  <a:lnTo>
                    <a:pt x="480" y="271"/>
                  </a:lnTo>
                  <a:lnTo>
                    <a:pt x="480" y="271"/>
                  </a:lnTo>
                  <a:lnTo>
                    <a:pt x="480" y="276"/>
                  </a:lnTo>
                  <a:lnTo>
                    <a:pt x="480" y="276"/>
                  </a:lnTo>
                  <a:lnTo>
                    <a:pt x="480" y="276"/>
                  </a:lnTo>
                  <a:lnTo>
                    <a:pt x="480" y="281"/>
                  </a:lnTo>
                  <a:lnTo>
                    <a:pt x="480" y="281"/>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41" name="Freeform 106">
              <a:extLst>
                <a:ext uri="{FF2B5EF4-FFF2-40B4-BE49-F238E27FC236}">
                  <a16:creationId xmlns:a16="http://schemas.microsoft.com/office/drawing/2014/main" xmlns="" id="{565EC3A0-1490-4144-8E7D-D65DD5E41165}"/>
                </a:ext>
              </a:extLst>
            </p:cNvPr>
            <p:cNvSpPr>
              <a:spLocks/>
            </p:cNvSpPr>
            <p:nvPr/>
          </p:nvSpPr>
          <p:spPr bwMode="auto">
            <a:xfrm>
              <a:off x="9913452" y="3047240"/>
              <a:ext cx="463232" cy="314042"/>
            </a:xfrm>
            <a:custGeom>
              <a:avLst/>
              <a:gdLst>
                <a:gd name="T0" fmla="*/ 247 w 484"/>
                <a:gd name="T1" fmla="*/ 271 h 368"/>
                <a:gd name="T2" fmla="*/ 222 w 484"/>
                <a:gd name="T3" fmla="*/ 300 h 368"/>
                <a:gd name="T4" fmla="*/ 189 w 484"/>
                <a:gd name="T5" fmla="*/ 310 h 368"/>
                <a:gd name="T6" fmla="*/ 155 w 484"/>
                <a:gd name="T7" fmla="*/ 324 h 368"/>
                <a:gd name="T8" fmla="*/ 135 w 484"/>
                <a:gd name="T9" fmla="*/ 324 h 368"/>
                <a:gd name="T10" fmla="*/ 116 w 484"/>
                <a:gd name="T11" fmla="*/ 334 h 368"/>
                <a:gd name="T12" fmla="*/ 97 w 484"/>
                <a:gd name="T13" fmla="*/ 339 h 368"/>
                <a:gd name="T14" fmla="*/ 68 w 484"/>
                <a:gd name="T15" fmla="*/ 363 h 368"/>
                <a:gd name="T16" fmla="*/ 43 w 484"/>
                <a:gd name="T17" fmla="*/ 344 h 368"/>
                <a:gd name="T18" fmla="*/ 14 w 484"/>
                <a:gd name="T19" fmla="*/ 358 h 368"/>
                <a:gd name="T20" fmla="*/ 5 w 484"/>
                <a:gd name="T21" fmla="*/ 334 h 368"/>
                <a:gd name="T22" fmla="*/ 14 w 484"/>
                <a:gd name="T23" fmla="*/ 305 h 368"/>
                <a:gd name="T24" fmla="*/ 5 w 484"/>
                <a:gd name="T25" fmla="*/ 286 h 368"/>
                <a:gd name="T26" fmla="*/ 9 w 484"/>
                <a:gd name="T27" fmla="*/ 252 h 368"/>
                <a:gd name="T28" fmla="*/ 19 w 484"/>
                <a:gd name="T29" fmla="*/ 237 h 368"/>
                <a:gd name="T30" fmla="*/ 34 w 484"/>
                <a:gd name="T31" fmla="*/ 213 h 368"/>
                <a:gd name="T32" fmla="*/ 38 w 484"/>
                <a:gd name="T33" fmla="*/ 179 h 368"/>
                <a:gd name="T34" fmla="*/ 48 w 484"/>
                <a:gd name="T35" fmla="*/ 170 h 368"/>
                <a:gd name="T36" fmla="*/ 38 w 484"/>
                <a:gd name="T37" fmla="*/ 145 h 368"/>
                <a:gd name="T38" fmla="*/ 48 w 484"/>
                <a:gd name="T39" fmla="*/ 116 h 368"/>
                <a:gd name="T40" fmla="*/ 53 w 484"/>
                <a:gd name="T41" fmla="*/ 92 h 368"/>
                <a:gd name="T42" fmla="*/ 72 w 484"/>
                <a:gd name="T43" fmla="*/ 87 h 368"/>
                <a:gd name="T44" fmla="*/ 82 w 484"/>
                <a:gd name="T45" fmla="*/ 97 h 368"/>
                <a:gd name="T46" fmla="*/ 101 w 484"/>
                <a:gd name="T47" fmla="*/ 82 h 368"/>
                <a:gd name="T48" fmla="*/ 97 w 484"/>
                <a:gd name="T49" fmla="*/ 53 h 368"/>
                <a:gd name="T50" fmla="*/ 121 w 484"/>
                <a:gd name="T51" fmla="*/ 39 h 368"/>
                <a:gd name="T52" fmla="*/ 130 w 484"/>
                <a:gd name="T53" fmla="*/ 29 h 368"/>
                <a:gd name="T54" fmla="*/ 169 w 484"/>
                <a:gd name="T55" fmla="*/ 0 h 368"/>
                <a:gd name="T56" fmla="*/ 174 w 484"/>
                <a:gd name="T57" fmla="*/ 34 h 368"/>
                <a:gd name="T58" fmla="*/ 213 w 484"/>
                <a:gd name="T59" fmla="*/ 44 h 368"/>
                <a:gd name="T60" fmla="*/ 208 w 484"/>
                <a:gd name="T61" fmla="*/ 24 h 368"/>
                <a:gd name="T62" fmla="*/ 222 w 484"/>
                <a:gd name="T63" fmla="*/ 15 h 368"/>
                <a:gd name="T64" fmla="*/ 242 w 484"/>
                <a:gd name="T65" fmla="*/ 10 h 368"/>
                <a:gd name="T66" fmla="*/ 256 w 484"/>
                <a:gd name="T67" fmla="*/ 20 h 368"/>
                <a:gd name="T68" fmla="*/ 281 w 484"/>
                <a:gd name="T69" fmla="*/ 29 h 368"/>
                <a:gd name="T70" fmla="*/ 295 w 484"/>
                <a:gd name="T71" fmla="*/ 24 h 368"/>
                <a:gd name="T72" fmla="*/ 314 w 484"/>
                <a:gd name="T73" fmla="*/ 24 h 368"/>
                <a:gd name="T74" fmla="*/ 334 w 484"/>
                <a:gd name="T75" fmla="*/ 29 h 368"/>
                <a:gd name="T76" fmla="*/ 339 w 484"/>
                <a:gd name="T77" fmla="*/ 49 h 368"/>
                <a:gd name="T78" fmla="*/ 339 w 484"/>
                <a:gd name="T79" fmla="*/ 53 h 368"/>
                <a:gd name="T80" fmla="*/ 353 w 484"/>
                <a:gd name="T81" fmla="*/ 49 h 368"/>
                <a:gd name="T82" fmla="*/ 348 w 484"/>
                <a:gd name="T83" fmla="*/ 63 h 368"/>
                <a:gd name="T84" fmla="*/ 368 w 484"/>
                <a:gd name="T85" fmla="*/ 68 h 368"/>
                <a:gd name="T86" fmla="*/ 382 w 484"/>
                <a:gd name="T87" fmla="*/ 87 h 368"/>
                <a:gd name="T88" fmla="*/ 402 w 484"/>
                <a:gd name="T89" fmla="*/ 107 h 368"/>
                <a:gd name="T90" fmla="*/ 387 w 484"/>
                <a:gd name="T91" fmla="*/ 126 h 368"/>
                <a:gd name="T92" fmla="*/ 397 w 484"/>
                <a:gd name="T93" fmla="*/ 126 h 368"/>
                <a:gd name="T94" fmla="*/ 411 w 484"/>
                <a:gd name="T95" fmla="*/ 136 h 368"/>
                <a:gd name="T96" fmla="*/ 426 w 484"/>
                <a:gd name="T97" fmla="*/ 155 h 368"/>
                <a:gd name="T98" fmla="*/ 450 w 484"/>
                <a:gd name="T99" fmla="*/ 165 h 368"/>
                <a:gd name="T100" fmla="*/ 450 w 484"/>
                <a:gd name="T101" fmla="*/ 174 h 368"/>
                <a:gd name="T102" fmla="*/ 474 w 484"/>
                <a:gd name="T103" fmla="*/ 179 h 368"/>
                <a:gd name="T104" fmla="*/ 479 w 484"/>
                <a:gd name="T105" fmla="*/ 179 h 368"/>
                <a:gd name="T106" fmla="*/ 479 w 484"/>
                <a:gd name="T107" fmla="*/ 203 h 368"/>
                <a:gd name="T108" fmla="*/ 450 w 484"/>
                <a:gd name="T109" fmla="*/ 218 h 368"/>
                <a:gd name="T110" fmla="*/ 431 w 484"/>
                <a:gd name="T111" fmla="*/ 242 h 368"/>
                <a:gd name="T112" fmla="*/ 402 w 484"/>
                <a:gd name="T113" fmla="*/ 242 h 368"/>
                <a:gd name="T114" fmla="*/ 368 w 484"/>
                <a:gd name="T115" fmla="*/ 232 h 368"/>
                <a:gd name="T116" fmla="*/ 363 w 484"/>
                <a:gd name="T117" fmla="*/ 252 h 368"/>
                <a:gd name="T118" fmla="*/ 353 w 484"/>
                <a:gd name="T119" fmla="*/ 257 h 368"/>
                <a:gd name="T120" fmla="*/ 339 w 484"/>
                <a:gd name="T121" fmla="*/ 247 h 368"/>
                <a:gd name="T122" fmla="*/ 319 w 484"/>
                <a:gd name="T123" fmla="*/ 25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 h="368">
                  <a:moveTo>
                    <a:pt x="281" y="271"/>
                  </a:moveTo>
                  <a:lnTo>
                    <a:pt x="281" y="271"/>
                  </a:lnTo>
                  <a:lnTo>
                    <a:pt x="281" y="271"/>
                  </a:lnTo>
                  <a:lnTo>
                    <a:pt x="281" y="276"/>
                  </a:lnTo>
                  <a:lnTo>
                    <a:pt x="281" y="276"/>
                  </a:lnTo>
                  <a:lnTo>
                    <a:pt x="281" y="276"/>
                  </a:lnTo>
                  <a:lnTo>
                    <a:pt x="281" y="281"/>
                  </a:lnTo>
                  <a:lnTo>
                    <a:pt x="281" y="281"/>
                  </a:lnTo>
                  <a:lnTo>
                    <a:pt x="276" y="286"/>
                  </a:lnTo>
                  <a:lnTo>
                    <a:pt x="276" y="286"/>
                  </a:lnTo>
                  <a:lnTo>
                    <a:pt x="276" y="286"/>
                  </a:lnTo>
                  <a:lnTo>
                    <a:pt x="276" y="286"/>
                  </a:lnTo>
                  <a:lnTo>
                    <a:pt x="271" y="286"/>
                  </a:lnTo>
                  <a:lnTo>
                    <a:pt x="271" y="281"/>
                  </a:lnTo>
                  <a:lnTo>
                    <a:pt x="271" y="281"/>
                  </a:lnTo>
                  <a:lnTo>
                    <a:pt x="271" y="281"/>
                  </a:lnTo>
                  <a:lnTo>
                    <a:pt x="266" y="276"/>
                  </a:lnTo>
                  <a:lnTo>
                    <a:pt x="266" y="276"/>
                  </a:lnTo>
                  <a:lnTo>
                    <a:pt x="266" y="276"/>
                  </a:lnTo>
                  <a:lnTo>
                    <a:pt x="266" y="276"/>
                  </a:lnTo>
                  <a:lnTo>
                    <a:pt x="261" y="271"/>
                  </a:lnTo>
                  <a:lnTo>
                    <a:pt x="261" y="271"/>
                  </a:lnTo>
                  <a:lnTo>
                    <a:pt x="256" y="271"/>
                  </a:lnTo>
                  <a:lnTo>
                    <a:pt x="256" y="271"/>
                  </a:lnTo>
                  <a:lnTo>
                    <a:pt x="256" y="271"/>
                  </a:lnTo>
                  <a:lnTo>
                    <a:pt x="251" y="266"/>
                  </a:lnTo>
                  <a:lnTo>
                    <a:pt x="247" y="266"/>
                  </a:lnTo>
                  <a:lnTo>
                    <a:pt x="247" y="271"/>
                  </a:lnTo>
                  <a:lnTo>
                    <a:pt x="247" y="271"/>
                  </a:lnTo>
                  <a:lnTo>
                    <a:pt x="247" y="271"/>
                  </a:lnTo>
                  <a:lnTo>
                    <a:pt x="242" y="271"/>
                  </a:lnTo>
                  <a:lnTo>
                    <a:pt x="242" y="271"/>
                  </a:lnTo>
                  <a:lnTo>
                    <a:pt x="242" y="276"/>
                  </a:lnTo>
                  <a:lnTo>
                    <a:pt x="242" y="276"/>
                  </a:lnTo>
                  <a:lnTo>
                    <a:pt x="242" y="276"/>
                  </a:lnTo>
                  <a:lnTo>
                    <a:pt x="242" y="281"/>
                  </a:lnTo>
                  <a:lnTo>
                    <a:pt x="247" y="286"/>
                  </a:lnTo>
                  <a:lnTo>
                    <a:pt x="242" y="286"/>
                  </a:lnTo>
                  <a:lnTo>
                    <a:pt x="242" y="286"/>
                  </a:lnTo>
                  <a:lnTo>
                    <a:pt x="242" y="290"/>
                  </a:lnTo>
                  <a:lnTo>
                    <a:pt x="242" y="290"/>
                  </a:lnTo>
                  <a:lnTo>
                    <a:pt x="242" y="290"/>
                  </a:lnTo>
                  <a:lnTo>
                    <a:pt x="237" y="290"/>
                  </a:lnTo>
                  <a:lnTo>
                    <a:pt x="237" y="295"/>
                  </a:lnTo>
                  <a:lnTo>
                    <a:pt x="237" y="295"/>
                  </a:lnTo>
                  <a:lnTo>
                    <a:pt x="237" y="295"/>
                  </a:lnTo>
                  <a:lnTo>
                    <a:pt x="237" y="295"/>
                  </a:lnTo>
                  <a:lnTo>
                    <a:pt x="232" y="295"/>
                  </a:lnTo>
                  <a:lnTo>
                    <a:pt x="232" y="300"/>
                  </a:lnTo>
                  <a:lnTo>
                    <a:pt x="232" y="300"/>
                  </a:lnTo>
                  <a:lnTo>
                    <a:pt x="232" y="300"/>
                  </a:lnTo>
                  <a:lnTo>
                    <a:pt x="232" y="300"/>
                  </a:lnTo>
                  <a:lnTo>
                    <a:pt x="232" y="300"/>
                  </a:lnTo>
                  <a:lnTo>
                    <a:pt x="227" y="300"/>
                  </a:lnTo>
                  <a:lnTo>
                    <a:pt x="227" y="300"/>
                  </a:lnTo>
                  <a:lnTo>
                    <a:pt x="227" y="300"/>
                  </a:lnTo>
                  <a:lnTo>
                    <a:pt x="227" y="300"/>
                  </a:lnTo>
                  <a:lnTo>
                    <a:pt x="222" y="300"/>
                  </a:lnTo>
                  <a:lnTo>
                    <a:pt x="222" y="300"/>
                  </a:lnTo>
                  <a:lnTo>
                    <a:pt x="222" y="300"/>
                  </a:lnTo>
                  <a:lnTo>
                    <a:pt x="222" y="300"/>
                  </a:lnTo>
                  <a:lnTo>
                    <a:pt x="218" y="300"/>
                  </a:lnTo>
                  <a:lnTo>
                    <a:pt x="218" y="300"/>
                  </a:lnTo>
                  <a:lnTo>
                    <a:pt x="218" y="305"/>
                  </a:lnTo>
                  <a:lnTo>
                    <a:pt x="213" y="305"/>
                  </a:lnTo>
                  <a:lnTo>
                    <a:pt x="213" y="305"/>
                  </a:lnTo>
                  <a:lnTo>
                    <a:pt x="208" y="305"/>
                  </a:lnTo>
                  <a:lnTo>
                    <a:pt x="208" y="305"/>
                  </a:lnTo>
                  <a:lnTo>
                    <a:pt x="208" y="305"/>
                  </a:lnTo>
                  <a:lnTo>
                    <a:pt x="208" y="305"/>
                  </a:lnTo>
                  <a:lnTo>
                    <a:pt x="208" y="305"/>
                  </a:lnTo>
                  <a:lnTo>
                    <a:pt x="208" y="300"/>
                  </a:lnTo>
                  <a:lnTo>
                    <a:pt x="203" y="300"/>
                  </a:lnTo>
                  <a:lnTo>
                    <a:pt x="203" y="300"/>
                  </a:lnTo>
                  <a:lnTo>
                    <a:pt x="203" y="300"/>
                  </a:lnTo>
                  <a:lnTo>
                    <a:pt x="203" y="300"/>
                  </a:lnTo>
                  <a:lnTo>
                    <a:pt x="198" y="300"/>
                  </a:lnTo>
                  <a:lnTo>
                    <a:pt x="198" y="300"/>
                  </a:lnTo>
                  <a:lnTo>
                    <a:pt x="198" y="300"/>
                  </a:lnTo>
                  <a:lnTo>
                    <a:pt x="193" y="300"/>
                  </a:lnTo>
                  <a:lnTo>
                    <a:pt x="193" y="300"/>
                  </a:lnTo>
                  <a:lnTo>
                    <a:pt x="193" y="305"/>
                  </a:lnTo>
                  <a:lnTo>
                    <a:pt x="189" y="305"/>
                  </a:lnTo>
                  <a:lnTo>
                    <a:pt x="189" y="305"/>
                  </a:lnTo>
                  <a:lnTo>
                    <a:pt x="189" y="305"/>
                  </a:lnTo>
                  <a:lnTo>
                    <a:pt x="189" y="310"/>
                  </a:lnTo>
                  <a:lnTo>
                    <a:pt x="189" y="310"/>
                  </a:lnTo>
                  <a:lnTo>
                    <a:pt x="189" y="310"/>
                  </a:lnTo>
                  <a:lnTo>
                    <a:pt x="189" y="310"/>
                  </a:lnTo>
                  <a:lnTo>
                    <a:pt x="189" y="310"/>
                  </a:lnTo>
                  <a:lnTo>
                    <a:pt x="189" y="310"/>
                  </a:lnTo>
                  <a:lnTo>
                    <a:pt x="189" y="310"/>
                  </a:lnTo>
                  <a:lnTo>
                    <a:pt x="189" y="310"/>
                  </a:lnTo>
                  <a:lnTo>
                    <a:pt x="189" y="310"/>
                  </a:lnTo>
                  <a:lnTo>
                    <a:pt x="184" y="310"/>
                  </a:lnTo>
                  <a:lnTo>
                    <a:pt x="184" y="310"/>
                  </a:lnTo>
                  <a:lnTo>
                    <a:pt x="179" y="305"/>
                  </a:lnTo>
                  <a:lnTo>
                    <a:pt x="179" y="305"/>
                  </a:lnTo>
                  <a:lnTo>
                    <a:pt x="174" y="305"/>
                  </a:lnTo>
                  <a:lnTo>
                    <a:pt x="174" y="305"/>
                  </a:lnTo>
                  <a:lnTo>
                    <a:pt x="169" y="305"/>
                  </a:lnTo>
                  <a:lnTo>
                    <a:pt x="169" y="305"/>
                  </a:lnTo>
                  <a:lnTo>
                    <a:pt x="169" y="305"/>
                  </a:lnTo>
                  <a:lnTo>
                    <a:pt x="164" y="305"/>
                  </a:lnTo>
                  <a:lnTo>
                    <a:pt x="164" y="310"/>
                  </a:lnTo>
                  <a:lnTo>
                    <a:pt x="164" y="310"/>
                  </a:lnTo>
                  <a:lnTo>
                    <a:pt x="164" y="310"/>
                  </a:lnTo>
                  <a:lnTo>
                    <a:pt x="159" y="310"/>
                  </a:lnTo>
                  <a:lnTo>
                    <a:pt x="159" y="315"/>
                  </a:lnTo>
                  <a:lnTo>
                    <a:pt x="159" y="315"/>
                  </a:lnTo>
                  <a:lnTo>
                    <a:pt x="159" y="315"/>
                  </a:lnTo>
                  <a:lnTo>
                    <a:pt x="155" y="320"/>
                  </a:lnTo>
                  <a:lnTo>
                    <a:pt x="155" y="320"/>
                  </a:lnTo>
                  <a:lnTo>
                    <a:pt x="155" y="320"/>
                  </a:lnTo>
                  <a:lnTo>
                    <a:pt x="155" y="324"/>
                  </a:lnTo>
                  <a:lnTo>
                    <a:pt x="155" y="324"/>
                  </a:lnTo>
                  <a:lnTo>
                    <a:pt x="155" y="324"/>
                  </a:lnTo>
                  <a:lnTo>
                    <a:pt x="155" y="329"/>
                  </a:lnTo>
                  <a:lnTo>
                    <a:pt x="155" y="329"/>
                  </a:lnTo>
                  <a:lnTo>
                    <a:pt x="155" y="329"/>
                  </a:lnTo>
                  <a:lnTo>
                    <a:pt x="155" y="329"/>
                  </a:lnTo>
                  <a:lnTo>
                    <a:pt x="155" y="334"/>
                  </a:lnTo>
                  <a:lnTo>
                    <a:pt x="155" y="334"/>
                  </a:lnTo>
                  <a:lnTo>
                    <a:pt x="155" y="334"/>
                  </a:lnTo>
                  <a:lnTo>
                    <a:pt x="155" y="334"/>
                  </a:lnTo>
                  <a:lnTo>
                    <a:pt x="155" y="334"/>
                  </a:lnTo>
                  <a:lnTo>
                    <a:pt x="155" y="334"/>
                  </a:lnTo>
                  <a:lnTo>
                    <a:pt x="150" y="334"/>
                  </a:lnTo>
                  <a:lnTo>
                    <a:pt x="150" y="329"/>
                  </a:lnTo>
                  <a:lnTo>
                    <a:pt x="150" y="329"/>
                  </a:lnTo>
                  <a:lnTo>
                    <a:pt x="150" y="329"/>
                  </a:lnTo>
                  <a:lnTo>
                    <a:pt x="145" y="329"/>
                  </a:lnTo>
                  <a:lnTo>
                    <a:pt x="145" y="324"/>
                  </a:lnTo>
                  <a:lnTo>
                    <a:pt x="145" y="324"/>
                  </a:lnTo>
                  <a:lnTo>
                    <a:pt x="145" y="324"/>
                  </a:lnTo>
                  <a:lnTo>
                    <a:pt x="140" y="324"/>
                  </a:lnTo>
                  <a:lnTo>
                    <a:pt x="140" y="324"/>
                  </a:lnTo>
                  <a:lnTo>
                    <a:pt x="140" y="324"/>
                  </a:lnTo>
                  <a:lnTo>
                    <a:pt x="140" y="324"/>
                  </a:lnTo>
                  <a:lnTo>
                    <a:pt x="140" y="324"/>
                  </a:lnTo>
                  <a:lnTo>
                    <a:pt x="140" y="324"/>
                  </a:lnTo>
                  <a:lnTo>
                    <a:pt x="140" y="324"/>
                  </a:lnTo>
                  <a:lnTo>
                    <a:pt x="140" y="324"/>
                  </a:lnTo>
                  <a:lnTo>
                    <a:pt x="135" y="324"/>
                  </a:lnTo>
                  <a:lnTo>
                    <a:pt x="135" y="324"/>
                  </a:lnTo>
                  <a:lnTo>
                    <a:pt x="135" y="329"/>
                  </a:lnTo>
                  <a:lnTo>
                    <a:pt x="135" y="329"/>
                  </a:lnTo>
                  <a:lnTo>
                    <a:pt x="135" y="329"/>
                  </a:lnTo>
                  <a:lnTo>
                    <a:pt x="135" y="329"/>
                  </a:lnTo>
                  <a:lnTo>
                    <a:pt x="135" y="334"/>
                  </a:lnTo>
                  <a:lnTo>
                    <a:pt x="135" y="334"/>
                  </a:lnTo>
                  <a:lnTo>
                    <a:pt x="130" y="334"/>
                  </a:lnTo>
                  <a:lnTo>
                    <a:pt x="130" y="334"/>
                  </a:lnTo>
                  <a:lnTo>
                    <a:pt x="130" y="334"/>
                  </a:lnTo>
                  <a:lnTo>
                    <a:pt x="126" y="334"/>
                  </a:lnTo>
                  <a:lnTo>
                    <a:pt x="126" y="334"/>
                  </a:lnTo>
                  <a:lnTo>
                    <a:pt x="126" y="334"/>
                  </a:lnTo>
                  <a:lnTo>
                    <a:pt x="121" y="334"/>
                  </a:lnTo>
                  <a:lnTo>
                    <a:pt x="121" y="339"/>
                  </a:lnTo>
                  <a:lnTo>
                    <a:pt x="121" y="339"/>
                  </a:lnTo>
                  <a:lnTo>
                    <a:pt x="121" y="339"/>
                  </a:lnTo>
                  <a:lnTo>
                    <a:pt x="121" y="339"/>
                  </a:lnTo>
                  <a:lnTo>
                    <a:pt x="116" y="339"/>
                  </a:lnTo>
                  <a:lnTo>
                    <a:pt x="116" y="344"/>
                  </a:lnTo>
                  <a:lnTo>
                    <a:pt x="116" y="344"/>
                  </a:lnTo>
                  <a:lnTo>
                    <a:pt x="116" y="344"/>
                  </a:lnTo>
                  <a:lnTo>
                    <a:pt x="116" y="344"/>
                  </a:lnTo>
                  <a:lnTo>
                    <a:pt x="111" y="344"/>
                  </a:lnTo>
                  <a:lnTo>
                    <a:pt x="111" y="339"/>
                  </a:lnTo>
                  <a:lnTo>
                    <a:pt x="111" y="339"/>
                  </a:lnTo>
                  <a:lnTo>
                    <a:pt x="116" y="339"/>
                  </a:lnTo>
                  <a:lnTo>
                    <a:pt x="116" y="339"/>
                  </a:lnTo>
                  <a:lnTo>
                    <a:pt x="116" y="334"/>
                  </a:lnTo>
                  <a:lnTo>
                    <a:pt x="116" y="334"/>
                  </a:lnTo>
                  <a:lnTo>
                    <a:pt x="116" y="334"/>
                  </a:lnTo>
                  <a:lnTo>
                    <a:pt x="111" y="329"/>
                  </a:lnTo>
                  <a:lnTo>
                    <a:pt x="111" y="329"/>
                  </a:lnTo>
                  <a:lnTo>
                    <a:pt x="111" y="329"/>
                  </a:lnTo>
                  <a:lnTo>
                    <a:pt x="106" y="329"/>
                  </a:lnTo>
                  <a:lnTo>
                    <a:pt x="106" y="329"/>
                  </a:lnTo>
                  <a:lnTo>
                    <a:pt x="106" y="329"/>
                  </a:lnTo>
                  <a:lnTo>
                    <a:pt x="106" y="329"/>
                  </a:lnTo>
                  <a:lnTo>
                    <a:pt x="101" y="324"/>
                  </a:lnTo>
                  <a:lnTo>
                    <a:pt x="101" y="324"/>
                  </a:lnTo>
                  <a:lnTo>
                    <a:pt x="101" y="324"/>
                  </a:lnTo>
                  <a:lnTo>
                    <a:pt x="101" y="324"/>
                  </a:lnTo>
                  <a:lnTo>
                    <a:pt x="101" y="324"/>
                  </a:lnTo>
                  <a:lnTo>
                    <a:pt x="101" y="324"/>
                  </a:lnTo>
                  <a:lnTo>
                    <a:pt x="101" y="324"/>
                  </a:lnTo>
                  <a:lnTo>
                    <a:pt x="97" y="329"/>
                  </a:lnTo>
                  <a:lnTo>
                    <a:pt x="97" y="329"/>
                  </a:lnTo>
                  <a:lnTo>
                    <a:pt x="97" y="329"/>
                  </a:lnTo>
                  <a:lnTo>
                    <a:pt x="97" y="329"/>
                  </a:lnTo>
                  <a:lnTo>
                    <a:pt x="97" y="329"/>
                  </a:lnTo>
                  <a:lnTo>
                    <a:pt x="97" y="329"/>
                  </a:lnTo>
                  <a:lnTo>
                    <a:pt x="97" y="329"/>
                  </a:lnTo>
                  <a:lnTo>
                    <a:pt x="97" y="334"/>
                  </a:lnTo>
                  <a:lnTo>
                    <a:pt x="92" y="334"/>
                  </a:lnTo>
                  <a:lnTo>
                    <a:pt x="92" y="334"/>
                  </a:lnTo>
                  <a:lnTo>
                    <a:pt x="97" y="334"/>
                  </a:lnTo>
                  <a:lnTo>
                    <a:pt x="97" y="339"/>
                  </a:lnTo>
                  <a:lnTo>
                    <a:pt x="97" y="339"/>
                  </a:lnTo>
                  <a:lnTo>
                    <a:pt x="97" y="339"/>
                  </a:lnTo>
                  <a:lnTo>
                    <a:pt x="97" y="344"/>
                  </a:lnTo>
                  <a:lnTo>
                    <a:pt x="97" y="344"/>
                  </a:lnTo>
                  <a:lnTo>
                    <a:pt x="97" y="344"/>
                  </a:lnTo>
                  <a:lnTo>
                    <a:pt x="92" y="344"/>
                  </a:lnTo>
                  <a:lnTo>
                    <a:pt x="92" y="349"/>
                  </a:lnTo>
                  <a:lnTo>
                    <a:pt x="92" y="349"/>
                  </a:lnTo>
                  <a:lnTo>
                    <a:pt x="87" y="349"/>
                  </a:lnTo>
                  <a:lnTo>
                    <a:pt x="87" y="353"/>
                  </a:lnTo>
                  <a:lnTo>
                    <a:pt x="82" y="353"/>
                  </a:lnTo>
                  <a:lnTo>
                    <a:pt x="82" y="358"/>
                  </a:lnTo>
                  <a:lnTo>
                    <a:pt x="77" y="358"/>
                  </a:lnTo>
                  <a:lnTo>
                    <a:pt x="77" y="358"/>
                  </a:lnTo>
                  <a:lnTo>
                    <a:pt x="77" y="358"/>
                  </a:lnTo>
                  <a:lnTo>
                    <a:pt x="77" y="358"/>
                  </a:lnTo>
                  <a:lnTo>
                    <a:pt x="77" y="358"/>
                  </a:lnTo>
                  <a:lnTo>
                    <a:pt x="77" y="363"/>
                  </a:lnTo>
                  <a:lnTo>
                    <a:pt x="77" y="363"/>
                  </a:lnTo>
                  <a:lnTo>
                    <a:pt x="77" y="363"/>
                  </a:lnTo>
                  <a:lnTo>
                    <a:pt x="77" y="363"/>
                  </a:lnTo>
                  <a:lnTo>
                    <a:pt x="77" y="363"/>
                  </a:lnTo>
                  <a:lnTo>
                    <a:pt x="72" y="368"/>
                  </a:lnTo>
                  <a:lnTo>
                    <a:pt x="72" y="368"/>
                  </a:lnTo>
                  <a:lnTo>
                    <a:pt x="72" y="368"/>
                  </a:lnTo>
                  <a:lnTo>
                    <a:pt x="72" y="368"/>
                  </a:lnTo>
                  <a:lnTo>
                    <a:pt x="72" y="363"/>
                  </a:lnTo>
                  <a:lnTo>
                    <a:pt x="72" y="363"/>
                  </a:lnTo>
                  <a:lnTo>
                    <a:pt x="68" y="363"/>
                  </a:lnTo>
                  <a:lnTo>
                    <a:pt x="68" y="363"/>
                  </a:lnTo>
                  <a:lnTo>
                    <a:pt x="68" y="363"/>
                  </a:lnTo>
                  <a:lnTo>
                    <a:pt x="68" y="363"/>
                  </a:lnTo>
                  <a:lnTo>
                    <a:pt x="63" y="358"/>
                  </a:lnTo>
                  <a:lnTo>
                    <a:pt x="63" y="358"/>
                  </a:lnTo>
                  <a:lnTo>
                    <a:pt x="63" y="358"/>
                  </a:lnTo>
                  <a:lnTo>
                    <a:pt x="63" y="358"/>
                  </a:lnTo>
                  <a:lnTo>
                    <a:pt x="63" y="358"/>
                  </a:lnTo>
                  <a:lnTo>
                    <a:pt x="63" y="353"/>
                  </a:lnTo>
                  <a:lnTo>
                    <a:pt x="63" y="353"/>
                  </a:lnTo>
                  <a:lnTo>
                    <a:pt x="63" y="353"/>
                  </a:lnTo>
                  <a:lnTo>
                    <a:pt x="63" y="353"/>
                  </a:lnTo>
                  <a:lnTo>
                    <a:pt x="63" y="353"/>
                  </a:lnTo>
                  <a:lnTo>
                    <a:pt x="63" y="353"/>
                  </a:lnTo>
                  <a:lnTo>
                    <a:pt x="63" y="353"/>
                  </a:lnTo>
                  <a:lnTo>
                    <a:pt x="58" y="349"/>
                  </a:lnTo>
                  <a:lnTo>
                    <a:pt x="58" y="349"/>
                  </a:lnTo>
                  <a:lnTo>
                    <a:pt x="58" y="349"/>
                  </a:lnTo>
                  <a:lnTo>
                    <a:pt x="58" y="349"/>
                  </a:lnTo>
                  <a:lnTo>
                    <a:pt x="53" y="349"/>
                  </a:lnTo>
                  <a:lnTo>
                    <a:pt x="53" y="349"/>
                  </a:lnTo>
                  <a:lnTo>
                    <a:pt x="53" y="349"/>
                  </a:lnTo>
                  <a:lnTo>
                    <a:pt x="53" y="349"/>
                  </a:lnTo>
                  <a:lnTo>
                    <a:pt x="48" y="344"/>
                  </a:lnTo>
                  <a:lnTo>
                    <a:pt x="48" y="344"/>
                  </a:lnTo>
                  <a:lnTo>
                    <a:pt x="48" y="344"/>
                  </a:lnTo>
                  <a:lnTo>
                    <a:pt x="48" y="344"/>
                  </a:lnTo>
                  <a:lnTo>
                    <a:pt x="43" y="344"/>
                  </a:lnTo>
                  <a:lnTo>
                    <a:pt x="43" y="344"/>
                  </a:lnTo>
                  <a:lnTo>
                    <a:pt x="43" y="344"/>
                  </a:lnTo>
                  <a:lnTo>
                    <a:pt x="43" y="344"/>
                  </a:lnTo>
                  <a:lnTo>
                    <a:pt x="38" y="344"/>
                  </a:lnTo>
                  <a:lnTo>
                    <a:pt x="38" y="344"/>
                  </a:lnTo>
                  <a:lnTo>
                    <a:pt x="38" y="344"/>
                  </a:lnTo>
                  <a:lnTo>
                    <a:pt x="38" y="344"/>
                  </a:lnTo>
                  <a:lnTo>
                    <a:pt x="34" y="344"/>
                  </a:lnTo>
                  <a:lnTo>
                    <a:pt x="34" y="349"/>
                  </a:lnTo>
                  <a:lnTo>
                    <a:pt x="34" y="349"/>
                  </a:lnTo>
                  <a:lnTo>
                    <a:pt x="29" y="349"/>
                  </a:lnTo>
                  <a:lnTo>
                    <a:pt x="29" y="349"/>
                  </a:lnTo>
                  <a:lnTo>
                    <a:pt x="29" y="349"/>
                  </a:lnTo>
                  <a:lnTo>
                    <a:pt x="29" y="349"/>
                  </a:lnTo>
                  <a:lnTo>
                    <a:pt x="24" y="349"/>
                  </a:lnTo>
                  <a:lnTo>
                    <a:pt x="24" y="349"/>
                  </a:lnTo>
                  <a:lnTo>
                    <a:pt x="24" y="349"/>
                  </a:lnTo>
                  <a:lnTo>
                    <a:pt x="24" y="349"/>
                  </a:lnTo>
                  <a:lnTo>
                    <a:pt x="24" y="349"/>
                  </a:lnTo>
                  <a:lnTo>
                    <a:pt x="19" y="349"/>
                  </a:lnTo>
                  <a:lnTo>
                    <a:pt x="19" y="349"/>
                  </a:lnTo>
                  <a:lnTo>
                    <a:pt x="19" y="353"/>
                  </a:lnTo>
                  <a:lnTo>
                    <a:pt x="19" y="353"/>
                  </a:lnTo>
                  <a:lnTo>
                    <a:pt x="19" y="353"/>
                  </a:lnTo>
                  <a:lnTo>
                    <a:pt x="19" y="358"/>
                  </a:lnTo>
                  <a:lnTo>
                    <a:pt x="19" y="358"/>
                  </a:lnTo>
                  <a:lnTo>
                    <a:pt x="19" y="358"/>
                  </a:lnTo>
                  <a:lnTo>
                    <a:pt x="19" y="358"/>
                  </a:lnTo>
                  <a:lnTo>
                    <a:pt x="19" y="358"/>
                  </a:lnTo>
                  <a:lnTo>
                    <a:pt x="14" y="358"/>
                  </a:lnTo>
                  <a:lnTo>
                    <a:pt x="14" y="358"/>
                  </a:lnTo>
                  <a:lnTo>
                    <a:pt x="14" y="358"/>
                  </a:lnTo>
                  <a:lnTo>
                    <a:pt x="14" y="363"/>
                  </a:lnTo>
                  <a:lnTo>
                    <a:pt x="9" y="363"/>
                  </a:lnTo>
                  <a:lnTo>
                    <a:pt x="9" y="363"/>
                  </a:lnTo>
                  <a:lnTo>
                    <a:pt x="9" y="363"/>
                  </a:lnTo>
                  <a:lnTo>
                    <a:pt x="9" y="363"/>
                  </a:lnTo>
                  <a:lnTo>
                    <a:pt x="9" y="363"/>
                  </a:lnTo>
                  <a:lnTo>
                    <a:pt x="5" y="363"/>
                  </a:lnTo>
                  <a:lnTo>
                    <a:pt x="5" y="363"/>
                  </a:lnTo>
                  <a:lnTo>
                    <a:pt x="5" y="358"/>
                  </a:lnTo>
                  <a:lnTo>
                    <a:pt x="5" y="358"/>
                  </a:lnTo>
                  <a:lnTo>
                    <a:pt x="5" y="358"/>
                  </a:lnTo>
                  <a:lnTo>
                    <a:pt x="5" y="358"/>
                  </a:lnTo>
                  <a:lnTo>
                    <a:pt x="5" y="353"/>
                  </a:lnTo>
                  <a:lnTo>
                    <a:pt x="9" y="349"/>
                  </a:lnTo>
                  <a:lnTo>
                    <a:pt x="9" y="349"/>
                  </a:lnTo>
                  <a:lnTo>
                    <a:pt x="9" y="344"/>
                  </a:lnTo>
                  <a:lnTo>
                    <a:pt x="9" y="344"/>
                  </a:lnTo>
                  <a:lnTo>
                    <a:pt x="5" y="344"/>
                  </a:lnTo>
                  <a:lnTo>
                    <a:pt x="5" y="344"/>
                  </a:lnTo>
                  <a:lnTo>
                    <a:pt x="5" y="344"/>
                  </a:lnTo>
                  <a:lnTo>
                    <a:pt x="5" y="344"/>
                  </a:lnTo>
                  <a:lnTo>
                    <a:pt x="5" y="344"/>
                  </a:lnTo>
                  <a:lnTo>
                    <a:pt x="5" y="339"/>
                  </a:lnTo>
                  <a:lnTo>
                    <a:pt x="5" y="339"/>
                  </a:lnTo>
                  <a:lnTo>
                    <a:pt x="5" y="339"/>
                  </a:lnTo>
                  <a:lnTo>
                    <a:pt x="5" y="339"/>
                  </a:lnTo>
                  <a:lnTo>
                    <a:pt x="5" y="339"/>
                  </a:lnTo>
                  <a:lnTo>
                    <a:pt x="5" y="334"/>
                  </a:lnTo>
                  <a:lnTo>
                    <a:pt x="5" y="334"/>
                  </a:lnTo>
                  <a:lnTo>
                    <a:pt x="5" y="334"/>
                  </a:lnTo>
                  <a:lnTo>
                    <a:pt x="9" y="334"/>
                  </a:lnTo>
                  <a:lnTo>
                    <a:pt x="9" y="334"/>
                  </a:lnTo>
                  <a:lnTo>
                    <a:pt x="9" y="329"/>
                  </a:lnTo>
                  <a:lnTo>
                    <a:pt x="9" y="329"/>
                  </a:lnTo>
                  <a:lnTo>
                    <a:pt x="9" y="329"/>
                  </a:lnTo>
                  <a:lnTo>
                    <a:pt x="9" y="329"/>
                  </a:lnTo>
                  <a:lnTo>
                    <a:pt x="9" y="324"/>
                  </a:lnTo>
                  <a:lnTo>
                    <a:pt x="9" y="324"/>
                  </a:lnTo>
                  <a:lnTo>
                    <a:pt x="14" y="324"/>
                  </a:lnTo>
                  <a:lnTo>
                    <a:pt x="19" y="324"/>
                  </a:lnTo>
                  <a:lnTo>
                    <a:pt x="19" y="320"/>
                  </a:lnTo>
                  <a:lnTo>
                    <a:pt x="19" y="320"/>
                  </a:lnTo>
                  <a:lnTo>
                    <a:pt x="19" y="320"/>
                  </a:lnTo>
                  <a:lnTo>
                    <a:pt x="19" y="315"/>
                  </a:lnTo>
                  <a:lnTo>
                    <a:pt x="19" y="315"/>
                  </a:lnTo>
                  <a:lnTo>
                    <a:pt x="19" y="310"/>
                  </a:lnTo>
                  <a:lnTo>
                    <a:pt x="19" y="310"/>
                  </a:lnTo>
                  <a:lnTo>
                    <a:pt x="19" y="310"/>
                  </a:lnTo>
                  <a:lnTo>
                    <a:pt x="19" y="310"/>
                  </a:lnTo>
                  <a:lnTo>
                    <a:pt x="14" y="310"/>
                  </a:lnTo>
                  <a:lnTo>
                    <a:pt x="14" y="310"/>
                  </a:lnTo>
                  <a:lnTo>
                    <a:pt x="14" y="310"/>
                  </a:lnTo>
                  <a:lnTo>
                    <a:pt x="14" y="310"/>
                  </a:lnTo>
                  <a:lnTo>
                    <a:pt x="14" y="305"/>
                  </a:lnTo>
                  <a:lnTo>
                    <a:pt x="14" y="305"/>
                  </a:lnTo>
                  <a:lnTo>
                    <a:pt x="14" y="305"/>
                  </a:lnTo>
                  <a:lnTo>
                    <a:pt x="14" y="305"/>
                  </a:lnTo>
                  <a:lnTo>
                    <a:pt x="14" y="305"/>
                  </a:lnTo>
                  <a:lnTo>
                    <a:pt x="9" y="305"/>
                  </a:lnTo>
                  <a:lnTo>
                    <a:pt x="9" y="305"/>
                  </a:lnTo>
                  <a:lnTo>
                    <a:pt x="9" y="305"/>
                  </a:lnTo>
                  <a:lnTo>
                    <a:pt x="9" y="300"/>
                  </a:lnTo>
                  <a:lnTo>
                    <a:pt x="9" y="300"/>
                  </a:lnTo>
                  <a:lnTo>
                    <a:pt x="9" y="300"/>
                  </a:lnTo>
                  <a:lnTo>
                    <a:pt x="5" y="295"/>
                  </a:lnTo>
                  <a:lnTo>
                    <a:pt x="5" y="295"/>
                  </a:lnTo>
                  <a:lnTo>
                    <a:pt x="5" y="295"/>
                  </a:lnTo>
                  <a:lnTo>
                    <a:pt x="5" y="295"/>
                  </a:lnTo>
                  <a:lnTo>
                    <a:pt x="5" y="295"/>
                  </a:lnTo>
                  <a:lnTo>
                    <a:pt x="5" y="295"/>
                  </a:lnTo>
                  <a:lnTo>
                    <a:pt x="5" y="295"/>
                  </a:lnTo>
                  <a:lnTo>
                    <a:pt x="5" y="295"/>
                  </a:lnTo>
                  <a:lnTo>
                    <a:pt x="9" y="295"/>
                  </a:lnTo>
                  <a:lnTo>
                    <a:pt x="9" y="295"/>
                  </a:lnTo>
                  <a:lnTo>
                    <a:pt x="14" y="295"/>
                  </a:lnTo>
                  <a:lnTo>
                    <a:pt x="14" y="295"/>
                  </a:lnTo>
                  <a:lnTo>
                    <a:pt x="14" y="295"/>
                  </a:lnTo>
                  <a:lnTo>
                    <a:pt x="14" y="290"/>
                  </a:lnTo>
                  <a:lnTo>
                    <a:pt x="14" y="290"/>
                  </a:lnTo>
                  <a:lnTo>
                    <a:pt x="14" y="290"/>
                  </a:lnTo>
                  <a:lnTo>
                    <a:pt x="14" y="290"/>
                  </a:lnTo>
                  <a:lnTo>
                    <a:pt x="9" y="290"/>
                  </a:lnTo>
                  <a:lnTo>
                    <a:pt x="9" y="290"/>
                  </a:lnTo>
                  <a:lnTo>
                    <a:pt x="9" y="286"/>
                  </a:lnTo>
                  <a:lnTo>
                    <a:pt x="9" y="286"/>
                  </a:lnTo>
                  <a:lnTo>
                    <a:pt x="9" y="286"/>
                  </a:lnTo>
                  <a:lnTo>
                    <a:pt x="5" y="286"/>
                  </a:lnTo>
                  <a:lnTo>
                    <a:pt x="0" y="286"/>
                  </a:lnTo>
                  <a:lnTo>
                    <a:pt x="0" y="286"/>
                  </a:lnTo>
                  <a:lnTo>
                    <a:pt x="0" y="286"/>
                  </a:lnTo>
                  <a:lnTo>
                    <a:pt x="0" y="286"/>
                  </a:lnTo>
                  <a:lnTo>
                    <a:pt x="0" y="281"/>
                  </a:lnTo>
                  <a:lnTo>
                    <a:pt x="0" y="276"/>
                  </a:lnTo>
                  <a:lnTo>
                    <a:pt x="5" y="271"/>
                  </a:lnTo>
                  <a:lnTo>
                    <a:pt x="5" y="271"/>
                  </a:lnTo>
                  <a:lnTo>
                    <a:pt x="5" y="271"/>
                  </a:lnTo>
                  <a:lnTo>
                    <a:pt x="0" y="271"/>
                  </a:lnTo>
                  <a:lnTo>
                    <a:pt x="0" y="266"/>
                  </a:lnTo>
                  <a:lnTo>
                    <a:pt x="0" y="266"/>
                  </a:lnTo>
                  <a:lnTo>
                    <a:pt x="0" y="266"/>
                  </a:lnTo>
                  <a:lnTo>
                    <a:pt x="0" y="266"/>
                  </a:lnTo>
                  <a:lnTo>
                    <a:pt x="0" y="261"/>
                  </a:lnTo>
                  <a:lnTo>
                    <a:pt x="5" y="261"/>
                  </a:lnTo>
                  <a:lnTo>
                    <a:pt x="5" y="257"/>
                  </a:lnTo>
                  <a:lnTo>
                    <a:pt x="5" y="257"/>
                  </a:lnTo>
                  <a:lnTo>
                    <a:pt x="9" y="257"/>
                  </a:lnTo>
                  <a:lnTo>
                    <a:pt x="9" y="257"/>
                  </a:lnTo>
                  <a:lnTo>
                    <a:pt x="9" y="257"/>
                  </a:lnTo>
                  <a:lnTo>
                    <a:pt x="9" y="257"/>
                  </a:lnTo>
                  <a:lnTo>
                    <a:pt x="9" y="257"/>
                  </a:lnTo>
                  <a:lnTo>
                    <a:pt x="9" y="257"/>
                  </a:lnTo>
                  <a:lnTo>
                    <a:pt x="9" y="257"/>
                  </a:lnTo>
                  <a:lnTo>
                    <a:pt x="9" y="252"/>
                  </a:lnTo>
                  <a:lnTo>
                    <a:pt x="9" y="252"/>
                  </a:lnTo>
                  <a:lnTo>
                    <a:pt x="9" y="252"/>
                  </a:lnTo>
                  <a:lnTo>
                    <a:pt x="9" y="252"/>
                  </a:lnTo>
                  <a:lnTo>
                    <a:pt x="9" y="252"/>
                  </a:lnTo>
                  <a:lnTo>
                    <a:pt x="9" y="247"/>
                  </a:lnTo>
                  <a:lnTo>
                    <a:pt x="9" y="247"/>
                  </a:lnTo>
                  <a:lnTo>
                    <a:pt x="9" y="247"/>
                  </a:lnTo>
                  <a:lnTo>
                    <a:pt x="9" y="247"/>
                  </a:lnTo>
                  <a:lnTo>
                    <a:pt x="9" y="247"/>
                  </a:lnTo>
                  <a:lnTo>
                    <a:pt x="9" y="247"/>
                  </a:lnTo>
                  <a:lnTo>
                    <a:pt x="9" y="247"/>
                  </a:lnTo>
                  <a:lnTo>
                    <a:pt x="14" y="247"/>
                  </a:lnTo>
                  <a:lnTo>
                    <a:pt x="14" y="247"/>
                  </a:lnTo>
                  <a:lnTo>
                    <a:pt x="14" y="247"/>
                  </a:lnTo>
                  <a:lnTo>
                    <a:pt x="14" y="247"/>
                  </a:lnTo>
                  <a:lnTo>
                    <a:pt x="14" y="247"/>
                  </a:lnTo>
                  <a:lnTo>
                    <a:pt x="19" y="247"/>
                  </a:lnTo>
                  <a:lnTo>
                    <a:pt x="19" y="247"/>
                  </a:lnTo>
                  <a:lnTo>
                    <a:pt x="19" y="242"/>
                  </a:lnTo>
                  <a:lnTo>
                    <a:pt x="19" y="242"/>
                  </a:lnTo>
                  <a:lnTo>
                    <a:pt x="19" y="242"/>
                  </a:lnTo>
                  <a:lnTo>
                    <a:pt x="24" y="242"/>
                  </a:lnTo>
                  <a:lnTo>
                    <a:pt x="24" y="242"/>
                  </a:lnTo>
                  <a:lnTo>
                    <a:pt x="24" y="242"/>
                  </a:lnTo>
                  <a:lnTo>
                    <a:pt x="24" y="242"/>
                  </a:lnTo>
                  <a:lnTo>
                    <a:pt x="24" y="242"/>
                  </a:lnTo>
                  <a:lnTo>
                    <a:pt x="24" y="242"/>
                  </a:lnTo>
                  <a:lnTo>
                    <a:pt x="24" y="242"/>
                  </a:lnTo>
                  <a:lnTo>
                    <a:pt x="24" y="237"/>
                  </a:lnTo>
                  <a:lnTo>
                    <a:pt x="19" y="237"/>
                  </a:lnTo>
                  <a:lnTo>
                    <a:pt x="19" y="237"/>
                  </a:lnTo>
                  <a:lnTo>
                    <a:pt x="19" y="237"/>
                  </a:lnTo>
                  <a:lnTo>
                    <a:pt x="19" y="237"/>
                  </a:lnTo>
                  <a:lnTo>
                    <a:pt x="24" y="237"/>
                  </a:lnTo>
                  <a:lnTo>
                    <a:pt x="24" y="237"/>
                  </a:lnTo>
                  <a:lnTo>
                    <a:pt x="24" y="237"/>
                  </a:lnTo>
                  <a:lnTo>
                    <a:pt x="24" y="237"/>
                  </a:lnTo>
                  <a:lnTo>
                    <a:pt x="24" y="232"/>
                  </a:lnTo>
                  <a:lnTo>
                    <a:pt x="24" y="232"/>
                  </a:lnTo>
                  <a:lnTo>
                    <a:pt x="24" y="232"/>
                  </a:lnTo>
                  <a:lnTo>
                    <a:pt x="24" y="232"/>
                  </a:lnTo>
                  <a:lnTo>
                    <a:pt x="24" y="228"/>
                  </a:lnTo>
                  <a:lnTo>
                    <a:pt x="24" y="228"/>
                  </a:lnTo>
                  <a:lnTo>
                    <a:pt x="24" y="228"/>
                  </a:lnTo>
                  <a:lnTo>
                    <a:pt x="24" y="228"/>
                  </a:lnTo>
                  <a:lnTo>
                    <a:pt x="24" y="228"/>
                  </a:lnTo>
                  <a:lnTo>
                    <a:pt x="29" y="228"/>
                  </a:lnTo>
                  <a:lnTo>
                    <a:pt x="29" y="228"/>
                  </a:lnTo>
                  <a:lnTo>
                    <a:pt x="29" y="223"/>
                  </a:lnTo>
                  <a:lnTo>
                    <a:pt x="29" y="223"/>
                  </a:lnTo>
                  <a:lnTo>
                    <a:pt x="29" y="223"/>
                  </a:lnTo>
                  <a:lnTo>
                    <a:pt x="29" y="223"/>
                  </a:lnTo>
                  <a:lnTo>
                    <a:pt x="29" y="218"/>
                  </a:lnTo>
                  <a:lnTo>
                    <a:pt x="29" y="218"/>
                  </a:lnTo>
                  <a:lnTo>
                    <a:pt x="29" y="218"/>
                  </a:lnTo>
                  <a:lnTo>
                    <a:pt x="29" y="218"/>
                  </a:lnTo>
                  <a:lnTo>
                    <a:pt x="29" y="213"/>
                  </a:lnTo>
                  <a:lnTo>
                    <a:pt x="29" y="213"/>
                  </a:lnTo>
                  <a:lnTo>
                    <a:pt x="34" y="213"/>
                  </a:lnTo>
                  <a:lnTo>
                    <a:pt x="34" y="213"/>
                  </a:lnTo>
                  <a:lnTo>
                    <a:pt x="34" y="213"/>
                  </a:lnTo>
                  <a:lnTo>
                    <a:pt x="34" y="213"/>
                  </a:lnTo>
                  <a:lnTo>
                    <a:pt x="34" y="213"/>
                  </a:lnTo>
                  <a:lnTo>
                    <a:pt x="34" y="213"/>
                  </a:lnTo>
                  <a:lnTo>
                    <a:pt x="34" y="213"/>
                  </a:lnTo>
                  <a:lnTo>
                    <a:pt x="34" y="208"/>
                  </a:lnTo>
                  <a:lnTo>
                    <a:pt x="34" y="208"/>
                  </a:lnTo>
                  <a:lnTo>
                    <a:pt x="34" y="208"/>
                  </a:lnTo>
                  <a:lnTo>
                    <a:pt x="34" y="208"/>
                  </a:lnTo>
                  <a:lnTo>
                    <a:pt x="34" y="203"/>
                  </a:lnTo>
                  <a:lnTo>
                    <a:pt x="34" y="203"/>
                  </a:lnTo>
                  <a:lnTo>
                    <a:pt x="34" y="199"/>
                  </a:lnTo>
                  <a:lnTo>
                    <a:pt x="38" y="199"/>
                  </a:lnTo>
                  <a:lnTo>
                    <a:pt x="38" y="199"/>
                  </a:lnTo>
                  <a:lnTo>
                    <a:pt x="38" y="199"/>
                  </a:lnTo>
                  <a:lnTo>
                    <a:pt x="38" y="199"/>
                  </a:lnTo>
                  <a:lnTo>
                    <a:pt x="38" y="194"/>
                  </a:lnTo>
                  <a:lnTo>
                    <a:pt x="34" y="194"/>
                  </a:lnTo>
                  <a:lnTo>
                    <a:pt x="34" y="194"/>
                  </a:lnTo>
                  <a:lnTo>
                    <a:pt x="34" y="189"/>
                  </a:lnTo>
                  <a:lnTo>
                    <a:pt x="34" y="189"/>
                  </a:lnTo>
                  <a:lnTo>
                    <a:pt x="34" y="184"/>
                  </a:lnTo>
                  <a:lnTo>
                    <a:pt x="34" y="184"/>
                  </a:lnTo>
                  <a:lnTo>
                    <a:pt x="34" y="184"/>
                  </a:lnTo>
                  <a:lnTo>
                    <a:pt x="38" y="184"/>
                  </a:lnTo>
                  <a:lnTo>
                    <a:pt x="38" y="179"/>
                  </a:lnTo>
                  <a:lnTo>
                    <a:pt x="38" y="179"/>
                  </a:lnTo>
                  <a:lnTo>
                    <a:pt x="38" y="179"/>
                  </a:lnTo>
                  <a:lnTo>
                    <a:pt x="38" y="179"/>
                  </a:lnTo>
                  <a:lnTo>
                    <a:pt x="38" y="179"/>
                  </a:lnTo>
                  <a:lnTo>
                    <a:pt x="38" y="179"/>
                  </a:lnTo>
                  <a:lnTo>
                    <a:pt x="38" y="179"/>
                  </a:lnTo>
                  <a:lnTo>
                    <a:pt x="43" y="179"/>
                  </a:lnTo>
                  <a:lnTo>
                    <a:pt x="43" y="179"/>
                  </a:lnTo>
                  <a:lnTo>
                    <a:pt x="43" y="179"/>
                  </a:lnTo>
                  <a:lnTo>
                    <a:pt x="43" y="179"/>
                  </a:lnTo>
                  <a:lnTo>
                    <a:pt x="43" y="179"/>
                  </a:lnTo>
                  <a:lnTo>
                    <a:pt x="43" y="179"/>
                  </a:lnTo>
                  <a:lnTo>
                    <a:pt x="43" y="179"/>
                  </a:lnTo>
                  <a:lnTo>
                    <a:pt x="48" y="179"/>
                  </a:lnTo>
                  <a:lnTo>
                    <a:pt x="48" y="179"/>
                  </a:lnTo>
                  <a:lnTo>
                    <a:pt x="48" y="179"/>
                  </a:lnTo>
                  <a:lnTo>
                    <a:pt x="48" y="174"/>
                  </a:lnTo>
                  <a:lnTo>
                    <a:pt x="48" y="174"/>
                  </a:lnTo>
                  <a:lnTo>
                    <a:pt x="48" y="174"/>
                  </a:lnTo>
                  <a:lnTo>
                    <a:pt x="48" y="174"/>
                  </a:lnTo>
                  <a:lnTo>
                    <a:pt x="48" y="174"/>
                  </a:lnTo>
                  <a:lnTo>
                    <a:pt x="48" y="174"/>
                  </a:lnTo>
                  <a:lnTo>
                    <a:pt x="43" y="174"/>
                  </a:lnTo>
                  <a:lnTo>
                    <a:pt x="43" y="174"/>
                  </a:lnTo>
                  <a:lnTo>
                    <a:pt x="43" y="174"/>
                  </a:lnTo>
                  <a:lnTo>
                    <a:pt x="43" y="174"/>
                  </a:lnTo>
                  <a:lnTo>
                    <a:pt x="43" y="170"/>
                  </a:lnTo>
                  <a:lnTo>
                    <a:pt x="43" y="170"/>
                  </a:lnTo>
                  <a:lnTo>
                    <a:pt x="48" y="170"/>
                  </a:lnTo>
                  <a:lnTo>
                    <a:pt x="48" y="170"/>
                  </a:lnTo>
                  <a:lnTo>
                    <a:pt x="48" y="170"/>
                  </a:lnTo>
                  <a:lnTo>
                    <a:pt x="48" y="170"/>
                  </a:lnTo>
                  <a:lnTo>
                    <a:pt x="48" y="170"/>
                  </a:lnTo>
                  <a:lnTo>
                    <a:pt x="48" y="170"/>
                  </a:lnTo>
                  <a:lnTo>
                    <a:pt x="48" y="170"/>
                  </a:lnTo>
                  <a:lnTo>
                    <a:pt x="48" y="170"/>
                  </a:lnTo>
                  <a:lnTo>
                    <a:pt x="48" y="165"/>
                  </a:lnTo>
                  <a:lnTo>
                    <a:pt x="48" y="165"/>
                  </a:lnTo>
                  <a:lnTo>
                    <a:pt x="48" y="165"/>
                  </a:lnTo>
                  <a:lnTo>
                    <a:pt x="48" y="165"/>
                  </a:lnTo>
                  <a:lnTo>
                    <a:pt x="48" y="165"/>
                  </a:lnTo>
                  <a:lnTo>
                    <a:pt x="43" y="160"/>
                  </a:lnTo>
                  <a:lnTo>
                    <a:pt x="43" y="160"/>
                  </a:lnTo>
                  <a:lnTo>
                    <a:pt x="38" y="160"/>
                  </a:lnTo>
                  <a:lnTo>
                    <a:pt x="38" y="160"/>
                  </a:lnTo>
                  <a:lnTo>
                    <a:pt x="38" y="160"/>
                  </a:lnTo>
                  <a:lnTo>
                    <a:pt x="38" y="155"/>
                  </a:lnTo>
                  <a:lnTo>
                    <a:pt x="34" y="155"/>
                  </a:lnTo>
                  <a:lnTo>
                    <a:pt x="34" y="155"/>
                  </a:lnTo>
                  <a:lnTo>
                    <a:pt x="34" y="155"/>
                  </a:lnTo>
                  <a:lnTo>
                    <a:pt x="34" y="155"/>
                  </a:lnTo>
                  <a:lnTo>
                    <a:pt x="34" y="150"/>
                  </a:lnTo>
                  <a:lnTo>
                    <a:pt x="34" y="150"/>
                  </a:lnTo>
                  <a:lnTo>
                    <a:pt x="38" y="150"/>
                  </a:lnTo>
                  <a:lnTo>
                    <a:pt x="38" y="150"/>
                  </a:lnTo>
                  <a:lnTo>
                    <a:pt x="38" y="150"/>
                  </a:lnTo>
                  <a:lnTo>
                    <a:pt x="38" y="150"/>
                  </a:lnTo>
                  <a:lnTo>
                    <a:pt x="38" y="150"/>
                  </a:lnTo>
                  <a:lnTo>
                    <a:pt x="34" y="150"/>
                  </a:lnTo>
                  <a:lnTo>
                    <a:pt x="34" y="145"/>
                  </a:lnTo>
                  <a:lnTo>
                    <a:pt x="34" y="145"/>
                  </a:lnTo>
                  <a:lnTo>
                    <a:pt x="38" y="145"/>
                  </a:lnTo>
                  <a:lnTo>
                    <a:pt x="38" y="141"/>
                  </a:lnTo>
                  <a:lnTo>
                    <a:pt x="38" y="141"/>
                  </a:lnTo>
                  <a:lnTo>
                    <a:pt x="43" y="141"/>
                  </a:lnTo>
                  <a:lnTo>
                    <a:pt x="43" y="136"/>
                  </a:lnTo>
                  <a:lnTo>
                    <a:pt x="43" y="136"/>
                  </a:lnTo>
                  <a:lnTo>
                    <a:pt x="43" y="136"/>
                  </a:lnTo>
                  <a:lnTo>
                    <a:pt x="43" y="136"/>
                  </a:lnTo>
                  <a:lnTo>
                    <a:pt x="43" y="131"/>
                  </a:lnTo>
                  <a:lnTo>
                    <a:pt x="43" y="131"/>
                  </a:lnTo>
                  <a:lnTo>
                    <a:pt x="43" y="131"/>
                  </a:lnTo>
                  <a:lnTo>
                    <a:pt x="43" y="131"/>
                  </a:lnTo>
                  <a:lnTo>
                    <a:pt x="43" y="131"/>
                  </a:lnTo>
                  <a:lnTo>
                    <a:pt x="43" y="126"/>
                  </a:lnTo>
                  <a:lnTo>
                    <a:pt x="43" y="126"/>
                  </a:lnTo>
                  <a:lnTo>
                    <a:pt x="48" y="126"/>
                  </a:lnTo>
                  <a:lnTo>
                    <a:pt x="48" y="126"/>
                  </a:lnTo>
                  <a:lnTo>
                    <a:pt x="48" y="126"/>
                  </a:lnTo>
                  <a:lnTo>
                    <a:pt x="48" y="121"/>
                  </a:lnTo>
                  <a:lnTo>
                    <a:pt x="48" y="121"/>
                  </a:lnTo>
                  <a:lnTo>
                    <a:pt x="48" y="121"/>
                  </a:lnTo>
                  <a:lnTo>
                    <a:pt x="48" y="121"/>
                  </a:lnTo>
                  <a:lnTo>
                    <a:pt x="48" y="121"/>
                  </a:lnTo>
                  <a:lnTo>
                    <a:pt x="48" y="121"/>
                  </a:lnTo>
                  <a:lnTo>
                    <a:pt x="48" y="121"/>
                  </a:lnTo>
                  <a:lnTo>
                    <a:pt x="48" y="121"/>
                  </a:lnTo>
                  <a:lnTo>
                    <a:pt x="48" y="121"/>
                  </a:lnTo>
                  <a:lnTo>
                    <a:pt x="48" y="121"/>
                  </a:lnTo>
                  <a:lnTo>
                    <a:pt x="48" y="116"/>
                  </a:lnTo>
                  <a:lnTo>
                    <a:pt x="48" y="116"/>
                  </a:lnTo>
                  <a:lnTo>
                    <a:pt x="48" y="116"/>
                  </a:lnTo>
                  <a:lnTo>
                    <a:pt x="48" y="116"/>
                  </a:lnTo>
                  <a:lnTo>
                    <a:pt x="48" y="116"/>
                  </a:lnTo>
                  <a:lnTo>
                    <a:pt x="48" y="116"/>
                  </a:lnTo>
                  <a:lnTo>
                    <a:pt x="53" y="116"/>
                  </a:lnTo>
                  <a:lnTo>
                    <a:pt x="53" y="116"/>
                  </a:lnTo>
                  <a:lnTo>
                    <a:pt x="48" y="116"/>
                  </a:lnTo>
                  <a:lnTo>
                    <a:pt x="48" y="112"/>
                  </a:lnTo>
                  <a:lnTo>
                    <a:pt x="48" y="112"/>
                  </a:lnTo>
                  <a:lnTo>
                    <a:pt x="48" y="112"/>
                  </a:lnTo>
                  <a:lnTo>
                    <a:pt x="48" y="112"/>
                  </a:lnTo>
                  <a:lnTo>
                    <a:pt x="53" y="112"/>
                  </a:lnTo>
                  <a:lnTo>
                    <a:pt x="53" y="112"/>
                  </a:lnTo>
                  <a:lnTo>
                    <a:pt x="53" y="107"/>
                  </a:lnTo>
                  <a:lnTo>
                    <a:pt x="53" y="107"/>
                  </a:lnTo>
                  <a:lnTo>
                    <a:pt x="53" y="107"/>
                  </a:lnTo>
                  <a:lnTo>
                    <a:pt x="53" y="107"/>
                  </a:lnTo>
                  <a:lnTo>
                    <a:pt x="53" y="107"/>
                  </a:lnTo>
                  <a:lnTo>
                    <a:pt x="53" y="102"/>
                  </a:lnTo>
                  <a:lnTo>
                    <a:pt x="53" y="102"/>
                  </a:lnTo>
                  <a:lnTo>
                    <a:pt x="53" y="102"/>
                  </a:lnTo>
                  <a:lnTo>
                    <a:pt x="53" y="102"/>
                  </a:lnTo>
                  <a:lnTo>
                    <a:pt x="53" y="102"/>
                  </a:lnTo>
                  <a:lnTo>
                    <a:pt x="53" y="102"/>
                  </a:lnTo>
                  <a:lnTo>
                    <a:pt x="53" y="97"/>
                  </a:lnTo>
                  <a:lnTo>
                    <a:pt x="53" y="97"/>
                  </a:lnTo>
                  <a:lnTo>
                    <a:pt x="53" y="97"/>
                  </a:lnTo>
                  <a:lnTo>
                    <a:pt x="53" y="92"/>
                  </a:lnTo>
                  <a:lnTo>
                    <a:pt x="53" y="92"/>
                  </a:lnTo>
                  <a:lnTo>
                    <a:pt x="53" y="92"/>
                  </a:lnTo>
                  <a:lnTo>
                    <a:pt x="53" y="92"/>
                  </a:lnTo>
                  <a:lnTo>
                    <a:pt x="53" y="92"/>
                  </a:lnTo>
                  <a:lnTo>
                    <a:pt x="53" y="92"/>
                  </a:lnTo>
                  <a:lnTo>
                    <a:pt x="58" y="92"/>
                  </a:lnTo>
                  <a:lnTo>
                    <a:pt x="58" y="92"/>
                  </a:lnTo>
                  <a:lnTo>
                    <a:pt x="58" y="92"/>
                  </a:lnTo>
                  <a:lnTo>
                    <a:pt x="58" y="92"/>
                  </a:lnTo>
                  <a:lnTo>
                    <a:pt x="58" y="87"/>
                  </a:lnTo>
                  <a:lnTo>
                    <a:pt x="58" y="87"/>
                  </a:lnTo>
                  <a:lnTo>
                    <a:pt x="63" y="87"/>
                  </a:lnTo>
                  <a:lnTo>
                    <a:pt x="63" y="87"/>
                  </a:lnTo>
                  <a:lnTo>
                    <a:pt x="63" y="87"/>
                  </a:lnTo>
                  <a:lnTo>
                    <a:pt x="63" y="87"/>
                  </a:lnTo>
                  <a:lnTo>
                    <a:pt x="63" y="87"/>
                  </a:lnTo>
                  <a:lnTo>
                    <a:pt x="63" y="87"/>
                  </a:lnTo>
                  <a:lnTo>
                    <a:pt x="63" y="87"/>
                  </a:lnTo>
                  <a:lnTo>
                    <a:pt x="63" y="87"/>
                  </a:lnTo>
                  <a:lnTo>
                    <a:pt x="68" y="87"/>
                  </a:lnTo>
                  <a:lnTo>
                    <a:pt x="68" y="87"/>
                  </a:lnTo>
                  <a:lnTo>
                    <a:pt x="68" y="87"/>
                  </a:lnTo>
                  <a:lnTo>
                    <a:pt x="68" y="87"/>
                  </a:lnTo>
                  <a:lnTo>
                    <a:pt x="68" y="87"/>
                  </a:lnTo>
                  <a:lnTo>
                    <a:pt x="72" y="87"/>
                  </a:lnTo>
                  <a:lnTo>
                    <a:pt x="72" y="87"/>
                  </a:lnTo>
                  <a:lnTo>
                    <a:pt x="72" y="87"/>
                  </a:lnTo>
                  <a:lnTo>
                    <a:pt x="72" y="87"/>
                  </a:lnTo>
                  <a:lnTo>
                    <a:pt x="72" y="87"/>
                  </a:lnTo>
                  <a:lnTo>
                    <a:pt x="72" y="87"/>
                  </a:lnTo>
                  <a:lnTo>
                    <a:pt x="72" y="87"/>
                  </a:lnTo>
                  <a:lnTo>
                    <a:pt x="72" y="87"/>
                  </a:lnTo>
                  <a:lnTo>
                    <a:pt x="72" y="87"/>
                  </a:lnTo>
                  <a:lnTo>
                    <a:pt x="72" y="92"/>
                  </a:lnTo>
                  <a:lnTo>
                    <a:pt x="72" y="92"/>
                  </a:lnTo>
                  <a:lnTo>
                    <a:pt x="72" y="92"/>
                  </a:lnTo>
                  <a:lnTo>
                    <a:pt x="72" y="92"/>
                  </a:lnTo>
                  <a:lnTo>
                    <a:pt x="72" y="92"/>
                  </a:lnTo>
                  <a:lnTo>
                    <a:pt x="72" y="92"/>
                  </a:lnTo>
                  <a:lnTo>
                    <a:pt x="72" y="92"/>
                  </a:lnTo>
                  <a:lnTo>
                    <a:pt x="72" y="92"/>
                  </a:lnTo>
                  <a:lnTo>
                    <a:pt x="72" y="92"/>
                  </a:lnTo>
                  <a:lnTo>
                    <a:pt x="72" y="92"/>
                  </a:lnTo>
                  <a:lnTo>
                    <a:pt x="72" y="97"/>
                  </a:lnTo>
                  <a:lnTo>
                    <a:pt x="72" y="97"/>
                  </a:lnTo>
                  <a:lnTo>
                    <a:pt x="72" y="97"/>
                  </a:lnTo>
                  <a:lnTo>
                    <a:pt x="72" y="97"/>
                  </a:lnTo>
                  <a:lnTo>
                    <a:pt x="77" y="97"/>
                  </a:lnTo>
                  <a:lnTo>
                    <a:pt x="77" y="97"/>
                  </a:lnTo>
                  <a:lnTo>
                    <a:pt x="77" y="97"/>
                  </a:lnTo>
                  <a:lnTo>
                    <a:pt x="77" y="97"/>
                  </a:lnTo>
                  <a:lnTo>
                    <a:pt x="77" y="97"/>
                  </a:lnTo>
                  <a:lnTo>
                    <a:pt x="77" y="97"/>
                  </a:lnTo>
                  <a:lnTo>
                    <a:pt x="77" y="97"/>
                  </a:lnTo>
                  <a:lnTo>
                    <a:pt x="77" y="92"/>
                  </a:lnTo>
                  <a:lnTo>
                    <a:pt x="77" y="92"/>
                  </a:lnTo>
                  <a:lnTo>
                    <a:pt x="82" y="97"/>
                  </a:lnTo>
                  <a:lnTo>
                    <a:pt x="82" y="97"/>
                  </a:lnTo>
                  <a:lnTo>
                    <a:pt x="82" y="97"/>
                  </a:lnTo>
                  <a:lnTo>
                    <a:pt x="82" y="97"/>
                  </a:lnTo>
                  <a:lnTo>
                    <a:pt x="82" y="92"/>
                  </a:lnTo>
                  <a:lnTo>
                    <a:pt x="82" y="92"/>
                  </a:lnTo>
                  <a:lnTo>
                    <a:pt x="87" y="92"/>
                  </a:lnTo>
                  <a:lnTo>
                    <a:pt x="87" y="92"/>
                  </a:lnTo>
                  <a:lnTo>
                    <a:pt x="87" y="87"/>
                  </a:lnTo>
                  <a:lnTo>
                    <a:pt x="87" y="87"/>
                  </a:lnTo>
                  <a:lnTo>
                    <a:pt x="87" y="87"/>
                  </a:lnTo>
                  <a:lnTo>
                    <a:pt x="87" y="87"/>
                  </a:lnTo>
                  <a:lnTo>
                    <a:pt x="87" y="92"/>
                  </a:lnTo>
                  <a:lnTo>
                    <a:pt x="87" y="92"/>
                  </a:lnTo>
                  <a:lnTo>
                    <a:pt x="87" y="92"/>
                  </a:lnTo>
                  <a:lnTo>
                    <a:pt x="87" y="92"/>
                  </a:lnTo>
                  <a:lnTo>
                    <a:pt x="87" y="92"/>
                  </a:lnTo>
                  <a:lnTo>
                    <a:pt x="92" y="92"/>
                  </a:lnTo>
                  <a:lnTo>
                    <a:pt x="92" y="92"/>
                  </a:lnTo>
                  <a:lnTo>
                    <a:pt x="97" y="92"/>
                  </a:lnTo>
                  <a:lnTo>
                    <a:pt x="97" y="92"/>
                  </a:lnTo>
                  <a:lnTo>
                    <a:pt x="97" y="92"/>
                  </a:lnTo>
                  <a:lnTo>
                    <a:pt x="101" y="92"/>
                  </a:lnTo>
                  <a:lnTo>
                    <a:pt x="101" y="92"/>
                  </a:lnTo>
                  <a:lnTo>
                    <a:pt x="101" y="87"/>
                  </a:lnTo>
                  <a:lnTo>
                    <a:pt x="101" y="87"/>
                  </a:lnTo>
                  <a:lnTo>
                    <a:pt x="101" y="87"/>
                  </a:lnTo>
                  <a:lnTo>
                    <a:pt x="101" y="87"/>
                  </a:lnTo>
                  <a:lnTo>
                    <a:pt x="101" y="87"/>
                  </a:lnTo>
                  <a:lnTo>
                    <a:pt x="101" y="87"/>
                  </a:lnTo>
                  <a:lnTo>
                    <a:pt x="101" y="82"/>
                  </a:lnTo>
                  <a:lnTo>
                    <a:pt x="101" y="82"/>
                  </a:lnTo>
                  <a:lnTo>
                    <a:pt x="101" y="82"/>
                  </a:lnTo>
                  <a:lnTo>
                    <a:pt x="101" y="82"/>
                  </a:lnTo>
                  <a:lnTo>
                    <a:pt x="101" y="82"/>
                  </a:lnTo>
                  <a:lnTo>
                    <a:pt x="101" y="82"/>
                  </a:lnTo>
                  <a:lnTo>
                    <a:pt x="101" y="82"/>
                  </a:lnTo>
                  <a:lnTo>
                    <a:pt x="97" y="82"/>
                  </a:lnTo>
                  <a:lnTo>
                    <a:pt x="97" y="82"/>
                  </a:lnTo>
                  <a:lnTo>
                    <a:pt x="97" y="82"/>
                  </a:lnTo>
                  <a:lnTo>
                    <a:pt x="92" y="78"/>
                  </a:lnTo>
                  <a:lnTo>
                    <a:pt x="92" y="78"/>
                  </a:lnTo>
                  <a:lnTo>
                    <a:pt x="92" y="78"/>
                  </a:lnTo>
                  <a:lnTo>
                    <a:pt x="92" y="78"/>
                  </a:lnTo>
                  <a:lnTo>
                    <a:pt x="92" y="73"/>
                  </a:lnTo>
                  <a:lnTo>
                    <a:pt x="92" y="73"/>
                  </a:lnTo>
                  <a:lnTo>
                    <a:pt x="92" y="73"/>
                  </a:lnTo>
                  <a:lnTo>
                    <a:pt x="97" y="73"/>
                  </a:lnTo>
                  <a:lnTo>
                    <a:pt x="97" y="73"/>
                  </a:lnTo>
                  <a:lnTo>
                    <a:pt x="97" y="73"/>
                  </a:lnTo>
                  <a:lnTo>
                    <a:pt x="101" y="73"/>
                  </a:lnTo>
                  <a:lnTo>
                    <a:pt x="101" y="68"/>
                  </a:lnTo>
                  <a:lnTo>
                    <a:pt x="101" y="68"/>
                  </a:lnTo>
                  <a:lnTo>
                    <a:pt x="97" y="68"/>
                  </a:lnTo>
                  <a:lnTo>
                    <a:pt x="97" y="68"/>
                  </a:lnTo>
                  <a:lnTo>
                    <a:pt x="97" y="63"/>
                  </a:lnTo>
                  <a:lnTo>
                    <a:pt x="97" y="58"/>
                  </a:lnTo>
                  <a:lnTo>
                    <a:pt x="97" y="58"/>
                  </a:lnTo>
                  <a:lnTo>
                    <a:pt x="97" y="58"/>
                  </a:lnTo>
                  <a:lnTo>
                    <a:pt x="97" y="58"/>
                  </a:lnTo>
                  <a:lnTo>
                    <a:pt x="97" y="53"/>
                  </a:lnTo>
                  <a:lnTo>
                    <a:pt x="101" y="53"/>
                  </a:lnTo>
                  <a:lnTo>
                    <a:pt x="101" y="53"/>
                  </a:lnTo>
                  <a:lnTo>
                    <a:pt x="101" y="53"/>
                  </a:lnTo>
                  <a:lnTo>
                    <a:pt x="101" y="53"/>
                  </a:lnTo>
                  <a:lnTo>
                    <a:pt x="101" y="53"/>
                  </a:lnTo>
                  <a:lnTo>
                    <a:pt x="106" y="53"/>
                  </a:lnTo>
                  <a:lnTo>
                    <a:pt x="106" y="49"/>
                  </a:lnTo>
                  <a:lnTo>
                    <a:pt x="111" y="44"/>
                  </a:lnTo>
                  <a:lnTo>
                    <a:pt x="111" y="44"/>
                  </a:lnTo>
                  <a:lnTo>
                    <a:pt x="111" y="44"/>
                  </a:lnTo>
                  <a:lnTo>
                    <a:pt x="116" y="44"/>
                  </a:lnTo>
                  <a:lnTo>
                    <a:pt x="116" y="44"/>
                  </a:lnTo>
                  <a:lnTo>
                    <a:pt x="116" y="44"/>
                  </a:lnTo>
                  <a:lnTo>
                    <a:pt x="116" y="49"/>
                  </a:lnTo>
                  <a:lnTo>
                    <a:pt x="116" y="49"/>
                  </a:lnTo>
                  <a:lnTo>
                    <a:pt x="116" y="49"/>
                  </a:lnTo>
                  <a:lnTo>
                    <a:pt x="121" y="49"/>
                  </a:lnTo>
                  <a:lnTo>
                    <a:pt x="121" y="49"/>
                  </a:lnTo>
                  <a:lnTo>
                    <a:pt x="121" y="44"/>
                  </a:lnTo>
                  <a:lnTo>
                    <a:pt x="126" y="44"/>
                  </a:lnTo>
                  <a:lnTo>
                    <a:pt x="126" y="44"/>
                  </a:lnTo>
                  <a:lnTo>
                    <a:pt x="126" y="44"/>
                  </a:lnTo>
                  <a:lnTo>
                    <a:pt x="126" y="44"/>
                  </a:lnTo>
                  <a:lnTo>
                    <a:pt x="121" y="44"/>
                  </a:lnTo>
                  <a:lnTo>
                    <a:pt x="121" y="44"/>
                  </a:lnTo>
                  <a:lnTo>
                    <a:pt x="121" y="39"/>
                  </a:lnTo>
                  <a:lnTo>
                    <a:pt x="121" y="39"/>
                  </a:lnTo>
                  <a:lnTo>
                    <a:pt x="126" y="39"/>
                  </a:lnTo>
                  <a:lnTo>
                    <a:pt x="121" y="39"/>
                  </a:lnTo>
                  <a:lnTo>
                    <a:pt x="121" y="39"/>
                  </a:lnTo>
                  <a:lnTo>
                    <a:pt x="121" y="39"/>
                  </a:lnTo>
                  <a:lnTo>
                    <a:pt x="121" y="39"/>
                  </a:lnTo>
                  <a:lnTo>
                    <a:pt x="116" y="39"/>
                  </a:lnTo>
                  <a:lnTo>
                    <a:pt x="116" y="39"/>
                  </a:lnTo>
                  <a:lnTo>
                    <a:pt x="111" y="39"/>
                  </a:lnTo>
                  <a:lnTo>
                    <a:pt x="111" y="39"/>
                  </a:lnTo>
                  <a:lnTo>
                    <a:pt x="111" y="34"/>
                  </a:lnTo>
                  <a:lnTo>
                    <a:pt x="111" y="34"/>
                  </a:lnTo>
                  <a:lnTo>
                    <a:pt x="111" y="34"/>
                  </a:lnTo>
                  <a:lnTo>
                    <a:pt x="111" y="34"/>
                  </a:lnTo>
                  <a:lnTo>
                    <a:pt x="111" y="29"/>
                  </a:lnTo>
                  <a:lnTo>
                    <a:pt x="111" y="29"/>
                  </a:lnTo>
                  <a:lnTo>
                    <a:pt x="111" y="29"/>
                  </a:lnTo>
                  <a:lnTo>
                    <a:pt x="111" y="24"/>
                  </a:lnTo>
                  <a:lnTo>
                    <a:pt x="111" y="24"/>
                  </a:lnTo>
                  <a:lnTo>
                    <a:pt x="116" y="24"/>
                  </a:lnTo>
                  <a:lnTo>
                    <a:pt x="121" y="24"/>
                  </a:lnTo>
                  <a:lnTo>
                    <a:pt x="121" y="24"/>
                  </a:lnTo>
                  <a:lnTo>
                    <a:pt x="121" y="24"/>
                  </a:lnTo>
                  <a:lnTo>
                    <a:pt x="126" y="24"/>
                  </a:lnTo>
                  <a:lnTo>
                    <a:pt x="126" y="24"/>
                  </a:lnTo>
                  <a:lnTo>
                    <a:pt x="126" y="24"/>
                  </a:lnTo>
                  <a:lnTo>
                    <a:pt x="126" y="29"/>
                  </a:lnTo>
                  <a:lnTo>
                    <a:pt x="126" y="29"/>
                  </a:lnTo>
                  <a:lnTo>
                    <a:pt x="126" y="29"/>
                  </a:lnTo>
                  <a:lnTo>
                    <a:pt x="126" y="29"/>
                  </a:lnTo>
                  <a:lnTo>
                    <a:pt x="126" y="29"/>
                  </a:lnTo>
                  <a:lnTo>
                    <a:pt x="130" y="29"/>
                  </a:lnTo>
                  <a:lnTo>
                    <a:pt x="130" y="24"/>
                  </a:lnTo>
                  <a:lnTo>
                    <a:pt x="130" y="24"/>
                  </a:lnTo>
                  <a:lnTo>
                    <a:pt x="130" y="24"/>
                  </a:lnTo>
                  <a:lnTo>
                    <a:pt x="130" y="20"/>
                  </a:lnTo>
                  <a:lnTo>
                    <a:pt x="130" y="20"/>
                  </a:lnTo>
                  <a:lnTo>
                    <a:pt x="130" y="20"/>
                  </a:lnTo>
                  <a:lnTo>
                    <a:pt x="130" y="20"/>
                  </a:lnTo>
                  <a:lnTo>
                    <a:pt x="130" y="20"/>
                  </a:lnTo>
                  <a:lnTo>
                    <a:pt x="130" y="20"/>
                  </a:lnTo>
                  <a:lnTo>
                    <a:pt x="130" y="15"/>
                  </a:lnTo>
                  <a:lnTo>
                    <a:pt x="130" y="15"/>
                  </a:lnTo>
                  <a:lnTo>
                    <a:pt x="135" y="15"/>
                  </a:lnTo>
                  <a:lnTo>
                    <a:pt x="135" y="10"/>
                  </a:lnTo>
                  <a:lnTo>
                    <a:pt x="140" y="10"/>
                  </a:lnTo>
                  <a:lnTo>
                    <a:pt x="140" y="10"/>
                  </a:lnTo>
                  <a:lnTo>
                    <a:pt x="140" y="10"/>
                  </a:lnTo>
                  <a:lnTo>
                    <a:pt x="145" y="5"/>
                  </a:lnTo>
                  <a:lnTo>
                    <a:pt x="145" y="5"/>
                  </a:lnTo>
                  <a:lnTo>
                    <a:pt x="150" y="5"/>
                  </a:lnTo>
                  <a:lnTo>
                    <a:pt x="150" y="5"/>
                  </a:lnTo>
                  <a:lnTo>
                    <a:pt x="155" y="5"/>
                  </a:lnTo>
                  <a:lnTo>
                    <a:pt x="155" y="5"/>
                  </a:lnTo>
                  <a:lnTo>
                    <a:pt x="159" y="5"/>
                  </a:lnTo>
                  <a:lnTo>
                    <a:pt x="159" y="5"/>
                  </a:lnTo>
                  <a:lnTo>
                    <a:pt x="164" y="5"/>
                  </a:lnTo>
                  <a:lnTo>
                    <a:pt x="164" y="5"/>
                  </a:lnTo>
                  <a:lnTo>
                    <a:pt x="164" y="5"/>
                  </a:lnTo>
                  <a:lnTo>
                    <a:pt x="169" y="5"/>
                  </a:lnTo>
                  <a:lnTo>
                    <a:pt x="169" y="0"/>
                  </a:lnTo>
                  <a:lnTo>
                    <a:pt x="174" y="0"/>
                  </a:lnTo>
                  <a:lnTo>
                    <a:pt x="174" y="0"/>
                  </a:lnTo>
                  <a:lnTo>
                    <a:pt x="174" y="0"/>
                  </a:lnTo>
                  <a:lnTo>
                    <a:pt x="174" y="0"/>
                  </a:lnTo>
                  <a:lnTo>
                    <a:pt x="174" y="5"/>
                  </a:lnTo>
                  <a:lnTo>
                    <a:pt x="174" y="5"/>
                  </a:lnTo>
                  <a:lnTo>
                    <a:pt x="174" y="5"/>
                  </a:lnTo>
                  <a:lnTo>
                    <a:pt x="174" y="5"/>
                  </a:lnTo>
                  <a:lnTo>
                    <a:pt x="174" y="5"/>
                  </a:lnTo>
                  <a:lnTo>
                    <a:pt x="174" y="5"/>
                  </a:lnTo>
                  <a:lnTo>
                    <a:pt x="174" y="10"/>
                  </a:lnTo>
                  <a:lnTo>
                    <a:pt x="174" y="10"/>
                  </a:lnTo>
                  <a:lnTo>
                    <a:pt x="174" y="10"/>
                  </a:lnTo>
                  <a:lnTo>
                    <a:pt x="174" y="10"/>
                  </a:lnTo>
                  <a:lnTo>
                    <a:pt x="174" y="10"/>
                  </a:lnTo>
                  <a:lnTo>
                    <a:pt x="174" y="15"/>
                  </a:lnTo>
                  <a:lnTo>
                    <a:pt x="174" y="15"/>
                  </a:lnTo>
                  <a:lnTo>
                    <a:pt x="169" y="15"/>
                  </a:lnTo>
                  <a:lnTo>
                    <a:pt x="169" y="15"/>
                  </a:lnTo>
                  <a:lnTo>
                    <a:pt x="169" y="15"/>
                  </a:lnTo>
                  <a:lnTo>
                    <a:pt x="169" y="20"/>
                  </a:lnTo>
                  <a:lnTo>
                    <a:pt x="169" y="20"/>
                  </a:lnTo>
                  <a:lnTo>
                    <a:pt x="169" y="24"/>
                  </a:lnTo>
                  <a:lnTo>
                    <a:pt x="169" y="24"/>
                  </a:lnTo>
                  <a:lnTo>
                    <a:pt x="169" y="29"/>
                  </a:lnTo>
                  <a:lnTo>
                    <a:pt x="169" y="29"/>
                  </a:lnTo>
                  <a:lnTo>
                    <a:pt x="174" y="29"/>
                  </a:lnTo>
                  <a:lnTo>
                    <a:pt x="174" y="29"/>
                  </a:lnTo>
                  <a:lnTo>
                    <a:pt x="174" y="34"/>
                  </a:lnTo>
                  <a:lnTo>
                    <a:pt x="179" y="34"/>
                  </a:lnTo>
                  <a:lnTo>
                    <a:pt x="184" y="34"/>
                  </a:lnTo>
                  <a:lnTo>
                    <a:pt x="189" y="39"/>
                  </a:lnTo>
                  <a:lnTo>
                    <a:pt x="189" y="39"/>
                  </a:lnTo>
                  <a:lnTo>
                    <a:pt x="193" y="39"/>
                  </a:lnTo>
                  <a:lnTo>
                    <a:pt x="193" y="39"/>
                  </a:lnTo>
                  <a:lnTo>
                    <a:pt x="198" y="39"/>
                  </a:lnTo>
                  <a:lnTo>
                    <a:pt x="198" y="39"/>
                  </a:lnTo>
                  <a:lnTo>
                    <a:pt x="198" y="39"/>
                  </a:lnTo>
                  <a:lnTo>
                    <a:pt x="203" y="39"/>
                  </a:lnTo>
                  <a:lnTo>
                    <a:pt x="203" y="39"/>
                  </a:lnTo>
                  <a:lnTo>
                    <a:pt x="203" y="39"/>
                  </a:lnTo>
                  <a:lnTo>
                    <a:pt x="203" y="39"/>
                  </a:lnTo>
                  <a:lnTo>
                    <a:pt x="203" y="39"/>
                  </a:lnTo>
                  <a:lnTo>
                    <a:pt x="203" y="39"/>
                  </a:lnTo>
                  <a:lnTo>
                    <a:pt x="203" y="39"/>
                  </a:lnTo>
                  <a:lnTo>
                    <a:pt x="208" y="39"/>
                  </a:lnTo>
                  <a:lnTo>
                    <a:pt x="208" y="39"/>
                  </a:lnTo>
                  <a:lnTo>
                    <a:pt x="208" y="39"/>
                  </a:lnTo>
                  <a:lnTo>
                    <a:pt x="208" y="44"/>
                  </a:lnTo>
                  <a:lnTo>
                    <a:pt x="208" y="44"/>
                  </a:lnTo>
                  <a:lnTo>
                    <a:pt x="208" y="44"/>
                  </a:lnTo>
                  <a:lnTo>
                    <a:pt x="208" y="44"/>
                  </a:lnTo>
                  <a:lnTo>
                    <a:pt x="208" y="44"/>
                  </a:lnTo>
                  <a:lnTo>
                    <a:pt x="208" y="44"/>
                  </a:lnTo>
                  <a:lnTo>
                    <a:pt x="208" y="44"/>
                  </a:lnTo>
                  <a:lnTo>
                    <a:pt x="208" y="44"/>
                  </a:lnTo>
                  <a:lnTo>
                    <a:pt x="208" y="44"/>
                  </a:lnTo>
                  <a:lnTo>
                    <a:pt x="213" y="44"/>
                  </a:lnTo>
                  <a:lnTo>
                    <a:pt x="213" y="44"/>
                  </a:lnTo>
                  <a:lnTo>
                    <a:pt x="213" y="44"/>
                  </a:lnTo>
                  <a:lnTo>
                    <a:pt x="213" y="39"/>
                  </a:lnTo>
                  <a:lnTo>
                    <a:pt x="213" y="39"/>
                  </a:lnTo>
                  <a:lnTo>
                    <a:pt x="213" y="39"/>
                  </a:lnTo>
                  <a:lnTo>
                    <a:pt x="213" y="39"/>
                  </a:lnTo>
                  <a:lnTo>
                    <a:pt x="213" y="34"/>
                  </a:lnTo>
                  <a:lnTo>
                    <a:pt x="213" y="34"/>
                  </a:lnTo>
                  <a:lnTo>
                    <a:pt x="213" y="34"/>
                  </a:lnTo>
                  <a:lnTo>
                    <a:pt x="213" y="34"/>
                  </a:lnTo>
                  <a:lnTo>
                    <a:pt x="213" y="34"/>
                  </a:lnTo>
                  <a:lnTo>
                    <a:pt x="213" y="34"/>
                  </a:lnTo>
                  <a:lnTo>
                    <a:pt x="213" y="34"/>
                  </a:lnTo>
                  <a:lnTo>
                    <a:pt x="213" y="29"/>
                  </a:lnTo>
                  <a:lnTo>
                    <a:pt x="213" y="29"/>
                  </a:lnTo>
                  <a:lnTo>
                    <a:pt x="213" y="29"/>
                  </a:lnTo>
                  <a:lnTo>
                    <a:pt x="213" y="29"/>
                  </a:lnTo>
                  <a:lnTo>
                    <a:pt x="213" y="29"/>
                  </a:lnTo>
                  <a:lnTo>
                    <a:pt x="213" y="29"/>
                  </a:lnTo>
                  <a:lnTo>
                    <a:pt x="213" y="29"/>
                  </a:lnTo>
                  <a:lnTo>
                    <a:pt x="213" y="29"/>
                  </a:lnTo>
                  <a:lnTo>
                    <a:pt x="213" y="29"/>
                  </a:lnTo>
                  <a:lnTo>
                    <a:pt x="213" y="29"/>
                  </a:lnTo>
                  <a:lnTo>
                    <a:pt x="213" y="29"/>
                  </a:lnTo>
                  <a:lnTo>
                    <a:pt x="213" y="29"/>
                  </a:lnTo>
                  <a:lnTo>
                    <a:pt x="208" y="29"/>
                  </a:lnTo>
                  <a:lnTo>
                    <a:pt x="208" y="29"/>
                  </a:lnTo>
                  <a:lnTo>
                    <a:pt x="208" y="29"/>
                  </a:lnTo>
                  <a:lnTo>
                    <a:pt x="208" y="24"/>
                  </a:lnTo>
                  <a:lnTo>
                    <a:pt x="213" y="24"/>
                  </a:lnTo>
                  <a:lnTo>
                    <a:pt x="213" y="24"/>
                  </a:lnTo>
                  <a:lnTo>
                    <a:pt x="213" y="24"/>
                  </a:lnTo>
                  <a:lnTo>
                    <a:pt x="213" y="24"/>
                  </a:lnTo>
                  <a:lnTo>
                    <a:pt x="208" y="24"/>
                  </a:lnTo>
                  <a:lnTo>
                    <a:pt x="208" y="24"/>
                  </a:lnTo>
                  <a:lnTo>
                    <a:pt x="208" y="24"/>
                  </a:lnTo>
                  <a:lnTo>
                    <a:pt x="208" y="20"/>
                  </a:lnTo>
                  <a:lnTo>
                    <a:pt x="208" y="20"/>
                  </a:lnTo>
                  <a:lnTo>
                    <a:pt x="213" y="20"/>
                  </a:lnTo>
                  <a:lnTo>
                    <a:pt x="213" y="20"/>
                  </a:lnTo>
                  <a:lnTo>
                    <a:pt x="213" y="20"/>
                  </a:lnTo>
                  <a:lnTo>
                    <a:pt x="213" y="20"/>
                  </a:lnTo>
                  <a:lnTo>
                    <a:pt x="213" y="20"/>
                  </a:lnTo>
                  <a:lnTo>
                    <a:pt x="213" y="20"/>
                  </a:lnTo>
                  <a:lnTo>
                    <a:pt x="213" y="20"/>
                  </a:lnTo>
                  <a:lnTo>
                    <a:pt x="218" y="20"/>
                  </a:lnTo>
                  <a:lnTo>
                    <a:pt x="218" y="20"/>
                  </a:lnTo>
                  <a:lnTo>
                    <a:pt x="218" y="15"/>
                  </a:lnTo>
                  <a:lnTo>
                    <a:pt x="218" y="15"/>
                  </a:lnTo>
                  <a:lnTo>
                    <a:pt x="218" y="15"/>
                  </a:lnTo>
                  <a:lnTo>
                    <a:pt x="218" y="15"/>
                  </a:lnTo>
                  <a:lnTo>
                    <a:pt x="218" y="15"/>
                  </a:lnTo>
                  <a:lnTo>
                    <a:pt x="222" y="15"/>
                  </a:lnTo>
                  <a:lnTo>
                    <a:pt x="222" y="15"/>
                  </a:lnTo>
                  <a:lnTo>
                    <a:pt x="222" y="15"/>
                  </a:lnTo>
                  <a:lnTo>
                    <a:pt x="222" y="15"/>
                  </a:lnTo>
                  <a:lnTo>
                    <a:pt x="222" y="15"/>
                  </a:lnTo>
                  <a:lnTo>
                    <a:pt x="222" y="15"/>
                  </a:lnTo>
                  <a:lnTo>
                    <a:pt x="222" y="15"/>
                  </a:lnTo>
                  <a:lnTo>
                    <a:pt x="227" y="15"/>
                  </a:lnTo>
                  <a:lnTo>
                    <a:pt x="227" y="15"/>
                  </a:lnTo>
                  <a:lnTo>
                    <a:pt x="227" y="15"/>
                  </a:lnTo>
                  <a:lnTo>
                    <a:pt x="227" y="15"/>
                  </a:lnTo>
                  <a:lnTo>
                    <a:pt x="227" y="15"/>
                  </a:lnTo>
                  <a:lnTo>
                    <a:pt x="227" y="15"/>
                  </a:lnTo>
                  <a:lnTo>
                    <a:pt x="227" y="15"/>
                  </a:lnTo>
                  <a:lnTo>
                    <a:pt x="227" y="15"/>
                  </a:lnTo>
                  <a:lnTo>
                    <a:pt x="232" y="15"/>
                  </a:lnTo>
                  <a:lnTo>
                    <a:pt x="232" y="15"/>
                  </a:lnTo>
                  <a:lnTo>
                    <a:pt x="232" y="15"/>
                  </a:lnTo>
                  <a:lnTo>
                    <a:pt x="232" y="15"/>
                  </a:lnTo>
                  <a:lnTo>
                    <a:pt x="232" y="15"/>
                  </a:lnTo>
                  <a:lnTo>
                    <a:pt x="232" y="15"/>
                  </a:lnTo>
                  <a:lnTo>
                    <a:pt x="232" y="15"/>
                  </a:lnTo>
                  <a:lnTo>
                    <a:pt x="232" y="15"/>
                  </a:lnTo>
                  <a:lnTo>
                    <a:pt x="237" y="15"/>
                  </a:lnTo>
                  <a:lnTo>
                    <a:pt x="237" y="15"/>
                  </a:lnTo>
                  <a:lnTo>
                    <a:pt x="237" y="15"/>
                  </a:lnTo>
                  <a:lnTo>
                    <a:pt x="237" y="15"/>
                  </a:lnTo>
                  <a:lnTo>
                    <a:pt x="237" y="15"/>
                  </a:lnTo>
                  <a:lnTo>
                    <a:pt x="237" y="10"/>
                  </a:lnTo>
                  <a:lnTo>
                    <a:pt x="237" y="10"/>
                  </a:lnTo>
                  <a:lnTo>
                    <a:pt x="242" y="10"/>
                  </a:lnTo>
                  <a:lnTo>
                    <a:pt x="242" y="10"/>
                  </a:lnTo>
                  <a:lnTo>
                    <a:pt x="242" y="10"/>
                  </a:lnTo>
                  <a:lnTo>
                    <a:pt x="242" y="10"/>
                  </a:lnTo>
                  <a:lnTo>
                    <a:pt x="242" y="10"/>
                  </a:lnTo>
                  <a:lnTo>
                    <a:pt x="247" y="10"/>
                  </a:lnTo>
                  <a:lnTo>
                    <a:pt x="247" y="10"/>
                  </a:lnTo>
                  <a:lnTo>
                    <a:pt x="247" y="10"/>
                  </a:lnTo>
                  <a:lnTo>
                    <a:pt x="251" y="10"/>
                  </a:lnTo>
                  <a:lnTo>
                    <a:pt x="251" y="10"/>
                  </a:lnTo>
                  <a:lnTo>
                    <a:pt x="251" y="10"/>
                  </a:lnTo>
                  <a:lnTo>
                    <a:pt x="251" y="10"/>
                  </a:lnTo>
                  <a:lnTo>
                    <a:pt x="251" y="10"/>
                  </a:lnTo>
                  <a:lnTo>
                    <a:pt x="251" y="10"/>
                  </a:lnTo>
                  <a:lnTo>
                    <a:pt x="256" y="10"/>
                  </a:lnTo>
                  <a:lnTo>
                    <a:pt x="256" y="10"/>
                  </a:lnTo>
                  <a:lnTo>
                    <a:pt x="256" y="10"/>
                  </a:lnTo>
                  <a:lnTo>
                    <a:pt x="256" y="10"/>
                  </a:lnTo>
                  <a:lnTo>
                    <a:pt x="256" y="10"/>
                  </a:lnTo>
                  <a:lnTo>
                    <a:pt x="256" y="10"/>
                  </a:lnTo>
                  <a:lnTo>
                    <a:pt x="256" y="10"/>
                  </a:lnTo>
                  <a:lnTo>
                    <a:pt x="256" y="10"/>
                  </a:lnTo>
                  <a:lnTo>
                    <a:pt x="256" y="10"/>
                  </a:lnTo>
                  <a:lnTo>
                    <a:pt x="256" y="10"/>
                  </a:lnTo>
                  <a:lnTo>
                    <a:pt x="251" y="15"/>
                  </a:lnTo>
                  <a:lnTo>
                    <a:pt x="251" y="15"/>
                  </a:lnTo>
                  <a:lnTo>
                    <a:pt x="251" y="15"/>
                  </a:lnTo>
                  <a:lnTo>
                    <a:pt x="251" y="15"/>
                  </a:lnTo>
                  <a:lnTo>
                    <a:pt x="251" y="15"/>
                  </a:lnTo>
                  <a:lnTo>
                    <a:pt x="256" y="20"/>
                  </a:lnTo>
                  <a:lnTo>
                    <a:pt x="256" y="20"/>
                  </a:lnTo>
                  <a:lnTo>
                    <a:pt x="256" y="20"/>
                  </a:lnTo>
                  <a:lnTo>
                    <a:pt x="256" y="20"/>
                  </a:lnTo>
                  <a:lnTo>
                    <a:pt x="256" y="20"/>
                  </a:lnTo>
                  <a:lnTo>
                    <a:pt x="256" y="20"/>
                  </a:lnTo>
                  <a:lnTo>
                    <a:pt x="256" y="20"/>
                  </a:lnTo>
                  <a:lnTo>
                    <a:pt x="261" y="24"/>
                  </a:lnTo>
                  <a:lnTo>
                    <a:pt x="261" y="24"/>
                  </a:lnTo>
                  <a:lnTo>
                    <a:pt x="266" y="24"/>
                  </a:lnTo>
                  <a:lnTo>
                    <a:pt x="266" y="24"/>
                  </a:lnTo>
                  <a:lnTo>
                    <a:pt x="266" y="24"/>
                  </a:lnTo>
                  <a:lnTo>
                    <a:pt x="266" y="24"/>
                  </a:lnTo>
                  <a:lnTo>
                    <a:pt x="271" y="24"/>
                  </a:lnTo>
                  <a:lnTo>
                    <a:pt x="271" y="24"/>
                  </a:lnTo>
                  <a:lnTo>
                    <a:pt x="271" y="24"/>
                  </a:lnTo>
                  <a:lnTo>
                    <a:pt x="271" y="24"/>
                  </a:lnTo>
                  <a:lnTo>
                    <a:pt x="271" y="24"/>
                  </a:lnTo>
                  <a:lnTo>
                    <a:pt x="271" y="29"/>
                  </a:lnTo>
                  <a:lnTo>
                    <a:pt x="271" y="29"/>
                  </a:lnTo>
                  <a:lnTo>
                    <a:pt x="276" y="29"/>
                  </a:lnTo>
                  <a:lnTo>
                    <a:pt x="276" y="29"/>
                  </a:lnTo>
                  <a:lnTo>
                    <a:pt x="276" y="29"/>
                  </a:lnTo>
                  <a:lnTo>
                    <a:pt x="276" y="29"/>
                  </a:lnTo>
                  <a:lnTo>
                    <a:pt x="276" y="29"/>
                  </a:lnTo>
                  <a:lnTo>
                    <a:pt x="276" y="29"/>
                  </a:lnTo>
                  <a:lnTo>
                    <a:pt x="276" y="29"/>
                  </a:lnTo>
                  <a:lnTo>
                    <a:pt x="276" y="29"/>
                  </a:lnTo>
                  <a:lnTo>
                    <a:pt x="281" y="29"/>
                  </a:lnTo>
                  <a:lnTo>
                    <a:pt x="281" y="29"/>
                  </a:lnTo>
                  <a:lnTo>
                    <a:pt x="281" y="29"/>
                  </a:lnTo>
                  <a:lnTo>
                    <a:pt x="281" y="29"/>
                  </a:lnTo>
                  <a:lnTo>
                    <a:pt x="281" y="29"/>
                  </a:lnTo>
                  <a:lnTo>
                    <a:pt x="281" y="29"/>
                  </a:lnTo>
                  <a:lnTo>
                    <a:pt x="281" y="29"/>
                  </a:lnTo>
                  <a:lnTo>
                    <a:pt x="281" y="34"/>
                  </a:lnTo>
                  <a:lnTo>
                    <a:pt x="281" y="34"/>
                  </a:lnTo>
                  <a:lnTo>
                    <a:pt x="281" y="34"/>
                  </a:lnTo>
                  <a:lnTo>
                    <a:pt x="285" y="34"/>
                  </a:lnTo>
                  <a:lnTo>
                    <a:pt x="285" y="34"/>
                  </a:lnTo>
                  <a:lnTo>
                    <a:pt x="285" y="34"/>
                  </a:lnTo>
                  <a:lnTo>
                    <a:pt x="285" y="34"/>
                  </a:lnTo>
                  <a:lnTo>
                    <a:pt x="285" y="34"/>
                  </a:lnTo>
                  <a:lnTo>
                    <a:pt x="285" y="34"/>
                  </a:lnTo>
                  <a:lnTo>
                    <a:pt x="285" y="29"/>
                  </a:lnTo>
                  <a:lnTo>
                    <a:pt x="290" y="29"/>
                  </a:lnTo>
                  <a:lnTo>
                    <a:pt x="290" y="29"/>
                  </a:lnTo>
                  <a:lnTo>
                    <a:pt x="290" y="29"/>
                  </a:lnTo>
                  <a:lnTo>
                    <a:pt x="290" y="29"/>
                  </a:lnTo>
                  <a:lnTo>
                    <a:pt x="290" y="29"/>
                  </a:lnTo>
                  <a:lnTo>
                    <a:pt x="290" y="24"/>
                  </a:lnTo>
                  <a:lnTo>
                    <a:pt x="290" y="24"/>
                  </a:lnTo>
                  <a:lnTo>
                    <a:pt x="290" y="24"/>
                  </a:lnTo>
                  <a:lnTo>
                    <a:pt x="290" y="24"/>
                  </a:lnTo>
                  <a:lnTo>
                    <a:pt x="295" y="24"/>
                  </a:lnTo>
                  <a:lnTo>
                    <a:pt x="295" y="24"/>
                  </a:lnTo>
                  <a:lnTo>
                    <a:pt x="295" y="24"/>
                  </a:lnTo>
                  <a:lnTo>
                    <a:pt x="295" y="24"/>
                  </a:lnTo>
                  <a:lnTo>
                    <a:pt x="295" y="24"/>
                  </a:lnTo>
                  <a:lnTo>
                    <a:pt x="295" y="24"/>
                  </a:lnTo>
                  <a:lnTo>
                    <a:pt x="295" y="24"/>
                  </a:lnTo>
                  <a:lnTo>
                    <a:pt x="295" y="24"/>
                  </a:lnTo>
                  <a:lnTo>
                    <a:pt x="295" y="24"/>
                  </a:lnTo>
                  <a:lnTo>
                    <a:pt x="300" y="24"/>
                  </a:lnTo>
                  <a:lnTo>
                    <a:pt x="300" y="24"/>
                  </a:lnTo>
                  <a:lnTo>
                    <a:pt x="300" y="24"/>
                  </a:lnTo>
                  <a:lnTo>
                    <a:pt x="300" y="20"/>
                  </a:lnTo>
                  <a:lnTo>
                    <a:pt x="300" y="20"/>
                  </a:lnTo>
                  <a:lnTo>
                    <a:pt x="300" y="20"/>
                  </a:lnTo>
                  <a:lnTo>
                    <a:pt x="300" y="20"/>
                  </a:lnTo>
                  <a:lnTo>
                    <a:pt x="300" y="20"/>
                  </a:lnTo>
                  <a:lnTo>
                    <a:pt x="300" y="20"/>
                  </a:lnTo>
                  <a:lnTo>
                    <a:pt x="300" y="20"/>
                  </a:lnTo>
                  <a:lnTo>
                    <a:pt x="300" y="20"/>
                  </a:lnTo>
                  <a:lnTo>
                    <a:pt x="300" y="20"/>
                  </a:lnTo>
                  <a:lnTo>
                    <a:pt x="300" y="20"/>
                  </a:lnTo>
                  <a:lnTo>
                    <a:pt x="300" y="20"/>
                  </a:lnTo>
                  <a:lnTo>
                    <a:pt x="300" y="20"/>
                  </a:lnTo>
                  <a:lnTo>
                    <a:pt x="305" y="20"/>
                  </a:lnTo>
                  <a:lnTo>
                    <a:pt x="305" y="20"/>
                  </a:lnTo>
                  <a:lnTo>
                    <a:pt x="305" y="20"/>
                  </a:lnTo>
                  <a:lnTo>
                    <a:pt x="305" y="20"/>
                  </a:lnTo>
                  <a:lnTo>
                    <a:pt x="305" y="20"/>
                  </a:lnTo>
                  <a:lnTo>
                    <a:pt x="305" y="20"/>
                  </a:lnTo>
                  <a:lnTo>
                    <a:pt x="305" y="20"/>
                  </a:lnTo>
                  <a:lnTo>
                    <a:pt x="305" y="20"/>
                  </a:lnTo>
                  <a:lnTo>
                    <a:pt x="310" y="20"/>
                  </a:lnTo>
                  <a:lnTo>
                    <a:pt x="310" y="20"/>
                  </a:lnTo>
                  <a:lnTo>
                    <a:pt x="310" y="20"/>
                  </a:lnTo>
                  <a:lnTo>
                    <a:pt x="310" y="24"/>
                  </a:lnTo>
                  <a:lnTo>
                    <a:pt x="314" y="24"/>
                  </a:lnTo>
                  <a:lnTo>
                    <a:pt x="314" y="24"/>
                  </a:lnTo>
                  <a:lnTo>
                    <a:pt x="319" y="24"/>
                  </a:lnTo>
                  <a:lnTo>
                    <a:pt x="319" y="24"/>
                  </a:lnTo>
                  <a:lnTo>
                    <a:pt x="324" y="24"/>
                  </a:lnTo>
                  <a:lnTo>
                    <a:pt x="324" y="24"/>
                  </a:lnTo>
                  <a:lnTo>
                    <a:pt x="329" y="24"/>
                  </a:lnTo>
                  <a:lnTo>
                    <a:pt x="329" y="24"/>
                  </a:lnTo>
                  <a:lnTo>
                    <a:pt x="329" y="24"/>
                  </a:lnTo>
                  <a:lnTo>
                    <a:pt x="329" y="24"/>
                  </a:lnTo>
                  <a:lnTo>
                    <a:pt x="329" y="24"/>
                  </a:lnTo>
                  <a:lnTo>
                    <a:pt x="329" y="24"/>
                  </a:lnTo>
                  <a:lnTo>
                    <a:pt x="329" y="24"/>
                  </a:lnTo>
                  <a:lnTo>
                    <a:pt x="329" y="24"/>
                  </a:lnTo>
                  <a:lnTo>
                    <a:pt x="334" y="24"/>
                  </a:lnTo>
                  <a:lnTo>
                    <a:pt x="334" y="24"/>
                  </a:lnTo>
                  <a:lnTo>
                    <a:pt x="334" y="24"/>
                  </a:lnTo>
                  <a:lnTo>
                    <a:pt x="334" y="24"/>
                  </a:lnTo>
                  <a:lnTo>
                    <a:pt x="334" y="24"/>
                  </a:lnTo>
                  <a:lnTo>
                    <a:pt x="339" y="24"/>
                  </a:lnTo>
                  <a:lnTo>
                    <a:pt x="339" y="24"/>
                  </a:lnTo>
                  <a:lnTo>
                    <a:pt x="339" y="20"/>
                  </a:lnTo>
                  <a:lnTo>
                    <a:pt x="339" y="20"/>
                  </a:lnTo>
                  <a:lnTo>
                    <a:pt x="339" y="20"/>
                  </a:lnTo>
                  <a:lnTo>
                    <a:pt x="339" y="20"/>
                  </a:lnTo>
                  <a:lnTo>
                    <a:pt x="339" y="24"/>
                  </a:lnTo>
                  <a:lnTo>
                    <a:pt x="339" y="24"/>
                  </a:lnTo>
                  <a:lnTo>
                    <a:pt x="339" y="24"/>
                  </a:lnTo>
                  <a:lnTo>
                    <a:pt x="339" y="24"/>
                  </a:lnTo>
                  <a:lnTo>
                    <a:pt x="339" y="24"/>
                  </a:lnTo>
                  <a:lnTo>
                    <a:pt x="334" y="29"/>
                  </a:lnTo>
                  <a:lnTo>
                    <a:pt x="334" y="29"/>
                  </a:lnTo>
                  <a:lnTo>
                    <a:pt x="334" y="29"/>
                  </a:lnTo>
                  <a:lnTo>
                    <a:pt x="334" y="29"/>
                  </a:lnTo>
                  <a:lnTo>
                    <a:pt x="334" y="29"/>
                  </a:lnTo>
                  <a:lnTo>
                    <a:pt x="334" y="29"/>
                  </a:lnTo>
                  <a:lnTo>
                    <a:pt x="334" y="34"/>
                  </a:lnTo>
                  <a:lnTo>
                    <a:pt x="334" y="34"/>
                  </a:lnTo>
                  <a:lnTo>
                    <a:pt x="334" y="34"/>
                  </a:lnTo>
                  <a:lnTo>
                    <a:pt x="334" y="39"/>
                  </a:lnTo>
                  <a:lnTo>
                    <a:pt x="334" y="39"/>
                  </a:lnTo>
                  <a:lnTo>
                    <a:pt x="334" y="39"/>
                  </a:lnTo>
                  <a:lnTo>
                    <a:pt x="334" y="39"/>
                  </a:lnTo>
                  <a:lnTo>
                    <a:pt x="334" y="39"/>
                  </a:lnTo>
                  <a:lnTo>
                    <a:pt x="334" y="39"/>
                  </a:lnTo>
                  <a:lnTo>
                    <a:pt x="339" y="39"/>
                  </a:lnTo>
                  <a:lnTo>
                    <a:pt x="339" y="39"/>
                  </a:lnTo>
                  <a:lnTo>
                    <a:pt x="339" y="39"/>
                  </a:lnTo>
                  <a:lnTo>
                    <a:pt x="339" y="39"/>
                  </a:lnTo>
                  <a:lnTo>
                    <a:pt x="339" y="39"/>
                  </a:lnTo>
                  <a:lnTo>
                    <a:pt x="343" y="39"/>
                  </a:lnTo>
                  <a:lnTo>
                    <a:pt x="343" y="39"/>
                  </a:lnTo>
                  <a:lnTo>
                    <a:pt x="343" y="39"/>
                  </a:lnTo>
                  <a:lnTo>
                    <a:pt x="343" y="39"/>
                  </a:lnTo>
                  <a:lnTo>
                    <a:pt x="343" y="44"/>
                  </a:lnTo>
                  <a:lnTo>
                    <a:pt x="339" y="44"/>
                  </a:lnTo>
                  <a:lnTo>
                    <a:pt x="339" y="44"/>
                  </a:lnTo>
                  <a:lnTo>
                    <a:pt x="339" y="44"/>
                  </a:lnTo>
                  <a:lnTo>
                    <a:pt x="339" y="44"/>
                  </a:lnTo>
                  <a:lnTo>
                    <a:pt x="339" y="49"/>
                  </a:lnTo>
                  <a:lnTo>
                    <a:pt x="339" y="49"/>
                  </a:lnTo>
                  <a:lnTo>
                    <a:pt x="339" y="49"/>
                  </a:lnTo>
                  <a:lnTo>
                    <a:pt x="339" y="49"/>
                  </a:lnTo>
                  <a:lnTo>
                    <a:pt x="339" y="49"/>
                  </a:lnTo>
                  <a:lnTo>
                    <a:pt x="334" y="53"/>
                  </a:lnTo>
                  <a:lnTo>
                    <a:pt x="334" y="53"/>
                  </a:lnTo>
                  <a:lnTo>
                    <a:pt x="334" y="53"/>
                  </a:lnTo>
                  <a:lnTo>
                    <a:pt x="334" y="53"/>
                  </a:lnTo>
                  <a:lnTo>
                    <a:pt x="334" y="53"/>
                  </a:lnTo>
                  <a:lnTo>
                    <a:pt x="334" y="53"/>
                  </a:lnTo>
                  <a:lnTo>
                    <a:pt x="334" y="53"/>
                  </a:lnTo>
                  <a:lnTo>
                    <a:pt x="334" y="58"/>
                  </a:lnTo>
                  <a:lnTo>
                    <a:pt x="334" y="58"/>
                  </a:lnTo>
                  <a:lnTo>
                    <a:pt x="334" y="58"/>
                  </a:lnTo>
                  <a:lnTo>
                    <a:pt x="334" y="58"/>
                  </a:lnTo>
                  <a:lnTo>
                    <a:pt x="334" y="58"/>
                  </a:lnTo>
                  <a:lnTo>
                    <a:pt x="334" y="58"/>
                  </a:lnTo>
                  <a:lnTo>
                    <a:pt x="339" y="58"/>
                  </a:lnTo>
                  <a:lnTo>
                    <a:pt x="339" y="58"/>
                  </a:lnTo>
                  <a:lnTo>
                    <a:pt x="339" y="58"/>
                  </a:lnTo>
                  <a:lnTo>
                    <a:pt x="339" y="58"/>
                  </a:lnTo>
                  <a:lnTo>
                    <a:pt x="339" y="58"/>
                  </a:lnTo>
                  <a:lnTo>
                    <a:pt x="339" y="58"/>
                  </a:lnTo>
                  <a:lnTo>
                    <a:pt x="339" y="53"/>
                  </a:lnTo>
                  <a:lnTo>
                    <a:pt x="339" y="53"/>
                  </a:lnTo>
                  <a:lnTo>
                    <a:pt x="339" y="53"/>
                  </a:lnTo>
                  <a:lnTo>
                    <a:pt x="339" y="53"/>
                  </a:lnTo>
                  <a:lnTo>
                    <a:pt x="339" y="53"/>
                  </a:lnTo>
                  <a:lnTo>
                    <a:pt x="339" y="53"/>
                  </a:lnTo>
                  <a:lnTo>
                    <a:pt x="339" y="58"/>
                  </a:lnTo>
                  <a:lnTo>
                    <a:pt x="343" y="58"/>
                  </a:lnTo>
                  <a:lnTo>
                    <a:pt x="343" y="58"/>
                  </a:lnTo>
                  <a:lnTo>
                    <a:pt x="343" y="58"/>
                  </a:lnTo>
                  <a:lnTo>
                    <a:pt x="343" y="58"/>
                  </a:lnTo>
                  <a:lnTo>
                    <a:pt x="343" y="53"/>
                  </a:lnTo>
                  <a:lnTo>
                    <a:pt x="343" y="53"/>
                  </a:lnTo>
                  <a:lnTo>
                    <a:pt x="343" y="49"/>
                  </a:lnTo>
                  <a:lnTo>
                    <a:pt x="343" y="49"/>
                  </a:lnTo>
                  <a:lnTo>
                    <a:pt x="343" y="44"/>
                  </a:lnTo>
                  <a:lnTo>
                    <a:pt x="343" y="44"/>
                  </a:lnTo>
                  <a:lnTo>
                    <a:pt x="343" y="44"/>
                  </a:lnTo>
                  <a:lnTo>
                    <a:pt x="343" y="44"/>
                  </a:lnTo>
                  <a:lnTo>
                    <a:pt x="343" y="44"/>
                  </a:lnTo>
                  <a:lnTo>
                    <a:pt x="348" y="44"/>
                  </a:lnTo>
                  <a:lnTo>
                    <a:pt x="348" y="44"/>
                  </a:lnTo>
                  <a:lnTo>
                    <a:pt x="348" y="44"/>
                  </a:lnTo>
                  <a:lnTo>
                    <a:pt x="348" y="44"/>
                  </a:lnTo>
                  <a:lnTo>
                    <a:pt x="348" y="44"/>
                  </a:lnTo>
                  <a:lnTo>
                    <a:pt x="348" y="44"/>
                  </a:lnTo>
                  <a:lnTo>
                    <a:pt x="348" y="44"/>
                  </a:lnTo>
                  <a:lnTo>
                    <a:pt x="353" y="44"/>
                  </a:lnTo>
                  <a:lnTo>
                    <a:pt x="353" y="44"/>
                  </a:lnTo>
                  <a:lnTo>
                    <a:pt x="353" y="44"/>
                  </a:lnTo>
                  <a:lnTo>
                    <a:pt x="353" y="44"/>
                  </a:lnTo>
                  <a:lnTo>
                    <a:pt x="353" y="44"/>
                  </a:lnTo>
                  <a:lnTo>
                    <a:pt x="353" y="44"/>
                  </a:lnTo>
                  <a:lnTo>
                    <a:pt x="353" y="44"/>
                  </a:lnTo>
                  <a:lnTo>
                    <a:pt x="353" y="49"/>
                  </a:lnTo>
                  <a:lnTo>
                    <a:pt x="353" y="49"/>
                  </a:lnTo>
                  <a:lnTo>
                    <a:pt x="353" y="49"/>
                  </a:lnTo>
                  <a:lnTo>
                    <a:pt x="353" y="49"/>
                  </a:lnTo>
                  <a:lnTo>
                    <a:pt x="353" y="49"/>
                  </a:lnTo>
                  <a:lnTo>
                    <a:pt x="348" y="49"/>
                  </a:lnTo>
                  <a:lnTo>
                    <a:pt x="348" y="49"/>
                  </a:lnTo>
                  <a:lnTo>
                    <a:pt x="348" y="49"/>
                  </a:lnTo>
                  <a:lnTo>
                    <a:pt x="348" y="53"/>
                  </a:lnTo>
                  <a:lnTo>
                    <a:pt x="348" y="53"/>
                  </a:lnTo>
                  <a:lnTo>
                    <a:pt x="348" y="53"/>
                  </a:lnTo>
                  <a:lnTo>
                    <a:pt x="348" y="53"/>
                  </a:lnTo>
                  <a:lnTo>
                    <a:pt x="348" y="53"/>
                  </a:lnTo>
                  <a:lnTo>
                    <a:pt x="348" y="53"/>
                  </a:lnTo>
                  <a:lnTo>
                    <a:pt x="348" y="53"/>
                  </a:lnTo>
                  <a:lnTo>
                    <a:pt x="348" y="53"/>
                  </a:lnTo>
                  <a:lnTo>
                    <a:pt x="348" y="58"/>
                  </a:lnTo>
                  <a:lnTo>
                    <a:pt x="348" y="58"/>
                  </a:lnTo>
                  <a:lnTo>
                    <a:pt x="348" y="58"/>
                  </a:lnTo>
                  <a:lnTo>
                    <a:pt x="353" y="58"/>
                  </a:lnTo>
                  <a:lnTo>
                    <a:pt x="353" y="58"/>
                  </a:lnTo>
                  <a:lnTo>
                    <a:pt x="353" y="58"/>
                  </a:lnTo>
                  <a:lnTo>
                    <a:pt x="353" y="58"/>
                  </a:lnTo>
                  <a:lnTo>
                    <a:pt x="353" y="58"/>
                  </a:lnTo>
                  <a:lnTo>
                    <a:pt x="353" y="58"/>
                  </a:lnTo>
                  <a:lnTo>
                    <a:pt x="353" y="63"/>
                  </a:lnTo>
                  <a:lnTo>
                    <a:pt x="348" y="63"/>
                  </a:lnTo>
                  <a:lnTo>
                    <a:pt x="348" y="63"/>
                  </a:lnTo>
                  <a:lnTo>
                    <a:pt x="348" y="63"/>
                  </a:lnTo>
                  <a:lnTo>
                    <a:pt x="348" y="63"/>
                  </a:lnTo>
                  <a:lnTo>
                    <a:pt x="353" y="63"/>
                  </a:lnTo>
                  <a:lnTo>
                    <a:pt x="353" y="63"/>
                  </a:lnTo>
                  <a:lnTo>
                    <a:pt x="353" y="63"/>
                  </a:lnTo>
                  <a:lnTo>
                    <a:pt x="353" y="63"/>
                  </a:lnTo>
                  <a:lnTo>
                    <a:pt x="353" y="63"/>
                  </a:lnTo>
                  <a:lnTo>
                    <a:pt x="353" y="63"/>
                  </a:lnTo>
                  <a:lnTo>
                    <a:pt x="358" y="63"/>
                  </a:lnTo>
                  <a:lnTo>
                    <a:pt x="358" y="63"/>
                  </a:lnTo>
                  <a:lnTo>
                    <a:pt x="358" y="58"/>
                  </a:lnTo>
                  <a:lnTo>
                    <a:pt x="358" y="58"/>
                  </a:lnTo>
                  <a:lnTo>
                    <a:pt x="358" y="58"/>
                  </a:lnTo>
                  <a:lnTo>
                    <a:pt x="358" y="58"/>
                  </a:lnTo>
                  <a:lnTo>
                    <a:pt x="363" y="58"/>
                  </a:lnTo>
                  <a:lnTo>
                    <a:pt x="363" y="58"/>
                  </a:lnTo>
                  <a:lnTo>
                    <a:pt x="363" y="63"/>
                  </a:lnTo>
                  <a:lnTo>
                    <a:pt x="363" y="63"/>
                  </a:lnTo>
                  <a:lnTo>
                    <a:pt x="363" y="63"/>
                  </a:lnTo>
                  <a:lnTo>
                    <a:pt x="363" y="63"/>
                  </a:lnTo>
                  <a:lnTo>
                    <a:pt x="363" y="63"/>
                  </a:lnTo>
                  <a:lnTo>
                    <a:pt x="363" y="68"/>
                  </a:lnTo>
                  <a:lnTo>
                    <a:pt x="363" y="68"/>
                  </a:lnTo>
                  <a:lnTo>
                    <a:pt x="363" y="68"/>
                  </a:lnTo>
                  <a:lnTo>
                    <a:pt x="363" y="68"/>
                  </a:lnTo>
                  <a:lnTo>
                    <a:pt x="363" y="68"/>
                  </a:lnTo>
                  <a:lnTo>
                    <a:pt x="363" y="68"/>
                  </a:lnTo>
                  <a:lnTo>
                    <a:pt x="363" y="68"/>
                  </a:lnTo>
                  <a:lnTo>
                    <a:pt x="368" y="68"/>
                  </a:lnTo>
                  <a:lnTo>
                    <a:pt x="368" y="68"/>
                  </a:lnTo>
                  <a:lnTo>
                    <a:pt x="368" y="68"/>
                  </a:lnTo>
                  <a:lnTo>
                    <a:pt x="368" y="68"/>
                  </a:lnTo>
                  <a:lnTo>
                    <a:pt x="368" y="68"/>
                  </a:lnTo>
                  <a:lnTo>
                    <a:pt x="372" y="68"/>
                  </a:lnTo>
                  <a:lnTo>
                    <a:pt x="372" y="73"/>
                  </a:lnTo>
                  <a:lnTo>
                    <a:pt x="372" y="73"/>
                  </a:lnTo>
                  <a:lnTo>
                    <a:pt x="372" y="73"/>
                  </a:lnTo>
                  <a:lnTo>
                    <a:pt x="372" y="73"/>
                  </a:lnTo>
                  <a:lnTo>
                    <a:pt x="372" y="73"/>
                  </a:lnTo>
                  <a:lnTo>
                    <a:pt x="372" y="73"/>
                  </a:lnTo>
                  <a:lnTo>
                    <a:pt x="372" y="73"/>
                  </a:lnTo>
                  <a:lnTo>
                    <a:pt x="372" y="78"/>
                  </a:lnTo>
                  <a:lnTo>
                    <a:pt x="377" y="78"/>
                  </a:lnTo>
                  <a:lnTo>
                    <a:pt x="377" y="78"/>
                  </a:lnTo>
                  <a:lnTo>
                    <a:pt x="377" y="78"/>
                  </a:lnTo>
                  <a:lnTo>
                    <a:pt x="377" y="78"/>
                  </a:lnTo>
                  <a:lnTo>
                    <a:pt x="377" y="78"/>
                  </a:lnTo>
                  <a:lnTo>
                    <a:pt x="377" y="78"/>
                  </a:lnTo>
                  <a:lnTo>
                    <a:pt x="377" y="82"/>
                  </a:lnTo>
                  <a:lnTo>
                    <a:pt x="377" y="82"/>
                  </a:lnTo>
                  <a:lnTo>
                    <a:pt x="382" y="82"/>
                  </a:lnTo>
                  <a:lnTo>
                    <a:pt x="382" y="82"/>
                  </a:lnTo>
                  <a:lnTo>
                    <a:pt x="382" y="82"/>
                  </a:lnTo>
                  <a:lnTo>
                    <a:pt x="382" y="82"/>
                  </a:lnTo>
                  <a:lnTo>
                    <a:pt x="382" y="82"/>
                  </a:lnTo>
                  <a:lnTo>
                    <a:pt x="382" y="82"/>
                  </a:lnTo>
                  <a:lnTo>
                    <a:pt x="382" y="82"/>
                  </a:lnTo>
                  <a:lnTo>
                    <a:pt x="382" y="82"/>
                  </a:lnTo>
                  <a:lnTo>
                    <a:pt x="382" y="87"/>
                  </a:lnTo>
                  <a:lnTo>
                    <a:pt x="382" y="87"/>
                  </a:lnTo>
                  <a:lnTo>
                    <a:pt x="382" y="87"/>
                  </a:lnTo>
                  <a:lnTo>
                    <a:pt x="382" y="87"/>
                  </a:lnTo>
                  <a:lnTo>
                    <a:pt x="382" y="87"/>
                  </a:lnTo>
                  <a:lnTo>
                    <a:pt x="382" y="87"/>
                  </a:lnTo>
                  <a:lnTo>
                    <a:pt x="382" y="87"/>
                  </a:lnTo>
                  <a:lnTo>
                    <a:pt x="382" y="87"/>
                  </a:lnTo>
                  <a:lnTo>
                    <a:pt x="387" y="92"/>
                  </a:lnTo>
                  <a:lnTo>
                    <a:pt x="387" y="92"/>
                  </a:lnTo>
                  <a:lnTo>
                    <a:pt x="387" y="87"/>
                  </a:lnTo>
                  <a:lnTo>
                    <a:pt x="392" y="87"/>
                  </a:lnTo>
                  <a:lnTo>
                    <a:pt x="392" y="87"/>
                  </a:lnTo>
                  <a:lnTo>
                    <a:pt x="392" y="87"/>
                  </a:lnTo>
                  <a:lnTo>
                    <a:pt x="392" y="87"/>
                  </a:lnTo>
                  <a:lnTo>
                    <a:pt x="392" y="92"/>
                  </a:lnTo>
                  <a:lnTo>
                    <a:pt x="392" y="92"/>
                  </a:lnTo>
                  <a:lnTo>
                    <a:pt x="392" y="92"/>
                  </a:lnTo>
                  <a:lnTo>
                    <a:pt x="397" y="92"/>
                  </a:lnTo>
                  <a:lnTo>
                    <a:pt x="397" y="92"/>
                  </a:lnTo>
                  <a:lnTo>
                    <a:pt x="397" y="92"/>
                  </a:lnTo>
                  <a:lnTo>
                    <a:pt x="397" y="92"/>
                  </a:lnTo>
                  <a:lnTo>
                    <a:pt x="397" y="92"/>
                  </a:lnTo>
                  <a:lnTo>
                    <a:pt x="397" y="92"/>
                  </a:lnTo>
                  <a:lnTo>
                    <a:pt x="397" y="92"/>
                  </a:lnTo>
                  <a:lnTo>
                    <a:pt x="397" y="97"/>
                  </a:lnTo>
                  <a:lnTo>
                    <a:pt x="397" y="97"/>
                  </a:lnTo>
                  <a:lnTo>
                    <a:pt x="397" y="97"/>
                  </a:lnTo>
                  <a:lnTo>
                    <a:pt x="397" y="102"/>
                  </a:lnTo>
                  <a:lnTo>
                    <a:pt x="402" y="107"/>
                  </a:lnTo>
                  <a:lnTo>
                    <a:pt x="402" y="107"/>
                  </a:lnTo>
                  <a:lnTo>
                    <a:pt x="402" y="107"/>
                  </a:lnTo>
                  <a:lnTo>
                    <a:pt x="402" y="112"/>
                  </a:lnTo>
                  <a:lnTo>
                    <a:pt x="397" y="112"/>
                  </a:lnTo>
                  <a:lnTo>
                    <a:pt x="397" y="112"/>
                  </a:lnTo>
                  <a:lnTo>
                    <a:pt x="397" y="112"/>
                  </a:lnTo>
                  <a:lnTo>
                    <a:pt x="397" y="112"/>
                  </a:lnTo>
                  <a:lnTo>
                    <a:pt x="392" y="112"/>
                  </a:lnTo>
                  <a:lnTo>
                    <a:pt x="392" y="116"/>
                  </a:lnTo>
                  <a:lnTo>
                    <a:pt x="392" y="116"/>
                  </a:lnTo>
                  <a:lnTo>
                    <a:pt x="387" y="116"/>
                  </a:lnTo>
                  <a:lnTo>
                    <a:pt x="387" y="116"/>
                  </a:lnTo>
                  <a:lnTo>
                    <a:pt x="387" y="116"/>
                  </a:lnTo>
                  <a:lnTo>
                    <a:pt x="382" y="116"/>
                  </a:lnTo>
                  <a:lnTo>
                    <a:pt x="382" y="121"/>
                  </a:lnTo>
                  <a:lnTo>
                    <a:pt x="382" y="121"/>
                  </a:lnTo>
                  <a:lnTo>
                    <a:pt x="382" y="121"/>
                  </a:lnTo>
                  <a:lnTo>
                    <a:pt x="382" y="121"/>
                  </a:lnTo>
                  <a:lnTo>
                    <a:pt x="382" y="121"/>
                  </a:lnTo>
                  <a:lnTo>
                    <a:pt x="382" y="121"/>
                  </a:lnTo>
                  <a:lnTo>
                    <a:pt x="382" y="126"/>
                  </a:lnTo>
                  <a:lnTo>
                    <a:pt x="382" y="126"/>
                  </a:lnTo>
                  <a:lnTo>
                    <a:pt x="382" y="126"/>
                  </a:lnTo>
                  <a:lnTo>
                    <a:pt x="382" y="126"/>
                  </a:lnTo>
                  <a:lnTo>
                    <a:pt x="382" y="126"/>
                  </a:lnTo>
                  <a:lnTo>
                    <a:pt x="387" y="126"/>
                  </a:lnTo>
                  <a:lnTo>
                    <a:pt x="387" y="126"/>
                  </a:lnTo>
                  <a:lnTo>
                    <a:pt x="387" y="126"/>
                  </a:lnTo>
                  <a:lnTo>
                    <a:pt x="387" y="126"/>
                  </a:lnTo>
                  <a:lnTo>
                    <a:pt x="387" y="126"/>
                  </a:lnTo>
                  <a:lnTo>
                    <a:pt x="387" y="126"/>
                  </a:lnTo>
                  <a:lnTo>
                    <a:pt x="392" y="126"/>
                  </a:lnTo>
                  <a:lnTo>
                    <a:pt x="392" y="126"/>
                  </a:lnTo>
                  <a:lnTo>
                    <a:pt x="392" y="126"/>
                  </a:lnTo>
                  <a:lnTo>
                    <a:pt x="392" y="126"/>
                  </a:lnTo>
                  <a:lnTo>
                    <a:pt x="392" y="126"/>
                  </a:lnTo>
                  <a:lnTo>
                    <a:pt x="392" y="126"/>
                  </a:lnTo>
                  <a:lnTo>
                    <a:pt x="392" y="126"/>
                  </a:lnTo>
                  <a:lnTo>
                    <a:pt x="397" y="126"/>
                  </a:lnTo>
                  <a:lnTo>
                    <a:pt x="397" y="126"/>
                  </a:lnTo>
                  <a:lnTo>
                    <a:pt x="397" y="131"/>
                  </a:lnTo>
                  <a:lnTo>
                    <a:pt x="397" y="131"/>
                  </a:lnTo>
                  <a:lnTo>
                    <a:pt x="397" y="131"/>
                  </a:lnTo>
                  <a:lnTo>
                    <a:pt x="397" y="131"/>
                  </a:lnTo>
                  <a:lnTo>
                    <a:pt x="397" y="131"/>
                  </a:lnTo>
                  <a:lnTo>
                    <a:pt x="397" y="131"/>
                  </a:lnTo>
                  <a:lnTo>
                    <a:pt x="397" y="131"/>
                  </a:lnTo>
                  <a:lnTo>
                    <a:pt x="397" y="131"/>
                  </a:lnTo>
                  <a:lnTo>
                    <a:pt x="397" y="131"/>
                  </a:lnTo>
                  <a:lnTo>
                    <a:pt x="397" y="131"/>
                  </a:lnTo>
                  <a:lnTo>
                    <a:pt x="397" y="131"/>
                  </a:lnTo>
                  <a:lnTo>
                    <a:pt x="397" y="131"/>
                  </a:lnTo>
                  <a:lnTo>
                    <a:pt x="397" y="131"/>
                  </a:lnTo>
                  <a:lnTo>
                    <a:pt x="397" y="131"/>
                  </a:lnTo>
                  <a:lnTo>
                    <a:pt x="397" y="131"/>
                  </a:lnTo>
                  <a:lnTo>
                    <a:pt x="397" y="126"/>
                  </a:lnTo>
                  <a:lnTo>
                    <a:pt x="397" y="126"/>
                  </a:lnTo>
                  <a:lnTo>
                    <a:pt x="397" y="126"/>
                  </a:lnTo>
                  <a:lnTo>
                    <a:pt x="397" y="126"/>
                  </a:lnTo>
                  <a:lnTo>
                    <a:pt x="402" y="126"/>
                  </a:lnTo>
                  <a:lnTo>
                    <a:pt x="402" y="131"/>
                  </a:lnTo>
                  <a:lnTo>
                    <a:pt x="402" y="131"/>
                  </a:lnTo>
                  <a:lnTo>
                    <a:pt x="402" y="126"/>
                  </a:lnTo>
                  <a:lnTo>
                    <a:pt x="402" y="126"/>
                  </a:lnTo>
                  <a:lnTo>
                    <a:pt x="402" y="126"/>
                  </a:lnTo>
                  <a:lnTo>
                    <a:pt x="402" y="126"/>
                  </a:lnTo>
                  <a:lnTo>
                    <a:pt x="402" y="126"/>
                  </a:lnTo>
                  <a:lnTo>
                    <a:pt x="402" y="126"/>
                  </a:lnTo>
                  <a:lnTo>
                    <a:pt x="402" y="126"/>
                  </a:lnTo>
                  <a:lnTo>
                    <a:pt x="402" y="126"/>
                  </a:lnTo>
                  <a:lnTo>
                    <a:pt x="406" y="126"/>
                  </a:lnTo>
                  <a:lnTo>
                    <a:pt x="406" y="131"/>
                  </a:lnTo>
                  <a:lnTo>
                    <a:pt x="406" y="131"/>
                  </a:lnTo>
                  <a:lnTo>
                    <a:pt x="406" y="131"/>
                  </a:lnTo>
                  <a:lnTo>
                    <a:pt x="406" y="131"/>
                  </a:lnTo>
                  <a:lnTo>
                    <a:pt x="406" y="131"/>
                  </a:lnTo>
                  <a:lnTo>
                    <a:pt x="406" y="136"/>
                  </a:lnTo>
                  <a:lnTo>
                    <a:pt x="406" y="136"/>
                  </a:lnTo>
                  <a:lnTo>
                    <a:pt x="406" y="136"/>
                  </a:lnTo>
                  <a:lnTo>
                    <a:pt x="406" y="136"/>
                  </a:lnTo>
                  <a:lnTo>
                    <a:pt x="406" y="136"/>
                  </a:lnTo>
                  <a:lnTo>
                    <a:pt x="406" y="136"/>
                  </a:lnTo>
                  <a:lnTo>
                    <a:pt x="411" y="136"/>
                  </a:lnTo>
                  <a:lnTo>
                    <a:pt x="411" y="136"/>
                  </a:lnTo>
                  <a:lnTo>
                    <a:pt x="411" y="136"/>
                  </a:lnTo>
                  <a:lnTo>
                    <a:pt x="411" y="136"/>
                  </a:lnTo>
                  <a:lnTo>
                    <a:pt x="411" y="136"/>
                  </a:lnTo>
                  <a:lnTo>
                    <a:pt x="411" y="136"/>
                  </a:lnTo>
                  <a:lnTo>
                    <a:pt x="416" y="136"/>
                  </a:lnTo>
                  <a:lnTo>
                    <a:pt x="416" y="136"/>
                  </a:lnTo>
                  <a:lnTo>
                    <a:pt x="416" y="136"/>
                  </a:lnTo>
                  <a:lnTo>
                    <a:pt x="416" y="136"/>
                  </a:lnTo>
                  <a:lnTo>
                    <a:pt x="416" y="136"/>
                  </a:lnTo>
                  <a:lnTo>
                    <a:pt x="416" y="136"/>
                  </a:lnTo>
                  <a:lnTo>
                    <a:pt x="416" y="141"/>
                  </a:lnTo>
                  <a:lnTo>
                    <a:pt x="416" y="141"/>
                  </a:lnTo>
                  <a:lnTo>
                    <a:pt x="416" y="141"/>
                  </a:lnTo>
                  <a:lnTo>
                    <a:pt x="416" y="141"/>
                  </a:lnTo>
                  <a:lnTo>
                    <a:pt x="416" y="145"/>
                  </a:lnTo>
                  <a:lnTo>
                    <a:pt x="416" y="145"/>
                  </a:lnTo>
                  <a:lnTo>
                    <a:pt x="416" y="145"/>
                  </a:lnTo>
                  <a:lnTo>
                    <a:pt x="416" y="145"/>
                  </a:lnTo>
                  <a:lnTo>
                    <a:pt x="416" y="150"/>
                  </a:lnTo>
                  <a:lnTo>
                    <a:pt x="416" y="150"/>
                  </a:lnTo>
                  <a:lnTo>
                    <a:pt x="416" y="155"/>
                  </a:lnTo>
                  <a:lnTo>
                    <a:pt x="416" y="155"/>
                  </a:lnTo>
                  <a:lnTo>
                    <a:pt x="416" y="155"/>
                  </a:lnTo>
                  <a:lnTo>
                    <a:pt x="416" y="155"/>
                  </a:lnTo>
                  <a:lnTo>
                    <a:pt x="421" y="155"/>
                  </a:lnTo>
                  <a:lnTo>
                    <a:pt x="421" y="155"/>
                  </a:lnTo>
                  <a:lnTo>
                    <a:pt x="421" y="155"/>
                  </a:lnTo>
                  <a:lnTo>
                    <a:pt x="421" y="155"/>
                  </a:lnTo>
                  <a:lnTo>
                    <a:pt x="421" y="155"/>
                  </a:lnTo>
                  <a:lnTo>
                    <a:pt x="421" y="155"/>
                  </a:lnTo>
                  <a:lnTo>
                    <a:pt x="421" y="155"/>
                  </a:lnTo>
                  <a:lnTo>
                    <a:pt x="426" y="155"/>
                  </a:lnTo>
                  <a:lnTo>
                    <a:pt x="426" y="155"/>
                  </a:lnTo>
                  <a:lnTo>
                    <a:pt x="426" y="155"/>
                  </a:lnTo>
                  <a:lnTo>
                    <a:pt x="426" y="155"/>
                  </a:lnTo>
                  <a:lnTo>
                    <a:pt x="426" y="155"/>
                  </a:lnTo>
                  <a:lnTo>
                    <a:pt x="426" y="160"/>
                  </a:lnTo>
                  <a:lnTo>
                    <a:pt x="426" y="160"/>
                  </a:lnTo>
                  <a:lnTo>
                    <a:pt x="426" y="160"/>
                  </a:lnTo>
                  <a:lnTo>
                    <a:pt x="431" y="160"/>
                  </a:lnTo>
                  <a:lnTo>
                    <a:pt x="431" y="160"/>
                  </a:lnTo>
                  <a:lnTo>
                    <a:pt x="431" y="160"/>
                  </a:lnTo>
                  <a:lnTo>
                    <a:pt x="431" y="160"/>
                  </a:lnTo>
                  <a:lnTo>
                    <a:pt x="431" y="160"/>
                  </a:lnTo>
                  <a:lnTo>
                    <a:pt x="431" y="160"/>
                  </a:lnTo>
                  <a:lnTo>
                    <a:pt x="435" y="160"/>
                  </a:lnTo>
                  <a:lnTo>
                    <a:pt x="435" y="160"/>
                  </a:lnTo>
                  <a:lnTo>
                    <a:pt x="435" y="160"/>
                  </a:lnTo>
                  <a:lnTo>
                    <a:pt x="435" y="160"/>
                  </a:lnTo>
                  <a:lnTo>
                    <a:pt x="435" y="160"/>
                  </a:lnTo>
                  <a:lnTo>
                    <a:pt x="440" y="160"/>
                  </a:lnTo>
                  <a:lnTo>
                    <a:pt x="440" y="160"/>
                  </a:lnTo>
                  <a:lnTo>
                    <a:pt x="440" y="160"/>
                  </a:lnTo>
                  <a:lnTo>
                    <a:pt x="440" y="160"/>
                  </a:lnTo>
                  <a:lnTo>
                    <a:pt x="440" y="160"/>
                  </a:lnTo>
                  <a:lnTo>
                    <a:pt x="440" y="160"/>
                  </a:lnTo>
                  <a:lnTo>
                    <a:pt x="445" y="165"/>
                  </a:lnTo>
                  <a:lnTo>
                    <a:pt x="445" y="165"/>
                  </a:lnTo>
                  <a:lnTo>
                    <a:pt x="445" y="165"/>
                  </a:lnTo>
                  <a:lnTo>
                    <a:pt x="450" y="165"/>
                  </a:lnTo>
                  <a:lnTo>
                    <a:pt x="450" y="165"/>
                  </a:lnTo>
                  <a:lnTo>
                    <a:pt x="450" y="165"/>
                  </a:lnTo>
                  <a:lnTo>
                    <a:pt x="450" y="165"/>
                  </a:lnTo>
                  <a:lnTo>
                    <a:pt x="455" y="165"/>
                  </a:lnTo>
                  <a:lnTo>
                    <a:pt x="455" y="165"/>
                  </a:lnTo>
                  <a:lnTo>
                    <a:pt x="460" y="165"/>
                  </a:lnTo>
                  <a:lnTo>
                    <a:pt x="460" y="170"/>
                  </a:lnTo>
                  <a:lnTo>
                    <a:pt x="460" y="170"/>
                  </a:lnTo>
                  <a:lnTo>
                    <a:pt x="460" y="170"/>
                  </a:lnTo>
                  <a:lnTo>
                    <a:pt x="460" y="170"/>
                  </a:lnTo>
                  <a:lnTo>
                    <a:pt x="460" y="170"/>
                  </a:lnTo>
                  <a:lnTo>
                    <a:pt x="460" y="170"/>
                  </a:lnTo>
                  <a:lnTo>
                    <a:pt x="460" y="170"/>
                  </a:lnTo>
                  <a:lnTo>
                    <a:pt x="460" y="170"/>
                  </a:lnTo>
                  <a:lnTo>
                    <a:pt x="460" y="170"/>
                  </a:lnTo>
                  <a:lnTo>
                    <a:pt x="460" y="170"/>
                  </a:lnTo>
                  <a:lnTo>
                    <a:pt x="460" y="170"/>
                  </a:lnTo>
                  <a:lnTo>
                    <a:pt x="460" y="174"/>
                  </a:lnTo>
                  <a:lnTo>
                    <a:pt x="460" y="174"/>
                  </a:lnTo>
                  <a:lnTo>
                    <a:pt x="455" y="174"/>
                  </a:lnTo>
                  <a:lnTo>
                    <a:pt x="455" y="174"/>
                  </a:lnTo>
                  <a:lnTo>
                    <a:pt x="455" y="174"/>
                  </a:lnTo>
                  <a:lnTo>
                    <a:pt x="450" y="174"/>
                  </a:lnTo>
                  <a:lnTo>
                    <a:pt x="450" y="174"/>
                  </a:lnTo>
                  <a:lnTo>
                    <a:pt x="450" y="174"/>
                  </a:lnTo>
                  <a:lnTo>
                    <a:pt x="450" y="174"/>
                  </a:lnTo>
                  <a:lnTo>
                    <a:pt x="450" y="174"/>
                  </a:lnTo>
                  <a:lnTo>
                    <a:pt x="450" y="174"/>
                  </a:lnTo>
                  <a:lnTo>
                    <a:pt x="450" y="174"/>
                  </a:lnTo>
                  <a:lnTo>
                    <a:pt x="450" y="174"/>
                  </a:lnTo>
                  <a:lnTo>
                    <a:pt x="450" y="174"/>
                  </a:lnTo>
                  <a:lnTo>
                    <a:pt x="450" y="174"/>
                  </a:lnTo>
                  <a:lnTo>
                    <a:pt x="455" y="179"/>
                  </a:lnTo>
                  <a:lnTo>
                    <a:pt x="455" y="179"/>
                  </a:lnTo>
                  <a:lnTo>
                    <a:pt x="455" y="179"/>
                  </a:lnTo>
                  <a:lnTo>
                    <a:pt x="455" y="179"/>
                  </a:lnTo>
                  <a:lnTo>
                    <a:pt x="455" y="179"/>
                  </a:lnTo>
                  <a:lnTo>
                    <a:pt x="455" y="179"/>
                  </a:lnTo>
                  <a:lnTo>
                    <a:pt x="455" y="179"/>
                  </a:lnTo>
                  <a:lnTo>
                    <a:pt x="460" y="179"/>
                  </a:lnTo>
                  <a:lnTo>
                    <a:pt x="460" y="184"/>
                  </a:lnTo>
                  <a:lnTo>
                    <a:pt x="460" y="184"/>
                  </a:lnTo>
                  <a:lnTo>
                    <a:pt x="460" y="179"/>
                  </a:lnTo>
                  <a:lnTo>
                    <a:pt x="460" y="179"/>
                  </a:lnTo>
                  <a:lnTo>
                    <a:pt x="464" y="179"/>
                  </a:lnTo>
                  <a:lnTo>
                    <a:pt x="464" y="179"/>
                  </a:lnTo>
                  <a:lnTo>
                    <a:pt x="464" y="179"/>
                  </a:lnTo>
                  <a:lnTo>
                    <a:pt x="464" y="179"/>
                  </a:lnTo>
                  <a:lnTo>
                    <a:pt x="464" y="179"/>
                  </a:lnTo>
                  <a:lnTo>
                    <a:pt x="469" y="179"/>
                  </a:lnTo>
                  <a:lnTo>
                    <a:pt x="469" y="179"/>
                  </a:lnTo>
                  <a:lnTo>
                    <a:pt x="469" y="179"/>
                  </a:lnTo>
                  <a:lnTo>
                    <a:pt x="469" y="184"/>
                  </a:lnTo>
                  <a:lnTo>
                    <a:pt x="469" y="184"/>
                  </a:lnTo>
                  <a:lnTo>
                    <a:pt x="469" y="184"/>
                  </a:lnTo>
                  <a:lnTo>
                    <a:pt x="469" y="184"/>
                  </a:lnTo>
                  <a:lnTo>
                    <a:pt x="474" y="184"/>
                  </a:lnTo>
                  <a:lnTo>
                    <a:pt x="474" y="184"/>
                  </a:lnTo>
                  <a:lnTo>
                    <a:pt x="474" y="184"/>
                  </a:lnTo>
                  <a:lnTo>
                    <a:pt x="474" y="179"/>
                  </a:lnTo>
                  <a:lnTo>
                    <a:pt x="474" y="179"/>
                  </a:lnTo>
                  <a:lnTo>
                    <a:pt x="474" y="179"/>
                  </a:lnTo>
                  <a:lnTo>
                    <a:pt x="474" y="179"/>
                  </a:lnTo>
                  <a:lnTo>
                    <a:pt x="474" y="179"/>
                  </a:lnTo>
                  <a:lnTo>
                    <a:pt x="469" y="174"/>
                  </a:lnTo>
                  <a:lnTo>
                    <a:pt x="474" y="174"/>
                  </a:lnTo>
                  <a:lnTo>
                    <a:pt x="474" y="174"/>
                  </a:lnTo>
                  <a:lnTo>
                    <a:pt x="474" y="174"/>
                  </a:lnTo>
                  <a:lnTo>
                    <a:pt x="474" y="174"/>
                  </a:lnTo>
                  <a:lnTo>
                    <a:pt x="474" y="174"/>
                  </a:lnTo>
                  <a:lnTo>
                    <a:pt x="474" y="174"/>
                  </a:lnTo>
                  <a:lnTo>
                    <a:pt x="474" y="174"/>
                  </a:lnTo>
                  <a:lnTo>
                    <a:pt x="474" y="174"/>
                  </a:lnTo>
                  <a:lnTo>
                    <a:pt x="474" y="174"/>
                  </a:lnTo>
                  <a:lnTo>
                    <a:pt x="474" y="174"/>
                  </a:lnTo>
                  <a:lnTo>
                    <a:pt x="479" y="174"/>
                  </a:lnTo>
                  <a:lnTo>
                    <a:pt x="479" y="174"/>
                  </a:lnTo>
                  <a:lnTo>
                    <a:pt x="479" y="174"/>
                  </a:lnTo>
                  <a:lnTo>
                    <a:pt x="479" y="174"/>
                  </a:lnTo>
                  <a:lnTo>
                    <a:pt x="479" y="174"/>
                  </a:lnTo>
                  <a:lnTo>
                    <a:pt x="479" y="174"/>
                  </a:lnTo>
                  <a:lnTo>
                    <a:pt x="479" y="174"/>
                  </a:lnTo>
                  <a:lnTo>
                    <a:pt x="479" y="174"/>
                  </a:lnTo>
                  <a:lnTo>
                    <a:pt x="479" y="174"/>
                  </a:lnTo>
                  <a:lnTo>
                    <a:pt x="479" y="174"/>
                  </a:lnTo>
                  <a:lnTo>
                    <a:pt x="479" y="179"/>
                  </a:lnTo>
                  <a:lnTo>
                    <a:pt x="479" y="179"/>
                  </a:lnTo>
                  <a:lnTo>
                    <a:pt x="479" y="179"/>
                  </a:lnTo>
                  <a:lnTo>
                    <a:pt x="479" y="179"/>
                  </a:lnTo>
                  <a:lnTo>
                    <a:pt x="479" y="179"/>
                  </a:lnTo>
                  <a:lnTo>
                    <a:pt x="479" y="179"/>
                  </a:lnTo>
                  <a:lnTo>
                    <a:pt x="479" y="179"/>
                  </a:lnTo>
                  <a:lnTo>
                    <a:pt x="479" y="179"/>
                  </a:lnTo>
                  <a:lnTo>
                    <a:pt x="479" y="179"/>
                  </a:lnTo>
                  <a:lnTo>
                    <a:pt x="479" y="179"/>
                  </a:lnTo>
                  <a:lnTo>
                    <a:pt x="484" y="179"/>
                  </a:lnTo>
                  <a:lnTo>
                    <a:pt x="484" y="179"/>
                  </a:lnTo>
                  <a:lnTo>
                    <a:pt x="484" y="184"/>
                  </a:lnTo>
                  <a:lnTo>
                    <a:pt x="484" y="184"/>
                  </a:lnTo>
                  <a:lnTo>
                    <a:pt x="484" y="184"/>
                  </a:lnTo>
                  <a:lnTo>
                    <a:pt x="484" y="184"/>
                  </a:lnTo>
                  <a:lnTo>
                    <a:pt x="484" y="184"/>
                  </a:lnTo>
                  <a:lnTo>
                    <a:pt x="484" y="184"/>
                  </a:lnTo>
                  <a:lnTo>
                    <a:pt x="479" y="184"/>
                  </a:lnTo>
                  <a:lnTo>
                    <a:pt x="479" y="184"/>
                  </a:lnTo>
                  <a:lnTo>
                    <a:pt x="479" y="189"/>
                  </a:lnTo>
                  <a:lnTo>
                    <a:pt x="479" y="189"/>
                  </a:lnTo>
                  <a:lnTo>
                    <a:pt x="479" y="189"/>
                  </a:lnTo>
                  <a:lnTo>
                    <a:pt x="479" y="194"/>
                  </a:lnTo>
                  <a:lnTo>
                    <a:pt x="479" y="194"/>
                  </a:lnTo>
                  <a:lnTo>
                    <a:pt x="479" y="199"/>
                  </a:lnTo>
                  <a:lnTo>
                    <a:pt x="479" y="199"/>
                  </a:lnTo>
                  <a:lnTo>
                    <a:pt x="479" y="199"/>
                  </a:lnTo>
                  <a:lnTo>
                    <a:pt x="479" y="199"/>
                  </a:lnTo>
                  <a:lnTo>
                    <a:pt x="479" y="203"/>
                  </a:lnTo>
                  <a:lnTo>
                    <a:pt x="479" y="203"/>
                  </a:lnTo>
                  <a:lnTo>
                    <a:pt x="479" y="203"/>
                  </a:lnTo>
                  <a:lnTo>
                    <a:pt x="479" y="203"/>
                  </a:lnTo>
                  <a:lnTo>
                    <a:pt x="464" y="208"/>
                  </a:lnTo>
                  <a:lnTo>
                    <a:pt x="464" y="208"/>
                  </a:lnTo>
                  <a:lnTo>
                    <a:pt x="464" y="213"/>
                  </a:lnTo>
                  <a:lnTo>
                    <a:pt x="460" y="213"/>
                  </a:lnTo>
                  <a:lnTo>
                    <a:pt x="460" y="213"/>
                  </a:lnTo>
                  <a:lnTo>
                    <a:pt x="460" y="213"/>
                  </a:lnTo>
                  <a:lnTo>
                    <a:pt x="460" y="213"/>
                  </a:lnTo>
                  <a:lnTo>
                    <a:pt x="455" y="213"/>
                  </a:lnTo>
                  <a:lnTo>
                    <a:pt x="455" y="213"/>
                  </a:lnTo>
                  <a:lnTo>
                    <a:pt x="455" y="213"/>
                  </a:lnTo>
                  <a:lnTo>
                    <a:pt x="455" y="213"/>
                  </a:lnTo>
                  <a:lnTo>
                    <a:pt x="455" y="213"/>
                  </a:lnTo>
                  <a:lnTo>
                    <a:pt x="450" y="213"/>
                  </a:lnTo>
                  <a:lnTo>
                    <a:pt x="450" y="213"/>
                  </a:lnTo>
                  <a:lnTo>
                    <a:pt x="450" y="213"/>
                  </a:lnTo>
                  <a:lnTo>
                    <a:pt x="450" y="208"/>
                  </a:lnTo>
                  <a:lnTo>
                    <a:pt x="450" y="208"/>
                  </a:lnTo>
                  <a:lnTo>
                    <a:pt x="445" y="208"/>
                  </a:lnTo>
                  <a:lnTo>
                    <a:pt x="445" y="208"/>
                  </a:lnTo>
                  <a:lnTo>
                    <a:pt x="445" y="208"/>
                  </a:lnTo>
                  <a:lnTo>
                    <a:pt x="445" y="208"/>
                  </a:lnTo>
                  <a:lnTo>
                    <a:pt x="445" y="208"/>
                  </a:lnTo>
                  <a:lnTo>
                    <a:pt x="445" y="213"/>
                  </a:lnTo>
                  <a:lnTo>
                    <a:pt x="445" y="213"/>
                  </a:lnTo>
                  <a:lnTo>
                    <a:pt x="445" y="213"/>
                  </a:lnTo>
                  <a:lnTo>
                    <a:pt x="450" y="213"/>
                  </a:lnTo>
                  <a:lnTo>
                    <a:pt x="450" y="213"/>
                  </a:lnTo>
                  <a:lnTo>
                    <a:pt x="450" y="218"/>
                  </a:lnTo>
                  <a:lnTo>
                    <a:pt x="450" y="218"/>
                  </a:lnTo>
                  <a:lnTo>
                    <a:pt x="450" y="218"/>
                  </a:lnTo>
                  <a:lnTo>
                    <a:pt x="450" y="218"/>
                  </a:lnTo>
                  <a:lnTo>
                    <a:pt x="450" y="218"/>
                  </a:lnTo>
                  <a:lnTo>
                    <a:pt x="450" y="218"/>
                  </a:lnTo>
                  <a:lnTo>
                    <a:pt x="450" y="223"/>
                  </a:lnTo>
                  <a:lnTo>
                    <a:pt x="450" y="223"/>
                  </a:lnTo>
                  <a:lnTo>
                    <a:pt x="450" y="223"/>
                  </a:lnTo>
                  <a:lnTo>
                    <a:pt x="450" y="223"/>
                  </a:lnTo>
                  <a:lnTo>
                    <a:pt x="450" y="228"/>
                  </a:lnTo>
                  <a:lnTo>
                    <a:pt x="450" y="228"/>
                  </a:lnTo>
                  <a:lnTo>
                    <a:pt x="450" y="232"/>
                  </a:lnTo>
                  <a:lnTo>
                    <a:pt x="450" y="237"/>
                  </a:lnTo>
                  <a:lnTo>
                    <a:pt x="450" y="237"/>
                  </a:lnTo>
                  <a:lnTo>
                    <a:pt x="450" y="237"/>
                  </a:lnTo>
                  <a:lnTo>
                    <a:pt x="450" y="237"/>
                  </a:lnTo>
                  <a:lnTo>
                    <a:pt x="450" y="237"/>
                  </a:lnTo>
                  <a:lnTo>
                    <a:pt x="450" y="242"/>
                  </a:lnTo>
                  <a:lnTo>
                    <a:pt x="445" y="242"/>
                  </a:lnTo>
                  <a:lnTo>
                    <a:pt x="445" y="242"/>
                  </a:lnTo>
                  <a:lnTo>
                    <a:pt x="445" y="242"/>
                  </a:lnTo>
                  <a:lnTo>
                    <a:pt x="445" y="242"/>
                  </a:lnTo>
                  <a:lnTo>
                    <a:pt x="440" y="242"/>
                  </a:lnTo>
                  <a:lnTo>
                    <a:pt x="440" y="242"/>
                  </a:lnTo>
                  <a:lnTo>
                    <a:pt x="440" y="242"/>
                  </a:lnTo>
                  <a:lnTo>
                    <a:pt x="435" y="242"/>
                  </a:lnTo>
                  <a:lnTo>
                    <a:pt x="435" y="242"/>
                  </a:lnTo>
                  <a:lnTo>
                    <a:pt x="435" y="242"/>
                  </a:lnTo>
                  <a:lnTo>
                    <a:pt x="435" y="242"/>
                  </a:lnTo>
                  <a:lnTo>
                    <a:pt x="431" y="242"/>
                  </a:lnTo>
                  <a:lnTo>
                    <a:pt x="431" y="237"/>
                  </a:lnTo>
                  <a:lnTo>
                    <a:pt x="426" y="237"/>
                  </a:lnTo>
                  <a:lnTo>
                    <a:pt x="426" y="237"/>
                  </a:lnTo>
                  <a:lnTo>
                    <a:pt x="421" y="232"/>
                  </a:lnTo>
                  <a:lnTo>
                    <a:pt x="421" y="232"/>
                  </a:lnTo>
                  <a:lnTo>
                    <a:pt x="421" y="232"/>
                  </a:lnTo>
                  <a:lnTo>
                    <a:pt x="421" y="232"/>
                  </a:lnTo>
                  <a:lnTo>
                    <a:pt x="421" y="232"/>
                  </a:lnTo>
                  <a:lnTo>
                    <a:pt x="421" y="228"/>
                  </a:lnTo>
                  <a:lnTo>
                    <a:pt x="421" y="228"/>
                  </a:lnTo>
                  <a:lnTo>
                    <a:pt x="421" y="228"/>
                  </a:lnTo>
                  <a:lnTo>
                    <a:pt x="421" y="228"/>
                  </a:lnTo>
                  <a:lnTo>
                    <a:pt x="421" y="228"/>
                  </a:lnTo>
                  <a:lnTo>
                    <a:pt x="416" y="228"/>
                  </a:lnTo>
                  <a:lnTo>
                    <a:pt x="416" y="228"/>
                  </a:lnTo>
                  <a:lnTo>
                    <a:pt x="416" y="228"/>
                  </a:lnTo>
                  <a:lnTo>
                    <a:pt x="416" y="228"/>
                  </a:lnTo>
                  <a:lnTo>
                    <a:pt x="416" y="228"/>
                  </a:lnTo>
                  <a:lnTo>
                    <a:pt x="416" y="228"/>
                  </a:lnTo>
                  <a:lnTo>
                    <a:pt x="416" y="232"/>
                  </a:lnTo>
                  <a:lnTo>
                    <a:pt x="416" y="232"/>
                  </a:lnTo>
                  <a:lnTo>
                    <a:pt x="411" y="237"/>
                  </a:lnTo>
                  <a:lnTo>
                    <a:pt x="411" y="237"/>
                  </a:lnTo>
                  <a:lnTo>
                    <a:pt x="411" y="242"/>
                  </a:lnTo>
                  <a:lnTo>
                    <a:pt x="411" y="242"/>
                  </a:lnTo>
                  <a:lnTo>
                    <a:pt x="411" y="242"/>
                  </a:lnTo>
                  <a:lnTo>
                    <a:pt x="406" y="242"/>
                  </a:lnTo>
                  <a:lnTo>
                    <a:pt x="406" y="242"/>
                  </a:lnTo>
                  <a:lnTo>
                    <a:pt x="402" y="242"/>
                  </a:lnTo>
                  <a:lnTo>
                    <a:pt x="402" y="242"/>
                  </a:lnTo>
                  <a:lnTo>
                    <a:pt x="397" y="242"/>
                  </a:lnTo>
                  <a:lnTo>
                    <a:pt x="392" y="242"/>
                  </a:lnTo>
                  <a:lnTo>
                    <a:pt x="392" y="242"/>
                  </a:lnTo>
                  <a:lnTo>
                    <a:pt x="387" y="242"/>
                  </a:lnTo>
                  <a:lnTo>
                    <a:pt x="387" y="242"/>
                  </a:lnTo>
                  <a:lnTo>
                    <a:pt x="387" y="242"/>
                  </a:lnTo>
                  <a:lnTo>
                    <a:pt x="387" y="242"/>
                  </a:lnTo>
                  <a:lnTo>
                    <a:pt x="387" y="237"/>
                  </a:lnTo>
                  <a:lnTo>
                    <a:pt x="387" y="237"/>
                  </a:lnTo>
                  <a:lnTo>
                    <a:pt x="387" y="232"/>
                  </a:lnTo>
                  <a:lnTo>
                    <a:pt x="382" y="232"/>
                  </a:lnTo>
                  <a:lnTo>
                    <a:pt x="382" y="232"/>
                  </a:lnTo>
                  <a:lnTo>
                    <a:pt x="382" y="232"/>
                  </a:lnTo>
                  <a:lnTo>
                    <a:pt x="382" y="232"/>
                  </a:lnTo>
                  <a:lnTo>
                    <a:pt x="382" y="232"/>
                  </a:lnTo>
                  <a:lnTo>
                    <a:pt x="382" y="232"/>
                  </a:lnTo>
                  <a:lnTo>
                    <a:pt x="377" y="237"/>
                  </a:lnTo>
                  <a:lnTo>
                    <a:pt x="377" y="237"/>
                  </a:lnTo>
                  <a:lnTo>
                    <a:pt x="377" y="237"/>
                  </a:lnTo>
                  <a:lnTo>
                    <a:pt x="372" y="237"/>
                  </a:lnTo>
                  <a:lnTo>
                    <a:pt x="372" y="237"/>
                  </a:lnTo>
                  <a:lnTo>
                    <a:pt x="372" y="237"/>
                  </a:lnTo>
                  <a:lnTo>
                    <a:pt x="372" y="237"/>
                  </a:lnTo>
                  <a:lnTo>
                    <a:pt x="368" y="237"/>
                  </a:lnTo>
                  <a:lnTo>
                    <a:pt x="368" y="237"/>
                  </a:lnTo>
                  <a:lnTo>
                    <a:pt x="368" y="232"/>
                  </a:lnTo>
                  <a:lnTo>
                    <a:pt x="368" y="232"/>
                  </a:lnTo>
                  <a:lnTo>
                    <a:pt x="368" y="232"/>
                  </a:lnTo>
                  <a:lnTo>
                    <a:pt x="368" y="232"/>
                  </a:lnTo>
                  <a:lnTo>
                    <a:pt x="368" y="232"/>
                  </a:lnTo>
                  <a:lnTo>
                    <a:pt x="363" y="232"/>
                  </a:lnTo>
                  <a:lnTo>
                    <a:pt x="363" y="237"/>
                  </a:lnTo>
                  <a:lnTo>
                    <a:pt x="363" y="237"/>
                  </a:lnTo>
                  <a:lnTo>
                    <a:pt x="363" y="237"/>
                  </a:lnTo>
                  <a:lnTo>
                    <a:pt x="363" y="237"/>
                  </a:lnTo>
                  <a:lnTo>
                    <a:pt x="358" y="232"/>
                  </a:lnTo>
                  <a:lnTo>
                    <a:pt x="358" y="232"/>
                  </a:lnTo>
                  <a:lnTo>
                    <a:pt x="358" y="232"/>
                  </a:lnTo>
                  <a:lnTo>
                    <a:pt x="358" y="232"/>
                  </a:lnTo>
                  <a:lnTo>
                    <a:pt x="353" y="232"/>
                  </a:lnTo>
                  <a:lnTo>
                    <a:pt x="353" y="232"/>
                  </a:lnTo>
                  <a:lnTo>
                    <a:pt x="353" y="232"/>
                  </a:lnTo>
                  <a:lnTo>
                    <a:pt x="353" y="232"/>
                  </a:lnTo>
                  <a:lnTo>
                    <a:pt x="353" y="232"/>
                  </a:lnTo>
                  <a:lnTo>
                    <a:pt x="353" y="232"/>
                  </a:lnTo>
                  <a:lnTo>
                    <a:pt x="353" y="237"/>
                  </a:lnTo>
                  <a:lnTo>
                    <a:pt x="353" y="237"/>
                  </a:lnTo>
                  <a:lnTo>
                    <a:pt x="353" y="237"/>
                  </a:lnTo>
                  <a:lnTo>
                    <a:pt x="353" y="242"/>
                  </a:lnTo>
                  <a:lnTo>
                    <a:pt x="353" y="242"/>
                  </a:lnTo>
                  <a:lnTo>
                    <a:pt x="358" y="242"/>
                  </a:lnTo>
                  <a:lnTo>
                    <a:pt x="358" y="242"/>
                  </a:lnTo>
                  <a:lnTo>
                    <a:pt x="358" y="247"/>
                  </a:lnTo>
                  <a:lnTo>
                    <a:pt x="358" y="247"/>
                  </a:lnTo>
                  <a:lnTo>
                    <a:pt x="363" y="247"/>
                  </a:lnTo>
                  <a:lnTo>
                    <a:pt x="363" y="247"/>
                  </a:lnTo>
                  <a:lnTo>
                    <a:pt x="363" y="252"/>
                  </a:lnTo>
                  <a:lnTo>
                    <a:pt x="368" y="252"/>
                  </a:lnTo>
                  <a:lnTo>
                    <a:pt x="368" y="257"/>
                  </a:lnTo>
                  <a:lnTo>
                    <a:pt x="372" y="257"/>
                  </a:lnTo>
                  <a:lnTo>
                    <a:pt x="372" y="261"/>
                  </a:lnTo>
                  <a:lnTo>
                    <a:pt x="372" y="261"/>
                  </a:lnTo>
                  <a:lnTo>
                    <a:pt x="372" y="261"/>
                  </a:lnTo>
                  <a:lnTo>
                    <a:pt x="372" y="261"/>
                  </a:lnTo>
                  <a:lnTo>
                    <a:pt x="372" y="261"/>
                  </a:lnTo>
                  <a:lnTo>
                    <a:pt x="372" y="266"/>
                  </a:lnTo>
                  <a:lnTo>
                    <a:pt x="372" y="266"/>
                  </a:lnTo>
                  <a:lnTo>
                    <a:pt x="372" y="266"/>
                  </a:lnTo>
                  <a:lnTo>
                    <a:pt x="368" y="266"/>
                  </a:lnTo>
                  <a:lnTo>
                    <a:pt x="368" y="266"/>
                  </a:lnTo>
                  <a:lnTo>
                    <a:pt x="368" y="266"/>
                  </a:lnTo>
                  <a:lnTo>
                    <a:pt x="363" y="261"/>
                  </a:lnTo>
                  <a:lnTo>
                    <a:pt x="363" y="261"/>
                  </a:lnTo>
                  <a:lnTo>
                    <a:pt x="363" y="261"/>
                  </a:lnTo>
                  <a:lnTo>
                    <a:pt x="363" y="261"/>
                  </a:lnTo>
                  <a:lnTo>
                    <a:pt x="363" y="257"/>
                  </a:lnTo>
                  <a:lnTo>
                    <a:pt x="358" y="257"/>
                  </a:lnTo>
                  <a:lnTo>
                    <a:pt x="358" y="257"/>
                  </a:lnTo>
                  <a:lnTo>
                    <a:pt x="358" y="252"/>
                  </a:lnTo>
                  <a:lnTo>
                    <a:pt x="353" y="252"/>
                  </a:lnTo>
                  <a:lnTo>
                    <a:pt x="353" y="252"/>
                  </a:lnTo>
                  <a:lnTo>
                    <a:pt x="353" y="252"/>
                  </a:lnTo>
                  <a:lnTo>
                    <a:pt x="353" y="252"/>
                  </a:lnTo>
                  <a:lnTo>
                    <a:pt x="353" y="252"/>
                  </a:lnTo>
                  <a:lnTo>
                    <a:pt x="353" y="252"/>
                  </a:lnTo>
                  <a:lnTo>
                    <a:pt x="353" y="257"/>
                  </a:lnTo>
                  <a:lnTo>
                    <a:pt x="353" y="257"/>
                  </a:lnTo>
                  <a:lnTo>
                    <a:pt x="353" y="257"/>
                  </a:lnTo>
                  <a:lnTo>
                    <a:pt x="353" y="261"/>
                  </a:lnTo>
                  <a:lnTo>
                    <a:pt x="353" y="261"/>
                  </a:lnTo>
                  <a:lnTo>
                    <a:pt x="353" y="266"/>
                  </a:lnTo>
                  <a:lnTo>
                    <a:pt x="353" y="266"/>
                  </a:lnTo>
                  <a:lnTo>
                    <a:pt x="353" y="271"/>
                  </a:lnTo>
                  <a:lnTo>
                    <a:pt x="348" y="271"/>
                  </a:lnTo>
                  <a:lnTo>
                    <a:pt x="348" y="271"/>
                  </a:lnTo>
                  <a:lnTo>
                    <a:pt x="348" y="271"/>
                  </a:lnTo>
                  <a:lnTo>
                    <a:pt x="348" y="271"/>
                  </a:lnTo>
                  <a:lnTo>
                    <a:pt x="343" y="271"/>
                  </a:lnTo>
                  <a:lnTo>
                    <a:pt x="343" y="271"/>
                  </a:lnTo>
                  <a:lnTo>
                    <a:pt x="343" y="271"/>
                  </a:lnTo>
                  <a:lnTo>
                    <a:pt x="343" y="266"/>
                  </a:lnTo>
                  <a:lnTo>
                    <a:pt x="343" y="266"/>
                  </a:lnTo>
                  <a:lnTo>
                    <a:pt x="343" y="261"/>
                  </a:lnTo>
                  <a:lnTo>
                    <a:pt x="343" y="261"/>
                  </a:lnTo>
                  <a:lnTo>
                    <a:pt x="343" y="261"/>
                  </a:lnTo>
                  <a:lnTo>
                    <a:pt x="343" y="257"/>
                  </a:lnTo>
                  <a:lnTo>
                    <a:pt x="343" y="257"/>
                  </a:lnTo>
                  <a:lnTo>
                    <a:pt x="343" y="257"/>
                  </a:lnTo>
                  <a:lnTo>
                    <a:pt x="343" y="252"/>
                  </a:lnTo>
                  <a:lnTo>
                    <a:pt x="343" y="252"/>
                  </a:lnTo>
                  <a:lnTo>
                    <a:pt x="343" y="247"/>
                  </a:lnTo>
                  <a:lnTo>
                    <a:pt x="343" y="247"/>
                  </a:lnTo>
                  <a:lnTo>
                    <a:pt x="343" y="247"/>
                  </a:lnTo>
                  <a:lnTo>
                    <a:pt x="343" y="247"/>
                  </a:lnTo>
                  <a:lnTo>
                    <a:pt x="339" y="247"/>
                  </a:lnTo>
                  <a:lnTo>
                    <a:pt x="339" y="247"/>
                  </a:lnTo>
                  <a:lnTo>
                    <a:pt x="334" y="247"/>
                  </a:lnTo>
                  <a:lnTo>
                    <a:pt x="334" y="247"/>
                  </a:lnTo>
                  <a:lnTo>
                    <a:pt x="334" y="242"/>
                  </a:lnTo>
                  <a:lnTo>
                    <a:pt x="329" y="242"/>
                  </a:lnTo>
                  <a:lnTo>
                    <a:pt x="329" y="242"/>
                  </a:lnTo>
                  <a:lnTo>
                    <a:pt x="329" y="247"/>
                  </a:lnTo>
                  <a:lnTo>
                    <a:pt x="329" y="247"/>
                  </a:lnTo>
                  <a:lnTo>
                    <a:pt x="329" y="247"/>
                  </a:lnTo>
                  <a:lnTo>
                    <a:pt x="329" y="252"/>
                  </a:lnTo>
                  <a:lnTo>
                    <a:pt x="329" y="252"/>
                  </a:lnTo>
                  <a:lnTo>
                    <a:pt x="329" y="257"/>
                  </a:lnTo>
                  <a:lnTo>
                    <a:pt x="329" y="257"/>
                  </a:lnTo>
                  <a:lnTo>
                    <a:pt x="329" y="257"/>
                  </a:lnTo>
                  <a:lnTo>
                    <a:pt x="329" y="261"/>
                  </a:lnTo>
                  <a:lnTo>
                    <a:pt x="329" y="261"/>
                  </a:lnTo>
                  <a:lnTo>
                    <a:pt x="329" y="261"/>
                  </a:lnTo>
                  <a:lnTo>
                    <a:pt x="329" y="261"/>
                  </a:lnTo>
                  <a:lnTo>
                    <a:pt x="329" y="261"/>
                  </a:lnTo>
                  <a:lnTo>
                    <a:pt x="324" y="261"/>
                  </a:lnTo>
                  <a:lnTo>
                    <a:pt x="324" y="261"/>
                  </a:lnTo>
                  <a:lnTo>
                    <a:pt x="319" y="261"/>
                  </a:lnTo>
                  <a:lnTo>
                    <a:pt x="319" y="261"/>
                  </a:lnTo>
                  <a:lnTo>
                    <a:pt x="319" y="261"/>
                  </a:lnTo>
                  <a:lnTo>
                    <a:pt x="319" y="261"/>
                  </a:lnTo>
                  <a:lnTo>
                    <a:pt x="319" y="257"/>
                  </a:lnTo>
                  <a:lnTo>
                    <a:pt x="319" y="257"/>
                  </a:lnTo>
                  <a:lnTo>
                    <a:pt x="319" y="252"/>
                  </a:lnTo>
                  <a:lnTo>
                    <a:pt x="319" y="252"/>
                  </a:lnTo>
                  <a:lnTo>
                    <a:pt x="319" y="252"/>
                  </a:lnTo>
                  <a:lnTo>
                    <a:pt x="314" y="252"/>
                  </a:lnTo>
                  <a:lnTo>
                    <a:pt x="314" y="247"/>
                  </a:lnTo>
                  <a:lnTo>
                    <a:pt x="314" y="247"/>
                  </a:lnTo>
                  <a:lnTo>
                    <a:pt x="310" y="247"/>
                  </a:lnTo>
                  <a:lnTo>
                    <a:pt x="310" y="252"/>
                  </a:lnTo>
                  <a:lnTo>
                    <a:pt x="305" y="252"/>
                  </a:lnTo>
                  <a:lnTo>
                    <a:pt x="300" y="252"/>
                  </a:lnTo>
                  <a:lnTo>
                    <a:pt x="300" y="252"/>
                  </a:lnTo>
                  <a:lnTo>
                    <a:pt x="295" y="252"/>
                  </a:lnTo>
                  <a:lnTo>
                    <a:pt x="295" y="252"/>
                  </a:lnTo>
                  <a:lnTo>
                    <a:pt x="295" y="252"/>
                  </a:lnTo>
                  <a:lnTo>
                    <a:pt x="295" y="252"/>
                  </a:lnTo>
                  <a:lnTo>
                    <a:pt x="295" y="252"/>
                  </a:lnTo>
                  <a:lnTo>
                    <a:pt x="295" y="252"/>
                  </a:lnTo>
                  <a:lnTo>
                    <a:pt x="295" y="257"/>
                  </a:lnTo>
                  <a:lnTo>
                    <a:pt x="295" y="257"/>
                  </a:lnTo>
                  <a:lnTo>
                    <a:pt x="290" y="257"/>
                  </a:lnTo>
                  <a:lnTo>
                    <a:pt x="290" y="261"/>
                  </a:lnTo>
                  <a:lnTo>
                    <a:pt x="290" y="261"/>
                  </a:lnTo>
                  <a:lnTo>
                    <a:pt x="290" y="266"/>
                  </a:lnTo>
                  <a:lnTo>
                    <a:pt x="285" y="266"/>
                  </a:lnTo>
                  <a:lnTo>
                    <a:pt x="285" y="266"/>
                  </a:lnTo>
                  <a:lnTo>
                    <a:pt x="285" y="266"/>
                  </a:lnTo>
                  <a:lnTo>
                    <a:pt x="281" y="266"/>
                  </a:lnTo>
                  <a:lnTo>
                    <a:pt x="281" y="271"/>
                  </a:lnTo>
                  <a:close/>
                </a:path>
              </a:pathLst>
            </a:custGeom>
            <a:solidFill>
              <a:srgbClr val="00FF00"/>
            </a:solidFill>
            <a:ln>
              <a:solidFill>
                <a:schemeClr val="bg1">
                  <a:lumMod val="65000"/>
                </a:schemeClr>
              </a:solidFill>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16" tIns="45708" rIns="91416" bIns="45708" numCol="1" anchor="t" anchorCtr="0" compatLnSpc="1">
              <a:prstTxWarp prst="textNoShape">
                <a:avLst/>
              </a:prstTxWarp>
            </a:bodyPr>
            <a:lstStyle/>
            <a:p>
              <a:endParaRPr lang="en-US" sz="700" dirty="0"/>
            </a:p>
          </p:txBody>
        </p:sp>
        <p:sp>
          <p:nvSpPr>
            <p:cNvPr id="42" name="Freeform 107">
              <a:extLst>
                <a:ext uri="{FF2B5EF4-FFF2-40B4-BE49-F238E27FC236}">
                  <a16:creationId xmlns:a16="http://schemas.microsoft.com/office/drawing/2014/main" xmlns="" id="{E581A39E-ABF6-423D-BFA3-A0F9A273664C}"/>
                </a:ext>
              </a:extLst>
            </p:cNvPr>
            <p:cNvSpPr>
              <a:spLocks/>
            </p:cNvSpPr>
            <p:nvPr/>
          </p:nvSpPr>
          <p:spPr bwMode="auto">
            <a:xfrm>
              <a:off x="10515462" y="2606046"/>
              <a:ext cx="513958" cy="346470"/>
            </a:xfrm>
            <a:custGeom>
              <a:avLst/>
              <a:gdLst>
                <a:gd name="T0" fmla="*/ 300 w 537"/>
                <a:gd name="T1" fmla="*/ 275 h 406"/>
                <a:gd name="T2" fmla="*/ 276 w 537"/>
                <a:gd name="T3" fmla="*/ 285 h 406"/>
                <a:gd name="T4" fmla="*/ 252 w 537"/>
                <a:gd name="T5" fmla="*/ 285 h 406"/>
                <a:gd name="T6" fmla="*/ 247 w 537"/>
                <a:gd name="T7" fmla="*/ 295 h 406"/>
                <a:gd name="T8" fmla="*/ 218 w 537"/>
                <a:gd name="T9" fmla="*/ 309 h 406"/>
                <a:gd name="T10" fmla="*/ 203 w 537"/>
                <a:gd name="T11" fmla="*/ 324 h 406"/>
                <a:gd name="T12" fmla="*/ 165 w 537"/>
                <a:gd name="T13" fmla="*/ 329 h 406"/>
                <a:gd name="T14" fmla="*/ 140 w 537"/>
                <a:gd name="T15" fmla="*/ 333 h 406"/>
                <a:gd name="T16" fmla="*/ 131 w 537"/>
                <a:gd name="T17" fmla="*/ 353 h 406"/>
                <a:gd name="T18" fmla="*/ 116 w 537"/>
                <a:gd name="T19" fmla="*/ 367 h 406"/>
                <a:gd name="T20" fmla="*/ 102 w 537"/>
                <a:gd name="T21" fmla="*/ 362 h 406"/>
                <a:gd name="T22" fmla="*/ 82 w 537"/>
                <a:gd name="T23" fmla="*/ 353 h 406"/>
                <a:gd name="T24" fmla="*/ 68 w 537"/>
                <a:gd name="T25" fmla="*/ 372 h 406"/>
                <a:gd name="T26" fmla="*/ 58 w 537"/>
                <a:gd name="T27" fmla="*/ 396 h 406"/>
                <a:gd name="T28" fmla="*/ 39 w 537"/>
                <a:gd name="T29" fmla="*/ 401 h 406"/>
                <a:gd name="T30" fmla="*/ 5 w 537"/>
                <a:gd name="T31" fmla="*/ 377 h 406"/>
                <a:gd name="T32" fmla="*/ 0 w 537"/>
                <a:gd name="T33" fmla="*/ 338 h 406"/>
                <a:gd name="T34" fmla="*/ 15 w 537"/>
                <a:gd name="T35" fmla="*/ 295 h 406"/>
                <a:gd name="T36" fmla="*/ 34 w 537"/>
                <a:gd name="T37" fmla="*/ 227 h 406"/>
                <a:gd name="T38" fmla="*/ 44 w 537"/>
                <a:gd name="T39" fmla="*/ 203 h 406"/>
                <a:gd name="T40" fmla="*/ 77 w 537"/>
                <a:gd name="T41" fmla="*/ 174 h 406"/>
                <a:gd name="T42" fmla="*/ 92 w 537"/>
                <a:gd name="T43" fmla="*/ 179 h 406"/>
                <a:gd name="T44" fmla="*/ 136 w 537"/>
                <a:gd name="T45" fmla="*/ 183 h 406"/>
                <a:gd name="T46" fmla="*/ 165 w 537"/>
                <a:gd name="T47" fmla="*/ 169 h 406"/>
                <a:gd name="T48" fmla="*/ 174 w 537"/>
                <a:gd name="T49" fmla="*/ 140 h 406"/>
                <a:gd name="T50" fmla="*/ 165 w 537"/>
                <a:gd name="T51" fmla="*/ 130 h 406"/>
                <a:gd name="T52" fmla="*/ 179 w 537"/>
                <a:gd name="T53" fmla="*/ 111 h 406"/>
                <a:gd name="T54" fmla="*/ 194 w 537"/>
                <a:gd name="T55" fmla="*/ 106 h 406"/>
                <a:gd name="T56" fmla="*/ 223 w 537"/>
                <a:gd name="T57" fmla="*/ 116 h 406"/>
                <a:gd name="T58" fmla="*/ 257 w 537"/>
                <a:gd name="T59" fmla="*/ 96 h 406"/>
                <a:gd name="T60" fmla="*/ 271 w 537"/>
                <a:gd name="T61" fmla="*/ 82 h 406"/>
                <a:gd name="T62" fmla="*/ 281 w 537"/>
                <a:gd name="T63" fmla="*/ 82 h 406"/>
                <a:gd name="T64" fmla="*/ 295 w 537"/>
                <a:gd name="T65" fmla="*/ 77 h 406"/>
                <a:gd name="T66" fmla="*/ 310 w 537"/>
                <a:gd name="T67" fmla="*/ 63 h 406"/>
                <a:gd name="T68" fmla="*/ 353 w 537"/>
                <a:gd name="T69" fmla="*/ 58 h 406"/>
                <a:gd name="T70" fmla="*/ 363 w 537"/>
                <a:gd name="T71" fmla="*/ 38 h 406"/>
                <a:gd name="T72" fmla="*/ 397 w 537"/>
                <a:gd name="T73" fmla="*/ 38 h 406"/>
                <a:gd name="T74" fmla="*/ 392 w 537"/>
                <a:gd name="T75" fmla="*/ 19 h 406"/>
                <a:gd name="T76" fmla="*/ 407 w 537"/>
                <a:gd name="T77" fmla="*/ 0 h 406"/>
                <a:gd name="T78" fmla="*/ 431 w 537"/>
                <a:gd name="T79" fmla="*/ 19 h 406"/>
                <a:gd name="T80" fmla="*/ 474 w 537"/>
                <a:gd name="T81" fmla="*/ 0 h 406"/>
                <a:gd name="T82" fmla="*/ 494 w 537"/>
                <a:gd name="T83" fmla="*/ 29 h 406"/>
                <a:gd name="T84" fmla="*/ 499 w 537"/>
                <a:gd name="T85" fmla="*/ 48 h 406"/>
                <a:gd name="T86" fmla="*/ 489 w 537"/>
                <a:gd name="T87" fmla="*/ 63 h 406"/>
                <a:gd name="T88" fmla="*/ 518 w 537"/>
                <a:gd name="T89" fmla="*/ 77 h 406"/>
                <a:gd name="T90" fmla="*/ 532 w 537"/>
                <a:gd name="T91" fmla="*/ 111 h 406"/>
                <a:gd name="T92" fmla="*/ 528 w 537"/>
                <a:gd name="T93" fmla="*/ 150 h 406"/>
                <a:gd name="T94" fmla="*/ 523 w 537"/>
                <a:gd name="T95" fmla="*/ 174 h 406"/>
                <a:gd name="T96" fmla="*/ 508 w 537"/>
                <a:gd name="T97" fmla="*/ 203 h 406"/>
                <a:gd name="T98" fmla="*/ 484 w 537"/>
                <a:gd name="T99" fmla="*/ 208 h 406"/>
                <a:gd name="T100" fmla="*/ 450 w 537"/>
                <a:gd name="T101" fmla="*/ 203 h 406"/>
                <a:gd name="T102" fmla="*/ 440 w 537"/>
                <a:gd name="T103" fmla="*/ 208 h 406"/>
                <a:gd name="T104" fmla="*/ 426 w 537"/>
                <a:gd name="T105" fmla="*/ 217 h 406"/>
                <a:gd name="T106" fmla="*/ 426 w 537"/>
                <a:gd name="T107" fmla="*/ 227 h 406"/>
                <a:gd name="T108" fmla="*/ 402 w 537"/>
                <a:gd name="T109" fmla="*/ 242 h 406"/>
                <a:gd name="T110" fmla="*/ 402 w 537"/>
                <a:gd name="T111" fmla="*/ 256 h 406"/>
                <a:gd name="T112" fmla="*/ 382 w 537"/>
                <a:gd name="T113" fmla="*/ 266 h 406"/>
                <a:gd name="T114" fmla="*/ 373 w 537"/>
                <a:gd name="T115" fmla="*/ 275 h 406"/>
                <a:gd name="T116" fmla="*/ 358 w 537"/>
                <a:gd name="T117" fmla="*/ 285 h 406"/>
                <a:gd name="T118" fmla="*/ 344 w 537"/>
                <a:gd name="T119" fmla="*/ 285 h 406"/>
                <a:gd name="T120" fmla="*/ 329 w 537"/>
                <a:gd name="T121" fmla="*/ 285 h 406"/>
                <a:gd name="T122" fmla="*/ 310 w 537"/>
                <a:gd name="T123" fmla="*/ 26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 h="406">
                  <a:moveTo>
                    <a:pt x="310" y="266"/>
                  </a:moveTo>
                  <a:lnTo>
                    <a:pt x="310" y="266"/>
                  </a:lnTo>
                  <a:lnTo>
                    <a:pt x="310" y="266"/>
                  </a:lnTo>
                  <a:lnTo>
                    <a:pt x="310" y="266"/>
                  </a:lnTo>
                  <a:lnTo>
                    <a:pt x="310" y="266"/>
                  </a:lnTo>
                  <a:lnTo>
                    <a:pt x="310" y="271"/>
                  </a:lnTo>
                  <a:lnTo>
                    <a:pt x="310" y="271"/>
                  </a:lnTo>
                  <a:lnTo>
                    <a:pt x="310" y="271"/>
                  </a:lnTo>
                  <a:lnTo>
                    <a:pt x="315" y="271"/>
                  </a:lnTo>
                  <a:lnTo>
                    <a:pt x="310" y="271"/>
                  </a:lnTo>
                  <a:lnTo>
                    <a:pt x="310" y="271"/>
                  </a:lnTo>
                  <a:lnTo>
                    <a:pt x="310" y="271"/>
                  </a:lnTo>
                  <a:lnTo>
                    <a:pt x="310" y="271"/>
                  </a:lnTo>
                  <a:lnTo>
                    <a:pt x="310" y="271"/>
                  </a:lnTo>
                  <a:lnTo>
                    <a:pt x="310" y="271"/>
                  </a:lnTo>
                  <a:lnTo>
                    <a:pt x="310" y="275"/>
                  </a:lnTo>
                  <a:lnTo>
                    <a:pt x="310" y="275"/>
                  </a:lnTo>
                  <a:lnTo>
                    <a:pt x="305" y="275"/>
                  </a:lnTo>
                  <a:lnTo>
                    <a:pt x="305" y="275"/>
                  </a:lnTo>
                  <a:lnTo>
                    <a:pt x="305" y="275"/>
                  </a:lnTo>
                  <a:lnTo>
                    <a:pt x="305" y="280"/>
                  </a:lnTo>
                  <a:lnTo>
                    <a:pt x="305" y="280"/>
                  </a:lnTo>
                  <a:lnTo>
                    <a:pt x="305" y="280"/>
                  </a:lnTo>
                  <a:lnTo>
                    <a:pt x="305" y="280"/>
                  </a:lnTo>
                  <a:lnTo>
                    <a:pt x="305" y="280"/>
                  </a:lnTo>
                  <a:lnTo>
                    <a:pt x="300" y="280"/>
                  </a:lnTo>
                  <a:lnTo>
                    <a:pt x="300" y="275"/>
                  </a:lnTo>
                  <a:lnTo>
                    <a:pt x="300" y="275"/>
                  </a:lnTo>
                  <a:lnTo>
                    <a:pt x="300" y="275"/>
                  </a:lnTo>
                  <a:lnTo>
                    <a:pt x="300" y="275"/>
                  </a:lnTo>
                  <a:lnTo>
                    <a:pt x="300" y="275"/>
                  </a:lnTo>
                  <a:lnTo>
                    <a:pt x="300" y="271"/>
                  </a:lnTo>
                  <a:lnTo>
                    <a:pt x="300" y="271"/>
                  </a:lnTo>
                  <a:lnTo>
                    <a:pt x="300" y="271"/>
                  </a:lnTo>
                  <a:lnTo>
                    <a:pt x="295" y="271"/>
                  </a:lnTo>
                  <a:lnTo>
                    <a:pt x="295" y="271"/>
                  </a:lnTo>
                  <a:lnTo>
                    <a:pt x="295" y="271"/>
                  </a:lnTo>
                  <a:lnTo>
                    <a:pt x="290" y="271"/>
                  </a:lnTo>
                  <a:lnTo>
                    <a:pt x="290" y="275"/>
                  </a:lnTo>
                  <a:lnTo>
                    <a:pt x="290" y="275"/>
                  </a:lnTo>
                  <a:lnTo>
                    <a:pt x="290" y="275"/>
                  </a:lnTo>
                  <a:lnTo>
                    <a:pt x="290" y="275"/>
                  </a:lnTo>
                  <a:lnTo>
                    <a:pt x="290" y="275"/>
                  </a:lnTo>
                  <a:lnTo>
                    <a:pt x="290" y="275"/>
                  </a:lnTo>
                  <a:lnTo>
                    <a:pt x="290" y="280"/>
                  </a:lnTo>
                  <a:lnTo>
                    <a:pt x="290" y="280"/>
                  </a:lnTo>
                  <a:lnTo>
                    <a:pt x="286" y="280"/>
                  </a:lnTo>
                  <a:lnTo>
                    <a:pt x="286" y="280"/>
                  </a:lnTo>
                  <a:lnTo>
                    <a:pt x="286" y="280"/>
                  </a:lnTo>
                  <a:lnTo>
                    <a:pt x="286" y="280"/>
                  </a:lnTo>
                  <a:lnTo>
                    <a:pt x="286" y="275"/>
                  </a:lnTo>
                  <a:lnTo>
                    <a:pt x="281" y="275"/>
                  </a:lnTo>
                  <a:lnTo>
                    <a:pt x="281" y="280"/>
                  </a:lnTo>
                  <a:lnTo>
                    <a:pt x="281" y="280"/>
                  </a:lnTo>
                  <a:lnTo>
                    <a:pt x="281" y="280"/>
                  </a:lnTo>
                  <a:lnTo>
                    <a:pt x="281" y="280"/>
                  </a:lnTo>
                  <a:lnTo>
                    <a:pt x="281" y="280"/>
                  </a:lnTo>
                  <a:lnTo>
                    <a:pt x="281" y="280"/>
                  </a:lnTo>
                  <a:lnTo>
                    <a:pt x="276" y="285"/>
                  </a:lnTo>
                  <a:lnTo>
                    <a:pt x="276" y="285"/>
                  </a:lnTo>
                  <a:lnTo>
                    <a:pt x="276" y="285"/>
                  </a:lnTo>
                  <a:lnTo>
                    <a:pt x="276" y="285"/>
                  </a:lnTo>
                  <a:lnTo>
                    <a:pt x="276" y="285"/>
                  </a:lnTo>
                  <a:lnTo>
                    <a:pt x="276" y="290"/>
                  </a:lnTo>
                  <a:lnTo>
                    <a:pt x="276" y="290"/>
                  </a:lnTo>
                  <a:lnTo>
                    <a:pt x="276" y="290"/>
                  </a:lnTo>
                  <a:lnTo>
                    <a:pt x="276" y="290"/>
                  </a:lnTo>
                  <a:lnTo>
                    <a:pt x="271" y="290"/>
                  </a:lnTo>
                  <a:lnTo>
                    <a:pt x="271" y="285"/>
                  </a:lnTo>
                  <a:lnTo>
                    <a:pt x="271" y="285"/>
                  </a:lnTo>
                  <a:lnTo>
                    <a:pt x="271" y="285"/>
                  </a:lnTo>
                  <a:lnTo>
                    <a:pt x="271" y="285"/>
                  </a:lnTo>
                  <a:lnTo>
                    <a:pt x="271" y="280"/>
                  </a:lnTo>
                  <a:lnTo>
                    <a:pt x="271" y="280"/>
                  </a:lnTo>
                  <a:lnTo>
                    <a:pt x="266" y="280"/>
                  </a:lnTo>
                  <a:lnTo>
                    <a:pt x="266" y="285"/>
                  </a:lnTo>
                  <a:lnTo>
                    <a:pt x="266" y="285"/>
                  </a:lnTo>
                  <a:lnTo>
                    <a:pt x="266" y="285"/>
                  </a:lnTo>
                  <a:lnTo>
                    <a:pt x="261" y="285"/>
                  </a:lnTo>
                  <a:lnTo>
                    <a:pt x="261" y="285"/>
                  </a:lnTo>
                  <a:lnTo>
                    <a:pt x="261" y="285"/>
                  </a:lnTo>
                  <a:lnTo>
                    <a:pt x="261" y="285"/>
                  </a:lnTo>
                  <a:lnTo>
                    <a:pt x="261" y="285"/>
                  </a:lnTo>
                  <a:lnTo>
                    <a:pt x="257" y="285"/>
                  </a:lnTo>
                  <a:lnTo>
                    <a:pt x="257" y="285"/>
                  </a:lnTo>
                  <a:lnTo>
                    <a:pt x="257" y="285"/>
                  </a:lnTo>
                  <a:lnTo>
                    <a:pt x="257" y="285"/>
                  </a:lnTo>
                  <a:lnTo>
                    <a:pt x="257" y="285"/>
                  </a:lnTo>
                  <a:lnTo>
                    <a:pt x="252" y="285"/>
                  </a:lnTo>
                  <a:lnTo>
                    <a:pt x="252" y="285"/>
                  </a:lnTo>
                  <a:lnTo>
                    <a:pt x="252" y="280"/>
                  </a:lnTo>
                  <a:lnTo>
                    <a:pt x="252" y="280"/>
                  </a:lnTo>
                  <a:lnTo>
                    <a:pt x="252" y="280"/>
                  </a:lnTo>
                  <a:lnTo>
                    <a:pt x="247" y="285"/>
                  </a:lnTo>
                  <a:lnTo>
                    <a:pt x="247" y="285"/>
                  </a:lnTo>
                  <a:lnTo>
                    <a:pt x="247" y="285"/>
                  </a:lnTo>
                  <a:lnTo>
                    <a:pt x="247" y="285"/>
                  </a:lnTo>
                  <a:lnTo>
                    <a:pt x="247" y="285"/>
                  </a:lnTo>
                  <a:lnTo>
                    <a:pt x="247" y="285"/>
                  </a:lnTo>
                  <a:lnTo>
                    <a:pt x="242" y="285"/>
                  </a:lnTo>
                  <a:lnTo>
                    <a:pt x="242" y="285"/>
                  </a:lnTo>
                  <a:lnTo>
                    <a:pt x="242" y="285"/>
                  </a:lnTo>
                  <a:lnTo>
                    <a:pt x="242" y="285"/>
                  </a:lnTo>
                  <a:lnTo>
                    <a:pt x="237" y="285"/>
                  </a:lnTo>
                  <a:lnTo>
                    <a:pt x="237" y="285"/>
                  </a:lnTo>
                  <a:lnTo>
                    <a:pt x="237" y="285"/>
                  </a:lnTo>
                  <a:lnTo>
                    <a:pt x="237" y="285"/>
                  </a:lnTo>
                  <a:lnTo>
                    <a:pt x="237" y="285"/>
                  </a:lnTo>
                  <a:lnTo>
                    <a:pt x="237" y="285"/>
                  </a:lnTo>
                  <a:lnTo>
                    <a:pt x="237" y="290"/>
                  </a:lnTo>
                  <a:lnTo>
                    <a:pt x="242" y="290"/>
                  </a:lnTo>
                  <a:lnTo>
                    <a:pt x="242" y="290"/>
                  </a:lnTo>
                  <a:lnTo>
                    <a:pt x="242" y="290"/>
                  </a:lnTo>
                  <a:lnTo>
                    <a:pt x="242" y="290"/>
                  </a:lnTo>
                  <a:lnTo>
                    <a:pt x="242" y="295"/>
                  </a:lnTo>
                  <a:lnTo>
                    <a:pt x="242" y="295"/>
                  </a:lnTo>
                  <a:lnTo>
                    <a:pt x="242" y="295"/>
                  </a:lnTo>
                  <a:lnTo>
                    <a:pt x="242" y="295"/>
                  </a:lnTo>
                  <a:lnTo>
                    <a:pt x="242" y="295"/>
                  </a:lnTo>
                  <a:lnTo>
                    <a:pt x="247" y="295"/>
                  </a:lnTo>
                  <a:lnTo>
                    <a:pt x="247" y="295"/>
                  </a:lnTo>
                  <a:lnTo>
                    <a:pt x="247" y="295"/>
                  </a:lnTo>
                  <a:lnTo>
                    <a:pt x="247" y="295"/>
                  </a:lnTo>
                  <a:lnTo>
                    <a:pt x="247" y="300"/>
                  </a:lnTo>
                  <a:lnTo>
                    <a:pt x="247" y="300"/>
                  </a:lnTo>
                  <a:lnTo>
                    <a:pt x="247" y="300"/>
                  </a:lnTo>
                  <a:lnTo>
                    <a:pt x="247" y="300"/>
                  </a:lnTo>
                  <a:lnTo>
                    <a:pt x="247" y="300"/>
                  </a:lnTo>
                  <a:lnTo>
                    <a:pt x="242" y="304"/>
                  </a:lnTo>
                  <a:lnTo>
                    <a:pt x="242" y="304"/>
                  </a:lnTo>
                  <a:lnTo>
                    <a:pt x="237" y="304"/>
                  </a:lnTo>
                  <a:lnTo>
                    <a:pt x="237" y="304"/>
                  </a:lnTo>
                  <a:lnTo>
                    <a:pt x="232" y="304"/>
                  </a:lnTo>
                  <a:lnTo>
                    <a:pt x="232" y="304"/>
                  </a:lnTo>
                  <a:lnTo>
                    <a:pt x="228" y="304"/>
                  </a:lnTo>
                  <a:lnTo>
                    <a:pt x="228" y="304"/>
                  </a:lnTo>
                  <a:lnTo>
                    <a:pt x="228" y="304"/>
                  </a:lnTo>
                  <a:lnTo>
                    <a:pt x="228" y="304"/>
                  </a:lnTo>
                  <a:lnTo>
                    <a:pt x="228" y="304"/>
                  </a:lnTo>
                  <a:lnTo>
                    <a:pt x="228" y="304"/>
                  </a:lnTo>
                  <a:lnTo>
                    <a:pt x="223" y="304"/>
                  </a:lnTo>
                  <a:lnTo>
                    <a:pt x="223" y="304"/>
                  </a:lnTo>
                  <a:lnTo>
                    <a:pt x="218" y="304"/>
                  </a:lnTo>
                  <a:lnTo>
                    <a:pt x="218" y="304"/>
                  </a:lnTo>
                  <a:lnTo>
                    <a:pt x="218" y="309"/>
                  </a:lnTo>
                  <a:lnTo>
                    <a:pt x="218" y="309"/>
                  </a:lnTo>
                  <a:lnTo>
                    <a:pt x="218" y="309"/>
                  </a:lnTo>
                  <a:lnTo>
                    <a:pt x="218" y="309"/>
                  </a:lnTo>
                  <a:lnTo>
                    <a:pt x="218" y="309"/>
                  </a:lnTo>
                  <a:lnTo>
                    <a:pt x="218" y="309"/>
                  </a:lnTo>
                  <a:lnTo>
                    <a:pt x="218" y="309"/>
                  </a:lnTo>
                  <a:lnTo>
                    <a:pt x="223" y="309"/>
                  </a:lnTo>
                  <a:lnTo>
                    <a:pt x="223" y="309"/>
                  </a:lnTo>
                  <a:lnTo>
                    <a:pt x="223" y="309"/>
                  </a:lnTo>
                  <a:lnTo>
                    <a:pt x="223" y="314"/>
                  </a:lnTo>
                  <a:lnTo>
                    <a:pt x="223" y="314"/>
                  </a:lnTo>
                  <a:lnTo>
                    <a:pt x="223" y="314"/>
                  </a:lnTo>
                  <a:lnTo>
                    <a:pt x="218" y="314"/>
                  </a:lnTo>
                  <a:lnTo>
                    <a:pt x="218" y="314"/>
                  </a:lnTo>
                  <a:lnTo>
                    <a:pt x="218" y="314"/>
                  </a:lnTo>
                  <a:lnTo>
                    <a:pt x="218" y="314"/>
                  </a:lnTo>
                  <a:lnTo>
                    <a:pt x="218" y="319"/>
                  </a:lnTo>
                  <a:lnTo>
                    <a:pt x="218" y="319"/>
                  </a:lnTo>
                  <a:lnTo>
                    <a:pt x="213" y="319"/>
                  </a:lnTo>
                  <a:lnTo>
                    <a:pt x="213" y="324"/>
                  </a:lnTo>
                  <a:lnTo>
                    <a:pt x="213" y="324"/>
                  </a:lnTo>
                  <a:lnTo>
                    <a:pt x="213" y="324"/>
                  </a:lnTo>
                  <a:lnTo>
                    <a:pt x="213" y="324"/>
                  </a:lnTo>
                  <a:lnTo>
                    <a:pt x="213" y="319"/>
                  </a:lnTo>
                  <a:lnTo>
                    <a:pt x="208" y="319"/>
                  </a:lnTo>
                  <a:lnTo>
                    <a:pt x="208" y="319"/>
                  </a:lnTo>
                  <a:lnTo>
                    <a:pt x="208" y="319"/>
                  </a:lnTo>
                  <a:lnTo>
                    <a:pt x="208" y="319"/>
                  </a:lnTo>
                  <a:lnTo>
                    <a:pt x="208" y="319"/>
                  </a:lnTo>
                  <a:lnTo>
                    <a:pt x="208" y="324"/>
                  </a:lnTo>
                  <a:lnTo>
                    <a:pt x="208" y="324"/>
                  </a:lnTo>
                  <a:lnTo>
                    <a:pt x="203" y="324"/>
                  </a:lnTo>
                  <a:lnTo>
                    <a:pt x="203" y="324"/>
                  </a:lnTo>
                  <a:lnTo>
                    <a:pt x="203" y="324"/>
                  </a:lnTo>
                  <a:lnTo>
                    <a:pt x="203" y="324"/>
                  </a:lnTo>
                  <a:lnTo>
                    <a:pt x="198" y="324"/>
                  </a:lnTo>
                  <a:lnTo>
                    <a:pt x="198" y="324"/>
                  </a:lnTo>
                  <a:lnTo>
                    <a:pt x="198" y="324"/>
                  </a:lnTo>
                  <a:lnTo>
                    <a:pt x="194" y="324"/>
                  </a:lnTo>
                  <a:lnTo>
                    <a:pt x="194" y="324"/>
                  </a:lnTo>
                  <a:lnTo>
                    <a:pt x="189" y="324"/>
                  </a:lnTo>
                  <a:lnTo>
                    <a:pt x="189" y="324"/>
                  </a:lnTo>
                  <a:lnTo>
                    <a:pt x="189" y="324"/>
                  </a:lnTo>
                  <a:lnTo>
                    <a:pt x="189" y="324"/>
                  </a:lnTo>
                  <a:lnTo>
                    <a:pt x="189" y="319"/>
                  </a:lnTo>
                  <a:lnTo>
                    <a:pt x="184" y="319"/>
                  </a:lnTo>
                  <a:lnTo>
                    <a:pt x="184" y="319"/>
                  </a:lnTo>
                  <a:lnTo>
                    <a:pt x="184" y="319"/>
                  </a:lnTo>
                  <a:lnTo>
                    <a:pt x="184" y="319"/>
                  </a:lnTo>
                  <a:lnTo>
                    <a:pt x="184" y="319"/>
                  </a:lnTo>
                  <a:lnTo>
                    <a:pt x="179" y="319"/>
                  </a:lnTo>
                  <a:lnTo>
                    <a:pt x="179" y="319"/>
                  </a:lnTo>
                  <a:lnTo>
                    <a:pt x="179" y="324"/>
                  </a:lnTo>
                  <a:lnTo>
                    <a:pt x="179" y="329"/>
                  </a:lnTo>
                  <a:lnTo>
                    <a:pt x="179" y="329"/>
                  </a:lnTo>
                  <a:lnTo>
                    <a:pt x="174" y="333"/>
                  </a:lnTo>
                  <a:lnTo>
                    <a:pt x="174" y="333"/>
                  </a:lnTo>
                  <a:lnTo>
                    <a:pt x="174" y="338"/>
                  </a:lnTo>
                  <a:lnTo>
                    <a:pt x="169" y="333"/>
                  </a:lnTo>
                  <a:lnTo>
                    <a:pt x="165" y="333"/>
                  </a:lnTo>
                  <a:lnTo>
                    <a:pt x="160" y="333"/>
                  </a:lnTo>
                  <a:lnTo>
                    <a:pt x="160" y="333"/>
                  </a:lnTo>
                  <a:lnTo>
                    <a:pt x="160" y="329"/>
                  </a:lnTo>
                  <a:lnTo>
                    <a:pt x="160" y="329"/>
                  </a:lnTo>
                  <a:lnTo>
                    <a:pt x="165" y="329"/>
                  </a:lnTo>
                  <a:lnTo>
                    <a:pt x="165" y="324"/>
                  </a:lnTo>
                  <a:lnTo>
                    <a:pt x="165" y="324"/>
                  </a:lnTo>
                  <a:lnTo>
                    <a:pt x="165" y="324"/>
                  </a:lnTo>
                  <a:lnTo>
                    <a:pt x="160" y="324"/>
                  </a:lnTo>
                  <a:lnTo>
                    <a:pt x="160" y="324"/>
                  </a:lnTo>
                  <a:lnTo>
                    <a:pt x="160" y="324"/>
                  </a:lnTo>
                  <a:lnTo>
                    <a:pt x="160" y="324"/>
                  </a:lnTo>
                  <a:lnTo>
                    <a:pt x="160" y="324"/>
                  </a:lnTo>
                  <a:lnTo>
                    <a:pt x="160" y="324"/>
                  </a:lnTo>
                  <a:lnTo>
                    <a:pt x="155" y="324"/>
                  </a:lnTo>
                  <a:lnTo>
                    <a:pt x="155" y="324"/>
                  </a:lnTo>
                  <a:lnTo>
                    <a:pt x="155" y="324"/>
                  </a:lnTo>
                  <a:lnTo>
                    <a:pt x="155" y="324"/>
                  </a:lnTo>
                  <a:lnTo>
                    <a:pt x="155" y="329"/>
                  </a:lnTo>
                  <a:lnTo>
                    <a:pt x="155" y="329"/>
                  </a:lnTo>
                  <a:lnTo>
                    <a:pt x="155" y="329"/>
                  </a:lnTo>
                  <a:lnTo>
                    <a:pt x="150" y="333"/>
                  </a:lnTo>
                  <a:lnTo>
                    <a:pt x="150" y="333"/>
                  </a:lnTo>
                  <a:lnTo>
                    <a:pt x="150" y="333"/>
                  </a:lnTo>
                  <a:lnTo>
                    <a:pt x="150" y="333"/>
                  </a:lnTo>
                  <a:lnTo>
                    <a:pt x="145" y="333"/>
                  </a:lnTo>
                  <a:lnTo>
                    <a:pt x="145" y="333"/>
                  </a:lnTo>
                  <a:lnTo>
                    <a:pt x="145" y="333"/>
                  </a:lnTo>
                  <a:lnTo>
                    <a:pt x="145" y="333"/>
                  </a:lnTo>
                  <a:lnTo>
                    <a:pt x="145" y="333"/>
                  </a:lnTo>
                  <a:lnTo>
                    <a:pt x="145" y="333"/>
                  </a:lnTo>
                  <a:lnTo>
                    <a:pt x="145" y="333"/>
                  </a:lnTo>
                  <a:lnTo>
                    <a:pt x="145" y="333"/>
                  </a:lnTo>
                  <a:lnTo>
                    <a:pt x="140" y="333"/>
                  </a:lnTo>
                  <a:lnTo>
                    <a:pt x="140" y="333"/>
                  </a:lnTo>
                  <a:lnTo>
                    <a:pt x="140" y="333"/>
                  </a:lnTo>
                  <a:lnTo>
                    <a:pt x="140" y="333"/>
                  </a:lnTo>
                  <a:lnTo>
                    <a:pt x="140" y="338"/>
                  </a:lnTo>
                  <a:lnTo>
                    <a:pt x="140" y="338"/>
                  </a:lnTo>
                  <a:lnTo>
                    <a:pt x="140" y="338"/>
                  </a:lnTo>
                  <a:lnTo>
                    <a:pt x="140" y="338"/>
                  </a:lnTo>
                  <a:lnTo>
                    <a:pt x="140" y="338"/>
                  </a:lnTo>
                  <a:lnTo>
                    <a:pt x="136" y="338"/>
                  </a:lnTo>
                  <a:lnTo>
                    <a:pt x="136" y="343"/>
                  </a:lnTo>
                  <a:lnTo>
                    <a:pt x="136" y="343"/>
                  </a:lnTo>
                  <a:lnTo>
                    <a:pt x="136" y="343"/>
                  </a:lnTo>
                  <a:lnTo>
                    <a:pt x="136" y="343"/>
                  </a:lnTo>
                  <a:lnTo>
                    <a:pt x="136" y="343"/>
                  </a:lnTo>
                  <a:lnTo>
                    <a:pt x="136" y="343"/>
                  </a:lnTo>
                  <a:lnTo>
                    <a:pt x="136" y="343"/>
                  </a:lnTo>
                  <a:lnTo>
                    <a:pt x="136" y="343"/>
                  </a:lnTo>
                  <a:lnTo>
                    <a:pt x="131" y="343"/>
                  </a:lnTo>
                  <a:lnTo>
                    <a:pt x="131" y="343"/>
                  </a:lnTo>
                  <a:lnTo>
                    <a:pt x="131" y="348"/>
                  </a:lnTo>
                  <a:lnTo>
                    <a:pt x="131" y="348"/>
                  </a:lnTo>
                  <a:lnTo>
                    <a:pt x="131" y="348"/>
                  </a:lnTo>
                  <a:lnTo>
                    <a:pt x="131" y="348"/>
                  </a:lnTo>
                  <a:lnTo>
                    <a:pt x="131" y="348"/>
                  </a:lnTo>
                  <a:lnTo>
                    <a:pt x="131" y="353"/>
                  </a:lnTo>
                  <a:lnTo>
                    <a:pt x="131" y="353"/>
                  </a:lnTo>
                  <a:lnTo>
                    <a:pt x="131" y="353"/>
                  </a:lnTo>
                  <a:lnTo>
                    <a:pt x="131" y="353"/>
                  </a:lnTo>
                  <a:lnTo>
                    <a:pt x="131" y="353"/>
                  </a:lnTo>
                  <a:lnTo>
                    <a:pt x="131" y="353"/>
                  </a:lnTo>
                  <a:lnTo>
                    <a:pt x="131" y="353"/>
                  </a:lnTo>
                  <a:lnTo>
                    <a:pt x="131" y="353"/>
                  </a:lnTo>
                  <a:lnTo>
                    <a:pt x="131" y="358"/>
                  </a:lnTo>
                  <a:lnTo>
                    <a:pt x="131" y="358"/>
                  </a:lnTo>
                  <a:lnTo>
                    <a:pt x="131" y="358"/>
                  </a:lnTo>
                  <a:lnTo>
                    <a:pt x="131" y="358"/>
                  </a:lnTo>
                  <a:lnTo>
                    <a:pt x="131" y="358"/>
                  </a:lnTo>
                  <a:lnTo>
                    <a:pt x="131" y="358"/>
                  </a:lnTo>
                  <a:lnTo>
                    <a:pt x="126" y="358"/>
                  </a:lnTo>
                  <a:lnTo>
                    <a:pt x="126" y="358"/>
                  </a:lnTo>
                  <a:lnTo>
                    <a:pt x="126" y="358"/>
                  </a:lnTo>
                  <a:lnTo>
                    <a:pt x="126" y="358"/>
                  </a:lnTo>
                  <a:lnTo>
                    <a:pt x="121" y="358"/>
                  </a:lnTo>
                  <a:lnTo>
                    <a:pt x="121" y="358"/>
                  </a:lnTo>
                  <a:lnTo>
                    <a:pt x="121" y="362"/>
                  </a:lnTo>
                  <a:lnTo>
                    <a:pt x="121" y="362"/>
                  </a:lnTo>
                  <a:lnTo>
                    <a:pt x="121" y="362"/>
                  </a:lnTo>
                  <a:lnTo>
                    <a:pt x="121" y="362"/>
                  </a:lnTo>
                  <a:lnTo>
                    <a:pt x="121" y="362"/>
                  </a:lnTo>
                  <a:lnTo>
                    <a:pt x="121" y="367"/>
                  </a:lnTo>
                  <a:lnTo>
                    <a:pt x="121" y="367"/>
                  </a:lnTo>
                  <a:lnTo>
                    <a:pt x="121" y="367"/>
                  </a:lnTo>
                  <a:lnTo>
                    <a:pt x="121" y="367"/>
                  </a:lnTo>
                  <a:lnTo>
                    <a:pt x="116" y="367"/>
                  </a:lnTo>
                  <a:lnTo>
                    <a:pt x="116" y="362"/>
                  </a:lnTo>
                  <a:lnTo>
                    <a:pt x="116" y="362"/>
                  </a:lnTo>
                  <a:lnTo>
                    <a:pt x="116" y="362"/>
                  </a:lnTo>
                  <a:lnTo>
                    <a:pt x="116" y="362"/>
                  </a:lnTo>
                  <a:lnTo>
                    <a:pt x="116" y="362"/>
                  </a:lnTo>
                  <a:lnTo>
                    <a:pt x="116" y="362"/>
                  </a:lnTo>
                  <a:lnTo>
                    <a:pt x="116" y="367"/>
                  </a:lnTo>
                  <a:lnTo>
                    <a:pt x="116" y="367"/>
                  </a:lnTo>
                  <a:lnTo>
                    <a:pt x="116" y="367"/>
                  </a:lnTo>
                  <a:lnTo>
                    <a:pt x="116" y="367"/>
                  </a:lnTo>
                  <a:lnTo>
                    <a:pt x="111" y="367"/>
                  </a:lnTo>
                  <a:lnTo>
                    <a:pt x="111" y="367"/>
                  </a:lnTo>
                  <a:lnTo>
                    <a:pt x="111" y="367"/>
                  </a:lnTo>
                  <a:lnTo>
                    <a:pt x="111" y="367"/>
                  </a:lnTo>
                  <a:lnTo>
                    <a:pt x="111" y="367"/>
                  </a:lnTo>
                  <a:lnTo>
                    <a:pt x="111" y="367"/>
                  </a:lnTo>
                  <a:lnTo>
                    <a:pt x="106" y="367"/>
                  </a:lnTo>
                  <a:lnTo>
                    <a:pt x="106" y="367"/>
                  </a:lnTo>
                  <a:lnTo>
                    <a:pt x="106" y="367"/>
                  </a:lnTo>
                  <a:lnTo>
                    <a:pt x="106" y="367"/>
                  </a:lnTo>
                  <a:lnTo>
                    <a:pt x="111" y="367"/>
                  </a:lnTo>
                  <a:lnTo>
                    <a:pt x="111" y="372"/>
                  </a:lnTo>
                  <a:lnTo>
                    <a:pt x="111" y="372"/>
                  </a:lnTo>
                  <a:lnTo>
                    <a:pt x="106" y="372"/>
                  </a:lnTo>
                  <a:lnTo>
                    <a:pt x="106" y="372"/>
                  </a:lnTo>
                  <a:lnTo>
                    <a:pt x="106" y="372"/>
                  </a:lnTo>
                  <a:lnTo>
                    <a:pt x="106" y="372"/>
                  </a:lnTo>
                  <a:lnTo>
                    <a:pt x="106" y="372"/>
                  </a:lnTo>
                  <a:lnTo>
                    <a:pt x="106" y="367"/>
                  </a:lnTo>
                  <a:lnTo>
                    <a:pt x="106" y="367"/>
                  </a:lnTo>
                  <a:lnTo>
                    <a:pt x="106" y="367"/>
                  </a:lnTo>
                  <a:lnTo>
                    <a:pt x="106" y="367"/>
                  </a:lnTo>
                  <a:lnTo>
                    <a:pt x="102" y="367"/>
                  </a:lnTo>
                  <a:lnTo>
                    <a:pt x="102" y="367"/>
                  </a:lnTo>
                  <a:lnTo>
                    <a:pt x="102" y="367"/>
                  </a:lnTo>
                  <a:lnTo>
                    <a:pt x="102" y="367"/>
                  </a:lnTo>
                  <a:lnTo>
                    <a:pt x="102" y="362"/>
                  </a:lnTo>
                  <a:lnTo>
                    <a:pt x="102" y="362"/>
                  </a:lnTo>
                  <a:lnTo>
                    <a:pt x="102" y="362"/>
                  </a:lnTo>
                  <a:lnTo>
                    <a:pt x="102" y="362"/>
                  </a:lnTo>
                  <a:lnTo>
                    <a:pt x="102" y="358"/>
                  </a:lnTo>
                  <a:lnTo>
                    <a:pt x="102" y="358"/>
                  </a:lnTo>
                  <a:lnTo>
                    <a:pt x="102" y="358"/>
                  </a:lnTo>
                  <a:lnTo>
                    <a:pt x="102" y="358"/>
                  </a:lnTo>
                  <a:lnTo>
                    <a:pt x="102" y="353"/>
                  </a:lnTo>
                  <a:lnTo>
                    <a:pt x="97" y="353"/>
                  </a:lnTo>
                  <a:lnTo>
                    <a:pt x="97" y="353"/>
                  </a:lnTo>
                  <a:lnTo>
                    <a:pt x="97" y="353"/>
                  </a:lnTo>
                  <a:lnTo>
                    <a:pt x="92" y="353"/>
                  </a:lnTo>
                  <a:lnTo>
                    <a:pt x="92" y="353"/>
                  </a:lnTo>
                  <a:lnTo>
                    <a:pt x="92" y="353"/>
                  </a:lnTo>
                  <a:lnTo>
                    <a:pt x="92" y="353"/>
                  </a:lnTo>
                  <a:lnTo>
                    <a:pt x="92" y="353"/>
                  </a:lnTo>
                  <a:lnTo>
                    <a:pt x="87" y="353"/>
                  </a:lnTo>
                  <a:lnTo>
                    <a:pt x="87" y="353"/>
                  </a:lnTo>
                  <a:lnTo>
                    <a:pt x="87" y="353"/>
                  </a:lnTo>
                  <a:lnTo>
                    <a:pt x="87" y="353"/>
                  </a:lnTo>
                  <a:lnTo>
                    <a:pt x="87" y="353"/>
                  </a:lnTo>
                  <a:lnTo>
                    <a:pt x="87" y="353"/>
                  </a:lnTo>
                  <a:lnTo>
                    <a:pt x="87" y="353"/>
                  </a:lnTo>
                  <a:lnTo>
                    <a:pt x="82" y="353"/>
                  </a:lnTo>
                  <a:lnTo>
                    <a:pt x="82" y="353"/>
                  </a:lnTo>
                  <a:lnTo>
                    <a:pt x="82" y="353"/>
                  </a:lnTo>
                  <a:lnTo>
                    <a:pt x="82" y="353"/>
                  </a:lnTo>
                  <a:lnTo>
                    <a:pt x="82" y="353"/>
                  </a:lnTo>
                  <a:lnTo>
                    <a:pt x="82" y="353"/>
                  </a:lnTo>
                  <a:lnTo>
                    <a:pt x="82" y="353"/>
                  </a:lnTo>
                  <a:lnTo>
                    <a:pt x="82" y="358"/>
                  </a:lnTo>
                  <a:lnTo>
                    <a:pt x="82" y="358"/>
                  </a:lnTo>
                  <a:lnTo>
                    <a:pt x="82" y="358"/>
                  </a:lnTo>
                  <a:lnTo>
                    <a:pt x="77" y="358"/>
                  </a:lnTo>
                  <a:lnTo>
                    <a:pt x="77" y="358"/>
                  </a:lnTo>
                  <a:lnTo>
                    <a:pt x="77" y="358"/>
                  </a:lnTo>
                  <a:lnTo>
                    <a:pt x="77" y="358"/>
                  </a:lnTo>
                  <a:lnTo>
                    <a:pt x="73" y="353"/>
                  </a:lnTo>
                  <a:lnTo>
                    <a:pt x="73" y="353"/>
                  </a:lnTo>
                  <a:lnTo>
                    <a:pt x="73" y="353"/>
                  </a:lnTo>
                  <a:lnTo>
                    <a:pt x="73" y="353"/>
                  </a:lnTo>
                  <a:lnTo>
                    <a:pt x="73" y="353"/>
                  </a:lnTo>
                  <a:lnTo>
                    <a:pt x="73" y="358"/>
                  </a:lnTo>
                  <a:lnTo>
                    <a:pt x="73" y="358"/>
                  </a:lnTo>
                  <a:lnTo>
                    <a:pt x="73" y="358"/>
                  </a:lnTo>
                  <a:lnTo>
                    <a:pt x="73" y="358"/>
                  </a:lnTo>
                  <a:lnTo>
                    <a:pt x="73" y="358"/>
                  </a:lnTo>
                  <a:lnTo>
                    <a:pt x="73" y="358"/>
                  </a:lnTo>
                  <a:lnTo>
                    <a:pt x="73" y="362"/>
                  </a:lnTo>
                  <a:lnTo>
                    <a:pt x="73" y="362"/>
                  </a:lnTo>
                  <a:lnTo>
                    <a:pt x="73" y="362"/>
                  </a:lnTo>
                  <a:lnTo>
                    <a:pt x="73" y="367"/>
                  </a:lnTo>
                  <a:lnTo>
                    <a:pt x="73" y="367"/>
                  </a:lnTo>
                  <a:lnTo>
                    <a:pt x="73" y="367"/>
                  </a:lnTo>
                  <a:lnTo>
                    <a:pt x="73" y="367"/>
                  </a:lnTo>
                  <a:lnTo>
                    <a:pt x="73" y="372"/>
                  </a:lnTo>
                  <a:lnTo>
                    <a:pt x="73" y="372"/>
                  </a:lnTo>
                  <a:lnTo>
                    <a:pt x="73" y="372"/>
                  </a:lnTo>
                  <a:lnTo>
                    <a:pt x="68" y="372"/>
                  </a:lnTo>
                  <a:lnTo>
                    <a:pt x="68" y="372"/>
                  </a:lnTo>
                  <a:lnTo>
                    <a:pt x="68" y="372"/>
                  </a:lnTo>
                  <a:lnTo>
                    <a:pt x="68" y="372"/>
                  </a:lnTo>
                  <a:lnTo>
                    <a:pt x="68" y="372"/>
                  </a:lnTo>
                  <a:lnTo>
                    <a:pt x="68" y="372"/>
                  </a:lnTo>
                  <a:lnTo>
                    <a:pt x="73" y="372"/>
                  </a:lnTo>
                  <a:lnTo>
                    <a:pt x="73" y="372"/>
                  </a:lnTo>
                  <a:lnTo>
                    <a:pt x="73" y="377"/>
                  </a:lnTo>
                  <a:lnTo>
                    <a:pt x="73" y="377"/>
                  </a:lnTo>
                  <a:lnTo>
                    <a:pt x="73" y="377"/>
                  </a:lnTo>
                  <a:lnTo>
                    <a:pt x="73" y="377"/>
                  </a:lnTo>
                  <a:lnTo>
                    <a:pt x="73" y="377"/>
                  </a:lnTo>
                  <a:lnTo>
                    <a:pt x="73" y="377"/>
                  </a:lnTo>
                  <a:lnTo>
                    <a:pt x="73" y="382"/>
                  </a:lnTo>
                  <a:lnTo>
                    <a:pt x="68" y="382"/>
                  </a:lnTo>
                  <a:lnTo>
                    <a:pt x="68" y="382"/>
                  </a:lnTo>
                  <a:lnTo>
                    <a:pt x="68" y="382"/>
                  </a:lnTo>
                  <a:lnTo>
                    <a:pt x="68" y="382"/>
                  </a:lnTo>
                  <a:lnTo>
                    <a:pt x="68" y="387"/>
                  </a:lnTo>
                  <a:lnTo>
                    <a:pt x="68" y="387"/>
                  </a:lnTo>
                  <a:lnTo>
                    <a:pt x="68" y="387"/>
                  </a:lnTo>
                  <a:lnTo>
                    <a:pt x="63" y="387"/>
                  </a:lnTo>
                  <a:lnTo>
                    <a:pt x="63" y="387"/>
                  </a:lnTo>
                  <a:lnTo>
                    <a:pt x="63" y="387"/>
                  </a:lnTo>
                  <a:lnTo>
                    <a:pt x="58" y="387"/>
                  </a:lnTo>
                  <a:lnTo>
                    <a:pt x="58" y="387"/>
                  </a:lnTo>
                  <a:lnTo>
                    <a:pt x="58" y="387"/>
                  </a:lnTo>
                  <a:lnTo>
                    <a:pt x="58" y="391"/>
                  </a:lnTo>
                  <a:lnTo>
                    <a:pt x="63" y="391"/>
                  </a:lnTo>
                  <a:lnTo>
                    <a:pt x="58" y="391"/>
                  </a:lnTo>
                  <a:lnTo>
                    <a:pt x="58" y="396"/>
                  </a:lnTo>
                  <a:lnTo>
                    <a:pt x="63" y="396"/>
                  </a:lnTo>
                  <a:lnTo>
                    <a:pt x="63" y="396"/>
                  </a:lnTo>
                  <a:lnTo>
                    <a:pt x="63" y="396"/>
                  </a:lnTo>
                  <a:lnTo>
                    <a:pt x="63" y="396"/>
                  </a:lnTo>
                  <a:lnTo>
                    <a:pt x="63" y="401"/>
                  </a:lnTo>
                  <a:lnTo>
                    <a:pt x="63" y="401"/>
                  </a:lnTo>
                  <a:lnTo>
                    <a:pt x="58" y="401"/>
                  </a:lnTo>
                  <a:lnTo>
                    <a:pt x="58" y="401"/>
                  </a:lnTo>
                  <a:lnTo>
                    <a:pt x="53" y="401"/>
                  </a:lnTo>
                  <a:lnTo>
                    <a:pt x="53" y="401"/>
                  </a:lnTo>
                  <a:lnTo>
                    <a:pt x="53" y="401"/>
                  </a:lnTo>
                  <a:lnTo>
                    <a:pt x="53" y="401"/>
                  </a:lnTo>
                  <a:lnTo>
                    <a:pt x="48" y="401"/>
                  </a:lnTo>
                  <a:lnTo>
                    <a:pt x="48" y="406"/>
                  </a:lnTo>
                  <a:lnTo>
                    <a:pt x="48" y="406"/>
                  </a:lnTo>
                  <a:lnTo>
                    <a:pt x="48" y="406"/>
                  </a:lnTo>
                  <a:lnTo>
                    <a:pt x="44" y="406"/>
                  </a:lnTo>
                  <a:lnTo>
                    <a:pt x="44" y="406"/>
                  </a:lnTo>
                  <a:lnTo>
                    <a:pt x="44" y="406"/>
                  </a:lnTo>
                  <a:lnTo>
                    <a:pt x="39" y="406"/>
                  </a:lnTo>
                  <a:lnTo>
                    <a:pt x="39" y="406"/>
                  </a:lnTo>
                  <a:lnTo>
                    <a:pt x="39" y="406"/>
                  </a:lnTo>
                  <a:lnTo>
                    <a:pt x="34" y="406"/>
                  </a:lnTo>
                  <a:lnTo>
                    <a:pt x="34" y="401"/>
                  </a:lnTo>
                  <a:lnTo>
                    <a:pt x="34" y="401"/>
                  </a:lnTo>
                  <a:lnTo>
                    <a:pt x="34" y="401"/>
                  </a:lnTo>
                  <a:lnTo>
                    <a:pt x="39" y="401"/>
                  </a:lnTo>
                  <a:lnTo>
                    <a:pt x="39" y="401"/>
                  </a:lnTo>
                  <a:lnTo>
                    <a:pt x="39" y="401"/>
                  </a:lnTo>
                  <a:lnTo>
                    <a:pt x="39" y="401"/>
                  </a:lnTo>
                  <a:lnTo>
                    <a:pt x="39" y="396"/>
                  </a:lnTo>
                  <a:lnTo>
                    <a:pt x="34" y="396"/>
                  </a:lnTo>
                  <a:lnTo>
                    <a:pt x="34" y="396"/>
                  </a:lnTo>
                  <a:lnTo>
                    <a:pt x="29" y="396"/>
                  </a:lnTo>
                  <a:lnTo>
                    <a:pt x="29" y="396"/>
                  </a:lnTo>
                  <a:lnTo>
                    <a:pt x="24" y="396"/>
                  </a:lnTo>
                  <a:lnTo>
                    <a:pt x="24" y="396"/>
                  </a:lnTo>
                  <a:lnTo>
                    <a:pt x="19" y="396"/>
                  </a:lnTo>
                  <a:lnTo>
                    <a:pt x="19" y="396"/>
                  </a:lnTo>
                  <a:lnTo>
                    <a:pt x="15" y="396"/>
                  </a:lnTo>
                  <a:lnTo>
                    <a:pt x="10" y="396"/>
                  </a:lnTo>
                  <a:lnTo>
                    <a:pt x="10" y="396"/>
                  </a:lnTo>
                  <a:lnTo>
                    <a:pt x="10" y="391"/>
                  </a:lnTo>
                  <a:lnTo>
                    <a:pt x="10" y="391"/>
                  </a:lnTo>
                  <a:lnTo>
                    <a:pt x="10" y="387"/>
                  </a:lnTo>
                  <a:lnTo>
                    <a:pt x="10" y="387"/>
                  </a:lnTo>
                  <a:lnTo>
                    <a:pt x="10" y="387"/>
                  </a:lnTo>
                  <a:lnTo>
                    <a:pt x="10" y="387"/>
                  </a:lnTo>
                  <a:lnTo>
                    <a:pt x="15" y="387"/>
                  </a:lnTo>
                  <a:lnTo>
                    <a:pt x="15" y="387"/>
                  </a:lnTo>
                  <a:lnTo>
                    <a:pt x="15" y="382"/>
                  </a:lnTo>
                  <a:lnTo>
                    <a:pt x="15" y="382"/>
                  </a:lnTo>
                  <a:lnTo>
                    <a:pt x="15" y="382"/>
                  </a:lnTo>
                  <a:lnTo>
                    <a:pt x="15" y="382"/>
                  </a:lnTo>
                  <a:lnTo>
                    <a:pt x="15" y="377"/>
                  </a:lnTo>
                  <a:lnTo>
                    <a:pt x="15" y="377"/>
                  </a:lnTo>
                  <a:lnTo>
                    <a:pt x="10" y="377"/>
                  </a:lnTo>
                  <a:lnTo>
                    <a:pt x="5" y="377"/>
                  </a:lnTo>
                  <a:lnTo>
                    <a:pt x="5" y="377"/>
                  </a:lnTo>
                  <a:lnTo>
                    <a:pt x="5" y="377"/>
                  </a:lnTo>
                  <a:lnTo>
                    <a:pt x="5" y="377"/>
                  </a:lnTo>
                  <a:lnTo>
                    <a:pt x="5" y="372"/>
                  </a:lnTo>
                  <a:lnTo>
                    <a:pt x="5" y="372"/>
                  </a:lnTo>
                  <a:lnTo>
                    <a:pt x="5" y="372"/>
                  </a:lnTo>
                  <a:lnTo>
                    <a:pt x="5" y="372"/>
                  </a:lnTo>
                  <a:lnTo>
                    <a:pt x="5" y="367"/>
                  </a:lnTo>
                  <a:lnTo>
                    <a:pt x="5" y="367"/>
                  </a:lnTo>
                  <a:lnTo>
                    <a:pt x="5" y="367"/>
                  </a:lnTo>
                  <a:lnTo>
                    <a:pt x="5" y="367"/>
                  </a:lnTo>
                  <a:lnTo>
                    <a:pt x="5" y="362"/>
                  </a:lnTo>
                  <a:lnTo>
                    <a:pt x="5" y="362"/>
                  </a:lnTo>
                  <a:lnTo>
                    <a:pt x="5" y="358"/>
                  </a:lnTo>
                  <a:lnTo>
                    <a:pt x="5" y="358"/>
                  </a:lnTo>
                  <a:lnTo>
                    <a:pt x="5" y="358"/>
                  </a:lnTo>
                  <a:lnTo>
                    <a:pt x="5" y="353"/>
                  </a:lnTo>
                  <a:lnTo>
                    <a:pt x="5" y="353"/>
                  </a:lnTo>
                  <a:lnTo>
                    <a:pt x="0" y="353"/>
                  </a:lnTo>
                  <a:lnTo>
                    <a:pt x="0" y="348"/>
                  </a:lnTo>
                  <a:lnTo>
                    <a:pt x="0" y="348"/>
                  </a:lnTo>
                  <a:lnTo>
                    <a:pt x="0" y="348"/>
                  </a:lnTo>
                  <a:lnTo>
                    <a:pt x="0" y="348"/>
                  </a:lnTo>
                  <a:lnTo>
                    <a:pt x="0" y="343"/>
                  </a:lnTo>
                  <a:lnTo>
                    <a:pt x="0" y="343"/>
                  </a:lnTo>
                  <a:lnTo>
                    <a:pt x="0" y="343"/>
                  </a:lnTo>
                  <a:lnTo>
                    <a:pt x="0" y="343"/>
                  </a:lnTo>
                  <a:lnTo>
                    <a:pt x="0" y="343"/>
                  </a:lnTo>
                  <a:lnTo>
                    <a:pt x="0" y="338"/>
                  </a:lnTo>
                  <a:lnTo>
                    <a:pt x="0" y="338"/>
                  </a:lnTo>
                  <a:lnTo>
                    <a:pt x="0" y="338"/>
                  </a:lnTo>
                  <a:lnTo>
                    <a:pt x="0" y="338"/>
                  </a:lnTo>
                  <a:lnTo>
                    <a:pt x="0" y="338"/>
                  </a:lnTo>
                  <a:lnTo>
                    <a:pt x="0" y="333"/>
                  </a:lnTo>
                  <a:lnTo>
                    <a:pt x="0" y="333"/>
                  </a:lnTo>
                  <a:lnTo>
                    <a:pt x="0" y="329"/>
                  </a:lnTo>
                  <a:lnTo>
                    <a:pt x="0" y="329"/>
                  </a:lnTo>
                  <a:lnTo>
                    <a:pt x="0" y="329"/>
                  </a:lnTo>
                  <a:lnTo>
                    <a:pt x="0" y="329"/>
                  </a:lnTo>
                  <a:lnTo>
                    <a:pt x="5" y="329"/>
                  </a:lnTo>
                  <a:lnTo>
                    <a:pt x="5" y="324"/>
                  </a:lnTo>
                  <a:lnTo>
                    <a:pt x="5" y="324"/>
                  </a:lnTo>
                  <a:lnTo>
                    <a:pt x="10" y="324"/>
                  </a:lnTo>
                  <a:lnTo>
                    <a:pt x="10" y="324"/>
                  </a:lnTo>
                  <a:lnTo>
                    <a:pt x="10" y="319"/>
                  </a:lnTo>
                  <a:lnTo>
                    <a:pt x="10" y="319"/>
                  </a:lnTo>
                  <a:lnTo>
                    <a:pt x="10" y="319"/>
                  </a:lnTo>
                  <a:lnTo>
                    <a:pt x="10" y="314"/>
                  </a:lnTo>
                  <a:lnTo>
                    <a:pt x="10" y="314"/>
                  </a:lnTo>
                  <a:lnTo>
                    <a:pt x="10" y="314"/>
                  </a:lnTo>
                  <a:lnTo>
                    <a:pt x="10" y="314"/>
                  </a:lnTo>
                  <a:lnTo>
                    <a:pt x="15" y="309"/>
                  </a:lnTo>
                  <a:lnTo>
                    <a:pt x="15" y="309"/>
                  </a:lnTo>
                  <a:lnTo>
                    <a:pt x="15" y="304"/>
                  </a:lnTo>
                  <a:lnTo>
                    <a:pt x="15" y="304"/>
                  </a:lnTo>
                  <a:lnTo>
                    <a:pt x="15" y="304"/>
                  </a:lnTo>
                  <a:lnTo>
                    <a:pt x="19" y="300"/>
                  </a:lnTo>
                  <a:lnTo>
                    <a:pt x="19" y="300"/>
                  </a:lnTo>
                  <a:lnTo>
                    <a:pt x="19" y="300"/>
                  </a:lnTo>
                  <a:lnTo>
                    <a:pt x="19" y="295"/>
                  </a:lnTo>
                  <a:lnTo>
                    <a:pt x="19" y="295"/>
                  </a:lnTo>
                  <a:lnTo>
                    <a:pt x="15" y="295"/>
                  </a:lnTo>
                  <a:lnTo>
                    <a:pt x="15" y="290"/>
                  </a:lnTo>
                  <a:lnTo>
                    <a:pt x="15" y="290"/>
                  </a:lnTo>
                  <a:lnTo>
                    <a:pt x="15" y="285"/>
                  </a:lnTo>
                  <a:lnTo>
                    <a:pt x="15" y="280"/>
                  </a:lnTo>
                  <a:lnTo>
                    <a:pt x="15" y="280"/>
                  </a:lnTo>
                  <a:lnTo>
                    <a:pt x="15" y="280"/>
                  </a:lnTo>
                  <a:lnTo>
                    <a:pt x="15" y="280"/>
                  </a:lnTo>
                  <a:lnTo>
                    <a:pt x="15" y="275"/>
                  </a:lnTo>
                  <a:lnTo>
                    <a:pt x="15" y="275"/>
                  </a:lnTo>
                  <a:lnTo>
                    <a:pt x="15" y="271"/>
                  </a:lnTo>
                  <a:lnTo>
                    <a:pt x="15" y="271"/>
                  </a:lnTo>
                  <a:lnTo>
                    <a:pt x="15" y="266"/>
                  </a:lnTo>
                  <a:lnTo>
                    <a:pt x="15" y="266"/>
                  </a:lnTo>
                  <a:lnTo>
                    <a:pt x="15" y="261"/>
                  </a:lnTo>
                  <a:lnTo>
                    <a:pt x="15" y="261"/>
                  </a:lnTo>
                  <a:lnTo>
                    <a:pt x="15" y="256"/>
                  </a:lnTo>
                  <a:lnTo>
                    <a:pt x="19" y="256"/>
                  </a:lnTo>
                  <a:lnTo>
                    <a:pt x="19" y="251"/>
                  </a:lnTo>
                  <a:lnTo>
                    <a:pt x="19" y="251"/>
                  </a:lnTo>
                  <a:lnTo>
                    <a:pt x="24" y="251"/>
                  </a:lnTo>
                  <a:lnTo>
                    <a:pt x="24" y="246"/>
                  </a:lnTo>
                  <a:lnTo>
                    <a:pt x="29" y="246"/>
                  </a:lnTo>
                  <a:lnTo>
                    <a:pt x="29" y="242"/>
                  </a:lnTo>
                  <a:lnTo>
                    <a:pt x="29" y="242"/>
                  </a:lnTo>
                  <a:lnTo>
                    <a:pt x="34" y="237"/>
                  </a:lnTo>
                  <a:lnTo>
                    <a:pt x="34" y="237"/>
                  </a:lnTo>
                  <a:lnTo>
                    <a:pt x="34" y="232"/>
                  </a:lnTo>
                  <a:lnTo>
                    <a:pt x="34" y="232"/>
                  </a:lnTo>
                  <a:lnTo>
                    <a:pt x="34" y="227"/>
                  </a:lnTo>
                  <a:lnTo>
                    <a:pt x="34" y="227"/>
                  </a:lnTo>
                  <a:lnTo>
                    <a:pt x="34" y="227"/>
                  </a:lnTo>
                  <a:lnTo>
                    <a:pt x="34" y="227"/>
                  </a:lnTo>
                  <a:lnTo>
                    <a:pt x="34" y="227"/>
                  </a:lnTo>
                  <a:lnTo>
                    <a:pt x="34" y="222"/>
                  </a:lnTo>
                  <a:lnTo>
                    <a:pt x="34" y="222"/>
                  </a:lnTo>
                  <a:lnTo>
                    <a:pt x="34" y="222"/>
                  </a:lnTo>
                  <a:lnTo>
                    <a:pt x="34" y="222"/>
                  </a:lnTo>
                  <a:lnTo>
                    <a:pt x="34" y="222"/>
                  </a:lnTo>
                  <a:lnTo>
                    <a:pt x="34" y="222"/>
                  </a:lnTo>
                  <a:lnTo>
                    <a:pt x="34" y="217"/>
                  </a:lnTo>
                  <a:lnTo>
                    <a:pt x="34" y="217"/>
                  </a:lnTo>
                  <a:lnTo>
                    <a:pt x="34" y="217"/>
                  </a:lnTo>
                  <a:lnTo>
                    <a:pt x="34" y="217"/>
                  </a:lnTo>
                  <a:lnTo>
                    <a:pt x="29" y="213"/>
                  </a:lnTo>
                  <a:lnTo>
                    <a:pt x="29" y="213"/>
                  </a:lnTo>
                  <a:lnTo>
                    <a:pt x="29" y="213"/>
                  </a:lnTo>
                  <a:lnTo>
                    <a:pt x="29" y="208"/>
                  </a:lnTo>
                  <a:lnTo>
                    <a:pt x="29" y="208"/>
                  </a:lnTo>
                  <a:lnTo>
                    <a:pt x="29" y="208"/>
                  </a:lnTo>
                  <a:lnTo>
                    <a:pt x="29" y="208"/>
                  </a:lnTo>
                  <a:lnTo>
                    <a:pt x="34" y="208"/>
                  </a:lnTo>
                  <a:lnTo>
                    <a:pt x="34" y="208"/>
                  </a:lnTo>
                  <a:lnTo>
                    <a:pt x="34" y="208"/>
                  </a:lnTo>
                  <a:lnTo>
                    <a:pt x="39" y="203"/>
                  </a:lnTo>
                  <a:lnTo>
                    <a:pt x="39" y="203"/>
                  </a:lnTo>
                  <a:lnTo>
                    <a:pt x="39" y="203"/>
                  </a:lnTo>
                  <a:lnTo>
                    <a:pt x="39" y="203"/>
                  </a:lnTo>
                  <a:lnTo>
                    <a:pt x="39" y="203"/>
                  </a:lnTo>
                  <a:lnTo>
                    <a:pt x="44" y="203"/>
                  </a:lnTo>
                  <a:lnTo>
                    <a:pt x="44" y="203"/>
                  </a:lnTo>
                  <a:lnTo>
                    <a:pt x="44" y="198"/>
                  </a:lnTo>
                  <a:lnTo>
                    <a:pt x="44" y="198"/>
                  </a:lnTo>
                  <a:lnTo>
                    <a:pt x="39" y="198"/>
                  </a:lnTo>
                  <a:lnTo>
                    <a:pt x="39" y="198"/>
                  </a:lnTo>
                  <a:lnTo>
                    <a:pt x="39" y="193"/>
                  </a:lnTo>
                  <a:lnTo>
                    <a:pt x="39" y="193"/>
                  </a:lnTo>
                  <a:lnTo>
                    <a:pt x="39" y="193"/>
                  </a:lnTo>
                  <a:lnTo>
                    <a:pt x="39" y="193"/>
                  </a:lnTo>
                  <a:lnTo>
                    <a:pt x="39" y="188"/>
                  </a:lnTo>
                  <a:lnTo>
                    <a:pt x="39" y="188"/>
                  </a:lnTo>
                  <a:lnTo>
                    <a:pt x="39" y="183"/>
                  </a:lnTo>
                  <a:lnTo>
                    <a:pt x="39" y="183"/>
                  </a:lnTo>
                  <a:lnTo>
                    <a:pt x="39" y="183"/>
                  </a:lnTo>
                  <a:lnTo>
                    <a:pt x="39" y="183"/>
                  </a:lnTo>
                  <a:lnTo>
                    <a:pt x="39" y="183"/>
                  </a:lnTo>
                  <a:lnTo>
                    <a:pt x="44" y="183"/>
                  </a:lnTo>
                  <a:lnTo>
                    <a:pt x="48" y="183"/>
                  </a:lnTo>
                  <a:lnTo>
                    <a:pt x="48" y="179"/>
                  </a:lnTo>
                  <a:lnTo>
                    <a:pt x="53" y="179"/>
                  </a:lnTo>
                  <a:lnTo>
                    <a:pt x="53" y="179"/>
                  </a:lnTo>
                  <a:lnTo>
                    <a:pt x="53" y="179"/>
                  </a:lnTo>
                  <a:lnTo>
                    <a:pt x="53" y="174"/>
                  </a:lnTo>
                  <a:lnTo>
                    <a:pt x="53" y="174"/>
                  </a:lnTo>
                  <a:lnTo>
                    <a:pt x="53" y="174"/>
                  </a:lnTo>
                  <a:lnTo>
                    <a:pt x="58" y="174"/>
                  </a:lnTo>
                  <a:lnTo>
                    <a:pt x="63" y="179"/>
                  </a:lnTo>
                  <a:lnTo>
                    <a:pt x="63" y="179"/>
                  </a:lnTo>
                  <a:lnTo>
                    <a:pt x="68" y="179"/>
                  </a:lnTo>
                  <a:lnTo>
                    <a:pt x="73" y="179"/>
                  </a:lnTo>
                  <a:lnTo>
                    <a:pt x="77" y="174"/>
                  </a:lnTo>
                  <a:lnTo>
                    <a:pt x="77" y="174"/>
                  </a:lnTo>
                  <a:lnTo>
                    <a:pt x="77" y="174"/>
                  </a:lnTo>
                  <a:lnTo>
                    <a:pt x="77" y="174"/>
                  </a:lnTo>
                  <a:lnTo>
                    <a:pt x="77" y="179"/>
                  </a:lnTo>
                  <a:lnTo>
                    <a:pt x="77" y="179"/>
                  </a:lnTo>
                  <a:lnTo>
                    <a:pt x="82" y="179"/>
                  </a:lnTo>
                  <a:lnTo>
                    <a:pt x="82" y="179"/>
                  </a:lnTo>
                  <a:lnTo>
                    <a:pt x="82" y="179"/>
                  </a:lnTo>
                  <a:lnTo>
                    <a:pt x="82" y="179"/>
                  </a:lnTo>
                  <a:lnTo>
                    <a:pt x="87" y="179"/>
                  </a:lnTo>
                  <a:lnTo>
                    <a:pt x="87" y="174"/>
                  </a:lnTo>
                  <a:lnTo>
                    <a:pt x="87" y="174"/>
                  </a:lnTo>
                  <a:lnTo>
                    <a:pt x="87" y="169"/>
                  </a:lnTo>
                  <a:lnTo>
                    <a:pt x="87" y="169"/>
                  </a:lnTo>
                  <a:lnTo>
                    <a:pt x="87" y="169"/>
                  </a:lnTo>
                  <a:lnTo>
                    <a:pt x="92" y="169"/>
                  </a:lnTo>
                  <a:lnTo>
                    <a:pt x="92" y="169"/>
                  </a:lnTo>
                  <a:lnTo>
                    <a:pt x="92" y="169"/>
                  </a:lnTo>
                  <a:lnTo>
                    <a:pt x="92" y="169"/>
                  </a:lnTo>
                  <a:lnTo>
                    <a:pt x="92" y="169"/>
                  </a:lnTo>
                  <a:lnTo>
                    <a:pt x="92" y="174"/>
                  </a:lnTo>
                  <a:lnTo>
                    <a:pt x="92" y="174"/>
                  </a:lnTo>
                  <a:lnTo>
                    <a:pt x="92" y="174"/>
                  </a:lnTo>
                  <a:lnTo>
                    <a:pt x="92" y="174"/>
                  </a:lnTo>
                  <a:lnTo>
                    <a:pt x="92" y="179"/>
                  </a:lnTo>
                  <a:lnTo>
                    <a:pt x="92" y="179"/>
                  </a:lnTo>
                  <a:lnTo>
                    <a:pt x="92" y="179"/>
                  </a:lnTo>
                  <a:lnTo>
                    <a:pt x="92" y="179"/>
                  </a:lnTo>
                  <a:lnTo>
                    <a:pt x="92" y="179"/>
                  </a:lnTo>
                  <a:lnTo>
                    <a:pt x="92" y="179"/>
                  </a:lnTo>
                  <a:lnTo>
                    <a:pt x="97" y="179"/>
                  </a:lnTo>
                  <a:lnTo>
                    <a:pt x="97" y="179"/>
                  </a:lnTo>
                  <a:lnTo>
                    <a:pt x="102" y="174"/>
                  </a:lnTo>
                  <a:lnTo>
                    <a:pt x="106" y="174"/>
                  </a:lnTo>
                  <a:lnTo>
                    <a:pt x="106" y="174"/>
                  </a:lnTo>
                  <a:lnTo>
                    <a:pt x="111" y="174"/>
                  </a:lnTo>
                  <a:lnTo>
                    <a:pt x="111" y="179"/>
                  </a:lnTo>
                  <a:lnTo>
                    <a:pt x="116" y="179"/>
                  </a:lnTo>
                  <a:lnTo>
                    <a:pt x="121" y="179"/>
                  </a:lnTo>
                  <a:lnTo>
                    <a:pt x="121" y="174"/>
                  </a:lnTo>
                  <a:lnTo>
                    <a:pt x="126" y="174"/>
                  </a:lnTo>
                  <a:lnTo>
                    <a:pt x="126" y="174"/>
                  </a:lnTo>
                  <a:lnTo>
                    <a:pt x="126" y="174"/>
                  </a:lnTo>
                  <a:lnTo>
                    <a:pt x="126" y="174"/>
                  </a:lnTo>
                  <a:lnTo>
                    <a:pt x="126" y="174"/>
                  </a:lnTo>
                  <a:lnTo>
                    <a:pt x="126" y="174"/>
                  </a:lnTo>
                  <a:lnTo>
                    <a:pt x="131" y="174"/>
                  </a:lnTo>
                  <a:lnTo>
                    <a:pt x="131" y="174"/>
                  </a:lnTo>
                  <a:lnTo>
                    <a:pt x="131" y="174"/>
                  </a:lnTo>
                  <a:lnTo>
                    <a:pt x="131" y="179"/>
                  </a:lnTo>
                  <a:lnTo>
                    <a:pt x="131" y="179"/>
                  </a:lnTo>
                  <a:lnTo>
                    <a:pt x="131" y="179"/>
                  </a:lnTo>
                  <a:lnTo>
                    <a:pt x="131" y="183"/>
                  </a:lnTo>
                  <a:lnTo>
                    <a:pt x="131" y="183"/>
                  </a:lnTo>
                  <a:lnTo>
                    <a:pt x="131" y="183"/>
                  </a:lnTo>
                  <a:lnTo>
                    <a:pt x="131" y="183"/>
                  </a:lnTo>
                  <a:lnTo>
                    <a:pt x="131" y="183"/>
                  </a:lnTo>
                  <a:lnTo>
                    <a:pt x="131" y="183"/>
                  </a:lnTo>
                  <a:lnTo>
                    <a:pt x="131" y="183"/>
                  </a:lnTo>
                  <a:lnTo>
                    <a:pt x="136" y="183"/>
                  </a:lnTo>
                  <a:lnTo>
                    <a:pt x="136" y="183"/>
                  </a:lnTo>
                  <a:lnTo>
                    <a:pt x="136" y="183"/>
                  </a:lnTo>
                  <a:lnTo>
                    <a:pt x="140" y="183"/>
                  </a:lnTo>
                  <a:lnTo>
                    <a:pt x="140" y="179"/>
                  </a:lnTo>
                  <a:lnTo>
                    <a:pt x="140" y="179"/>
                  </a:lnTo>
                  <a:lnTo>
                    <a:pt x="145" y="179"/>
                  </a:lnTo>
                  <a:lnTo>
                    <a:pt x="145" y="179"/>
                  </a:lnTo>
                  <a:lnTo>
                    <a:pt x="145" y="179"/>
                  </a:lnTo>
                  <a:lnTo>
                    <a:pt x="150" y="179"/>
                  </a:lnTo>
                  <a:lnTo>
                    <a:pt x="155" y="179"/>
                  </a:lnTo>
                  <a:lnTo>
                    <a:pt x="155" y="174"/>
                  </a:lnTo>
                  <a:lnTo>
                    <a:pt x="155" y="174"/>
                  </a:lnTo>
                  <a:lnTo>
                    <a:pt x="155" y="174"/>
                  </a:lnTo>
                  <a:lnTo>
                    <a:pt x="155" y="174"/>
                  </a:lnTo>
                  <a:lnTo>
                    <a:pt x="155" y="174"/>
                  </a:lnTo>
                  <a:lnTo>
                    <a:pt x="150" y="174"/>
                  </a:lnTo>
                  <a:lnTo>
                    <a:pt x="145" y="174"/>
                  </a:lnTo>
                  <a:lnTo>
                    <a:pt x="145" y="174"/>
                  </a:lnTo>
                  <a:lnTo>
                    <a:pt x="145" y="169"/>
                  </a:lnTo>
                  <a:lnTo>
                    <a:pt x="145" y="169"/>
                  </a:lnTo>
                  <a:lnTo>
                    <a:pt x="145" y="169"/>
                  </a:lnTo>
                  <a:lnTo>
                    <a:pt x="145" y="169"/>
                  </a:lnTo>
                  <a:lnTo>
                    <a:pt x="145" y="169"/>
                  </a:lnTo>
                  <a:lnTo>
                    <a:pt x="145" y="169"/>
                  </a:lnTo>
                  <a:lnTo>
                    <a:pt x="145" y="169"/>
                  </a:lnTo>
                  <a:lnTo>
                    <a:pt x="155" y="169"/>
                  </a:lnTo>
                  <a:lnTo>
                    <a:pt x="160" y="169"/>
                  </a:lnTo>
                  <a:lnTo>
                    <a:pt x="160" y="169"/>
                  </a:lnTo>
                  <a:lnTo>
                    <a:pt x="160" y="169"/>
                  </a:lnTo>
                  <a:lnTo>
                    <a:pt x="165" y="169"/>
                  </a:lnTo>
                  <a:lnTo>
                    <a:pt x="165" y="164"/>
                  </a:lnTo>
                  <a:lnTo>
                    <a:pt x="165" y="159"/>
                  </a:lnTo>
                  <a:lnTo>
                    <a:pt x="165" y="159"/>
                  </a:lnTo>
                  <a:lnTo>
                    <a:pt x="165" y="159"/>
                  </a:lnTo>
                  <a:lnTo>
                    <a:pt x="165" y="159"/>
                  </a:lnTo>
                  <a:lnTo>
                    <a:pt x="165" y="154"/>
                  </a:lnTo>
                  <a:lnTo>
                    <a:pt x="165" y="154"/>
                  </a:lnTo>
                  <a:lnTo>
                    <a:pt x="165" y="154"/>
                  </a:lnTo>
                  <a:lnTo>
                    <a:pt x="165" y="154"/>
                  </a:lnTo>
                  <a:lnTo>
                    <a:pt x="165" y="154"/>
                  </a:lnTo>
                  <a:lnTo>
                    <a:pt x="165" y="154"/>
                  </a:lnTo>
                  <a:lnTo>
                    <a:pt x="169" y="154"/>
                  </a:lnTo>
                  <a:lnTo>
                    <a:pt x="169" y="154"/>
                  </a:lnTo>
                  <a:lnTo>
                    <a:pt x="174" y="150"/>
                  </a:lnTo>
                  <a:lnTo>
                    <a:pt x="174" y="150"/>
                  </a:lnTo>
                  <a:lnTo>
                    <a:pt x="174" y="150"/>
                  </a:lnTo>
                  <a:lnTo>
                    <a:pt x="174" y="150"/>
                  </a:lnTo>
                  <a:lnTo>
                    <a:pt x="174" y="145"/>
                  </a:lnTo>
                  <a:lnTo>
                    <a:pt x="174" y="145"/>
                  </a:lnTo>
                  <a:lnTo>
                    <a:pt x="174" y="145"/>
                  </a:lnTo>
                  <a:lnTo>
                    <a:pt x="174" y="145"/>
                  </a:lnTo>
                  <a:lnTo>
                    <a:pt x="174" y="145"/>
                  </a:lnTo>
                  <a:lnTo>
                    <a:pt x="174" y="145"/>
                  </a:lnTo>
                  <a:lnTo>
                    <a:pt x="169" y="145"/>
                  </a:lnTo>
                  <a:lnTo>
                    <a:pt x="169" y="145"/>
                  </a:lnTo>
                  <a:lnTo>
                    <a:pt x="169" y="145"/>
                  </a:lnTo>
                  <a:lnTo>
                    <a:pt x="169" y="145"/>
                  </a:lnTo>
                  <a:lnTo>
                    <a:pt x="169" y="140"/>
                  </a:lnTo>
                  <a:lnTo>
                    <a:pt x="169" y="140"/>
                  </a:lnTo>
                  <a:lnTo>
                    <a:pt x="174" y="140"/>
                  </a:lnTo>
                  <a:lnTo>
                    <a:pt x="174" y="140"/>
                  </a:lnTo>
                  <a:lnTo>
                    <a:pt x="174" y="140"/>
                  </a:lnTo>
                  <a:lnTo>
                    <a:pt x="179" y="140"/>
                  </a:lnTo>
                  <a:lnTo>
                    <a:pt x="179" y="140"/>
                  </a:lnTo>
                  <a:lnTo>
                    <a:pt x="179" y="140"/>
                  </a:lnTo>
                  <a:lnTo>
                    <a:pt x="179" y="135"/>
                  </a:lnTo>
                  <a:lnTo>
                    <a:pt x="179" y="135"/>
                  </a:lnTo>
                  <a:lnTo>
                    <a:pt x="179" y="135"/>
                  </a:lnTo>
                  <a:lnTo>
                    <a:pt x="179" y="135"/>
                  </a:lnTo>
                  <a:lnTo>
                    <a:pt x="179" y="135"/>
                  </a:lnTo>
                  <a:lnTo>
                    <a:pt x="174" y="135"/>
                  </a:lnTo>
                  <a:lnTo>
                    <a:pt x="174" y="135"/>
                  </a:lnTo>
                  <a:lnTo>
                    <a:pt x="174" y="135"/>
                  </a:lnTo>
                  <a:lnTo>
                    <a:pt x="169" y="135"/>
                  </a:lnTo>
                  <a:lnTo>
                    <a:pt x="169" y="135"/>
                  </a:lnTo>
                  <a:lnTo>
                    <a:pt x="169" y="135"/>
                  </a:lnTo>
                  <a:lnTo>
                    <a:pt x="169" y="135"/>
                  </a:lnTo>
                  <a:lnTo>
                    <a:pt x="165" y="135"/>
                  </a:lnTo>
                  <a:lnTo>
                    <a:pt x="165" y="130"/>
                  </a:lnTo>
                  <a:lnTo>
                    <a:pt x="165" y="130"/>
                  </a:lnTo>
                  <a:lnTo>
                    <a:pt x="165" y="130"/>
                  </a:lnTo>
                  <a:lnTo>
                    <a:pt x="160" y="130"/>
                  </a:lnTo>
                  <a:lnTo>
                    <a:pt x="160" y="135"/>
                  </a:lnTo>
                  <a:lnTo>
                    <a:pt x="160" y="135"/>
                  </a:lnTo>
                  <a:lnTo>
                    <a:pt x="160" y="130"/>
                  </a:lnTo>
                  <a:lnTo>
                    <a:pt x="160" y="130"/>
                  </a:lnTo>
                  <a:lnTo>
                    <a:pt x="160" y="130"/>
                  </a:lnTo>
                  <a:lnTo>
                    <a:pt x="160" y="130"/>
                  </a:lnTo>
                  <a:lnTo>
                    <a:pt x="165" y="130"/>
                  </a:lnTo>
                  <a:lnTo>
                    <a:pt x="165" y="130"/>
                  </a:lnTo>
                  <a:lnTo>
                    <a:pt x="165" y="125"/>
                  </a:lnTo>
                  <a:lnTo>
                    <a:pt x="165" y="125"/>
                  </a:lnTo>
                  <a:lnTo>
                    <a:pt x="165" y="125"/>
                  </a:lnTo>
                  <a:lnTo>
                    <a:pt x="165" y="125"/>
                  </a:lnTo>
                  <a:lnTo>
                    <a:pt x="169" y="125"/>
                  </a:lnTo>
                  <a:lnTo>
                    <a:pt x="169" y="121"/>
                  </a:lnTo>
                  <a:lnTo>
                    <a:pt x="169" y="125"/>
                  </a:lnTo>
                  <a:lnTo>
                    <a:pt x="174" y="125"/>
                  </a:lnTo>
                  <a:lnTo>
                    <a:pt x="174" y="125"/>
                  </a:lnTo>
                  <a:lnTo>
                    <a:pt x="174" y="125"/>
                  </a:lnTo>
                  <a:lnTo>
                    <a:pt x="174" y="125"/>
                  </a:lnTo>
                  <a:lnTo>
                    <a:pt x="179" y="125"/>
                  </a:lnTo>
                  <a:lnTo>
                    <a:pt x="179" y="125"/>
                  </a:lnTo>
                  <a:lnTo>
                    <a:pt x="179" y="125"/>
                  </a:lnTo>
                  <a:lnTo>
                    <a:pt x="179" y="125"/>
                  </a:lnTo>
                  <a:lnTo>
                    <a:pt x="179" y="125"/>
                  </a:lnTo>
                  <a:lnTo>
                    <a:pt x="174" y="125"/>
                  </a:lnTo>
                  <a:lnTo>
                    <a:pt x="174" y="121"/>
                  </a:lnTo>
                  <a:lnTo>
                    <a:pt x="174" y="121"/>
                  </a:lnTo>
                  <a:lnTo>
                    <a:pt x="174" y="121"/>
                  </a:lnTo>
                  <a:lnTo>
                    <a:pt x="179" y="121"/>
                  </a:lnTo>
                  <a:lnTo>
                    <a:pt x="179" y="116"/>
                  </a:lnTo>
                  <a:lnTo>
                    <a:pt x="179" y="116"/>
                  </a:lnTo>
                  <a:lnTo>
                    <a:pt x="179" y="116"/>
                  </a:lnTo>
                  <a:lnTo>
                    <a:pt x="179" y="116"/>
                  </a:lnTo>
                  <a:lnTo>
                    <a:pt x="179" y="116"/>
                  </a:lnTo>
                  <a:lnTo>
                    <a:pt x="174" y="116"/>
                  </a:lnTo>
                  <a:lnTo>
                    <a:pt x="174" y="116"/>
                  </a:lnTo>
                  <a:lnTo>
                    <a:pt x="174" y="116"/>
                  </a:lnTo>
                  <a:lnTo>
                    <a:pt x="179" y="111"/>
                  </a:lnTo>
                  <a:lnTo>
                    <a:pt x="179" y="111"/>
                  </a:lnTo>
                  <a:lnTo>
                    <a:pt x="179" y="111"/>
                  </a:lnTo>
                  <a:lnTo>
                    <a:pt x="179" y="111"/>
                  </a:lnTo>
                  <a:lnTo>
                    <a:pt x="179" y="111"/>
                  </a:lnTo>
                  <a:lnTo>
                    <a:pt x="184" y="111"/>
                  </a:lnTo>
                  <a:lnTo>
                    <a:pt x="184" y="111"/>
                  </a:lnTo>
                  <a:lnTo>
                    <a:pt x="184" y="111"/>
                  </a:lnTo>
                  <a:lnTo>
                    <a:pt x="184" y="111"/>
                  </a:lnTo>
                  <a:lnTo>
                    <a:pt x="184" y="111"/>
                  </a:lnTo>
                  <a:lnTo>
                    <a:pt x="184" y="111"/>
                  </a:lnTo>
                  <a:lnTo>
                    <a:pt x="184" y="111"/>
                  </a:lnTo>
                  <a:lnTo>
                    <a:pt x="184" y="111"/>
                  </a:lnTo>
                  <a:lnTo>
                    <a:pt x="184" y="106"/>
                  </a:lnTo>
                  <a:lnTo>
                    <a:pt x="184" y="106"/>
                  </a:lnTo>
                  <a:lnTo>
                    <a:pt x="184" y="106"/>
                  </a:lnTo>
                  <a:lnTo>
                    <a:pt x="184" y="106"/>
                  </a:lnTo>
                  <a:lnTo>
                    <a:pt x="189" y="106"/>
                  </a:lnTo>
                  <a:lnTo>
                    <a:pt x="189" y="106"/>
                  </a:lnTo>
                  <a:lnTo>
                    <a:pt x="189" y="106"/>
                  </a:lnTo>
                  <a:lnTo>
                    <a:pt x="189" y="106"/>
                  </a:lnTo>
                  <a:lnTo>
                    <a:pt x="189" y="106"/>
                  </a:lnTo>
                  <a:lnTo>
                    <a:pt x="189" y="106"/>
                  </a:lnTo>
                  <a:lnTo>
                    <a:pt x="189" y="106"/>
                  </a:lnTo>
                  <a:lnTo>
                    <a:pt x="189" y="106"/>
                  </a:lnTo>
                  <a:lnTo>
                    <a:pt x="189" y="106"/>
                  </a:lnTo>
                  <a:lnTo>
                    <a:pt x="194" y="106"/>
                  </a:lnTo>
                  <a:lnTo>
                    <a:pt x="194" y="106"/>
                  </a:lnTo>
                  <a:lnTo>
                    <a:pt x="194" y="106"/>
                  </a:lnTo>
                  <a:lnTo>
                    <a:pt x="194" y="106"/>
                  </a:lnTo>
                  <a:lnTo>
                    <a:pt x="194" y="106"/>
                  </a:lnTo>
                  <a:lnTo>
                    <a:pt x="198" y="106"/>
                  </a:lnTo>
                  <a:lnTo>
                    <a:pt x="198" y="106"/>
                  </a:lnTo>
                  <a:lnTo>
                    <a:pt x="198" y="106"/>
                  </a:lnTo>
                  <a:lnTo>
                    <a:pt x="198" y="106"/>
                  </a:lnTo>
                  <a:lnTo>
                    <a:pt x="198" y="106"/>
                  </a:lnTo>
                  <a:lnTo>
                    <a:pt x="198" y="106"/>
                  </a:lnTo>
                  <a:lnTo>
                    <a:pt x="203" y="106"/>
                  </a:lnTo>
                  <a:lnTo>
                    <a:pt x="203" y="106"/>
                  </a:lnTo>
                  <a:lnTo>
                    <a:pt x="203" y="106"/>
                  </a:lnTo>
                  <a:lnTo>
                    <a:pt x="203" y="106"/>
                  </a:lnTo>
                  <a:lnTo>
                    <a:pt x="208" y="106"/>
                  </a:lnTo>
                  <a:lnTo>
                    <a:pt x="208" y="106"/>
                  </a:lnTo>
                  <a:lnTo>
                    <a:pt x="208" y="106"/>
                  </a:lnTo>
                  <a:lnTo>
                    <a:pt x="213" y="106"/>
                  </a:lnTo>
                  <a:lnTo>
                    <a:pt x="213" y="106"/>
                  </a:lnTo>
                  <a:lnTo>
                    <a:pt x="213" y="106"/>
                  </a:lnTo>
                  <a:lnTo>
                    <a:pt x="218" y="106"/>
                  </a:lnTo>
                  <a:lnTo>
                    <a:pt x="218" y="106"/>
                  </a:lnTo>
                  <a:lnTo>
                    <a:pt x="223" y="106"/>
                  </a:lnTo>
                  <a:lnTo>
                    <a:pt x="223" y="111"/>
                  </a:lnTo>
                  <a:lnTo>
                    <a:pt x="223" y="111"/>
                  </a:lnTo>
                  <a:lnTo>
                    <a:pt x="223" y="111"/>
                  </a:lnTo>
                  <a:lnTo>
                    <a:pt x="223" y="111"/>
                  </a:lnTo>
                  <a:lnTo>
                    <a:pt x="223" y="111"/>
                  </a:lnTo>
                  <a:lnTo>
                    <a:pt x="223" y="111"/>
                  </a:lnTo>
                  <a:lnTo>
                    <a:pt x="223" y="116"/>
                  </a:lnTo>
                  <a:lnTo>
                    <a:pt x="223" y="116"/>
                  </a:lnTo>
                  <a:lnTo>
                    <a:pt x="223" y="116"/>
                  </a:lnTo>
                  <a:lnTo>
                    <a:pt x="223" y="116"/>
                  </a:lnTo>
                  <a:lnTo>
                    <a:pt x="223" y="116"/>
                  </a:lnTo>
                  <a:lnTo>
                    <a:pt x="228" y="116"/>
                  </a:lnTo>
                  <a:lnTo>
                    <a:pt x="228" y="116"/>
                  </a:lnTo>
                  <a:lnTo>
                    <a:pt x="228" y="116"/>
                  </a:lnTo>
                  <a:lnTo>
                    <a:pt x="232" y="121"/>
                  </a:lnTo>
                  <a:lnTo>
                    <a:pt x="232" y="116"/>
                  </a:lnTo>
                  <a:lnTo>
                    <a:pt x="232" y="116"/>
                  </a:lnTo>
                  <a:lnTo>
                    <a:pt x="232" y="116"/>
                  </a:lnTo>
                  <a:lnTo>
                    <a:pt x="237" y="116"/>
                  </a:lnTo>
                  <a:lnTo>
                    <a:pt x="237" y="116"/>
                  </a:lnTo>
                  <a:lnTo>
                    <a:pt x="237" y="116"/>
                  </a:lnTo>
                  <a:lnTo>
                    <a:pt x="237" y="111"/>
                  </a:lnTo>
                  <a:lnTo>
                    <a:pt x="242" y="111"/>
                  </a:lnTo>
                  <a:lnTo>
                    <a:pt x="242" y="111"/>
                  </a:lnTo>
                  <a:lnTo>
                    <a:pt x="242" y="106"/>
                  </a:lnTo>
                  <a:lnTo>
                    <a:pt x="242" y="106"/>
                  </a:lnTo>
                  <a:lnTo>
                    <a:pt x="242" y="106"/>
                  </a:lnTo>
                  <a:lnTo>
                    <a:pt x="242" y="106"/>
                  </a:lnTo>
                  <a:lnTo>
                    <a:pt x="247" y="106"/>
                  </a:lnTo>
                  <a:lnTo>
                    <a:pt x="247" y="106"/>
                  </a:lnTo>
                  <a:lnTo>
                    <a:pt x="247" y="106"/>
                  </a:lnTo>
                  <a:lnTo>
                    <a:pt x="247" y="106"/>
                  </a:lnTo>
                  <a:lnTo>
                    <a:pt x="247" y="101"/>
                  </a:lnTo>
                  <a:lnTo>
                    <a:pt x="247" y="101"/>
                  </a:lnTo>
                  <a:lnTo>
                    <a:pt x="252" y="101"/>
                  </a:lnTo>
                  <a:lnTo>
                    <a:pt x="252" y="101"/>
                  </a:lnTo>
                  <a:lnTo>
                    <a:pt x="252" y="101"/>
                  </a:lnTo>
                  <a:lnTo>
                    <a:pt x="252" y="101"/>
                  </a:lnTo>
                  <a:lnTo>
                    <a:pt x="252" y="101"/>
                  </a:lnTo>
                  <a:lnTo>
                    <a:pt x="257" y="101"/>
                  </a:lnTo>
                  <a:lnTo>
                    <a:pt x="257" y="96"/>
                  </a:lnTo>
                  <a:lnTo>
                    <a:pt x="257" y="96"/>
                  </a:lnTo>
                  <a:lnTo>
                    <a:pt x="257" y="96"/>
                  </a:lnTo>
                  <a:lnTo>
                    <a:pt x="257" y="96"/>
                  </a:lnTo>
                  <a:lnTo>
                    <a:pt x="252" y="96"/>
                  </a:lnTo>
                  <a:lnTo>
                    <a:pt x="252" y="96"/>
                  </a:lnTo>
                  <a:lnTo>
                    <a:pt x="247" y="96"/>
                  </a:lnTo>
                  <a:lnTo>
                    <a:pt x="247" y="96"/>
                  </a:lnTo>
                  <a:lnTo>
                    <a:pt x="247" y="92"/>
                  </a:lnTo>
                  <a:lnTo>
                    <a:pt x="247" y="92"/>
                  </a:lnTo>
                  <a:lnTo>
                    <a:pt x="247" y="92"/>
                  </a:lnTo>
                  <a:lnTo>
                    <a:pt x="247" y="92"/>
                  </a:lnTo>
                  <a:lnTo>
                    <a:pt x="247" y="92"/>
                  </a:lnTo>
                  <a:lnTo>
                    <a:pt x="247" y="92"/>
                  </a:lnTo>
                  <a:lnTo>
                    <a:pt x="252" y="92"/>
                  </a:lnTo>
                  <a:lnTo>
                    <a:pt x="252" y="92"/>
                  </a:lnTo>
                  <a:lnTo>
                    <a:pt x="252" y="92"/>
                  </a:lnTo>
                  <a:lnTo>
                    <a:pt x="257" y="92"/>
                  </a:lnTo>
                  <a:lnTo>
                    <a:pt x="257" y="92"/>
                  </a:lnTo>
                  <a:lnTo>
                    <a:pt x="257" y="92"/>
                  </a:lnTo>
                  <a:lnTo>
                    <a:pt x="257" y="92"/>
                  </a:lnTo>
                  <a:lnTo>
                    <a:pt x="257" y="92"/>
                  </a:lnTo>
                  <a:lnTo>
                    <a:pt x="257" y="87"/>
                  </a:lnTo>
                  <a:lnTo>
                    <a:pt x="257" y="87"/>
                  </a:lnTo>
                  <a:lnTo>
                    <a:pt x="261" y="82"/>
                  </a:lnTo>
                  <a:lnTo>
                    <a:pt x="261" y="82"/>
                  </a:lnTo>
                  <a:lnTo>
                    <a:pt x="261" y="82"/>
                  </a:lnTo>
                  <a:lnTo>
                    <a:pt x="261" y="82"/>
                  </a:lnTo>
                  <a:lnTo>
                    <a:pt x="266" y="82"/>
                  </a:lnTo>
                  <a:lnTo>
                    <a:pt x="266" y="82"/>
                  </a:lnTo>
                  <a:lnTo>
                    <a:pt x="271" y="82"/>
                  </a:lnTo>
                  <a:lnTo>
                    <a:pt x="271" y="82"/>
                  </a:lnTo>
                  <a:lnTo>
                    <a:pt x="271" y="82"/>
                  </a:lnTo>
                  <a:lnTo>
                    <a:pt x="271" y="77"/>
                  </a:lnTo>
                  <a:lnTo>
                    <a:pt x="271" y="77"/>
                  </a:lnTo>
                  <a:lnTo>
                    <a:pt x="271" y="77"/>
                  </a:lnTo>
                  <a:lnTo>
                    <a:pt x="271" y="77"/>
                  </a:lnTo>
                  <a:lnTo>
                    <a:pt x="271" y="77"/>
                  </a:lnTo>
                  <a:lnTo>
                    <a:pt x="271" y="72"/>
                  </a:lnTo>
                  <a:lnTo>
                    <a:pt x="271" y="72"/>
                  </a:lnTo>
                  <a:lnTo>
                    <a:pt x="271" y="72"/>
                  </a:lnTo>
                  <a:lnTo>
                    <a:pt x="271" y="72"/>
                  </a:lnTo>
                  <a:lnTo>
                    <a:pt x="271" y="72"/>
                  </a:lnTo>
                  <a:lnTo>
                    <a:pt x="271" y="77"/>
                  </a:lnTo>
                  <a:lnTo>
                    <a:pt x="276" y="77"/>
                  </a:lnTo>
                  <a:lnTo>
                    <a:pt x="276" y="77"/>
                  </a:lnTo>
                  <a:lnTo>
                    <a:pt x="276" y="77"/>
                  </a:lnTo>
                  <a:lnTo>
                    <a:pt x="276" y="77"/>
                  </a:lnTo>
                  <a:lnTo>
                    <a:pt x="276" y="77"/>
                  </a:lnTo>
                  <a:lnTo>
                    <a:pt x="281" y="77"/>
                  </a:lnTo>
                  <a:lnTo>
                    <a:pt x="281" y="72"/>
                  </a:lnTo>
                  <a:lnTo>
                    <a:pt x="281" y="72"/>
                  </a:lnTo>
                  <a:lnTo>
                    <a:pt x="281" y="72"/>
                  </a:lnTo>
                  <a:lnTo>
                    <a:pt x="281" y="72"/>
                  </a:lnTo>
                  <a:lnTo>
                    <a:pt x="286" y="72"/>
                  </a:lnTo>
                  <a:lnTo>
                    <a:pt x="286" y="72"/>
                  </a:lnTo>
                  <a:lnTo>
                    <a:pt x="281" y="77"/>
                  </a:lnTo>
                  <a:lnTo>
                    <a:pt x="281" y="77"/>
                  </a:lnTo>
                  <a:lnTo>
                    <a:pt x="281" y="82"/>
                  </a:lnTo>
                  <a:lnTo>
                    <a:pt x="281" y="82"/>
                  </a:lnTo>
                  <a:lnTo>
                    <a:pt x="281" y="82"/>
                  </a:lnTo>
                  <a:lnTo>
                    <a:pt x="281" y="82"/>
                  </a:lnTo>
                  <a:lnTo>
                    <a:pt x="286" y="82"/>
                  </a:lnTo>
                  <a:lnTo>
                    <a:pt x="286" y="82"/>
                  </a:lnTo>
                  <a:lnTo>
                    <a:pt x="290" y="82"/>
                  </a:lnTo>
                  <a:lnTo>
                    <a:pt x="290" y="82"/>
                  </a:lnTo>
                  <a:lnTo>
                    <a:pt x="290" y="77"/>
                  </a:lnTo>
                  <a:lnTo>
                    <a:pt x="290" y="77"/>
                  </a:lnTo>
                  <a:lnTo>
                    <a:pt x="290" y="72"/>
                  </a:lnTo>
                  <a:lnTo>
                    <a:pt x="290" y="72"/>
                  </a:lnTo>
                  <a:lnTo>
                    <a:pt x="295" y="67"/>
                  </a:lnTo>
                  <a:lnTo>
                    <a:pt x="295" y="67"/>
                  </a:lnTo>
                  <a:lnTo>
                    <a:pt x="295" y="67"/>
                  </a:lnTo>
                  <a:lnTo>
                    <a:pt x="295" y="67"/>
                  </a:lnTo>
                  <a:lnTo>
                    <a:pt x="295" y="67"/>
                  </a:lnTo>
                  <a:lnTo>
                    <a:pt x="290" y="67"/>
                  </a:lnTo>
                  <a:lnTo>
                    <a:pt x="290" y="63"/>
                  </a:lnTo>
                  <a:lnTo>
                    <a:pt x="290" y="63"/>
                  </a:lnTo>
                  <a:lnTo>
                    <a:pt x="295" y="63"/>
                  </a:lnTo>
                  <a:lnTo>
                    <a:pt x="295" y="63"/>
                  </a:lnTo>
                  <a:lnTo>
                    <a:pt x="295" y="63"/>
                  </a:lnTo>
                  <a:lnTo>
                    <a:pt x="295" y="63"/>
                  </a:lnTo>
                  <a:lnTo>
                    <a:pt x="300" y="63"/>
                  </a:lnTo>
                  <a:lnTo>
                    <a:pt x="300" y="63"/>
                  </a:lnTo>
                  <a:lnTo>
                    <a:pt x="300" y="63"/>
                  </a:lnTo>
                  <a:lnTo>
                    <a:pt x="300" y="67"/>
                  </a:lnTo>
                  <a:lnTo>
                    <a:pt x="300" y="67"/>
                  </a:lnTo>
                  <a:lnTo>
                    <a:pt x="295" y="72"/>
                  </a:lnTo>
                  <a:lnTo>
                    <a:pt x="295" y="72"/>
                  </a:lnTo>
                  <a:lnTo>
                    <a:pt x="295" y="72"/>
                  </a:lnTo>
                  <a:lnTo>
                    <a:pt x="295" y="77"/>
                  </a:lnTo>
                  <a:lnTo>
                    <a:pt x="295" y="77"/>
                  </a:lnTo>
                  <a:lnTo>
                    <a:pt x="295" y="77"/>
                  </a:lnTo>
                  <a:lnTo>
                    <a:pt x="300" y="77"/>
                  </a:lnTo>
                  <a:lnTo>
                    <a:pt x="300" y="77"/>
                  </a:lnTo>
                  <a:lnTo>
                    <a:pt x="300" y="77"/>
                  </a:lnTo>
                  <a:lnTo>
                    <a:pt x="305" y="77"/>
                  </a:lnTo>
                  <a:lnTo>
                    <a:pt x="305" y="72"/>
                  </a:lnTo>
                  <a:lnTo>
                    <a:pt x="305" y="72"/>
                  </a:lnTo>
                  <a:lnTo>
                    <a:pt x="305" y="72"/>
                  </a:lnTo>
                  <a:lnTo>
                    <a:pt x="305" y="77"/>
                  </a:lnTo>
                  <a:lnTo>
                    <a:pt x="305" y="77"/>
                  </a:lnTo>
                  <a:lnTo>
                    <a:pt x="305" y="77"/>
                  </a:lnTo>
                  <a:lnTo>
                    <a:pt x="305" y="77"/>
                  </a:lnTo>
                  <a:lnTo>
                    <a:pt x="305" y="77"/>
                  </a:lnTo>
                  <a:lnTo>
                    <a:pt x="305" y="77"/>
                  </a:lnTo>
                  <a:lnTo>
                    <a:pt x="310" y="77"/>
                  </a:lnTo>
                  <a:lnTo>
                    <a:pt x="310" y="77"/>
                  </a:lnTo>
                  <a:lnTo>
                    <a:pt x="310" y="77"/>
                  </a:lnTo>
                  <a:lnTo>
                    <a:pt x="315" y="77"/>
                  </a:lnTo>
                  <a:lnTo>
                    <a:pt x="315" y="72"/>
                  </a:lnTo>
                  <a:lnTo>
                    <a:pt x="310" y="72"/>
                  </a:lnTo>
                  <a:lnTo>
                    <a:pt x="310" y="72"/>
                  </a:lnTo>
                  <a:lnTo>
                    <a:pt x="310" y="72"/>
                  </a:lnTo>
                  <a:lnTo>
                    <a:pt x="310" y="72"/>
                  </a:lnTo>
                  <a:lnTo>
                    <a:pt x="310" y="72"/>
                  </a:lnTo>
                  <a:lnTo>
                    <a:pt x="310" y="67"/>
                  </a:lnTo>
                  <a:lnTo>
                    <a:pt x="310" y="67"/>
                  </a:lnTo>
                  <a:lnTo>
                    <a:pt x="310" y="67"/>
                  </a:lnTo>
                  <a:lnTo>
                    <a:pt x="310" y="67"/>
                  </a:lnTo>
                  <a:lnTo>
                    <a:pt x="310" y="63"/>
                  </a:lnTo>
                  <a:lnTo>
                    <a:pt x="315" y="63"/>
                  </a:lnTo>
                  <a:lnTo>
                    <a:pt x="315" y="63"/>
                  </a:lnTo>
                  <a:lnTo>
                    <a:pt x="319" y="58"/>
                  </a:lnTo>
                  <a:lnTo>
                    <a:pt x="319" y="58"/>
                  </a:lnTo>
                  <a:lnTo>
                    <a:pt x="319" y="58"/>
                  </a:lnTo>
                  <a:lnTo>
                    <a:pt x="319" y="58"/>
                  </a:lnTo>
                  <a:lnTo>
                    <a:pt x="324" y="58"/>
                  </a:lnTo>
                  <a:lnTo>
                    <a:pt x="324" y="58"/>
                  </a:lnTo>
                  <a:lnTo>
                    <a:pt x="324" y="58"/>
                  </a:lnTo>
                  <a:lnTo>
                    <a:pt x="329" y="58"/>
                  </a:lnTo>
                  <a:lnTo>
                    <a:pt x="329" y="58"/>
                  </a:lnTo>
                  <a:lnTo>
                    <a:pt x="329" y="63"/>
                  </a:lnTo>
                  <a:lnTo>
                    <a:pt x="334" y="63"/>
                  </a:lnTo>
                  <a:lnTo>
                    <a:pt x="334" y="63"/>
                  </a:lnTo>
                  <a:lnTo>
                    <a:pt x="339" y="63"/>
                  </a:lnTo>
                  <a:lnTo>
                    <a:pt x="339" y="63"/>
                  </a:lnTo>
                  <a:lnTo>
                    <a:pt x="339" y="63"/>
                  </a:lnTo>
                  <a:lnTo>
                    <a:pt x="344" y="63"/>
                  </a:lnTo>
                  <a:lnTo>
                    <a:pt x="344" y="63"/>
                  </a:lnTo>
                  <a:lnTo>
                    <a:pt x="344" y="58"/>
                  </a:lnTo>
                  <a:lnTo>
                    <a:pt x="344" y="58"/>
                  </a:lnTo>
                  <a:lnTo>
                    <a:pt x="344" y="58"/>
                  </a:lnTo>
                  <a:lnTo>
                    <a:pt x="349" y="58"/>
                  </a:lnTo>
                  <a:lnTo>
                    <a:pt x="349" y="58"/>
                  </a:lnTo>
                  <a:lnTo>
                    <a:pt x="349" y="58"/>
                  </a:lnTo>
                  <a:lnTo>
                    <a:pt x="349" y="58"/>
                  </a:lnTo>
                  <a:lnTo>
                    <a:pt x="349" y="58"/>
                  </a:lnTo>
                  <a:lnTo>
                    <a:pt x="349" y="58"/>
                  </a:lnTo>
                  <a:lnTo>
                    <a:pt x="353" y="58"/>
                  </a:lnTo>
                  <a:lnTo>
                    <a:pt x="353" y="58"/>
                  </a:lnTo>
                  <a:lnTo>
                    <a:pt x="353" y="58"/>
                  </a:lnTo>
                  <a:lnTo>
                    <a:pt x="353" y="53"/>
                  </a:lnTo>
                  <a:lnTo>
                    <a:pt x="358" y="53"/>
                  </a:lnTo>
                  <a:lnTo>
                    <a:pt x="358" y="53"/>
                  </a:lnTo>
                  <a:lnTo>
                    <a:pt x="363" y="53"/>
                  </a:lnTo>
                  <a:lnTo>
                    <a:pt x="363" y="53"/>
                  </a:lnTo>
                  <a:lnTo>
                    <a:pt x="363" y="53"/>
                  </a:lnTo>
                  <a:lnTo>
                    <a:pt x="368" y="48"/>
                  </a:lnTo>
                  <a:lnTo>
                    <a:pt x="368" y="48"/>
                  </a:lnTo>
                  <a:lnTo>
                    <a:pt x="368" y="48"/>
                  </a:lnTo>
                  <a:lnTo>
                    <a:pt x="373" y="48"/>
                  </a:lnTo>
                  <a:lnTo>
                    <a:pt x="373" y="48"/>
                  </a:lnTo>
                  <a:lnTo>
                    <a:pt x="373" y="48"/>
                  </a:lnTo>
                  <a:lnTo>
                    <a:pt x="373" y="48"/>
                  </a:lnTo>
                  <a:lnTo>
                    <a:pt x="373" y="43"/>
                  </a:lnTo>
                  <a:lnTo>
                    <a:pt x="368" y="43"/>
                  </a:lnTo>
                  <a:lnTo>
                    <a:pt x="368" y="43"/>
                  </a:lnTo>
                  <a:lnTo>
                    <a:pt x="368" y="38"/>
                  </a:lnTo>
                  <a:lnTo>
                    <a:pt x="368" y="38"/>
                  </a:lnTo>
                  <a:lnTo>
                    <a:pt x="368" y="38"/>
                  </a:lnTo>
                  <a:lnTo>
                    <a:pt x="368" y="38"/>
                  </a:lnTo>
                  <a:lnTo>
                    <a:pt x="368" y="34"/>
                  </a:lnTo>
                  <a:lnTo>
                    <a:pt x="368" y="34"/>
                  </a:lnTo>
                  <a:lnTo>
                    <a:pt x="368" y="34"/>
                  </a:lnTo>
                  <a:lnTo>
                    <a:pt x="368" y="34"/>
                  </a:lnTo>
                  <a:lnTo>
                    <a:pt x="368" y="38"/>
                  </a:lnTo>
                  <a:lnTo>
                    <a:pt x="368" y="38"/>
                  </a:lnTo>
                  <a:lnTo>
                    <a:pt x="368" y="38"/>
                  </a:lnTo>
                  <a:lnTo>
                    <a:pt x="363" y="38"/>
                  </a:lnTo>
                  <a:lnTo>
                    <a:pt x="363" y="38"/>
                  </a:lnTo>
                  <a:lnTo>
                    <a:pt x="363" y="38"/>
                  </a:lnTo>
                  <a:lnTo>
                    <a:pt x="363" y="38"/>
                  </a:lnTo>
                  <a:lnTo>
                    <a:pt x="363" y="38"/>
                  </a:lnTo>
                  <a:lnTo>
                    <a:pt x="363" y="38"/>
                  </a:lnTo>
                  <a:lnTo>
                    <a:pt x="363" y="38"/>
                  </a:lnTo>
                  <a:lnTo>
                    <a:pt x="363" y="34"/>
                  </a:lnTo>
                  <a:lnTo>
                    <a:pt x="368" y="34"/>
                  </a:lnTo>
                  <a:lnTo>
                    <a:pt x="368" y="29"/>
                  </a:lnTo>
                  <a:lnTo>
                    <a:pt x="368" y="29"/>
                  </a:lnTo>
                  <a:lnTo>
                    <a:pt x="368" y="29"/>
                  </a:lnTo>
                  <a:lnTo>
                    <a:pt x="373" y="29"/>
                  </a:lnTo>
                  <a:lnTo>
                    <a:pt x="373" y="29"/>
                  </a:lnTo>
                  <a:lnTo>
                    <a:pt x="378" y="29"/>
                  </a:lnTo>
                  <a:lnTo>
                    <a:pt x="378" y="29"/>
                  </a:lnTo>
                  <a:lnTo>
                    <a:pt x="382" y="29"/>
                  </a:lnTo>
                  <a:lnTo>
                    <a:pt x="382" y="29"/>
                  </a:lnTo>
                  <a:lnTo>
                    <a:pt x="382" y="34"/>
                  </a:lnTo>
                  <a:lnTo>
                    <a:pt x="382" y="34"/>
                  </a:lnTo>
                  <a:lnTo>
                    <a:pt x="382" y="34"/>
                  </a:lnTo>
                  <a:lnTo>
                    <a:pt x="382" y="38"/>
                  </a:lnTo>
                  <a:lnTo>
                    <a:pt x="387" y="43"/>
                  </a:lnTo>
                  <a:lnTo>
                    <a:pt x="387" y="43"/>
                  </a:lnTo>
                  <a:lnTo>
                    <a:pt x="392" y="43"/>
                  </a:lnTo>
                  <a:lnTo>
                    <a:pt x="392" y="43"/>
                  </a:lnTo>
                  <a:lnTo>
                    <a:pt x="392" y="43"/>
                  </a:lnTo>
                  <a:lnTo>
                    <a:pt x="392" y="43"/>
                  </a:lnTo>
                  <a:lnTo>
                    <a:pt x="397" y="43"/>
                  </a:lnTo>
                  <a:lnTo>
                    <a:pt x="397" y="38"/>
                  </a:lnTo>
                  <a:lnTo>
                    <a:pt x="397" y="38"/>
                  </a:lnTo>
                  <a:lnTo>
                    <a:pt x="397" y="38"/>
                  </a:lnTo>
                  <a:lnTo>
                    <a:pt x="392" y="38"/>
                  </a:lnTo>
                  <a:lnTo>
                    <a:pt x="392" y="34"/>
                  </a:lnTo>
                  <a:lnTo>
                    <a:pt x="397" y="34"/>
                  </a:lnTo>
                  <a:lnTo>
                    <a:pt x="397" y="34"/>
                  </a:lnTo>
                  <a:lnTo>
                    <a:pt x="397" y="34"/>
                  </a:lnTo>
                  <a:lnTo>
                    <a:pt x="397" y="34"/>
                  </a:lnTo>
                  <a:lnTo>
                    <a:pt x="402" y="34"/>
                  </a:lnTo>
                  <a:lnTo>
                    <a:pt x="402" y="34"/>
                  </a:lnTo>
                  <a:lnTo>
                    <a:pt x="402" y="34"/>
                  </a:lnTo>
                  <a:lnTo>
                    <a:pt x="402" y="34"/>
                  </a:lnTo>
                  <a:lnTo>
                    <a:pt x="402" y="34"/>
                  </a:lnTo>
                  <a:lnTo>
                    <a:pt x="397" y="34"/>
                  </a:lnTo>
                  <a:lnTo>
                    <a:pt x="397" y="34"/>
                  </a:lnTo>
                  <a:lnTo>
                    <a:pt x="397" y="34"/>
                  </a:lnTo>
                  <a:lnTo>
                    <a:pt x="392" y="34"/>
                  </a:lnTo>
                  <a:lnTo>
                    <a:pt x="392" y="34"/>
                  </a:lnTo>
                  <a:lnTo>
                    <a:pt x="392" y="29"/>
                  </a:lnTo>
                  <a:lnTo>
                    <a:pt x="392" y="29"/>
                  </a:lnTo>
                  <a:lnTo>
                    <a:pt x="392" y="29"/>
                  </a:lnTo>
                  <a:lnTo>
                    <a:pt x="397" y="29"/>
                  </a:lnTo>
                  <a:lnTo>
                    <a:pt x="397" y="24"/>
                  </a:lnTo>
                  <a:lnTo>
                    <a:pt x="397" y="24"/>
                  </a:lnTo>
                  <a:lnTo>
                    <a:pt x="397" y="24"/>
                  </a:lnTo>
                  <a:lnTo>
                    <a:pt x="397" y="24"/>
                  </a:lnTo>
                  <a:lnTo>
                    <a:pt x="397" y="24"/>
                  </a:lnTo>
                  <a:lnTo>
                    <a:pt x="397" y="24"/>
                  </a:lnTo>
                  <a:lnTo>
                    <a:pt x="392" y="19"/>
                  </a:lnTo>
                  <a:lnTo>
                    <a:pt x="392" y="19"/>
                  </a:lnTo>
                  <a:lnTo>
                    <a:pt x="392" y="19"/>
                  </a:lnTo>
                  <a:lnTo>
                    <a:pt x="392" y="19"/>
                  </a:lnTo>
                  <a:lnTo>
                    <a:pt x="392" y="19"/>
                  </a:lnTo>
                  <a:lnTo>
                    <a:pt x="392" y="14"/>
                  </a:lnTo>
                  <a:lnTo>
                    <a:pt x="392" y="14"/>
                  </a:lnTo>
                  <a:lnTo>
                    <a:pt x="392" y="14"/>
                  </a:lnTo>
                  <a:lnTo>
                    <a:pt x="392" y="14"/>
                  </a:lnTo>
                  <a:lnTo>
                    <a:pt x="392" y="14"/>
                  </a:lnTo>
                  <a:lnTo>
                    <a:pt x="392" y="14"/>
                  </a:lnTo>
                  <a:lnTo>
                    <a:pt x="397" y="14"/>
                  </a:lnTo>
                  <a:lnTo>
                    <a:pt x="397" y="14"/>
                  </a:lnTo>
                  <a:lnTo>
                    <a:pt x="397" y="14"/>
                  </a:lnTo>
                  <a:lnTo>
                    <a:pt x="402" y="14"/>
                  </a:lnTo>
                  <a:lnTo>
                    <a:pt x="402" y="14"/>
                  </a:lnTo>
                  <a:lnTo>
                    <a:pt x="407" y="14"/>
                  </a:lnTo>
                  <a:lnTo>
                    <a:pt x="407" y="14"/>
                  </a:lnTo>
                  <a:lnTo>
                    <a:pt x="407" y="14"/>
                  </a:lnTo>
                  <a:lnTo>
                    <a:pt x="407" y="14"/>
                  </a:lnTo>
                  <a:lnTo>
                    <a:pt x="407" y="9"/>
                  </a:lnTo>
                  <a:lnTo>
                    <a:pt x="407" y="9"/>
                  </a:lnTo>
                  <a:lnTo>
                    <a:pt x="407" y="9"/>
                  </a:lnTo>
                  <a:lnTo>
                    <a:pt x="407" y="9"/>
                  </a:lnTo>
                  <a:lnTo>
                    <a:pt x="402" y="5"/>
                  </a:lnTo>
                  <a:lnTo>
                    <a:pt x="402" y="5"/>
                  </a:lnTo>
                  <a:lnTo>
                    <a:pt x="402" y="5"/>
                  </a:lnTo>
                  <a:lnTo>
                    <a:pt x="402" y="5"/>
                  </a:lnTo>
                  <a:lnTo>
                    <a:pt x="402" y="5"/>
                  </a:lnTo>
                  <a:lnTo>
                    <a:pt x="402" y="0"/>
                  </a:lnTo>
                  <a:lnTo>
                    <a:pt x="402" y="0"/>
                  </a:lnTo>
                  <a:lnTo>
                    <a:pt x="407" y="0"/>
                  </a:lnTo>
                  <a:lnTo>
                    <a:pt x="407" y="0"/>
                  </a:lnTo>
                  <a:lnTo>
                    <a:pt x="407" y="0"/>
                  </a:lnTo>
                  <a:lnTo>
                    <a:pt x="407" y="5"/>
                  </a:lnTo>
                  <a:lnTo>
                    <a:pt x="411" y="5"/>
                  </a:lnTo>
                  <a:lnTo>
                    <a:pt x="411" y="5"/>
                  </a:lnTo>
                  <a:lnTo>
                    <a:pt x="411" y="9"/>
                  </a:lnTo>
                  <a:lnTo>
                    <a:pt x="411" y="9"/>
                  </a:lnTo>
                  <a:lnTo>
                    <a:pt x="411" y="9"/>
                  </a:lnTo>
                  <a:lnTo>
                    <a:pt x="411" y="9"/>
                  </a:lnTo>
                  <a:lnTo>
                    <a:pt x="416" y="9"/>
                  </a:lnTo>
                  <a:lnTo>
                    <a:pt x="416" y="9"/>
                  </a:lnTo>
                  <a:lnTo>
                    <a:pt x="416" y="9"/>
                  </a:lnTo>
                  <a:lnTo>
                    <a:pt x="416" y="9"/>
                  </a:lnTo>
                  <a:lnTo>
                    <a:pt x="421" y="14"/>
                  </a:lnTo>
                  <a:lnTo>
                    <a:pt x="421" y="19"/>
                  </a:lnTo>
                  <a:lnTo>
                    <a:pt x="421" y="19"/>
                  </a:lnTo>
                  <a:lnTo>
                    <a:pt x="421" y="19"/>
                  </a:lnTo>
                  <a:lnTo>
                    <a:pt x="421" y="19"/>
                  </a:lnTo>
                  <a:lnTo>
                    <a:pt x="421" y="19"/>
                  </a:lnTo>
                  <a:lnTo>
                    <a:pt x="421" y="24"/>
                  </a:lnTo>
                  <a:lnTo>
                    <a:pt x="421" y="24"/>
                  </a:lnTo>
                  <a:lnTo>
                    <a:pt x="426" y="24"/>
                  </a:lnTo>
                  <a:lnTo>
                    <a:pt x="426" y="19"/>
                  </a:lnTo>
                  <a:lnTo>
                    <a:pt x="426" y="19"/>
                  </a:lnTo>
                  <a:lnTo>
                    <a:pt x="426" y="19"/>
                  </a:lnTo>
                  <a:lnTo>
                    <a:pt x="426" y="19"/>
                  </a:lnTo>
                  <a:lnTo>
                    <a:pt x="426" y="19"/>
                  </a:lnTo>
                  <a:lnTo>
                    <a:pt x="426" y="19"/>
                  </a:lnTo>
                  <a:lnTo>
                    <a:pt x="426" y="19"/>
                  </a:lnTo>
                  <a:lnTo>
                    <a:pt x="431" y="19"/>
                  </a:lnTo>
                  <a:lnTo>
                    <a:pt x="431" y="19"/>
                  </a:lnTo>
                  <a:lnTo>
                    <a:pt x="431" y="19"/>
                  </a:lnTo>
                  <a:lnTo>
                    <a:pt x="431" y="19"/>
                  </a:lnTo>
                  <a:lnTo>
                    <a:pt x="431" y="19"/>
                  </a:lnTo>
                  <a:lnTo>
                    <a:pt x="431" y="19"/>
                  </a:lnTo>
                  <a:lnTo>
                    <a:pt x="431" y="19"/>
                  </a:lnTo>
                  <a:lnTo>
                    <a:pt x="431" y="19"/>
                  </a:lnTo>
                  <a:lnTo>
                    <a:pt x="431" y="19"/>
                  </a:lnTo>
                  <a:lnTo>
                    <a:pt x="431" y="19"/>
                  </a:lnTo>
                  <a:lnTo>
                    <a:pt x="436" y="14"/>
                  </a:lnTo>
                  <a:lnTo>
                    <a:pt x="436" y="14"/>
                  </a:lnTo>
                  <a:lnTo>
                    <a:pt x="436" y="14"/>
                  </a:lnTo>
                  <a:lnTo>
                    <a:pt x="436" y="14"/>
                  </a:lnTo>
                  <a:lnTo>
                    <a:pt x="436" y="14"/>
                  </a:lnTo>
                  <a:lnTo>
                    <a:pt x="436" y="14"/>
                  </a:lnTo>
                  <a:lnTo>
                    <a:pt x="436" y="9"/>
                  </a:lnTo>
                  <a:lnTo>
                    <a:pt x="436" y="9"/>
                  </a:lnTo>
                  <a:lnTo>
                    <a:pt x="436" y="9"/>
                  </a:lnTo>
                  <a:lnTo>
                    <a:pt x="436" y="9"/>
                  </a:lnTo>
                  <a:lnTo>
                    <a:pt x="445" y="5"/>
                  </a:lnTo>
                  <a:lnTo>
                    <a:pt x="455" y="5"/>
                  </a:lnTo>
                  <a:lnTo>
                    <a:pt x="465" y="0"/>
                  </a:lnTo>
                  <a:lnTo>
                    <a:pt x="465" y="0"/>
                  </a:lnTo>
                  <a:lnTo>
                    <a:pt x="470" y="0"/>
                  </a:lnTo>
                  <a:lnTo>
                    <a:pt x="470" y="0"/>
                  </a:lnTo>
                  <a:lnTo>
                    <a:pt x="474" y="0"/>
                  </a:lnTo>
                  <a:lnTo>
                    <a:pt x="474" y="0"/>
                  </a:lnTo>
                  <a:lnTo>
                    <a:pt x="474" y="0"/>
                  </a:lnTo>
                  <a:lnTo>
                    <a:pt x="474" y="0"/>
                  </a:lnTo>
                  <a:lnTo>
                    <a:pt x="474" y="0"/>
                  </a:lnTo>
                  <a:lnTo>
                    <a:pt x="474" y="0"/>
                  </a:lnTo>
                  <a:lnTo>
                    <a:pt x="474" y="0"/>
                  </a:lnTo>
                  <a:lnTo>
                    <a:pt x="479" y="0"/>
                  </a:lnTo>
                  <a:lnTo>
                    <a:pt x="479" y="5"/>
                  </a:lnTo>
                  <a:lnTo>
                    <a:pt x="479" y="5"/>
                  </a:lnTo>
                  <a:lnTo>
                    <a:pt x="479" y="5"/>
                  </a:lnTo>
                  <a:lnTo>
                    <a:pt x="479" y="5"/>
                  </a:lnTo>
                  <a:lnTo>
                    <a:pt x="479" y="5"/>
                  </a:lnTo>
                  <a:lnTo>
                    <a:pt x="479" y="9"/>
                  </a:lnTo>
                  <a:lnTo>
                    <a:pt x="474" y="9"/>
                  </a:lnTo>
                  <a:lnTo>
                    <a:pt x="479" y="9"/>
                  </a:lnTo>
                  <a:lnTo>
                    <a:pt x="479" y="9"/>
                  </a:lnTo>
                  <a:lnTo>
                    <a:pt x="479" y="9"/>
                  </a:lnTo>
                  <a:lnTo>
                    <a:pt x="479" y="14"/>
                  </a:lnTo>
                  <a:lnTo>
                    <a:pt x="479" y="14"/>
                  </a:lnTo>
                  <a:lnTo>
                    <a:pt x="479" y="14"/>
                  </a:lnTo>
                  <a:lnTo>
                    <a:pt x="479" y="14"/>
                  </a:lnTo>
                  <a:lnTo>
                    <a:pt x="479" y="14"/>
                  </a:lnTo>
                  <a:lnTo>
                    <a:pt x="479" y="19"/>
                  </a:lnTo>
                  <a:lnTo>
                    <a:pt x="479" y="19"/>
                  </a:lnTo>
                  <a:lnTo>
                    <a:pt x="479" y="19"/>
                  </a:lnTo>
                  <a:lnTo>
                    <a:pt x="479" y="24"/>
                  </a:lnTo>
                  <a:lnTo>
                    <a:pt x="479" y="24"/>
                  </a:lnTo>
                  <a:lnTo>
                    <a:pt x="479" y="29"/>
                  </a:lnTo>
                  <a:lnTo>
                    <a:pt x="484" y="29"/>
                  </a:lnTo>
                  <a:lnTo>
                    <a:pt x="484" y="29"/>
                  </a:lnTo>
                  <a:lnTo>
                    <a:pt x="484" y="29"/>
                  </a:lnTo>
                  <a:lnTo>
                    <a:pt x="489" y="34"/>
                  </a:lnTo>
                  <a:lnTo>
                    <a:pt x="489" y="34"/>
                  </a:lnTo>
                  <a:lnTo>
                    <a:pt x="489" y="34"/>
                  </a:lnTo>
                  <a:lnTo>
                    <a:pt x="489" y="34"/>
                  </a:lnTo>
                  <a:lnTo>
                    <a:pt x="494" y="29"/>
                  </a:lnTo>
                  <a:lnTo>
                    <a:pt x="494" y="29"/>
                  </a:lnTo>
                  <a:lnTo>
                    <a:pt x="494" y="29"/>
                  </a:lnTo>
                  <a:lnTo>
                    <a:pt x="494" y="29"/>
                  </a:lnTo>
                  <a:lnTo>
                    <a:pt x="494" y="29"/>
                  </a:lnTo>
                  <a:lnTo>
                    <a:pt x="494" y="29"/>
                  </a:lnTo>
                  <a:lnTo>
                    <a:pt x="499" y="29"/>
                  </a:lnTo>
                  <a:lnTo>
                    <a:pt x="499" y="29"/>
                  </a:lnTo>
                  <a:lnTo>
                    <a:pt x="499" y="29"/>
                  </a:lnTo>
                  <a:lnTo>
                    <a:pt x="499" y="29"/>
                  </a:lnTo>
                  <a:lnTo>
                    <a:pt x="499" y="29"/>
                  </a:lnTo>
                  <a:lnTo>
                    <a:pt x="499" y="34"/>
                  </a:lnTo>
                  <a:lnTo>
                    <a:pt x="499" y="34"/>
                  </a:lnTo>
                  <a:lnTo>
                    <a:pt x="489" y="38"/>
                  </a:lnTo>
                  <a:lnTo>
                    <a:pt x="489" y="43"/>
                  </a:lnTo>
                  <a:lnTo>
                    <a:pt x="489" y="43"/>
                  </a:lnTo>
                  <a:lnTo>
                    <a:pt x="489" y="43"/>
                  </a:lnTo>
                  <a:lnTo>
                    <a:pt x="489" y="43"/>
                  </a:lnTo>
                  <a:lnTo>
                    <a:pt x="489" y="43"/>
                  </a:lnTo>
                  <a:lnTo>
                    <a:pt x="489" y="43"/>
                  </a:lnTo>
                  <a:lnTo>
                    <a:pt x="494" y="43"/>
                  </a:lnTo>
                  <a:lnTo>
                    <a:pt x="494" y="43"/>
                  </a:lnTo>
                  <a:lnTo>
                    <a:pt x="499" y="38"/>
                  </a:lnTo>
                  <a:lnTo>
                    <a:pt x="499" y="38"/>
                  </a:lnTo>
                  <a:lnTo>
                    <a:pt x="499" y="38"/>
                  </a:lnTo>
                  <a:lnTo>
                    <a:pt x="499" y="38"/>
                  </a:lnTo>
                  <a:lnTo>
                    <a:pt x="503" y="38"/>
                  </a:lnTo>
                  <a:lnTo>
                    <a:pt x="499" y="43"/>
                  </a:lnTo>
                  <a:lnTo>
                    <a:pt x="499" y="43"/>
                  </a:lnTo>
                  <a:lnTo>
                    <a:pt x="499" y="43"/>
                  </a:lnTo>
                  <a:lnTo>
                    <a:pt x="499" y="48"/>
                  </a:lnTo>
                  <a:lnTo>
                    <a:pt x="499" y="48"/>
                  </a:lnTo>
                  <a:lnTo>
                    <a:pt x="499" y="48"/>
                  </a:lnTo>
                  <a:lnTo>
                    <a:pt x="499" y="48"/>
                  </a:lnTo>
                  <a:lnTo>
                    <a:pt x="499" y="48"/>
                  </a:lnTo>
                  <a:lnTo>
                    <a:pt x="499" y="48"/>
                  </a:lnTo>
                  <a:lnTo>
                    <a:pt x="494" y="48"/>
                  </a:lnTo>
                  <a:lnTo>
                    <a:pt x="494" y="48"/>
                  </a:lnTo>
                  <a:lnTo>
                    <a:pt x="494" y="48"/>
                  </a:lnTo>
                  <a:lnTo>
                    <a:pt x="489" y="48"/>
                  </a:lnTo>
                  <a:lnTo>
                    <a:pt x="489" y="48"/>
                  </a:lnTo>
                  <a:lnTo>
                    <a:pt x="489" y="48"/>
                  </a:lnTo>
                  <a:lnTo>
                    <a:pt x="489" y="48"/>
                  </a:lnTo>
                  <a:lnTo>
                    <a:pt x="484" y="48"/>
                  </a:lnTo>
                  <a:lnTo>
                    <a:pt x="484" y="48"/>
                  </a:lnTo>
                  <a:lnTo>
                    <a:pt x="484" y="48"/>
                  </a:lnTo>
                  <a:lnTo>
                    <a:pt x="484" y="48"/>
                  </a:lnTo>
                  <a:lnTo>
                    <a:pt x="484" y="48"/>
                  </a:lnTo>
                  <a:lnTo>
                    <a:pt x="484" y="53"/>
                  </a:lnTo>
                  <a:lnTo>
                    <a:pt x="484" y="53"/>
                  </a:lnTo>
                  <a:lnTo>
                    <a:pt x="484" y="53"/>
                  </a:lnTo>
                  <a:lnTo>
                    <a:pt x="484" y="58"/>
                  </a:lnTo>
                  <a:lnTo>
                    <a:pt x="484" y="58"/>
                  </a:lnTo>
                  <a:lnTo>
                    <a:pt x="489" y="58"/>
                  </a:lnTo>
                  <a:lnTo>
                    <a:pt x="494" y="58"/>
                  </a:lnTo>
                  <a:lnTo>
                    <a:pt x="494" y="58"/>
                  </a:lnTo>
                  <a:lnTo>
                    <a:pt x="494" y="58"/>
                  </a:lnTo>
                  <a:lnTo>
                    <a:pt x="494" y="63"/>
                  </a:lnTo>
                  <a:lnTo>
                    <a:pt x="494" y="63"/>
                  </a:lnTo>
                  <a:lnTo>
                    <a:pt x="494" y="63"/>
                  </a:lnTo>
                  <a:lnTo>
                    <a:pt x="489" y="63"/>
                  </a:lnTo>
                  <a:lnTo>
                    <a:pt x="489" y="63"/>
                  </a:lnTo>
                  <a:lnTo>
                    <a:pt x="484" y="63"/>
                  </a:lnTo>
                  <a:lnTo>
                    <a:pt x="484" y="63"/>
                  </a:lnTo>
                  <a:lnTo>
                    <a:pt x="484" y="67"/>
                  </a:lnTo>
                  <a:lnTo>
                    <a:pt x="484" y="67"/>
                  </a:lnTo>
                  <a:lnTo>
                    <a:pt x="489" y="67"/>
                  </a:lnTo>
                  <a:lnTo>
                    <a:pt x="489" y="67"/>
                  </a:lnTo>
                  <a:lnTo>
                    <a:pt x="489" y="72"/>
                  </a:lnTo>
                  <a:lnTo>
                    <a:pt x="489" y="72"/>
                  </a:lnTo>
                  <a:lnTo>
                    <a:pt x="489" y="77"/>
                  </a:lnTo>
                  <a:lnTo>
                    <a:pt x="494" y="77"/>
                  </a:lnTo>
                  <a:lnTo>
                    <a:pt x="494" y="77"/>
                  </a:lnTo>
                  <a:lnTo>
                    <a:pt x="494" y="77"/>
                  </a:lnTo>
                  <a:lnTo>
                    <a:pt x="494" y="82"/>
                  </a:lnTo>
                  <a:lnTo>
                    <a:pt x="494" y="82"/>
                  </a:lnTo>
                  <a:lnTo>
                    <a:pt x="494" y="82"/>
                  </a:lnTo>
                  <a:lnTo>
                    <a:pt x="499" y="82"/>
                  </a:lnTo>
                  <a:lnTo>
                    <a:pt x="499" y="82"/>
                  </a:lnTo>
                  <a:lnTo>
                    <a:pt x="503" y="82"/>
                  </a:lnTo>
                  <a:lnTo>
                    <a:pt x="503" y="82"/>
                  </a:lnTo>
                  <a:lnTo>
                    <a:pt x="503" y="82"/>
                  </a:lnTo>
                  <a:lnTo>
                    <a:pt x="508" y="82"/>
                  </a:lnTo>
                  <a:lnTo>
                    <a:pt x="508" y="82"/>
                  </a:lnTo>
                  <a:lnTo>
                    <a:pt x="508" y="77"/>
                  </a:lnTo>
                  <a:lnTo>
                    <a:pt x="508" y="77"/>
                  </a:lnTo>
                  <a:lnTo>
                    <a:pt x="513" y="77"/>
                  </a:lnTo>
                  <a:lnTo>
                    <a:pt x="513" y="77"/>
                  </a:lnTo>
                  <a:lnTo>
                    <a:pt x="513" y="77"/>
                  </a:lnTo>
                  <a:lnTo>
                    <a:pt x="513" y="77"/>
                  </a:lnTo>
                  <a:lnTo>
                    <a:pt x="518" y="77"/>
                  </a:lnTo>
                  <a:lnTo>
                    <a:pt x="518" y="77"/>
                  </a:lnTo>
                  <a:lnTo>
                    <a:pt x="523" y="77"/>
                  </a:lnTo>
                  <a:lnTo>
                    <a:pt x="523" y="77"/>
                  </a:lnTo>
                  <a:lnTo>
                    <a:pt x="523" y="77"/>
                  </a:lnTo>
                  <a:lnTo>
                    <a:pt x="523" y="77"/>
                  </a:lnTo>
                  <a:lnTo>
                    <a:pt x="528" y="82"/>
                  </a:lnTo>
                  <a:lnTo>
                    <a:pt x="528" y="82"/>
                  </a:lnTo>
                  <a:lnTo>
                    <a:pt x="528" y="77"/>
                  </a:lnTo>
                  <a:lnTo>
                    <a:pt x="532" y="82"/>
                  </a:lnTo>
                  <a:lnTo>
                    <a:pt x="532" y="82"/>
                  </a:lnTo>
                  <a:lnTo>
                    <a:pt x="532" y="82"/>
                  </a:lnTo>
                  <a:lnTo>
                    <a:pt x="532" y="82"/>
                  </a:lnTo>
                  <a:lnTo>
                    <a:pt x="532" y="87"/>
                  </a:lnTo>
                  <a:lnTo>
                    <a:pt x="532" y="87"/>
                  </a:lnTo>
                  <a:lnTo>
                    <a:pt x="532" y="92"/>
                  </a:lnTo>
                  <a:lnTo>
                    <a:pt x="532" y="92"/>
                  </a:lnTo>
                  <a:lnTo>
                    <a:pt x="532" y="96"/>
                  </a:lnTo>
                  <a:lnTo>
                    <a:pt x="532" y="96"/>
                  </a:lnTo>
                  <a:lnTo>
                    <a:pt x="532" y="96"/>
                  </a:lnTo>
                  <a:lnTo>
                    <a:pt x="532" y="96"/>
                  </a:lnTo>
                  <a:lnTo>
                    <a:pt x="537" y="96"/>
                  </a:lnTo>
                  <a:lnTo>
                    <a:pt x="537" y="96"/>
                  </a:lnTo>
                  <a:lnTo>
                    <a:pt x="537" y="96"/>
                  </a:lnTo>
                  <a:lnTo>
                    <a:pt x="537" y="101"/>
                  </a:lnTo>
                  <a:lnTo>
                    <a:pt x="537" y="101"/>
                  </a:lnTo>
                  <a:lnTo>
                    <a:pt x="537" y="101"/>
                  </a:lnTo>
                  <a:lnTo>
                    <a:pt x="537" y="106"/>
                  </a:lnTo>
                  <a:lnTo>
                    <a:pt x="537" y="106"/>
                  </a:lnTo>
                  <a:lnTo>
                    <a:pt x="537" y="106"/>
                  </a:lnTo>
                  <a:lnTo>
                    <a:pt x="532" y="111"/>
                  </a:lnTo>
                  <a:lnTo>
                    <a:pt x="532" y="111"/>
                  </a:lnTo>
                  <a:lnTo>
                    <a:pt x="532" y="111"/>
                  </a:lnTo>
                  <a:lnTo>
                    <a:pt x="528" y="111"/>
                  </a:lnTo>
                  <a:lnTo>
                    <a:pt x="528" y="111"/>
                  </a:lnTo>
                  <a:lnTo>
                    <a:pt x="523" y="111"/>
                  </a:lnTo>
                  <a:lnTo>
                    <a:pt x="523" y="116"/>
                  </a:lnTo>
                  <a:lnTo>
                    <a:pt x="523" y="116"/>
                  </a:lnTo>
                  <a:lnTo>
                    <a:pt x="523" y="116"/>
                  </a:lnTo>
                  <a:lnTo>
                    <a:pt x="518" y="116"/>
                  </a:lnTo>
                  <a:lnTo>
                    <a:pt x="518" y="116"/>
                  </a:lnTo>
                  <a:lnTo>
                    <a:pt x="518" y="116"/>
                  </a:lnTo>
                  <a:lnTo>
                    <a:pt x="518" y="116"/>
                  </a:lnTo>
                  <a:lnTo>
                    <a:pt x="518" y="121"/>
                  </a:lnTo>
                  <a:lnTo>
                    <a:pt x="518" y="121"/>
                  </a:lnTo>
                  <a:lnTo>
                    <a:pt x="518" y="125"/>
                  </a:lnTo>
                  <a:lnTo>
                    <a:pt x="518" y="125"/>
                  </a:lnTo>
                  <a:lnTo>
                    <a:pt x="518" y="130"/>
                  </a:lnTo>
                  <a:lnTo>
                    <a:pt x="518" y="130"/>
                  </a:lnTo>
                  <a:lnTo>
                    <a:pt x="518" y="130"/>
                  </a:lnTo>
                  <a:lnTo>
                    <a:pt x="518" y="130"/>
                  </a:lnTo>
                  <a:lnTo>
                    <a:pt x="518" y="135"/>
                  </a:lnTo>
                  <a:lnTo>
                    <a:pt x="518" y="135"/>
                  </a:lnTo>
                  <a:lnTo>
                    <a:pt x="518" y="135"/>
                  </a:lnTo>
                  <a:lnTo>
                    <a:pt x="518" y="140"/>
                  </a:lnTo>
                  <a:lnTo>
                    <a:pt x="523" y="140"/>
                  </a:lnTo>
                  <a:lnTo>
                    <a:pt x="523" y="140"/>
                  </a:lnTo>
                  <a:lnTo>
                    <a:pt x="523" y="145"/>
                  </a:lnTo>
                  <a:lnTo>
                    <a:pt x="528" y="145"/>
                  </a:lnTo>
                  <a:lnTo>
                    <a:pt x="528" y="145"/>
                  </a:lnTo>
                  <a:lnTo>
                    <a:pt x="528" y="150"/>
                  </a:lnTo>
                  <a:lnTo>
                    <a:pt x="528" y="150"/>
                  </a:lnTo>
                  <a:lnTo>
                    <a:pt x="528" y="150"/>
                  </a:lnTo>
                  <a:lnTo>
                    <a:pt x="532" y="150"/>
                  </a:lnTo>
                  <a:lnTo>
                    <a:pt x="532" y="150"/>
                  </a:lnTo>
                  <a:lnTo>
                    <a:pt x="532" y="150"/>
                  </a:lnTo>
                  <a:lnTo>
                    <a:pt x="532" y="145"/>
                  </a:lnTo>
                  <a:lnTo>
                    <a:pt x="532" y="145"/>
                  </a:lnTo>
                  <a:lnTo>
                    <a:pt x="532" y="145"/>
                  </a:lnTo>
                  <a:lnTo>
                    <a:pt x="532" y="145"/>
                  </a:lnTo>
                  <a:lnTo>
                    <a:pt x="532" y="145"/>
                  </a:lnTo>
                  <a:lnTo>
                    <a:pt x="532" y="145"/>
                  </a:lnTo>
                  <a:lnTo>
                    <a:pt x="537" y="150"/>
                  </a:lnTo>
                  <a:lnTo>
                    <a:pt x="532" y="150"/>
                  </a:lnTo>
                  <a:lnTo>
                    <a:pt x="532" y="150"/>
                  </a:lnTo>
                  <a:lnTo>
                    <a:pt x="532" y="154"/>
                  </a:lnTo>
                  <a:lnTo>
                    <a:pt x="532" y="154"/>
                  </a:lnTo>
                  <a:lnTo>
                    <a:pt x="532" y="154"/>
                  </a:lnTo>
                  <a:lnTo>
                    <a:pt x="532" y="154"/>
                  </a:lnTo>
                  <a:lnTo>
                    <a:pt x="532" y="159"/>
                  </a:lnTo>
                  <a:lnTo>
                    <a:pt x="532" y="159"/>
                  </a:lnTo>
                  <a:lnTo>
                    <a:pt x="532" y="159"/>
                  </a:lnTo>
                  <a:lnTo>
                    <a:pt x="532" y="164"/>
                  </a:lnTo>
                  <a:lnTo>
                    <a:pt x="532" y="164"/>
                  </a:lnTo>
                  <a:lnTo>
                    <a:pt x="532" y="169"/>
                  </a:lnTo>
                  <a:lnTo>
                    <a:pt x="532" y="169"/>
                  </a:lnTo>
                  <a:lnTo>
                    <a:pt x="528" y="169"/>
                  </a:lnTo>
                  <a:lnTo>
                    <a:pt x="528" y="169"/>
                  </a:lnTo>
                  <a:lnTo>
                    <a:pt x="528" y="169"/>
                  </a:lnTo>
                  <a:lnTo>
                    <a:pt x="523" y="174"/>
                  </a:lnTo>
                  <a:lnTo>
                    <a:pt x="523" y="174"/>
                  </a:lnTo>
                  <a:lnTo>
                    <a:pt x="523" y="174"/>
                  </a:lnTo>
                  <a:lnTo>
                    <a:pt x="523" y="174"/>
                  </a:lnTo>
                  <a:lnTo>
                    <a:pt x="523" y="174"/>
                  </a:lnTo>
                  <a:lnTo>
                    <a:pt x="523" y="179"/>
                  </a:lnTo>
                  <a:lnTo>
                    <a:pt x="523" y="179"/>
                  </a:lnTo>
                  <a:lnTo>
                    <a:pt x="523" y="179"/>
                  </a:lnTo>
                  <a:lnTo>
                    <a:pt x="523" y="179"/>
                  </a:lnTo>
                  <a:lnTo>
                    <a:pt x="528" y="183"/>
                  </a:lnTo>
                  <a:lnTo>
                    <a:pt x="528" y="183"/>
                  </a:lnTo>
                  <a:lnTo>
                    <a:pt x="532" y="183"/>
                  </a:lnTo>
                  <a:lnTo>
                    <a:pt x="532" y="183"/>
                  </a:lnTo>
                  <a:lnTo>
                    <a:pt x="532" y="183"/>
                  </a:lnTo>
                  <a:lnTo>
                    <a:pt x="532" y="183"/>
                  </a:lnTo>
                  <a:lnTo>
                    <a:pt x="532" y="188"/>
                  </a:lnTo>
                  <a:lnTo>
                    <a:pt x="532" y="188"/>
                  </a:lnTo>
                  <a:lnTo>
                    <a:pt x="528" y="193"/>
                  </a:lnTo>
                  <a:lnTo>
                    <a:pt x="528" y="193"/>
                  </a:lnTo>
                  <a:lnTo>
                    <a:pt x="528" y="193"/>
                  </a:lnTo>
                  <a:lnTo>
                    <a:pt x="523" y="193"/>
                  </a:lnTo>
                  <a:lnTo>
                    <a:pt x="523" y="193"/>
                  </a:lnTo>
                  <a:lnTo>
                    <a:pt x="523" y="193"/>
                  </a:lnTo>
                  <a:lnTo>
                    <a:pt x="518" y="193"/>
                  </a:lnTo>
                  <a:lnTo>
                    <a:pt x="518" y="193"/>
                  </a:lnTo>
                  <a:lnTo>
                    <a:pt x="518" y="193"/>
                  </a:lnTo>
                  <a:lnTo>
                    <a:pt x="518" y="193"/>
                  </a:lnTo>
                  <a:lnTo>
                    <a:pt x="513" y="193"/>
                  </a:lnTo>
                  <a:lnTo>
                    <a:pt x="513" y="193"/>
                  </a:lnTo>
                  <a:lnTo>
                    <a:pt x="513" y="198"/>
                  </a:lnTo>
                  <a:lnTo>
                    <a:pt x="508" y="198"/>
                  </a:lnTo>
                  <a:lnTo>
                    <a:pt x="508" y="203"/>
                  </a:lnTo>
                  <a:lnTo>
                    <a:pt x="503" y="203"/>
                  </a:lnTo>
                  <a:lnTo>
                    <a:pt x="499" y="203"/>
                  </a:lnTo>
                  <a:lnTo>
                    <a:pt x="499" y="203"/>
                  </a:lnTo>
                  <a:lnTo>
                    <a:pt x="494" y="203"/>
                  </a:lnTo>
                  <a:lnTo>
                    <a:pt x="494" y="203"/>
                  </a:lnTo>
                  <a:lnTo>
                    <a:pt x="494" y="203"/>
                  </a:lnTo>
                  <a:lnTo>
                    <a:pt x="489" y="203"/>
                  </a:lnTo>
                  <a:lnTo>
                    <a:pt x="489" y="203"/>
                  </a:lnTo>
                  <a:lnTo>
                    <a:pt x="489" y="208"/>
                  </a:lnTo>
                  <a:lnTo>
                    <a:pt x="489" y="208"/>
                  </a:lnTo>
                  <a:lnTo>
                    <a:pt x="489" y="208"/>
                  </a:lnTo>
                  <a:lnTo>
                    <a:pt x="489" y="208"/>
                  </a:lnTo>
                  <a:lnTo>
                    <a:pt x="489" y="213"/>
                  </a:lnTo>
                  <a:lnTo>
                    <a:pt x="489" y="213"/>
                  </a:lnTo>
                  <a:lnTo>
                    <a:pt x="489" y="217"/>
                  </a:lnTo>
                  <a:lnTo>
                    <a:pt x="489" y="217"/>
                  </a:lnTo>
                  <a:lnTo>
                    <a:pt x="484" y="217"/>
                  </a:lnTo>
                  <a:lnTo>
                    <a:pt x="484" y="217"/>
                  </a:lnTo>
                  <a:lnTo>
                    <a:pt x="484" y="217"/>
                  </a:lnTo>
                  <a:lnTo>
                    <a:pt x="484" y="213"/>
                  </a:lnTo>
                  <a:lnTo>
                    <a:pt x="484" y="213"/>
                  </a:lnTo>
                  <a:lnTo>
                    <a:pt x="479" y="213"/>
                  </a:lnTo>
                  <a:lnTo>
                    <a:pt x="479" y="213"/>
                  </a:lnTo>
                  <a:lnTo>
                    <a:pt x="479" y="213"/>
                  </a:lnTo>
                  <a:lnTo>
                    <a:pt x="479" y="213"/>
                  </a:lnTo>
                  <a:lnTo>
                    <a:pt x="479" y="213"/>
                  </a:lnTo>
                  <a:lnTo>
                    <a:pt x="479" y="213"/>
                  </a:lnTo>
                  <a:lnTo>
                    <a:pt x="479" y="213"/>
                  </a:lnTo>
                  <a:lnTo>
                    <a:pt x="484" y="208"/>
                  </a:lnTo>
                  <a:lnTo>
                    <a:pt x="484" y="208"/>
                  </a:lnTo>
                  <a:lnTo>
                    <a:pt x="484" y="208"/>
                  </a:lnTo>
                  <a:lnTo>
                    <a:pt x="484" y="208"/>
                  </a:lnTo>
                  <a:lnTo>
                    <a:pt x="479" y="208"/>
                  </a:lnTo>
                  <a:lnTo>
                    <a:pt x="479" y="203"/>
                  </a:lnTo>
                  <a:lnTo>
                    <a:pt x="479" y="203"/>
                  </a:lnTo>
                  <a:lnTo>
                    <a:pt x="474" y="203"/>
                  </a:lnTo>
                  <a:lnTo>
                    <a:pt x="474" y="203"/>
                  </a:lnTo>
                  <a:lnTo>
                    <a:pt x="474" y="203"/>
                  </a:lnTo>
                  <a:lnTo>
                    <a:pt x="474" y="208"/>
                  </a:lnTo>
                  <a:lnTo>
                    <a:pt x="474" y="208"/>
                  </a:lnTo>
                  <a:lnTo>
                    <a:pt x="470" y="208"/>
                  </a:lnTo>
                  <a:lnTo>
                    <a:pt x="470" y="208"/>
                  </a:lnTo>
                  <a:lnTo>
                    <a:pt x="470" y="208"/>
                  </a:lnTo>
                  <a:lnTo>
                    <a:pt x="470" y="208"/>
                  </a:lnTo>
                  <a:lnTo>
                    <a:pt x="470" y="208"/>
                  </a:lnTo>
                  <a:lnTo>
                    <a:pt x="465" y="208"/>
                  </a:lnTo>
                  <a:lnTo>
                    <a:pt x="465" y="208"/>
                  </a:lnTo>
                  <a:lnTo>
                    <a:pt x="465" y="208"/>
                  </a:lnTo>
                  <a:lnTo>
                    <a:pt x="465" y="208"/>
                  </a:lnTo>
                  <a:lnTo>
                    <a:pt x="460" y="208"/>
                  </a:lnTo>
                  <a:lnTo>
                    <a:pt x="460" y="208"/>
                  </a:lnTo>
                  <a:lnTo>
                    <a:pt x="460" y="208"/>
                  </a:lnTo>
                  <a:lnTo>
                    <a:pt x="460" y="208"/>
                  </a:lnTo>
                  <a:lnTo>
                    <a:pt x="455" y="208"/>
                  </a:lnTo>
                  <a:lnTo>
                    <a:pt x="455" y="203"/>
                  </a:lnTo>
                  <a:lnTo>
                    <a:pt x="455" y="203"/>
                  </a:lnTo>
                  <a:lnTo>
                    <a:pt x="455" y="203"/>
                  </a:lnTo>
                  <a:lnTo>
                    <a:pt x="450" y="203"/>
                  </a:lnTo>
                  <a:lnTo>
                    <a:pt x="450" y="203"/>
                  </a:lnTo>
                  <a:lnTo>
                    <a:pt x="450" y="203"/>
                  </a:lnTo>
                  <a:lnTo>
                    <a:pt x="450" y="203"/>
                  </a:lnTo>
                  <a:lnTo>
                    <a:pt x="450" y="208"/>
                  </a:lnTo>
                  <a:lnTo>
                    <a:pt x="450" y="208"/>
                  </a:lnTo>
                  <a:lnTo>
                    <a:pt x="450" y="208"/>
                  </a:lnTo>
                  <a:lnTo>
                    <a:pt x="455" y="208"/>
                  </a:lnTo>
                  <a:lnTo>
                    <a:pt x="455" y="208"/>
                  </a:lnTo>
                  <a:lnTo>
                    <a:pt x="455" y="208"/>
                  </a:lnTo>
                  <a:lnTo>
                    <a:pt x="455" y="208"/>
                  </a:lnTo>
                  <a:lnTo>
                    <a:pt x="455" y="213"/>
                  </a:lnTo>
                  <a:lnTo>
                    <a:pt x="455" y="213"/>
                  </a:lnTo>
                  <a:lnTo>
                    <a:pt x="455" y="213"/>
                  </a:lnTo>
                  <a:lnTo>
                    <a:pt x="455" y="213"/>
                  </a:lnTo>
                  <a:lnTo>
                    <a:pt x="450" y="213"/>
                  </a:lnTo>
                  <a:lnTo>
                    <a:pt x="450" y="213"/>
                  </a:lnTo>
                  <a:lnTo>
                    <a:pt x="450" y="213"/>
                  </a:lnTo>
                  <a:lnTo>
                    <a:pt x="450" y="208"/>
                  </a:lnTo>
                  <a:lnTo>
                    <a:pt x="450" y="208"/>
                  </a:lnTo>
                  <a:lnTo>
                    <a:pt x="450" y="208"/>
                  </a:lnTo>
                  <a:lnTo>
                    <a:pt x="450" y="208"/>
                  </a:lnTo>
                  <a:lnTo>
                    <a:pt x="450" y="208"/>
                  </a:lnTo>
                  <a:lnTo>
                    <a:pt x="445" y="208"/>
                  </a:lnTo>
                  <a:lnTo>
                    <a:pt x="445" y="208"/>
                  </a:lnTo>
                  <a:lnTo>
                    <a:pt x="445" y="208"/>
                  </a:lnTo>
                  <a:lnTo>
                    <a:pt x="445" y="208"/>
                  </a:lnTo>
                  <a:lnTo>
                    <a:pt x="445" y="208"/>
                  </a:lnTo>
                  <a:lnTo>
                    <a:pt x="440" y="208"/>
                  </a:lnTo>
                  <a:lnTo>
                    <a:pt x="440" y="208"/>
                  </a:lnTo>
                  <a:lnTo>
                    <a:pt x="440" y="208"/>
                  </a:lnTo>
                  <a:lnTo>
                    <a:pt x="440" y="208"/>
                  </a:lnTo>
                  <a:lnTo>
                    <a:pt x="440" y="208"/>
                  </a:lnTo>
                  <a:lnTo>
                    <a:pt x="440" y="208"/>
                  </a:lnTo>
                  <a:lnTo>
                    <a:pt x="440" y="213"/>
                  </a:lnTo>
                  <a:lnTo>
                    <a:pt x="445" y="213"/>
                  </a:lnTo>
                  <a:lnTo>
                    <a:pt x="445" y="213"/>
                  </a:lnTo>
                  <a:lnTo>
                    <a:pt x="445" y="213"/>
                  </a:lnTo>
                  <a:lnTo>
                    <a:pt x="445" y="213"/>
                  </a:lnTo>
                  <a:lnTo>
                    <a:pt x="445" y="213"/>
                  </a:lnTo>
                  <a:lnTo>
                    <a:pt x="445" y="217"/>
                  </a:lnTo>
                  <a:lnTo>
                    <a:pt x="445" y="217"/>
                  </a:lnTo>
                  <a:lnTo>
                    <a:pt x="440" y="217"/>
                  </a:lnTo>
                  <a:lnTo>
                    <a:pt x="440" y="213"/>
                  </a:lnTo>
                  <a:lnTo>
                    <a:pt x="440" y="213"/>
                  </a:lnTo>
                  <a:lnTo>
                    <a:pt x="440" y="213"/>
                  </a:lnTo>
                  <a:lnTo>
                    <a:pt x="440" y="213"/>
                  </a:lnTo>
                  <a:lnTo>
                    <a:pt x="440" y="213"/>
                  </a:lnTo>
                  <a:lnTo>
                    <a:pt x="440" y="213"/>
                  </a:lnTo>
                  <a:lnTo>
                    <a:pt x="440" y="213"/>
                  </a:lnTo>
                  <a:lnTo>
                    <a:pt x="436" y="213"/>
                  </a:lnTo>
                  <a:lnTo>
                    <a:pt x="436" y="213"/>
                  </a:lnTo>
                  <a:lnTo>
                    <a:pt x="436" y="213"/>
                  </a:lnTo>
                  <a:lnTo>
                    <a:pt x="431" y="213"/>
                  </a:lnTo>
                  <a:lnTo>
                    <a:pt x="431" y="213"/>
                  </a:lnTo>
                  <a:lnTo>
                    <a:pt x="431" y="213"/>
                  </a:lnTo>
                  <a:lnTo>
                    <a:pt x="426" y="213"/>
                  </a:lnTo>
                  <a:lnTo>
                    <a:pt x="426" y="213"/>
                  </a:lnTo>
                  <a:lnTo>
                    <a:pt x="426" y="213"/>
                  </a:lnTo>
                  <a:lnTo>
                    <a:pt x="426" y="213"/>
                  </a:lnTo>
                  <a:lnTo>
                    <a:pt x="426" y="213"/>
                  </a:lnTo>
                  <a:lnTo>
                    <a:pt x="426" y="217"/>
                  </a:lnTo>
                  <a:lnTo>
                    <a:pt x="426" y="217"/>
                  </a:lnTo>
                  <a:lnTo>
                    <a:pt x="426" y="217"/>
                  </a:lnTo>
                  <a:lnTo>
                    <a:pt x="426" y="217"/>
                  </a:lnTo>
                  <a:lnTo>
                    <a:pt x="426" y="217"/>
                  </a:lnTo>
                  <a:lnTo>
                    <a:pt x="426" y="217"/>
                  </a:lnTo>
                  <a:lnTo>
                    <a:pt x="426" y="217"/>
                  </a:lnTo>
                  <a:lnTo>
                    <a:pt x="426" y="222"/>
                  </a:lnTo>
                  <a:lnTo>
                    <a:pt x="426" y="222"/>
                  </a:lnTo>
                  <a:lnTo>
                    <a:pt x="426" y="222"/>
                  </a:lnTo>
                  <a:lnTo>
                    <a:pt x="426" y="222"/>
                  </a:lnTo>
                  <a:lnTo>
                    <a:pt x="426" y="222"/>
                  </a:lnTo>
                  <a:lnTo>
                    <a:pt x="431" y="222"/>
                  </a:lnTo>
                  <a:lnTo>
                    <a:pt x="431" y="222"/>
                  </a:lnTo>
                  <a:lnTo>
                    <a:pt x="431" y="222"/>
                  </a:lnTo>
                  <a:lnTo>
                    <a:pt x="431" y="222"/>
                  </a:lnTo>
                  <a:lnTo>
                    <a:pt x="436" y="222"/>
                  </a:lnTo>
                  <a:lnTo>
                    <a:pt x="436" y="222"/>
                  </a:lnTo>
                  <a:lnTo>
                    <a:pt x="436" y="222"/>
                  </a:lnTo>
                  <a:lnTo>
                    <a:pt x="436" y="222"/>
                  </a:lnTo>
                  <a:lnTo>
                    <a:pt x="436" y="222"/>
                  </a:lnTo>
                  <a:lnTo>
                    <a:pt x="436" y="222"/>
                  </a:lnTo>
                  <a:lnTo>
                    <a:pt x="440" y="222"/>
                  </a:lnTo>
                  <a:lnTo>
                    <a:pt x="436" y="222"/>
                  </a:lnTo>
                  <a:lnTo>
                    <a:pt x="436" y="227"/>
                  </a:lnTo>
                  <a:lnTo>
                    <a:pt x="436" y="227"/>
                  </a:lnTo>
                  <a:lnTo>
                    <a:pt x="436" y="227"/>
                  </a:lnTo>
                  <a:lnTo>
                    <a:pt x="436" y="227"/>
                  </a:lnTo>
                  <a:lnTo>
                    <a:pt x="436" y="227"/>
                  </a:lnTo>
                  <a:lnTo>
                    <a:pt x="431" y="227"/>
                  </a:lnTo>
                  <a:lnTo>
                    <a:pt x="431" y="227"/>
                  </a:lnTo>
                  <a:lnTo>
                    <a:pt x="426" y="227"/>
                  </a:lnTo>
                  <a:lnTo>
                    <a:pt x="426" y="227"/>
                  </a:lnTo>
                  <a:lnTo>
                    <a:pt x="426" y="232"/>
                  </a:lnTo>
                  <a:lnTo>
                    <a:pt x="426" y="232"/>
                  </a:lnTo>
                  <a:lnTo>
                    <a:pt x="421" y="232"/>
                  </a:lnTo>
                  <a:lnTo>
                    <a:pt x="421" y="232"/>
                  </a:lnTo>
                  <a:lnTo>
                    <a:pt x="421" y="232"/>
                  </a:lnTo>
                  <a:lnTo>
                    <a:pt x="421" y="232"/>
                  </a:lnTo>
                  <a:lnTo>
                    <a:pt x="421" y="232"/>
                  </a:lnTo>
                  <a:lnTo>
                    <a:pt x="416" y="232"/>
                  </a:lnTo>
                  <a:lnTo>
                    <a:pt x="416" y="237"/>
                  </a:lnTo>
                  <a:lnTo>
                    <a:pt x="416" y="237"/>
                  </a:lnTo>
                  <a:lnTo>
                    <a:pt x="416" y="237"/>
                  </a:lnTo>
                  <a:lnTo>
                    <a:pt x="416" y="237"/>
                  </a:lnTo>
                  <a:lnTo>
                    <a:pt x="416" y="237"/>
                  </a:lnTo>
                  <a:lnTo>
                    <a:pt x="411" y="237"/>
                  </a:lnTo>
                  <a:lnTo>
                    <a:pt x="411" y="242"/>
                  </a:lnTo>
                  <a:lnTo>
                    <a:pt x="411" y="242"/>
                  </a:lnTo>
                  <a:lnTo>
                    <a:pt x="416" y="242"/>
                  </a:lnTo>
                  <a:lnTo>
                    <a:pt x="416" y="242"/>
                  </a:lnTo>
                  <a:lnTo>
                    <a:pt x="416" y="242"/>
                  </a:lnTo>
                  <a:lnTo>
                    <a:pt x="411" y="242"/>
                  </a:lnTo>
                  <a:lnTo>
                    <a:pt x="411" y="242"/>
                  </a:lnTo>
                  <a:lnTo>
                    <a:pt x="411" y="242"/>
                  </a:lnTo>
                  <a:lnTo>
                    <a:pt x="411" y="242"/>
                  </a:lnTo>
                  <a:lnTo>
                    <a:pt x="407" y="242"/>
                  </a:lnTo>
                  <a:lnTo>
                    <a:pt x="407" y="242"/>
                  </a:lnTo>
                  <a:lnTo>
                    <a:pt x="402" y="242"/>
                  </a:lnTo>
                  <a:lnTo>
                    <a:pt x="402" y="242"/>
                  </a:lnTo>
                  <a:lnTo>
                    <a:pt x="402" y="242"/>
                  </a:lnTo>
                  <a:lnTo>
                    <a:pt x="402" y="242"/>
                  </a:lnTo>
                  <a:lnTo>
                    <a:pt x="397" y="246"/>
                  </a:lnTo>
                  <a:lnTo>
                    <a:pt x="397" y="246"/>
                  </a:lnTo>
                  <a:lnTo>
                    <a:pt x="402" y="246"/>
                  </a:lnTo>
                  <a:lnTo>
                    <a:pt x="402" y="246"/>
                  </a:lnTo>
                  <a:lnTo>
                    <a:pt x="402" y="246"/>
                  </a:lnTo>
                  <a:lnTo>
                    <a:pt x="407" y="246"/>
                  </a:lnTo>
                  <a:lnTo>
                    <a:pt x="407" y="246"/>
                  </a:lnTo>
                  <a:lnTo>
                    <a:pt x="407" y="246"/>
                  </a:lnTo>
                  <a:lnTo>
                    <a:pt x="407" y="246"/>
                  </a:lnTo>
                  <a:lnTo>
                    <a:pt x="407" y="246"/>
                  </a:lnTo>
                  <a:lnTo>
                    <a:pt x="407" y="246"/>
                  </a:lnTo>
                  <a:lnTo>
                    <a:pt x="402" y="246"/>
                  </a:lnTo>
                  <a:lnTo>
                    <a:pt x="402" y="251"/>
                  </a:lnTo>
                  <a:lnTo>
                    <a:pt x="397" y="251"/>
                  </a:lnTo>
                  <a:lnTo>
                    <a:pt x="397" y="251"/>
                  </a:lnTo>
                  <a:lnTo>
                    <a:pt x="397" y="251"/>
                  </a:lnTo>
                  <a:lnTo>
                    <a:pt x="397" y="251"/>
                  </a:lnTo>
                  <a:lnTo>
                    <a:pt x="397" y="251"/>
                  </a:lnTo>
                  <a:lnTo>
                    <a:pt x="397" y="251"/>
                  </a:lnTo>
                  <a:lnTo>
                    <a:pt x="397" y="251"/>
                  </a:lnTo>
                  <a:lnTo>
                    <a:pt x="402" y="251"/>
                  </a:lnTo>
                  <a:lnTo>
                    <a:pt x="402" y="251"/>
                  </a:lnTo>
                  <a:lnTo>
                    <a:pt x="402" y="256"/>
                  </a:lnTo>
                  <a:lnTo>
                    <a:pt x="402" y="256"/>
                  </a:lnTo>
                  <a:lnTo>
                    <a:pt x="402" y="256"/>
                  </a:lnTo>
                  <a:lnTo>
                    <a:pt x="402" y="256"/>
                  </a:lnTo>
                  <a:lnTo>
                    <a:pt x="402" y="256"/>
                  </a:lnTo>
                  <a:lnTo>
                    <a:pt x="402" y="256"/>
                  </a:lnTo>
                  <a:lnTo>
                    <a:pt x="402" y="256"/>
                  </a:lnTo>
                  <a:lnTo>
                    <a:pt x="402" y="256"/>
                  </a:lnTo>
                  <a:lnTo>
                    <a:pt x="402" y="256"/>
                  </a:lnTo>
                  <a:lnTo>
                    <a:pt x="397" y="261"/>
                  </a:lnTo>
                  <a:lnTo>
                    <a:pt x="397" y="256"/>
                  </a:lnTo>
                  <a:lnTo>
                    <a:pt x="397" y="256"/>
                  </a:lnTo>
                  <a:lnTo>
                    <a:pt x="397" y="256"/>
                  </a:lnTo>
                  <a:lnTo>
                    <a:pt x="392" y="256"/>
                  </a:lnTo>
                  <a:lnTo>
                    <a:pt x="392" y="256"/>
                  </a:lnTo>
                  <a:lnTo>
                    <a:pt x="392" y="256"/>
                  </a:lnTo>
                  <a:lnTo>
                    <a:pt x="392" y="256"/>
                  </a:lnTo>
                  <a:lnTo>
                    <a:pt x="392" y="256"/>
                  </a:lnTo>
                  <a:lnTo>
                    <a:pt x="387" y="256"/>
                  </a:lnTo>
                  <a:lnTo>
                    <a:pt x="387" y="256"/>
                  </a:lnTo>
                  <a:lnTo>
                    <a:pt x="387" y="256"/>
                  </a:lnTo>
                  <a:lnTo>
                    <a:pt x="387" y="256"/>
                  </a:lnTo>
                  <a:lnTo>
                    <a:pt x="382" y="256"/>
                  </a:lnTo>
                  <a:lnTo>
                    <a:pt x="382" y="256"/>
                  </a:lnTo>
                  <a:lnTo>
                    <a:pt x="382" y="256"/>
                  </a:lnTo>
                  <a:lnTo>
                    <a:pt x="382" y="261"/>
                  </a:lnTo>
                  <a:lnTo>
                    <a:pt x="382" y="261"/>
                  </a:lnTo>
                  <a:lnTo>
                    <a:pt x="382" y="261"/>
                  </a:lnTo>
                  <a:lnTo>
                    <a:pt x="382" y="261"/>
                  </a:lnTo>
                  <a:lnTo>
                    <a:pt x="382" y="261"/>
                  </a:lnTo>
                  <a:lnTo>
                    <a:pt x="382" y="261"/>
                  </a:lnTo>
                  <a:lnTo>
                    <a:pt x="387" y="261"/>
                  </a:lnTo>
                  <a:lnTo>
                    <a:pt x="387" y="261"/>
                  </a:lnTo>
                  <a:lnTo>
                    <a:pt x="387" y="261"/>
                  </a:lnTo>
                  <a:lnTo>
                    <a:pt x="387" y="266"/>
                  </a:lnTo>
                  <a:lnTo>
                    <a:pt x="387" y="266"/>
                  </a:lnTo>
                  <a:lnTo>
                    <a:pt x="382" y="266"/>
                  </a:lnTo>
                  <a:lnTo>
                    <a:pt x="382" y="266"/>
                  </a:lnTo>
                  <a:lnTo>
                    <a:pt x="382" y="266"/>
                  </a:lnTo>
                  <a:lnTo>
                    <a:pt x="382" y="266"/>
                  </a:lnTo>
                  <a:lnTo>
                    <a:pt x="382" y="266"/>
                  </a:lnTo>
                  <a:lnTo>
                    <a:pt x="382" y="266"/>
                  </a:lnTo>
                  <a:lnTo>
                    <a:pt x="378" y="266"/>
                  </a:lnTo>
                  <a:lnTo>
                    <a:pt x="378" y="266"/>
                  </a:lnTo>
                  <a:lnTo>
                    <a:pt x="378" y="266"/>
                  </a:lnTo>
                  <a:lnTo>
                    <a:pt x="378" y="266"/>
                  </a:lnTo>
                  <a:lnTo>
                    <a:pt x="378" y="266"/>
                  </a:lnTo>
                  <a:lnTo>
                    <a:pt x="378" y="266"/>
                  </a:lnTo>
                  <a:lnTo>
                    <a:pt x="378" y="266"/>
                  </a:lnTo>
                  <a:lnTo>
                    <a:pt x="378" y="266"/>
                  </a:lnTo>
                  <a:lnTo>
                    <a:pt x="378" y="266"/>
                  </a:lnTo>
                  <a:lnTo>
                    <a:pt x="378" y="266"/>
                  </a:lnTo>
                  <a:lnTo>
                    <a:pt x="378" y="266"/>
                  </a:lnTo>
                  <a:lnTo>
                    <a:pt x="378" y="266"/>
                  </a:lnTo>
                  <a:lnTo>
                    <a:pt x="373" y="266"/>
                  </a:lnTo>
                  <a:lnTo>
                    <a:pt x="373" y="266"/>
                  </a:lnTo>
                  <a:lnTo>
                    <a:pt x="373" y="266"/>
                  </a:lnTo>
                  <a:lnTo>
                    <a:pt x="373" y="266"/>
                  </a:lnTo>
                  <a:lnTo>
                    <a:pt x="373" y="266"/>
                  </a:lnTo>
                  <a:lnTo>
                    <a:pt x="373" y="266"/>
                  </a:lnTo>
                  <a:lnTo>
                    <a:pt x="373" y="266"/>
                  </a:lnTo>
                  <a:lnTo>
                    <a:pt x="373" y="271"/>
                  </a:lnTo>
                  <a:lnTo>
                    <a:pt x="373" y="271"/>
                  </a:lnTo>
                  <a:lnTo>
                    <a:pt x="373" y="271"/>
                  </a:lnTo>
                  <a:lnTo>
                    <a:pt x="373" y="271"/>
                  </a:lnTo>
                  <a:lnTo>
                    <a:pt x="373" y="271"/>
                  </a:lnTo>
                  <a:lnTo>
                    <a:pt x="373" y="275"/>
                  </a:lnTo>
                  <a:lnTo>
                    <a:pt x="373" y="275"/>
                  </a:lnTo>
                  <a:lnTo>
                    <a:pt x="373" y="275"/>
                  </a:lnTo>
                  <a:lnTo>
                    <a:pt x="368" y="275"/>
                  </a:lnTo>
                  <a:lnTo>
                    <a:pt x="368" y="275"/>
                  </a:lnTo>
                  <a:lnTo>
                    <a:pt x="368" y="280"/>
                  </a:lnTo>
                  <a:lnTo>
                    <a:pt x="368" y="280"/>
                  </a:lnTo>
                  <a:lnTo>
                    <a:pt x="368" y="280"/>
                  </a:lnTo>
                  <a:lnTo>
                    <a:pt x="368" y="280"/>
                  </a:lnTo>
                  <a:lnTo>
                    <a:pt x="368" y="280"/>
                  </a:lnTo>
                  <a:lnTo>
                    <a:pt x="368" y="280"/>
                  </a:lnTo>
                  <a:lnTo>
                    <a:pt x="368" y="280"/>
                  </a:lnTo>
                  <a:lnTo>
                    <a:pt x="368" y="285"/>
                  </a:lnTo>
                  <a:lnTo>
                    <a:pt x="368" y="285"/>
                  </a:lnTo>
                  <a:lnTo>
                    <a:pt x="368" y="285"/>
                  </a:lnTo>
                  <a:lnTo>
                    <a:pt x="363" y="285"/>
                  </a:lnTo>
                  <a:lnTo>
                    <a:pt x="363" y="285"/>
                  </a:lnTo>
                  <a:lnTo>
                    <a:pt x="363" y="285"/>
                  </a:lnTo>
                  <a:lnTo>
                    <a:pt x="363" y="285"/>
                  </a:lnTo>
                  <a:lnTo>
                    <a:pt x="363" y="285"/>
                  </a:lnTo>
                  <a:lnTo>
                    <a:pt x="363" y="285"/>
                  </a:lnTo>
                  <a:lnTo>
                    <a:pt x="363" y="285"/>
                  </a:lnTo>
                  <a:lnTo>
                    <a:pt x="363" y="285"/>
                  </a:lnTo>
                  <a:lnTo>
                    <a:pt x="363" y="285"/>
                  </a:lnTo>
                  <a:lnTo>
                    <a:pt x="363" y="290"/>
                  </a:lnTo>
                  <a:lnTo>
                    <a:pt x="363" y="290"/>
                  </a:lnTo>
                  <a:lnTo>
                    <a:pt x="363" y="290"/>
                  </a:lnTo>
                  <a:lnTo>
                    <a:pt x="363" y="285"/>
                  </a:lnTo>
                  <a:lnTo>
                    <a:pt x="358" y="285"/>
                  </a:lnTo>
                  <a:lnTo>
                    <a:pt x="358" y="285"/>
                  </a:lnTo>
                  <a:lnTo>
                    <a:pt x="358" y="285"/>
                  </a:lnTo>
                  <a:lnTo>
                    <a:pt x="358" y="285"/>
                  </a:lnTo>
                  <a:lnTo>
                    <a:pt x="353" y="285"/>
                  </a:lnTo>
                  <a:lnTo>
                    <a:pt x="353" y="285"/>
                  </a:lnTo>
                  <a:lnTo>
                    <a:pt x="353" y="285"/>
                  </a:lnTo>
                  <a:lnTo>
                    <a:pt x="353" y="285"/>
                  </a:lnTo>
                  <a:lnTo>
                    <a:pt x="353" y="280"/>
                  </a:lnTo>
                  <a:lnTo>
                    <a:pt x="353" y="280"/>
                  </a:lnTo>
                  <a:lnTo>
                    <a:pt x="353" y="280"/>
                  </a:lnTo>
                  <a:lnTo>
                    <a:pt x="353" y="280"/>
                  </a:lnTo>
                  <a:lnTo>
                    <a:pt x="353" y="280"/>
                  </a:lnTo>
                  <a:lnTo>
                    <a:pt x="353" y="280"/>
                  </a:lnTo>
                  <a:lnTo>
                    <a:pt x="353" y="280"/>
                  </a:lnTo>
                  <a:lnTo>
                    <a:pt x="349" y="280"/>
                  </a:lnTo>
                  <a:lnTo>
                    <a:pt x="349" y="280"/>
                  </a:lnTo>
                  <a:lnTo>
                    <a:pt x="349" y="280"/>
                  </a:lnTo>
                  <a:lnTo>
                    <a:pt x="349" y="280"/>
                  </a:lnTo>
                  <a:lnTo>
                    <a:pt x="349" y="280"/>
                  </a:lnTo>
                  <a:lnTo>
                    <a:pt x="349" y="280"/>
                  </a:lnTo>
                  <a:lnTo>
                    <a:pt x="349" y="280"/>
                  </a:lnTo>
                  <a:lnTo>
                    <a:pt x="353" y="285"/>
                  </a:lnTo>
                  <a:lnTo>
                    <a:pt x="353" y="285"/>
                  </a:lnTo>
                  <a:lnTo>
                    <a:pt x="353" y="285"/>
                  </a:lnTo>
                  <a:lnTo>
                    <a:pt x="353" y="285"/>
                  </a:lnTo>
                  <a:lnTo>
                    <a:pt x="349" y="285"/>
                  </a:lnTo>
                  <a:lnTo>
                    <a:pt x="349" y="285"/>
                  </a:lnTo>
                  <a:lnTo>
                    <a:pt x="349" y="285"/>
                  </a:lnTo>
                  <a:lnTo>
                    <a:pt x="349" y="285"/>
                  </a:lnTo>
                  <a:lnTo>
                    <a:pt x="349" y="285"/>
                  </a:lnTo>
                  <a:lnTo>
                    <a:pt x="344" y="285"/>
                  </a:lnTo>
                  <a:lnTo>
                    <a:pt x="344" y="285"/>
                  </a:lnTo>
                  <a:lnTo>
                    <a:pt x="344" y="285"/>
                  </a:lnTo>
                  <a:lnTo>
                    <a:pt x="344" y="285"/>
                  </a:lnTo>
                  <a:lnTo>
                    <a:pt x="344" y="285"/>
                  </a:lnTo>
                  <a:lnTo>
                    <a:pt x="344" y="285"/>
                  </a:lnTo>
                  <a:lnTo>
                    <a:pt x="344" y="285"/>
                  </a:lnTo>
                  <a:lnTo>
                    <a:pt x="344" y="285"/>
                  </a:lnTo>
                  <a:lnTo>
                    <a:pt x="344" y="280"/>
                  </a:lnTo>
                  <a:lnTo>
                    <a:pt x="344" y="280"/>
                  </a:lnTo>
                  <a:lnTo>
                    <a:pt x="344" y="280"/>
                  </a:lnTo>
                  <a:lnTo>
                    <a:pt x="339" y="280"/>
                  </a:lnTo>
                  <a:lnTo>
                    <a:pt x="339" y="280"/>
                  </a:lnTo>
                  <a:lnTo>
                    <a:pt x="339" y="285"/>
                  </a:lnTo>
                  <a:lnTo>
                    <a:pt x="339" y="285"/>
                  </a:lnTo>
                  <a:lnTo>
                    <a:pt x="339" y="285"/>
                  </a:lnTo>
                  <a:lnTo>
                    <a:pt x="339" y="285"/>
                  </a:lnTo>
                  <a:lnTo>
                    <a:pt x="339" y="285"/>
                  </a:lnTo>
                  <a:lnTo>
                    <a:pt x="339" y="290"/>
                  </a:lnTo>
                  <a:lnTo>
                    <a:pt x="339" y="290"/>
                  </a:lnTo>
                  <a:lnTo>
                    <a:pt x="339" y="290"/>
                  </a:lnTo>
                  <a:lnTo>
                    <a:pt x="339" y="290"/>
                  </a:lnTo>
                  <a:lnTo>
                    <a:pt x="339" y="290"/>
                  </a:lnTo>
                  <a:lnTo>
                    <a:pt x="334" y="290"/>
                  </a:lnTo>
                  <a:lnTo>
                    <a:pt x="334" y="290"/>
                  </a:lnTo>
                  <a:lnTo>
                    <a:pt x="334" y="290"/>
                  </a:lnTo>
                  <a:lnTo>
                    <a:pt x="334" y="290"/>
                  </a:lnTo>
                  <a:lnTo>
                    <a:pt x="334" y="290"/>
                  </a:lnTo>
                  <a:lnTo>
                    <a:pt x="334" y="290"/>
                  </a:lnTo>
                  <a:lnTo>
                    <a:pt x="334" y="290"/>
                  </a:lnTo>
                  <a:lnTo>
                    <a:pt x="329" y="290"/>
                  </a:lnTo>
                  <a:lnTo>
                    <a:pt x="329" y="285"/>
                  </a:lnTo>
                  <a:lnTo>
                    <a:pt x="329" y="285"/>
                  </a:lnTo>
                  <a:lnTo>
                    <a:pt x="329" y="285"/>
                  </a:lnTo>
                  <a:lnTo>
                    <a:pt x="329" y="285"/>
                  </a:lnTo>
                  <a:lnTo>
                    <a:pt x="329" y="285"/>
                  </a:lnTo>
                  <a:lnTo>
                    <a:pt x="329" y="285"/>
                  </a:lnTo>
                  <a:lnTo>
                    <a:pt x="329" y="280"/>
                  </a:lnTo>
                  <a:lnTo>
                    <a:pt x="329" y="280"/>
                  </a:lnTo>
                  <a:lnTo>
                    <a:pt x="329" y="280"/>
                  </a:lnTo>
                  <a:lnTo>
                    <a:pt x="329" y="280"/>
                  </a:lnTo>
                  <a:lnTo>
                    <a:pt x="329" y="280"/>
                  </a:lnTo>
                  <a:lnTo>
                    <a:pt x="329" y="280"/>
                  </a:lnTo>
                  <a:lnTo>
                    <a:pt x="329" y="280"/>
                  </a:lnTo>
                  <a:lnTo>
                    <a:pt x="324" y="280"/>
                  </a:lnTo>
                  <a:lnTo>
                    <a:pt x="324" y="280"/>
                  </a:lnTo>
                  <a:lnTo>
                    <a:pt x="324" y="275"/>
                  </a:lnTo>
                  <a:lnTo>
                    <a:pt x="324" y="275"/>
                  </a:lnTo>
                  <a:lnTo>
                    <a:pt x="324" y="275"/>
                  </a:lnTo>
                  <a:lnTo>
                    <a:pt x="324" y="275"/>
                  </a:lnTo>
                  <a:lnTo>
                    <a:pt x="319" y="275"/>
                  </a:lnTo>
                  <a:lnTo>
                    <a:pt x="319" y="271"/>
                  </a:lnTo>
                  <a:lnTo>
                    <a:pt x="319" y="271"/>
                  </a:lnTo>
                  <a:lnTo>
                    <a:pt x="319" y="266"/>
                  </a:lnTo>
                  <a:lnTo>
                    <a:pt x="315" y="266"/>
                  </a:lnTo>
                  <a:lnTo>
                    <a:pt x="315" y="266"/>
                  </a:lnTo>
                  <a:lnTo>
                    <a:pt x="315" y="266"/>
                  </a:lnTo>
                  <a:lnTo>
                    <a:pt x="315" y="266"/>
                  </a:lnTo>
                  <a:lnTo>
                    <a:pt x="310" y="266"/>
                  </a:lnTo>
                  <a:lnTo>
                    <a:pt x="310" y="266"/>
                  </a:lnTo>
                  <a:lnTo>
                    <a:pt x="310" y="266"/>
                  </a:lnTo>
                  <a:lnTo>
                    <a:pt x="310" y="266"/>
                  </a:lnTo>
                  <a:lnTo>
                    <a:pt x="310" y="266"/>
                  </a:lnTo>
                  <a:close/>
                </a:path>
              </a:pathLst>
            </a:custGeom>
            <a:solidFill>
              <a:srgbClr val="FF0000"/>
            </a:solidFill>
            <a:ln w="3175">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43" name="Freeform 108">
              <a:extLst>
                <a:ext uri="{FF2B5EF4-FFF2-40B4-BE49-F238E27FC236}">
                  <a16:creationId xmlns:a16="http://schemas.microsoft.com/office/drawing/2014/main" xmlns="" id="{02B51BF1-A330-4627-907E-DF83FC3293B3}"/>
                </a:ext>
              </a:extLst>
            </p:cNvPr>
            <p:cNvSpPr>
              <a:spLocks/>
            </p:cNvSpPr>
            <p:nvPr/>
          </p:nvSpPr>
          <p:spPr bwMode="auto">
            <a:xfrm>
              <a:off x="10742292" y="2734052"/>
              <a:ext cx="445047" cy="308921"/>
            </a:xfrm>
            <a:custGeom>
              <a:avLst/>
              <a:gdLst>
                <a:gd name="T0" fmla="*/ 92 w 465"/>
                <a:gd name="T1" fmla="*/ 135 h 362"/>
                <a:gd name="T2" fmla="*/ 107 w 465"/>
                <a:gd name="T3" fmla="*/ 135 h 362"/>
                <a:gd name="T4" fmla="*/ 116 w 465"/>
                <a:gd name="T5" fmla="*/ 135 h 362"/>
                <a:gd name="T6" fmla="*/ 131 w 465"/>
                <a:gd name="T7" fmla="*/ 130 h 362"/>
                <a:gd name="T8" fmla="*/ 141 w 465"/>
                <a:gd name="T9" fmla="*/ 116 h 362"/>
                <a:gd name="T10" fmla="*/ 155 w 465"/>
                <a:gd name="T11" fmla="*/ 106 h 362"/>
                <a:gd name="T12" fmla="*/ 170 w 465"/>
                <a:gd name="T13" fmla="*/ 96 h 362"/>
                <a:gd name="T14" fmla="*/ 179 w 465"/>
                <a:gd name="T15" fmla="*/ 82 h 362"/>
                <a:gd name="T16" fmla="*/ 189 w 465"/>
                <a:gd name="T17" fmla="*/ 72 h 362"/>
                <a:gd name="T18" fmla="*/ 203 w 465"/>
                <a:gd name="T19" fmla="*/ 63 h 362"/>
                <a:gd name="T20" fmla="*/ 218 w 465"/>
                <a:gd name="T21" fmla="*/ 63 h 362"/>
                <a:gd name="T22" fmla="*/ 233 w 465"/>
                <a:gd name="T23" fmla="*/ 58 h 362"/>
                <a:gd name="T24" fmla="*/ 252 w 465"/>
                <a:gd name="T25" fmla="*/ 63 h 362"/>
                <a:gd name="T26" fmla="*/ 281 w 465"/>
                <a:gd name="T27" fmla="*/ 63 h 362"/>
                <a:gd name="T28" fmla="*/ 295 w 465"/>
                <a:gd name="T29" fmla="*/ 67 h 362"/>
                <a:gd name="T30" fmla="*/ 310 w 465"/>
                <a:gd name="T31" fmla="*/ 63 h 362"/>
                <a:gd name="T32" fmla="*/ 320 w 465"/>
                <a:gd name="T33" fmla="*/ 63 h 362"/>
                <a:gd name="T34" fmla="*/ 329 w 465"/>
                <a:gd name="T35" fmla="*/ 53 h 362"/>
                <a:gd name="T36" fmla="*/ 334 w 465"/>
                <a:gd name="T37" fmla="*/ 38 h 362"/>
                <a:gd name="T38" fmla="*/ 339 w 465"/>
                <a:gd name="T39" fmla="*/ 24 h 362"/>
                <a:gd name="T40" fmla="*/ 349 w 465"/>
                <a:gd name="T41" fmla="*/ 19 h 362"/>
                <a:gd name="T42" fmla="*/ 354 w 465"/>
                <a:gd name="T43" fmla="*/ 9 h 362"/>
                <a:gd name="T44" fmla="*/ 363 w 465"/>
                <a:gd name="T45" fmla="*/ 9 h 362"/>
                <a:gd name="T46" fmla="*/ 368 w 465"/>
                <a:gd name="T47" fmla="*/ 29 h 362"/>
                <a:gd name="T48" fmla="*/ 373 w 465"/>
                <a:gd name="T49" fmla="*/ 48 h 362"/>
                <a:gd name="T50" fmla="*/ 387 w 465"/>
                <a:gd name="T51" fmla="*/ 63 h 362"/>
                <a:gd name="T52" fmla="*/ 416 w 465"/>
                <a:gd name="T53" fmla="*/ 67 h 362"/>
                <a:gd name="T54" fmla="*/ 436 w 465"/>
                <a:gd name="T55" fmla="*/ 82 h 362"/>
                <a:gd name="T56" fmla="*/ 460 w 465"/>
                <a:gd name="T57" fmla="*/ 92 h 362"/>
                <a:gd name="T58" fmla="*/ 455 w 465"/>
                <a:gd name="T59" fmla="*/ 111 h 362"/>
                <a:gd name="T60" fmla="*/ 441 w 465"/>
                <a:gd name="T61" fmla="*/ 125 h 362"/>
                <a:gd name="T62" fmla="*/ 445 w 465"/>
                <a:gd name="T63" fmla="*/ 135 h 362"/>
                <a:gd name="T64" fmla="*/ 465 w 465"/>
                <a:gd name="T65" fmla="*/ 150 h 362"/>
                <a:gd name="T66" fmla="*/ 445 w 465"/>
                <a:gd name="T67" fmla="*/ 193 h 362"/>
                <a:gd name="T68" fmla="*/ 421 w 465"/>
                <a:gd name="T69" fmla="*/ 212 h 362"/>
                <a:gd name="T70" fmla="*/ 397 w 465"/>
                <a:gd name="T71" fmla="*/ 208 h 362"/>
                <a:gd name="T72" fmla="*/ 373 w 465"/>
                <a:gd name="T73" fmla="*/ 227 h 362"/>
                <a:gd name="T74" fmla="*/ 363 w 465"/>
                <a:gd name="T75" fmla="*/ 232 h 362"/>
                <a:gd name="T76" fmla="*/ 358 w 465"/>
                <a:gd name="T77" fmla="*/ 246 h 362"/>
                <a:gd name="T78" fmla="*/ 349 w 465"/>
                <a:gd name="T79" fmla="*/ 251 h 362"/>
                <a:gd name="T80" fmla="*/ 334 w 465"/>
                <a:gd name="T81" fmla="*/ 251 h 362"/>
                <a:gd name="T82" fmla="*/ 315 w 465"/>
                <a:gd name="T83" fmla="*/ 256 h 362"/>
                <a:gd name="T84" fmla="*/ 305 w 465"/>
                <a:gd name="T85" fmla="*/ 280 h 362"/>
                <a:gd name="T86" fmla="*/ 300 w 465"/>
                <a:gd name="T87" fmla="*/ 290 h 362"/>
                <a:gd name="T88" fmla="*/ 266 w 465"/>
                <a:gd name="T89" fmla="*/ 290 h 362"/>
                <a:gd name="T90" fmla="*/ 252 w 465"/>
                <a:gd name="T91" fmla="*/ 280 h 362"/>
                <a:gd name="T92" fmla="*/ 242 w 465"/>
                <a:gd name="T93" fmla="*/ 290 h 362"/>
                <a:gd name="T94" fmla="*/ 228 w 465"/>
                <a:gd name="T95" fmla="*/ 300 h 362"/>
                <a:gd name="T96" fmla="*/ 199 w 465"/>
                <a:gd name="T97" fmla="*/ 314 h 362"/>
                <a:gd name="T98" fmla="*/ 179 w 465"/>
                <a:gd name="T99" fmla="*/ 314 h 362"/>
                <a:gd name="T100" fmla="*/ 145 w 465"/>
                <a:gd name="T101" fmla="*/ 338 h 362"/>
                <a:gd name="T102" fmla="*/ 107 w 465"/>
                <a:gd name="T103" fmla="*/ 333 h 362"/>
                <a:gd name="T104" fmla="*/ 92 w 465"/>
                <a:gd name="T105" fmla="*/ 362 h 362"/>
                <a:gd name="T106" fmla="*/ 49 w 465"/>
                <a:gd name="T107" fmla="*/ 343 h 362"/>
                <a:gd name="T108" fmla="*/ 39 w 465"/>
                <a:gd name="T109" fmla="*/ 300 h 362"/>
                <a:gd name="T110" fmla="*/ 53 w 465"/>
                <a:gd name="T111" fmla="*/ 246 h 362"/>
                <a:gd name="T112" fmla="*/ 68 w 465"/>
                <a:gd name="T113" fmla="*/ 208 h 362"/>
                <a:gd name="T114" fmla="*/ 63 w 465"/>
                <a:gd name="T115" fmla="*/ 193 h 362"/>
                <a:gd name="T116" fmla="*/ 0 w 465"/>
                <a:gd name="T117" fmla="*/ 169 h 362"/>
                <a:gd name="T118" fmla="*/ 0 w 465"/>
                <a:gd name="T119" fmla="*/ 140 h 362"/>
                <a:gd name="T120" fmla="*/ 24 w 465"/>
                <a:gd name="T121" fmla="*/ 135 h 362"/>
                <a:gd name="T122" fmla="*/ 44 w 465"/>
                <a:gd name="T123" fmla="*/ 125 h 362"/>
                <a:gd name="T124" fmla="*/ 68 w 465"/>
                <a:gd name="T125" fmla="*/ 13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5" h="362">
                  <a:moveTo>
                    <a:pt x="73" y="116"/>
                  </a:moveTo>
                  <a:lnTo>
                    <a:pt x="73" y="116"/>
                  </a:lnTo>
                  <a:lnTo>
                    <a:pt x="73" y="116"/>
                  </a:lnTo>
                  <a:lnTo>
                    <a:pt x="73" y="116"/>
                  </a:lnTo>
                  <a:lnTo>
                    <a:pt x="73" y="116"/>
                  </a:lnTo>
                  <a:lnTo>
                    <a:pt x="78" y="116"/>
                  </a:lnTo>
                  <a:lnTo>
                    <a:pt x="78" y="116"/>
                  </a:lnTo>
                  <a:lnTo>
                    <a:pt x="78" y="116"/>
                  </a:lnTo>
                  <a:lnTo>
                    <a:pt x="78" y="116"/>
                  </a:lnTo>
                  <a:lnTo>
                    <a:pt x="82" y="116"/>
                  </a:lnTo>
                  <a:lnTo>
                    <a:pt x="82" y="121"/>
                  </a:lnTo>
                  <a:lnTo>
                    <a:pt x="82" y="121"/>
                  </a:lnTo>
                  <a:lnTo>
                    <a:pt x="82" y="125"/>
                  </a:lnTo>
                  <a:lnTo>
                    <a:pt x="87" y="125"/>
                  </a:lnTo>
                  <a:lnTo>
                    <a:pt x="87" y="125"/>
                  </a:lnTo>
                  <a:lnTo>
                    <a:pt x="87" y="125"/>
                  </a:lnTo>
                  <a:lnTo>
                    <a:pt x="87" y="125"/>
                  </a:lnTo>
                  <a:lnTo>
                    <a:pt x="87" y="130"/>
                  </a:lnTo>
                  <a:lnTo>
                    <a:pt x="87" y="130"/>
                  </a:lnTo>
                  <a:lnTo>
                    <a:pt x="92" y="130"/>
                  </a:lnTo>
                  <a:lnTo>
                    <a:pt x="92" y="130"/>
                  </a:lnTo>
                  <a:lnTo>
                    <a:pt x="92" y="130"/>
                  </a:lnTo>
                  <a:lnTo>
                    <a:pt x="92" y="130"/>
                  </a:lnTo>
                  <a:lnTo>
                    <a:pt x="92" y="130"/>
                  </a:lnTo>
                  <a:lnTo>
                    <a:pt x="92" y="130"/>
                  </a:lnTo>
                  <a:lnTo>
                    <a:pt x="92" y="130"/>
                  </a:lnTo>
                  <a:lnTo>
                    <a:pt x="92" y="135"/>
                  </a:lnTo>
                  <a:lnTo>
                    <a:pt x="92" y="135"/>
                  </a:lnTo>
                  <a:lnTo>
                    <a:pt x="92" y="135"/>
                  </a:lnTo>
                  <a:lnTo>
                    <a:pt x="92" y="135"/>
                  </a:lnTo>
                  <a:lnTo>
                    <a:pt x="92" y="135"/>
                  </a:lnTo>
                  <a:lnTo>
                    <a:pt x="92" y="135"/>
                  </a:lnTo>
                  <a:lnTo>
                    <a:pt x="92" y="140"/>
                  </a:lnTo>
                  <a:lnTo>
                    <a:pt x="97" y="140"/>
                  </a:lnTo>
                  <a:lnTo>
                    <a:pt x="97" y="140"/>
                  </a:lnTo>
                  <a:lnTo>
                    <a:pt x="97" y="140"/>
                  </a:lnTo>
                  <a:lnTo>
                    <a:pt x="97" y="140"/>
                  </a:lnTo>
                  <a:lnTo>
                    <a:pt x="97" y="140"/>
                  </a:lnTo>
                  <a:lnTo>
                    <a:pt x="97" y="140"/>
                  </a:lnTo>
                  <a:lnTo>
                    <a:pt x="97" y="140"/>
                  </a:lnTo>
                  <a:lnTo>
                    <a:pt x="102" y="140"/>
                  </a:lnTo>
                  <a:lnTo>
                    <a:pt x="102" y="140"/>
                  </a:lnTo>
                  <a:lnTo>
                    <a:pt x="102" y="140"/>
                  </a:lnTo>
                  <a:lnTo>
                    <a:pt x="102" y="140"/>
                  </a:lnTo>
                  <a:lnTo>
                    <a:pt x="102" y="140"/>
                  </a:lnTo>
                  <a:lnTo>
                    <a:pt x="102" y="135"/>
                  </a:lnTo>
                  <a:lnTo>
                    <a:pt x="102" y="135"/>
                  </a:lnTo>
                  <a:lnTo>
                    <a:pt x="102" y="135"/>
                  </a:lnTo>
                  <a:lnTo>
                    <a:pt x="102" y="135"/>
                  </a:lnTo>
                  <a:lnTo>
                    <a:pt x="102" y="135"/>
                  </a:lnTo>
                  <a:lnTo>
                    <a:pt x="102" y="130"/>
                  </a:lnTo>
                  <a:lnTo>
                    <a:pt x="102" y="130"/>
                  </a:lnTo>
                  <a:lnTo>
                    <a:pt x="107" y="130"/>
                  </a:lnTo>
                  <a:lnTo>
                    <a:pt x="107" y="130"/>
                  </a:lnTo>
                  <a:lnTo>
                    <a:pt x="107" y="130"/>
                  </a:lnTo>
                  <a:lnTo>
                    <a:pt x="107" y="135"/>
                  </a:lnTo>
                  <a:lnTo>
                    <a:pt x="107" y="135"/>
                  </a:lnTo>
                  <a:lnTo>
                    <a:pt x="107" y="135"/>
                  </a:lnTo>
                  <a:lnTo>
                    <a:pt x="107" y="135"/>
                  </a:lnTo>
                  <a:lnTo>
                    <a:pt x="107" y="135"/>
                  </a:lnTo>
                  <a:lnTo>
                    <a:pt x="107" y="135"/>
                  </a:lnTo>
                  <a:lnTo>
                    <a:pt x="107" y="135"/>
                  </a:lnTo>
                  <a:lnTo>
                    <a:pt x="107" y="135"/>
                  </a:lnTo>
                  <a:lnTo>
                    <a:pt x="112" y="135"/>
                  </a:lnTo>
                  <a:lnTo>
                    <a:pt x="112" y="135"/>
                  </a:lnTo>
                  <a:lnTo>
                    <a:pt x="112" y="135"/>
                  </a:lnTo>
                  <a:lnTo>
                    <a:pt x="112" y="135"/>
                  </a:lnTo>
                  <a:lnTo>
                    <a:pt x="112" y="135"/>
                  </a:lnTo>
                  <a:lnTo>
                    <a:pt x="116" y="135"/>
                  </a:lnTo>
                  <a:lnTo>
                    <a:pt x="116" y="135"/>
                  </a:lnTo>
                  <a:lnTo>
                    <a:pt x="116" y="135"/>
                  </a:lnTo>
                  <a:lnTo>
                    <a:pt x="116" y="135"/>
                  </a:lnTo>
                  <a:lnTo>
                    <a:pt x="112" y="130"/>
                  </a:lnTo>
                  <a:lnTo>
                    <a:pt x="112" y="130"/>
                  </a:lnTo>
                  <a:lnTo>
                    <a:pt x="112" y="130"/>
                  </a:lnTo>
                  <a:lnTo>
                    <a:pt x="112" y="130"/>
                  </a:lnTo>
                  <a:lnTo>
                    <a:pt x="112" y="130"/>
                  </a:lnTo>
                  <a:lnTo>
                    <a:pt x="112" y="130"/>
                  </a:lnTo>
                  <a:lnTo>
                    <a:pt x="112" y="130"/>
                  </a:lnTo>
                  <a:lnTo>
                    <a:pt x="116" y="130"/>
                  </a:lnTo>
                  <a:lnTo>
                    <a:pt x="116" y="130"/>
                  </a:lnTo>
                  <a:lnTo>
                    <a:pt x="116" y="130"/>
                  </a:lnTo>
                  <a:lnTo>
                    <a:pt x="116" y="130"/>
                  </a:lnTo>
                  <a:lnTo>
                    <a:pt x="116" y="130"/>
                  </a:lnTo>
                  <a:lnTo>
                    <a:pt x="116" y="130"/>
                  </a:lnTo>
                  <a:lnTo>
                    <a:pt x="116" y="130"/>
                  </a:lnTo>
                  <a:lnTo>
                    <a:pt x="116" y="135"/>
                  </a:lnTo>
                  <a:lnTo>
                    <a:pt x="116" y="135"/>
                  </a:lnTo>
                  <a:lnTo>
                    <a:pt x="116" y="135"/>
                  </a:lnTo>
                  <a:lnTo>
                    <a:pt x="116" y="135"/>
                  </a:lnTo>
                  <a:lnTo>
                    <a:pt x="121" y="135"/>
                  </a:lnTo>
                  <a:lnTo>
                    <a:pt x="121" y="135"/>
                  </a:lnTo>
                  <a:lnTo>
                    <a:pt x="121" y="135"/>
                  </a:lnTo>
                  <a:lnTo>
                    <a:pt x="121" y="135"/>
                  </a:lnTo>
                  <a:lnTo>
                    <a:pt x="126" y="135"/>
                  </a:lnTo>
                  <a:lnTo>
                    <a:pt x="126" y="140"/>
                  </a:lnTo>
                  <a:lnTo>
                    <a:pt x="126" y="140"/>
                  </a:lnTo>
                  <a:lnTo>
                    <a:pt x="126" y="140"/>
                  </a:lnTo>
                  <a:lnTo>
                    <a:pt x="126" y="135"/>
                  </a:lnTo>
                  <a:lnTo>
                    <a:pt x="126" y="135"/>
                  </a:lnTo>
                  <a:lnTo>
                    <a:pt x="126" y="135"/>
                  </a:lnTo>
                  <a:lnTo>
                    <a:pt x="126" y="135"/>
                  </a:lnTo>
                  <a:lnTo>
                    <a:pt x="126" y="135"/>
                  </a:lnTo>
                  <a:lnTo>
                    <a:pt x="126" y="135"/>
                  </a:lnTo>
                  <a:lnTo>
                    <a:pt x="126" y="135"/>
                  </a:lnTo>
                  <a:lnTo>
                    <a:pt x="126" y="135"/>
                  </a:lnTo>
                  <a:lnTo>
                    <a:pt x="126" y="135"/>
                  </a:lnTo>
                  <a:lnTo>
                    <a:pt x="131" y="135"/>
                  </a:lnTo>
                  <a:lnTo>
                    <a:pt x="131" y="135"/>
                  </a:lnTo>
                  <a:lnTo>
                    <a:pt x="131" y="135"/>
                  </a:lnTo>
                  <a:lnTo>
                    <a:pt x="131" y="130"/>
                  </a:lnTo>
                  <a:lnTo>
                    <a:pt x="131" y="130"/>
                  </a:lnTo>
                  <a:lnTo>
                    <a:pt x="131" y="130"/>
                  </a:lnTo>
                  <a:lnTo>
                    <a:pt x="131" y="130"/>
                  </a:lnTo>
                  <a:lnTo>
                    <a:pt x="131" y="130"/>
                  </a:lnTo>
                  <a:lnTo>
                    <a:pt x="131" y="130"/>
                  </a:lnTo>
                  <a:lnTo>
                    <a:pt x="131" y="130"/>
                  </a:lnTo>
                  <a:lnTo>
                    <a:pt x="131" y="125"/>
                  </a:lnTo>
                  <a:lnTo>
                    <a:pt x="131" y="125"/>
                  </a:lnTo>
                  <a:lnTo>
                    <a:pt x="136" y="125"/>
                  </a:lnTo>
                  <a:lnTo>
                    <a:pt x="136" y="125"/>
                  </a:lnTo>
                  <a:lnTo>
                    <a:pt x="136" y="125"/>
                  </a:lnTo>
                  <a:lnTo>
                    <a:pt x="136" y="121"/>
                  </a:lnTo>
                  <a:lnTo>
                    <a:pt x="136" y="121"/>
                  </a:lnTo>
                  <a:lnTo>
                    <a:pt x="136" y="121"/>
                  </a:lnTo>
                  <a:lnTo>
                    <a:pt x="136" y="121"/>
                  </a:lnTo>
                  <a:lnTo>
                    <a:pt x="136" y="121"/>
                  </a:lnTo>
                  <a:lnTo>
                    <a:pt x="136" y="116"/>
                  </a:lnTo>
                  <a:lnTo>
                    <a:pt x="136" y="116"/>
                  </a:lnTo>
                  <a:lnTo>
                    <a:pt x="136" y="116"/>
                  </a:lnTo>
                  <a:lnTo>
                    <a:pt x="136" y="116"/>
                  </a:lnTo>
                  <a:lnTo>
                    <a:pt x="136" y="116"/>
                  </a:lnTo>
                  <a:lnTo>
                    <a:pt x="136" y="116"/>
                  </a:lnTo>
                  <a:lnTo>
                    <a:pt x="136" y="116"/>
                  </a:lnTo>
                  <a:lnTo>
                    <a:pt x="141" y="116"/>
                  </a:lnTo>
                  <a:lnTo>
                    <a:pt x="141" y="116"/>
                  </a:lnTo>
                  <a:lnTo>
                    <a:pt x="141" y="116"/>
                  </a:lnTo>
                  <a:lnTo>
                    <a:pt x="141" y="116"/>
                  </a:lnTo>
                  <a:lnTo>
                    <a:pt x="141" y="116"/>
                  </a:lnTo>
                  <a:lnTo>
                    <a:pt x="141" y="116"/>
                  </a:lnTo>
                  <a:lnTo>
                    <a:pt x="141" y="116"/>
                  </a:lnTo>
                  <a:lnTo>
                    <a:pt x="141" y="116"/>
                  </a:lnTo>
                  <a:lnTo>
                    <a:pt x="141" y="116"/>
                  </a:lnTo>
                  <a:lnTo>
                    <a:pt x="141" y="116"/>
                  </a:lnTo>
                  <a:lnTo>
                    <a:pt x="141" y="116"/>
                  </a:lnTo>
                  <a:lnTo>
                    <a:pt x="141" y="116"/>
                  </a:lnTo>
                  <a:lnTo>
                    <a:pt x="145" y="116"/>
                  </a:lnTo>
                  <a:lnTo>
                    <a:pt x="145" y="116"/>
                  </a:lnTo>
                  <a:lnTo>
                    <a:pt x="145" y="116"/>
                  </a:lnTo>
                  <a:lnTo>
                    <a:pt x="145" y="116"/>
                  </a:lnTo>
                  <a:lnTo>
                    <a:pt x="145" y="116"/>
                  </a:lnTo>
                  <a:lnTo>
                    <a:pt x="145" y="116"/>
                  </a:lnTo>
                  <a:lnTo>
                    <a:pt x="150" y="116"/>
                  </a:lnTo>
                  <a:lnTo>
                    <a:pt x="150" y="116"/>
                  </a:lnTo>
                  <a:lnTo>
                    <a:pt x="150" y="111"/>
                  </a:lnTo>
                  <a:lnTo>
                    <a:pt x="150" y="111"/>
                  </a:lnTo>
                  <a:lnTo>
                    <a:pt x="150" y="111"/>
                  </a:lnTo>
                  <a:lnTo>
                    <a:pt x="145" y="111"/>
                  </a:lnTo>
                  <a:lnTo>
                    <a:pt x="145" y="111"/>
                  </a:lnTo>
                  <a:lnTo>
                    <a:pt x="145" y="111"/>
                  </a:lnTo>
                  <a:lnTo>
                    <a:pt x="145" y="111"/>
                  </a:lnTo>
                  <a:lnTo>
                    <a:pt x="145" y="111"/>
                  </a:lnTo>
                  <a:lnTo>
                    <a:pt x="145" y="111"/>
                  </a:lnTo>
                  <a:lnTo>
                    <a:pt x="145" y="106"/>
                  </a:lnTo>
                  <a:lnTo>
                    <a:pt x="145" y="106"/>
                  </a:lnTo>
                  <a:lnTo>
                    <a:pt x="145" y="106"/>
                  </a:lnTo>
                  <a:lnTo>
                    <a:pt x="150" y="106"/>
                  </a:lnTo>
                  <a:lnTo>
                    <a:pt x="150" y="106"/>
                  </a:lnTo>
                  <a:lnTo>
                    <a:pt x="150" y="106"/>
                  </a:lnTo>
                  <a:lnTo>
                    <a:pt x="150" y="106"/>
                  </a:lnTo>
                  <a:lnTo>
                    <a:pt x="155" y="106"/>
                  </a:lnTo>
                  <a:lnTo>
                    <a:pt x="155" y="106"/>
                  </a:lnTo>
                  <a:lnTo>
                    <a:pt x="155" y="106"/>
                  </a:lnTo>
                  <a:lnTo>
                    <a:pt x="155" y="106"/>
                  </a:lnTo>
                  <a:lnTo>
                    <a:pt x="155" y="106"/>
                  </a:lnTo>
                  <a:lnTo>
                    <a:pt x="160" y="106"/>
                  </a:lnTo>
                  <a:lnTo>
                    <a:pt x="160" y="106"/>
                  </a:lnTo>
                  <a:lnTo>
                    <a:pt x="160" y="106"/>
                  </a:lnTo>
                  <a:lnTo>
                    <a:pt x="160" y="111"/>
                  </a:lnTo>
                  <a:lnTo>
                    <a:pt x="165" y="106"/>
                  </a:lnTo>
                  <a:lnTo>
                    <a:pt x="165" y="106"/>
                  </a:lnTo>
                  <a:lnTo>
                    <a:pt x="165" y="106"/>
                  </a:lnTo>
                  <a:lnTo>
                    <a:pt x="165" y="106"/>
                  </a:lnTo>
                  <a:lnTo>
                    <a:pt x="165" y="106"/>
                  </a:lnTo>
                  <a:lnTo>
                    <a:pt x="165" y="106"/>
                  </a:lnTo>
                  <a:lnTo>
                    <a:pt x="165" y="106"/>
                  </a:lnTo>
                  <a:lnTo>
                    <a:pt x="165" y="106"/>
                  </a:lnTo>
                  <a:lnTo>
                    <a:pt x="165" y="106"/>
                  </a:lnTo>
                  <a:lnTo>
                    <a:pt x="165" y="101"/>
                  </a:lnTo>
                  <a:lnTo>
                    <a:pt x="165" y="101"/>
                  </a:lnTo>
                  <a:lnTo>
                    <a:pt x="160" y="101"/>
                  </a:lnTo>
                  <a:lnTo>
                    <a:pt x="160" y="101"/>
                  </a:lnTo>
                  <a:lnTo>
                    <a:pt x="160" y="101"/>
                  </a:lnTo>
                  <a:lnTo>
                    <a:pt x="160" y="101"/>
                  </a:lnTo>
                  <a:lnTo>
                    <a:pt x="160" y="101"/>
                  </a:lnTo>
                  <a:lnTo>
                    <a:pt x="160" y="101"/>
                  </a:lnTo>
                  <a:lnTo>
                    <a:pt x="160" y="101"/>
                  </a:lnTo>
                  <a:lnTo>
                    <a:pt x="165" y="101"/>
                  </a:lnTo>
                  <a:lnTo>
                    <a:pt x="165" y="96"/>
                  </a:lnTo>
                  <a:lnTo>
                    <a:pt x="170" y="96"/>
                  </a:lnTo>
                  <a:lnTo>
                    <a:pt x="170" y="96"/>
                  </a:lnTo>
                  <a:lnTo>
                    <a:pt x="170" y="96"/>
                  </a:lnTo>
                  <a:lnTo>
                    <a:pt x="170" y="96"/>
                  </a:lnTo>
                  <a:lnTo>
                    <a:pt x="170" y="96"/>
                  </a:lnTo>
                  <a:lnTo>
                    <a:pt x="170" y="96"/>
                  </a:lnTo>
                  <a:lnTo>
                    <a:pt x="165" y="96"/>
                  </a:lnTo>
                  <a:lnTo>
                    <a:pt x="165" y="96"/>
                  </a:lnTo>
                  <a:lnTo>
                    <a:pt x="165" y="96"/>
                  </a:lnTo>
                  <a:lnTo>
                    <a:pt x="160" y="96"/>
                  </a:lnTo>
                  <a:lnTo>
                    <a:pt x="160" y="96"/>
                  </a:lnTo>
                  <a:lnTo>
                    <a:pt x="165" y="92"/>
                  </a:lnTo>
                  <a:lnTo>
                    <a:pt x="165" y="92"/>
                  </a:lnTo>
                  <a:lnTo>
                    <a:pt x="165" y="92"/>
                  </a:lnTo>
                  <a:lnTo>
                    <a:pt x="165" y="92"/>
                  </a:lnTo>
                  <a:lnTo>
                    <a:pt x="170" y="92"/>
                  </a:lnTo>
                  <a:lnTo>
                    <a:pt x="170" y="92"/>
                  </a:lnTo>
                  <a:lnTo>
                    <a:pt x="174" y="92"/>
                  </a:lnTo>
                  <a:lnTo>
                    <a:pt x="174" y="92"/>
                  </a:lnTo>
                  <a:lnTo>
                    <a:pt x="174" y="92"/>
                  </a:lnTo>
                  <a:lnTo>
                    <a:pt x="174" y="92"/>
                  </a:lnTo>
                  <a:lnTo>
                    <a:pt x="179" y="92"/>
                  </a:lnTo>
                  <a:lnTo>
                    <a:pt x="179" y="92"/>
                  </a:lnTo>
                  <a:lnTo>
                    <a:pt x="179" y="92"/>
                  </a:lnTo>
                  <a:lnTo>
                    <a:pt x="174" y="92"/>
                  </a:lnTo>
                  <a:lnTo>
                    <a:pt x="174" y="92"/>
                  </a:lnTo>
                  <a:lnTo>
                    <a:pt x="174" y="87"/>
                  </a:lnTo>
                  <a:lnTo>
                    <a:pt x="179" y="87"/>
                  </a:lnTo>
                  <a:lnTo>
                    <a:pt x="179" y="87"/>
                  </a:lnTo>
                  <a:lnTo>
                    <a:pt x="179" y="87"/>
                  </a:lnTo>
                  <a:lnTo>
                    <a:pt x="179" y="87"/>
                  </a:lnTo>
                  <a:lnTo>
                    <a:pt x="179" y="87"/>
                  </a:lnTo>
                  <a:lnTo>
                    <a:pt x="179" y="82"/>
                  </a:lnTo>
                  <a:lnTo>
                    <a:pt x="184" y="82"/>
                  </a:lnTo>
                  <a:lnTo>
                    <a:pt x="184" y="82"/>
                  </a:lnTo>
                  <a:lnTo>
                    <a:pt x="184" y="82"/>
                  </a:lnTo>
                  <a:lnTo>
                    <a:pt x="184" y="82"/>
                  </a:lnTo>
                  <a:lnTo>
                    <a:pt x="184" y="82"/>
                  </a:lnTo>
                  <a:lnTo>
                    <a:pt x="189" y="82"/>
                  </a:lnTo>
                  <a:lnTo>
                    <a:pt x="189" y="82"/>
                  </a:lnTo>
                  <a:lnTo>
                    <a:pt x="189" y="77"/>
                  </a:lnTo>
                  <a:lnTo>
                    <a:pt x="189" y="77"/>
                  </a:lnTo>
                  <a:lnTo>
                    <a:pt x="194" y="77"/>
                  </a:lnTo>
                  <a:lnTo>
                    <a:pt x="194" y="77"/>
                  </a:lnTo>
                  <a:lnTo>
                    <a:pt x="199" y="77"/>
                  </a:lnTo>
                  <a:lnTo>
                    <a:pt x="199" y="77"/>
                  </a:lnTo>
                  <a:lnTo>
                    <a:pt x="199" y="77"/>
                  </a:lnTo>
                  <a:lnTo>
                    <a:pt x="199" y="77"/>
                  </a:lnTo>
                  <a:lnTo>
                    <a:pt x="199" y="77"/>
                  </a:lnTo>
                  <a:lnTo>
                    <a:pt x="199" y="72"/>
                  </a:lnTo>
                  <a:lnTo>
                    <a:pt x="203" y="72"/>
                  </a:lnTo>
                  <a:lnTo>
                    <a:pt x="199" y="72"/>
                  </a:lnTo>
                  <a:lnTo>
                    <a:pt x="199" y="72"/>
                  </a:lnTo>
                  <a:lnTo>
                    <a:pt x="199" y="72"/>
                  </a:lnTo>
                  <a:lnTo>
                    <a:pt x="199" y="72"/>
                  </a:lnTo>
                  <a:lnTo>
                    <a:pt x="199" y="72"/>
                  </a:lnTo>
                  <a:lnTo>
                    <a:pt x="199" y="72"/>
                  </a:lnTo>
                  <a:lnTo>
                    <a:pt x="194" y="72"/>
                  </a:lnTo>
                  <a:lnTo>
                    <a:pt x="194" y="72"/>
                  </a:lnTo>
                  <a:lnTo>
                    <a:pt x="194" y="72"/>
                  </a:lnTo>
                  <a:lnTo>
                    <a:pt x="194" y="72"/>
                  </a:lnTo>
                  <a:lnTo>
                    <a:pt x="189" y="72"/>
                  </a:lnTo>
                  <a:lnTo>
                    <a:pt x="189" y="72"/>
                  </a:lnTo>
                  <a:lnTo>
                    <a:pt x="189" y="72"/>
                  </a:lnTo>
                  <a:lnTo>
                    <a:pt x="189" y="72"/>
                  </a:lnTo>
                  <a:lnTo>
                    <a:pt x="189" y="72"/>
                  </a:lnTo>
                  <a:lnTo>
                    <a:pt x="189" y="67"/>
                  </a:lnTo>
                  <a:lnTo>
                    <a:pt x="189" y="67"/>
                  </a:lnTo>
                  <a:lnTo>
                    <a:pt x="189" y="67"/>
                  </a:lnTo>
                  <a:lnTo>
                    <a:pt x="189" y="67"/>
                  </a:lnTo>
                  <a:lnTo>
                    <a:pt x="189" y="67"/>
                  </a:lnTo>
                  <a:lnTo>
                    <a:pt x="189" y="67"/>
                  </a:lnTo>
                  <a:lnTo>
                    <a:pt x="189" y="67"/>
                  </a:lnTo>
                  <a:lnTo>
                    <a:pt x="189" y="63"/>
                  </a:lnTo>
                  <a:lnTo>
                    <a:pt x="189" y="63"/>
                  </a:lnTo>
                  <a:lnTo>
                    <a:pt x="189" y="63"/>
                  </a:lnTo>
                  <a:lnTo>
                    <a:pt x="189" y="63"/>
                  </a:lnTo>
                  <a:lnTo>
                    <a:pt x="189" y="63"/>
                  </a:lnTo>
                  <a:lnTo>
                    <a:pt x="194" y="63"/>
                  </a:lnTo>
                  <a:lnTo>
                    <a:pt x="194" y="63"/>
                  </a:lnTo>
                  <a:lnTo>
                    <a:pt x="194" y="63"/>
                  </a:lnTo>
                  <a:lnTo>
                    <a:pt x="199" y="63"/>
                  </a:lnTo>
                  <a:lnTo>
                    <a:pt x="199" y="63"/>
                  </a:lnTo>
                  <a:lnTo>
                    <a:pt x="199" y="63"/>
                  </a:lnTo>
                  <a:lnTo>
                    <a:pt x="203" y="63"/>
                  </a:lnTo>
                  <a:lnTo>
                    <a:pt x="203" y="63"/>
                  </a:lnTo>
                  <a:lnTo>
                    <a:pt x="203" y="63"/>
                  </a:lnTo>
                  <a:lnTo>
                    <a:pt x="203" y="63"/>
                  </a:lnTo>
                  <a:lnTo>
                    <a:pt x="203" y="63"/>
                  </a:lnTo>
                  <a:lnTo>
                    <a:pt x="203" y="63"/>
                  </a:lnTo>
                  <a:lnTo>
                    <a:pt x="203" y="63"/>
                  </a:lnTo>
                  <a:lnTo>
                    <a:pt x="203" y="67"/>
                  </a:lnTo>
                  <a:lnTo>
                    <a:pt x="208" y="67"/>
                  </a:lnTo>
                  <a:lnTo>
                    <a:pt x="208" y="67"/>
                  </a:lnTo>
                  <a:lnTo>
                    <a:pt x="208" y="63"/>
                  </a:lnTo>
                  <a:lnTo>
                    <a:pt x="208" y="63"/>
                  </a:lnTo>
                  <a:lnTo>
                    <a:pt x="208" y="63"/>
                  </a:lnTo>
                  <a:lnTo>
                    <a:pt x="208" y="63"/>
                  </a:lnTo>
                  <a:lnTo>
                    <a:pt x="208" y="63"/>
                  </a:lnTo>
                  <a:lnTo>
                    <a:pt x="203" y="63"/>
                  </a:lnTo>
                  <a:lnTo>
                    <a:pt x="203" y="58"/>
                  </a:lnTo>
                  <a:lnTo>
                    <a:pt x="203" y="58"/>
                  </a:lnTo>
                  <a:lnTo>
                    <a:pt x="203" y="58"/>
                  </a:lnTo>
                  <a:lnTo>
                    <a:pt x="203" y="58"/>
                  </a:lnTo>
                  <a:lnTo>
                    <a:pt x="203" y="58"/>
                  </a:lnTo>
                  <a:lnTo>
                    <a:pt x="203" y="58"/>
                  </a:lnTo>
                  <a:lnTo>
                    <a:pt x="208" y="58"/>
                  </a:lnTo>
                  <a:lnTo>
                    <a:pt x="208" y="58"/>
                  </a:lnTo>
                  <a:lnTo>
                    <a:pt x="208" y="58"/>
                  </a:lnTo>
                  <a:lnTo>
                    <a:pt x="208" y="58"/>
                  </a:lnTo>
                  <a:lnTo>
                    <a:pt x="208" y="58"/>
                  </a:lnTo>
                  <a:lnTo>
                    <a:pt x="213" y="58"/>
                  </a:lnTo>
                  <a:lnTo>
                    <a:pt x="213" y="58"/>
                  </a:lnTo>
                  <a:lnTo>
                    <a:pt x="213" y="58"/>
                  </a:lnTo>
                  <a:lnTo>
                    <a:pt x="213" y="58"/>
                  </a:lnTo>
                  <a:lnTo>
                    <a:pt x="213" y="58"/>
                  </a:lnTo>
                  <a:lnTo>
                    <a:pt x="213" y="63"/>
                  </a:lnTo>
                  <a:lnTo>
                    <a:pt x="213" y="63"/>
                  </a:lnTo>
                  <a:lnTo>
                    <a:pt x="213" y="63"/>
                  </a:lnTo>
                  <a:lnTo>
                    <a:pt x="218" y="63"/>
                  </a:lnTo>
                  <a:lnTo>
                    <a:pt x="218" y="63"/>
                  </a:lnTo>
                  <a:lnTo>
                    <a:pt x="218" y="63"/>
                  </a:lnTo>
                  <a:lnTo>
                    <a:pt x="218" y="63"/>
                  </a:lnTo>
                  <a:lnTo>
                    <a:pt x="218" y="58"/>
                  </a:lnTo>
                  <a:lnTo>
                    <a:pt x="218" y="58"/>
                  </a:lnTo>
                  <a:lnTo>
                    <a:pt x="218" y="58"/>
                  </a:lnTo>
                  <a:lnTo>
                    <a:pt x="218" y="58"/>
                  </a:lnTo>
                  <a:lnTo>
                    <a:pt x="213" y="58"/>
                  </a:lnTo>
                  <a:lnTo>
                    <a:pt x="213" y="58"/>
                  </a:lnTo>
                  <a:lnTo>
                    <a:pt x="213" y="58"/>
                  </a:lnTo>
                  <a:lnTo>
                    <a:pt x="213" y="53"/>
                  </a:lnTo>
                  <a:lnTo>
                    <a:pt x="213" y="53"/>
                  </a:lnTo>
                  <a:lnTo>
                    <a:pt x="213" y="53"/>
                  </a:lnTo>
                  <a:lnTo>
                    <a:pt x="213" y="53"/>
                  </a:lnTo>
                  <a:lnTo>
                    <a:pt x="218" y="53"/>
                  </a:lnTo>
                  <a:lnTo>
                    <a:pt x="218" y="53"/>
                  </a:lnTo>
                  <a:lnTo>
                    <a:pt x="218" y="53"/>
                  </a:lnTo>
                  <a:lnTo>
                    <a:pt x="218" y="58"/>
                  </a:lnTo>
                  <a:lnTo>
                    <a:pt x="223" y="58"/>
                  </a:lnTo>
                  <a:lnTo>
                    <a:pt x="223" y="58"/>
                  </a:lnTo>
                  <a:lnTo>
                    <a:pt x="223" y="58"/>
                  </a:lnTo>
                  <a:lnTo>
                    <a:pt x="223" y="58"/>
                  </a:lnTo>
                  <a:lnTo>
                    <a:pt x="228" y="58"/>
                  </a:lnTo>
                  <a:lnTo>
                    <a:pt x="228" y="58"/>
                  </a:lnTo>
                  <a:lnTo>
                    <a:pt x="228" y="58"/>
                  </a:lnTo>
                  <a:lnTo>
                    <a:pt x="228" y="58"/>
                  </a:lnTo>
                  <a:lnTo>
                    <a:pt x="233" y="58"/>
                  </a:lnTo>
                  <a:lnTo>
                    <a:pt x="233" y="58"/>
                  </a:lnTo>
                  <a:lnTo>
                    <a:pt x="233" y="58"/>
                  </a:lnTo>
                  <a:lnTo>
                    <a:pt x="233" y="58"/>
                  </a:lnTo>
                  <a:lnTo>
                    <a:pt x="233" y="58"/>
                  </a:lnTo>
                  <a:lnTo>
                    <a:pt x="237" y="58"/>
                  </a:lnTo>
                  <a:lnTo>
                    <a:pt x="237" y="58"/>
                  </a:lnTo>
                  <a:lnTo>
                    <a:pt x="237" y="53"/>
                  </a:lnTo>
                  <a:lnTo>
                    <a:pt x="237" y="53"/>
                  </a:lnTo>
                  <a:lnTo>
                    <a:pt x="237" y="53"/>
                  </a:lnTo>
                  <a:lnTo>
                    <a:pt x="242" y="53"/>
                  </a:lnTo>
                  <a:lnTo>
                    <a:pt x="242" y="53"/>
                  </a:lnTo>
                  <a:lnTo>
                    <a:pt x="242" y="58"/>
                  </a:lnTo>
                  <a:lnTo>
                    <a:pt x="247" y="58"/>
                  </a:lnTo>
                  <a:lnTo>
                    <a:pt x="247" y="58"/>
                  </a:lnTo>
                  <a:lnTo>
                    <a:pt x="247" y="58"/>
                  </a:lnTo>
                  <a:lnTo>
                    <a:pt x="247" y="58"/>
                  </a:lnTo>
                  <a:lnTo>
                    <a:pt x="242" y="63"/>
                  </a:lnTo>
                  <a:lnTo>
                    <a:pt x="242" y="63"/>
                  </a:lnTo>
                  <a:lnTo>
                    <a:pt x="242" y="63"/>
                  </a:lnTo>
                  <a:lnTo>
                    <a:pt x="242" y="63"/>
                  </a:lnTo>
                  <a:lnTo>
                    <a:pt x="242" y="63"/>
                  </a:lnTo>
                  <a:lnTo>
                    <a:pt x="242" y="63"/>
                  </a:lnTo>
                  <a:lnTo>
                    <a:pt x="242" y="63"/>
                  </a:lnTo>
                  <a:lnTo>
                    <a:pt x="247" y="63"/>
                  </a:lnTo>
                  <a:lnTo>
                    <a:pt x="247" y="63"/>
                  </a:lnTo>
                  <a:lnTo>
                    <a:pt x="247" y="67"/>
                  </a:lnTo>
                  <a:lnTo>
                    <a:pt x="247" y="67"/>
                  </a:lnTo>
                  <a:lnTo>
                    <a:pt x="247" y="67"/>
                  </a:lnTo>
                  <a:lnTo>
                    <a:pt x="252" y="67"/>
                  </a:lnTo>
                  <a:lnTo>
                    <a:pt x="252" y="67"/>
                  </a:lnTo>
                  <a:lnTo>
                    <a:pt x="252" y="63"/>
                  </a:lnTo>
                  <a:lnTo>
                    <a:pt x="252" y="63"/>
                  </a:lnTo>
                  <a:lnTo>
                    <a:pt x="252" y="58"/>
                  </a:lnTo>
                  <a:lnTo>
                    <a:pt x="252" y="58"/>
                  </a:lnTo>
                  <a:lnTo>
                    <a:pt x="252" y="58"/>
                  </a:lnTo>
                  <a:lnTo>
                    <a:pt x="252" y="58"/>
                  </a:lnTo>
                  <a:lnTo>
                    <a:pt x="252" y="53"/>
                  </a:lnTo>
                  <a:lnTo>
                    <a:pt x="252" y="53"/>
                  </a:lnTo>
                  <a:lnTo>
                    <a:pt x="257" y="53"/>
                  </a:lnTo>
                  <a:lnTo>
                    <a:pt x="257" y="53"/>
                  </a:lnTo>
                  <a:lnTo>
                    <a:pt x="257" y="53"/>
                  </a:lnTo>
                  <a:lnTo>
                    <a:pt x="262" y="53"/>
                  </a:lnTo>
                  <a:lnTo>
                    <a:pt x="262" y="53"/>
                  </a:lnTo>
                  <a:lnTo>
                    <a:pt x="266" y="53"/>
                  </a:lnTo>
                  <a:lnTo>
                    <a:pt x="271" y="53"/>
                  </a:lnTo>
                  <a:lnTo>
                    <a:pt x="271" y="53"/>
                  </a:lnTo>
                  <a:lnTo>
                    <a:pt x="271" y="53"/>
                  </a:lnTo>
                  <a:lnTo>
                    <a:pt x="271" y="53"/>
                  </a:lnTo>
                  <a:lnTo>
                    <a:pt x="271" y="58"/>
                  </a:lnTo>
                  <a:lnTo>
                    <a:pt x="271" y="58"/>
                  </a:lnTo>
                  <a:lnTo>
                    <a:pt x="276" y="58"/>
                  </a:lnTo>
                  <a:lnTo>
                    <a:pt x="276" y="58"/>
                  </a:lnTo>
                  <a:lnTo>
                    <a:pt x="276" y="58"/>
                  </a:lnTo>
                  <a:lnTo>
                    <a:pt x="281" y="63"/>
                  </a:lnTo>
                  <a:lnTo>
                    <a:pt x="281" y="63"/>
                  </a:lnTo>
                  <a:lnTo>
                    <a:pt x="281" y="63"/>
                  </a:lnTo>
                  <a:lnTo>
                    <a:pt x="281" y="63"/>
                  </a:lnTo>
                  <a:lnTo>
                    <a:pt x="281" y="63"/>
                  </a:lnTo>
                  <a:lnTo>
                    <a:pt x="281" y="63"/>
                  </a:lnTo>
                  <a:lnTo>
                    <a:pt x="281" y="63"/>
                  </a:lnTo>
                  <a:lnTo>
                    <a:pt x="281" y="67"/>
                  </a:lnTo>
                  <a:lnTo>
                    <a:pt x="281" y="67"/>
                  </a:lnTo>
                  <a:lnTo>
                    <a:pt x="281" y="72"/>
                  </a:lnTo>
                  <a:lnTo>
                    <a:pt x="281" y="72"/>
                  </a:lnTo>
                  <a:lnTo>
                    <a:pt x="281" y="72"/>
                  </a:lnTo>
                  <a:lnTo>
                    <a:pt x="281" y="72"/>
                  </a:lnTo>
                  <a:lnTo>
                    <a:pt x="281" y="72"/>
                  </a:lnTo>
                  <a:lnTo>
                    <a:pt x="281" y="72"/>
                  </a:lnTo>
                  <a:lnTo>
                    <a:pt x="281" y="72"/>
                  </a:lnTo>
                  <a:lnTo>
                    <a:pt x="281" y="77"/>
                  </a:lnTo>
                  <a:lnTo>
                    <a:pt x="286" y="77"/>
                  </a:lnTo>
                  <a:lnTo>
                    <a:pt x="286" y="77"/>
                  </a:lnTo>
                  <a:lnTo>
                    <a:pt x="286" y="72"/>
                  </a:lnTo>
                  <a:lnTo>
                    <a:pt x="286" y="72"/>
                  </a:lnTo>
                  <a:lnTo>
                    <a:pt x="286" y="72"/>
                  </a:lnTo>
                  <a:lnTo>
                    <a:pt x="286" y="72"/>
                  </a:lnTo>
                  <a:lnTo>
                    <a:pt x="286" y="72"/>
                  </a:lnTo>
                  <a:lnTo>
                    <a:pt x="286" y="72"/>
                  </a:lnTo>
                  <a:lnTo>
                    <a:pt x="286" y="72"/>
                  </a:lnTo>
                  <a:lnTo>
                    <a:pt x="286" y="72"/>
                  </a:lnTo>
                  <a:lnTo>
                    <a:pt x="286" y="67"/>
                  </a:lnTo>
                  <a:lnTo>
                    <a:pt x="291" y="67"/>
                  </a:lnTo>
                  <a:lnTo>
                    <a:pt x="291" y="67"/>
                  </a:lnTo>
                  <a:lnTo>
                    <a:pt x="291" y="67"/>
                  </a:lnTo>
                  <a:lnTo>
                    <a:pt x="291" y="67"/>
                  </a:lnTo>
                  <a:lnTo>
                    <a:pt x="291" y="67"/>
                  </a:lnTo>
                  <a:lnTo>
                    <a:pt x="295" y="67"/>
                  </a:lnTo>
                  <a:lnTo>
                    <a:pt x="295" y="67"/>
                  </a:lnTo>
                  <a:lnTo>
                    <a:pt x="295" y="67"/>
                  </a:lnTo>
                  <a:lnTo>
                    <a:pt x="291" y="67"/>
                  </a:lnTo>
                  <a:lnTo>
                    <a:pt x="291" y="63"/>
                  </a:lnTo>
                  <a:lnTo>
                    <a:pt x="291" y="63"/>
                  </a:lnTo>
                  <a:lnTo>
                    <a:pt x="291" y="63"/>
                  </a:lnTo>
                  <a:lnTo>
                    <a:pt x="291" y="63"/>
                  </a:lnTo>
                  <a:lnTo>
                    <a:pt x="291" y="63"/>
                  </a:lnTo>
                  <a:lnTo>
                    <a:pt x="291" y="63"/>
                  </a:lnTo>
                  <a:lnTo>
                    <a:pt x="295" y="63"/>
                  </a:lnTo>
                  <a:lnTo>
                    <a:pt x="295" y="63"/>
                  </a:lnTo>
                  <a:lnTo>
                    <a:pt x="295" y="63"/>
                  </a:lnTo>
                  <a:lnTo>
                    <a:pt x="295" y="63"/>
                  </a:lnTo>
                  <a:lnTo>
                    <a:pt x="300" y="63"/>
                  </a:lnTo>
                  <a:lnTo>
                    <a:pt x="300" y="63"/>
                  </a:lnTo>
                  <a:lnTo>
                    <a:pt x="300" y="63"/>
                  </a:lnTo>
                  <a:lnTo>
                    <a:pt x="300" y="63"/>
                  </a:lnTo>
                  <a:lnTo>
                    <a:pt x="300" y="63"/>
                  </a:lnTo>
                  <a:lnTo>
                    <a:pt x="300" y="63"/>
                  </a:lnTo>
                  <a:lnTo>
                    <a:pt x="300" y="63"/>
                  </a:lnTo>
                  <a:lnTo>
                    <a:pt x="300" y="63"/>
                  </a:lnTo>
                  <a:lnTo>
                    <a:pt x="305" y="63"/>
                  </a:lnTo>
                  <a:lnTo>
                    <a:pt x="305" y="63"/>
                  </a:lnTo>
                  <a:lnTo>
                    <a:pt x="305" y="63"/>
                  </a:lnTo>
                  <a:lnTo>
                    <a:pt x="305" y="63"/>
                  </a:lnTo>
                  <a:lnTo>
                    <a:pt x="305" y="63"/>
                  </a:lnTo>
                  <a:lnTo>
                    <a:pt x="310" y="63"/>
                  </a:lnTo>
                  <a:lnTo>
                    <a:pt x="310" y="63"/>
                  </a:lnTo>
                  <a:lnTo>
                    <a:pt x="310" y="63"/>
                  </a:lnTo>
                  <a:lnTo>
                    <a:pt x="310" y="63"/>
                  </a:lnTo>
                  <a:lnTo>
                    <a:pt x="310" y="63"/>
                  </a:lnTo>
                  <a:lnTo>
                    <a:pt x="310" y="63"/>
                  </a:lnTo>
                  <a:lnTo>
                    <a:pt x="310" y="63"/>
                  </a:lnTo>
                  <a:lnTo>
                    <a:pt x="310" y="63"/>
                  </a:lnTo>
                  <a:lnTo>
                    <a:pt x="310" y="67"/>
                  </a:lnTo>
                  <a:lnTo>
                    <a:pt x="310" y="67"/>
                  </a:lnTo>
                  <a:lnTo>
                    <a:pt x="310" y="67"/>
                  </a:lnTo>
                  <a:lnTo>
                    <a:pt x="310" y="67"/>
                  </a:lnTo>
                  <a:lnTo>
                    <a:pt x="310" y="67"/>
                  </a:lnTo>
                  <a:lnTo>
                    <a:pt x="310" y="67"/>
                  </a:lnTo>
                  <a:lnTo>
                    <a:pt x="310" y="67"/>
                  </a:lnTo>
                  <a:lnTo>
                    <a:pt x="310" y="67"/>
                  </a:lnTo>
                  <a:lnTo>
                    <a:pt x="315" y="67"/>
                  </a:lnTo>
                  <a:lnTo>
                    <a:pt x="315" y="67"/>
                  </a:lnTo>
                  <a:lnTo>
                    <a:pt x="315" y="67"/>
                  </a:lnTo>
                  <a:lnTo>
                    <a:pt x="315" y="67"/>
                  </a:lnTo>
                  <a:lnTo>
                    <a:pt x="320" y="67"/>
                  </a:lnTo>
                  <a:lnTo>
                    <a:pt x="320" y="67"/>
                  </a:lnTo>
                  <a:lnTo>
                    <a:pt x="320" y="67"/>
                  </a:lnTo>
                  <a:lnTo>
                    <a:pt x="320" y="67"/>
                  </a:lnTo>
                  <a:lnTo>
                    <a:pt x="320" y="67"/>
                  </a:lnTo>
                  <a:lnTo>
                    <a:pt x="324" y="67"/>
                  </a:lnTo>
                  <a:lnTo>
                    <a:pt x="324" y="67"/>
                  </a:lnTo>
                  <a:lnTo>
                    <a:pt x="324" y="67"/>
                  </a:lnTo>
                  <a:lnTo>
                    <a:pt x="324" y="67"/>
                  </a:lnTo>
                  <a:lnTo>
                    <a:pt x="324" y="67"/>
                  </a:lnTo>
                  <a:lnTo>
                    <a:pt x="324" y="67"/>
                  </a:lnTo>
                  <a:lnTo>
                    <a:pt x="320" y="67"/>
                  </a:lnTo>
                  <a:lnTo>
                    <a:pt x="320" y="63"/>
                  </a:lnTo>
                  <a:lnTo>
                    <a:pt x="320" y="63"/>
                  </a:lnTo>
                  <a:lnTo>
                    <a:pt x="320" y="63"/>
                  </a:lnTo>
                  <a:lnTo>
                    <a:pt x="320" y="63"/>
                  </a:lnTo>
                  <a:lnTo>
                    <a:pt x="320" y="63"/>
                  </a:lnTo>
                  <a:lnTo>
                    <a:pt x="320" y="63"/>
                  </a:lnTo>
                  <a:lnTo>
                    <a:pt x="320" y="63"/>
                  </a:lnTo>
                  <a:lnTo>
                    <a:pt x="320" y="58"/>
                  </a:lnTo>
                  <a:lnTo>
                    <a:pt x="320" y="58"/>
                  </a:lnTo>
                  <a:lnTo>
                    <a:pt x="320" y="58"/>
                  </a:lnTo>
                  <a:lnTo>
                    <a:pt x="320" y="58"/>
                  </a:lnTo>
                  <a:lnTo>
                    <a:pt x="320" y="58"/>
                  </a:lnTo>
                  <a:lnTo>
                    <a:pt x="320" y="58"/>
                  </a:lnTo>
                  <a:lnTo>
                    <a:pt x="320" y="58"/>
                  </a:lnTo>
                  <a:lnTo>
                    <a:pt x="320" y="58"/>
                  </a:lnTo>
                  <a:lnTo>
                    <a:pt x="320" y="58"/>
                  </a:lnTo>
                  <a:lnTo>
                    <a:pt x="320" y="58"/>
                  </a:lnTo>
                  <a:lnTo>
                    <a:pt x="320" y="58"/>
                  </a:lnTo>
                  <a:lnTo>
                    <a:pt x="324" y="58"/>
                  </a:lnTo>
                  <a:lnTo>
                    <a:pt x="324" y="58"/>
                  </a:lnTo>
                  <a:lnTo>
                    <a:pt x="324" y="58"/>
                  </a:lnTo>
                  <a:lnTo>
                    <a:pt x="324" y="58"/>
                  </a:lnTo>
                  <a:lnTo>
                    <a:pt x="324" y="58"/>
                  </a:lnTo>
                  <a:lnTo>
                    <a:pt x="324" y="58"/>
                  </a:lnTo>
                  <a:lnTo>
                    <a:pt x="329" y="58"/>
                  </a:lnTo>
                  <a:lnTo>
                    <a:pt x="329" y="58"/>
                  </a:lnTo>
                  <a:lnTo>
                    <a:pt x="329" y="58"/>
                  </a:lnTo>
                  <a:lnTo>
                    <a:pt x="329" y="58"/>
                  </a:lnTo>
                  <a:lnTo>
                    <a:pt x="329" y="58"/>
                  </a:lnTo>
                  <a:lnTo>
                    <a:pt x="329" y="53"/>
                  </a:lnTo>
                  <a:lnTo>
                    <a:pt x="329" y="53"/>
                  </a:lnTo>
                  <a:lnTo>
                    <a:pt x="329" y="53"/>
                  </a:lnTo>
                  <a:lnTo>
                    <a:pt x="329" y="53"/>
                  </a:lnTo>
                  <a:lnTo>
                    <a:pt x="329" y="53"/>
                  </a:lnTo>
                  <a:lnTo>
                    <a:pt x="329" y="53"/>
                  </a:lnTo>
                  <a:lnTo>
                    <a:pt x="329" y="53"/>
                  </a:lnTo>
                  <a:lnTo>
                    <a:pt x="329" y="53"/>
                  </a:lnTo>
                  <a:lnTo>
                    <a:pt x="329" y="48"/>
                  </a:lnTo>
                  <a:lnTo>
                    <a:pt x="329" y="48"/>
                  </a:lnTo>
                  <a:lnTo>
                    <a:pt x="334" y="48"/>
                  </a:lnTo>
                  <a:lnTo>
                    <a:pt x="334" y="48"/>
                  </a:lnTo>
                  <a:lnTo>
                    <a:pt x="334" y="48"/>
                  </a:lnTo>
                  <a:lnTo>
                    <a:pt x="334" y="48"/>
                  </a:lnTo>
                  <a:lnTo>
                    <a:pt x="334" y="48"/>
                  </a:lnTo>
                  <a:lnTo>
                    <a:pt x="334" y="48"/>
                  </a:lnTo>
                  <a:lnTo>
                    <a:pt x="334" y="48"/>
                  </a:lnTo>
                  <a:lnTo>
                    <a:pt x="334" y="48"/>
                  </a:lnTo>
                  <a:lnTo>
                    <a:pt x="334" y="43"/>
                  </a:lnTo>
                  <a:lnTo>
                    <a:pt x="334" y="43"/>
                  </a:lnTo>
                  <a:lnTo>
                    <a:pt x="334" y="43"/>
                  </a:lnTo>
                  <a:lnTo>
                    <a:pt x="334" y="43"/>
                  </a:lnTo>
                  <a:lnTo>
                    <a:pt x="334" y="43"/>
                  </a:lnTo>
                  <a:lnTo>
                    <a:pt x="334" y="43"/>
                  </a:lnTo>
                  <a:lnTo>
                    <a:pt x="334" y="43"/>
                  </a:lnTo>
                  <a:lnTo>
                    <a:pt x="334" y="38"/>
                  </a:lnTo>
                  <a:lnTo>
                    <a:pt x="334" y="38"/>
                  </a:lnTo>
                  <a:lnTo>
                    <a:pt x="334" y="38"/>
                  </a:lnTo>
                  <a:lnTo>
                    <a:pt x="334" y="38"/>
                  </a:lnTo>
                  <a:lnTo>
                    <a:pt x="334" y="38"/>
                  </a:lnTo>
                  <a:lnTo>
                    <a:pt x="334" y="38"/>
                  </a:lnTo>
                  <a:lnTo>
                    <a:pt x="334" y="38"/>
                  </a:lnTo>
                  <a:lnTo>
                    <a:pt x="334" y="38"/>
                  </a:lnTo>
                  <a:lnTo>
                    <a:pt x="334" y="38"/>
                  </a:lnTo>
                  <a:lnTo>
                    <a:pt x="334" y="33"/>
                  </a:lnTo>
                  <a:lnTo>
                    <a:pt x="334" y="33"/>
                  </a:lnTo>
                  <a:lnTo>
                    <a:pt x="334" y="33"/>
                  </a:lnTo>
                  <a:lnTo>
                    <a:pt x="334" y="33"/>
                  </a:lnTo>
                  <a:lnTo>
                    <a:pt x="334" y="33"/>
                  </a:lnTo>
                  <a:lnTo>
                    <a:pt x="339" y="33"/>
                  </a:lnTo>
                  <a:lnTo>
                    <a:pt x="339" y="33"/>
                  </a:lnTo>
                  <a:lnTo>
                    <a:pt x="339" y="33"/>
                  </a:lnTo>
                  <a:lnTo>
                    <a:pt x="344" y="33"/>
                  </a:lnTo>
                  <a:lnTo>
                    <a:pt x="344" y="33"/>
                  </a:lnTo>
                  <a:lnTo>
                    <a:pt x="344" y="29"/>
                  </a:lnTo>
                  <a:lnTo>
                    <a:pt x="344" y="29"/>
                  </a:lnTo>
                  <a:lnTo>
                    <a:pt x="344" y="29"/>
                  </a:lnTo>
                  <a:lnTo>
                    <a:pt x="344" y="29"/>
                  </a:lnTo>
                  <a:lnTo>
                    <a:pt x="344" y="29"/>
                  </a:lnTo>
                  <a:lnTo>
                    <a:pt x="344" y="29"/>
                  </a:lnTo>
                  <a:lnTo>
                    <a:pt x="344" y="29"/>
                  </a:lnTo>
                  <a:lnTo>
                    <a:pt x="344" y="29"/>
                  </a:lnTo>
                  <a:lnTo>
                    <a:pt x="344" y="29"/>
                  </a:lnTo>
                  <a:lnTo>
                    <a:pt x="344" y="29"/>
                  </a:lnTo>
                  <a:lnTo>
                    <a:pt x="339" y="29"/>
                  </a:lnTo>
                  <a:lnTo>
                    <a:pt x="339" y="29"/>
                  </a:lnTo>
                  <a:lnTo>
                    <a:pt x="339" y="29"/>
                  </a:lnTo>
                  <a:lnTo>
                    <a:pt x="339" y="24"/>
                  </a:lnTo>
                  <a:lnTo>
                    <a:pt x="339" y="24"/>
                  </a:lnTo>
                  <a:lnTo>
                    <a:pt x="339" y="24"/>
                  </a:lnTo>
                  <a:lnTo>
                    <a:pt x="339" y="24"/>
                  </a:lnTo>
                  <a:lnTo>
                    <a:pt x="344" y="24"/>
                  </a:lnTo>
                  <a:lnTo>
                    <a:pt x="344" y="24"/>
                  </a:lnTo>
                  <a:lnTo>
                    <a:pt x="344" y="19"/>
                  </a:lnTo>
                  <a:lnTo>
                    <a:pt x="344" y="19"/>
                  </a:lnTo>
                  <a:lnTo>
                    <a:pt x="344" y="19"/>
                  </a:lnTo>
                  <a:lnTo>
                    <a:pt x="344" y="19"/>
                  </a:lnTo>
                  <a:lnTo>
                    <a:pt x="349" y="19"/>
                  </a:lnTo>
                  <a:lnTo>
                    <a:pt x="349" y="19"/>
                  </a:lnTo>
                  <a:lnTo>
                    <a:pt x="349" y="19"/>
                  </a:lnTo>
                  <a:lnTo>
                    <a:pt x="349" y="19"/>
                  </a:lnTo>
                  <a:lnTo>
                    <a:pt x="349" y="19"/>
                  </a:lnTo>
                  <a:lnTo>
                    <a:pt x="349" y="19"/>
                  </a:lnTo>
                  <a:lnTo>
                    <a:pt x="349" y="19"/>
                  </a:lnTo>
                  <a:lnTo>
                    <a:pt x="349" y="19"/>
                  </a:lnTo>
                  <a:lnTo>
                    <a:pt x="349" y="19"/>
                  </a:lnTo>
                  <a:lnTo>
                    <a:pt x="349" y="19"/>
                  </a:lnTo>
                  <a:lnTo>
                    <a:pt x="349" y="19"/>
                  </a:lnTo>
                  <a:lnTo>
                    <a:pt x="349" y="24"/>
                  </a:lnTo>
                  <a:lnTo>
                    <a:pt x="349" y="24"/>
                  </a:lnTo>
                  <a:lnTo>
                    <a:pt x="349" y="24"/>
                  </a:lnTo>
                  <a:lnTo>
                    <a:pt x="349" y="24"/>
                  </a:lnTo>
                  <a:lnTo>
                    <a:pt x="349" y="24"/>
                  </a:lnTo>
                  <a:lnTo>
                    <a:pt x="349" y="24"/>
                  </a:lnTo>
                  <a:lnTo>
                    <a:pt x="354" y="24"/>
                  </a:lnTo>
                  <a:lnTo>
                    <a:pt x="354" y="24"/>
                  </a:lnTo>
                  <a:lnTo>
                    <a:pt x="354" y="19"/>
                  </a:lnTo>
                  <a:lnTo>
                    <a:pt x="349" y="19"/>
                  </a:lnTo>
                  <a:lnTo>
                    <a:pt x="349" y="19"/>
                  </a:lnTo>
                  <a:lnTo>
                    <a:pt x="354" y="19"/>
                  </a:lnTo>
                  <a:lnTo>
                    <a:pt x="354" y="19"/>
                  </a:lnTo>
                  <a:lnTo>
                    <a:pt x="354" y="19"/>
                  </a:lnTo>
                  <a:lnTo>
                    <a:pt x="354" y="19"/>
                  </a:lnTo>
                  <a:lnTo>
                    <a:pt x="354" y="19"/>
                  </a:lnTo>
                  <a:lnTo>
                    <a:pt x="354" y="19"/>
                  </a:lnTo>
                  <a:lnTo>
                    <a:pt x="354" y="19"/>
                  </a:lnTo>
                  <a:lnTo>
                    <a:pt x="358" y="19"/>
                  </a:lnTo>
                  <a:lnTo>
                    <a:pt x="358" y="19"/>
                  </a:lnTo>
                  <a:lnTo>
                    <a:pt x="358" y="19"/>
                  </a:lnTo>
                  <a:lnTo>
                    <a:pt x="358" y="19"/>
                  </a:lnTo>
                  <a:lnTo>
                    <a:pt x="358" y="19"/>
                  </a:lnTo>
                  <a:lnTo>
                    <a:pt x="358" y="19"/>
                  </a:lnTo>
                  <a:lnTo>
                    <a:pt x="358" y="19"/>
                  </a:lnTo>
                  <a:lnTo>
                    <a:pt x="358" y="19"/>
                  </a:lnTo>
                  <a:lnTo>
                    <a:pt x="358" y="14"/>
                  </a:lnTo>
                  <a:lnTo>
                    <a:pt x="358" y="14"/>
                  </a:lnTo>
                  <a:lnTo>
                    <a:pt x="358" y="14"/>
                  </a:lnTo>
                  <a:lnTo>
                    <a:pt x="354" y="14"/>
                  </a:lnTo>
                  <a:lnTo>
                    <a:pt x="354" y="14"/>
                  </a:lnTo>
                  <a:lnTo>
                    <a:pt x="354" y="14"/>
                  </a:lnTo>
                  <a:lnTo>
                    <a:pt x="354" y="14"/>
                  </a:lnTo>
                  <a:lnTo>
                    <a:pt x="354" y="14"/>
                  </a:lnTo>
                  <a:lnTo>
                    <a:pt x="354" y="14"/>
                  </a:lnTo>
                  <a:lnTo>
                    <a:pt x="354" y="9"/>
                  </a:lnTo>
                  <a:lnTo>
                    <a:pt x="354" y="9"/>
                  </a:lnTo>
                  <a:lnTo>
                    <a:pt x="354" y="9"/>
                  </a:lnTo>
                  <a:lnTo>
                    <a:pt x="354" y="9"/>
                  </a:lnTo>
                  <a:lnTo>
                    <a:pt x="354" y="9"/>
                  </a:lnTo>
                  <a:lnTo>
                    <a:pt x="354" y="9"/>
                  </a:lnTo>
                  <a:lnTo>
                    <a:pt x="354" y="9"/>
                  </a:lnTo>
                  <a:lnTo>
                    <a:pt x="358" y="9"/>
                  </a:lnTo>
                  <a:lnTo>
                    <a:pt x="358" y="4"/>
                  </a:lnTo>
                  <a:lnTo>
                    <a:pt x="358" y="4"/>
                  </a:lnTo>
                  <a:lnTo>
                    <a:pt x="358" y="4"/>
                  </a:lnTo>
                  <a:lnTo>
                    <a:pt x="358" y="4"/>
                  </a:lnTo>
                  <a:lnTo>
                    <a:pt x="358" y="4"/>
                  </a:lnTo>
                  <a:lnTo>
                    <a:pt x="358" y="4"/>
                  </a:lnTo>
                  <a:lnTo>
                    <a:pt x="358" y="4"/>
                  </a:lnTo>
                  <a:lnTo>
                    <a:pt x="363" y="4"/>
                  </a:lnTo>
                  <a:lnTo>
                    <a:pt x="363" y="4"/>
                  </a:lnTo>
                  <a:lnTo>
                    <a:pt x="363" y="4"/>
                  </a:lnTo>
                  <a:lnTo>
                    <a:pt x="363" y="4"/>
                  </a:lnTo>
                  <a:lnTo>
                    <a:pt x="363" y="0"/>
                  </a:lnTo>
                  <a:lnTo>
                    <a:pt x="363" y="0"/>
                  </a:lnTo>
                  <a:lnTo>
                    <a:pt x="363" y="0"/>
                  </a:lnTo>
                  <a:lnTo>
                    <a:pt x="363" y="0"/>
                  </a:lnTo>
                  <a:lnTo>
                    <a:pt x="363" y="4"/>
                  </a:lnTo>
                  <a:lnTo>
                    <a:pt x="363" y="4"/>
                  </a:lnTo>
                  <a:lnTo>
                    <a:pt x="363" y="4"/>
                  </a:lnTo>
                  <a:lnTo>
                    <a:pt x="363" y="4"/>
                  </a:lnTo>
                  <a:lnTo>
                    <a:pt x="363" y="4"/>
                  </a:lnTo>
                  <a:lnTo>
                    <a:pt x="363" y="4"/>
                  </a:lnTo>
                  <a:lnTo>
                    <a:pt x="363" y="4"/>
                  </a:lnTo>
                  <a:lnTo>
                    <a:pt x="363" y="4"/>
                  </a:lnTo>
                  <a:lnTo>
                    <a:pt x="363" y="9"/>
                  </a:lnTo>
                  <a:lnTo>
                    <a:pt x="363" y="9"/>
                  </a:lnTo>
                  <a:lnTo>
                    <a:pt x="363" y="9"/>
                  </a:lnTo>
                  <a:lnTo>
                    <a:pt x="363" y="9"/>
                  </a:lnTo>
                  <a:lnTo>
                    <a:pt x="368" y="9"/>
                  </a:lnTo>
                  <a:lnTo>
                    <a:pt x="368" y="9"/>
                  </a:lnTo>
                  <a:lnTo>
                    <a:pt x="368" y="9"/>
                  </a:lnTo>
                  <a:lnTo>
                    <a:pt x="368" y="9"/>
                  </a:lnTo>
                  <a:lnTo>
                    <a:pt x="368" y="9"/>
                  </a:lnTo>
                  <a:lnTo>
                    <a:pt x="368" y="14"/>
                  </a:lnTo>
                  <a:lnTo>
                    <a:pt x="368" y="14"/>
                  </a:lnTo>
                  <a:lnTo>
                    <a:pt x="368" y="14"/>
                  </a:lnTo>
                  <a:lnTo>
                    <a:pt x="368" y="14"/>
                  </a:lnTo>
                  <a:lnTo>
                    <a:pt x="368" y="14"/>
                  </a:lnTo>
                  <a:lnTo>
                    <a:pt x="368" y="14"/>
                  </a:lnTo>
                  <a:lnTo>
                    <a:pt x="373" y="19"/>
                  </a:lnTo>
                  <a:lnTo>
                    <a:pt x="373" y="19"/>
                  </a:lnTo>
                  <a:lnTo>
                    <a:pt x="373" y="19"/>
                  </a:lnTo>
                  <a:lnTo>
                    <a:pt x="373" y="19"/>
                  </a:lnTo>
                  <a:lnTo>
                    <a:pt x="373" y="19"/>
                  </a:lnTo>
                  <a:lnTo>
                    <a:pt x="373" y="19"/>
                  </a:lnTo>
                  <a:lnTo>
                    <a:pt x="373" y="24"/>
                  </a:lnTo>
                  <a:lnTo>
                    <a:pt x="368" y="24"/>
                  </a:lnTo>
                  <a:lnTo>
                    <a:pt x="368" y="24"/>
                  </a:lnTo>
                  <a:lnTo>
                    <a:pt x="368" y="24"/>
                  </a:lnTo>
                  <a:lnTo>
                    <a:pt x="368" y="24"/>
                  </a:lnTo>
                  <a:lnTo>
                    <a:pt x="368" y="24"/>
                  </a:lnTo>
                  <a:lnTo>
                    <a:pt x="368" y="29"/>
                  </a:lnTo>
                  <a:lnTo>
                    <a:pt x="368" y="29"/>
                  </a:lnTo>
                  <a:lnTo>
                    <a:pt x="368" y="29"/>
                  </a:lnTo>
                  <a:lnTo>
                    <a:pt x="368" y="29"/>
                  </a:lnTo>
                  <a:lnTo>
                    <a:pt x="368" y="29"/>
                  </a:lnTo>
                  <a:lnTo>
                    <a:pt x="368" y="29"/>
                  </a:lnTo>
                  <a:lnTo>
                    <a:pt x="368" y="33"/>
                  </a:lnTo>
                  <a:lnTo>
                    <a:pt x="368" y="33"/>
                  </a:lnTo>
                  <a:lnTo>
                    <a:pt x="363" y="33"/>
                  </a:lnTo>
                  <a:lnTo>
                    <a:pt x="363" y="38"/>
                  </a:lnTo>
                  <a:lnTo>
                    <a:pt x="363" y="38"/>
                  </a:lnTo>
                  <a:lnTo>
                    <a:pt x="363" y="43"/>
                  </a:lnTo>
                  <a:lnTo>
                    <a:pt x="363" y="43"/>
                  </a:lnTo>
                  <a:lnTo>
                    <a:pt x="363" y="43"/>
                  </a:lnTo>
                  <a:lnTo>
                    <a:pt x="363" y="43"/>
                  </a:lnTo>
                  <a:lnTo>
                    <a:pt x="363" y="48"/>
                  </a:lnTo>
                  <a:lnTo>
                    <a:pt x="363" y="48"/>
                  </a:lnTo>
                  <a:lnTo>
                    <a:pt x="363" y="48"/>
                  </a:lnTo>
                  <a:lnTo>
                    <a:pt x="368" y="48"/>
                  </a:lnTo>
                  <a:lnTo>
                    <a:pt x="368" y="48"/>
                  </a:lnTo>
                  <a:lnTo>
                    <a:pt x="368" y="48"/>
                  </a:lnTo>
                  <a:lnTo>
                    <a:pt x="368" y="48"/>
                  </a:lnTo>
                  <a:lnTo>
                    <a:pt x="368" y="48"/>
                  </a:lnTo>
                  <a:lnTo>
                    <a:pt x="368" y="48"/>
                  </a:lnTo>
                  <a:lnTo>
                    <a:pt x="368" y="48"/>
                  </a:lnTo>
                  <a:lnTo>
                    <a:pt x="368" y="48"/>
                  </a:lnTo>
                  <a:lnTo>
                    <a:pt x="368" y="43"/>
                  </a:lnTo>
                  <a:lnTo>
                    <a:pt x="368" y="43"/>
                  </a:lnTo>
                  <a:lnTo>
                    <a:pt x="373" y="43"/>
                  </a:lnTo>
                  <a:lnTo>
                    <a:pt x="373" y="43"/>
                  </a:lnTo>
                  <a:lnTo>
                    <a:pt x="373" y="43"/>
                  </a:lnTo>
                  <a:lnTo>
                    <a:pt x="373" y="43"/>
                  </a:lnTo>
                  <a:lnTo>
                    <a:pt x="373" y="48"/>
                  </a:lnTo>
                  <a:lnTo>
                    <a:pt x="373" y="48"/>
                  </a:lnTo>
                  <a:lnTo>
                    <a:pt x="373" y="48"/>
                  </a:lnTo>
                  <a:lnTo>
                    <a:pt x="373" y="48"/>
                  </a:lnTo>
                  <a:lnTo>
                    <a:pt x="373" y="48"/>
                  </a:lnTo>
                  <a:lnTo>
                    <a:pt x="373" y="48"/>
                  </a:lnTo>
                  <a:lnTo>
                    <a:pt x="373" y="48"/>
                  </a:lnTo>
                  <a:lnTo>
                    <a:pt x="373" y="48"/>
                  </a:lnTo>
                  <a:lnTo>
                    <a:pt x="373" y="53"/>
                  </a:lnTo>
                  <a:lnTo>
                    <a:pt x="373" y="53"/>
                  </a:lnTo>
                  <a:lnTo>
                    <a:pt x="373" y="53"/>
                  </a:lnTo>
                  <a:lnTo>
                    <a:pt x="378" y="53"/>
                  </a:lnTo>
                  <a:lnTo>
                    <a:pt x="378" y="53"/>
                  </a:lnTo>
                  <a:lnTo>
                    <a:pt x="378" y="53"/>
                  </a:lnTo>
                  <a:lnTo>
                    <a:pt x="378" y="53"/>
                  </a:lnTo>
                  <a:lnTo>
                    <a:pt x="378" y="58"/>
                  </a:lnTo>
                  <a:lnTo>
                    <a:pt x="378" y="58"/>
                  </a:lnTo>
                  <a:lnTo>
                    <a:pt x="378" y="58"/>
                  </a:lnTo>
                  <a:lnTo>
                    <a:pt x="378" y="58"/>
                  </a:lnTo>
                  <a:lnTo>
                    <a:pt x="383" y="58"/>
                  </a:lnTo>
                  <a:lnTo>
                    <a:pt x="383" y="58"/>
                  </a:lnTo>
                  <a:lnTo>
                    <a:pt x="383" y="58"/>
                  </a:lnTo>
                  <a:lnTo>
                    <a:pt x="383" y="58"/>
                  </a:lnTo>
                  <a:lnTo>
                    <a:pt x="387" y="58"/>
                  </a:lnTo>
                  <a:lnTo>
                    <a:pt x="387" y="58"/>
                  </a:lnTo>
                  <a:lnTo>
                    <a:pt x="387" y="58"/>
                  </a:lnTo>
                  <a:lnTo>
                    <a:pt x="387" y="58"/>
                  </a:lnTo>
                  <a:lnTo>
                    <a:pt x="387" y="63"/>
                  </a:lnTo>
                  <a:lnTo>
                    <a:pt x="387" y="63"/>
                  </a:lnTo>
                  <a:lnTo>
                    <a:pt x="387" y="63"/>
                  </a:lnTo>
                  <a:lnTo>
                    <a:pt x="387" y="63"/>
                  </a:lnTo>
                  <a:lnTo>
                    <a:pt x="387" y="63"/>
                  </a:lnTo>
                  <a:lnTo>
                    <a:pt x="387" y="63"/>
                  </a:lnTo>
                  <a:lnTo>
                    <a:pt x="387" y="63"/>
                  </a:lnTo>
                  <a:lnTo>
                    <a:pt x="387" y="63"/>
                  </a:lnTo>
                  <a:lnTo>
                    <a:pt x="387" y="63"/>
                  </a:lnTo>
                  <a:lnTo>
                    <a:pt x="392" y="63"/>
                  </a:lnTo>
                  <a:lnTo>
                    <a:pt x="392" y="63"/>
                  </a:lnTo>
                  <a:lnTo>
                    <a:pt x="392" y="63"/>
                  </a:lnTo>
                  <a:lnTo>
                    <a:pt x="392" y="67"/>
                  </a:lnTo>
                  <a:lnTo>
                    <a:pt x="392" y="67"/>
                  </a:lnTo>
                  <a:lnTo>
                    <a:pt x="392" y="67"/>
                  </a:lnTo>
                  <a:lnTo>
                    <a:pt x="392" y="67"/>
                  </a:lnTo>
                  <a:lnTo>
                    <a:pt x="397" y="67"/>
                  </a:lnTo>
                  <a:lnTo>
                    <a:pt x="397" y="67"/>
                  </a:lnTo>
                  <a:lnTo>
                    <a:pt x="397" y="67"/>
                  </a:lnTo>
                  <a:lnTo>
                    <a:pt x="397" y="67"/>
                  </a:lnTo>
                  <a:lnTo>
                    <a:pt x="402" y="67"/>
                  </a:lnTo>
                  <a:lnTo>
                    <a:pt x="402" y="67"/>
                  </a:lnTo>
                  <a:lnTo>
                    <a:pt x="402" y="67"/>
                  </a:lnTo>
                  <a:lnTo>
                    <a:pt x="402" y="67"/>
                  </a:lnTo>
                  <a:lnTo>
                    <a:pt x="402" y="72"/>
                  </a:lnTo>
                  <a:lnTo>
                    <a:pt x="402" y="72"/>
                  </a:lnTo>
                  <a:lnTo>
                    <a:pt x="407" y="72"/>
                  </a:lnTo>
                  <a:lnTo>
                    <a:pt x="407" y="67"/>
                  </a:lnTo>
                  <a:lnTo>
                    <a:pt x="412" y="67"/>
                  </a:lnTo>
                  <a:lnTo>
                    <a:pt x="412" y="67"/>
                  </a:lnTo>
                  <a:lnTo>
                    <a:pt x="416" y="67"/>
                  </a:lnTo>
                  <a:lnTo>
                    <a:pt x="416" y="67"/>
                  </a:lnTo>
                  <a:lnTo>
                    <a:pt x="416" y="67"/>
                  </a:lnTo>
                  <a:lnTo>
                    <a:pt x="416" y="67"/>
                  </a:lnTo>
                  <a:lnTo>
                    <a:pt x="416" y="67"/>
                  </a:lnTo>
                  <a:lnTo>
                    <a:pt x="416" y="67"/>
                  </a:lnTo>
                  <a:lnTo>
                    <a:pt x="416" y="67"/>
                  </a:lnTo>
                  <a:lnTo>
                    <a:pt x="416" y="67"/>
                  </a:lnTo>
                  <a:lnTo>
                    <a:pt x="416" y="67"/>
                  </a:lnTo>
                  <a:lnTo>
                    <a:pt x="416" y="67"/>
                  </a:lnTo>
                  <a:lnTo>
                    <a:pt x="421" y="67"/>
                  </a:lnTo>
                  <a:lnTo>
                    <a:pt x="421" y="67"/>
                  </a:lnTo>
                  <a:lnTo>
                    <a:pt x="421" y="67"/>
                  </a:lnTo>
                  <a:lnTo>
                    <a:pt x="421" y="67"/>
                  </a:lnTo>
                  <a:lnTo>
                    <a:pt x="421" y="67"/>
                  </a:lnTo>
                  <a:lnTo>
                    <a:pt x="421" y="67"/>
                  </a:lnTo>
                  <a:lnTo>
                    <a:pt x="421" y="67"/>
                  </a:lnTo>
                  <a:lnTo>
                    <a:pt x="421" y="67"/>
                  </a:lnTo>
                  <a:lnTo>
                    <a:pt x="426" y="72"/>
                  </a:lnTo>
                  <a:lnTo>
                    <a:pt x="431" y="72"/>
                  </a:lnTo>
                  <a:lnTo>
                    <a:pt x="436" y="72"/>
                  </a:lnTo>
                  <a:lnTo>
                    <a:pt x="436" y="72"/>
                  </a:lnTo>
                  <a:lnTo>
                    <a:pt x="436" y="72"/>
                  </a:lnTo>
                  <a:lnTo>
                    <a:pt x="436" y="72"/>
                  </a:lnTo>
                  <a:lnTo>
                    <a:pt x="436" y="72"/>
                  </a:lnTo>
                  <a:lnTo>
                    <a:pt x="436" y="77"/>
                  </a:lnTo>
                  <a:lnTo>
                    <a:pt x="436" y="77"/>
                  </a:lnTo>
                  <a:lnTo>
                    <a:pt x="436" y="77"/>
                  </a:lnTo>
                  <a:lnTo>
                    <a:pt x="436" y="77"/>
                  </a:lnTo>
                  <a:lnTo>
                    <a:pt x="436" y="77"/>
                  </a:lnTo>
                  <a:lnTo>
                    <a:pt x="436" y="77"/>
                  </a:lnTo>
                  <a:lnTo>
                    <a:pt x="436" y="82"/>
                  </a:lnTo>
                  <a:lnTo>
                    <a:pt x="436" y="82"/>
                  </a:lnTo>
                  <a:lnTo>
                    <a:pt x="441" y="82"/>
                  </a:lnTo>
                  <a:lnTo>
                    <a:pt x="441" y="82"/>
                  </a:lnTo>
                  <a:lnTo>
                    <a:pt x="441" y="82"/>
                  </a:lnTo>
                  <a:lnTo>
                    <a:pt x="445" y="82"/>
                  </a:lnTo>
                  <a:lnTo>
                    <a:pt x="445" y="82"/>
                  </a:lnTo>
                  <a:lnTo>
                    <a:pt x="450" y="82"/>
                  </a:lnTo>
                  <a:lnTo>
                    <a:pt x="450" y="82"/>
                  </a:lnTo>
                  <a:lnTo>
                    <a:pt x="450" y="82"/>
                  </a:lnTo>
                  <a:lnTo>
                    <a:pt x="455" y="82"/>
                  </a:lnTo>
                  <a:lnTo>
                    <a:pt x="455" y="82"/>
                  </a:lnTo>
                  <a:lnTo>
                    <a:pt x="455" y="82"/>
                  </a:lnTo>
                  <a:lnTo>
                    <a:pt x="455" y="82"/>
                  </a:lnTo>
                  <a:lnTo>
                    <a:pt x="455" y="82"/>
                  </a:lnTo>
                  <a:lnTo>
                    <a:pt x="455" y="82"/>
                  </a:lnTo>
                  <a:lnTo>
                    <a:pt x="455" y="82"/>
                  </a:lnTo>
                  <a:lnTo>
                    <a:pt x="455" y="87"/>
                  </a:lnTo>
                  <a:lnTo>
                    <a:pt x="455" y="87"/>
                  </a:lnTo>
                  <a:lnTo>
                    <a:pt x="450" y="87"/>
                  </a:lnTo>
                  <a:lnTo>
                    <a:pt x="450" y="87"/>
                  </a:lnTo>
                  <a:lnTo>
                    <a:pt x="450" y="87"/>
                  </a:lnTo>
                  <a:lnTo>
                    <a:pt x="450" y="87"/>
                  </a:lnTo>
                  <a:lnTo>
                    <a:pt x="450" y="87"/>
                  </a:lnTo>
                  <a:lnTo>
                    <a:pt x="450" y="92"/>
                  </a:lnTo>
                  <a:lnTo>
                    <a:pt x="455" y="92"/>
                  </a:lnTo>
                  <a:lnTo>
                    <a:pt x="455" y="92"/>
                  </a:lnTo>
                  <a:lnTo>
                    <a:pt x="455" y="92"/>
                  </a:lnTo>
                  <a:lnTo>
                    <a:pt x="460" y="92"/>
                  </a:lnTo>
                  <a:lnTo>
                    <a:pt x="460" y="92"/>
                  </a:lnTo>
                  <a:lnTo>
                    <a:pt x="460" y="92"/>
                  </a:lnTo>
                  <a:lnTo>
                    <a:pt x="460" y="92"/>
                  </a:lnTo>
                  <a:lnTo>
                    <a:pt x="460" y="92"/>
                  </a:lnTo>
                  <a:lnTo>
                    <a:pt x="465" y="96"/>
                  </a:lnTo>
                  <a:lnTo>
                    <a:pt x="465" y="96"/>
                  </a:lnTo>
                  <a:lnTo>
                    <a:pt x="460" y="96"/>
                  </a:lnTo>
                  <a:lnTo>
                    <a:pt x="460" y="96"/>
                  </a:lnTo>
                  <a:lnTo>
                    <a:pt x="460" y="96"/>
                  </a:lnTo>
                  <a:lnTo>
                    <a:pt x="460" y="96"/>
                  </a:lnTo>
                  <a:lnTo>
                    <a:pt x="455" y="101"/>
                  </a:lnTo>
                  <a:lnTo>
                    <a:pt x="455" y="101"/>
                  </a:lnTo>
                  <a:lnTo>
                    <a:pt x="455" y="101"/>
                  </a:lnTo>
                  <a:lnTo>
                    <a:pt x="455" y="101"/>
                  </a:lnTo>
                  <a:lnTo>
                    <a:pt x="455" y="106"/>
                  </a:lnTo>
                  <a:lnTo>
                    <a:pt x="455" y="106"/>
                  </a:lnTo>
                  <a:lnTo>
                    <a:pt x="455" y="106"/>
                  </a:lnTo>
                  <a:lnTo>
                    <a:pt x="455" y="106"/>
                  </a:lnTo>
                  <a:lnTo>
                    <a:pt x="455" y="106"/>
                  </a:lnTo>
                  <a:lnTo>
                    <a:pt x="455" y="106"/>
                  </a:lnTo>
                  <a:lnTo>
                    <a:pt x="460" y="106"/>
                  </a:lnTo>
                  <a:lnTo>
                    <a:pt x="460" y="106"/>
                  </a:lnTo>
                  <a:lnTo>
                    <a:pt x="460" y="111"/>
                  </a:lnTo>
                  <a:lnTo>
                    <a:pt x="460" y="111"/>
                  </a:lnTo>
                  <a:lnTo>
                    <a:pt x="460" y="111"/>
                  </a:lnTo>
                  <a:lnTo>
                    <a:pt x="460" y="111"/>
                  </a:lnTo>
                  <a:lnTo>
                    <a:pt x="460" y="111"/>
                  </a:lnTo>
                  <a:lnTo>
                    <a:pt x="455" y="111"/>
                  </a:lnTo>
                  <a:lnTo>
                    <a:pt x="455" y="111"/>
                  </a:lnTo>
                  <a:lnTo>
                    <a:pt x="455" y="111"/>
                  </a:lnTo>
                  <a:lnTo>
                    <a:pt x="455" y="111"/>
                  </a:lnTo>
                  <a:lnTo>
                    <a:pt x="455" y="116"/>
                  </a:lnTo>
                  <a:lnTo>
                    <a:pt x="455" y="116"/>
                  </a:lnTo>
                  <a:lnTo>
                    <a:pt x="455" y="116"/>
                  </a:lnTo>
                  <a:lnTo>
                    <a:pt x="455" y="116"/>
                  </a:lnTo>
                  <a:lnTo>
                    <a:pt x="455" y="116"/>
                  </a:lnTo>
                  <a:lnTo>
                    <a:pt x="450" y="116"/>
                  </a:lnTo>
                  <a:lnTo>
                    <a:pt x="450" y="116"/>
                  </a:lnTo>
                  <a:lnTo>
                    <a:pt x="450" y="116"/>
                  </a:lnTo>
                  <a:lnTo>
                    <a:pt x="450" y="116"/>
                  </a:lnTo>
                  <a:lnTo>
                    <a:pt x="450" y="116"/>
                  </a:lnTo>
                  <a:lnTo>
                    <a:pt x="450" y="121"/>
                  </a:lnTo>
                  <a:lnTo>
                    <a:pt x="450" y="121"/>
                  </a:lnTo>
                  <a:lnTo>
                    <a:pt x="450" y="116"/>
                  </a:lnTo>
                  <a:lnTo>
                    <a:pt x="445" y="116"/>
                  </a:lnTo>
                  <a:lnTo>
                    <a:pt x="445" y="116"/>
                  </a:lnTo>
                  <a:lnTo>
                    <a:pt x="445" y="116"/>
                  </a:lnTo>
                  <a:lnTo>
                    <a:pt x="445" y="116"/>
                  </a:lnTo>
                  <a:lnTo>
                    <a:pt x="441" y="116"/>
                  </a:lnTo>
                  <a:lnTo>
                    <a:pt x="441" y="116"/>
                  </a:lnTo>
                  <a:lnTo>
                    <a:pt x="441" y="116"/>
                  </a:lnTo>
                  <a:lnTo>
                    <a:pt x="441" y="116"/>
                  </a:lnTo>
                  <a:lnTo>
                    <a:pt x="441" y="116"/>
                  </a:lnTo>
                  <a:lnTo>
                    <a:pt x="441" y="121"/>
                  </a:lnTo>
                  <a:lnTo>
                    <a:pt x="441" y="121"/>
                  </a:lnTo>
                  <a:lnTo>
                    <a:pt x="441" y="121"/>
                  </a:lnTo>
                  <a:lnTo>
                    <a:pt x="441" y="125"/>
                  </a:lnTo>
                  <a:lnTo>
                    <a:pt x="441" y="125"/>
                  </a:lnTo>
                  <a:lnTo>
                    <a:pt x="441" y="125"/>
                  </a:lnTo>
                  <a:lnTo>
                    <a:pt x="436" y="130"/>
                  </a:lnTo>
                  <a:lnTo>
                    <a:pt x="436" y="130"/>
                  </a:lnTo>
                  <a:lnTo>
                    <a:pt x="436" y="135"/>
                  </a:lnTo>
                  <a:lnTo>
                    <a:pt x="431" y="135"/>
                  </a:lnTo>
                  <a:lnTo>
                    <a:pt x="431" y="135"/>
                  </a:lnTo>
                  <a:lnTo>
                    <a:pt x="431" y="135"/>
                  </a:lnTo>
                  <a:lnTo>
                    <a:pt x="431" y="140"/>
                  </a:lnTo>
                  <a:lnTo>
                    <a:pt x="431" y="140"/>
                  </a:lnTo>
                  <a:lnTo>
                    <a:pt x="431" y="140"/>
                  </a:lnTo>
                  <a:lnTo>
                    <a:pt x="431" y="140"/>
                  </a:lnTo>
                  <a:lnTo>
                    <a:pt x="431" y="140"/>
                  </a:lnTo>
                  <a:lnTo>
                    <a:pt x="431" y="140"/>
                  </a:lnTo>
                  <a:lnTo>
                    <a:pt x="431" y="140"/>
                  </a:lnTo>
                  <a:lnTo>
                    <a:pt x="436" y="140"/>
                  </a:lnTo>
                  <a:lnTo>
                    <a:pt x="436" y="140"/>
                  </a:lnTo>
                  <a:lnTo>
                    <a:pt x="436" y="140"/>
                  </a:lnTo>
                  <a:lnTo>
                    <a:pt x="441" y="140"/>
                  </a:lnTo>
                  <a:lnTo>
                    <a:pt x="441" y="140"/>
                  </a:lnTo>
                  <a:lnTo>
                    <a:pt x="441" y="140"/>
                  </a:lnTo>
                  <a:lnTo>
                    <a:pt x="441" y="140"/>
                  </a:lnTo>
                  <a:lnTo>
                    <a:pt x="441" y="140"/>
                  </a:lnTo>
                  <a:lnTo>
                    <a:pt x="441" y="140"/>
                  </a:lnTo>
                  <a:lnTo>
                    <a:pt x="441" y="135"/>
                  </a:lnTo>
                  <a:lnTo>
                    <a:pt x="441" y="135"/>
                  </a:lnTo>
                  <a:lnTo>
                    <a:pt x="441" y="135"/>
                  </a:lnTo>
                  <a:lnTo>
                    <a:pt x="441" y="135"/>
                  </a:lnTo>
                  <a:lnTo>
                    <a:pt x="441" y="135"/>
                  </a:lnTo>
                  <a:lnTo>
                    <a:pt x="441" y="135"/>
                  </a:lnTo>
                  <a:lnTo>
                    <a:pt x="445" y="135"/>
                  </a:lnTo>
                  <a:lnTo>
                    <a:pt x="445" y="135"/>
                  </a:lnTo>
                  <a:lnTo>
                    <a:pt x="445" y="135"/>
                  </a:lnTo>
                  <a:lnTo>
                    <a:pt x="445" y="135"/>
                  </a:lnTo>
                  <a:lnTo>
                    <a:pt x="450" y="135"/>
                  </a:lnTo>
                  <a:lnTo>
                    <a:pt x="450" y="135"/>
                  </a:lnTo>
                  <a:lnTo>
                    <a:pt x="450" y="135"/>
                  </a:lnTo>
                  <a:lnTo>
                    <a:pt x="450" y="135"/>
                  </a:lnTo>
                  <a:lnTo>
                    <a:pt x="455" y="135"/>
                  </a:lnTo>
                  <a:lnTo>
                    <a:pt x="455" y="135"/>
                  </a:lnTo>
                  <a:lnTo>
                    <a:pt x="455" y="135"/>
                  </a:lnTo>
                  <a:lnTo>
                    <a:pt x="455" y="135"/>
                  </a:lnTo>
                  <a:lnTo>
                    <a:pt x="460" y="135"/>
                  </a:lnTo>
                  <a:lnTo>
                    <a:pt x="460" y="135"/>
                  </a:lnTo>
                  <a:lnTo>
                    <a:pt x="460" y="135"/>
                  </a:lnTo>
                  <a:lnTo>
                    <a:pt x="460" y="140"/>
                  </a:lnTo>
                  <a:lnTo>
                    <a:pt x="455" y="140"/>
                  </a:lnTo>
                  <a:lnTo>
                    <a:pt x="455" y="140"/>
                  </a:lnTo>
                  <a:lnTo>
                    <a:pt x="455" y="140"/>
                  </a:lnTo>
                  <a:lnTo>
                    <a:pt x="455" y="140"/>
                  </a:lnTo>
                  <a:lnTo>
                    <a:pt x="455" y="140"/>
                  </a:lnTo>
                  <a:lnTo>
                    <a:pt x="455" y="145"/>
                  </a:lnTo>
                  <a:lnTo>
                    <a:pt x="455" y="145"/>
                  </a:lnTo>
                  <a:lnTo>
                    <a:pt x="460" y="145"/>
                  </a:lnTo>
                  <a:lnTo>
                    <a:pt x="460" y="145"/>
                  </a:lnTo>
                  <a:lnTo>
                    <a:pt x="460" y="145"/>
                  </a:lnTo>
                  <a:lnTo>
                    <a:pt x="460" y="150"/>
                  </a:lnTo>
                  <a:lnTo>
                    <a:pt x="465" y="150"/>
                  </a:lnTo>
                  <a:lnTo>
                    <a:pt x="465" y="150"/>
                  </a:lnTo>
                  <a:lnTo>
                    <a:pt x="465" y="150"/>
                  </a:lnTo>
                  <a:lnTo>
                    <a:pt x="465" y="154"/>
                  </a:lnTo>
                  <a:lnTo>
                    <a:pt x="465" y="154"/>
                  </a:lnTo>
                  <a:lnTo>
                    <a:pt x="465" y="154"/>
                  </a:lnTo>
                  <a:lnTo>
                    <a:pt x="465" y="154"/>
                  </a:lnTo>
                  <a:lnTo>
                    <a:pt x="465" y="154"/>
                  </a:lnTo>
                  <a:lnTo>
                    <a:pt x="460" y="159"/>
                  </a:lnTo>
                  <a:lnTo>
                    <a:pt x="460" y="159"/>
                  </a:lnTo>
                  <a:lnTo>
                    <a:pt x="460" y="159"/>
                  </a:lnTo>
                  <a:lnTo>
                    <a:pt x="460" y="154"/>
                  </a:lnTo>
                  <a:lnTo>
                    <a:pt x="460" y="154"/>
                  </a:lnTo>
                  <a:lnTo>
                    <a:pt x="455" y="154"/>
                  </a:lnTo>
                  <a:lnTo>
                    <a:pt x="455" y="154"/>
                  </a:lnTo>
                  <a:lnTo>
                    <a:pt x="455" y="159"/>
                  </a:lnTo>
                  <a:lnTo>
                    <a:pt x="455" y="159"/>
                  </a:lnTo>
                  <a:lnTo>
                    <a:pt x="455" y="159"/>
                  </a:lnTo>
                  <a:lnTo>
                    <a:pt x="455" y="159"/>
                  </a:lnTo>
                  <a:lnTo>
                    <a:pt x="455" y="159"/>
                  </a:lnTo>
                  <a:lnTo>
                    <a:pt x="455" y="164"/>
                  </a:lnTo>
                  <a:lnTo>
                    <a:pt x="455" y="169"/>
                  </a:lnTo>
                  <a:lnTo>
                    <a:pt x="455" y="169"/>
                  </a:lnTo>
                  <a:lnTo>
                    <a:pt x="455" y="174"/>
                  </a:lnTo>
                  <a:lnTo>
                    <a:pt x="455" y="179"/>
                  </a:lnTo>
                  <a:lnTo>
                    <a:pt x="455" y="183"/>
                  </a:lnTo>
                  <a:lnTo>
                    <a:pt x="455" y="183"/>
                  </a:lnTo>
                  <a:lnTo>
                    <a:pt x="455" y="188"/>
                  </a:lnTo>
                  <a:lnTo>
                    <a:pt x="455" y="188"/>
                  </a:lnTo>
                  <a:lnTo>
                    <a:pt x="455" y="188"/>
                  </a:lnTo>
                  <a:lnTo>
                    <a:pt x="445" y="193"/>
                  </a:lnTo>
                  <a:lnTo>
                    <a:pt x="445" y="193"/>
                  </a:lnTo>
                  <a:lnTo>
                    <a:pt x="436" y="193"/>
                  </a:lnTo>
                  <a:lnTo>
                    <a:pt x="436" y="193"/>
                  </a:lnTo>
                  <a:lnTo>
                    <a:pt x="436" y="193"/>
                  </a:lnTo>
                  <a:lnTo>
                    <a:pt x="436" y="193"/>
                  </a:lnTo>
                  <a:lnTo>
                    <a:pt x="436" y="193"/>
                  </a:lnTo>
                  <a:lnTo>
                    <a:pt x="436" y="193"/>
                  </a:lnTo>
                  <a:lnTo>
                    <a:pt x="436" y="198"/>
                  </a:lnTo>
                  <a:lnTo>
                    <a:pt x="436" y="198"/>
                  </a:lnTo>
                  <a:lnTo>
                    <a:pt x="436" y="198"/>
                  </a:lnTo>
                  <a:lnTo>
                    <a:pt x="436" y="198"/>
                  </a:lnTo>
                  <a:lnTo>
                    <a:pt x="436" y="198"/>
                  </a:lnTo>
                  <a:lnTo>
                    <a:pt x="431" y="198"/>
                  </a:lnTo>
                  <a:lnTo>
                    <a:pt x="431" y="198"/>
                  </a:lnTo>
                  <a:lnTo>
                    <a:pt x="426" y="198"/>
                  </a:lnTo>
                  <a:lnTo>
                    <a:pt x="426" y="198"/>
                  </a:lnTo>
                  <a:lnTo>
                    <a:pt x="421" y="198"/>
                  </a:lnTo>
                  <a:lnTo>
                    <a:pt x="421" y="198"/>
                  </a:lnTo>
                  <a:lnTo>
                    <a:pt x="421" y="198"/>
                  </a:lnTo>
                  <a:lnTo>
                    <a:pt x="421" y="198"/>
                  </a:lnTo>
                  <a:lnTo>
                    <a:pt x="421" y="203"/>
                  </a:lnTo>
                  <a:lnTo>
                    <a:pt x="421" y="203"/>
                  </a:lnTo>
                  <a:lnTo>
                    <a:pt x="421" y="203"/>
                  </a:lnTo>
                  <a:lnTo>
                    <a:pt x="421" y="203"/>
                  </a:lnTo>
                  <a:lnTo>
                    <a:pt x="421" y="208"/>
                  </a:lnTo>
                  <a:lnTo>
                    <a:pt x="421" y="208"/>
                  </a:lnTo>
                  <a:lnTo>
                    <a:pt x="421" y="208"/>
                  </a:lnTo>
                  <a:lnTo>
                    <a:pt x="421" y="208"/>
                  </a:lnTo>
                  <a:lnTo>
                    <a:pt x="421" y="208"/>
                  </a:lnTo>
                  <a:lnTo>
                    <a:pt x="421" y="212"/>
                  </a:lnTo>
                  <a:lnTo>
                    <a:pt x="421" y="212"/>
                  </a:lnTo>
                  <a:lnTo>
                    <a:pt x="421" y="212"/>
                  </a:lnTo>
                  <a:lnTo>
                    <a:pt x="416" y="212"/>
                  </a:lnTo>
                  <a:lnTo>
                    <a:pt x="416" y="208"/>
                  </a:lnTo>
                  <a:lnTo>
                    <a:pt x="416" y="208"/>
                  </a:lnTo>
                  <a:lnTo>
                    <a:pt x="416" y="208"/>
                  </a:lnTo>
                  <a:lnTo>
                    <a:pt x="416" y="208"/>
                  </a:lnTo>
                  <a:lnTo>
                    <a:pt x="416" y="208"/>
                  </a:lnTo>
                  <a:lnTo>
                    <a:pt x="416" y="203"/>
                  </a:lnTo>
                  <a:lnTo>
                    <a:pt x="416" y="203"/>
                  </a:lnTo>
                  <a:lnTo>
                    <a:pt x="412" y="203"/>
                  </a:lnTo>
                  <a:lnTo>
                    <a:pt x="412" y="203"/>
                  </a:lnTo>
                  <a:lnTo>
                    <a:pt x="412" y="203"/>
                  </a:lnTo>
                  <a:lnTo>
                    <a:pt x="412" y="203"/>
                  </a:lnTo>
                  <a:lnTo>
                    <a:pt x="412" y="203"/>
                  </a:lnTo>
                  <a:lnTo>
                    <a:pt x="407" y="203"/>
                  </a:lnTo>
                  <a:lnTo>
                    <a:pt x="407" y="203"/>
                  </a:lnTo>
                  <a:lnTo>
                    <a:pt x="407" y="203"/>
                  </a:lnTo>
                  <a:lnTo>
                    <a:pt x="407" y="203"/>
                  </a:lnTo>
                  <a:lnTo>
                    <a:pt x="407" y="203"/>
                  </a:lnTo>
                  <a:lnTo>
                    <a:pt x="407" y="208"/>
                  </a:lnTo>
                  <a:lnTo>
                    <a:pt x="407" y="208"/>
                  </a:lnTo>
                  <a:lnTo>
                    <a:pt x="402" y="208"/>
                  </a:lnTo>
                  <a:lnTo>
                    <a:pt x="402" y="208"/>
                  </a:lnTo>
                  <a:lnTo>
                    <a:pt x="402" y="208"/>
                  </a:lnTo>
                  <a:lnTo>
                    <a:pt x="402" y="208"/>
                  </a:lnTo>
                  <a:lnTo>
                    <a:pt x="397" y="208"/>
                  </a:lnTo>
                  <a:lnTo>
                    <a:pt x="397" y="208"/>
                  </a:lnTo>
                  <a:lnTo>
                    <a:pt x="397" y="208"/>
                  </a:lnTo>
                  <a:lnTo>
                    <a:pt x="397" y="208"/>
                  </a:lnTo>
                  <a:lnTo>
                    <a:pt x="397" y="208"/>
                  </a:lnTo>
                  <a:lnTo>
                    <a:pt x="397" y="208"/>
                  </a:lnTo>
                  <a:lnTo>
                    <a:pt x="397" y="208"/>
                  </a:lnTo>
                  <a:lnTo>
                    <a:pt x="397" y="212"/>
                  </a:lnTo>
                  <a:lnTo>
                    <a:pt x="397" y="212"/>
                  </a:lnTo>
                  <a:lnTo>
                    <a:pt x="397" y="212"/>
                  </a:lnTo>
                  <a:lnTo>
                    <a:pt x="392" y="212"/>
                  </a:lnTo>
                  <a:lnTo>
                    <a:pt x="392" y="217"/>
                  </a:lnTo>
                  <a:lnTo>
                    <a:pt x="387" y="217"/>
                  </a:lnTo>
                  <a:lnTo>
                    <a:pt x="387" y="217"/>
                  </a:lnTo>
                  <a:lnTo>
                    <a:pt x="387" y="217"/>
                  </a:lnTo>
                  <a:lnTo>
                    <a:pt x="383" y="217"/>
                  </a:lnTo>
                  <a:lnTo>
                    <a:pt x="383" y="217"/>
                  </a:lnTo>
                  <a:lnTo>
                    <a:pt x="383" y="217"/>
                  </a:lnTo>
                  <a:lnTo>
                    <a:pt x="383" y="222"/>
                  </a:lnTo>
                  <a:lnTo>
                    <a:pt x="383" y="222"/>
                  </a:lnTo>
                  <a:lnTo>
                    <a:pt x="378" y="222"/>
                  </a:lnTo>
                  <a:lnTo>
                    <a:pt x="378" y="227"/>
                  </a:lnTo>
                  <a:lnTo>
                    <a:pt x="378" y="227"/>
                  </a:lnTo>
                  <a:lnTo>
                    <a:pt x="378" y="227"/>
                  </a:lnTo>
                  <a:lnTo>
                    <a:pt x="378" y="227"/>
                  </a:lnTo>
                  <a:lnTo>
                    <a:pt x="378" y="227"/>
                  </a:lnTo>
                  <a:lnTo>
                    <a:pt x="378" y="227"/>
                  </a:lnTo>
                  <a:lnTo>
                    <a:pt x="373" y="227"/>
                  </a:lnTo>
                  <a:lnTo>
                    <a:pt x="373" y="227"/>
                  </a:lnTo>
                  <a:lnTo>
                    <a:pt x="373" y="227"/>
                  </a:lnTo>
                  <a:lnTo>
                    <a:pt x="373" y="227"/>
                  </a:lnTo>
                  <a:lnTo>
                    <a:pt x="373" y="227"/>
                  </a:lnTo>
                  <a:lnTo>
                    <a:pt x="373" y="227"/>
                  </a:lnTo>
                  <a:lnTo>
                    <a:pt x="373" y="227"/>
                  </a:lnTo>
                  <a:lnTo>
                    <a:pt x="368" y="227"/>
                  </a:lnTo>
                  <a:lnTo>
                    <a:pt x="368" y="227"/>
                  </a:lnTo>
                  <a:lnTo>
                    <a:pt x="368" y="232"/>
                  </a:lnTo>
                  <a:lnTo>
                    <a:pt x="368" y="232"/>
                  </a:lnTo>
                  <a:lnTo>
                    <a:pt x="373" y="237"/>
                  </a:lnTo>
                  <a:lnTo>
                    <a:pt x="373" y="237"/>
                  </a:lnTo>
                  <a:lnTo>
                    <a:pt x="373" y="241"/>
                  </a:lnTo>
                  <a:lnTo>
                    <a:pt x="368" y="241"/>
                  </a:lnTo>
                  <a:lnTo>
                    <a:pt x="368" y="241"/>
                  </a:lnTo>
                  <a:lnTo>
                    <a:pt x="368" y="246"/>
                  </a:lnTo>
                  <a:lnTo>
                    <a:pt x="368" y="246"/>
                  </a:lnTo>
                  <a:lnTo>
                    <a:pt x="368" y="246"/>
                  </a:lnTo>
                  <a:lnTo>
                    <a:pt x="368" y="246"/>
                  </a:lnTo>
                  <a:lnTo>
                    <a:pt x="368" y="246"/>
                  </a:lnTo>
                  <a:lnTo>
                    <a:pt x="368" y="246"/>
                  </a:lnTo>
                  <a:lnTo>
                    <a:pt x="363" y="246"/>
                  </a:lnTo>
                  <a:lnTo>
                    <a:pt x="363" y="246"/>
                  </a:lnTo>
                  <a:lnTo>
                    <a:pt x="363" y="246"/>
                  </a:lnTo>
                  <a:lnTo>
                    <a:pt x="363" y="246"/>
                  </a:lnTo>
                  <a:lnTo>
                    <a:pt x="363" y="246"/>
                  </a:lnTo>
                  <a:lnTo>
                    <a:pt x="363" y="241"/>
                  </a:lnTo>
                  <a:lnTo>
                    <a:pt x="363" y="241"/>
                  </a:lnTo>
                  <a:lnTo>
                    <a:pt x="363" y="241"/>
                  </a:lnTo>
                  <a:lnTo>
                    <a:pt x="363" y="237"/>
                  </a:lnTo>
                  <a:lnTo>
                    <a:pt x="368" y="232"/>
                  </a:lnTo>
                  <a:lnTo>
                    <a:pt x="363" y="232"/>
                  </a:lnTo>
                  <a:lnTo>
                    <a:pt x="363" y="232"/>
                  </a:lnTo>
                  <a:lnTo>
                    <a:pt x="363" y="232"/>
                  </a:lnTo>
                  <a:lnTo>
                    <a:pt x="363" y="227"/>
                  </a:lnTo>
                  <a:lnTo>
                    <a:pt x="363" y="227"/>
                  </a:lnTo>
                  <a:lnTo>
                    <a:pt x="363" y="227"/>
                  </a:lnTo>
                  <a:lnTo>
                    <a:pt x="363" y="227"/>
                  </a:lnTo>
                  <a:lnTo>
                    <a:pt x="363" y="227"/>
                  </a:lnTo>
                  <a:lnTo>
                    <a:pt x="363" y="227"/>
                  </a:lnTo>
                  <a:lnTo>
                    <a:pt x="363" y="227"/>
                  </a:lnTo>
                  <a:lnTo>
                    <a:pt x="363" y="227"/>
                  </a:lnTo>
                  <a:lnTo>
                    <a:pt x="363" y="227"/>
                  </a:lnTo>
                  <a:lnTo>
                    <a:pt x="358" y="227"/>
                  </a:lnTo>
                  <a:lnTo>
                    <a:pt x="358" y="227"/>
                  </a:lnTo>
                  <a:lnTo>
                    <a:pt x="358" y="227"/>
                  </a:lnTo>
                  <a:lnTo>
                    <a:pt x="358" y="227"/>
                  </a:lnTo>
                  <a:lnTo>
                    <a:pt x="354" y="227"/>
                  </a:lnTo>
                  <a:lnTo>
                    <a:pt x="354" y="227"/>
                  </a:lnTo>
                  <a:lnTo>
                    <a:pt x="354" y="227"/>
                  </a:lnTo>
                  <a:lnTo>
                    <a:pt x="354" y="227"/>
                  </a:lnTo>
                  <a:lnTo>
                    <a:pt x="354" y="232"/>
                  </a:lnTo>
                  <a:lnTo>
                    <a:pt x="349" y="232"/>
                  </a:lnTo>
                  <a:lnTo>
                    <a:pt x="349" y="232"/>
                  </a:lnTo>
                  <a:lnTo>
                    <a:pt x="354" y="232"/>
                  </a:lnTo>
                  <a:lnTo>
                    <a:pt x="354" y="237"/>
                  </a:lnTo>
                  <a:lnTo>
                    <a:pt x="354" y="237"/>
                  </a:lnTo>
                  <a:lnTo>
                    <a:pt x="354" y="237"/>
                  </a:lnTo>
                  <a:lnTo>
                    <a:pt x="354" y="241"/>
                  </a:lnTo>
                  <a:lnTo>
                    <a:pt x="358" y="241"/>
                  </a:lnTo>
                  <a:lnTo>
                    <a:pt x="358" y="246"/>
                  </a:lnTo>
                  <a:lnTo>
                    <a:pt x="358" y="246"/>
                  </a:lnTo>
                  <a:lnTo>
                    <a:pt x="358" y="246"/>
                  </a:lnTo>
                  <a:lnTo>
                    <a:pt x="358" y="251"/>
                  </a:lnTo>
                  <a:lnTo>
                    <a:pt x="358" y="251"/>
                  </a:lnTo>
                  <a:lnTo>
                    <a:pt x="358" y="251"/>
                  </a:lnTo>
                  <a:lnTo>
                    <a:pt x="358" y="251"/>
                  </a:lnTo>
                  <a:lnTo>
                    <a:pt x="358" y="251"/>
                  </a:lnTo>
                  <a:lnTo>
                    <a:pt x="358" y="251"/>
                  </a:lnTo>
                  <a:lnTo>
                    <a:pt x="354" y="251"/>
                  </a:lnTo>
                  <a:lnTo>
                    <a:pt x="354" y="251"/>
                  </a:lnTo>
                  <a:lnTo>
                    <a:pt x="354" y="251"/>
                  </a:lnTo>
                  <a:lnTo>
                    <a:pt x="354" y="251"/>
                  </a:lnTo>
                  <a:lnTo>
                    <a:pt x="354" y="251"/>
                  </a:lnTo>
                  <a:lnTo>
                    <a:pt x="354" y="251"/>
                  </a:lnTo>
                  <a:lnTo>
                    <a:pt x="354" y="246"/>
                  </a:lnTo>
                  <a:lnTo>
                    <a:pt x="349" y="246"/>
                  </a:lnTo>
                  <a:lnTo>
                    <a:pt x="349" y="246"/>
                  </a:lnTo>
                  <a:lnTo>
                    <a:pt x="349" y="246"/>
                  </a:lnTo>
                  <a:lnTo>
                    <a:pt x="349" y="246"/>
                  </a:lnTo>
                  <a:lnTo>
                    <a:pt x="349" y="246"/>
                  </a:lnTo>
                  <a:lnTo>
                    <a:pt x="349" y="246"/>
                  </a:lnTo>
                  <a:lnTo>
                    <a:pt x="349" y="246"/>
                  </a:lnTo>
                  <a:lnTo>
                    <a:pt x="349" y="246"/>
                  </a:lnTo>
                  <a:lnTo>
                    <a:pt x="349" y="246"/>
                  </a:lnTo>
                  <a:lnTo>
                    <a:pt x="344" y="246"/>
                  </a:lnTo>
                  <a:lnTo>
                    <a:pt x="344" y="251"/>
                  </a:lnTo>
                  <a:lnTo>
                    <a:pt x="344" y="251"/>
                  </a:lnTo>
                  <a:lnTo>
                    <a:pt x="344" y="251"/>
                  </a:lnTo>
                  <a:lnTo>
                    <a:pt x="344" y="251"/>
                  </a:lnTo>
                  <a:lnTo>
                    <a:pt x="349" y="251"/>
                  </a:lnTo>
                  <a:lnTo>
                    <a:pt x="349" y="251"/>
                  </a:lnTo>
                  <a:lnTo>
                    <a:pt x="354" y="256"/>
                  </a:lnTo>
                  <a:lnTo>
                    <a:pt x="354" y="256"/>
                  </a:lnTo>
                  <a:lnTo>
                    <a:pt x="354" y="256"/>
                  </a:lnTo>
                  <a:lnTo>
                    <a:pt x="354" y="256"/>
                  </a:lnTo>
                  <a:lnTo>
                    <a:pt x="354" y="256"/>
                  </a:lnTo>
                  <a:lnTo>
                    <a:pt x="354" y="261"/>
                  </a:lnTo>
                  <a:lnTo>
                    <a:pt x="354" y="261"/>
                  </a:lnTo>
                  <a:lnTo>
                    <a:pt x="354" y="261"/>
                  </a:lnTo>
                  <a:lnTo>
                    <a:pt x="354" y="261"/>
                  </a:lnTo>
                  <a:lnTo>
                    <a:pt x="349" y="261"/>
                  </a:lnTo>
                  <a:lnTo>
                    <a:pt x="349" y="261"/>
                  </a:lnTo>
                  <a:lnTo>
                    <a:pt x="349" y="261"/>
                  </a:lnTo>
                  <a:lnTo>
                    <a:pt x="344" y="261"/>
                  </a:lnTo>
                  <a:lnTo>
                    <a:pt x="344" y="261"/>
                  </a:lnTo>
                  <a:lnTo>
                    <a:pt x="344" y="261"/>
                  </a:lnTo>
                  <a:lnTo>
                    <a:pt x="344" y="256"/>
                  </a:lnTo>
                  <a:lnTo>
                    <a:pt x="339" y="256"/>
                  </a:lnTo>
                  <a:lnTo>
                    <a:pt x="339" y="256"/>
                  </a:lnTo>
                  <a:lnTo>
                    <a:pt x="339" y="256"/>
                  </a:lnTo>
                  <a:lnTo>
                    <a:pt x="339" y="256"/>
                  </a:lnTo>
                  <a:lnTo>
                    <a:pt x="339" y="256"/>
                  </a:lnTo>
                  <a:lnTo>
                    <a:pt x="339" y="251"/>
                  </a:lnTo>
                  <a:lnTo>
                    <a:pt x="339" y="251"/>
                  </a:lnTo>
                  <a:lnTo>
                    <a:pt x="339" y="251"/>
                  </a:lnTo>
                  <a:lnTo>
                    <a:pt x="334" y="251"/>
                  </a:lnTo>
                  <a:lnTo>
                    <a:pt x="334" y="251"/>
                  </a:lnTo>
                  <a:lnTo>
                    <a:pt x="334" y="251"/>
                  </a:lnTo>
                  <a:lnTo>
                    <a:pt x="334" y="251"/>
                  </a:lnTo>
                  <a:lnTo>
                    <a:pt x="329" y="251"/>
                  </a:lnTo>
                  <a:lnTo>
                    <a:pt x="329" y="251"/>
                  </a:lnTo>
                  <a:lnTo>
                    <a:pt x="329" y="251"/>
                  </a:lnTo>
                  <a:lnTo>
                    <a:pt x="329" y="251"/>
                  </a:lnTo>
                  <a:lnTo>
                    <a:pt x="329" y="251"/>
                  </a:lnTo>
                  <a:lnTo>
                    <a:pt x="329" y="251"/>
                  </a:lnTo>
                  <a:lnTo>
                    <a:pt x="329" y="251"/>
                  </a:lnTo>
                  <a:lnTo>
                    <a:pt x="329" y="251"/>
                  </a:lnTo>
                  <a:lnTo>
                    <a:pt x="329" y="256"/>
                  </a:lnTo>
                  <a:lnTo>
                    <a:pt x="329" y="256"/>
                  </a:lnTo>
                  <a:lnTo>
                    <a:pt x="329" y="256"/>
                  </a:lnTo>
                  <a:lnTo>
                    <a:pt x="329" y="261"/>
                  </a:lnTo>
                  <a:lnTo>
                    <a:pt x="329" y="261"/>
                  </a:lnTo>
                  <a:lnTo>
                    <a:pt x="329" y="261"/>
                  </a:lnTo>
                  <a:lnTo>
                    <a:pt x="324" y="261"/>
                  </a:lnTo>
                  <a:lnTo>
                    <a:pt x="324" y="261"/>
                  </a:lnTo>
                  <a:lnTo>
                    <a:pt x="324" y="261"/>
                  </a:lnTo>
                  <a:lnTo>
                    <a:pt x="324" y="261"/>
                  </a:lnTo>
                  <a:lnTo>
                    <a:pt x="324" y="261"/>
                  </a:lnTo>
                  <a:lnTo>
                    <a:pt x="320" y="261"/>
                  </a:lnTo>
                  <a:lnTo>
                    <a:pt x="320" y="261"/>
                  </a:lnTo>
                  <a:lnTo>
                    <a:pt x="320" y="261"/>
                  </a:lnTo>
                  <a:lnTo>
                    <a:pt x="320" y="256"/>
                  </a:lnTo>
                  <a:lnTo>
                    <a:pt x="320" y="256"/>
                  </a:lnTo>
                  <a:lnTo>
                    <a:pt x="320" y="256"/>
                  </a:lnTo>
                  <a:lnTo>
                    <a:pt x="320" y="256"/>
                  </a:lnTo>
                  <a:lnTo>
                    <a:pt x="320" y="256"/>
                  </a:lnTo>
                  <a:lnTo>
                    <a:pt x="315" y="256"/>
                  </a:lnTo>
                  <a:lnTo>
                    <a:pt x="315" y="256"/>
                  </a:lnTo>
                  <a:lnTo>
                    <a:pt x="315" y="256"/>
                  </a:lnTo>
                  <a:lnTo>
                    <a:pt x="310" y="256"/>
                  </a:lnTo>
                  <a:lnTo>
                    <a:pt x="310" y="261"/>
                  </a:lnTo>
                  <a:lnTo>
                    <a:pt x="310" y="261"/>
                  </a:lnTo>
                  <a:lnTo>
                    <a:pt x="310" y="261"/>
                  </a:lnTo>
                  <a:lnTo>
                    <a:pt x="315" y="266"/>
                  </a:lnTo>
                  <a:lnTo>
                    <a:pt x="315" y="266"/>
                  </a:lnTo>
                  <a:lnTo>
                    <a:pt x="315" y="266"/>
                  </a:lnTo>
                  <a:lnTo>
                    <a:pt x="315" y="266"/>
                  </a:lnTo>
                  <a:lnTo>
                    <a:pt x="310" y="266"/>
                  </a:lnTo>
                  <a:lnTo>
                    <a:pt x="310" y="271"/>
                  </a:lnTo>
                  <a:lnTo>
                    <a:pt x="310" y="271"/>
                  </a:lnTo>
                  <a:lnTo>
                    <a:pt x="310" y="271"/>
                  </a:lnTo>
                  <a:lnTo>
                    <a:pt x="305" y="271"/>
                  </a:lnTo>
                  <a:lnTo>
                    <a:pt x="305" y="271"/>
                  </a:lnTo>
                  <a:lnTo>
                    <a:pt x="305" y="271"/>
                  </a:lnTo>
                  <a:lnTo>
                    <a:pt x="305" y="271"/>
                  </a:lnTo>
                  <a:lnTo>
                    <a:pt x="305" y="271"/>
                  </a:lnTo>
                  <a:lnTo>
                    <a:pt x="305" y="271"/>
                  </a:lnTo>
                  <a:lnTo>
                    <a:pt x="305" y="271"/>
                  </a:lnTo>
                  <a:lnTo>
                    <a:pt x="305" y="275"/>
                  </a:lnTo>
                  <a:lnTo>
                    <a:pt x="305" y="275"/>
                  </a:lnTo>
                  <a:lnTo>
                    <a:pt x="305" y="275"/>
                  </a:lnTo>
                  <a:lnTo>
                    <a:pt x="305" y="275"/>
                  </a:lnTo>
                  <a:lnTo>
                    <a:pt x="305" y="275"/>
                  </a:lnTo>
                  <a:lnTo>
                    <a:pt x="305" y="275"/>
                  </a:lnTo>
                  <a:lnTo>
                    <a:pt x="305" y="275"/>
                  </a:lnTo>
                  <a:lnTo>
                    <a:pt x="305" y="280"/>
                  </a:lnTo>
                  <a:lnTo>
                    <a:pt x="305" y="280"/>
                  </a:lnTo>
                  <a:lnTo>
                    <a:pt x="305" y="280"/>
                  </a:lnTo>
                  <a:lnTo>
                    <a:pt x="305" y="285"/>
                  </a:lnTo>
                  <a:lnTo>
                    <a:pt x="305" y="285"/>
                  </a:lnTo>
                  <a:lnTo>
                    <a:pt x="310" y="290"/>
                  </a:lnTo>
                  <a:lnTo>
                    <a:pt x="310" y="290"/>
                  </a:lnTo>
                  <a:lnTo>
                    <a:pt x="310" y="290"/>
                  </a:lnTo>
                  <a:lnTo>
                    <a:pt x="310" y="295"/>
                  </a:lnTo>
                  <a:lnTo>
                    <a:pt x="310" y="295"/>
                  </a:lnTo>
                  <a:lnTo>
                    <a:pt x="310" y="295"/>
                  </a:lnTo>
                  <a:lnTo>
                    <a:pt x="310" y="300"/>
                  </a:lnTo>
                  <a:lnTo>
                    <a:pt x="310" y="300"/>
                  </a:lnTo>
                  <a:lnTo>
                    <a:pt x="310" y="300"/>
                  </a:lnTo>
                  <a:lnTo>
                    <a:pt x="310" y="304"/>
                  </a:lnTo>
                  <a:lnTo>
                    <a:pt x="310" y="304"/>
                  </a:lnTo>
                  <a:lnTo>
                    <a:pt x="305" y="304"/>
                  </a:lnTo>
                  <a:lnTo>
                    <a:pt x="305" y="304"/>
                  </a:lnTo>
                  <a:lnTo>
                    <a:pt x="305" y="304"/>
                  </a:lnTo>
                  <a:lnTo>
                    <a:pt x="305" y="304"/>
                  </a:lnTo>
                  <a:lnTo>
                    <a:pt x="305" y="304"/>
                  </a:lnTo>
                  <a:lnTo>
                    <a:pt x="305" y="304"/>
                  </a:lnTo>
                  <a:lnTo>
                    <a:pt x="305" y="300"/>
                  </a:lnTo>
                  <a:lnTo>
                    <a:pt x="305" y="300"/>
                  </a:lnTo>
                  <a:lnTo>
                    <a:pt x="305" y="300"/>
                  </a:lnTo>
                  <a:lnTo>
                    <a:pt x="300" y="295"/>
                  </a:lnTo>
                  <a:lnTo>
                    <a:pt x="300" y="295"/>
                  </a:lnTo>
                  <a:lnTo>
                    <a:pt x="300" y="295"/>
                  </a:lnTo>
                  <a:lnTo>
                    <a:pt x="300" y="295"/>
                  </a:lnTo>
                  <a:lnTo>
                    <a:pt x="300" y="290"/>
                  </a:lnTo>
                  <a:lnTo>
                    <a:pt x="300" y="290"/>
                  </a:lnTo>
                  <a:lnTo>
                    <a:pt x="300" y="285"/>
                  </a:lnTo>
                  <a:lnTo>
                    <a:pt x="300" y="285"/>
                  </a:lnTo>
                  <a:lnTo>
                    <a:pt x="295" y="285"/>
                  </a:lnTo>
                  <a:lnTo>
                    <a:pt x="295" y="285"/>
                  </a:lnTo>
                  <a:lnTo>
                    <a:pt x="295" y="285"/>
                  </a:lnTo>
                  <a:lnTo>
                    <a:pt x="295" y="285"/>
                  </a:lnTo>
                  <a:lnTo>
                    <a:pt x="291" y="285"/>
                  </a:lnTo>
                  <a:lnTo>
                    <a:pt x="291" y="285"/>
                  </a:lnTo>
                  <a:lnTo>
                    <a:pt x="291" y="285"/>
                  </a:lnTo>
                  <a:lnTo>
                    <a:pt x="291" y="285"/>
                  </a:lnTo>
                  <a:lnTo>
                    <a:pt x="286" y="285"/>
                  </a:lnTo>
                  <a:lnTo>
                    <a:pt x="286" y="280"/>
                  </a:lnTo>
                  <a:lnTo>
                    <a:pt x="281" y="280"/>
                  </a:lnTo>
                  <a:lnTo>
                    <a:pt x="281" y="280"/>
                  </a:lnTo>
                  <a:lnTo>
                    <a:pt x="281" y="280"/>
                  </a:lnTo>
                  <a:lnTo>
                    <a:pt x="281" y="285"/>
                  </a:lnTo>
                  <a:lnTo>
                    <a:pt x="281" y="285"/>
                  </a:lnTo>
                  <a:lnTo>
                    <a:pt x="281" y="285"/>
                  </a:lnTo>
                  <a:lnTo>
                    <a:pt x="276" y="285"/>
                  </a:lnTo>
                  <a:lnTo>
                    <a:pt x="276" y="285"/>
                  </a:lnTo>
                  <a:lnTo>
                    <a:pt x="276" y="285"/>
                  </a:lnTo>
                  <a:lnTo>
                    <a:pt x="271" y="285"/>
                  </a:lnTo>
                  <a:lnTo>
                    <a:pt x="271" y="285"/>
                  </a:lnTo>
                  <a:lnTo>
                    <a:pt x="271" y="285"/>
                  </a:lnTo>
                  <a:lnTo>
                    <a:pt x="271" y="285"/>
                  </a:lnTo>
                  <a:lnTo>
                    <a:pt x="271" y="285"/>
                  </a:lnTo>
                  <a:lnTo>
                    <a:pt x="266" y="285"/>
                  </a:lnTo>
                  <a:lnTo>
                    <a:pt x="266" y="290"/>
                  </a:lnTo>
                  <a:lnTo>
                    <a:pt x="266" y="290"/>
                  </a:lnTo>
                  <a:lnTo>
                    <a:pt x="266" y="290"/>
                  </a:lnTo>
                  <a:lnTo>
                    <a:pt x="266" y="290"/>
                  </a:lnTo>
                  <a:lnTo>
                    <a:pt x="262" y="290"/>
                  </a:lnTo>
                  <a:lnTo>
                    <a:pt x="262" y="290"/>
                  </a:lnTo>
                  <a:lnTo>
                    <a:pt x="262" y="290"/>
                  </a:lnTo>
                  <a:lnTo>
                    <a:pt x="262" y="285"/>
                  </a:lnTo>
                  <a:lnTo>
                    <a:pt x="262" y="285"/>
                  </a:lnTo>
                  <a:lnTo>
                    <a:pt x="262" y="285"/>
                  </a:lnTo>
                  <a:lnTo>
                    <a:pt x="262" y="285"/>
                  </a:lnTo>
                  <a:lnTo>
                    <a:pt x="262" y="285"/>
                  </a:lnTo>
                  <a:lnTo>
                    <a:pt x="262" y="285"/>
                  </a:lnTo>
                  <a:lnTo>
                    <a:pt x="262" y="285"/>
                  </a:lnTo>
                  <a:lnTo>
                    <a:pt x="257" y="285"/>
                  </a:lnTo>
                  <a:lnTo>
                    <a:pt x="257" y="285"/>
                  </a:lnTo>
                  <a:lnTo>
                    <a:pt x="257" y="285"/>
                  </a:lnTo>
                  <a:lnTo>
                    <a:pt x="252" y="285"/>
                  </a:lnTo>
                  <a:lnTo>
                    <a:pt x="252" y="290"/>
                  </a:lnTo>
                  <a:lnTo>
                    <a:pt x="252" y="290"/>
                  </a:lnTo>
                  <a:lnTo>
                    <a:pt x="252" y="290"/>
                  </a:lnTo>
                  <a:lnTo>
                    <a:pt x="252" y="290"/>
                  </a:lnTo>
                  <a:lnTo>
                    <a:pt x="252" y="290"/>
                  </a:lnTo>
                  <a:lnTo>
                    <a:pt x="252" y="285"/>
                  </a:lnTo>
                  <a:lnTo>
                    <a:pt x="252" y="285"/>
                  </a:lnTo>
                  <a:lnTo>
                    <a:pt x="252" y="285"/>
                  </a:lnTo>
                  <a:lnTo>
                    <a:pt x="252" y="285"/>
                  </a:lnTo>
                  <a:lnTo>
                    <a:pt x="252" y="285"/>
                  </a:lnTo>
                  <a:lnTo>
                    <a:pt x="252" y="285"/>
                  </a:lnTo>
                  <a:lnTo>
                    <a:pt x="252" y="280"/>
                  </a:lnTo>
                  <a:lnTo>
                    <a:pt x="252" y="280"/>
                  </a:lnTo>
                  <a:lnTo>
                    <a:pt x="252" y="280"/>
                  </a:lnTo>
                  <a:lnTo>
                    <a:pt x="252" y="280"/>
                  </a:lnTo>
                  <a:lnTo>
                    <a:pt x="252" y="280"/>
                  </a:lnTo>
                  <a:lnTo>
                    <a:pt x="252" y="280"/>
                  </a:lnTo>
                  <a:lnTo>
                    <a:pt x="252" y="275"/>
                  </a:lnTo>
                  <a:lnTo>
                    <a:pt x="252" y="275"/>
                  </a:lnTo>
                  <a:lnTo>
                    <a:pt x="247" y="275"/>
                  </a:lnTo>
                  <a:lnTo>
                    <a:pt x="247" y="275"/>
                  </a:lnTo>
                  <a:lnTo>
                    <a:pt x="247" y="275"/>
                  </a:lnTo>
                  <a:lnTo>
                    <a:pt x="247" y="275"/>
                  </a:lnTo>
                  <a:lnTo>
                    <a:pt x="242" y="275"/>
                  </a:lnTo>
                  <a:lnTo>
                    <a:pt x="242" y="275"/>
                  </a:lnTo>
                  <a:lnTo>
                    <a:pt x="242" y="275"/>
                  </a:lnTo>
                  <a:lnTo>
                    <a:pt x="242" y="275"/>
                  </a:lnTo>
                  <a:lnTo>
                    <a:pt x="242" y="275"/>
                  </a:lnTo>
                  <a:lnTo>
                    <a:pt x="242" y="280"/>
                  </a:lnTo>
                  <a:lnTo>
                    <a:pt x="242" y="280"/>
                  </a:lnTo>
                  <a:lnTo>
                    <a:pt x="242" y="280"/>
                  </a:lnTo>
                  <a:lnTo>
                    <a:pt x="242" y="280"/>
                  </a:lnTo>
                  <a:lnTo>
                    <a:pt x="242" y="280"/>
                  </a:lnTo>
                  <a:lnTo>
                    <a:pt x="247" y="285"/>
                  </a:lnTo>
                  <a:lnTo>
                    <a:pt x="247" y="285"/>
                  </a:lnTo>
                  <a:lnTo>
                    <a:pt x="247" y="285"/>
                  </a:lnTo>
                  <a:lnTo>
                    <a:pt x="247" y="285"/>
                  </a:lnTo>
                  <a:lnTo>
                    <a:pt x="247" y="285"/>
                  </a:lnTo>
                  <a:lnTo>
                    <a:pt x="247" y="285"/>
                  </a:lnTo>
                  <a:lnTo>
                    <a:pt x="242" y="290"/>
                  </a:lnTo>
                  <a:lnTo>
                    <a:pt x="242" y="290"/>
                  </a:lnTo>
                  <a:lnTo>
                    <a:pt x="242" y="290"/>
                  </a:lnTo>
                  <a:lnTo>
                    <a:pt x="237" y="290"/>
                  </a:lnTo>
                  <a:lnTo>
                    <a:pt x="237" y="290"/>
                  </a:lnTo>
                  <a:lnTo>
                    <a:pt x="237" y="290"/>
                  </a:lnTo>
                  <a:lnTo>
                    <a:pt x="237" y="290"/>
                  </a:lnTo>
                  <a:lnTo>
                    <a:pt x="237" y="295"/>
                  </a:lnTo>
                  <a:lnTo>
                    <a:pt x="233" y="295"/>
                  </a:lnTo>
                  <a:lnTo>
                    <a:pt x="233" y="295"/>
                  </a:lnTo>
                  <a:lnTo>
                    <a:pt x="233" y="295"/>
                  </a:lnTo>
                  <a:lnTo>
                    <a:pt x="233" y="295"/>
                  </a:lnTo>
                  <a:lnTo>
                    <a:pt x="233" y="295"/>
                  </a:lnTo>
                  <a:lnTo>
                    <a:pt x="233" y="295"/>
                  </a:lnTo>
                  <a:lnTo>
                    <a:pt x="233" y="300"/>
                  </a:lnTo>
                  <a:lnTo>
                    <a:pt x="237" y="300"/>
                  </a:lnTo>
                  <a:lnTo>
                    <a:pt x="237" y="300"/>
                  </a:lnTo>
                  <a:lnTo>
                    <a:pt x="237" y="300"/>
                  </a:lnTo>
                  <a:lnTo>
                    <a:pt x="233" y="300"/>
                  </a:lnTo>
                  <a:lnTo>
                    <a:pt x="233" y="300"/>
                  </a:lnTo>
                  <a:lnTo>
                    <a:pt x="233" y="300"/>
                  </a:lnTo>
                  <a:lnTo>
                    <a:pt x="233" y="304"/>
                  </a:lnTo>
                  <a:lnTo>
                    <a:pt x="228" y="304"/>
                  </a:lnTo>
                  <a:lnTo>
                    <a:pt x="228" y="304"/>
                  </a:lnTo>
                  <a:lnTo>
                    <a:pt x="228" y="304"/>
                  </a:lnTo>
                  <a:lnTo>
                    <a:pt x="228" y="300"/>
                  </a:lnTo>
                  <a:lnTo>
                    <a:pt x="228" y="300"/>
                  </a:lnTo>
                  <a:lnTo>
                    <a:pt x="228" y="300"/>
                  </a:lnTo>
                  <a:lnTo>
                    <a:pt x="228" y="300"/>
                  </a:lnTo>
                  <a:lnTo>
                    <a:pt x="228" y="300"/>
                  </a:lnTo>
                  <a:lnTo>
                    <a:pt x="228" y="300"/>
                  </a:lnTo>
                  <a:lnTo>
                    <a:pt x="228" y="300"/>
                  </a:lnTo>
                  <a:lnTo>
                    <a:pt x="228" y="295"/>
                  </a:lnTo>
                  <a:lnTo>
                    <a:pt x="228" y="295"/>
                  </a:lnTo>
                  <a:lnTo>
                    <a:pt x="228" y="295"/>
                  </a:lnTo>
                  <a:lnTo>
                    <a:pt x="228" y="295"/>
                  </a:lnTo>
                  <a:lnTo>
                    <a:pt x="228" y="295"/>
                  </a:lnTo>
                  <a:lnTo>
                    <a:pt x="223" y="295"/>
                  </a:lnTo>
                  <a:lnTo>
                    <a:pt x="223" y="295"/>
                  </a:lnTo>
                  <a:lnTo>
                    <a:pt x="223" y="295"/>
                  </a:lnTo>
                  <a:lnTo>
                    <a:pt x="223" y="295"/>
                  </a:lnTo>
                  <a:lnTo>
                    <a:pt x="223" y="295"/>
                  </a:lnTo>
                  <a:lnTo>
                    <a:pt x="218" y="300"/>
                  </a:lnTo>
                  <a:lnTo>
                    <a:pt x="218" y="300"/>
                  </a:lnTo>
                  <a:lnTo>
                    <a:pt x="218" y="300"/>
                  </a:lnTo>
                  <a:lnTo>
                    <a:pt x="218" y="304"/>
                  </a:lnTo>
                  <a:lnTo>
                    <a:pt x="218" y="309"/>
                  </a:lnTo>
                  <a:lnTo>
                    <a:pt x="218" y="314"/>
                  </a:lnTo>
                  <a:lnTo>
                    <a:pt x="213" y="314"/>
                  </a:lnTo>
                  <a:lnTo>
                    <a:pt x="213" y="319"/>
                  </a:lnTo>
                  <a:lnTo>
                    <a:pt x="213" y="319"/>
                  </a:lnTo>
                  <a:lnTo>
                    <a:pt x="213" y="319"/>
                  </a:lnTo>
                  <a:lnTo>
                    <a:pt x="213" y="319"/>
                  </a:lnTo>
                  <a:lnTo>
                    <a:pt x="208" y="319"/>
                  </a:lnTo>
                  <a:lnTo>
                    <a:pt x="208" y="314"/>
                  </a:lnTo>
                  <a:lnTo>
                    <a:pt x="203" y="314"/>
                  </a:lnTo>
                  <a:lnTo>
                    <a:pt x="203" y="314"/>
                  </a:lnTo>
                  <a:lnTo>
                    <a:pt x="203" y="314"/>
                  </a:lnTo>
                  <a:lnTo>
                    <a:pt x="199" y="314"/>
                  </a:lnTo>
                  <a:lnTo>
                    <a:pt x="199" y="314"/>
                  </a:lnTo>
                  <a:lnTo>
                    <a:pt x="199" y="314"/>
                  </a:lnTo>
                  <a:lnTo>
                    <a:pt x="199" y="314"/>
                  </a:lnTo>
                  <a:lnTo>
                    <a:pt x="199" y="319"/>
                  </a:lnTo>
                  <a:lnTo>
                    <a:pt x="199" y="319"/>
                  </a:lnTo>
                  <a:lnTo>
                    <a:pt x="199" y="319"/>
                  </a:lnTo>
                  <a:lnTo>
                    <a:pt x="199" y="324"/>
                  </a:lnTo>
                  <a:lnTo>
                    <a:pt x="199" y="324"/>
                  </a:lnTo>
                  <a:lnTo>
                    <a:pt x="199" y="324"/>
                  </a:lnTo>
                  <a:lnTo>
                    <a:pt x="199" y="324"/>
                  </a:lnTo>
                  <a:lnTo>
                    <a:pt x="199" y="329"/>
                  </a:lnTo>
                  <a:lnTo>
                    <a:pt x="194" y="329"/>
                  </a:lnTo>
                  <a:lnTo>
                    <a:pt x="194" y="329"/>
                  </a:lnTo>
                  <a:lnTo>
                    <a:pt x="194" y="329"/>
                  </a:lnTo>
                  <a:lnTo>
                    <a:pt x="194" y="324"/>
                  </a:lnTo>
                  <a:lnTo>
                    <a:pt x="189" y="324"/>
                  </a:lnTo>
                  <a:lnTo>
                    <a:pt x="189" y="324"/>
                  </a:lnTo>
                  <a:lnTo>
                    <a:pt x="189" y="319"/>
                  </a:lnTo>
                  <a:lnTo>
                    <a:pt x="189" y="319"/>
                  </a:lnTo>
                  <a:lnTo>
                    <a:pt x="189" y="314"/>
                  </a:lnTo>
                  <a:lnTo>
                    <a:pt x="184" y="314"/>
                  </a:lnTo>
                  <a:lnTo>
                    <a:pt x="184" y="314"/>
                  </a:lnTo>
                  <a:lnTo>
                    <a:pt x="184" y="309"/>
                  </a:lnTo>
                  <a:lnTo>
                    <a:pt x="184" y="309"/>
                  </a:lnTo>
                  <a:lnTo>
                    <a:pt x="184" y="309"/>
                  </a:lnTo>
                  <a:lnTo>
                    <a:pt x="184" y="309"/>
                  </a:lnTo>
                  <a:lnTo>
                    <a:pt x="184" y="309"/>
                  </a:lnTo>
                  <a:lnTo>
                    <a:pt x="184" y="309"/>
                  </a:lnTo>
                  <a:lnTo>
                    <a:pt x="184" y="309"/>
                  </a:lnTo>
                  <a:lnTo>
                    <a:pt x="179" y="314"/>
                  </a:lnTo>
                  <a:lnTo>
                    <a:pt x="179" y="314"/>
                  </a:lnTo>
                  <a:lnTo>
                    <a:pt x="179" y="314"/>
                  </a:lnTo>
                  <a:lnTo>
                    <a:pt x="179" y="319"/>
                  </a:lnTo>
                  <a:lnTo>
                    <a:pt x="179" y="319"/>
                  </a:lnTo>
                  <a:lnTo>
                    <a:pt x="179" y="319"/>
                  </a:lnTo>
                  <a:lnTo>
                    <a:pt x="179" y="319"/>
                  </a:lnTo>
                  <a:lnTo>
                    <a:pt x="174" y="324"/>
                  </a:lnTo>
                  <a:lnTo>
                    <a:pt x="174" y="324"/>
                  </a:lnTo>
                  <a:lnTo>
                    <a:pt x="174" y="324"/>
                  </a:lnTo>
                  <a:lnTo>
                    <a:pt x="170" y="324"/>
                  </a:lnTo>
                  <a:lnTo>
                    <a:pt x="170" y="324"/>
                  </a:lnTo>
                  <a:lnTo>
                    <a:pt x="170" y="324"/>
                  </a:lnTo>
                  <a:lnTo>
                    <a:pt x="165" y="329"/>
                  </a:lnTo>
                  <a:lnTo>
                    <a:pt x="165" y="329"/>
                  </a:lnTo>
                  <a:lnTo>
                    <a:pt x="160" y="329"/>
                  </a:lnTo>
                  <a:lnTo>
                    <a:pt x="155" y="329"/>
                  </a:lnTo>
                  <a:lnTo>
                    <a:pt x="155" y="333"/>
                  </a:lnTo>
                  <a:lnTo>
                    <a:pt x="150" y="333"/>
                  </a:lnTo>
                  <a:lnTo>
                    <a:pt x="150" y="333"/>
                  </a:lnTo>
                  <a:lnTo>
                    <a:pt x="145" y="333"/>
                  </a:lnTo>
                  <a:lnTo>
                    <a:pt x="145" y="333"/>
                  </a:lnTo>
                  <a:lnTo>
                    <a:pt x="145" y="333"/>
                  </a:lnTo>
                  <a:lnTo>
                    <a:pt x="141" y="333"/>
                  </a:lnTo>
                  <a:lnTo>
                    <a:pt x="141" y="333"/>
                  </a:lnTo>
                  <a:lnTo>
                    <a:pt x="141" y="333"/>
                  </a:lnTo>
                  <a:lnTo>
                    <a:pt x="141" y="338"/>
                  </a:lnTo>
                  <a:lnTo>
                    <a:pt x="141" y="338"/>
                  </a:lnTo>
                  <a:lnTo>
                    <a:pt x="141" y="338"/>
                  </a:lnTo>
                  <a:lnTo>
                    <a:pt x="141" y="338"/>
                  </a:lnTo>
                  <a:lnTo>
                    <a:pt x="145" y="338"/>
                  </a:lnTo>
                  <a:lnTo>
                    <a:pt x="145" y="338"/>
                  </a:lnTo>
                  <a:lnTo>
                    <a:pt x="145" y="343"/>
                  </a:lnTo>
                  <a:lnTo>
                    <a:pt x="150" y="343"/>
                  </a:lnTo>
                  <a:lnTo>
                    <a:pt x="150" y="343"/>
                  </a:lnTo>
                  <a:lnTo>
                    <a:pt x="150" y="343"/>
                  </a:lnTo>
                  <a:lnTo>
                    <a:pt x="150" y="348"/>
                  </a:lnTo>
                  <a:lnTo>
                    <a:pt x="150" y="348"/>
                  </a:lnTo>
                  <a:lnTo>
                    <a:pt x="145" y="348"/>
                  </a:lnTo>
                  <a:lnTo>
                    <a:pt x="145" y="348"/>
                  </a:lnTo>
                  <a:lnTo>
                    <a:pt x="145" y="348"/>
                  </a:lnTo>
                  <a:lnTo>
                    <a:pt x="141" y="343"/>
                  </a:lnTo>
                  <a:lnTo>
                    <a:pt x="141" y="343"/>
                  </a:lnTo>
                  <a:lnTo>
                    <a:pt x="136" y="338"/>
                  </a:lnTo>
                  <a:lnTo>
                    <a:pt x="136" y="338"/>
                  </a:lnTo>
                  <a:lnTo>
                    <a:pt x="131" y="333"/>
                  </a:lnTo>
                  <a:lnTo>
                    <a:pt x="126" y="333"/>
                  </a:lnTo>
                  <a:lnTo>
                    <a:pt x="121" y="329"/>
                  </a:lnTo>
                  <a:lnTo>
                    <a:pt x="121" y="324"/>
                  </a:lnTo>
                  <a:lnTo>
                    <a:pt x="116" y="324"/>
                  </a:lnTo>
                  <a:lnTo>
                    <a:pt x="116" y="324"/>
                  </a:lnTo>
                  <a:lnTo>
                    <a:pt x="112" y="324"/>
                  </a:lnTo>
                  <a:lnTo>
                    <a:pt x="112" y="324"/>
                  </a:lnTo>
                  <a:lnTo>
                    <a:pt x="107" y="324"/>
                  </a:lnTo>
                  <a:lnTo>
                    <a:pt x="107" y="329"/>
                  </a:lnTo>
                  <a:lnTo>
                    <a:pt x="107" y="329"/>
                  </a:lnTo>
                  <a:lnTo>
                    <a:pt x="107" y="329"/>
                  </a:lnTo>
                  <a:lnTo>
                    <a:pt x="107" y="329"/>
                  </a:lnTo>
                  <a:lnTo>
                    <a:pt x="107" y="333"/>
                  </a:lnTo>
                  <a:lnTo>
                    <a:pt x="107" y="333"/>
                  </a:lnTo>
                  <a:lnTo>
                    <a:pt x="107" y="338"/>
                  </a:lnTo>
                  <a:lnTo>
                    <a:pt x="107" y="338"/>
                  </a:lnTo>
                  <a:lnTo>
                    <a:pt x="112" y="343"/>
                  </a:lnTo>
                  <a:lnTo>
                    <a:pt x="112" y="343"/>
                  </a:lnTo>
                  <a:lnTo>
                    <a:pt x="112" y="348"/>
                  </a:lnTo>
                  <a:lnTo>
                    <a:pt x="112" y="348"/>
                  </a:lnTo>
                  <a:lnTo>
                    <a:pt x="112" y="348"/>
                  </a:lnTo>
                  <a:lnTo>
                    <a:pt x="107" y="348"/>
                  </a:lnTo>
                  <a:lnTo>
                    <a:pt x="107" y="353"/>
                  </a:lnTo>
                  <a:lnTo>
                    <a:pt x="102" y="353"/>
                  </a:lnTo>
                  <a:lnTo>
                    <a:pt x="102" y="353"/>
                  </a:lnTo>
                  <a:lnTo>
                    <a:pt x="97" y="353"/>
                  </a:lnTo>
                  <a:lnTo>
                    <a:pt x="97" y="353"/>
                  </a:lnTo>
                  <a:lnTo>
                    <a:pt x="97" y="353"/>
                  </a:lnTo>
                  <a:lnTo>
                    <a:pt x="97" y="358"/>
                  </a:lnTo>
                  <a:lnTo>
                    <a:pt x="97" y="358"/>
                  </a:lnTo>
                  <a:lnTo>
                    <a:pt x="102" y="358"/>
                  </a:lnTo>
                  <a:lnTo>
                    <a:pt x="102" y="362"/>
                  </a:lnTo>
                  <a:lnTo>
                    <a:pt x="102" y="362"/>
                  </a:lnTo>
                  <a:lnTo>
                    <a:pt x="107" y="362"/>
                  </a:lnTo>
                  <a:lnTo>
                    <a:pt x="107" y="362"/>
                  </a:lnTo>
                  <a:lnTo>
                    <a:pt x="102" y="362"/>
                  </a:lnTo>
                  <a:lnTo>
                    <a:pt x="102" y="362"/>
                  </a:lnTo>
                  <a:lnTo>
                    <a:pt x="102" y="362"/>
                  </a:lnTo>
                  <a:lnTo>
                    <a:pt x="102" y="362"/>
                  </a:lnTo>
                  <a:lnTo>
                    <a:pt x="97" y="362"/>
                  </a:lnTo>
                  <a:lnTo>
                    <a:pt x="97" y="362"/>
                  </a:lnTo>
                  <a:lnTo>
                    <a:pt x="97" y="362"/>
                  </a:lnTo>
                  <a:lnTo>
                    <a:pt x="92" y="362"/>
                  </a:lnTo>
                  <a:lnTo>
                    <a:pt x="92" y="362"/>
                  </a:lnTo>
                  <a:lnTo>
                    <a:pt x="92" y="362"/>
                  </a:lnTo>
                  <a:lnTo>
                    <a:pt x="92" y="362"/>
                  </a:lnTo>
                  <a:lnTo>
                    <a:pt x="87" y="362"/>
                  </a:lnTo>
                  <a:lnTo>
                    <a:pt x="87" y="362"/>
                  </a:lnTo>
                  <a:lnTo>
                    <a:pt x="87" y="362"/>
                  </a:lnTo>
                  <a:lnTo>
                    <a:pt x="87" y="362"/>
                  </a:lnTo>
                  <a:lnTo>
                    <a:pt x="82" y="362"/>
                  </a:lnTo>
                  <a:lnTo>
                    <a:pt x="82" y="362"/>
                  </a:lnTo>
                  <a:lnTo>
                    <a:pt x="82" y="362"/>
                  </a:lnTo>
                  <a:lnTo>
                    <a:pt x="78" y="362"/>
                  </a:lnTo>
                  <a:lnTo>
                    <a:pt x="78" y="362"/>
                  </a:lnTo>
                  <a:lnTo>
                    <a:pt x="73" y="362"/>
                  </a:lnTo>
                  <a:lnTo>
                    <a:pt x="68" y="362"/>
                  </a:lnTo>
                  <a:lnTo>
                    <a:pt x="68" y="362"/>
                  </a:lnTo>
                  <a:lnTo>
                    <a:pt x="68" y="362"/>
                  </a:lnTo>
                  <a:lnTo>
                    <a:pt x="63" y="362"/>
                  </a:lnTo>
                  <a:lnTo>
                    <a:pt x="63" y="362"/>
                  </a:lnTo>
                  <a:lnTo>
                    <a:pt x="63" y="358"/>
                  </a:lnTo>
                  <a:lnTo>
                    <a:pt x="63" y="358"/>
                  </a:lnTo>
                  <a:lnTo>
                    <a:pt x="63" y="358"/>
                  </a:lnTo>
                  <a:lnTo>
                    <a:pt x="58" y="353"/>
                  </a:lnTo>
                  <a:lnTo>
                    <a:pt x="58" y="348"/>
                  </a:lnTo>
                  <a:lnTo>
                    <a:pt x="58" y="348"/>
                  </a:lnTo>
                  <a:lnTo>
                    <a:pt x="53" y="343"/>
                  </a:lnTo>
                  <a:lnTo>
                    <a:pt x="53" y="343"/>
                  </a:lnTo>
                  <a:lnTo>
                    <a:pt x="53" y="343"/>
                  </a:lnTo>
                  <a:lnTo>
                    <a:pt x="49" y="343"/>
                  </a:lnTo>
                  <a:lnTo>
                    <a:pt x="49" y="343"/>
                  </a:lnTo>
                  <a:lnTo>
                    <a:pt x="44" y="343"/>
                  </a:lnTo>
                  <a:lnTo>
                    <a:pt x="39" y="343"/>
                  </a:lnTo>
                  <a:lnTo>
                    <a:pt x="34" y="343"/>
                  </a:lnTo>
                  <a:lnTo>
                    <a:pt x="34" y="343"/>
                  </a:lnTo>
                  <a:lnTo>
                    <a:pt x="34" y="343"/>
                  </a:lnTo>
                  <a:lnTo>
                    <a:pt x="34" y="338"/>
                  </a:lnTo>
                  <a:lnTo>
                    <a:pt x="39" y="338"/>
                  </a:lnTo>
                  <a:lnTo>
                    <a:pt x="39" y="333"/>
                  </a:lnTo>
                  <a:lnTo>
                    <a:pt x="44" y="329"/>
                  </a:lnTo>
                  <a:lnTo>
                    <a:pt x="44" y="329"/>
                  </a:lnTo>
                  <a:lnTo>
                    <a:pt x="44" y="329"/>
                  </a:lnTo>
                  <a:lnTo>
                    <a:pt x="49" y="324"/>
                  </a:lnTo>
                  <a:lnTo>
                    <a:pt x="49" y="324"/>
                  </a:lnTo>
                  <a:lnTo>
                    <a:pt x="49" y="324"/>
                  </a:lnTo>
                  <a:lnTo>
                    <a:pt x="49" y="324"/>
                  </a:lnTo>
                  <a:lnTo>
                    <a:pt x="49" y="319"/>
                  </a:lnTo>
                  <a:lnTo>
                    <a:pt x="49" y="319"/>
                  </a:lnTo>
                  <a:lnTo>
                    <a:pt x="49" y="319"/>
                  </a:lnTo>
                  <a:lnTo>
                    <a:pt x="44" y="314"/>
                  </a:lnTo>
                  <a:lnTo>
                    <a:pt x="39" y="314"/>
                  </a:lnTo>
                  <a:lnTo>
                    <a:pt x="39" y="314"/>
                  </a:lnTo>
                  <a:lnTo>
                    <a:pt x="39" y="314"/>
                  </a:lnTo>
                  <a:lnTo>
                    <a:pt x="39" y="314"/>
                  </a:lnTo>
                  <a:lnTo>
                    <a:pt x="39" y="309"/>
                  </a:lnTo>
                  <a:lnTo>
                    <a:pt x="39" y="309"/>
                  </a:lnTo>
                  <a:lnTo>
                    <a:pt x="39" y="304"/>
                  </a:lnTo>
                  <a:lnTo>
                    <a:pt x="39" y="304"/>
                  </a:lnTo>
                  <a:lnTo>
                    <a:pt x="39" y="300"/>
                  </a:lnTo>
                  <a:lnTo>
                    <a:pt x="39" y="300"/>
                  </a:lnTo>
                  <a:lnTo>
                    <a:pt x="39" y="300"/>
                  </a:lnTo>
                  <a:lnTo>
                    <a:pt x="39" y="295"/>
                  </a:lnTo>
                  <a:lnTo>
                    <a:pt x="39" y="295"/>
                  </a:lnTo>
                  <a:lnTo>
                    <a:pt x="39" y="295"/>
                  </a:lnTo>
                  <a:lnTo>
                    <a:pt x="39" y="290"/>
                  </a:lnTo>
                  <a:lnTo>
                    <a:pt x="39" y="290"/>
                  </a:lnTo>
                  <a:lnTo>
                    <a:pt x="44" y="290"/>
                  </a:lnTo>
                  <a:lnTo>
                    <a:pt x="44" y="290"/>
                  </a:lnTo>
                  <a:lnTo>
                    <a:pt x="44" y="290"/>
                  </a:lnTo>
                  <a:lnTo>
                    <a:pt x="44" y="285"/>
                  </a:lnTo>
                  <a:lnTo>
                    <a:pt x="44" y="285"/>
                  </a:lnTo>
                  <a:lnTo>
                    <a:pt x="44" y="280"/>
                  </a:lnTo>
                  <a:lnTo>
                    <a:pt x="49" y="280"/>
                  </a:lnTo>
                  <a:lnTo>
                    <a:pt x="49" y="275"/>
                  </a:lnTo>
                  <a:lnTo>
                    <a:pt x="49" y="271"/>
                  </a:lnTo>
                  <a:lnTo>
                    <a:pt x="49" y="266"/>
                  </a:lnTo>
                  <a:lnTo>
                    <a:pt x="49" y="266"/>
                  </a:lnTo>
                  <a:lnTo>
                    <a:pt x="49" y="261"/>
                  </a:lnTo>
                  <a:lnTo>
                    <a:pt x="49" y="256"/>
                  </a:lnTo>
                  <a:lnTo>
                    <a:pt x="49" y="256"/>
                  </a:lnTo>
                  <a:lnTo>
                    <a:pt x="49" y="251"/>
                  </a:lnTo>
                  <a:lnTo>
                    <a:pt x="49" y="251"/>
                  </a:lnTo>
                  <a:lnTo>
                    <a:pt x="49" y="251"/>
                  </a:lnTo>
                  <a:lnTo>
                    <a:pt x="49" y="251"/>
                  </a:lnTo>
                  <a:lnTo>
                    <a:pt x="53" y="246"/>
                  </a:lnTo>
                  <a:lnTo>
                    <a:pt x="53" y="246"/>
                  </a:lnTo>
                  <a:lnTo>
                    <a:pt x="53" y="246"/>
                  </a:lnTo>
                  <a:lnTo>
                    <a:pt x="53" y="246"/>
                  </a:lnTo>
                  <a:lnTo>
                    <a:pt x="53" y="246"/>
                  </a:lnTo>
                  <a:lnTo>
                    <a:pt x="53" y="241"/>
                  </a:lnTo>
                  <a:lnTo>
                    <a:pt x="53" y="241"/>
                  </a:lnTo>
                  <a:lnTo>
                    <a:pt x="58" y="237"/>
                  </a:lnTo>
                  <a:lnTo>
                    <a:pt x="58" y="232"/>
                  </a:lnTo>
                  <a:lnTo>
                    <a:pt x="58" y="232"/>
                  </a:lnTo>
                  <a:lnTo>
                    <a:pt x="58" y="227"/>
                  </a:lnTo>
                  <a:lnTo>
                    <a:pt x="58" y="227"/>
                  </a:lnTo>
                  <a:lnTo>
                    <a:pt x="53" y="227"/>
                  </a:lnTo>
                  <a:lnTo>
                    <a:pt x="53" y="227"/>
                  </a:lnTo>
                  <a:lnTo>
                    <a:pt x="53" y="227"/>
                  </a:lnTo>
                  <a:lnTo>
                    <a:pt x="53" y="222"/>
                  </a:lnTo>
                  <a:lnTo>
                    <a:pt x="53" y="222"/>
                  </a:lnTo>
                  <a:lnTo>
                    <a:pt x="53" y="222"/>
                  </a:lnTo>
                  <a:lnTo>
                    <a:pt x="53" y="222"/>
                  </a:lnTo>
                  <a:lnTo>
                    <a:pt x="53" y="217"/>
                  </a:lnTo>
                  <a:lnTo>
                    <a:pt x="58" y="217"/>
                  </a:lnTo>
                  <a:lnTo>
                    <a:pt x="58" y="212"/>
                  </a:lnTo>
                  <a:lnTo>
                    <a:pt x="58" y="212"/>
                  </a:lnTo>
                  <a:lnTo>
                    <a:pt x="58" y="208"/>
                  </a:lnTo>
                  <a:lnTo>
                    <a:pt x="58" y="208"/>
                  </a:lnTo>
                  <a:lnTo>
                    <a:pt x="58" y="208"/>
                  </a:lnTo>
                  <a:lnTo>
                    <a:pt x="63" y="208"/>
                  </a:lnTo>
                  <a:lnTo>
                    <a:pt x="63" y="208"/>
                  </a:lnTo>
                  <a:lnTo>
                    <a:pt x="63" y="208"/>
                  </a:lnTo>
                  <a:lnTo>
                    <a:pt x="63" y="208"/>
                  </a:lnTo>
                  <a:lnTo>
                    <a:pt x="63" y="208"/>
                  </a:lnTo>
                  <a:lnTo>
                    <a:pt x="68" y="208"/>
                  </a:lnTo>
                  <a:lnTo>
                    <a:pt x="68" y="208"/>
                  </a:lnTo>
                  <a:lnTo>
                    <a:pt x="68" y="208"/>
                  </a:lnTo>
                  <a:lnTo>
                    <a:pt x="68" y="208"/>
                  </a:lnTo>
                  <a:lnTo>
                    <a:pt x="68" y="208"/>
                  </a:lnTo>
                  <a:lnTo>
                    <a:pt x="73" y="208"/>
                  </a:lnTo>
                  <a:lnTo>
                    <a:pt x="73" y="203"/>
                  </a:lnTo>
                  <a:lnTo>
                    <a:pt x="73" y="203"/>
                  </a:lnTo>
                  <a:lnTo>
                    <a:pt x="73" y="203"/>
                  </a:lnTo>
                  <a:lnTo>
                    <a:pt x="73" y="203"/>
                  </a:lnTo>
                  <a:lnTo>
                    <a:pt x="78" y="203"/>
                  </a:lnTo>
                  <a:lnTo>
                    <a:pt x="78" y="203"/>
                  </a:lnTo>
                  <a:lnTo>
                    <a:pt x="78" y="203"/>
                  </a:lnTo>
                  <a:lnTo>
                    <a:pt x="78" y="203"/>
                  </a:lnTo>
                  <a:lnTo>
                    <a:pt x="78" y="203"/>
                  </a:lnTo>
                  <a:lnTo>
                    <a:pt x="78" y="203"/>
                  </a:lnTo>
                  <a:lnTo>
                    <a:pt x="78" y="203"/>
                  </a:lnTo>
                  <a:lnTo>
                    <a:pt x="78" y="198"/>
                  </a:lnTo>
                  <a:lnTo>
                    <a:pt x="73" y="198"/>
                  </a:lnTo>
                  <a:lnTo>
                    <a:pt x="73" y="198"/>
                  </a:lnTo>
                  <a:lnTo>
                    <a:pt x="78" y="198"/>
                  </a:lnTo>
                  <a:lnTo>
                    <a:pt x="78" y="198"/>
                  </a:lnTo>
                  <a:lnTo>
                    <a:pt x="78" y="193"/>
                  </a:lnTo>
                  <a:lnTo>
                    <a:pt x="78" y="193"/>
                  </a:lnTo>
                  <a:lnTo>
                    <a:pt x="73" y="193"/>
                  </a:lnTo>
                  <a:lnTo>
                    <a:pt x="73" y="193"/>
                  </a:lnTo>
                  <a:lnTo>
                    <a:pt x="73" y="193"/>
                  </a:lnTo>
                  <a:lnTo>
                    <a:pt x="73" y="193"/>
                  </a:lnTo>
                  <a:lnTo>
                    <a:pt x="73" y="193"/>
                  </a:lnTo>
                  <a:lnTo>
                    <a:pt x="68" y="193"/>
                  </a:lnTo>
                  <a:lnTo>
                    <a:pt x="68" y="193"/>
                  </a:lnTo>
                  <a:lnTo>
                    <a:pt x="63" y="193"/>
                  </a:lnTo>
                  <a:lnTo>
                    <a:pt x="63" y="193"/>
                  </a:lnTo>
                  <a:lnTo>
                    <a:pt x="63" y="193"/>
                  </a:lnTo>
                  <a:lnTo>
                    <a:pt x="58" y="193"/>
                  </a:lnTo>
                  <a:lnTo>
                    <a:pt x="53" y="193"/>
                  </a:lnTo>
                  <a:lnTo>
                    <a:pt x="49" y="193"/>
                  </a:lnTo>
                  <a:lnTo>
                    <a:pt x="49" y="193"/>
                  </a:lnTo>
                  <a:lnTo>
                    <a:pt x="44" y="193"/>
                  </a:lnTo>
                  <a:lnTo>
                    <a:pt x="44" y="193"/>
                  </a:lnTo>
                  <a:lnTo>
                    <a:pt x="39" y="188"/>
                  </a:lnTo>
                  <a:lnTo>
                    <a:pt x="39" y="183"/>
                  </a:lnTo>
                  <a:lnTo>
                    <a:pt x="34" y="183"/>
                  </a:lnTo>
                  <a:lnTo>
                    <a:pt x="34" y="179"/>
                  </a:lnTo>
                  <a:lnTo>
                    <a:pt x="34" y="179"/>
                  </a:lnTo>
                  <a:lnTo>
                    <a:pt x="34" y="179"/>
                  </a:lnTo>
                  <a:lnTo>
                    <a:pt x="34" y="179"/>
                  </a:lnTo>
                  <a:lnTo>
                    <a:pt x="24" y="179"/>
                  </a:lnTo>
                  <a:lnTo>
                    <a:pt x="15" y="179"/>
                  </a:lnTo>
                  <a:lnTo>
                    <a:pt x="15" y="179"/>
                  </a:lnTo>
                  <a:lnTo>
                    <a:pt x="10" y="179"/>
                  </a:lnTo>
                  <a:lnTo>
                    <a:pt x="10" y="179"/>
                  </a:lnTo>
                  <a:lnTo>
                    <a:pt x="10" y="179"/>
                  </a:lnTo>
                  <a:lnTo>
                    <a:pt x="5" y="179"/>
                  </a:lnTo>
                  <a:lnTo>
                    <a:pt x="0" y="179"/>
                  </a:lnTo>
                  <a:lnTo>
                    <a:pt x="0" y="179"/>
                  </a:lnTo>
                  <a:lnTo>
                    <a:pt x="0" y="179"/>
                  </a:lnTo>
                  <a:lnTo>
                    <a:pt x="0" y="179"/>
                  </a:lnTo>
                  <a:lnTo>
                    <a:pt x="0" y="179"/>
                  </a:lnTo>
                  <a:lnTo>
                    <a:pt x="0" y="174"/>
                  </a:lnTo>
                  <a:lnTo>
                    <a:pt x="0" y="169"/>
                  </a:lnTo>
                  <a:lnTo>
                    <a:pt x="5" y="164"/>
                  </a:lnTo>
                  <a:lnTo>
                    <a:pt x="5" y="164"/>
                  </a:lnTo>
                  <a:lnTo>
                    <a:pt x="10" y="159"/>
                  </a:lnTo>
                  <a:lnTo>
                    <a:pt x="10" y="159"/>
                  </a:lnTo>
                  <a:lnTo>
                    <a:pt x="5" y="159"/>
                  </a:lnTo>
                  <a:lnTo>
                    <a:pt x="5" y="154"/>
                  </a:lnTo>
                  <a:lnTo>
                    <a:pt x="5" y="154"/>
                  </a:lnTo>
                  <a:lnTo>
                    <a:pt x="5" y="154"/>
                  </a:lnTo>
                  <a:lnTo>
                    <a:pt x="5" y="154"/>
                  </a:lnTo>
                  <a:lnTo>
                    <a:pt x="5" y="154"/>
                  </a:lnTo>
                  <a:lnTo>
                    <a:pt x="10" y="150"/>
                  </a:lnTo>
                  <a:lnTo>
                    <a:pt x="10" y="150"/>
                  </a:lnTo>
                  <a:lnTo>
                    <a:pt x="10" y="150"/>
                  </a:lnTo>
                  <a:lnTo>
                    <a:pt x="10" y="150"/>
                  </a:lnTo>
                  <a:lnTo>
                    <a:pt x="10" y="150"/>
                  </a:lnTo>
                  <a:lnTo>
                    <a:pt x="10" y="145"/>
                  </a:lnTo>
                  <a:lnTo>
                    <a:pt x="10" y="145"/>
                  </a:lnTo>
                  <a:lnTo>
                    <a:pt x="10" y="145"/>
                  </a:lnTo>
                  <a:lnTo>
                    <a:pt x="10" y="145"/>
                  </a:lnTo>
                  <a:lnTo>
                    <a:pt x="5" y="145"/>
                  </a:lnTo>
                  <a:lnTo>
                    <a:pt x="5" y="145"/>
                  </a:lnTo>
                  <a:lnTo>
                    <a:pt x="5" y="145"/>
                  </a:lnTo>
                  <a:lnTo>
                    <a:pt x="5" y="145"/>
                  </a:lnTo>
                  <a:lnTo>
                    <a:pt x="5" y="145"/>
                  </a:lnTo>
                  <a:lnTo>
                    <a:pt x="5" y="140"/>
                  </a:lnTo>
                  <a:lnTo>
                    <a:pt x="5" y="140"/>
                  </a:lnTo>
                  <a:lnTo>
                    <a:pt x="5" y="140"/>
                  </a:lnTo>
                  <a:lnTo>
                    <a:pt x="5" y="140"/>
                  </a:lnTo>
                  <a:lnTo>
                    <a:pt x="0" y="140"/>
                  </a:lnTo>
                  <a:lnTo>
                    <a:pt x="0" y="135"/>
                  </a:lnTo>
                  <a:lnTo>
                    <a:pt x="0" y="135"/>
                  </a:lnTo>
                  <a:lnTo>
                    <a:pt x="0" y="135"/>
                  </a:lnTo>
                  <a:lnTo>
                    <a:pt x="0" y="135"/>
                  </a:lnTo>
                  <a:lnTo>
                    <a:pt x="0" y="135"/>
                  </a:lnTo>
                  <a:lnTo>
                    <a:pt x="0" y="135"/>
                  </a:lnTo>
                  <a:lnTo>
                    <a:pt x="5" y="135"/>
                  </a:lnTo>
                  <a:lnTo>
                    <a:pt x="5" y="135"/>
                  </a:lnTo>
                  <a:lnTo>
                    <a:pt x="5" y="135"/>
                  </a:lnTo>
                  <a:lnTo>
                    <a:pt x="5" y="135"/>
                  </a:lnTo>
                  <a:lnTo>
                    <a:pt x="10" y="135"/>
                  </a:lnTo>
                  <a:lnTo>
                    <a:pt x="10" y="135"/>
                  </a:lnTo>
                  <a:lnTo>
                    <a:pt x="10" y="135"/>
                  </a:lnTo>
                  <a:lnTo>
                    <a:pt x="10" y="135"/>
                  </a:lnTo>
                  <a:lnTo>
                    <a:pt x="10" y="135"/>
                  </a:lnTo>
                  <a:lnTo>
                    <a:pt x="10" y="135"/>
                  </a:lnTo>
                  <a:lnTo>
                    <a:pt x="15" y="130"/>
                  </a:lnTo>
                  <a:lnTo>
                    <a:pt x="15" y="130"/>
                  </a:lnTo>
                  <a:lnTo>
                    <a:pt x="15" y="130"/>
                  </a:lnTo>
                  <a:lnTo>
                    <a:pt x="15" y="135"/>
                  </a:lnTo>
                  <a:lnTo>
                    <a:pt x="15" y="135"/>
                  </a:lnTo>
                  <a:lnTo>
                    <a:pt x="20" y="135"/>
                  </a:lnTo>
                  <a:lnTo>
                    <a:pt x="20" y="135"/>
                  </a:lnTo>
                  <a:lnTo>
                    <a:pt x="20" y="135"/>
                  </a:lnTo>
                  <a:lnTo>
                    <a:pt x="20" y="135"/>
                  </a:lnTo>
                  <a:lnTo>
                    <a:pt x="20" y="135"/>
                  </a:lnTo>
                  <a:lnTo>
                    <a:pt x="24" y="135"/>
                  </a:lnTo>
                  <a:lnTo>
                    <a:pt x="24" y="135"/>
                  </a:lnTo>
                  <a:lnTo>
                    <a:pt x="24" y="135"/>
                  </a:lnTo>
                  <a:lnTo>
                    <a:pt x="24" y="135"/>
                  </a:lnTo>
                  <a:lnTo>
                    <a:pt x="24" y="135"/>
                  </a:lnTo>
                  <a:lnTo>
                    <a:pt x="29" y="135"/>
                  </a:lnTo>
                  <a:lnTo>
                    <a:pt x="29" y="135"/>
                  </a:lnTo>
                  <a:lnTo>
                    <a:pt x="29" y="135"/>
                  </a:lnTo>
                  <a:lnTo>
                    <a:pt x="29" y="130"/>
                  </a:lnTo>
                  <a:lnTo>
                    <a:pt x="34" y="130"/>
                  </a:lnTo>
                  <a:lnTo>
                    <a:pt x="34" y="130"/>
                  </a:lnTo>
                  <a:lnTo>
                    <a:pt x="34" y="135"/>
                  </a:lnTo>
                  <a:lnTo>
                    <a:pt x="34" y="135"/>
                  </a:lnTo>
                  <a:lnTo>
                    <a:pt x="34" y="135"/>
                  </a:lnTo>
                  <a:lnTo>
                    <a:pt x="34" y="135"/>
                  </a:lnTo>
                  <a:lnTo>
                    <a:pt x="34" y="140"/>
                  </a:lnTo>
                  <a:lnTo>
                    <a:pt x="39" y="140"/>
                  </a:lnTo>
                  <a:lnTo>
                    <a:pt x="39" y="140"/>
                  </a:lnTo>
                  <a:lnTo>
                    <a:pt x="39" y="140"/>
                  </a:lnTo>
                  <a:lnTo>
                    <a:pt x="39" y="140"/>
                  </a:lnTo>
                  <a:lnTo>
                    <a:pt x="39" y="135"/>
                  </a:lnTo>
                  <a:lnTo>
                    <a:pt x="39" y="135"/>
                  </a:lnTo>
                  <a:lnTo>
                    <a:pt x="39" y="135"/>
                  </a:lnTo>
                  <a:lnTo>
                    <a:pt x="39" y="135"/>
                  </a:lnTo>
                  <a:lnTo>
                    <a:pt x="39" y="135"/>
                  </a:lnTo>
                  <a:lnTo>
                    <a:pt x="44" y="130"/>
                  </a:lnTo>
                  <a:lnTo>
                    <a:pt x="44" y="130"/>
                  </a:lnTo>
                  <a:lnTo>
                    <a:pt x="44" y="130"/>
                  </a:lnTo>
                  <a:lnTo>
                    <a:pt x="44" y="130"/>
                  </a:lnTo>
                  <a:lnTo>
                    <a:pt x="44" y="130"/>
                  </a:lnTo>
                  <a:lnTo>
                    <a:pt x="44" y="130"/>
                  </a:lnTo>
                  <a:lnTo>
                    <a:pt x="44" y="125"/>
                  </a:lnTo>
                  <a:lnTo>
                    <a:pt x="49" y="125"/>
                  </a:lnTo>
                  <a:lnTo>
                    <a:pt x="49" y="130"/>
                  </a:lnTo>
                  <a:lnTo>
                    <a:pt x="49" y="130"/>
                  </a:lnTo>
                  <a:lnTo>
                    <a:pt x="49" y="130"/>
                  </a:lnTo>
                  <a:lnTo>
                    <a:pt x="49" y="130"/>
                  </a:lnTo>
                  <a:lnTo>
                    <a:pt x="53" y="130"/>
                  </a:lnTo>
                  <a:lnTo>
                    <a:pt x="53" y="130"/>
                  </a:lnTo>
                  <a:lnTo>
                    <a:pt x="53" y="125"/>
                  </a:lnTo>
                  <a:lnTo>
                    <a:pt x="53" y="125"/>
                  </a:lnTo>
                  <a:lnTo>
                    <a:pt x="53" y="125"/>
                  </a:lnTo>
                  <a:lnTo>
                    <a:pt x="53" y="125"/>
                  </a:lnTo>
                  <a:lnTo>
                    <a:pt x="53" y="125"/>
                  </a:lnTo>
                  <a:lnTo>
                    <a:pt x="53" y="125"/>
                  </a:lnTo>
                  <a:lnTo>
                    <a:pt x="53" y="121"/>
                  </a:lnTo>
                  <a:lnTo>
                    <a:pt x="58" y="121"/>
                  </a:lnTo>
                  <a:lnTo>
                    <a:pt x="58" y="121"/>
                  </a:lnTo>
                  <a:lnTo>
                    <a:pt x="58" y="121"/>
                  </a:lnTo>
                  <a:lnTo>
                    <a:pt x="63" y="121"/>
                  </a:lnTo>
                  <a:lnTo>
                    <a:pt x="63" y="121"/>
                  </a:lnTo>
                  <a:lnTo>
                    <a:pt x="63" y="121"/>
                  </a:lnTo>
                  <a:lnTo>
                    <a:pt x="63" y="125"/>
                  </a:lnTo>
                  <a:lnTo>
                    <a:pt x="63" y="125"/>
                  </a:lnTo>
                  <a:lnTo>
                    <a:pt x="63" y="125"/>
                  </a:lnTo>
                  <a:lnTo>
                    <a:pt x="63" y="125"/>
                  </a:lnTo>
                  <a:lnTo>
                    <a:pt x="63" y="125"/>
                  </a:lnTo>
                  <a:lnTo>
                    <a:pt x="63" y="130"/>
                  </a:lnTo>
                  <a:lnTo>
                    <a:pt x="68" y="130"/>
                  </a:lnTo>
                  <a:lnTo>
                    <a:pt x="68" y="130"/>
                  </a:lnTo>
                  <a:lnTo>
                    <a:pt x="68" y="130"/>
                  </a:lnTo>
                  <a:lnTo>
                    <a:pt x="68" y="130"/>
                  </a:lnTo>
                  <a:lnTo>
                    <a:pt x="68" y="130"/>
                  </a:lnTo>
                  <a:lnTo>
                    <a:pt x="68" y="125"/>
                  </a:lnTo>
                  <a:lnTo>
                    <a:pt x="68" y="125"/>
                  </a:lnTo>
                  <a:lnTo>
                    <a:pt x="68" y="125"/>
                  </a:lnTo>
                  <a:lnTo>
                    <a:pt x="73" y="125"/>
                  </a:lnTo>
                  <a:lnTo>
                    <a:pt x="73" y="125"/>
                  </a:lnTo>
                  <a:lnTo>
                    <a:pt x="73" y="121"/>
                  </a:lnTo>
                  <a:lnTo>
                    <a:pt x="73" y="121"/>
                  </a:lnTo>
                  <a:lnTo>
                    <a:pt x="73" y="121"/>
                  </a:lnTo>
                  <a:lnTo>
                    <a:pt x="73" y="121"/>
                  </a:lnTo>
                  <a:lnTo>
                    <a:pt x="73" y="121"/>
                  </a:lnTo>
                  <a:lnTo>
                    <a:pt x="73" y="121"/>
                  </a:lnTo>
                  <a:lnTo>
                    <a:pt x="78" y="121"/>
                  </a:lnTo>
                  <a:lnTo>
                    <a:pt x="73" y="121"/>
                  </a:lnTo>
                  <a:lnTo>
                    <a:pt x="73" y="121"/>
                  </a:lnTo>
                  <a:lnTo>
                    <a:pt x="73" y="121"/>
                  </a:lnTo>
                  <a:lnTo>
                    <a:pt x="73" y="116"/>
                  </a:lnTo>
                  <a:lnTo>
                    <a:pt x="73" y="116"/>
                  </a:lnTo>
                  <a:lnTo>
                    <a:pt x="73" y="116"/>
                  </a:lnTo>
                  <a:lnTo>
                    <a:pt x="73" y="116"/>
                  </a:lnTo>
                  <a:lnTo>
                    <a:pt x="73" y="116"/>
                  </a:lnTo>
                  <a:close/>
                </a:path>
              </a:pathLst>
            </a:custGeom>
            <a:solidFill>
              <a:srgbClr val="00FF00"/>
            </a:solidFill>
            <a:ln w="3175">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44" name="Freeform 109">
              <a:extLst>
                <a:ext uri="{FF2B5EF4-FFF2-40B4-BE49-F238E27FC236}">
                  <a16:creationId xmlns:a16="http://schemas.microsoft.com/office/drawing/2014/main" xmlns="" id="{248FA836-9584-442D-99AC-4B41D9D71A18}"/>
                </a:ext>
              </a:extLst>
            </p:cNvPr>
            <p:cNvSpPr>
              <a:spLocks/>
            </p:cNvSpPr>
            <p:nvPr/>
          </p:nvSpPr>
          <p:spPr bwMode="auto">
            <a:xfrm>
              <a:off x="9639724" y="3084789"/>
              <a:ext cx="1089169" cy="1065011"/>
            </a:xfrm>
            <a:custGeom>
              <a:avLst/>
              <a:gdLst>
                <a:gd name="T0" fmla="*/ 320 w 1138"/>
                <a:gd name="T1" fmla="*/ 305 h 1248"/>
                <a:gd name="T2" fmla="*/ 354 w 1138"/>
                <a:gd name="T3" fmla="*/ 319 h 1248"/>
                <a:gd name="T4" fmla="*/ 378 w 1138"/>
                <a:gd name="T5" fmla="*/ 290 h 1248"/>
                <a:gd name="T6" fmla="*/ 402 w 1138"/>
                <a:gd name="T7" fmla="*/ 295 h 1248"/>
                <a:gd name="T8" fmla="*/ 436 w 1138"/>
                <a:gd name="T9" fmla="*/ 290 h 1248"/>
                <a:gd name="T10" fmla="*/ 475 w 1138"/>
                <a:gd name="T11" fmla="*/ 266 h 1248"/>
                <a:gd name="T12" fmla="*/ 508 w 1138"/>
                <a:gd name="T13" fmla="*/ 256 h 1248"/>
                <a:gd name="T14" fmla="*/ 542 w 1138"/>
                <a:gd name="T15" fmla="*/ 227 h 1248"/>
                <a:gd name="T16" fmla="*/ 581 w 1138"/>
                <a:gd name="T17" fmla="*/ 208 h 1248"/>
                <a:gd name="T18" fmla="*/ 615 w 1138"/>
                <a:gd name="T19" fmla="*/ 203 h 1248"/>
                <a:gd name="T20" fmla="*/ 639 w 1138"/>
                <a:gd name="T21" fmla="*/ 213 h 1248"/>
                <a:gd name="T22" fmla="*/ 644 w 1138"/>
                <a:gd name="T23" fmla="*/ 198 h 1248"/>
                <a:gd name="T24" fmla="*/ 663 w 1138"/>
                <a:gd name="T25" fmla="*/ 193 h 1248"/>
                <a:gd name="T26" fmla="*/ 707 w 1138"/>
                <a:gd name="T27" fmla="*/ 184 h 1248"/>
                <a:gd name="T28" fmla="*/ 736 w 1138"/>
                <a:gd name="T29" fmla="*/ 179 h 1248"/>
                <a:gd name="T30" fmla="*/ 765 w 1138"/>
                <a:gd name="T31" fmla="*/ 159 h 1248"/>
                <a:gd name="T32" fmla="*/ 809 w 1138"/>
                <a:gd name="T33" fmla="*/ 140 h 1248"/>
                <a:gd name="T34" fmla="*/ 818 w 1138"/>
                <a:gd name="T35" fmla="*/ 111 h 1248"/>
                <a:gd name="T36" fmla="*/ 852 w 1138"/>
                <a:gd name="T37" fmla="*/ 82 h 1248"/>
                <a:gd name="T38" fmla="*/ 842 w 1138"/>
                <a:gd name="T39" fmla="*/ 58 h 1248"/>
                <a:gd name="T40" fmla="*/ 871 w 1138"/>
                <a:gd name="T41" fmla="*/ 34 h 1248"/>
                <a:gd name="T42" fmla="*/ 896 w 1138"/>
                <a:gd name="T43" fmla="*/ 19 h 1248"/>
                <a:gd name="T44" fmla="*/ 934 w 1138"/>
                <a:gd name="T45" fmla="*/ 0 h 1248"/>
                <a:gd name="T46" fmla="*/ 963 w 1138"/>
                <a:gd name="T47" fmla="*/ 19 h 1248"/>
                <a:gd name="T48" fmla="*/ 1012 w 1138"/>
                <a:gd name="T49" fmla="*/ 24 h 1248"/>
                <a:gd name="T50" fmla="*/ 1041 w 1138"/>
                <a:gd name="T51" fmla="*/ 92 h 1248"/>
                <a:gd name="T52" fmla="*/ 1080 w 1138"/>
                <a:gd name="T53" fmla="*/ 140 h 1248"/>
                <a:gd name="T54" fmla="*/ 1104 w 1138"/>
                <a:gd name="T55" fmla="*/ 174 h 1248"/>
                <a:gd name="T56" fmla="*/ 1113 w 1138"/>
                <a:gd name="T57" fmla="*/ 222 h 1248"/>
                <a:gd name="T58" fmla="*/ 1065 w 1138"/>
                <a:gd name="T59" fmla="*/ 276 h 1248"/>
                <a:gd name="T60" fmla="*/ 1089 w 1138"/>
                <a:gd name="T61" fmla="*/ 324 h 1248"/>
                <a:gd name="T62" fmla="*/ 1138 w 1138"/>
                <a:gd name="T63" fmla="*/ 319 h 1248"/>
                <a:gd name="T64" fmla="*/ 1099 w 1138"/>
                <a:gd name="T65" fmla="*/ 367 h 1248"/>
                <a:gd name="T66" fmla="*/ 1070 w 1138"/>
                <a:gd name="T67" fmla="*/ 396 h 1248"/>
                <a:gd name="T68" fmla="*/ 973 w 1138"/>
                <a:gd name="T69" fmla="*/ 396 h 1248"/>
                <a:gd name="T70" fmla="*/ 891 w 1138"/>
                <a:gd name="T71" fmla="*/ 406 h 1248"/>
                <a:gd name="T72" fmla="*/ 838 w 1138"/>
                <a:gd name="T73" fmla="*/ 435 h 1248"/>
                <a:gd name="T74" fmla="*/ 842 w 1138"/>
                <a:gd name="T75" fmla="*/ 484 h 1248"/>
                <a:gd name="T76" fmla="*/ 881 w 1138"/>
                <a:gd name="T77" fmla="*/ 479 h 1248"/>
                <a:gd name="T78" fmla="*/ 968 w 1138"/>
                <a:gd name="T79" fmla="*/ 633 h 1248"/>
                <a:gd name="T80" fmla="*/ 813 w 1138"/>
                <a:gd name="T81" fmla="*/ 803 h 1248"/>
                <a:gd name="T82" fmla="*/ 658 w 1138"/>
                <a:gd name="T83" fmla="*/ 1011 h 1248"/>
                <a:gd name="T84" fmla="*/ 494 w 1138"/>
                <a:gd name="T85" fmla="*/ 1195 h 1248"/>
                <a:gd name="T86" fmla="*/ 194 w 1138"/>
                <a:gd name="T87" fmla="*/ 1219 h 1248"/>
                <a:gd name="T88" fmla="*/ 87 w 1138"/>
                <a:gd name="T89" fmla="*/ 1175 h 1248"/>
                <a:gd name="T90" fmla="*/ 34 w 1138"/>
                <a:gd name="T91" fmla="*/ 1016 h 1248"/>
                <a:gd name="T92" fmla="*/ 29 w 1138"/>
                <a:gd name="T93" fmla="*/ 745 h 1248"/>
                <a:gd name="T94" fmla="*/ 78 w 1138"/>
                <a:gd name="T95" fmla="*/ 575 h 1248"/>
                <a:gd name="T96" fmla="*/ 78 w 1138"/>
                <a:gd name="T97" fmla="*/ 532 h 1248"/>
                <a:gd name="T98" fmla="*/ 87 w 1138"/>
                <a:gd name="T99" fmla="*/ 479 h 1248"/>
                <a:gd name="T100" fmla="*/ 49 w 1138"/>
                <a:gd name="T101" fmla="*/ 517 h 1248"/>
                <a:gd name="T102" fmla="*/ 15 w 1138"/>
                <a:gd name="T103" fmla="*/ 459 h 1248"/>
                <a:gd name="T104" fmla="*/ 0 w 1138"/>
                <a:gd name="T105" fmla="*/ 454 h 1248"/>
                <a:gd name="T106" fmla="*/ 0 w 1138"/>
                <a:gd name="T107" fmla="*/ 387 h 1248"/>
                <a:gd name="T108" fmla="*/ 5 w 1138"/>
                <a:gd name="T109" fmla="*/ 367 h 1248"/>
                <a:gd name="T110" fmla="*/ 49 w 1138"/>
                <a:gd name="T111" fmla="*/ 343 h 1248"/>
                <a:gd name="T112" fmla="*/ 82 w 1138"/>
                <a:gd name="T113" fmla="*/ 309 h 1248"/>
                <a:gd name="T114" fmla="*/ 126 w 1138"/>
                <a:gd name="T115" fmla="*/ 295 h 1248"/>
                <a:gd name="T116" fmla="*/ 150 w 1138"/>
                <a:gd name="T117" fmla="*/ 276 h 1248"/>
                <a:gd name="T118" fmla="*/ 208 w 1138"/>
                <a:gd name="T119" fmla="*/ 266 h 1248"/>
                <a:gd name="T120" fmla="*/ 266 w 1138"/>
                <a:gd name="T121" fmla="*/ 290 h 1248"/>
                <a:gd name="T122" fmla="*/ 276 w 1138"/>
                <a:gd name="T123" fmla="*/ 305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8" h="1248">
                  <a:moveTo>
                    <a:pt x="291" y="314"/>
                  </a:moveTo>
                  <a:lnTo>
                    <a:pt x="291" y="314"/>
                  </a:lnTo>
                  <a:lnTo>
                    <a:pt x="291" y="314"/>
                  </a:lnTo>
                  <a:lnTo>
                    <a:pt x="291" y="314"/>
                  </a:lnTo>
                  <a:lnTo>
                    <a:pt x="291" y="319"/>
                  </a:lnTo>
                  <a:lnTo>
                    <a:pt x="291" y="319"/>
                  </a:lnTo>
                  <a:lnTo>
                    <a:pt x="295" y="319"/>
                  </a:lnTo>
                  <a:lnTo>
                    <a:pt x="295" y="319"/>
                  </a:lnTo>
                  <a:lnTo>
                    <a:pt x="295" y="319"/>
                  </a:lnTo>
                  <a:lnTo>
                    <a:pt x="295" y="319"/>
                  </a:lnTo>
                  <a:lnTo>
                    <a:pt x="295" y="319"/>
                  </a:lnTo>
                  <a:lnTo>
                    <a:pt x="300" y="319"/>
                  </a:lnTo>
                  <a:lnTo>
                    <a:pt x="300" y="314"/>
                  </a:lnTo>
                  <a:lnTo>
                    <a:pt x="300" y="314"/>
                  </a:lnTo>
                  <a:lnTo>
                    <a:pt x="300" y="314"/>
                  </a:lnTo>
                  <a:lnTo>
                    <a:pt x="305" y="314"/>
                  </a:lnTo>
                  <a:lnTo>
                    <a:pt x="305" y="314"/>
                  </a:lnTo>
                  <a:lnTo>
                    <a:pt x="305" y="314"/>
                  </a:lnTo>
                  <a:lnTo>
                    <a:pt x="305" y="314"/>
                  </a:lnTo>
                  <a:lnTo>
                    <a:pt x="305" y="314"/>
                  </a:lnTo>
                  <a:lnTo>
                    <a:pt x="305" y="309"/>
                  </a:lnTo>
                  <a:lnTo>
                    <a:pt x="305" y="309"/>
                  </a:lnTo>
                  <a:lnTo>
                    <a:pt x="305" y="309"/>
                  </a:lnTo>
                  <a:lnTo>
                    <a:pt x="305" y="305"/>
                  </a:lnTo>
                  <a:lnTo>
                    <a:pt x="305" y="305"/>
                  </a:lnTo>
                  <a:lnTo>
                    <a:pt x="310" y="305"/>
                  </a:lnTo>
                  <a:lnTo>
                    <a:pt x="310" y="305"/>
                  </a:lnTo>
                  <a:lnTo>
                    <a:pt x="310" y="305"/>
                  </a:lnTo>
                  <a:lnTo>
                    <a:pt x="310" y="305"/>
                  </a:lnTo>
                  <a:lnTo>
                    <a:pt x="310" y="305"/>
                  </a:lnTo>
                  <a:lnTo>
                    <a:pt x="315" y="305"/>
                  </a:lnTo>
                  <a:lnTo>
                    <a:pt x="315" y="305"/>
                  </a:lnTo>
                  <a:lnTo>
                    <a:pt x="315" y="305"/>
                  </a:lnTo>
                  <a:lnTo>
                    <a:pt x="315" y="305"/>
                  </a:lnTo>
                  <a:lnTo>
                    <a:pt x="320" y="305"/>
                  </a:lnTo>
                  <a:lnTo>
                    <a:pt x="320" y="305"/>
                  </a:lnTo>
                  <a:lnTo>
                    <a:pt x="320" y="300"/>
                  </a:lnTo>
                  <a:lnTo>
                    <a:pt x="324" y="300"/>
                  </a:lnTo>
                  <a:lnTo>
                    <a:pt x="324" y="300"/>
                  </a:lnTo>
                  <a:lnTo>
                    <a:pt x="324" y="300"/>
                  </a:lnTo>
                  <a:lnTo>
                    <a:pt x="324" y="300"/>
                  </a:lnTo>
                  <a:lnTo>
                    <a:pt x="329" y="300"/>
                  </a:lnTo>
                  <a:lnTo>
                    <a:pt x="329" y="300"/>
                  </a:lnTo>
                  <a:lnTo>
                    <a:pt x="329" y="300"/>
                  </a:lnTo>
                  <a:lnTo>
                    <a:pt x="329" y="300"/>
                  </a:lnTo>
                  <a:lnTo>
                    <a:pt x="334" y="300"/>
                  </a:lnTo>
                  <a:lnTo>
                    <a:pt x="334" y="300"/>
                  </a:lnTo>
                  <a:lnTo>
                    <a:pt x="334" y="300"/>
                  </a:lnTo>
                  <a:lnTo>
                    <a:pt x="334" y="300"/>
                  </a:lnTo>
                  <a:lnTo>
                    <a:pt x="339" y="305"/>
                  </a:lnTo>
                  <a:lnTo>
                    <a:pt x="339" y="305"/>
                  </a:lnTo>
                  <a:lnTo>
                    <a:pt x="339" y="305"/>
                  </a:lnTo>
                  <a:lnTo>
                    <a:pt x="339" y="305"/>
                  </a:lnTo>
                  <a:lnTo>
                    <a:pt x="344" y="305"/>
                  </a:lnTo>
                  <a:lnTo>
                    <a:pt x="344" y="305"/>
                  </a:lnTo>
                  <a:lnTo>
                    <a:pt x="344" y="305"/>
                  </a:lnTo>
                  <a:lnTo>
                    <a:pt x="344" y="305"/>
                  </a:lnTo>
                  <a:lnTo>
                    <a:pt x="349" y="309"/>
                  </a:lnTo>
                  <a:lnTo>
                    <a:pt x="349" y="309"/>
                  </a:lnTo>
                  <a:lnTo>
                    <a:pt x="349" y="309"/>
                  </a:lnTo>
                  <a:lnTo>
                    <a:pt x="349" y="309"/>
                  </a:lnTo>
                  <a:lnTo>
                    <a:pt x="349" y="309"/>
                  </a:lnTo>
                  <a:lnTo>
                    <a:pt x="349" y="309"/>
                  </a:lnTo>
                  <a:lnTo>
                    <a:pt x="349" y="309"/>
                  </a:lnTo>
                  <a:lnTo>
                    <a:pt x="349" y="314"/>
                  </a:lnTo>
                  <a:lnTo>
                    <a:pt x="349" y="314"/>
                  </a:lnTo>
                  <a:lnTo>
                    <a:pt x="349" y="314"/>
                  </a:lnTo>
                  <a:lnTo>
                    <a:pt x="349" y="314"/>
                  </a:lnTo>
                  <a:lnTo>
                    <a:pt x="349" y="314"/>
                  </a:lnTo>
                  <a:lnTo>
                    <a:pt x="354" y="319"/>
                  </a:lnTo>
                  <a:lnTo>
                    <a:pt x="354" y="319"/>
                  </a:lnTo>
                  <a:lnTo>
                    <a:pt x="354" y="319"/>
                  </a:lnTo>
                  <a:lnTo>
                    <a:pt x="354" y="319"/>
                  </a:lnTo>
                  <a:lnTo>
                    <a:pt x="358" y="319"/>
                  </a:lnTo>
                  <a:lnTo>
                    <a:pt x="358" y="319"/>
                  </a:lnTo>
                  <a:lnTo>
                    <a:pt x="358" y="324"/>
                  </a:lnTo>
                  <a:lnTo>
                    <a:pt x="358" y="324"/>
                  </a:lnTo>
                  <a:lnTo>
                    <a:pt x="358" y="324"/>
                  </a:lnTo>
                  <a:lnTo>
                    <a:pt x="358" y="324"/>
                  </a:lnTo>
                  <a:lnTo>
                    <a:pt x="363" y="319"/>
                  </a:lnTo>
                  <a:lnTo>
                    <a:pt x="363" y="319"/>
                  </a:lnTo>
                  <a:lnTo>
                    <a:pt x="363" y="319"/>
                  </a:lnTo>
                  <a:lnTo>
                    <a:pt x="363" y="319"/>
                  </a:lnTo>
                  <a:lnTo>
                    <a:pt x="363" y="319"/>
                  </a:lnTo>
                  <a:lnTo>
                    <a:pt x="363" y="314"/>
                  </a:lnTo>
                  <a:lnTo>
                    <a:pt x="363" y="314"/>
                  </a:lnTo>
                  <a:lnTo>
                    <a:pt x="363" y="314"/>
                  </a:lnTo>
                  <a:lnTo>
                    <a:pt x="363" y="314"/>
                  </a:lnTo>
                  <a:lnTo>
                    <a:pt x="363" y="314"/>
                  </a:lnTo>
                  <a:lnTo>
                    <a:pt x="368" y="314"/>
                  </a:lnTo>
                  <a:lnTo>
                    <a:pt x="368" y="309"/>
                  </a:lnTo>
                  <a:lnTo>
                    <a:pt x="373" y="309"/>
                  </a:lnTo>
                  <a:lnTo>
                    <a:pt x="373" y="305"/>
                  </a:lnTo>
                  <a:lnTo>
                    <a:pt x="378" y="305"/>
                  </a:lnTo>
                  <a:lnTo>
                    <a:pt x="378" y="305"/>
                  </a:lnTo>
                  <a:lnTo>
                    <a:pt x="378" y="300"/>
                  </a:lnTo>
                  <a:lnTo>
                    <a:pt x="383" y="300"/>
                  </a:lnTo>
                  <a:lnTo>
                    <a:pt x="383" y="300"/>
                  </a:lnTo>
                  <a:lnTo>
                    <a:pt x="383" y="300"/>
                  </a:lnTo>
                  <a:lnTo>
                    <a:pt x="383" y="295"/>
                  </a:lnTo>
                  <a:lnTo>
                    <a:pt x="383" y="295"/>
                  </a:lnTo>
                  <a:lnTo>
                    <a:pt x="383" y="295"/>
                  </a:lnTo>
                  <a:lnTo>
                    <a:pt x="383" y="290"/>
                  </a:lnTo>
                  <a:lnTo>
                    <a:pt x="378" y="290"/>
                  </a:lnTo>
                  <a:lnTo>
                    <a:pt x="378" y="290"/>
                  </a:lnTo>
                  <a:lnTo>
                    <a:pt x="383" y="290"/>
                  </a:lnTo>
                  <a:lnTo>
                    <a:pt x="383" y="285"/>
                  </a:lnTo>
                  <a:lnTo>
                    <a:pt x="383" y="285"/>
                  </a:lnTo>
                  <a:lnTo>
                    <a:pt x="383" y="285"/>
                  </a:lnTo>
                  <a:lnTo>
                    <a:pt x="383" y="285"/>
                  </a:lnTo>
                  <a:lnTo>
                    <a:pt x="383" y="285"/>
                  </a:lnTo>
                  <a:lnTo>
                    <a:pt x="383" y="285"/>
                  </a:lnTo>
                  <a:lnTo>
                    <a:pt x="383" y="285"/>
                  </a:lnTo>
                  <a:lnTo>
                    <a:pt x="387" y="280"/>
                  </a:lnTo>
                  <a:lnTo>
                    <a:pt x="387" y="280"/>
                  </a:lnTo>
                  <a:lnTo>
                    <a:pt x="387" y="280"/>
                  </a:lnTo>
                  <a:lnTo>
                    <a:pt x="387" y="280"/>
                  </a:lnTo>
                  <a:lnTo>
                    <a:pt x="387" y="280"/>
                  </a:lnTo>
                  <a:lnTo>
                    <a:pt x="387" y="280"/>
                  </a:lnTo>
                  <a:lnTo>
                    <a:pt x="387" y="280"/>
                  </a:lnTo>
                  <a:lnTo>
                    <a:pt x="392" y="285"/>
                  </a:lnTo>
                  <a:lnTo>
                    <a:pt x="392" y="285"/>
                  </a:lnTo>
                  <a:lnTo>
                    <a:pt x="392" y="285"/>
                  </a:lnTo>
                  <a:lnTo>
                    <a:pt x="392" y="285"/>
                  </a:lnTo>
                  <a:lnTo>
                    <a:pt x="397" y="285"/>
                  </a:lnTo>
                  <a:lnTo>
                    <a:pt x="397" y="285"/>
                  </a:lnTo>
                  <a:lnTo>
                    <a:pt x="397" y="285"/>
                  </a:lnTo>
                  <a:lnTo>
                    <a:pt x="402" y="290"/>
                  </a:lnTo>
                  <a:lnTo>
                    <a:pt x="402" y="290"/>
                  </a:lnTo>
                  <a:lnTo>
                    <a:pt x="402" y="290"/>
                  </a:lnTo>
                  <a:lnTo>
                    <a:pt x="402" y="295"/>
                  </a:lnTo>
                  <a:lnTo>
                    <a:pt x="402" y="295"/>
                  </a:lnTo>
                  <a:lnTo>
                    <a:pt x="397" y="295"/>
                  </a:lnTo>
                  <a:lnTo>
                    <a:pt x="397" y="295"/>
                  </a:lnTo>
                  <a:lnTo>
                    <a:pt x="397" y="300"/>
                  </a:lnTo>
                  <a:lnTo>
                    <a:pt x="402" y="300"/>
                  </a:lnTo>
                  <a:lnTo>
                    <a:pt x="402" y="300"/>
                  </a:lnTo>
                  <a:lnTo>
                    <a:pt x="402" y="300"/>
                  </a:lnTo>
                  <a:lnTo>
                    <a:pt x="402" y="300"/>
                  </a:lnTo>
                  <a:lnTo>
                    <a:pt x="402" y="295"/>
                  </a:lnTo>
                  <a:lnTo>
                    <a:pt x="407" y="295"/>
                  </a:lnTo>
                  <a:lnTo>
                    <a:pt x="407" y="295"/>
                  </a:lnTo>
                  <a:lnTo>
                    <a:pt x="407" y="295"/>
                  </a:lnTo>
                  <a:lnTo>
                    <a:pt x="407" y="295"/>
                  </a:lnTo>
                  <a:lnTo>
                    <a:pt x="407" y="290"/>
                  </a:lnTo>
                  <a:lnTo>
                    <a:pt x="412" y="290"/>
                  </a:lnTo>
                  <a:lnTo>
                    <a:pt x="412" y="290"/>
                  </a:lnTo>
                  <a:lnTo>
                    <a:pt x="412" y="290"/>
                  </a:lnTo>
                  <a:lnTo>
                    <a:pt x="416" y="290"/>
                  </a:lnTo>
                  <a:lnTo>
                    <a:pt x="416" y="290"/>
                  </a:lnTo>
                  <a:lnTo>
                    <a:pt x="416" y="290"/>
                  </a:lnTo>
                  <a:lnTo>
                    <a:pt x="421" y="290"/>
                  </a:lnTo>
                  <a:lnTo>
                    <a:pt x="421" y="290"/>
                  </a:lnTo>
                  <a:lnTo>
                    <a:pt x="421" y="285"/>
                  </a:lnTo>
                  <a:lnTo>
                    <a:pt x="421" y="285"/>
                  </a:lnTo>
                  <a:lnTo>
                    <a:pt x="421" y="285"/>
                  </a:lnTo>
                  <a:lnTo>
                    <a:pt x="421" y="285"/>
                  </a:lnTo>
                  <a:lnTo>
                    <a:pt x="421" y="280"/>
                  </a:lnTo>
                  <a:lnTo>
                    <a:pt x="421" y="280"/>
                  </a:lnTo>
                  <a:lnTo>
                    <a:pt x="426" y="280"/>
                  </a:lnTo>
                  <a:lnTo>
                    <a:pt x="426" y="280"/>
                  </a:lnTo>
                  <a:lnTo>
                    <a:pt x="426" y="280"/>
                  </a:lnTo>
                  <a:lnTo>
                    <a:pt x="426" y="280"/>
                  </a:lnTo>
                  <a:lnTo>
                    <a:pt x="426" y="280"/>
                  </a:lnTo>
                  <a:lnTo>
                    <a:pt x="426" y="280"/>
                  </a:lnTo>
                  <a:lnTo>
                    <a:pt x="426" y="280"/>
                  </a:lnTo>
                  <a:lnTo>
                    <a:pt x="426" y="280"/>
                  </a:lnTo>
                  <a:lnTo>
                    <a:pt x="431" y="280"/>
                  </a:lnTo>
                  <a:lnTo>
                    <a:pt x="431" y="280"/>
                  </a:lnTo>
                  <a:lnTo>
                    <a:pt x="431" y="280"/>
                  </a:lnTo>
                  <a:lnTo>
                    <a:pt x="431" y="285"/>
                  </a:lnTo>
                  <a:lnTo>
                    <a:pt x="436" y="285"/>
                  </a:lnTo>
                  <a:lnTo>
                    <a:pt x="436" y="285"/>
                  </a:lnTo>
                  <a:lnTo>
                    <a:pt x="436" y="285"/>
                  </a:lnTo>
                  <a:lnTo>
                    <a:pt x="436" y="290"/>
                  </a:lnTo>
                  <a:lnTo>
                    <a:pt x="441" y="290"/>
                  </a:lnTo>
                  <a:lnTo>
                    <a:pt x="441" y="290"/>
                  </a:lnTo>
                  <a:lnTo>
                    <a:pt x="441" y="290"/>
                  </a:lnTo>
                  <a:lnTo>
                    <a:pt x="441" y="290"/>
                  </a:lnTo>
                  <a:lnTo>
                    <a:pt x="441" y="290"/>
                  </a:lnTo>
                  <a:lnTo>
                    <a:pt x="441" y="290"/>
                  </a:lnTo>
                  <a:lnTo>
                    <a:pt x="441" y="285"/>
                  </a:lnTo>
                  <a:lnTo>
                    <a:pt x="441" y="285"/>
                  </a:lnTo>
                  <a:lnTo>
                    <a:pt x="441" y="285"/>
                  </a:lnTo>
                  <a:lnTo>
                    <a:pt x="441" y="285"/>
                  </a:lnTo>
                  <a:lnTo>
                    <a:pt x="441" y="280"/>
                  </a:lnTo>
                  <a:lnTo>
                    <a:pt x="441" y="280"/>
                  </a:lnTo>
                  <a:lnTo>
                    <a:pt x="441" y="280"/>
                  </a:lnTo>
                  <a:lnTo>
                    <a:pt x="441" y="276"/>
                  </a:lnTo>
                  <a:lnTo>
                    <a:pt x="441" y="276"/>
                  </a:lnTo>
                  <a:lnTo>
                    <a:pt x="441" y="276"/>
                  </a:lnTo>
                  <a:lnTo>
                    <a:pt x="445" y="271"/>
                  </a:lnTo>
                  <a:lnTo>
                    <a:pt x="445" y="271"/>
                  </a:lnTo>
                  <a:lnTo>
                    <a:pt x="445" y="271"/>
                  </a:lnTo>
                  <a:lnTo>
                    <a:pt x="445" y="266"/>
                  </a:lnTo>
                  <a:lnTo>
                    <a:pt x="450" y="266"/>
                  </a:lnTo>
                  <a:lnTo>
                    <a:pt x="450" y="266"/>
                  </a:lnTo>
                  <a:lnTo>
                    <a:pt x="450" y="266"/>
                  </a:lnTo>
                  <a:lnTo>
                    <a:pt x="450" y="261"/>
                  </a:lnTo>
                  <a:lnTo>
                    <a:pt x="455" y="261"/>
                  </a:lnTo>
                  <a:lnTo>
                    <a:pt x="455" y="261"/>
                  </a:lnTo>
                  <a:lnTo>
                    <a:pt x="455" y="261"/>
                  </a:lnTo>
                  <a:lnTo>
                    <a:pt x="460" y="261"/>
                  </a:lnTo>
                  <a:lnTo>
                    <a:pt x="460" y="261"/>
                  </a:lnTo>
                  <a:lnTo>
                    <a:pt x="465" y="261"/>
                  </a:lnTo>
                  <a:lnTo>
                    <a:pt x="465" y="261"/>
                  </a:lnTo>
                  <a:lnTo>
                    <a:pt x="470" y="266"/>
                  </a:lnTo>
                  <a:lnTo>
                    <a:pt x="470" y="266"/>
                  </a:lnTo>
                  <a:lnTo>
                    <a:pt x="475" y="266"/>
                  </a:lnTo>
                  <a:lnTo>
                    <a:pt x="475" y="266"/>
                  </a:lnTo>
                  <a:lnTo>
                    <a:pt x="475" y="266"/>
                  </a:lnTo>
                  <a:lnTo>
                    <a:pt x="475" y="266"/>
                  </a:lnTo>
                  <a:lnTo>
                    <a:pt x="475" y="266"/>
                  </a:lnTo>
                  <a:lnTo>
                    <a:pt x="475" y="266"/>
                  </a:lnTo>
                  <a:lnTo>
                    <a:pt x="475" y="266"/>
                  </a:lnTo>
                  <a:lnTo>
                    <a:pt x="475" y="266"/>
                  </a:lnTo>
                  <a:lnTo>
                    <a:pt x="475" y="266"/>
                  </a:lnTo>
                  <a:lnTo>
                    <a:pt x="475" y="261"/>
                  </a:lnTo>
                  <a:lnTo>
                    <a:pt x="475" y="261"/>
                  </a:lnTo>
                  <a:lnTo>
                    <a:pt x="475" y="261"/>
                  </a:lnTo>
                  <a:lnTo>
                    <a:pt x="479" y="261"/>
                  </a:lnTo>
                  <a:lnTo>
                    <a:pt x="479" y="256"/>
                  </a:lnTo>
                  <a:lnTo>
                    <a:pt x="479" y="256"/>
                  </a:lnTo>
                  <a:lnTo>
                    <a:pt x="484" y="256"/>
                  </a:lnTo>
                  <a:lnTo>
                    <a:pt x="484" y="256"/>
                  </a:lnTo>
                  <a:lnTo>
                    <a:pt x="484" y="256"/>
                  </a:lnTo>
                  <a:lnTo>
                    <a:pt x="489" y="256"/>
                  </a:lnTo>
                  <a:lnTo>
                    <a:pt x="489" y="256"/>
                  </a:lnTo>
                  <a:lnTo>
                    <a:pt x="489" y="256"/>
                  </a:lnTo>
                  <a:lnTo>
                    <a:pt x="489" y="256"/>
                  </a:lnTo>
                  <a:lnTo>
                    <a:pt x="494" y="256"/>
                  </a:lnTo>
                  <a:lnTo>
                    <a:pt x="494" y="261"/>
                  </a:lnTo>
                  <a:lnTo>
                    <a:pt x="494" y="261"/>
                  </a:lnTo>
                  <a:lnTo>
                    <a:pt x="494" y="261"/>
                  </a:lnTo>
                  <a:lnTo>
                    <a:pt x="494" y="261"/>
                  </a:lnTo>
                  <a:lnTo>
                    <a:pt x="494" y="261"/>
                  </a:lnTo>
                  <a:lnTo>
                    <a:pt x="499" y="261"/>
                  </a:lnTo>
                  <a:lnTo>
                    <a:pt x="499" y="261"/>
                  </a:lnTo>
                  <a:lnTo>
                    <a:pt x="504" y="261"/>
                  </a:lnTo>
                  <a:lnTo>
                    <a:pt x="504" y="256"/>
                  </a:lnTo>
                  <a:lnTo>
                    <a:pt x="504" y="256"/>
                  </a:lnTo>
                  <a:lnTo>
                    <a:pt x="508" y="256"/>
                  </a:lnTo>
                  <a:lnTo>
                    <a:pt x="508" y="256"/>
                  </a:lnTo>
                  <a:lnTo>
                    <a:pt x="508" y="256"/>
                  </a:lnTo>
                  <a:lnTo>
                    <a:pt x="508" y="256"/>
                  </a:lnTo>
                  <a:lnTo>
                    <a:pt x="513" y="256"/>
                  </a:lnTo>
                  <a:lnTo>
                    <a:pt x="513" y="256"/>
                  </a:lnTo>
                  <a:lnTo>
                    <a:pt x="513" y="256"/>
                  </a:lnTo>
                  <a:lnTo>
                    <a:pt x="513" y="256"/>
                  </a:lnTo>
                  <a:lnTo>
                    <a:pt x="518" y="256"/>
                  </a:lnTo>
                  <a:lnTo>
                    <a:pt x="518" y="256"/>
                  </a:lnTo>
                  <a:lnTo>
                    <a:pt x="518" y="256"/>
                  </a:lnTo>
                  <a:lnTo>
                    <a:pt x="518" y="256"/>
                  </a:lnTo>
                  <a:lnTo>
                    <a:pt x="518" y="256"/>
                  </a:lnTo>
                  <a:lnTo>
                    <a:pt x="518" y="251"/>
                  </a:lnTo>
                  <a:lnTo>
                    <a:pt x="523" y="251"/>
                  </a:lnTo>
                  <a:lnTo>
                    <a:pt x="523" y="251"/>
                  </a:lnTo>
                  <a:lnTo>
                    <a:pt x="523" y="251"/>
                  </a:lnTo>
                  <a:lnTo>
                    <a:pt x="523" y="251"/>
                  </a:lnTo>
                  <a:lnTo>
                    <a:pt x="523" y="246"/>
                  </a:lnTo>
                  <a:lnTo>
                    <a:pt x="528" y="246"/>
                  </a:lnTo>
                  <a:lnTo>
                    <a:pt x="528" y="246"/>
                  </a:lnTo>
                  <a:lnTo>
                    <a:pt x="528" y="246"/>
                  </a:lnTo>
                  <a:lnTo>
                    <a:pt x="528" y="242"/>
                  </a:lnTo>
                  <a:lnTo>
                    <a:pt x="528" y="242"/>
                  </a:lnTo>
                  <a:lnTo>
                    <a:pt x="533" y="242"/>
                  </a:lnTo>
                  <a:lnTo>
                    <a:pt x="528" y="237"/>
                  </a:lnTo>
                  <a:lnTo>
                    <a:pt x="528" y="232"/>
                  </a:lnTo>
                  <a:lnTo>
                    <a:pt x="528" y="232"/>
                  </a:lnTo>
                  <a:lnTo>
                    <a:pt x="528" y="232"/>
                  </a:lnTo>
                  <a:lnTo>
                    <a:pt x="528" y="227"/>
                  </a:lnTo>
                  <a:lnTo>
                    <a:pt x="528" y="227"/>
                  </a:lnTo>
                  <a:lnTo>
                    <a:pt x="533" y="227"/>
                  </a:lnTo>
                  <a:lnTo>
                    <a:pt x="533" y="227"/>
                  </a:lnTo>
                  <a:lnTo>
                    <a:pt x="533" y="227"/>
                  </a:lnTo>
                  <a:lnTo>
                    <a:pt x="533" y="222"/>
                  </a:lnTo>
                  <a:lnTo>
                    <a:pt x="537" y="222"/>
                  </a:lnTo>
                  <a:lnTo>
                    <a:pt x="542" y="227"/>
                  </a:lnTo>
                  <a:lnTo>
                    <a:pt x="542" y="227"/>
                  </a:lnTo>
                  <a:lnTo>
                    <a:pt x="542" y="227"/>
                  </a:lnTo>
                  <a:lnTo>
                    <a:pt x="547" y="227"/>
                  </a:lnTo>
                  <a:lnTo>
                    <a:pt x="547" y="227"/>
                  </a:lnTo>
                  <a:lnTo>
                    <a:pt x="552" y="232"/>
                  </a:lnTo>
                  <a:lnTo>
                    <a:pt x="552" y="232"/>
                  </a:lnTo>
                  <a:lnTo>
                    <a:pt x="552" y="232"/>
                  </a:lnTo>
                  <a:lnTo>
                    <a:pt x="552" y="232"/>
                  </a:lnTo>
                  <a:lnTo>
                    <a:pt x="557" y="237"/>
                  </a:lnTo>
                  <a:lnTo>
                    <a:pt x="557" y="237"/>
                  </a:lnTo>
                  <a:lnTo>
                    <a:pt x="557" y="237"/>
                  </a:lnTo>
                  <a:lnTo>
                    <a:pt x="557" y="242"/>
                  </a:lnTo>
                  <a:lnTo>
                    <a:pt x="562" y="242"/>
                  </a:lnTo>
                  <a:lnTo>
                    <a:pt x="562" y="242"/>
                  </a:lnTo>
                  <a:lnTo>
                    <a:pt x="562" y="242"/>
                  </a:lnTo>
                  <a:lnTo>
                    <a:pt x="562" y="242"/>
                  </a:lnTo>
                  <a:lnTo>
                    <a:pt x="567" y="237"/>
                  </a:lnTo>
                  <a:lnTo>
                    <a:pt x="567" y="237"/>
                  </a:lnTo>
                  <a:lnTo>
                    <a:pt x="567" y="232"/>
                  </a:lnTo>
                  <a:lnTo>
                    <a:pt x="567" y="232"/>
                  </a:lnTo>
                  <a:lnTo>
                    <a:pt x="567" y="232"/>
                  </a:lnTo>
                  <a:lnTo>
                    <a:pt x="567" y="227"/>
                  </a:lnTo>
                  <a:lnTo>
                    <a:pt x="567" y="227"/>
                  </a:lnTo>
                  <a:lnTo>
                    <a:pt x="567" y="227"/>
                  </a:lnTo>
                  <a:lnTo>
                    <a:pt x="567" y="222"/>
                  </a:lnTo>
                  <a:lnTo>
                    <a:pt x="571" y="222"/>
                  </a:lnTo>
                  <a:lnTo>
                    <a:pt x="571" y="222"/>
                  </a:lnTo>
                  <a:lnTo>
                    <a:pt x="571" y="222"/>
                  </a:lnTo>
                  <a:lnTo>
                    <a:pt x="576" y="222"/>
                  </a:lnTo>
                  <a:lnTo>
                    <a:pt x="576" y="217"/>
                  </a:lnTo>
                  <a:lnTo>
                    <a:pt x="576" y="217"/>
                  </a:lnTo>
                  <a:lnTo>
                    <a:pt x="576" y="213"/>
                  </a:lnTo>
                  <a:lnTo>
                    <a:pt x="581" y="213"/>
                  </a:lnTo>
                  <a:lnTo>
                    <a:pt x="581" y="213"/>
                  </a:lnTo>
                  <a:lnTo>
                    <a:pt x="581" y="208"/>
                  </a:lnTo>
                  <a:lnTo>
                    <a:pt x="581" y="208"/>
                  </a:lnTo>
                  <a:lnTo>
                    <a:pt x="581" y="208"/>
                  </a:lnTo>
                  <a:lnTo>
                    <a:pt x="581" y="208"/>
                  </a:lnTo>
                  <a:lnTo>
                    <a:pt x="581" y="208"/>
                  </a:lnTo>
                  <a:lnTo>
                    <a:pt x="581" y="208"/>
                  </a:lnTo>
                  <a:lnTo>
                    <a:pt x="586" y="208"/>
                  </a:lnTo>
                  <a:lnTo>
                    <a:pt x="586" y="208"/>
                  </a:lnTo>
                  <a:lnTo>
                    <a:pt x="591" y="208"/>
                  </a:lnTo>
                  <a:lnTo>
                    <a:pt x="596" y="208"/>
                  </a:lnTo>
                  <a:lnTo>
                    <a:pt x="596" y="203"/>
                  </a:lnTo>
                  <a:lnTo>
                    <a:pt x="600" y="203"/>
                  </a:lnTo>
                  <a:lnTo>
                    <a:pt x="600" y="203"/>
                  </a:lnTo>
                  <a:lnTo>
                    <a:pt x="600" y="208"/>
                  </a:lnTo>
                  <a:lnTo>
                    <a:pt x="605" y="208"/>
                  </a:lnTo>
                  <a:lnTo>
                    <a:pt x="605" y="208"/>
                  </a:lnTo>
                  <a:lnTo>
                    <a:pt x="605" y="208"/>
                  </a:lnTo>
                  <a:lnTo>
                    <a:pt x="605" y="213"/>
                  </a:lnTo>
                  <a:lnTo>
                    <a:pt x="605" y="213"/>
                  </a:lnTo>
                  <a:lnTo>
                    <a:pt x="605" y="217"/>
                  </a:lnTo>
                  <a:lnTo>
                    <a:pt x="605" y="217"/>
                  </a:lnTo>
                  <a:lnTo>
                    <a:pt x="605" y="217"/>
                  </a:lnTo>
                  <a:lnTo>
                    <a:pt x="605" y="217"/>
                  </a:lnTo>
                  <a:lnTo>
                    <a:pt x="610" y="217"/>
                  </a:lnTo>
                  <a:lnTo>
                    <a:pt x="610" y="217"/>
                  </a:lnTo>
                  <a:lnTo>
                    <a:pt x="615" y="217"/>
                  </a:lnTo>
                  <a:lnTo>
                    <a:pt x="615" y="217"/>
                  </a:lnTo>
                  <a:lnTo>
                    <a:pt x="615" y="217"/>
                  </a:lnTo>
                  <a:lnTo>
                    <a:pt x="615" y="217"/>
                  </a:lnTo>
                  <a:lnTo>
                    <a:pt x="615" y="217"/>
                  </a:lnTo>
                  <a:lnTo>
                    <a:pt x="615" y="213"/>
                  </a:lnTo>
                  <a:lnTo>
                    <a:pt x="615" y="213"/>
                  </a:lnTo>
                  <a:lnTo>
                    <a:pt x="615" y="213"/>
                  </a:lnTo>
                  <a:lnTo>
                    <a:pt x="615" y="208"/>
                  </a:lnTo>
                  <a:lnTo>
                    <a:pt x="615" y="208"/>
                  </a:lnTo>
                  <a:lnTo>
                    <a:pt x="615" y="203"/>
                  </a:lnTo>
                  <a:lnTo>
                    <a:pt x="615" y="203"/>
                  </a:lnTo>
                  <a:lnTo>
                    <a:pt x="615" y="203"/>
                  </a:lnTo>
                  <a:lnTo>
                    <a:pt x="615" y="198"/>
                  </a:lnTo>
                  <a:lnTo>
                    <a:pt x="615" y="198"/>
                  </a:lnTo>
                  <a:lnTo>
                    <a:pt x="620" y="198"/>
                  </a:lnTo>
                  <a:lnTo>
                    <a:pt x="620" y="203"/>
                  </a:lnTo>
                  <a:lnTo>
                    <a:pt x="620" y="203"/>
                  </a:lnTo>
                  <a:lnTo>
                    <a:pt x="625" y="203"/>
                  </a:lnTo>
                  <a:lnTo>
                    <a:pt x="625" y="203"/>
                  </a:lnTo>
                  <a:lnTo>
                    <a:pt x="629" y="203"/>
                  </a:lnTo>
                  <a:lnTo>
                    <a:pt x="629" y="203"/>
                  </a:lnTo>
                  <a:lnTo>
                    <a:pt x="629" y="203"/>
                  </a:lnTo>
                  <a:lnTo>
                    <a:pt x="629" y="203"/>
                  </a:lnTo>
                  <a:lnTo>
                    <a:pt x="629" y="208"/>
                  </a:lnTo>
                  <a:lnTo>
                    <a:pt x="629" y="208"/>
                  </a:lnTo>
                  <a:lnTo>
                    <a:pt x="629" y="213"/>
                  </a:lnTo>
                  <a:lnTo>
                    <a:pt x="629" y="213"/>
                  </a:lnTo>
                  <a:lnTo>
                    <a:pt x="629" y="213"/>
                  </a:lnTo>
                  <a:lnTo>
                    <a:pt x="629" y="217"/>
                  </a:lnTo>
                  <a:lnTo>
                    <a:pt x="629" y="217"/>
                  </a:lnTo>
                  <a:lnTo>
                    <a:pt x="629" y="217"/>
                  </a:lnTo>
                  <a:lnTo>
                    <a:pt x="629" y="222"/>
                  </a:lnTo>
                  <a:lnTo>
                    <a:pt x="629" y="222"/>
                  </a:lnTo>
                  <a:lnTo>
                    <a:pt x="629" y="227"/>
                  </a:lnTo>
                  <a:lnTo>
                    <a:pt x="629" y="227"/>
                  </a:lnTo>
                  <a:lnTo>
                    <a:pt x="629" y="227"/>
                  </a:lnTo>
                  <a:lnTo>
                    <a:pt x="634" y="227"/>
                  </a:lnTo>
                  <a:lnTo>
                    <a:pt x="634" y="227"/>
                  </a:lnTo>
                  <a:lnTo>
                    <a:pt x="634" y="227"/>
                  </a:lnTo>
                  <a:lnTo>
                    <a:pt x="634" y="227"/>
                  </a:lnTo>
                  <a:lnTo>
                    <a:pt x="639" y="227"/>
                  </a:lnTo>
                  <a:lnTo>
                    <a:pt x="639" y="222"/>
                  </a:lnTo>
                  <a:lnTo>
                    <a:pt x="639" y="222"/>
                  </a:lnTo>
                  <a:lnTo>
                    <a:pt x="639" y="217"/>
                  </a:lnTo>
                  <a:lnTo>
                    <a:pt x="639" y="217"/>
                  </a:lnTo>
                  <a:lnTo>
                    <a:pt x="639" y="213"/>
                  </a:lnTo>
                  <a:lnTo>
                    <a:pt x="639" y="213"/>
                  </a:lnTo>
                  <a:lnTo>
                    <a:pt x="639" y="213"/>
                  </a:lnTo>
                  <a:lnTo>
                    <a:pt x="639" y="208"/>
                  </a:lnTo>
                  <a:lnTo>
                    <a:pt x="639" y="208"/>
                  </a:lnTo>
                  <a:lnTo>
                    <a:pt x="639" y="208"/>
                  </a:lnTo>
                  <a:lnTo>
                    <a:pt x="639" y="208"/>
                  </a:lnTo>
                  <a:lnTo>
                    <a:pt x="639" y="208"/>
                  </a:lnTo>
                  <a:lnTo>
                    <a:pt x="639" y="208"/>
                  </a:lnTo>
                  <a:lnTo>
                    <a:pt x="644" y="208"/>
                  </a:lnTo>
                  <a:lnTo>
                    <a:pt x="644" y="213"/>
                  </a:lnTo>
                  <a:lnTo>
                    <a:pt x="644" y="213"/>
                  </a:lnTo>
                  <a:lnTo>
                    <a:pt x="649" y="213"/>
                  </a:lnTo>
                  <a:lnTo>
                    <a:pt x="649" y="217"/>
                  </a:lnTo>
                  <a:lnTo>
                    <a:pt x="649" y="217"/>
                  </a:lnTo>
                  <a:lnTo>
                    <a:pt x="649" y="217"/>
                  </a:lnTo>
                  <a:lnTo>
                    <a:pt x="649" y="217"/>
                  </a:lnTo>
                  <a:lnTo>
                    <a:pt x="654" y="222"/>
                  </a:lnTo>
                  <a:lnTo>
                    <a:pt x="654" y="222"/>
                  </a:lnTo>
                  <a:lnTo>
                    <a:pt x="654" y="222"/>
                  </a:lnTo>
                  <a:lnTo>
                    <a:pt x="658" y="222"/>
                  </a:lnTo>
                  <a:lnTo>
                    <a:pt x="658" y="222"/>
                  </a:lnTo>
                  <a:lnTo>
                    <a:pt x="658" y="222"/>
                  </a:lnTo>
                  <a:lnTo>
                    <a:pt x="658" y="217"/>
                  </a:lnTo>
                  <a:lnTo>
                    <a:pt x="658" y="217"/>
                  </a:lnTo>
                  <a:lnTo>
                    <a:pt x="658" y="217"/>
                  </a:lnTo>
                  <a:lnTo>
                    <a:pt x="658" y="217"/>
                  </a:lnTo>
                  <a:lnTo>
                    <a:pt x="658" y="217"/>
                  </a:lnTo>
                  <a:lnTo>
                    <a:pt x="658" y="213"/>
                  </a:lnTo>
                  <a:lnTo>
                    <a:pt x="654" y="213"/>
                  </a:lnTo>
                  <a:lnTo>
                    <a:pt x="654" y="208"/>
                  </a:lnTo>
                  <a:lnTo>
                    <a:pt x="649" y="208"/>
                  </a:lnTo>
                  <a:lnTo>
                    <a:pt x="649" y="203"/>
                  </a:lnTo>
                  <a:lnTo>
                    <a:pt x="649" y="203"/>
                  </a:lnTo>
                  <a:lnTo>
                    <a:pt x="644" y="203"/>
                  </a:lnTo>
                  <a:lnTo>
                    <a:pt x="644" y="203"/>
                  </a:lnTo>
                  <a:lnTo>
                    <a:pt x="644" y="198"/>
                  </a:lnTo>
                  <a:lnTo>
                    <a:pt x="644" y="198"/>
                  </a:lnTo>
                  <a:lnTo>
                    <a:pt x="639" y="198"/>
                  </a:lnTo>
                  <a:lnTo>
                    <a:pt x="639" y="198"/>
                  </a:lnTo>
                  <a:lnTo>
                    <a:pt x="639" y="193"/>
                  </a:lnTo>
                  <a:lnTo>
                    <a:pt x="639" y="193"/>
                  </a:lnTo>
                  <a:lnTo>
                    <a:pt x="639" y="193"/>
                  </a:lnTo>
                  <a:lnTo>
                    <a:pt x="639" y="188"/>
                  </a:lnTo>
                  <a:lnTo>
                    <a:pt x="639" y="188"/>
                  </a:lnTo>
                  <a:lnTo>
                    <a:pt x="639" y="188"/>
                  </a:lnTo>
                  <a:lnTo>
                    <a:pt x="639" y="188"/>
                  </a:lnTo>
                  <a:lnTo>
                    <a:pt x="639" y="188"/>
                  </a:lnTo>
                  <a:lnTo>
                    <a:pt x="639" y="188"/>
                  </a:lnTo>
                  <a:lnTo>
                    <a:pt x="644" y="188"/>
                  </a:lnTo>
                  <a:lnTo>
                    <a:pt x="644" y="188"/>
                  </a:lnTo>
                  <a:lnTo>
                    <a:pt x="644" y="188"/>
                  </a:lnTo>
                  <a:lnTo>
                    <a:pt x="644" y="188"/>
                  </a:lnTo>
                  <a:lnTo>
                    <a:pt x="649" y="193"/>
                  </a:lnTo>
                  <a:lnTo>
                    <a:pt x="649" y="193"/>
                  </a:lnTo>
                  <a:lnTo>
                    <a:pt x="649" y="193"/>
                  </a:lnTo>
                  <a:lnTo>
                    <a:pt x="649" y="193"/>
                  </a:lnTo>
                  <a:lnTo>
                    <a:pt x="649" y="188"/>
                  </a:lnTo>
                  <a:lnTo>
                    <a:pt x="654" y="188"/>
                  </a:lnTo>
                  <a:lnTo>
                    <a:pt x="654" y="188"/>
                  </a:lnTo>
                  <a:lnTo>
                    <a:pt x="654" y="188"/>
                  </a:lnTo>
                  <a:lnTo>
                    <a:pt x="654" y="188"/>
                  </a:lnTo>
                  <a:lnTo>
                    <a:pt x="654" y="188"/>
                  </a:lnTo>
                  <a:lnTo>
                    <a:pt x="654" y="193"/>
                  </a:lnTo>
                  <a:lnTo>
                    <a:pt x="654" y="193"/>
                  </a:lnTo>
                  <a:lnTo>
                    <a:pt x="658" y="193"/>
                  </a:lnTo>
                  <a:lnTo>
                    <a:pt x="658" y="193"/>
                  </a:lnTo>
                  <a:lnTo>
                    <a:pt x="658" y="193"/>
                  </a:lnTo>
                  <a:lnTo>
                    <a:pt x="658" y="193"/>
                  </a:lnTo>
                  <a:lnTo>
                    <a:pt x="663" y="193"/>
                  </a:lnTo>
                  <a:lnTo>
                    <a:pt x="663" y="193"/>
                  </a:lnTo>
                  <a:lnTo>
                    <a:pt x="663" y="193"/>
                  </a:lnTo>
                  <a:lnTo>
                    <a:pt x="668" y="188"/>
                  </a:lnTo>
                  <a:lnTo>
                    <a:pt x="668" y="188"/>
                  </a:lnTo>
                  <a:lnTo>
                    <a:pt x="668" y="188"/>
                  </a:lnTo>
                  <a:lnTo>
                    <a:pt x="668" y="188"/>
                  </a:lnTo>
                  <a:lnTo>
                    <a:pt x="668" y="188"/>
                  </a:lnTo>
                  <a:lnTo>
                    <a:pt x="668" y="188"/>
                  </a:lnTo>
                  <a:lnTo>
                    <a:pt x="673" y="188"/>
                  </a:lnTo>
                  <a:lnTo>
                    <a:pt x="673" y="193"/>
                  </a:lnTo>
                  <a:lnTo>
                    <a:pt x="673" y="193"/>
                  </a:lnTo>
                  <a:lnTo>
                    <a:pt x="673" y="198"/>
                  </a:lnTo>
                  <a:lnTo>
                    <a:pt x="673" y="198"/>
                  </a:lnTo>
                  <a:lnTo>
                    <a:pt x="673" y="198"/>
                  </a:lnTo>
                  <a:lnTo>
                    <a:pt x="673" y="198"/>
                  </a:lnTo>
                  <a:lnTo>
                    <a:pt x="678" y="198"/>
                  </a:lnTo>
                  <a:lnTo>
                    <a:pt x="678" y="198"/>
                  </a:lnTo>
                  <a:lnTo>
                    <a:pt x="683" y="198"/>
                  </a:lnTo>
                  <a:lnTo>
                    <a:pt x="688" y="198"/>
                  </a:lnTo>
                  <a:lnTo>
                    <a:pt x="688" y="198"/>
                  </a:lnTo>
                  <a:lnTo>
                    <a:pt x="692" y="198"/>
                  </a:lnTo>
                  <a:lnTo>
                    <a:pt x="692" y="198"/>
                  </a:lnTo>
                  <a:lnTo>
                    <a:pt x="697" y="198"/>
                  </a:lnTo>
                  <a:lnTo>
                    <a:pt x="697" y="198"/>
                  </a:lnTo>
                  <a:lnTo>
                    <a:pt x="697" y="198"/>
                  </a:lnTo>
                  <a:lnTo>
                    <a:pt x="697" y="193"/>
                  </a:lnTo>
                  <a:lnTo>
                    <a:pt x="697" y="193"/>
                  </a:lnTo>
                  <a:lnTo>
                    <a:pt x="702" y="188"/>
                  </a:lnTo>
                  <a:lnTo>
                    <a:pt x="702" y="188"/>
                  </a:lnTo>
                  <a:lnTo>
                    <a:pt x="702" y="184"/>
                  </a:lnTo>
                  <a:lnTo>
                    <a:pt x="702" y="184"/>
                  </a:lnTo>
                  <a:lnTo>
                    <a:pt x="702" y="184"/>
                  </a:lnTo>
                  <a:lnTo>
                    <a:pt x="702" y="184"/>
                  </a:lnTo>
                  <a:lnTo>
                    <a:pt x="702" y="184"/>
                  </a:lnTo>
                  <a:lnTo>
                    <a:pt x="702" y="184"/>
                  </a:lnTo>
                  <a:lnTo>
                    <a:pt x="707" y="184"/>
                  </a:lnTo>
                  <a:lnTo>
                    <a:pt x="707" y="184"/>
                  </a:lnTo>
                  <a:lnTo>
                    <a:pt x="707" y="184"/>
                  </a:lnTo>
                  <a:lnTo>
                    <a:pt x="707" y="184"/>
                  </a:lnTo>
                  <a:lnTo>
                    <a:pt x="707" y="184"/>
                  </a:lnTo>
                  <a:lnTo>
                    <a:pt x="707" y="188"/>
                  </a:lnTo>
                  <a:lnTo>
                    <a:pt x="707" y="188"/>
                  </a:lnTo>
                  <a:lnTo>
                    <a:pt x="707" y="188"/>
                  </a:lnTo>
                  <a:lnTo>
                    <a:pt x="707" y="188"/>
                  </a:lnTo>
                  <a:lnTo>
                    <a:pt x="707" y="188"/>
                  </a:lnTo>
                  <a:lnTo>
                    <a:pt x="712" y="193"/>
                  </a:lnTo>
                  <a:lnTo>
                    <a:pt x="712" y="193"/>
                  </a:lnTo>
                  <a:lnTo>
                    <a:pt x="717" y="193"/>
                  </a:lnTo>
                  <a:lnTo>
                    <a:pt x="717" y="198"/>
                  </a:lnTo>
                  <a:lnTo>
                    <a:pt x="721" y="198"/>
                  </a:lnTo>
                  <a:lnTo>
                    <a:pt x="721" y="198"/>
                  </a:lnTo>
                  <a:lnTo>
                    <a:pt x="721" y="198"/>
                  </a:lnTo>
                  <a:lnTo>
                    <a:pt x="721" y="198"/>
                  </a:lnTo>
                  <a:lnTo>
                    <a:pt x="726" y="198"/>
                  </a:lnTo>
                  <a:lnTo>
                    <a:pt x="726" y="198"/>
                  </a:lnTo>
                  <a:lnTo>
                    <a:pt x="726" y="198"/>
                  </a:lnTo>
                  <a:lnTo>
                    <a:pt x="731" y="198"/>
                  </a:lnTo>
                  <a:lnTo>
                    <a:pt x="731" y="198"/>
                  </a:lnTo>
                  <a:lnTo>
                    <a:pt x="731" y="198"/>
                  </a:lnTo>
                  <a:lnTo>
                    <a:pt x="731" y="198"/>
                  </a:lnTo>
                  <a:lnTo>
                    <a:pt x="736" y="198"/>
                  </a:lnTo>
                  <a:lnTo>
                    <a:pt x="736" y="193"/>
                  </a:lnTo>
                  <a:lnTo>
                    <a:pt x="736" y="193"/>
                  </a:lnTo>
                  <a:lnTo>
                    <a:pt x="736" y="193"/>
                  </a:lnTo>
                  <a:lnTo>
                    <a:pt x="736" y="193"/>
                  </a:lnTo>
                  <a:lnTo>
                    <a:pt x="736" y="193"/>
                  </a:lnTo>
                  <a:lnTo>
                    <a:pt x="736" y="188"/>
                  </a:lnTo>
                  <a:lnTo>
                    <a:pt x="736" y="184"/>
                  </a:lnTo>
                  <a:lnTo>
                    <a:pt x="736" y="184"/>
                  </a:lnTo>
                  <a:lnTo>
                    <a:pt x="736" y="179"/>
                  </a:lnTo>
                  <a:lnTo>
                    <a:pt x="736" y="179"/>
                  </a:lnTo>
                  <a:lnTo>
                    <a:pt x="736" y="179"/>
                  </a:lnTo>
                  <a:lnTo>
                    <a:pt x="736" y="179"/>
                  </a:lnTo>
                  <a:lnTo>
                    <a:pt x="736" y="174"/>
                  </a:lnTo>
                  <a:lnTo>
                    <a:pt x="736" y="174"/>
                  </a:lnTo>
                  <a:lnTo>
                    <a:pt x="736" y="174"/>
                  </a:lnTo>
                  <a:lnTo>
                    <a:pt x="736" y="174"/>
                  </a:lnTo>
                  <a:lnTo>
                    <a:pt x="736" y="174"/>
                  </a:lnTo>
                  <a:lnTo>
                    <a:pt x="736" y="174"/>
                  </a:lnTo>
                  <a:lnTo>
                    <a:pt x="736" y="169"/>
                  </a:lnTo>
                  <a:lnTo>
                    <a:pt x="736" y="169"/>
                  </a:lnTo>
                  <a:lnTo>
                    <a:pt x="731" y="169"/>
                  </a:lnTo>
                  <a:lnTo>
                    <a:pt x="731" y="169"/>
                  </a:lnTo>
                  <a:lnTo>
                    <a:pt x="731" y="169"/>
                  </a:lnTo>
                  <a:lnTo>
                    <a:pt x="731" y="164"/>
                  </a:lnTo>
                  <a:lnTo>
                    <a:pt x="731" y="164"/>
                  </a:lnTo>
                  <a:lnTo>
                    <a:pt x="731" y="164"/>
                  </a:lnTo>
                  <a:lnTo>
                    <a:pt x="731" y="164"/>
                  </a:lnTo>
                  <a:lnTo>
                    <a:pt x="731" y="164"/>
                  </a:lnTo>
                  <a:lnTo>
                    <a:pt x="736" y="164"/>
                  </a:lnTo>
                  <a:lnTo>
                    <a:pt x="736" y="164"/>
                  </a:lnTo>
                  <a:lnTo>
                    <a:pt x="736" y="169"/>
                  </a:lnTo>
                  <a:lnTo>
                    <a:pt x="736" y="169"/>
                  </a:lnTo>
                  <a:lnTo>
                    <a:pt x="736" y="169"/>
                  </a:lnTo>
                  <a:lnTo>
                    <a:pt x="741" y="169"/>
                  </a:lnTo>
                  <a:lnTo>
                    <a:pt x="741" y="169"/>
                  </a:lnTo>
                  <a:lnTo>
                    <a:pt x="741" y="169"/>
                  </a:lnTo>
                  <a:lnTo>
                    <a:pt x="741" y="169"/>
                  </a:lnTo>
                  <a:lnTo>
                    <a:pt x="741" y="169"/>
                  </a:lnTo>
                  <a:lnTo>
                    <a:pt x="746" y="169"/>
                  </a:lnTo>
                  <a:lnTo>
                    <a:pt x="746" y="169"/>
                  </a:lnTo>
                  <a:lnTo>
                    <a:pt x="746" y="169"/>
                  </a:lnTo>
                  <a:lnTo>
                    <a:pt x="746" y="169"/>
                  </a:lnTo>
                  <a:lnTo>
                    <a:pt x="750" y="169"/>
                  </a:lnTo>
                  <a:lnTo>
                    <a:pt x="750" y="164"/>
                  </a:lnTo>
                  <a:lnTo>
                    <a:pt x="750" y="164"/>
                  </a:lnTo>
                  <a:lnTo>
                    <a:pt x="765" y="159"/>
                  </a:lnTo>
                  <a:lnTo>
                    <a:pt x="765" y="159"/>
                  </a:lnTo>
                  <a:lnTo>
                    <a:pt x="770" y="159"/>
                  </a:lnTo>
                  <a:lnTo>
                    <a:pt x="775" y="159"/>
                  </a:lnTo>
                  <a:lnTo>
                    <a:pt x="775" y="159"/>
                  </a:lnTo>
                  <a:lnTo>
                    <a:pt x="779" y="159"/>
                  </a:lnTo>
                  <a:lnTo>
                    <a:pt x="779" y="159"/>
                  </a:lnTo>
                  <a:lnTo>
                    <a:pt x="779" y="159"/>
                  </a:lnTo>
                  <a:lnTo>
                    <a:pt x="784" y="159"/>
                  </a:lnTo>
                  <a:lnTo>
                    <a:pt x="784" y="159"/>
                  </a:lnTo>
                  <a:lnTo>
                    <a:pt x="784" y="159"/>
                  </a:lnTo>
                  <a:lnTo>
                    <a:pt x="784" y="159"/>
                  </a:lnTo>
                  <a:lnTo>
                    <a:pt x="784" y="159"/>
                  </a:lnTo>
                  <a:lnTo>
                    <a:pt x="784" y="159"/>
                  </a:lnTo>
                  <a:lnTo>
                    <a:pt x="789" y="159"/>
                  </a:lnTo>
                  <a:lnTo>
                    <a:pt x="789" y="159"/>
                  </a:lnTo>
                  <a:lnTo>
                    <a:pt x="789" y="155"/>
                  </a:lnTo>
                  <a:lnTo>
                    <a:pt x="794" y="155"/>
                  </a:lnTo>
                  <a:lnTo>
                    <a:pt x="794" y="150"/>
                  </a:lnTo>
                  <a:lnTo>
                    <a:pt x="799" y="150"/>
                  </a:lnTo>
                  <a:lnTo>
                    <a:pt x="799" y="145"/>
                  </a:lnTo>
                  <a:lnTo>
                    <a:pt x="799" y="145"/>
                  </a:lnTo>
                  <a:lnTo>
                    <a:pt x="804" y="145"/>
                  </a:lnTo>
                  <a:lnTo>
                    <a:pt x="804" y="145"/>
                  </a:lnTo>
                  <a:lnTo>
                    <a:pt x="804" y="145"/>
                  </a:lnTo>
                  <a:lnTo>
                    <a:pt x="804" y="145"/>
                  </a:lnTo>
                  <a:lnTo>
                    <a:pt x="804" y="145"/>
                  </a:lnTo>
                  <a:lnTo>
                    <a:pt x="804" y="145"/>
                  </a:lnTo>
                  <a:lnTo>
                    <a:pt x="804" y="145"/>
                  </a:lnTo>
                  <a:lnTo>
                    <a:pt x="809" y="145"/>
                  </a:lnTo>
                  <a:lnTo>
                    <a:pt x="809" y="145"/>
                  </a:lnTo>
                  <a:lnTo>
                    <a:pt x="809" y="145"/>
                  </a:lnTo>
                  <a:lnTo>
                    <a:pt x="809" y="140"/>
                  </a:lnTo>
                  <a:lnTo>
                    <a:pt x="809" y="140"/>
                  </a:lnTo>
                  <a:lnTo>
                    <a:pt x="809" y="140"/>
                  </a:lnTo>
                  <a:lnTo>
                    <a:pt x="809" y="140"/>
                  </a:lnTo>
                  <a:lnTo>
                    <a:pt x="809" y="140"/>
                  </a:lnTo>
                  <a:lnTo>
                    <a:pt x="809" y="135"/>
                  </a:lnTo>
                  <a:lnTo>
                    <a:pt x="809" y="135"/>
                  </a:lnTo>
                  <a:lnTo>
                    <a:pt x="809" y="135"/>
                  </a:lnTo>
                  <a:lnTo>
                    <a:pt x="809" y="135"/>
                  </a:lnTo>
                  <a:lnTo>
                    <a:pt x="809" y="135"/>
                  </a:lnTo>
                  <a:lnTo>
                    <a:pt x="809" y="135"/>
                  </a:lnTo>
                  <a:lnTo>
                    <a:pt x="804" y="135"/>
                  </a:lnTo>
                  <a:lnTo>
                    <a:pt x="804" y="130"/>
                  </a:lnTo>
                  <a:lnTo>
                    <a:pt x="804" y="130"/>
                  </a:lnTo>
                  <a:lnTo>
                    <a:pt x="804" y="130"/>
                  </a:lnTo>
                  <a:lnTo>
                    <a:pt x="804" y="130"/>
                  </a:lnTo>
                  <a:lnTo>
                    <a:pt x="804" y="130"/>
                  </a:lnTo>
                  <a:lnTo>
                    <a:pt x="809" y="126"/>
                  </a:lnTo>
                  <a:lnTo>
                    <a:pt x="809" y="126"/>
                  </a:lnTo>
                  <a:lnTo>
                    <a:pt x="809" y="126"/>
                  </a:lnTo>
                  <a:lnTo>
                    <a:pt x="813" y="126"/>
                  </a:lnTo>
                  <a:lnTo>
                    <a:pt x="813" y="126"/>
                  </a:lnTo>
                  <a:lnTo>
                    <a:pt x="813" y="126"/>
                  </a:lnTo>
                  <a:lnTo>
                    <a:pt x="813" y="126"/>
                  </a:lnTo>
                  <a:lnTo>
                    <a:pt x="818" y="126"/>
                  </a:lnTo>
                  <a:lnTo>
                    <a:pt x="818" y="126"/>
                  </a:lnTo>
                  <a:lnTo>
                    <a:pt x="818" y="126"/>
                  </a:lnTo>
                  <a:lnTo>
                    <a:pt x="818" y="126"/>
                  </a:lnTo>
                  <a:lnTo>
                    <a:pt x="818" y="121"/>
                  </a:lnTo>
                  <a:lnTo>
                    <a:pt x="818" y="121"/>
                  </a:lnTo>
                  <a:lnTo>
                    <a:pt x="813" y="121"/>
                  </a:lnTo>
                  <a:lnTo>
                    <a:pt x="813" y="116"/>
                  </a:lnTo>
                  <a:lnTo>
                    <a:pt x="813" y="116"/>
                  </a:lnTo>
                  <a:lnTo>
                    <a:pt x="813" y="116"/>
                  </a:lnTo>
                  <a:lnTo>
                    <a:pt x="813" y="116"/>
                  </a:lnTo>
                  <a:lnTo>
                    <a:pt x="818" y="116"/>
                  </a:lnTo>
                  <a:lnTo>
                    <a:pt x="818" y="116"/>
                  </a:lnTo>
                  <a:lnTo>
                    <a:pt x="818" y="116"/>
                  </a:lnTo>
                  <a:lnTo>
                    <a:pt x="818" y="111"/>
                  </a:lnTo>
                  <a:lnTo>
                    <a:pt x="818" y="111"/>
                  </a:lnTo>
                  <a:lnTo>
                    <a:pt x="818" y="111"/>
                  </a:lnTo>
                  <a:lnTo>
                    <a:pt x="818" y="111"/>
                  </a:lnTo>
                  <a:lnTo>
                    <a:pt x="818" y="106"/>
                  </a:lnTo>
                  <a:lnTo>
                    <a:pt x="818" y="106"/>
                  </a:lnTo>
                  <a:lnTo>
                    <a:pt x="818" y="106"/>
                  </a:lnTo>
                  <a:lnTo>
                    <a:pt x="818" y="101"/>
                  </a:lnTo>
                  <a:lnTo>
                    <a:pt x="823" y="101"/>
                  </a:lnTo>
                  <a:lnTo>
                    <a:pt x="823" y="97"/>
                  </a:lnTo>
                  <a:lnTo>
                    <a:pt x="823" y="97"/>
                  </a:lnTo>
                  <a:lnTo>
                    <a:pt x="823" y="92"/>
                  </a:lnTo>
                  <a:lnTo>
                    <a:pt x="823" y="92"/>
                  </a:lnTo>
                  <a:lnTo>
                    <a:pt x="823" y="92"/>
                  </a:lnTo>
                  <a:lnTo>
                    <a:pt x="823" y="92"/>
                  </a:lnTo>
                  <a:lnTo>
                    <a:pt x="823" y="92"/>
                  </a:lnTo>
                  <a:lnTo>
                    <a:pt x="823" y="92"/>
                  </a:lnTo>
                  <a:lnTo>
                    <a:pt x="828" y="92"/>
                  </a:lnTo>
                  <a:lnTo>
                    <a:pt x="828" y="92"/>
                  </a:lnTo>
                  <a:lnTo>
                    <a:pt x="828" y="92"/>
                  </a:lnTo>
                  <a:lnTo>
                    <a:pt x="833" y="97"/>
                  </a:lnTo>
                  <a:lnTo>
                    <a:pt x="833" y="97"/>
                  </a:lnTo>
                  <a:lnTo>
                    <a:pt x="838" y="97"/>
                  </a:lnTo>
                  <a:lnTo>
                    <a:pt x="842" y="92"/>
                  </a:lnTo>
                  <a:lnTo>
                    <a:pt x="842" y="92"/>
                  </a:lnTo>
                  <a:lnTo>
                    <a:pt x="842" y="92"/>
                  </a:lnTo>
                  <a:lnTo>
                    <a:pt x="842" y="92"/>
                  </a:lnTo>
                  <a:lnTo>
                    <a:pt x="847" y="92"/>
                  </a:lnTo>
                  <a:lnTo>
                    <a:pt x="847" y="92"/>
                  </a:lnTo>
                  <a:lnTo>
                    <a:pt x="847" y="92"/>
                  </a:lnTo>
                  <a:lnTo>
                    <a:pt x="852" y="87"/>
                  </a:lnTo>
                  <a:lnTo>
                    <a:pt x="852" y="87"/>
                  </a:lnTo>
                  <a:lnTo>
                    <a:pt x="852" y="87"/>
                  </a:lnTo>
                  <a:lnTo>
                    <a:pt x="852" y="82"/>
                  </a:lnTo>
                  <a:lnTo>
                    <a:pt x="852" y="82"/>
                  </a:lnTo>
                  <a:lnTo>
                    <a:pt x="852" y="82"/>
                  </a:lnTo>
                  <a:lnTo>
                    <a:pt x="852" y="82"/>
                  </a:lnTo>
                  <a:lnTo>
                    <a:pt x="847" y="82"/>
                  </a:lnTo>
                  <a:lnTo>
                    <a:pt x="847" y="82"/>
                  </a:lnTo>
                  <a:lnTo>
                    <a:pt x="847" y="82"/>
                  </a:lnTo>
                  <a:lnTo>
                    <a:pt x="847" y="82"/>
                  </a:lnTo>
                  <a:lnTo>
                    <a:pt x="847" y="82"/>
                  </a:lnTo>
                  <a:lnTo>
                    <a:pt x="847" y="82"/>
                  </a:lnTo>
                  <a:lnTo>
                    <a:pt x="842" y="77"/>
                  </a:lnTo>
                  <a:lnTo>
                    <a:pt x="842" y="77"/>
                  </a:lnTo>
                  <a:lnTo>
                    <a:pt x="842" y="77"/>
                  </a:lnTo>
                  <a:lnTo>
                    <a:pt x="842" y="77"/>
                  </a:lnTo>
                  <a:lnTo>
                    <a:pt x="842" y="72"/>
                  </a:lnTo>
                  <a:lnTo>
                    <a:pt x="842" y="72"/>
                  </a:lnTo>
                  <a:lnTo>
                    <a:pt x="842" y="72"/>
                  </a:lnTo>
                  <a:lnTo>
                    <a:pt x="838" y="68"/>
                  </a:lnTo>
                  <a:lnTo>
                    <a:pt x="838" y="68"/>
                  </a:lnTo>
                  <a:lnTo>
                    <a:pt x="838" y="68"/>
                  </a:lnTo>
                  <a:lnTo>
                    <a:pt x="838" y="68"/>
                  </a:lnTo>
                  <a:lnTo>
                    <a:pt x="838" y="68"/>
                  </a:lnTo>
                  <a:lnTo>
                    <a:pt x="833" y="68"/>
                  </a:lnTo>
                  <a:lnTo>
                    <a:pt x="833" y="68"/>
                  </a:lnTo>
                  <a:lnTo>
                    <a:pt x="833" y="63"/>
                  </a:lnTo>
                  <a:lnTo>
                    <a:pt x="833" y="63"/>
                  </a:lnTo>
                  <a:lnTo>
                    <a:pt x="828" y="63"/>
                  </a:lnTo>
                  <a:lnTo>
                    <a:pt x="828" y="63"/>
                  </a:lnTo>
                  <a:lnTo>
                    <a:pt x="833" y="63"/>
                  </a:lnTo>
                  <a:lnTo>
                    <a:pt x="833" y="58"/>
                  </a:lnTo>
                  <a:lnTo>
                    <a:pt x="833" y="58"/>
                  </a:lnTo>
                  <a:lnTo>
                    <a:pt x="833" y="58"/>
                  </a:lnTo>
                  <a:lnTo>
                    <a:pt x="838" y="58"/>
                  </a:lnTo>
                  <a:lnTo>
                    <a:pt x="838" y="58"/>
                  </a:lnTo>
                  <a:lnTo>
                    <a:pt x="838" y="58"/>
                  </a:lnTo>
                  <a:lnTo>
                    <a:pt x="838" y="58"/>
                  </a:lnTo>
                  <a:lnTo>
                    <a:pt x="838" y="58"/>
                  </a:lnTo>
                  <a:lnTo>
                    <a:pt x="842" y="58"/>
                  </a:lnTo>
                  <a:lnTo>
                    <a:pt x="842" y="53"/>
                  </a:lnTo>
                  <a:lnTo>
                    <a:pt x="838" y="53"/>
                  </a:lnTo>
                  <a:lnTo>
                    <a:pt x="838" y="53"/>
                  </a:lnTo>
                  <a:lnTo>
                    <a:pt x="838" y="53"/>
                  </a:lnTo>
                  <a:lnTo>
                    <a:pt x="838" y="48"/>
                  </a:lnTo>
                  <a:lnTo>
                    <a:pt x="842" y="48"/>
                  </a:lnTo>
                  <a:lnTo>
                    <a:pt x="842" y="48"/>
                  </a:lnTo>
                  <a:lnTo>
                    <a:pt x="838" y="48"/>
                  </a:lnTo>
                  <a:lnTo>
                    <a:pt x="838" y="48"/>
                  </a:lnTo>
                  <a:lnTo>
                    <a:pt x="838" y="43"/>
                  </a:lnTo>
                  <a:lnTo>
                    <a:pt x="838" y="43"/>
                  </a:lnTo>
                  <a:lnTo>
                    <a:pt x="842" y="43"/>
                  </a:lnTo>
                  <a:lnTo>
                    <a:pt x="842" y="43"/>
                  </a:lnTo>
                  <a:lnTo>
                    <a:pt x="842" y="43"/>
                  </a:lnTo>
                  <a:lnTo>
                    <a:pt x="842" y="43"/>
                  </a:lnTo>
                  <a:lnTo>
                    <a:pt x="842" y="43"/>
                  </a:lnTo>
                  <a:lnTo>
                    <a:pt x="847" y="38"/>
                  </a:lnTo>
                  <a:lnTo>
                    <a:pt x="847" y="38"/>
                  </a:lnTo>
                  <a:lnTo>
                    <a:pt x="847" y="38"/>
                  </a:lnTo>
                  <a:lnTo>
                    <a:pt x="847" y="38"/>
                  </a:lnTo>
                  <a:lnTo>
                    <a:pt x="847" y="34"/>
                  </a:lnTo>
                  <a:lnTo>
                    <a:pt x="852" y="34"/>
                  </a:lnTo>
                  <a:lnTo>
                    <a:pt x="852" y="34"/>
                  </a:lnTo>
                  <a:lnTo>
                    <a:pt x="852" y="34"/>
                  </a:lnTo>
                  <a:lnTo>
                    <a:pt x="852" y="34"/>
                  </a:lnTo>
                  <a:lnTo>
                    <a:pt x="857" y="34"/>
                  </a:lnTo>
                  <a:lnTo>
                    <a:pt x="857" y="34"/>
                  </a:lnTo>
                  <a:lnTo>
                    <a:pt x="857" y="34"/>
                  </a:lnTo>
                  <a:lnTo>
                    <a:pt x="857" y="34"/>
                  </a:lnTo>
                  <a:lnTo>
                    <a:pt x="862" y="34"/>
                  </a:lnTo>
                  <a:lnTo>
                    <a:pt x="862" y="38"/>
                  </a:lnTo>
                  <a:lnTo>
                    <a:pt x="867" y="38"/>
                  </a:lnTo>
                  <a:lnTo>
                    <a:pt x="867" y="38"/>
                  </a:lnTo>
                  <a:lnTo>
                    <a:pt x="871" y="38"/>
                  </a:lnTo>
                  <a:lnTo>
                    <a:pt x="871" y="34"/>
                  </a:lnTo>
                  <a:lnTo>
                    <a:pt x="871" y="34"/>
                  </a:lnTo>
                  <a:lnTo>
                    <a:pt x="876" y="29"/>
                  </a:lnTo>
                  <a:lnTo>
                    <a:pt x="876" y="29"/>
                  </a:lnTo>
                  <a:lnTo>
                    <a:pt x="876" y="29"/>
                  </a:lnTo>
                  <a:lnTo>
                    <a:pt x="876" y="29"/>
                  </a:lnTo>
                  <a:lnTo>
                    <a:pt x="881" y="29"/>
                  </a:lnTo>
                  <a:lnTo>
                    <a:pt x="881" y="34"/>
                  </a:lnTo>
                  <a:lnTo>
                    <a:pt x="881" y="34"/>
                  </a:lnTo>
                  <a:lnTo>
                    <a:pt x="881" y="34"/>
                  </a:lnTo>
                  <a:lnTo>
                    <a:pt x="881" y="34"/>
                  </a:lnTo>
                  <a:lnTo>
                    <a:pt x="881" y="34"/>
                  </a:lnTo>
                  <a:lnTo>
                    <a:pt x="881" y="34"/>
                  </a:lnTo>
                  <a:lnTo>
                    <a:pt x="881" y="34"/>
                  </a:lnTo>
                  <a:lnTo>
                    <a:pt x="881" y="34"/>
                  </a:lnTo>
                  <a:lnTo>
                    <a:pt x="881" y="34"/>
                  </a:lnTo>
                  <a:lnTo>
                    <a:pt x="881" y="38"/>
                  </a:lnTo>
                  <a:lnTo>
                    <a:pt x="881" y="38"/>
                  </a:lnTo>
                  <a:lnTo>
                    <a:pt x="886" y="38"/>
                  </a:lnTo>
                  <a:lnTo>
                    <a:pt x="886" y="34"/>
                  </a:lnTo>
                  <a:lnTo>
                    <a:pt x="886" y="34"/>
                  </a:lnTo>
                  <a:lnTo>
                    <a:pt x="886" y="34"/>
                  </a:lnTo>
                  <a:lnTo>
                    <a:pt x="886" y="34"/>
                  </a:lnTo>
                  <a:lnTo>
                    <a:pt x="886" y="29"/>
                  </a:lnTo>
                  <a:lnTo>
                    <a:pt x="886" y="29"/>
                  </a:lnTo>
                  <a:lnTo>
                    <a:pt x="886" y="29"/>
                  </a:lnTo>
                  <a:lnTo>
                    <a:pt x="886" y="24"/>
                  </a:lnTo>
                  <a:lnTo>
                    <a:pt x="886" y="24"/>
                  </a:lnTo>
                  <a:lnTo>
                    <a:pt x="891" y="24"/>
                  </a:lnTo>
                  <a:lnTo>
                    <a:pt x="891" y="19"/>
                  </a:lnTo>
                  <a:lnTo>
                    <a:pt x="891" y="19"/>
                  </a:lnTo>
                  <a:lnTo>
                    <a:pt x="896" y="19"/>
                  </a:lnTo>
                  <a:lnTo>
                    <a:pt x="896" y="19"/>
                  </a:lnTo>
                  <a:lnTo>
                    <a:pt x="896" y="19"/>
                  </a:lnTo>
                  <a:lnTo>
                    <a:pt x="896" y="19"/>
                  </a:lnTo>
                  <a:lnTo>
                    <a:pt x="896" y="19"/>
                  </a:lnTo>
                  <a:lnTo>
                    <a:pt x="896" y="14"/>
                  </a:lnTo>
                  <a:lnTo>
                    <a:pt x="896" y="14"/>
                  </a:lnTo>
                  <a:lnTo>
                    <a:pt x="896" y="14"/>
                  </a:lnTo>
                  <a:lnTo>
                    <a:pt x="900" y="14"/>
                  </a:lnTo>
                  <a:lnTo>
                    <a:pt x="900" y="14"/>
                  </a:lnTo>
                  <a:lnTo>
                    <a:pt x="900" y="14"/>
                  </a:lnTo>
                  <a:lnTo>
                    <a:pt x="900" y="14"/>
                  </a:lnTo>
                  <a:lnTo>
                    <a:pt x="900" y="14"/>
                  </a:lnTo>
                  <a:lnTo>
                    <a:pt x="900" y="14"/>
                  </a:lnTo>
                  <a:lnTo>
                    <a:pt x="905" y="14"/>
                  </a:lnTo>
                  <a:lnTo>
                    <a:pt x="905" y="14"/>
                  </a:lnTo>
                  <a:lnTo>
                    <a:pt x="905" y="14"/>
                  </a:lnTo>
                  <a:lnTo>
                    <a:pt x="910" y="14"/>
                  </a:lnTo>
                  <a:lnTo>
                    <a:pt x="910" y="14"/>
                  </a:lnTo>
                  <a:lnTo>
                    <a:pt x="910" y="14"/>
                  </a:lnTo>
                  <a:lnTo>
                    <a:pt x="915" y="14"/>
                  </a:lnTo>
                  <a:lnTo>
                    <a:pt x="915" y="14"/>
                  </a:lnTo>
                  <a:lnTo>
                    <a:pt x="915" y="14"/>
                  </a:lnTo>
                  <a:lnTo>
                    <a:pt x="920" y="14"/>
                  </a:lnTo>
                  <a:lnTo>
                    <a:pt x="920" y="14"/>
                  </a:lnTo>
                  <a:lnTo>
                    <a:pt x="920" y="14"/>
                  </a:lnTo>
                  <a:lnTo>
                    <a:pt x="920" y="14"/>
                  </a:lnTo>
                  <a:lnTo>
                    <a:pt x="920" y="14"/>
                  </a:lnTo>
                  <a:lnTo>
                    <a:pt x="920" y="9"/>
                  </a:lnTo>
                  <a:lnTo>
                    <a:pt x="920" y="9"/>
                  </a:lnTo>
                  <a:lnTo>
                    <a:pt x="920" y="9"/>
                  </a:lnTo>
                  <a:lnTo>
                    <a:pt x="925" y="9"/>
                  </a:lnTo>
                  <a:lnTo>
                    <a:pt x="925" y="5"/>
                  </a:lnTo>
                  <a:lnTo>
                    <a:pt x="925" y="5"/>
                  </a:lnTo>
                  <a:lnTo>
                    <a:pt x="930" y="5"/>
                  </a:lnTo>
                  <a:lnTo>
                    <a:pt x="930" y="5"/>
                  </a:lnTo>
                  <a:lnTo>
                    <a:pt x="930" y="0"/>
                  </a:lnTo>
                  <a:lnTo>
                    <a:pt x="930" y="0"/>
                  </a:lnTo>
                  <a:lnTo>
                    <a:pt x="934" y="0"/>
                  </a:lnTo>
                  <a:lnTo>
                    <a:pt x="934" y="0"/>
                  </a:lnTo>
                  <a:lnTo>
                    <a:pt x="934" y="5"/>
                  </a:lnTo>
                  <a:lnTo>
                    <a:pt x="934" y="5"/>
                  </a:lnTo>
                  <a:lnTo>
                    <a:pt x="934" y="5"/>
                  </a:lnTo>
                  <a:lnTo>
                    <a:pt x="939" y="5"/>
                  </a:lnTo>
                  <a:lnTo>
                    <a:pt x="939" y="9"/>
                  </a:lnTo>
                  <a:lnTo>
                    <a:pt x="944" y="9"/>
                  </a:lnTo>
                  <a:lnTo>
                    <a:pt x="944" y="9"/>
                  </a:lnTo>
                  <a:lnTo>
                    <a:pt x="949" y="9"/>
                  </a:lnTo>
                  <a:lnTo>
                    <a:pt x="949" y="9"/>
                  </a:lnTo>
                  <a:lnTo>
                    <a:pt x="949" y="9"/>
                  </a:lnTo>
                  <a:lnTo>
                    <a:pt x="949" y="9"/>
                  </a:lnTo>
                  <a:lnTo>
                    <a:pt x="954" y="5"/>
                  </a:lnTo>
                  <a:lnTo>
                    <a:pt x="954" y="5"/>
                  </a:lnTo>
                  <a:lnTo>
                    <a:pt x="954" y="5"/>
                  </a:lnTo>
                  <a:lnTo>
                    <a:pt x="954" y="5"/>
                  </a:lnTo>
                  <a:lnTo>
                    <a:pt x="959" y="9"/>
                  </a:lnTo>
                  <a:lnTo>
                    <a:pt x="959" y="9"/>
                  </a:lnTo>
                  <a:lnTo>
                    <a:pt x="959" y="9"/>
                  </a:lnTo>
                  <a:lnTo>
                    <a:pt x="959" y="9"/>
                  </a:lnTo>
                  <a:lnTo>
                    <a:pt x="959" y="5"/>
                  </a:lnTo>
                  <a:lnTo>
                    <a:pt x="959" y="5"/>
                  </a:lnTo>
                  <a:lnTo>
                    <a:pt x="959" y="5"/>
                  </a:lnTo>
                  <a:lnTo>
                    <a:pt x="963" y="5"/>
                  </a:lnTo>
                  <a:lnTo>
                    <a:pt x="963" y="5"/>
                  </a:lnTo>
                  <a:lnTo>
                    <a:pt x="963" y="5"/>
                  </a:lnTo>
                  <a:lnTo>
                    <a:pt x="963" y="5"/>
                  </a:lnTo>
                  <a:lnTo>
                    <a:pt x="963" y="5"/>
                  </a:lnTo>
                  <a:lnTo>
                    <a:pt x="963" y="9"/>
                  </a:lnTo>
                  <a:lnTo>
                    <a:pt x="963" y="9"/>
                  </a:lnTo>
                  <a:lnTo>
                    <a:pt x="963" y="14"/>
                  </a:lnTo>
                  <a:lnTo>
                    <a:pt x="963" y="14"/>
                  </a:lnTo>
                  <a:lnTo>
                    <a:pt x="963" y="14"/>
                  </a:lnTo>
                  <a:lnTo>
                    <a:pt x="963" y="14"/>
                  </a:lnTo>
                  <a:lnTo>
                    <a:pt x="963" y="19"/>
                  </a:lnTo>
                  <a:lnTo>
                    <a:pt x="963" y="19"/>
                  </a:lnTo>
                  <a:lnTo>
                    <a:pt x="963" y="19"/>
                  </a:lnTo>
                  <a:lnTo>
                    <a:pt x="963" y="19"/>
                  </a:lnTo>
                  <a:lnTo>
                    <a:pt x="968" y="19"/>
                  </a:lnTo>
                  <a:lnTo>
                    <a:pt x="968" y="14"/>
                  </a:lnTo>
                  <a:lnTo>
                    <a:pt x="973" y="14"/>
                  </a:lnTo>
                  <a:lnTo>
                    <a:pt x="978" y="9"/>
                  </a:lnTo>
                  <a:lnTo>
                    <a:pt x="978" y="9"/>
                  </a:lnTo>
                  <a:lnTo>
                    <a:pt x="978" y="9"/>
                  </a:lnTo>
                  <a:lnTo>
                    <a:pt x="978" y="9"/>
                  </a:lnTo>
                  <a:lnTo>
                    <a:pt x="978" y="14"/>
                  </a:lnTo>
                  <a:lnTo>
                    <a:pt x="978" y="14"/>
                  </a:lnTo>
                  <a:lnTo>
                    <a:pt x="978" y="14"/>
                  </a:lnTo>
                  <a:lnTo>
                    <a:pt x="983" y="19"/>
                  </a:lnTo>
                  <a:lnTo>
                    <a:pt x="983" y="19"/>
                  </a:lnTo>
                  <a:lnTo>
                    <a:pt x="983" y="19"/>
                  </a:lnTo>
                  <a:lnTo>
                    <a:pt x="983" y="19"/>
                  </a:lnTo>
                  <a:lnTo>
                    <a:pt x="983" y="19"/>
                  </a:lnTo>
                  <a:lnTo>
                    <a:pt x="988" y="19"/>
                  </a:lnTo>
                  <a:lnTo>
                    <a:pt x="988" y="19"/>
                  </a:lnTo>
                  <a:lnTo>
                    <a:pt x="988" y="9"/>
                  </a:lnTo>
                  <a:lnTo>
                    <a:pt x="988" y="9"/>
                  </a:lnTo>
                  <a:lnTo>
                    <a:pt x="988" y="9"/>
                  </a:lnTo>
                  <a:lnTo>
                    <a:pt x="988" y="5"/>
                  </a:lnTo>
                  <a:lnTo>
                    <a:pt x="992" y="5"/>
                  </a:lnTo>
                  <a:lnTo>
                    <a:pt x="992" y="5"/>
                  </a:lnTo>
                  <a:lnTo>
                    <a:pt x="997" y="5"/>
                  </a:lnTo>
                  <a:lnTo>
                    <a:pt x="997" y="9"/>
                  </a:lnTo>
                  <a:lnTo>
                    <a:pt x="1002" y="9"/>
                  </a:lnTo>
                  <a:lnTo>
                    <a:pt x="1002" y="14"/>
                  </a:lnTo>
                  <a:lnTo>
                    <a:pt x="1002" y="14"/>
                  </a:lnTo>
                  <a:lnTo>
                    <a:pt x="1007" y="14"/>
                  </a:lnTo>
                  <a:lnTo>
                    <a:pt x="1007" y="19"/>
                  </a:lnTo>
                  <a:lnTo>
                    <a:pt x="1007" y="19"/>
                  </a:lnTo>
                  <a:lnTo>
                    <a:pt x="1007" y="19"/>
                  </a:lnTo>
                  <a:lnTo>
                    <a:pt x="1012" y="24"/>
                  </a:lnTo>
                  <a:lnTo>
                    <a:pt x="1012" y="24"/>
                  </a:lnTo>
                  <a:lnTo>
                    <a:pt x="1017" y="24"/>
                  </a:lnTo>
                  <a:lnTo>
                    <a:pt x="1017" y="24"/>
                  </a:lnTo>
                  <a:lnTo>
                    <a:pt x="1012" y="29"/>
                  </a:lnTo>
                  <a:lnTo>
                    <a:pt x="1012" y="29"/>
                  </a:lnTo>
                  <a:lnTo>
                    <a:pt x="1007" y="34"/>
                  </a:lnTo>
                  <a:lnTo>
                    <a:pt x="1007" y="38"/>
                  </a:lnTo>
                  <a:lnTo>
                    <a:pt x="1007" y="38"/>
                  </a:lnTo>
                  <a:lnTo>
                    <a:pt x="1007" y="38"/>
                  </a:lnTo>
                  <a:lnTo>
                    <a:pt x="1012" y="43"/>
                  </a:lnTo>
                  <a:lnTo>
                    <a:pt x="1012" y="48"/>
                  </a:lnTo>
                  <a:lnTo>
                    <a:pt x="1012" y="48"/>
                  </a:lnTo>
                  <a:lnTo>
                    <a:pt x="1012" y="53"/>
                  </a:lnTo>
                  <a:lnTo>
                    <a:pt x="1012" y="58"/>
                  </a:lnTo>
                  <a:lnTo>
                    <a:pt x="1012" y="63"/>
                  </a:lnTo>
                  <a:lnTo>
                    <a:pt x="1012" y="63"/>
                  </a:lnTo>
                  <a:lnTo>
                    <a:pt x="1012" y="68"/>
                  </a:lnTo>
                  <a:lnTo>
                    <a:pt x="1017" y="68"/>
                  </a:lnTo>
                  <a:lnTo>
                    <a:pt x="1017" y="72"/>
                  </a:lnTo>
                  <a:lnTo>
                    <a:pt x="1017" y="72"/>
                  </a:lnTo>
                  <a:lnTo>
                    <a:pt x="1017" y="72"/>
                  </a:lnTo>
                  <a:lnTo>
                    <a:pt x="1017" y="77"/>
                  </a:lnTo>
                  <a:lnTo>
                    <a:pt x="1021" y="77"/>
                  </a:lnTo>
                  <a:lnTo>
                    <a:pt x="1021" y="77"/>
                  </a:lnTo>
                  <a:lnTo>
                    <a:pt x="1021" y="77"/>
                  </a:lnTo>
                  <a:lnTo>
                    <a:pt x="1021" y="77"/>
                  </a:lnTo>
                  <a:lnTo>
                    <a:pt x="1021" y="77"/>
                  </a:lnTo>
                  <a:lnTo>
                    <a:pt x="1026" y="82"/>
                  </a:lnTo>
                  <a:lnTo>
                    <a:pt x="1026" y="82"/>
                  </a:lnTo>
                  <a:lnTo>
                    <a:pt x="1026" y="87"/>
                  </a:lnTo>
                  <a:lnTo>
                    <a:pt x="1031" y="87"/>
                  </a:lnTo>
                  <a:lnTo>
                    <a:pt x="1031" y="87"/>
                  </a:lnTo>
                  <a:lnTo>
                    <a:pt x="1031" y="92"/>
                  </a:lnTo>
                  <a:lnTo>
                    <a:pt x="1036" y="92"/>
                  </a:lnTo>
                  <a:lnTo>
                    <a:pt x="1041" y="92"/>
                  </a:lnTo>
                  <a:lnTo>
                    <a:pt x="1046" y="92"/>
                  </a:lnTo>
                  <a:lnTo>
                    <a:pt x="1046" y="97"/>
                  </a:lnTo>
                  <a:lnTo>
                    <a:pt x="1046" y="97"/>
                  </a:lnTo>
                  <a:lnTo>
                    <a:pt x="1051" y="97"/>
                  </a:lnTo>
                  <a:lnTo>
                    <a:pt x="1051" y="101"/>
                  </a:lnTo>
                  <a:lnTo>
                    <a:pt x="1055" y="101"/>
                  </a:lnTo>
                  <a:lnTo>
                    <a:pt x="1060" y="106"/>
                  </a:lnTo>
                  <a:lnTo>
                    <a:pt x="1060" y="106"/>
                  </a:lnTo>
                  <a:lnTo>
                    <a:pt x="1060" y="106"/>
                  </a:lnTo>
                  <a:lnTo>
                    <a:pt x="1060" y="111"/>
                  </a:lnTo>
                  <a:lnTo>
                    <a:pt x="1060" y="116"/>
                  </a:lnTo>
                  <a:lnTo>
                    <a:pt x="1060" y="116"/>
                  </a:lnTo>
                  <a:lnTo>
                    <a:pt x="1060" y="116"/>
                  </a:lnTo>
                  <a:lnTo>
                    <a:pt x="1060" y="121"/>
                  </a:lnTo>
                  <a:lnTo>
                    <a:pt x="1065" y="121"/>
                  </a:lnTo>
                  <a:lnTo>
                    <a:pt x="1065" y="121"/>
                  </a:lnTo>
                  <a:lnTo>
                    <a:pt x="1070" y="121"/>
                  </a:lnTo>
                  <a:lnTo>
                    <a:pt x="1070" y="121"/>
                  </a:lnTo>
                  <a:lnTo>
                    <a:pt x="1075" y="121"/>
                  </a:lnTo>
                  <a:lnTo>
                    <a:pt x="1075" y="126"/>
                  </a:lnTo>
                  <a:lnTo>
                    <a:pt x="1080" y="126"/>
                  </a:lnTo>
                  <a:lnTo>
                    <a:pt x="1080" y="126"/>
                  </a:lnTo>
                  <a:lnTo>
                    <a:pt x="1084" y="126"/>
                  </a:lnTo>
                  <a:lnTo>
                    <a:pt x="1084" y="126"/>
                  </a:lnTo>
                  <a:lnTo>
                    <a:pt x="1084" y="126"/>
                  </a:lnTo>
                  <a:lnTo>
                    <a:pt x="1084" y="126"/>
                  </a:lnTo>
                  <a:lnTo>
                    <a:pt x="1084" y="130"/>
                  </a:lnTo>
                  <a:lnTo>
                    <a:pt x="1080" y="130"/>
                  </a:lnTo>
                  <a:lnTo>
                    <a:pt x="1080" y="130"/>
                  </a:lnTo>
                  <a:lnTo>
                    <a:pt x="1080" y="130"/>
                  </a:lnTo>
                  <a:lnTo>
                    <a:pt x="1080" y="135"/>
                  </a:lnTo>
                  <a:lnTo>
                    <a:pt x="1080" y="135"/>
                  </a:lnTo>
                  <a:lnTo>
                    <a:pt x="1080" y="135"/>
                  </a:lnTo>
                  <a:lnTo>
                    <a:pt x="1080" y="135"/>
                  </a:lnTo>
                  <a:lnTo>
                    <a:pt x="1080" y="140"/>
                  </a:lnTo>
                  <a:lnTo>
                    <a:pt x="1080" y="140"/>
                  </a:lnTo>
                  <a:lnTo>
                    <a:pt x="1080" y="140"/>
                  </a:lnTo>
                  <a:lnTo>
                    <a:pt x="1080" y="145"/>
                  </a:lnTo>
                  <a:lnTo>
                    <a:pt x="1080" y="145"/>
                  </a:lnTo>
                  <a:lnTo>
                    <a:pt x="1080" y="150"/>
                  </a:lnTo>
                  <a:lnTo>
                    <a:pt x="1080" y="150"/>
                  </a:lnTo>
                  <a:lnTo>
                    <a:pt x="1080" y="150"/>
                  </a:lnTo>
                  <a:lnTo>
                    <a:pt x="1080" y="155"/>
                  </a:lnTo>
                  <a:lnTo>
                    <a:pt x="1080" y="155"/>
                  </a:lnTo>
                  <a:lnTo>
                    <a:pt x="1080" y="155"/>
                  </a:lnTo>
                  <a:lnTo>
                    <a:pt x="1084" y="155"/>
                  </a:lnTo>
                  <a:lnTo>
                    <a:pt x="1084" y="155"/>
                  </a:lnTo>
                  <a:lnTo>
                    <a:pt x="1089" y="155"/>
                  </a:lnTo>
                  <a:lnTo>
                    <a:pt x="1089" y="155"/>
                  </a:lnTo>
                  <a:lnTo>
                    <a:pt x="1094" y="155"/>
                  </a:lnTo>
                  <a:lnTo>
                    <a:pt x="1094" y="155"/>
                  </a:lnTo>
                  <a:lnTo>
                    <a:pt x="1094" y="155"/>
                  </a:lnTo>
                  <a:lnTo>
                    <a:pt x="1094" y="159"/>
                  </a:lnTo>
                  <a:lnTo>
                    <a:pt x="1099" y="159"/>
                  </a:lnTo>
                  <a:lnTo>
                    <a:pt x="1099" y="159"/>
                  </a:lnTo>
                  <a:lnTo>
                    <a:pt x="1099" y="164"/>
                  </a:lnTo>
                  <a:lnTo>
                    <a:pt x="1104" y="164"/>
                  </a:lnTo>
                  <a:lnTo>
                    <a:pt x="1104" y="164"/>
                  </a:lnTo>
                  <a:lnTo>
                    <a:pt x="1109" y="164"/>
                  </a:lnTo>
                  <a:lnTo>
                    <a:pt x="1109" y="169"/>
                  </a:lnTo>
                  <a:lnTo>
                    <a:pt x="1109" y="169"/>
                  </a:lnTo>
                  <a:lnTo>
                    <a:pt x="1109" y="169"/>
                  </a:lnTo>
                  <a:lnTo>
                    <a:pt x="1109" y="169"/>
                  </a:lnTo>
                  <a:lnTo>
                    <a:pt x="1109" y="169"/>
                  </a:lnTo>
                  <a:lnTo>
                    <a:pt x="1109" y="169"/>
                  </a:lnTo>
                  <a:lnTo>
                    <a:pt x="1109" y="169"/>
                  </a:lnTo>
                  <a:lnTo>
                    <a:pt x="1109" y="174"/>
                  </a:lnTo>
                  <a:lnTo>
                    <a:pt x="1109" y="174"/>
                  </a:lnTo>
                  <a:lnTo>
                    <a:pt x="1104" y="174"/>
                  </a:lnTo>
                  <a:lnTo>
                    <a:pt x="1104" y="174"/>
                  </a:lnTo>
                  <a:lnTo>
                    <a:pt x="1104" y="174"/>
                  </a:lnTo>
                  <a:lnTo>
                    <a:pt x="1104" y="179"/>
                  </a:lnTo>
                  <a:lnTo>
                    <a:pt x="1104" y="179"/>
                  </a:lnTo>
                  <a:lnTo>
                    <a:pt x="1099" y="179"/>
                  </a:lnTo>
                  <a:lnTo>
                    <a:pt x="1099" y="179"/>
                  </a:lnTo>
                  <a:lnTo>
                    <a:pt x="1099" y="179"/>
                  </a:lnTo>
                  <a:lnTo>
                    <a:pt x="1099" y="184"/>
                  </a:lnTo>
                  <a:lnTo>
                    <a:pt x="1099" y="184"/>
                  </a:lnTo>
                  <a:lnTo>
                    <a:pt x="1104" y="184"/>
                  </a:lnTo>
                  <a:lnTo>
                    <a:pt x="1104" y="188"/>
                  </a:lnTo>
                  <a:lnTo>
                    <a:pt x="1104" y="188"/>
                  </a:lnTo>
                  <a:lnTo>
                    <a:pt x="1109" y="188"/>
                  </a:lnTo>
                  <a:lnTo>
                    <a:pt x="1109" y="188"/>
                  </a:lnTo>
                  <a:lnTo>
                    <a:pt x="1109" y="188"/>
                  </a:lnTo>
                  <a:lnTo>
                    <a:pt x="1109" y="188"/>
                  </a:lnTo>
                  <a:lnTo>
                    <a:pt x="1109" y="188"/>
                  </a:lnTo>
                  <a:lnTo>
                    <a:pt x="1109" y="188"/>
                  </a:lnTo>
                  <a:lnTo>
                    <a:pt x="1109" y="193"/>
                  </a:lnTo>
                  <a:lnTo>
                    <a:pt x="1113" y="193"/>
                  </a:lnTo>
                  <a:lnTo>
                    <a:pt x="1113" y="193"/>
                  </a:lnTo>
                  <a:lnTo>
                    <a:pt x="1113" y="193"/>
                  </a:lnTo>
                  <a:lnTo>
                    <a:pt x="1113" y="193"/>
                  </a:lnTo>
                  <a:lnTo>
                    <a:pt x="1113" y="193"/>
                  </a:lnTo>
                  <a:lnTo>
                    <a:pt x="1113" y="198"/>
                  </a:lnTo>
                  <a:lnTo>
                    <a:pt x="1113" y="198"/>
                  </a:lnTo>
                  <a:lnTo>
                    <a:pt x="1113" y="203"/>
                  </a:lnTo>
                  <a:lnTo>
                    <a:pt x="1113" y="203"/>
                  </a:lnTo>
                  <a:lnTo>
                    <a:pt x="1113" y="203"/>
                  </a:lnTo>
                  <a:lnTo>
                    <a:pt x="1113" y="208"/>
                  </a:lnTo>
                  <a:lnTo>
                    <a:pt x="1113" y="213"/>
                  </a:lnTo>
                  <a:lnTo>
                    <a:pt x="1113" y="213"/>
                  </a:lnTo>
                  <a:lnTo>
                    <a:pt x="1113" y="217"/>
                  </a:lnTo>
                  <a:lnTo>
                    <a:pt x="1113" y="217"/>
                  </a:lnTo>
                  <a:lnTo>
                    <a:pt x="1113" y="217"/>
                  </a:lnTo>
                  <a:lnTo>
                    <a:pt x="1113" y="222"/>
                  </a:lnTo>
                  <a:lnTo>
                    <a:pt x="1113" y="222"/>
                  </a:lnTo>
                  <a:lnTo>
                    <a:pt x="1109" y="227"/>
                  </a:lnTo>
                  <a:lnTo>
                    <a:pt x="1109" y="227"/>
                  </a:lnTo>
                  <a:lnTo>
                    <a:pt x="1104" y="232"/>
                  </a:lnTo>
                  <a:lnTo>
                    <a:pt x="1099" y="237"/>
                  </a:lnTo>
                  <a:lnTo>
                    <a:pt x="1099" y="237"/>
                  </a:lnTo>
                  <a:lnTo>
                    <a:pt x="1099" y="237"/>
                  </a:lnTo>
                  <a:lnTo>
                    <a:pt x="1094" y="242"/>
                  </a:lnTo>
                  <a:lnTo>
                    <a:pt x="1094" y="242"/>
                  </a:lnTo>
                  <a:lnTo>
                    <a:pt x="1089" y="242"/>
                  </a:lnTo>
                  <a:lnTo>
                    <a:pt x="1089" y="246"/>
                  </a:lnTo>
                  <a:lnTo>
                    <a:pt x="1084" y="246"/>
                  </a:lnTo>
                  <a:lnTo>
                    <a:pt x="1080" y="246"/>
                  </a:lnTo>
                  <a:lnTo>
                    <a:pt x="1075" y="251"/>
                  </a:lnTo>
                  <a:lnTo>
                    <a:pt x="1070" y="251"/>
                  </a:lnTo>
                  <a:lnTo>
                    <a:pt x="1070" y="251"/>
                  </a:lnTo>
                  <a:lnTo>
                    <a:pt x="1065" y="256"/>
                  </a:lnTo>
                  <a:lnTo>
                    <a:pt x="1065" y="256"/>
                  </a:lnTo>
                  <a:lnTo>
                    <a:pt x="1065" y="256"/>
                  </a:lnTo>
                  <a:lnTo>
                    <a:pt x="1065" y="256"/>
                  </a:lnTo>
                  <a:lnTo>
                    <a:pt x="1065" y="261"/>
                  </a:lnTo>
                  <a:lnTo>
                    <a:pt x="1065" y="261"/>
                  </a:lnTo>
                  <a:lnTo>
                    <a:pt x="1065" y="261"/>
                  </a:lnTo>
                  <a:lnTo>
                    <a:pt x="1065" y="266"/>
                  </a:lnTo>
                  <a:lnTo>
                    <a:pt x="1065" y="266"/>
                  </a:lnTo>
                  <a:lnTo>
                    <a:pt x="1065" y="266"/>
                  </a:lnTo>
                  <a:lnTo>
                    <a:pt x="1065" y="266"/>
                  </a:lnTo>
                  <a:lnTo>
                    <a:pt x="1065" y="266"/>
                  </a:lnTo>
                  <a:lnTo>
                    <a:pt x="1065" y="266"/>
                  </a:lnTo>
                  <a:lnTo>
                    <a:pt x="1065" y="271"/>
                  </a:lnTo>
                  <a:lnTo>
                    <a:pt x="1065" y="271"/>
                  </a:lnTo>
                  <a:lnTo>
                    <a:pt x="1065" y="271"/>
                  </a:lnTo>
                  <a:lnTo>
                    <a:pt x="1065" y="271"/>
                  </a:lnTo>
                  <a:lnTo>
                    <a:pt x="1065" y="271"/>
                  </a:lnTo>
                  <a:lnTo>
                    <a:pt x="1065" y="276"/>
                  </a:lnTo>
                  <a:lnTo>
                    <a:pt x="1065" y="276"/>
                  </a:lnTo>
                  <a:lnTo>
                    <a:pt x="1060" y="276"/>
                  </a:lnTo>
                  <a:lnTo>
                    <a:pt x="1060" y="276"/>
                  </a:lnTo>
                  <a:lnTo>
                    <a:pt x="1060" y="280"/>
                  </a:lnTo>
                  <a:lnTo>
                    <a:pt x="1060" y="280"/>
                  </a:lnTo>
                  <a:lnTo>
                    <a:pt x="1060" y="280"/>
                  </a:lnTo>
                  <a:lnTo>
                    <a:pt x="1060" y="285"/>
                  </a:lnTo>
                  <a:lnTo>
                    <a:pt x="1060" y="285"/>
                  </a:lnTo>
                  <a:lnTo>
                    <a:pt x="1060" y="290"/>
                  </a:lnTo>
                  <a:lnTo>
                    <a:pt x="1060" y="290"/>
                  </a:lnTo>
                  <a:lnTo>
                    <a:pt x="1060" y="300"/>
                  </a:lnTo>
                  <a:lnTo>
                    <a:pt x="1060" y="305"/>
                  </a:lnTo>
                  <a:lnTo>
                    <a:pt x="1065" y="309"/>
                  </a:lnTo>
                  <a:lnTo>
                    <a:pt x="1065" y="314"/>
                  </a:lnTo>
                  <a:lnTo>
                    <a:pt x="1065" y="314"/>
                  </a:lnTo>
                  <a:lnTo>
                    <a:pt x="1070" y="319"/>
                  </a:lnTo>
                  <a:lnTo>
                    <a:pt x="1070" y="319"/>
                  </a:lnTo>
                  <a:lnTo>
                    <a:pt x="1075" y="319"/>
                  </a:lnTo>
                  <a:lnTo>
                    <a:pt x="1075" y="319"/>
                  </a:lnTo>
                  <a:lnTo>
                    <a:pt x="1075" y="319"/>
                  </a:lnTo>
                  <a:lnTo>
                    <a:pt x="1080" y="319"/>
                  </a:lnTo>
                  <a:lnTo>
                    <a:pt x="1080" y="319"/>
                  </a:lnTo>
                  <a:lnTo>
                    <a:pt x="1080" y="319"/>
                  </a:lnTo>
                  <a:lnTo>
                    <a:pt x="1080" y="319"/>
                  </a:lnTo>
                  <a:lnTo>
                    <a:pt x="1080" y="324"/>
                  </a:lnTo>
                  <a:lnTo>
                    <a:pt x="1080" y="324"/>
                  </a:lnTo>
                  <a:lnTo>
                    <a:pt x="1080" y="324"/>
                  </a:lnTo>
                  <a:lnTo>
                    <a:pt x="1084" y="324"/>
                  </a:lnTo>
                  <a:lnTo>
                    <a:pt x="1084" y="324"/>
                  </a:lnTo>
                  <a:lnTo>
                    <a:pt x="1084" y="324"/>
                  </a:lnTo>
                  <a:lnTo>
                    <a:pt x="1084" y="324"/>
                  </a:lnTo>
                  <a:lnTo>
                    <a:pt x="1084" y="324"/>
                  </a:lnTo>
                  <a:lnTo>
                    <a:pt x="1089" y="324"/>
                  </a:lnTo>
                  <a:lnTo>
                    <a:pt x="1089" y="324"/>
                  </a:lnTo>
                  <a:lnTo>
                    <a:pt x="1089" y="324"/>
                  </a:lnTo>
                  <a:lnTo>
                    <a:pt x="1089" y="319"/>
                  </a:lnTo>
                  <a:lnTo>
                    <a:pt x="1094" y="319"/>
                  </a:lnTo>
                  <a:lnTo>
                    <a:pt x="1094" y="319"/>
                  </a:lnTo>
                  <a:lnTo>
                    <a:pt x="1094" y="319"/>
                  </a:lnTo>
                  <a:lnTo>
                    <a:pt x="1099" y="319"/>
                  </a:lnTo>
                  <a:lnTo>
                    <a:pt x="1099" y="319"/>
                  </a:lnTo>
                  <a:lnTo>
                    <a:pt x="1099" y="319"/>
                  </a:lnTo>
                  <a:lnTo>
                    <a:pt x="1099" y="319"/>
                  </a:lnTo>
                  <a:lnTo>
                    <a:pt x="1104" y="324"/>
                  </a:lnTo>
                  <a:lnTo>
                    <a:pt x="1104" y="324"/>
                  </a:lnTo>
                  <a:lnTo>
                    <a:pt x="1104" y="324"/>
                  </a:lnTo>
                  <a:lnTo>
                    <a:pt x="1104" y="324"/>
                  </a:lnTo>
                  <a:lnTo>
                    <a:pt x="1104" y="324"/>
                  </a:lnTo>
                  <a:lnTo>
                    <a:pt x="1104" y="329"/>
                  </a:lnTo>
                  <a:lnTo>
                    <a:pt x="1109" y="329"/>
                  </a:lnTo>
                  <a:lnTo>
                    <a:pt x="1109" y="329"/>
                  </a:lnTo>
                  <a:lnTo>
                    <a:pt x="1109" y="329"/>
                  </a:lnTo>
                  <a:lnTo>
                    <a:pt x="1113" y="329"/>
                  </a:lnTo>
                  <a:lnTo>
                    <a:pt x="1113" y="324"/>
                  </a:lnTo>
                  <a:lnTo>
                    <a:pt x="1113" y="329"/>
                  </a:lnTo>
                  <a:lnTo>
                    <a:pt x="1118" y="329"/>
                  </a:lnTo>
                  <a:lnTo>
                    <a:pt x="1118" y="329"/>
                  </a:lnTo>
                  <a:lnTo>
                    <a:pt x="1118" y="329"/>
                  </a:lnTo>
                  <a:lnTo>
                    <a:pt x="1123" y="329"/>
                  </a:lnTo>
                  <a:lnTo>
                    <a:pt x="1123" y="324"/>
                  </a:lnTo>
                  <a:lnTo>
                    <a:pt x="1128" y="324"/>
                  </a:lnTo>
                  <a:lnTo>
                    <a:pt x="1128" y="324"/>
                  </a:lnTo>
                  <a:lnTo>
                    <a:pt x="1128" y="324"/>
                  </a:lnTo>
                  <a:lnTo>
                    <a:pt x="1128" y="324"/>
                  </a:lnTo>
                  <a:lnTo>
                    <a:pt x="1128" y="324"/>
                  </a:lnTo>
                  <a:lnTo>
                    <a:pt x="1133" y="324"/>
                  </a:lnTo>
                  <a:lnTo>
                    <a:pt x="1133" y="324"/>
                  </a:lnTo>
                  <a:lnTo>
                    <a:pt x="1133" y="324"/>
                  </a:lnTo>
                  <a:lnTo>
                    <a:pt x="1138" y="319"/>
                  </a:lnTo>
                  <a:lnTo>
                    <a:pt x="1138" y="319"/>
                  </a:lnTo>
                  <a:lnTo>
                    <a:pt x="1138" y="319"/>
                  </a:lnTo>
                  <a:lnTo>
                    <a:pt x="1138" y="324"/>
                  </a:lnTo>
                  <a:lnTo>
                    <a:pt x="1138" y="324"/>
                  </a:lnTo>
                  <a:lnTo>
                    <a:pt x="1138" y="329"/>
                  </a:lnTo>
                  <a:lnTo>
                    <a:pt x="1138" y="329"/>
                  </a:lnTo>
                  <a:lnTo>
                    <a:pt x="1138" y="334"/>
                  </a:lnTo>
                  <a:lnTo>
                    <a:pt x="1138" y="334"/>
                  </a:lnTo>
                  <a:lnTo>
                    <a:pt x="1138" y="334"/>
                  </a:lnTo>
                  <a:lnTo>
                    <a:pt x="1133" y="334"/>
                  </a:lnTo>
                  <a:lnTo>
                    <a:pt x="1133" y="338"/>
                  </a:lnTo>
                  <a:lnTo>
                    <a:pt x="1133" y="338"/>
                  </a:lnTo>
                  <a:lnTo>
                    <a:pt x="1133" y="338"/>
                  </a:lnTo>
                  <a:lnTo>
                    <a:pt x="1128" y="338"/>
                  </a:lnTo>
                  <a:lnTo>
                    <a:pt x="1128" y="338"/>
                  </a:lnTo>
                  <a:lnTo>
                    <a:pt x="1128" y="343"/>
                  </a:lnTo>
                  <a:lnTo>
                    <a:pt x="1128" y="343"/>
                  </a:lnTo>
                  <a:lnTo>
                    <a:pt x="1123" y="343"/>
                  </a:lnTo>
                  <a:lnTo>
                    <a:pt x="1123" y="343"/>
                  </a:lnTo>
                  <a:lnTo>
                    <a:pt x="1118" y="348"/>
                  </a:lnTo>
                  <a:lnTo>
                    <a:pt x="1118" y="348"/>
                  </a:lnTo>
                  <a:lnTo>
                    <a:pt x="1113" y="348"/>
                  </a:lnTo>
                  <a:lnTo>
                    <a:pt x="1113" y="348"/>
                  </a:lnTo>
                  <a:lnTo>
                    <a:pt x="1113" y="348"/>
                  </a:lnTo>
                  <a:lnTo>
                    <a:pt x="1113" y="348"/>
                  </a:lnTo>
                  <a:lnTo>
                    <a:pt x="1113" y="348"/>
                  </a:lnTo>
                  <a:lnTo>
                    <a:pt x="1109" y="353"/>
                  </a:lnTo>
                  <a:lnTo>
                    <a:pt x="1109" y="353"/>
                  </a:lnTo>
                  <a:lnTo>
                    <a:pt x="1104" y="358"/>
                  </a:lnTo>
                  <a:lnTo>
                    <a:pt x="1104" y="358"/>
                  </a:lnTo>
                  <a:lnTo>
                    <a:pt x="1099" y="358"/>
                  </a:lnTo>
                  <a:lnTo>
                    <a:pt x="1099" y="363"/>
                  </a:lnTo>
                  <a:lnTo>
                    <a:pt x="1099" y="363"/>
                  </a:lnTo>
                  <a:lnTo>
                    <a:pt x="1099" y="367"/>
                  </a:lnTo>
                  <a:lnTo>
                    <a:pt x="1099" y="367"/>
                  </a:lnTo>
                  <a:lnTo>
                    <a:pt x="1099" y="367"/>
                  </a:lnTo>
                  <a:lnTo>
                    <a:pt x="1099" y="372"/>
                  </a:lnTo>
                  <a:lnTo>
                    <a:pt x="1099" y="372"/>
                  </a:lnTo>
                  <a:lnTo>
                    <a:pt x="1094" y="377"/>
                  </a:lnTo>
                  <a:lnTo>
                    <a:pt x="1094" y="377"/>
                  </a:lnTo>
                  <a:lnTo>
                    <a:pt x="1094" y="377"/>
                  </a:lnTo>
                  <a:lnTo>
                    <a:pt x="1094" y="377"/>
                  </a:lnTo>
                  <a:lnTo>
                    <a:pt x="1099" y="377"/>
                  </a:lnTo>
                  <a:lnTo>
                    <a:pt x="1099" y="382"/>
                  </a:lnTo>
                  <a:lnTo>
                    <a:pt x="1099" y="382"/>
                  </a:lnTo>
                  <a:lnTo>
                    <a:pt x="1099" y="382"/>
                  </a:lnTo>
                  <a:lnTo>
                    <a:pt x="1104" y="382"/>
                  </a:lnTo>
                  <a:lnTo>
                    <a:pt x="1109" y="382"/>
                  </a:lnTo>
                  <a:lnTo>
                    <a:pt x="1113" y="382"/>
                  </a:lnTo>
                  <a:lnTo>
                    <a:pt x="1118" y="382"/>
                  </a:lnTo>
                  <a:lnTo>
                    <a:pt x="1123" y="382"/>
                  </a:lnTo>
                  <a:lnTo>
                    <a:pt x="1123" y="382"/>
                  </a:lnTo>
                  <a:lnTo>
                    <a:pt x="1128" y="382"/>
                  </a:lnTo>
                  <a:lnTo>
                    <a:pt x="1128" y="382"/>
                  </a:lnTo>
                  <a:lnTo>
                    <a:pt x="1128" y="382"/>
                  </a:lnTo>
                  <a:lnTo>
                    <a:pt x="1128" y="382"/>
                  </a:lnTo>
                  <a:lnTo>
                    <a:pt x="1128" y="382"/>
                  </a:lnTo>
                  <a:lnTo>
                    <a:pt x="1128" y="387"/>
                  </a:lnTo>
                  <a:lnTo>
                    <a:pt x="1128" y="387"/>
                  </a:lnTo>
                  <a:lnTo>
                    <a:pt x="1128" y="392"/>
                  </a:lnTo>
                  <a:lnTo>
                    <a:pt x="1128" y="392"/>
                  </a:lnTo>
                  <a:lnTo>
                    <a:pt x="1128" y="396"/>
                  </a:lnTo>
                  <a:lnTo>
                    <a:pt x="1118" y="396"/>
                  </a:lnTo>
                  <a:lnTo>
                    <a:pt x="1113" y="396"/>
                  </a:lnTo>
                  <a:lnTo>
                    <a:pt x="1104" y="401"/>
                  </a:lnTo>
                  <a:lnTo>
                    <a:pt x="1094" y="401"/>
                  </a:lnTo>
                  <a:lnTo>
                    <a:pt x="1089" y="401"/>
                  </a:lnTo>
                  <a:lnTo>
                    <a:pt x="1080" y="396"/>
                  </a:lnTo>
                  <a:lnTo>
                    <a:pt x="1080" y="396"/>
                  </a:lnTo>
                  <a:lnTo>
                    <a:pt x="1075" y="396"/>
                  </a:lnTo>
                  <a:lnTo>
                    <a:pt x="1070" y="396"/>
                  </a:lnTo>
                  <a:lnTo>
                    <a:pt x="1070" y="392"/>
                  </a:lnTo>
                  <a:lnTo>
                    <a:pt x="1065" y="392"/>
                  </a:lnTo>
                  <a:lnTo>
                    <a:pt x="1060" y="387"/>
                  </a:lnTo>
                  <a:lnTo>
                    <a:pt x="1060" y="387"/>
                  </a:lnTo>
                  <a:lnTo>
                    <a:pt x="1055" y="387"/>
                  </a:lnTo>
                  <a:lnTo>
                    <a:pt x="1051" y="382"/>
                  </a:lnTo>
                  <a:lnTo>
                    <a:pt x="1046" y="382"/>
                  </a:lnTo>
                  <a:lnTo>
                    <a:pt x="1036" y="382"/>
                  </a:lnTo>
                  <a:lnTo>
                    <a:pt x="1031" y="382"/>
                  </a:lnTo>
                  <a:lnTo>
                    <a:pt x="1026" y="387"/>
                  </a:lnTo>
                  <a:lnTo>
                    <a:pt x="1017" y="387"/>
                  </a:lnTo>
                  <a:lnTo>
                    <a:pt x="1012" y="387"/>
                  </a:lnTo>
                  <a:lnTo>
                    <a:pt x="1007" y="387"/>
                  </a:lnTo>
                  <a:lnTo>
                    <a:pt x="1002" y="387"/>
                  </a:lnTo>
                  <a:lnTo>
                    <a:pt x="997" y="387"/>
                  </a:lnTo>
                  <a:lnTo>
                    <a:pt x="997" y="387"/>
                  </a:lnTo>
                  <a:lnTo>
                    <a:pt x="992" y="382"/>
                  </a:lnTo>
                  <a:lnTo>
                    <a:pt x="992" y="387"/>
                  </a:lnTo>
                  <a:lnTo>
                    <a:pt x="992" y="387"/>
                  </a:lnTo>
                  <a:lnTo>
                    <a:pt x="992" y="387"/>
                  </a:lnTo>
                  <a:lnTo>
                    <a:pt x="992" y="387"/>
                  </a:lnTo>
                  <a:lnTo>
                    <a:pt x="992" y="392"/>
                  </a:lnTo>
                  <a:lnTo>
                    <a:pt x="988" y="392"/>
                  </a:lnTo>
                  <a:lnTo>
                    <a:pt x="988" y="392"/>
                  </a:lnTo>
                  <a:lnTo>
                    <a:pt x="983" y="392"/>
                  </a:lnTo>
                  <a:lnTo>
                    <a:pt x="983" y="392"/>
                  </a:lnTo>
                  <a:lnTo>
                    <a:pt x="983" y="392"/>
                  </a:lnTo>
                  <a:lnTo>
                    <a:pt x="978" y="392"/>
                  </a:lnTo>
                  <a:lnTo>
                    <a:pt x="978" y="392"/>
                  </a:lnTo>
                  <a:lnTo>
                    <a:pt x="978" y="392"/>
                  </a:lnTo>
                  <a:lnTo>
                    <a:pt x="978" y="392"/>
                  </a:lnTo>
                  <a:lnTo>
                    <a:pt x="973" y="392"/>
                  </a:lnTo>
                  <a:lnTo>
                    <a:pt x="973" y="392"/>
                  </a:lnTo>
                  <a:lnTo>
                    <a:pt x="973" y="396"/>
                  </a:lnTo>
                  <a:lnTo>
                    <a:pt x="973" y="396"/>
                  </a:lnTo>
                  <a:lnTo>
                    <a:pt x="973" y="396"/>
                  </a:lnTo>
                  <a:lnTo>
                    <a:pt x="978" y="396"/>
                  </a:lnTo>
                  <a:lnTo>
                    <a:pt x="973" y="396"/>
                  </a:lnTo>
                  <a:lnTo>
                    <a:pt x="973" y="401"/>
                  </a:lnTo>
                  <a:lnTo>
                    <a:pt x="973" y="401"/>
                  </a:lnTo>
                  <a:lnTo>
                    <a:pt x="968" y="401"/>
                  </a:lnTo>
                  <a:lnTo>
                    <a:pt x="968" y="406"/>
                  </a:lnTo>
                  <a:lnTo>
                    <a:pt x="963" y="406"/>
                  </a:lnTo>
                  <a:lnTo>
                    <a:pt x="959" y="406"/>
                  </a:lnTo>
                  <a:lnTo>
                    <a:pt x="959" y="406"/>
                  </a:lnTo>
                  <a:lnTo>
                    <a:pt x="959" y="406"/>
                  </a:lnTo>
                  <a:lnTo>
                    <a:pt x="959" y="406"/>
                  </a:lnTo>
                  <a:lnTo>
                    <a:pt x="954" y="406"/>
                  </a:lnTo>
                  <a:lnTo>
                    <a:pt x="954" y="406"/>
                  </a:lnTo>
                  <a:lnTo>
                    <a:pt x="949" y="406"/>
                  </a:lnTo>
                  <a:lnTo>
                    <a:pt x="949" y="406"/>
                  </a:lnTo>
                  <a:lnTo>
                    <a:pt x="944" y="406"/>
                  </a:lnTo>
                  <a:lnTo>
                    <a:pt x="944" y="406"/>
                  </a:lnTo>
                  <a:lnTo>
                    <a:pt x="944" y="406"/>
                  </a:lnTo>
                  <a:lnTo>
                    <a:pt x="939" y="406"/>
                  </a:lnTo>
                  <a:lnTo>
                    <a:pt x="939" y="406"/>
                  </a:lnTo>
                  <a:lnTo>
                    <a:pt x="934" y="406"/>
                  </a:lnTo>
                  <a:lnTo>
                    <a:pt x="930" y="406"/>
                  </a:lnTo>
                  <a:lnTo>
                    <a:pt x="925" y="406"/>
                  </a:lnTo>
                  <a:lnTo>
                    <a:pt x="920" y="406"/>
                  </a:lnTo>
                  <a:lnTo>
                    <a:pt x="920" y="406"/>
                  </a:lnTo>
                  <a:lnTo>
                    <a:pt x="915" y="406"/>
                  </a:lnTo>
                  <a:lnTo>
                    <a:pt x="910" y="406"/>
                  </a:lnTo>
                  <a:lnTo>
                    <a:pt x="910" y="406"/>
                  </a:lnTo>
                  <a:lnTo>
                    <a:pt x="910" y="406"/>
                  </a:lnTo>
                  <a:lnTo>
                    <a:pt x="905" y="411"/>
                  </a:lnTo>
                  <a:lnTo>
                    <a:pt x="905" y="411"/>
                  </a:lnTo>
                  <a:lnTo>
                    <a:pt x="900" y="406"/>
                  </a:lnTo>
                  <a:lnTo>
                    <a:pt x="896" y="406"/>
                  </a:lnTo>
                  <a:lnTo>
                    <a:pt x="891" y="406"/>
                  </a:lnTo>
                  <a:lnTo>
                    <a:pt x="891" y="401"/>
                  </a:lnTo>
                  <a:lnTo>
                    <a:pt x="886" y="401"/>
                  </a:lnTo>
                  <a:lnTo>
                    <a:pt x="886" y="396"/>
                  </a:lnTo>
                  <a:lnTo>
                    <a:pt x="886" y="396"/>
                  </a:lnTo>
                  <a:lnTo>
                    <a:pt x="886" y="396"/>
                  </a:lnTo>
                  <a:lnTo>
                    <a:pt x="881" y="392"/>
                  </a:lnTo>
                  <a:lnTo>
                    <a:pt x="881" y="396"/>
                  </a:lnTo>
                  <a:lnTo>
                    <a:pt x="881" y="396"/>
                  </a:lnTo>
                  <a:lnTo>
                    <a:pt x="881" y="396"/>
                  </a:lnTo>
                  <a:lnTo>
                    <a:pt x="876" y="396"/>
                  </a:lnTo>
                  <a:lnTo>
                    <a:pt x="876" y="401"/>
                  </a:lnTo>
                  <a:lnTo>
                    <a:pt x="871" y="401"/>
                  </a:lnTo>
                  <a:lnTo>
                    <a:pt x="867" y="401"/>
                  </a:lnTo>
                  <a:lnTo>
                    <a:pt x="862" y="401"/>
                  </a:lnTo>
                  <a:lnTo>
                    <a:pt x="857" y="406"/>
                  </a:lnTo>
                  <a:lnTo>
                    <a:pt x="857" y="406"/>
                  </a:lnTo>
                  <a:lnTo>
                    <a:pt x="852" y="406"/>
                  </a:lnTo>
                  <a:lnTo>
                    <a:pt x="852" y="406"/>
                  </a:lnTo>
                  <a:lnTo>
                    <a:pt x="847" y="411"/>
                  </a:lnTo>
                  <a:lnTo>
                    <a:pt x="847" y="411"/>
                  </a:lnTo>
                  <a:lnTo>
                    <a:pt x="842" y="416"/>
                  </a:lnTo>
                  <a:lnTo>
                    <a:pt x="842" y="416"/>
                  </a:lnTo>
                  <a:lnTo>
                    <a:pt x="842" y="416"/>
                  </a:lnTo>
                  <a:lnTo>
                    <a:pt x="838" y="421"/>
                  </a:lnTo>
                  <a:lnTo>
                    <a:pt x="838" y="421"/>
                  </a:lnTo>
                  <a:lnTo>
                    <a:pt x="833" y="425"/>
                  </a:lnTo>
                  <a:lnTo>
                    <a:pt x="833" y="425"/>
                  </a:lnTo>
                  <a:lnTo>
                    <a:pt x="833" y="425"/>
                  </a:lnTo>
                  <a:lnTo>
                    <a:pt x="833" y="430"/>
                  </a:lnTo>
                  <a:lnTo>
                    <a:pt x="838" y="430"/>
                  </a:lnTo>
                  <a:lnTo>
                    <a:pt x="838" y="430"/>
                  </a:lnTo>
                  <a:lnTo>
                    <a:pt x="838" y="430"/>
                  </a:lnTo>
                  <a:lnTo>
                    <a:pt x="838" y="430"/>
                  </a:lnTo>
                  <a:lnTo>
                    <a:pt x="838" y="430"/>
                  </a:lnTo>
                  <a:lnTo>
                    <a:pt x="838" y="435"/>
                  </a:lnTo>
                  <a:lnTo>
                    <a:pt x="833" y="435"/>
                  </a:lnTo>
                  <a:lnTo>
                    <a:pt x="833" y="435"/>
                  </a:lnTo>
                  <a:lnTo>
                    <a:pt x="833" y="435"/>
                  </a:lnTo>
                  <a:lnTo>
                    <a:pt x="833" y="440"/>
                  </a:lnTo>
                  <a:lnTo>
                    <a:pt x="833" y="440"/>
                  </a:lnTo>
                  <a:lnTo>
                    <a:pt x="833" y="445"/>
                  </a:lnTo>
                  <a:lnTo>
                    <a:pt x="838" y="445"/>
                  </a:lnTo>
                  <a:lnTo>
                    <a:pt x="838" y="445"/>
                  </a:lnTo>
                  <a:lnTo>
                    <a:pt x="838" y="445"/>
                  </a:lnTo>
                  <a:lnTo>
                    <a:pt x="838" y="450"/>
                  </a:lnTo>
                  <a:lnTo>
                    <a:pt x="838" y="450"/>
                  </a:lnTo>
                  <a:lnTo>
                    <a:pt x="838" y="450"/>
                  </a:lnTo>
                  <a:lnTo>
                    <a:pt x="838" y="450"/>
                  </a:lnTo>
                  <a:lnTo>
                    <a:pt x="838" y="450"/>
                  </a:lnTo>
                  <a:lnTo>
                    <a:pt x="842" y="454"/>
                  </a:lnTo>
                  <a:lnTo>
                    <a:pt x="842" y="454"/>
                  </a:lnTo>
                  <a:lnTo>
                    <a:pt x="842" y="454"/>
                  </a:lnTo>
                  <a:lnTo>
                    <a:pt x="842" y="459"/>
                  </a:lnTo>
                  <a:lnTo>
                    <a:pt x="842" y="459"/>
                  </a:lnTo>
                  <a:lnTo>
                    <a:pt x="842" y="464"/>
                  </a:lnTo>
                  <a:lnTo>
                    <a:pt x="847" y="464"/>
                  </a:lnTo>
                  <a:lnTo>
                    <a:pt x="847" y="464"/>
                  </a:lnTo>
                  <a:lnTo>
                    <a:pt x="847" y="469"/>
                  </a:lnTo>
                  <a:lnTo>
                    <a:pt x="847" y="469"/>
                  </a:lnTo>
                  <a:lnTo>
                    <a:pt x="847" y="469"/>
                  </a:lnTo>
                  <a:lnTo>
                    <a:pt x="842" y="474"/>
                  </a:lnTo>
                  <a:lnTo>
                    <a:pt x="842" y="474"/>
                  </a:lnTo>
                  <a:lnTo>
                    <a:pt x="842" y="474"/>
                  </a:lnTo>
                  <a:lnTo>
                    <a:pt x="842" y="479"/>
                  </a:lnTo>
                  <a:lnTo>
                    <a:pt x="842" y="479"/>
                  </a:lnTo>
                  <a:lnTo>
                    <a:pt x="842" y="479"/>
                  </a:lnTo>
                  <a:lnTo>
                    <a:pt x="842" y="484"/>
                  </a:lnTo>
                  <a:lnTo>
                    <a:pt x="842" y="484"/>
                  </a:lnTo>
                  <a:lnTo>
                    <a:pt x="842" y="484"/>
                  </a:lnTo>
                  <a:lnTo>
                    <a:pt x="842" y="484"/>
                  </a:lnTo>
                  <a:lnTo>
                    <a:pt x="842" y="484"/>
                  </a:lnTo>
                  <a:lnTo>
                    <a:pt x="847" y="484"/>
                  </a:lnTo>
                  <a:lnTo>
                    <a:pt x="847" y="488"/>
                  </a:lnTo>
                  <a:lnTo>
                    <a:pt x="852" y="488"/>
                  </a:lnTo>
                  <a:lnTo>
                    <a:pt x="857" y="488"/>
                  </a:lnTo>
                  <a:lnTo>
                    <a:pt x="862" y="493"/>
                  </a:lnTo>
                  <a:lnTo>
                    <a:pt x="862" y="493"/>
                  </a:lnTo>
                  <a:lnTo>
                    <a:pt x="862" y="498"/>
                  </a:lnTo>
                  <a:lnTo>
                    <a:pt x="862" y="498"/>
                  </a:lnTo>
                  <a:lnTo>
                    <a:pt x="862" y="498"/>
                  </a:lnTo>
                  <a:lnTo>
                    <a:pt x="867" y="503"/>
                  </a:lnTo>
                  <a:lnTo>
                    <a:pt x="867" y="503"/>
                  </a:lnTo>
                  <a:lnTo>
                    <a:pt x="867" y="503"/>
                  </a:lnTo>
                  <a:lnTo>
                    <a:pt x="871" y="503"/>
                  </a:lnTo>
                  <a:lnTo>
                    <a:pt x="876" y="503"/>
                  </a:lnTo>
                  <a:lnTo>
                    <a:pt x="876" y="503"/>
                  </a:lnTo>
                  <a:lnTo>
                    <a:pt x="876" y="498"/>
                  </a:lnTo>
                  <a:lnTo>
                    <a:pt x="876" y="498"/>
                  </a:lnTo>
                  <a:lnTo>
                    <a:pt x="876" y="498"/>
                  </a:lnTo>
                  <a:lnTo>
                    <a:pt x="881" y="498"/>
                  </a:lnTo>
                  <a:lnTo>
                    <a:pt x="881" y="498"/>
                  </a:lnTo>
                  <a:lnTo>
                    <a:pt x="881" y="498"/>
                  </a:lnTo>
                  <a:lnTo>
                    <a:pt x="881" y="493"/>
                  </a:lnTo>
                  <a:lnTo>
                    <a:pt x="881" y="493"/>
                  </a:lnTo>
                  <a:lnTo>
                    <a:pt x="886" y="493"/>
                  </a:lnTo>
                  <a:lnTo>
                    <a:pt x="886" y="488"/>
                  </a:lnTo>
                  <a:lnTo>
                    <a:pt x="886" y="488"/>
                  </a:lnTo>
                  <a:lnTo>
                    <a:pt x="886" y="488"/>
                  </a:lnTo>
                  <a:lnTo>
                    <a:pt x="881" y="488"/>
                  </a:lnTo>
                  <a:lnTo>
                    <a:pt x="881" y="484"/>
                  </a:lnTo>
                  <a:lnTo>
                    <a:pt x="881" y="484"/>
                  </a:lnTo>
                  <a:lnTo>
                    <a:pt x="881" y="479"/>
                  </a:lnTo>
                  <a:lnTo>
                    <a:pt x="881" y="479"/>
                  </a:lnTo>
                  <a:lnTo>
                    <a:pt x="881" y="479"/>
                  </a:lnTo>
                  <a:lnTo>
                    <a:pt x="881" y="479"/>
                  </a:lnTo>
                  <a:lnTo>
                    <a:pt x="881" y="479"/>
                  </a:lnTo>
                  <a:lnTo>
                    <a:pt x="881" y="479"/>
                  </a:lnTo>
                  <a:lnTo>
                    <a:pt x="881" y="479"/>
                  </a:lnTo>
                  <a:lnTo>
                    <a:pt x="886" y="484"/>
                  </a:lnTo>
                  <a:lnTo>
                    <a:pt x="886" y="484"/>
                  </a:lnTo>
                  <a:lnTo>
                    <a:pt x="886" y="488"/>
                  </a:lnTo>
                  <a:lnTo>
                    <a:pt x="886" y="488"/>
                  </a:lnTo>
                  <a:lnTo>
                    <a:pt x="891" y="488"/>
                  </a:lnTo>
                  <a:lnTo>
                    <a:pt x="891" y="488"/>
                  </a:lnTo>
                  <a:lnTo>
                    <a:pt x="896" y="493"/>
                  </a:lnTo>
                  <a:lnTo>
                    <a:pt x="896" y="493"/>
                  </a:lnTo>
                  <a:lnTo>
                    <a:pt x="896" y="493"/>
                  </a:lnTo>
                  <a:lnTo>
                    <a:pt x="900" y="493"/>
                  </a:lnTo>
                  <a:lnTo>
                    <a:pt x="900" y="488"/>
                  </a:lnTo>
                  <a:lnTo>
                    <a:pt x="900" y="488"/>
                  </a:lnTo>
                  <a:lnTo>
                    <a:pt x="905" y="488"/>
                  </a:lnTo>
                  <a:lnTo>
                    <a:pt x="905" y="488"/>
                  </a:lnTo>
                  <a:lnTo>
                    <a:pt x="905" y="488"/>
                  </a:lnTo>
                  <a:lnTo>
                    <a:pt x="910" y="488"/>
                  </a:lnTo>
                  <a:lnTo>
                    <a:pt x="910" y="493"/>
                  </a:lnTo>
                  <a:lnTo>
                    <a:pt x="915" y="503"/>
                  </a:lnTo>
                  <a:lnTo>
                    <a:pt x="925" y="517"/>
                  </a:lnTo>
                  <a:lnTo>
                    <a:pt x="930" y="527"/>
                  </a:lnTo>
                  <a:lnTo>
                    <a:pt x="934" y="542"/>
                  </a:lnTo>
                  <a:lnTo>
                    <a:pt x="934" y="542"/>
                  </a:lnTo>
                  <a:lnTo>
                    <a:pt x="939" y="556"/>
                  </a:lnTo>
                  <a:lnTo>
                    <a:pt x="939" y="566"/>
                  </a:lnTo>
                  <a:lnTo>
                    <a:pt x="939" y="571"/>
                  </a:lnTo>
                  <a:lnTo>
                    <a:pt x="944" y="580"/>
                  </a:lnTo>
                  <a:lnTo>
                    <a:pt x="949" y="595"/>
                  </a:lnTo>
                  <a:lnTo>
                    <a:pt x="959" y="609"/>
                  </a:lnTo>
                  <a:lnTo>
                    <a:pt x="959" y="619"/>
                  </a:lnTo>
                  <a:lnTo>
                    <a:pt x="959" y="624"/>
                  </a:lnTo>
                  <a:lnTo>
                    <a:pt x="963" y="629"/>
                  </a:lnTo>
                  <a:lnTo>
                    <a:pt x="968" y="633"/>
                  </a:lnTo>
                  <a:lnTo>
                    <a:pt x="968" y="643"/>
                  </a:lnTo>
                  <a:lnTo>
                    <a:pt x="973" y="643"/>
                  </a:lnTo>
                  <a:lnTo>
                    <a:pt x="973" y="648"/>
                  </a:lnTo>
                  <a:lnTo>
                    <a:pt x="968" y="653"/>
                  </a:lnTo>
                  <a:lnTo>
                    <a:pt x="968" y="653"/>
                  </a:lnTo>
                  <a:lnTo>
                    <a:pt x="963" y="653"/>
                  </a:lnTo>
                  <a:lnTo>
                    <a:pt x="959" y="653"/>
                  </a:lnTo>
                  <a:lnTo>
                    <a:pt x="954" y="658"/>
                  </a:lnTo>
                  <a:lnTo>
                    <a:pt x="949" y="658"/>
                  </a:lnTo>
                  <a:lnTo>
                    <a:pt x="939" y="658"/>
                  </a:lnTo>
                  <a:lnTo>
                    <a:pt x="930" y="662"/>
                  </a:lnTo>
                  <a:lnTo>
                    <a:pt x="925" y="662"/>
                  </a:lnTo>
                  <a:lnTo>
                    <a:pt x="915" y="667"/>
                  </a:lnTo>
                  <a:lnTo>
                    <a:pt x="910" y="667"/>
                  </a:lnTo>
                  <a:lnTo>
                    <a:pt x="900" y="672"/>
                  </a:lnTo>
                  <a:lnTo>
                    <a:pt x="891" y="682"/>
                  </a:lnTo>
                  <a:lnTo>
                    <a:pt x="891" y="682"/>
                  </a:lnTo>
                  <a:lnTo>
                    <a:pt x="886" y="687"/>
                  </a:lnTo>
                  <a:lnTo>
                    <a:pt x="876" y="696"/>
                  </a:lnTo>
                  <a:lnTo>
                    <a:pt x="871" y="706"/>
                  </a:lnTo>
                  <a:lnTo>
                    <a:pt x="867" y="711"/>
                  </a:lnTo>
                  <a:lnTo>
                    <a:pt x="857" y="721"/>
                  </a:lnTo>
                  <a:lnTo>
                    <a:pt x="857" y="725"/>
                  </a:lnTo>
                  <a:lnTo>
                    <a:pt x="847" y="730"/>
                  </a:lnTo>
                  <a:lnTo>
                    <a:pt x="842" y="735"/>
                  </a:lnTo>
                  <a:lnTo>
                    <a:pt x="838" y="745"/>
                  </a:lnTo>
                  <a:lnTo>
                    <a:pt x="833" y="745"/>
                  </a:lnTo>
                  <a:lnTo>
                    <a:pt x="828" y="754"/>
                  </a:lnTo>
                  <a:lnTo>
                    <a:pt x="823" y="764"/>
                  </a:lnTo>
                  <a:lnTo>
                    <a:pt x="823" y="769"/>
                  </a:lnTo>
                  <a:lnTo>
                    <a:pt x="818" y="774"/>
                  </a:lnTo>
                  <a:lnTo>
                    <a:pt x="818" y="779"/>
                  </a:lnTo>
                  <a:lnTo>
                    <a:pt x="813" y="788"/>
                  </a:lnTo>
                  <a:lnTo>
                    <a:pt x="813" y="798"/>
                  </a:lnTo>
                  <a:lnTo>
                    <a:pt x="813" y="803"/>
                  </a:lnTo>
                  <a:lnTo>
                    <a:pt x="813" y="808"/>
                  </a:lnTo>
                  <a:lnTo>
                    <a:pt x="809" y="817"/>
                  </a:lnTo>
                  <a:lnTo>
                    <a:pt x="804" y="817"/>
                  </a:lnTo>
                  <a:lnTo>
                    <a:pt x="804" y="822"/>
                  </a:lnTo>
                  <a:lnTo>
                    <a:pt x="804" y="822"/>
                  </a:lnTo>
                  <a:lnTo>
                    <a:pt x="804" y="827"/>
                  </a:lnTo>
                  <a:lnTo>
                    <a:pt x="799" y="832"/>
                  </a:lnTo>
                  <a:lnTo>
                    <a:pt x="799" y="837"/>
                  </a:lnTo>
                  <a:lnTo>
                    <a:pt x="799" y="841"/>
                  </a:lnTo>
                  <a:lnTo>
                    <a:pt x="794" y="846"/>
                  </a:lnTo>
                  <a:lnTo>
                    <a:pt x="794" y="851"/>
                  </a:lnTo>
                  <a:lnTo>
                    <a:pt x="789" y="856"/>
                  </a:lnTo>
                  <a:lnTo>
                    <a:pt x="784" y="866"/>
                  </a:lnTo>
                  <a:lnTo>
                    <a:pt x="784" y="875"/>
                  </a:lnTo>
                  <a:lnTo>
                    <a:pt x="779" y="880"/>
                  </a:lnTo>
                  <a:lnTo>
                    <a:pt x="779" y="885"/>
                  </a:lnTo>
                  <a:lnTo>
                    <a:pt x="775" y="895"/>
                  </a:lnTo>
                  <a:lnTo>
                    <a:pt x="770" y="904"/>
                  </a:lnTo>
                  <a:lnTo>
                    <a:pt x="770" y="909"/>
                  </a:lnTo>
                  <a:lnTo>
                    <a:pt x="770" y="914"/>
                  </a:lnTo>
                  <a:lnTo>
                    <a:pt x="765" y="919"/>
                  </a:lnTo>
                  <a:lnTo>
                    <a:pt x="765" y="919"/>
                  </a:lnTo>
                  <a:lnTo>
                    <a:pt x="760" y="924"/>
                  </a:lnTo>
                  <a:lnTo>
                    <a:pt x="750" y="933"/>
                  </a:lnTo>
                  <a:lnTo>
                    <a:pt x="741" y="943"/>
                  </a:lnTo>
                  <a:lnTo>
                    <a:pt x="731" y="953"/>
                  </a:lnTo>
                  <a:lnTo>
                    <a:pt x="721" y="962"/>
                  </a:lnTo>
                  <a:lnTo>
                    <a:pt x="717" y="967"/>
                  </a:lnTo>
                  <a:lnTo>
                    <a:pt x="707" y="972"/>
                  </a:lnTo>
                  <a:lnTo>
                    <a:pt x="697" y="982"/>
                  </a:lnTo>
                  <a:lnTo>
                    <a:pt x="688" y="991"/>
                  </a:lnTo>
                  <a:lnTo>
                    <a:pt x="678" y="996"/>
                  </a:lnTo>
                  <a:lnTo>
                    <a:pt x="673" y="1001"/>
                  </a:lnTo>
                  <a:lnTo>
                    <a:pt x="668" y="1006"/>
                  </a:lnTo>
                  <a:lnTo>
                    <a:pt x="658" y="1011"/>
                  </a:lnTo>
                  <a:lnTo>
                    <a:pt x="658" y="1011"/>
                  </a:lnTo>
                  <a:lnTo>
                    <a:pt x="649" y="1020"/>
                  </a:lnTo>
                  <a:lnTo>
                    <a:pt x="644" y="1025"/>
                  </a:lnTo>
                  <a:lnTo>
                    <a:pt x="639" y="1035"/>
                  </a:lnTo>
                  <a:lnTo>
                    <a:pt x="629" y="1040"/>
                  </a:lnTo>
                  <a:lnTo>
                    <a:pt x="625" y="1045"/>
                  </a:lnTo>
                  <a:lnTo>
                    <a:pt x="620" y="1049"/>
                  </a:lnTo>
                  <a:lnTo>
                    <a:pt x="615" y="1054"/>
                  </a:lnTo>
                  <a:lnTo>
                    <a:pt x="610" y="1059"/>
                  </a:lnTo>
                  <a:lnTo>
                    <a:pt x="605" y="1064"/>
                  </a:lnTo>
                  <a:lnTo>
                    <a:pt x="600" y="1069"/>
                  </a:lnTo>
                  <a:lnTo>
                    <a:pt x="596" y="1074"/>
                  </a:lnTo>
                  <a:lnTo>
                    <a:pt x="596" y="1079"/>
                  </a:lnTo>
                  <a:lnTo>
                    <a:pt x="591" y="1088"/>
                  </a:lnTo>
                  <a:lnTo>
                    <a:pt x="586" y="1093"/>
                  </a:lnTo>
                  <a:lnTo>
                    <a:pt x="586" y="1098"/>
                  </a:lnTo>
                  <a:lnTo>
                    <a:pt x="586" y="1108"/>
                  </a:lnTo>
                  <a:lnTo>
                    <a:pt x="581" y="1117"/>
                  </a:lnTo>
                  <a:lnTo>
                    <a:pt x="581" y="1122"/>
                  </a:lnTo>
                  <a:lnTo>
                    <a:pt x="576" y="1132"/>
                  </a:lnTo>
                  <a:lnTo>
                    <a:pt x="576" y="1146"/>
                  </a:lnTo>
                  <a:lnTo>
                    <a:pt x="576" y="1151"/>
                  </a:lnTo>
                  <a:lnTo>
                    <a:pt x="576" y="1156"/>
                  </a:lnTo>
                  <a:lnTo>
                    <a:pt x="576" y="1161"/>
                  </a:lnTo>
                  <a:lnTo>
                    <a:pt x="571" y="1166"/>
                  </a:lnTo>
                  <a:lnTo>
                    <a:pt x="567" y="1170"/>
                  </a:lnTo>
                  <a:lnTo>
                    <a:pt x="567" y="1175"/>
                  </a:lnTo>
                  <a:lnTo>
                    <a:pt x="562" y="1175"/>
                  </a:lnTo>
                  <a:lnTo>
                    <a:pt x="557" y="1175"/>
                  </a:lnTo>
                  <a:lnTo>
                    <a:pt x="552" y="1180"/>
                  </a:lnTo>
                  <a:lnTo>
                    <a:pt x="542" y="1180"/>
                  </a:lnTo>
                  <a:lnTo>
                    <a:pt x="523" y="1185"/>
                  </a:lnTo>
                  <a:lnTo>
                    <a:pt x="513" y="1190"/>
                  </a:lnTo>
                  <a:lnTo>
                    <a:pt x="508" y="1190"/>
                  </a:lnTo>
                  <a:lnTo>
                    <a:pt x="494" y="1195"/>
                  </a:lnTo>
                  <a:lnTo>
                    <a:pt x="484" y="1199"/>
                  </a:lnTo>
                  <a:lnTo>
                    <a:pt x="475" y="1199"/>
                  </a:lnTo>
                  <a:lnTo>
                    <a:pt x="460" y="1204"/>
                  </a:lnTo>
                  <a:lnTo>
                    <a:pt x="445" y="1209"/>
                  </a:lnTo>
                  <a:lnTo>
                    <a:pt x="436" y="1209"/>
                  </a:lnTo>
                  <a:lnTo>
                    <a:pt x="426" y="1209"/>
                  </a:lnTo>
                  <a:lnTo>
                    <a:pt x="421" y="1209"/>
                  </a:lnTo>
                  <a:lnTo>
                    <a:pt x="412" y="1214"/>
                  </a:lnTo>
                  <a:lnTo>
                    <a:pt x="402" y="1214"/>
                  </a:lnTo>
                  <a:lnTo>
                    <a:pt x="392" y="1219"/>
                  </a:lnTo>
                  <a:lnTo>
                    <a:pt x="383" y="1219"/>
                  </a:lnTo>
                  <a:lnTo>
                    <a:pt x="378" y="1219"/>
                  </a:lnTo>
                  <a:lnTo>
                    <a:pt x="373" y="1219"/>
                  </a:lnTo>
                  <a:lnTo>
                    <a:pt x="363" y="1214"/>
                  </a:lnTo>
                  <a:lnTo>
                    <a:pt x="354" y="1214"/>
                  </a:lnTo>
                  <a:lnTo>
                    <a:pt x="349" y="1214"/>
                  </a:lnTo>
                  <a:lnTo>
                    <a:pt x="339" y="1209"/>
                  </a:lnTo>
                  <a:lnTo>
                    <a:pt x="334" y="1209"/>
                  </a:lnTo>
                  <a:lnTo>
                    <a:pt x="324" y="1209"/>
                  </a:lnTo>
                  <a:lnTo>
                    <a:pt x="315" y="1209"/>
                  </a:lnTo>
                  <a:lnTo>
                    <a:pt x="305" y="1214"/>
                  </a:lnTo>
                  <a:lnTo>
                    <a:pt x="291" y="1214"/>
                  </a:lnTo>
                  <a:lnTo>
                    <a:pt x="276" y="1214"/>
                  </a:lnTo>
                  <a:lnTo>
                    <a:pt x="266" y="1214"/>
                  </a:lnTo>
                  <a:lnTo>
                    <a:pt x="257" y="1214"/>
                  </a:lnTo>
                  <a:lnTo>
                    <a:pt x="247" y="1214"/>
                  </a:lnTo>
                  <a:lnTo>
                    <a:pt x="237" y="1214"/>
                  </a:lnTo>
                  <a:lnTo>
                    <a:pt x="233" y="1214"/>
                  </a:lnTo>
                  <a:lnTo>
                    <a:pt x="228" y="1214"/>
                  </a:lnTo>
                  <a:lnTo>
                    <a:pt x="228" y="1214"/>
                  </a:lnTo>
                  <a:lnTo>
                    <a:pt x="223" y="1214"/>
                  </a:lnTo>
                  <a:lnTo>
                    <a:pt x="213" y="1214"/>
                  </a:lnTo>
                  <a:lnTo>
                    <a:pt x="208" y="1219"/>
                  </a:lnTo>
                  <a:lnTo>
                    <a:pt x="199" y="1219"/>
                  </a:lnTo>
                  <a:lnTo>
                    <a:pt x="194" y="1219"/>
                  </a:lnTo>
                  <a:lnTo>
                    <a:pt x="184" y="1224"/>
                  </a:lnTo>
                  <a:lnTo>
                    <a:pt x="174" y="1224"/>
                  </a:lnTo>
                  <a:lnTo>
                    <a:pt x="165" y="1224"/>
                  </a:lnTo>
                  <a:lnTo>
                    <a:pt x="160" y="1228"/>
                  </a:lnTo>
                  <a:lnTo>
                    <a:pt x="160" y="1228"/>
                  </a:lnTo>
                  <a:lnTo>
                    <a:pt x="155" y="1228"/>
                  </a:lnTo>
                  <a:lnTo>
                    <a:pt x="145" y="1228"/>
                  </a:lnTo>
                  <a:lnTo>
                    <a:pt x="141" y="1233"/>
                  </a:lnTo>
                  <a:lnTo>
                    <a:pt x="141" y="1233"/>
                  </a:lnTo>
                  <a:lnTo>
                    <a:pt x="136" y="1233"/>
                  </a:lnTo>
                  <a:lnTo>
                    <a:pt x="131" y="1233"/>
                  </a:lnTo>
                  <a:lnTo>
                    <a:pt x="126" y="1238"/>
                  </a:lnTo>
                  <a:lnTo>
                    <a:pt x="116" y="1238"/>
                  </a:lnTo>
                  <a:lnTo>
                    <a:pt x="112" y="1238"/>
                  </a:lnTo>
                  <a:lnTo>
                    <a:pt x="107" y="1243"/>
                  </a:lnTo>
                  <a:lnTo>
                    <a:pt x="102" y="1243"/>
                  </a:lnTo>
                  <a:lnTo>
                    <a:pt x="102" y="1243"/>
                  </a:lnTo>
                  <a:lnTo>
                    <a:pt x="97" y="1248"/>
                  </a:lnTo>
                  <a:lnTo>
                    <a:pt x="97" y="1248"/>
                  </a:lnTo>
                  <a:lnTo>
                    <a:pt x="97" y="1238"/>
                  </a:lnTo>
                  <a:lnTo>
                    <a:pt x="97" y="1238"/>
                  </a:lnTo>
                  <a:lnTo>
                    <a:pt x="97" y="1233"/>
                  </a:lnTo>
                  <a:lnTo>
                    <a:pt x="97" y="1228"/>
                  </a:lnTo>
                  <a:lnTo>
                    <a:pt x="97" y="1224"/>
                  </a:lnTo>
                  <a:lnTo>
                    <a:pt x="92" y="1219"/>
                  </a:lnTo>
                  <a:lnTo>
                    <a:pt x="92" y="1214"/>
                  </a:lnTo>
                  <a:lnTo>
                    <a:pt x="92" y="1209"/>
                  </a:lnTo>
                  <a:lnTo>
                    <a:pt x="92" y="1209"/>
                  </a:lnTo>
                  <a:lnTo>
                    <a:pt x="92" y="1204"/>
                  </a:lnTo>
                  <a:lnTo>
                    <a:pt x="92" y="1199"/>
                  </a:lnTo>
                  <a:lnTo>
                    <a:pt x="92" y="1195"/>
                  </a:lnTo>
                  <a:lnTo>
                    <a:pt x="92" y="1190"/>
                  </a:lnTo>
                  <a:lnTo>
                    <a:pt x="87" y="1185"/>
                  </a:lnTo>
                  <a:lnTo>
                    <a:pt x="87" y="1180"/>
                  </a:lnTo>
                  <a:lnTo>
                    <a:pt x="87" y="1175"/>
                  </a:lnTo>
                  <a:lnTo>
                    <a:pt x="82" y="1170"/>
                  </a:lnTo>
                  <a:lnTo>
                    <a:pt x="82" y="1161"/>
                  </a:lnTo>
                  <a:lnTo>
                    <a:pt x="82" y="1156"/>
                  </a:lnTo>
                  <a:lnTo>
                    <a:pt x="82" y="1151"/>
                  </a:lnTo>
                  <a:lnTo>
                    <a:pt x="78" y="1146"/>
                  </a:lnTo>
                  <a:lnTo>
                    <a:pt x="78" y="1141"/>
                  </a:lnTo>
                  <a:lnTo>
                    <a:pt x="78" y="1137"/>
                  </a:lnTo>
                  <a:lnTo>
                    <a:pt x="78" y="1132"/>
                  </a:lnTo>
                  <a:lnTo>
                    <a:pt x="78" y="1132"/>
                  </a:lnTo>
                  <a:lnTo>
                    <a:pt x="78" y="1127"/>
                  </a:lnTo>
                  <a:lnTo>
                    <a:pt x="73" y="1117"/>
                  </a:lnTo>
                  <a:lnTo>
                    <a:pt x="73" y="1117"/>
                  </a:lnTo>
                  <a:lnTo>
                    <a:pt x="73" y="1108"/>
                  </a:lnTo>
                  <a:lnTo>
                    <a:pt x="68" y="1103"/>
                  </a:lnTo>
                  <a:lnTo>
                    <a:pt x="68" y="1103"/>
                  </a:lnTo>
                  <a:lnTo>
                    <a:pt x="68" y="1098"/>
                  </a:lnTo>
                  <a:lnTo>
                    <a:pt x="68" y="1093"/>
                  </a:lnTo>
                  <a:lnTo>
                    <a:pt x="63" y="1088"/>
                  </a:lnTo>
                  <a:lnTo>
                    <a:pt x="63" y="1083"/>
                  </a:lnTo>
                  <a:lnTo>
                    <a:pt x="63" y="1083"/>
                  </a:lnTo>
                  <a:lnTo>
                    <a:pt x="63" y="1079"/>
                  </a:lnTo>
                  <a:lnTo>
                    <a:pt x="63" y="1074"/>
                  </a:lnTo>
                  <a:lnTo>
                    <a:pt x="63" y="1069"/>
                  </a:lnTo>
                  <a:lnTo>
                    <a:pt x="58" y="1064"/>
                  </a:lnTo>
                  <a:lnTo>
                    <a:pt x="58" y="1064"/>
                  </a:lnTo>
                  <a:lnTo>
                    <a:pt x="58" y="1059"/>
                  </a:lnTo>
                  <a:lnTo>
                    <a:pt x="58" y="1054"/>
                  </a:lnTo>
                  <a:lnTo>
                    <a:pt x="53" y="1049"/>
                  </a:lnTo>
                  <a:lnTo>
                    <a:pt x="53" y="1049"/>
                  </a:lnTo>
                  <a:lnTo>
                    <a:pt x="49" y="1045"/>
                  </a:lnTo>
                  <a:lnTo>
                    <a:pt x="44" y="1040"/>
                  </a:lnTo>
                  <a:lnTo>
                    <a:pt x="39" y="1030"/>
                  </a:lnTo>
                  <a:lnTo>
                    <a:pt x="34" y="1025"/>
                  </a:lnTo>
                  <a:lnTo>
                    <a:pt x="34" y="1020"/>
                  </a:lnTo>
                  <a:lnTo>
                    <a:pt x="34" y="1016"/>
                  </a:lnTo>
                  <a:lnTo>
                    <a:pt x="29" y="1006"/>
                  </a:lnTo>
                  <a:lnTo>
                    <a:pt x="29" y="1001"/>
                  </a:lnTo>
                  <a:lnTo>
                    <a:pt x="29" y="991"/>
                  </a:lnTo>
                  <a:lnTo>
                    <a:pt x="24" y="991"/>
                  </a:lnTo>
                  <a:lnTo>
                    <a:pt x="24" y="982"/>
                  </a:lnTo>
                  <a:lnTo>
                    <a:pt x="24" y="972"/>
                  </a:lnTo>
                  <a:lnTo>
                    <a:pt x="24" y="967"/>
                  </a:lnTo>
                  <a:lnTo>
                    <a:pt x="24" y="967"/>
                  </a:lnTo>
                  <a:lnTo>
                    <a:pt x="24" y="962"/>
                  </a:lnTo>
                  <a:lnTo>
                    <a:pt x="24" y="958"/>
                  </a:lnTo>
                  <a:lnTo>
                    <a:pt x="24" y="953"/>
                  </a:lnTo>
                  <a:lnTo>
                    <a:pt x="24" y="943"/>
                  </a:lnTo>
                  <a:lnTo>
                    <a:pt x="24" y="938"/>
                  </a:lnTo>
                  <a:lnTo>
                    <a:pt x="24" y="938"/>
                  </a:lnTo>
                  <a:lnTo>
                    <a:pt x="24" y="929"/>
                  </a:lnTo>
                  <a:lnTo>
                    <a:pt x="24" y="919"/>
                  </a:lnTo>
                  <a:lnTo>
                    <a:pt x="24" y="909"/>
                  </a:lnTo>
                  <a:lnTo>
                    <a:pt x="24" y="900"/>
                  </a:lnTo>
                  <a:lnTo>
                    <a:pt x="24" y="890"/>
                  </a:lnTo>
                  <a:lnTo>
                    <a:pt x="24" y="885"/>
                  </a:lnTo>
                  <a:lnTo>
                    <a:pt x="24" y="880"/>
                  </a:lnTo>
                  <a:lnTo>
                    <a:pt x="20" y="871"/>
                  </a:lnTo>
                  <a:lnTo>
                    <a:pt x="20" y="861"/>
                  </a:lnTo>
                  <a:lnTo>
                    <a:pt x="20" y="856"/>
                  </a:lnTo>
                  <a:lnTo>
                    <a:pt x="15" y="846"/>
                  </a:lnTo>
                  <a:lnTo>
                    <a:pt x="15" y="837"/>
                  </a:lnTo>
                  <a:lnTo>
                    <a:pt x="15" y="827"/>
                  </a:lnTo>
                  <a:lnTo>
                    <a:pt x="15" y="817"/>
                  </a:lnTo>
                  <a:lnTo>
                    <a:pt x="15" y="808"/>
                  </a:lnTo>
                  <a:lnTo>
                    <a:pt x="15" y="798"/>
                  </a:lnTo>
                  <a:lnTo>
                    <a:pt x="15" y="788"/>
                  </a:lnTo>
                  <a:lnTo>
                    <a:pt x="15" y="779"/>
                  </a:lnTo>
                  <a:lnTo>
                    <a:pt x="20" y="774"/>
                  </a:lnTo>
                  <a:lnTo>
                    <a:pt x="24" y="759"/>
                  </a:lnTo>
                  <a:lnTo>
                    <a:pt x="29" y="745"/>
                  </a:lnTo>
                  <a:lnTo>
                    <a:pt x="29" y="735"/>
                  </a:lnTo>
                  <a:lnTo>
                    <a:pt x="29" y="730"/>
                  </a:lnTo>
                  <a:lnTo>
                    <a:pt x="34" y="721"/>
                  </a:lnTo>
                  <a:lnTo>
                    <a:pt x="34" y="716"/>
                  </a:lnTo>
                  <a:lnTo>
                    <a:pt x="39" y="711"/>
                  </a:lnTo>
                  <a:lnTo>
                    <a:pt x="39" y="701"/>
                  </a:lnTo>
                  <a:lnTo>
                    <a:pt x="44" y="696"/>
                  </a:lnTo>
                  <a:lnTo>
                    <a:pt x="44" y="692"/>
                  </a:lnTo>
                  <a:lnTo>
                    <a:pt x="49" y="682"/>
                  </a:lnTo>
                  <a:lnTo>
                    <a:pt x="58" y="677"/>
                  </a:lnTo>
                  <a:lnTo>
                    <a:pt x="63" y="677"/>
                  </a:lnTo>
                  <a:lnTo>
                    <a:pt x="63" y="672"/>
                  </a:lnTo>
                  <a:lnTo>
                    <a:pt x="68" y="667"/>
                  </a:lnTo>
                  <a:lnTo>
                    <a:pt x="68" y="662"/>
                  </a:lnTo>
                  <a:lnTo>
                    <a:pt x="73" y="658"/>
                  </a:lnTo>
                  <a:lnTo>
                    <a:pt x="73" y="653"/>
                  </a:lnTo>
                  <a:lnTo>
                    <a:pt x="78" y="643"/>
                  </a:lnTo>
                  <a:lnTo>
                    <a:pt x="78" y="638"/>
                  </a:lnTo>
                  <a:lnTo>
                    <a:pt x="82" y="629"/>
                  </a:lnTo>
                  <a:lnTo>
                    <a:pt x="82" y="624"/>
                  </a:lnTo>
                  <a:lnTo>
                    <a:pt x="87" y="619"/>
                  </a:lnTo>
                  <a:lnTo>
                    <a:pt x="87" y="614"/>
                  </a:lnTo>
                  <a:lnTo>
                    <a:pt x="87" y="609"/>
                  </a:lnTo>
                  <a:lnTo>
                    <a:pt x="87" y="604"/>
                  </a:lnTo>
                  <a:lnTo>
                    <a:pt x="87" y="600"/>
                  </a:lnTo>
                  <a:lnTo>
                    <a:pt x="82" y="595"/>
                  </a:lnTo>
                  <a:lnTo>
                    <a:pt x="82" y="590"/>
                  </a:lnTo>
                  <a:lnTo>
                    <a:pt x="82" y="585"/>
                  </a:lnTo>
                  <a:lnTo>
                    <a:pt x="78" y="585"/>
                  </a:lnTo>
                  <a:lnTo>
                    <a:pt x="78" y="585"/>
                  </a:lnTo>
                  <a:lnTo>
                    <a:pt x="78" y="580"/>
                  </a:lnTo>
                  <a:lnTo>
                    <a:pt x="73" y="580"/>
                  </a:lnTo>
                  <a:lnTo>
                    <a:pt x="73" y="580"/>
                  </a:lnTo>
                  <a:lnTo>
                    <a:pt x="73" y="575"/>
                  </a:lnTo>
                  <a:lnTo>
                    <a:pt x="78" y="575"/>
                  </a:lnTo>
                  <a:lnTo>
                    <a:pt x="78" y="575"/>
                  </a:lnTo>
                  <a:lnTo>
                    <a:pt x="82" y="575"/>
                  </a:lnTo>
                  <a:lnTo>
                    <a:pt x="87" y="575"/>
                  </a:lnTo>
                  <a:lnTo>
                    <a:pt x="87" y="575"/>
                  </a:lnTo>
                  <a:lnTo>
                    <a:pt x="87" y="575"/>
                  </a:lnTo>
                  <a:lnTo>
                    <a:pt x="87" y="571"/>
                  </a:lnTo>
                  <a:lnTo>
                    <a:pt x="87" y="571"/>
                  </a:lnTo>
                  <a:lnTo>
                    <a:pt x="87" y="566"/>
                  </a:lnTo>
                  <a:lnTo>
                    <a:pt x="87" y="566"/>
                  </a:lnTo>
                  <a:lnTo>
                    <a:pt x="87" y="561"/>
                  </a:lnTo>
                  <a:lnTo>
                    <a:pt x="87" y="561"/>
                  </a:lnTo>
                  <a:lnTo>
                    <a:pt x="87" y="561"/>
                  </a:lnTo>
                  <a:lnTo>
                    <a:pt x="87" y="561"/>
                  </a:lnTo>
                  <a:lnTo>
                    <a:pt x="87" y="561"/>
                  </a:lnTo>
                  <a:lnTo>
                    <a:pt x="82" y="561"/>
                  </a:lnTo>
                  <a:lnTo>
                    <a:pt x="82" y="561"/>
                  </a:lnTo>
                  <a:lnTo>
                    <a:pt x="82" y="561"/>
                  </a:lnTo>
                  <a:lnTo>
                    <a:pt x="82" y="561"/>
                  </a:lnTo>
                  <a:lnTo>
                    <a:pt x="82" y="556"/>
                  </a:lnTo>
                  <a:lnTo>
                    <a:pt x="82" y="556"/>
                  </a:lnTo>
                  <a:lnTo>
                    <a:pt x="82" y="551"/>
                  </a:lnTo>
                  <a:lnTo>
                    <a:pt x="82" y="551"/>
                  </a:lnTo>
                  <a:lnTo>
                    <a:pt x="82" y="551"/>
                  </a:lnTo>
                  <a:lnTo>
                    <a:pt x="82" y="551"/>
                  </a:lnTo>
                  <a:lnTo>
                    <a:pt x="87" y="551"/>
                  </a:lnTo>
                  <a:lnTo>
                    <a:pt x="87" y="546"/>
                  </a:lnTo>
                  <a:lnTo>
                    <a:pt x="92" y="546"/>
                  </a:lnTo>
                  <a:lnTo>
                    <a:pt x="92" y="542"/>
                  </a:lnTo>
                  <a:lnTo>
                    <a:pt x="92" y="542"/>
                  </a:lnTo>
                  <a:lnTo>
                    <a:pt x="87" y="537"/>
                  </a:lnTo>
                  <a:lnTo>
                    <a:pt x="87" y="537"/>
                  </a:lnTo>
                  <a:lnTo>
                    <a:pt x="82" y="532"/>
                  </a:lnTo>
                  <a:lnTo>
                    <a:pt x="78" y="532"/>
                  </a:lnTo>
                  <a:lnTo>
                    <a:pt x="78" y="532"/>
                  </a:lnTo>
                  <a:lnTo>
                    <a:pt x="78" y="532"/>
                  </a:lnTo>
                  <a:lnTo>
                    <a:pt x="73" y="532"/>
                  </a:lnTo>
                  <a:lnTo>
                    <a:pt x="73" y="527"/>
                  </a:lnTo>
                  <a:lnTo>
                    <a:pt x="73" y="527"/>
                  </a:lnTo>
                  <a:lnTo>
                    <a:pt x="78" y="527"/>
                  </a:lnTo>
                  <a:lnTo>
                    <a:pt x="78" y="527"/>
                  </a:lnTo>
                  <a:lnTo>
                    <a:pt x="78" y="522"/>
                  </a:lnTo>
                  <a:lnTo>
                    <a:pt x="82" y="522"/>
                  </a:lnTo>
                  <a:lnTo>
                    <a:pt x="82" y="522"/>
                  </a:lnTo>
                  <a:lnTo>
                    <a:pt x="82" y="517"/>
                  </a:lnTo>
                  <a:lnTo>
                    <a:pt x="82" y="517"/>
                  </a:lnTo>
                  <a:lnTo>
                    <a:pt x="82" y="517"/>
                  </a:lnTo>
                  <a:lnTo>
                    <a:pt x="82" y="517"/>
                  </a:lnTo>
                  <a:lnTo>
                    <a:pt x="87" y="517"/>
                  </a:lnTo>
                  <a:lnTo>
                    <a:pt x="87" y="517"/>
                  </a:lnTo>
                  <a:lnTo>
                    <a:pt x="92" y="517"/>
                  </a:lnTo>
                  <a:lnTo>
                    <a:pt x="92" y="513"/>
                  </a:lnTo>
                  <a:lnTo>
                    <a:pt x="92" y="513"/>
                  </a:lnTo>
                  <a:lnTo>
                    <a:pt x="87" y="508"/>
                  </a:lnTo>
                  <a:lnTo>
                    <a:pt x="87" y="508"/>
                  </a:lnTo>
                  <a:lnTo>
                    <a:pt x="87" y="503"/>
                  </a:lnTo>
                  <a:lnTo>
                    <a:pt x="87" y="503"/>
                  </a:lnTo>
                  <a:lnTo>
                    <a:pt x="92" y="498"/>
                  </a:lnTo>
                  <a:lnTo>
                    <a:pt x="92" y="498"/>
                  </a:lnTo>
                  <a:lnTo>
                    <a:pt x="92" y="498"/>
                  </a:lnTo>
                  <a:lnTo>
                    <a:pt x="97" y="493"/>
                  </a:lnTo>
                  <a:lnTo>
                    <a:pt x="97" y="493"/>
                  </a:lnTo>
                  <a:lnTo>
                    <a:pt x="102" y="493"/>
                  </a:lnTo>
                  <a:lnTo>
                    <a:pt x="102" y="488"/>
                  </a:lnTo>
                  <a:lnTo>
                    <a:pt x="102" y="488"/>
                  </a:lnTo>
                  <a:lnTo>
                    <a:pt x="102" y="484"/>
                  </a:lnTo>
                  <a:lnTo>
                    <a:pt x="102" y="484"/>
                  </a:lnTo>
                  <a:lnTo>
                    <a:pt x="97" y="479"/>
                  </a:lnTo>
                  <a:lnTo>
                    <a:pt x="92" y="479"/>
                  </a:lnTo>
                  <a:lnTo>
                    <a:pt x="87" y="479"/>
                  </a:lnTo>
                  <a:lnTo>
                    <a:pt x="87" y="479"/>
                  </a:lnTo>
                  <a:lnTo>
                    <a:pt x="87" y="479"/>
                  </a:lnTo>
                  <a:lnTo>
                    <a:pt x="82" y="484"/>
                  </a:lnTo>
                  <a:lnTo>
                    <a:pt x="78" y="484"/>
                  </a:lnTo>
                  <a:lnTo>
                    <a:pt x="78" y="484"/>
                  </a:lnTo>
                  <a:lnTo>
                    <a:pt x="73" y="484"/>
                  </a:lnTo>
                  <a:lnTo>
                    <a:pt x="73" y="488"/>
                  </a:lnTo>
                  <a:lnTo>
                    <a:pt x="73" y="488"/>
                  </a:lnTo>
                  <a:lnTo>
                    <a:pt x="68" y="493"/>
                  </a:lnTo>
                  <a:lnTo>
                    <a:pt x="68" y="498"/>
                  </a:lnTo>
                  <a:lnTo>
                    <a:pt x="63" y="503"/>
                  </a:lnTo>
                  <a:lnTo>
                    <a:pt x="63" y="503"/>
                  </a:lnTo>
                  <a:lnTo>
                    <a:pt x="63" y="503"/>
                  </a:lnTo>
                  <a:lnTo>
                    <a:pt x="58" y="503"/>
                  </a:lnTo>
                  <a:lnTo>
                    <a:pt x="58" y="503"/>
                  </a:lnTo>
                  <a:lnTo>
                    <a:pt x="58" y="503"/>
                  </a:lnTo>
                  <a:lnTo>
                    <a:pt x="58" y="508"/>
                  </a:lnTo>
                  <a:lnTo>
                    <a:pt x="58" y="508"/>
                  </a:lnTo>
                  <a:lnTo>
                    <a:pt x="58" y="508"/>
                  </a:lnTo>
                  <a:lnTo>
                    <a:pt x="58" y="508"/>
                  </a:lnTo>
                  <a:lnTo>
                    <a:pt x="58" y="508"/>
                  </a:lnTo>
                  <a:lnTo>
                    <a:pt x="58" y="508"/>
                  </a:lnTo>
                  <a:lnTo>
                    <a:pt x="53" y="508"/>
                  </a:lnTo>
                  <a:lnTo>
                    <a:pt x="53" y="513"/>
                  </a:lnTo>
                  <a:lnTo>
                    <a:pt x="53" y="513"/>
                  </a:lnTo>
                  <a:lnTo>
                    <a:pt x="53" y="513"/>
                  </a:lnTo>
                  <a:lnTo>
                    <a:pt x="53" y="513"/>
                  </a:lnTo>
                  <a:lnTo>
                    <a:pt x="53" y="513"/>
                  </a:lnTo>
                  <a:lnTo>
                    <a:pt x="53" y="513"/>
                  </a:lnTo>
                  <a:lnTo>
                    <a:pt x="53" y="513"/>
                  </a:lnTo>
                  <a:lnTo>
                    <a:pt x="53" y="513"/>
                  </a:lnTo>
                  <a:lnTo>
                    <a:pt x="53" y="517"/>
                  </a:lnTo>
                  <a:lnTo>
                    <a:pt x="53" y="517"/>
                  </a:lnTo>
                  <a:lnTo>
                    <a:pt x="53" y="517"/>
                  </a:lnTo>
                  <a:lnTo>
                    <a:pt x="49" y="517"/>
                  </a:lnTo>
                  <a:lnTo>
                    <a:pt x="49" y="517"/>
                  </a:lnTo>
                  <a:lnTo>
                    <a:pt x="49" y="517"/>
                  </a:lnTo>
                  <a:lnTo>
                    <a:pt x="44" y="517"/>
                  </a:lnTo>
                  <a:lnTo>
                    <a:pt x="44" y="517"/>
                  </a:lnTo>
                  <a:lnTo>
                    <a:pt x="44" y="517"/>
                  </a:lnTo>
                  <a:lnTo>
                    <a:pt x="44" y="513"/>
                  </a:lnTo>
                  <a:lnTo>
                    <a:pt x="44" y="513"/>
                  </a:lnTo>
                  <a:lnTo>
                    <a:pt x="44" y="508"/>
                  </a:lnTo>
                  <a:lnTo>
                    <a:pt x="39" y="508"/>
                  </a:lnTo>
                  <a:lnTo>
                    <a:pt x="39" y="508"/>
                  </a:lnTo>
                  <a:lnTo>
                    <a:pt x="39" y="508"/>
                  </a:lnTo>
                  <a:lnTo>
                    <a:pt x="39" y="508"/>
                  </a:lnTo>
                  <a:lnTo>
                    <a:pt x="39" y="503"/>
                  </a:lnTo>
                  <a:lnTo>
                    <a:pt x="39" y="503"/>
                  </a:lnTo>
                  <a:lnTo>
                    <a:pt x="39" y="503"/>
                  </a:lnTo>
                  <a:lnTo>
                    <a:pt x="34" y="503"/>
                  </a:lnTo>
                  <a:lnTo>
                    <a:pt x="34" y="498"/>
                  </a:lnTo>
                  <a:lnTo>
                    <a:pt x="29" y="498"/>
                  </a:lnTo>
                  <a:lnTo>
                    <a:pt x="29" y="498"/>
                  </a:lnTo>
                  <a:lnTo>
                    <a:pt x="29" y="493"/>
                  </a:lnTo>
                  <a:lnTo>
                    <a:pt x="29" y="493"/>
                  </a:lnTo>
                  <a:lnTo>
                    <a:pt x="29" y="493"/>
                  </a:lnTo>
                  <a:lnTo>
                    <a:pt x="29" y="488"/>
                  </a:lnTo>
                  <a:lnTo>
                    <a:pt x="29" y="488"/>
                  </a:lnTo>
                  <a:lnTo>
                    <a:pt x="29" y="488"/>
                  </a:lnTo>
                  <a:lnTo>
                    <a:pt x="29" y="488"/>
                  </a:lnTo>
                  <a:lnTo>
                    <a:pt x="24" y="484"/>
                  </a:lnTo>
                  <a:lnTo>
                    <a:pt x="24" y="484"/>
                  </a:lnTo>
                  <a:lnTo>
                    <a:pt x="20" y="479"/>
                  </a:lnTo>
                  <a:lnTo>
                    <a:pt x="20" y="474"/>
                  </a:lnTo>
                  <a:lnTo>
                    <a:pt x="20" y="474"/>
                  </a:lnTo>
                  <a:lnTo>
                    <a:pt x="20" y="474"/>
                  </a:lnTo>
                  <a:lnTo>
                    <a:pt x="20" y="469"/>
                  </a:lnTo>
                  <a:lnTo>
                    <a:pt x="20" y="464"/>
                  </a:lnTo>
                  <a:lnTo>
                    <a:pt x="20" y="464"/>
                  </a:lnTo>
                  <a:lnTo>
                    <a:pt x="15" y="459"/>
                  </a:lnTo>
                  <a:lnTo>
                    <a:pt x="15" y="459"/>
                  </a:lnTo>
                  <a:lnTo>
                    <a:pt x="15" y="454"/>
                  </a:lnTo>
                  <a:lnTo>
                    <a:pt x="15" y="454"/>
                  </a:lnTo>
                  <a:lnTo>
                    <a:pt x="15" y="454"/>
                  </a:lnTo>
                  <a:lnTo>
                    <a:pt x="15" y="454"/>
                  </a:lnTo>
                  <a:lnTo>
                    <a:pt x="10" y="454"/>
                  </a:lnTo>
                  <a:lnTo>
                    <a:pt x="10" y="454"/>
                  </a:lnTo>
                  <a:lnTo>
                    <a:pt x="10" y="454"/>
                  </a:lnTo>
                  <a:lnTo>
                    <a:pt x="10" y="454"/>
                  </a:lnTo>
                  <a:lnTo>
                    <a:pt x="10" y="454"/>
                  </a:lnTo>
                  <a:lnTo>
                    <a:pt x="10" y="454"/>
                  </a:lnTo>
                  <a:lnTo>
                    <a:pt x="10" y="454"/>
                  </a:lnTo>
                  <a:lnTo>
                    <a:pt x="10" y="454"/>
                  </a:lnTo>
                  <a:lnTo>
                    <a:pt x="10" y="454"/>
                  </a:lnTo>
                  <a:lnTo>
                    <a:pt x="10" y="454"/>
                  </a:lnTo>
                  <a:lnTo>
                    <a:pt x="10" y="454"/>
                  </a:lnTo>
                  <a:lnTo>
                    <a:pt x="10" y="450"/>
                  </a:lnTo>
                  <a:lnTo>
                    <a:pt x="10" y="450"/>
                  </a:lnTo>
                  <a:lnTo>
                    <a:pt x="10" y="450"/>
                  </a:lnTo>
                  <a:lnTo>
                    <a:pt x="10" y="450"/>
                  </a:lnTo>
                  <a:lnTo>
                    <a:pt x="10" y="445"/>
                  </a:lnTo>
                  <a:lnTo>
                    <a:pt x="10" y="445"/>
                  </a:lnTo>
                  <a:lnTo>
                    <a:pt x="10" y="445"/>
                  </a:lnTo>
                  <a:lnTo>
                    <a:pt x="10" y="445"/>
                  </a:lnTo>
                  <a:lnTo>
                    <a:pt x="10" y="445"/>
                  </a:lnTo>
                  <a:lnTo>
                    <a:pt x="10" y="445"/>
                  </a:lnTo>
                  <a:lnTo>
                    <a:pt x="10" y="445"/>
                  </a:lnTo>
                  <a:lnTo>
                    <a:pt x="5" y="450"/>
                  </a:lnTo>
                  <a:lnTo>
                    <a:pt x="5" y="450"/>
                  </a:lnTo>
                  <a:lnTo>
                    <a:pt x="5" y="450"/>
                  </a:lnTo>
                  <a:lnTo>
                    <a:pt x="5" y="450"/>
                  </a:lnTo>
                  <a:lnTo>
                    <a:pt x="5" y="454"/>
                  </a:lnTo>
                  <a:lnTo>
                    <a:pt x="5" y="454"/>
                  </a:lnTo>
                  <a:lnTo>
                    <a:pt x="0" y="454"/>
                  </a:lnTo>
                  <a:lnTo>
                    <a:pt x="0" y="454"/>
                  </a:lnTo>
                  <a:lnTo>
                    <a:pt x="0" y="454"/>
                  </a:lnTo>
                  <a:lnTo>
                    <a:pt x="0" y="454"/>
                  </a:lnTo>
                  <a:lnTo>
                    <a:pt x="0" y="450"/>
                  </a:lnTo>
                  <a:lnTo>
                    <a:pt x="5" y="445"/>
                  </a:lnTo>
                  <a:lnTo>
                    <a:pt x="10" y="445"/>
                  </a:lnTo>
                  <a:lnTo>
                    <a:pt x="10" y="440"/>
                  </a:lnTo>
                  <a:lnTo>
                    <a:pt x="10" y="435"/>
                  </a:lnTo>
                  <a:lnTo>
                    <a:pt x="15" y="435"/>
                  </a:lnTo>
                  <a:lnTo>
                    <a:pt x="15" y="430"/>
                  </a:lnTo>
                  <a:lnTo>
                    <a:pt x="15" y="425"/>
                  </a:lnTo>
                  <a:lnTo>
                    <a:pt x="10" y="425"/>
                  </a:lnTo>
                  <a:lnTo>
                    <a:pt x="10" y="425"/>
                  </a:lnTo>
                  <a:lnTo>
                    <a:pt x="10" y="425"/>
                  </a:lnTo>
                  <a:lnTo>
                    <a:pt x="10" y="421"/>
                  </a:lnTo>
                  <a:lnTo>
                    <a:pt x="10" y="421"/>
                  </a:lnTo>
                  <a:lnTo>
                    <a:pt x="10" y="421"/>
                  </a:lnTo>
                  <a:lnTo>
                    <a:pt x="15" y="421"/>
                  </a:lnTo>
                  <a:lnTo>
                    <a:pt x="15" y="421"/>
                  </a:lnTo>
                  <a:lnTo>
                    <a:pt x="15" y="421"/>
                  </a:lnTo>
                  <a:lnTo>
                    <a:pt x="15" y="416"/>
                  </a:lnTo>
                  <a:lnTo>
                    <a:pt x="15" y="416"/>
                  </a:lnTo>
                  <a:lnTo>
                    <a:pt x="15" y="416"/>
                  </a:lnTo>
                  <a:lnTo>
                    <a:pt x="15" y="411"/>
                  </a:lnTo>
                  <a:lnTo>
                    <a:pt x="15" y="411"/>
                  </a:lnTo>
                  <a:lnTo>
                    <a:pt x="15" y="411"/>
                  </a:lnTo>
                  <a:lnTo>
                    <a:pt x="10" y="406"/>
                  </a:lnTo>
                  <a:lnTo>
                    <a:pt x="5" y="401"/>
                  </a:lnTo>
                  <a:lnTo>
                    <a:pt x="0" y="396"/>
                  </a:lnTo>
                  <a:lnTo>
                    <a:pt x="0" y="396"/>
                  </a:lnTo>
                  <a:lnTo>
                    <a:pt x="0" y="396"/>
                  </a:lnTo>
                  <a:lnTo>
                    <a:pt x="0" y="392"/>
                  </a:lnTo>
                  <a:lnTo>
                    <a:pt x="0" y="392"/>
                  </a:lnTo>
                  <a:lnTo>
                    <a:pt x="0" y="392"/>
                  </a:lnTo>
                  <a:lnTo>
                    <a:pt x="0" y="392"/>
                  </a:lnTo>
                  <a:lnTo>
                    <a:pt x="0" y="387"/>
                  </a:lnTo>
                  <a:lnTo>
                    <a:pt x="0" y="387"/>
                  </a:lnTo>
                  <a:lnTo>
                    <a:pt x="5" y="387"/>
                  </a:lnTo>
                  <a:lnTo>
                    <a:pt x="5" y="387"/>
                  </a:lnTo>
                  <a:lnTo>
                    <a:pt x="5" y="387"/>
                  </a:lnTo>
                  <a:lnTo>
                    <a:pt x="10" y="392"/>
                  </a:lnTo>
                  <a:lnTo>
                    <a:pt x="10" y="392"/>
                  </a:lnTo>
                  <a:lnTo>
                    <a:pt x="10" y="392"/>
                  </a:lnTo>
                  <a:lnTo>
                    <a:pt x="15" y="392"/>
                  </a:lnTo>
                  <a:lnTo>
                    <a:pt x="15" y="392"/>
                  </a:lnTo>
                  <a:lnTo>
                    <a:pt x="15" y="396"/>
                  </a:lnTo>
                  <a:lnTo>
                    <a:pt x="20" y="396"/>
                  </a:lnTo>
                  <a:lnTo>
                    <a:pt x="20" y="396"/>
                  </a:lnTo>
                  <a:lnTo>
                    <a:pt x="24" y="396"/>
                  </a:lnTo>
                  <a:lnTo>
                    <a:pt x="24" y="396"/>
                  </a:lnTo>
                  <a:lnTo>
                    <a:pt x="24" y="396"/>
                  </a:lnTo>
                  <a:lnTo>
                    <a:pt x="24" y="396"/>
                  </a:lnTo>
                  <a:lnTo>
                    <a:pt x="29" y="396"/>
                  </a:lnTo>
                  <a:lnTo>
                    <a:pt x="29" y="392"/>
                  </a:lnTo>
                  <a:lnTo>
                    <a:pt x="29" y="392"/>
                  </a:lnTo>
                  <a:lnTo>
                    <a:pt x="29" y="392"/>
                  </a:lnTo>
                  <a:lnTo>
                    <a:pt x="29" y="387"/>
                  </a:lnTo>
                  <a:lnTo>
                    <a:pt x="29" y="387"/>
                  </a:lnTo>
                  <a:lnTo>
                    <a:pt x="29" y="387"/>
                  </a:lnTo>
                  <a:lnTo>
                    <a:pt x="29" y="387"/>
                  </a:lnTo>
                  <a:lnTo>
                    <a:pt x="24" y="382"/>
                  </a:lnTo>
                  <a:lnTo>
                    <a:pt x="24" y="382"/>
                  </a:lnTo>
                  <a:lnTo>
                    <a:pt x="24" y="377"/>
                  </a:lnTo>
                  <a:lnTo>
                    <a:pt x="20" y="377"/>
                  </a:lnTo>
                  <a:lnTo>
                    <a:pt x="20" y="377"/>
                  </a:lnTo>
                  <a:lnTo>
                    <a:pt x="15" y="372"/>
                  </a:lnTo>
                  <a:lnTo>
                    <a:pt x="15" y="372"/>
                  </a:lnTo>
                  <a:lnTo>
                    <a:pt x="10" y="372"/>
                  </a:lnTo>
                  <a:lnTo>
                    <a:pt x="5" y="367"/>
                  </a:lnTo>
                  <a:lnTo>
                    <a:pt x="5" y="367"/>
                  </a:lnTo>
                  <a:lnTo>
                    <a:pt x="5" y="367"/>
                  </a:lnTo>
                  <a:lnTo>
                    <a:pt x="5" y="363"/>
                  </a:lnTo>
                  <a:lnTo>
                    <a:pt x="5" y="363"/>
                  </a:lnTo>
                  <a:lnTo>
                    <a:pt x="5" y="363"/>
                  </a:lnTo>
                  <a:lnTo>
                    <a:pt x="5" y="363"/>
                  </a:lnTo>
                  <a:lnTo>
                    <a:pt x="5" y="358"/>
                  </a:lnTo>
                  <a:lnTo>
                    <a:pt x="10" y="353"/>
                  </a:lnTo>
                  <a:lnTo>
                    <a:pt x="10" y="353"/>
                  </a:lnTo>
                  <a:lnTo>
                    <a:pt x="15" y="348"/>
                  </a:lnTo>
                  <a:lnTo>
                    <a:pt x="15" y="348"/>
                  </a:lnTo>
                  <a:lnTo>
                    <a:pt x="15" y="348"/>
                  </a:lnTo>
                  <a:lnTo>
                    <a:pt x="15" y="348"/>
                  </a:lnTo>
                  <a:lnTo>
                    <a:pt x="15" y="348"/>
                  </a:lnTo>
                  <a:lnTo>
                    <a:pt x="20" y="348"/>
                  </a:lnTo>
                  <a:lnTo>
                    <a:pt x="20" y="348"/>
                  </a:lnTo>
                  <a:lnTo>
                    <a:pt x="20" y="348"/>
                  </a:lnTo>
                  <a:lnTo>
                    <a:pt x="20" y="348"/>
                  </a:lnTo>
                  <a:lnTo>
                    <a:pt x="24" y="348"/>
                  </a:lnTo>
                  <a:lnTo>
                    <a:pt x="24" y="348"/>
                  </a:lnTo>
                  <a:lnTo>
                    <a:pt x="24" y="348"/>
                  </a:lnTo>
                  <a:lnTo>
                    <a:pt x="29" y="348"/>
                  </a:lnTo>
                  <a:lnTo>
                    <a:pt x="29" y="348"/>
                  </a:lnTo>
                  <a:lnTo>
                    <a:pt x="29" y="343"/>
                  </a:lnTo>
                  <a:lnTo>
                    <a:pt x="34" y="343"/>
                  </a:lnTo>
                  <a:lnTo>
                    <a:pt x="34" y="343"/>
                  </a:lnTo>
                  <a:lnTo>
                    <a:pt x="34" y="343"/>
                  </a:lnTo>
                  <a:lnTo>
                    <a:pt x="39" y="343"/>
                  </a:lnTo>
                  <a:lnTo>
                    <a:pt x="39" y="343"/>
                  </a:lnTo>
                  <a:lnTo>
                    <a:pt x="39" y="343"/>
                  </a:lnTo>
                  <a:lnTo>
                    <a:pt x="39" y="343"/>
                  </a:lnTo>
                  <a:lnTo>
                    <a:pt x="44" y="343"/>
                  </a:lnTo>
                  <a:lnTo>
                    <a:pt x="44" y="343"/>
                  </a:lnTo>
                  <a:lnTo>
                    <a:pt x="44" y="343"/>
                  </a:lnTo>
                  <a:lnTo>
                    <a:pt x="44" y="343"/>
                  </a:lnTo>
                  <a:lnTo>
                    <a:pt x="44" y="343"/>
                  </a:lnTo>
                  <a:lnTo>
                    <a:pt x="49" y="343"/>
                  </a:lnTo>
                  <a:lnTo>
                    <a:pt x="49" y="343"/>
                  </a:lnTo>
                  <a:lnTo>
                    <a:pt x="53" y="343"/>
                  </a:lnTo>
                  <a:lnTo>
                    <a:pt x="53" y="338"/>
                  </a:lnTo>
                  <a:lnTo>
                    <a:pt x="58" y="338"/>
                  </a:lnTo>
                  <a:lnTo>
                    <a:pt x="58" y="338"/>
                  </a:lnTo>
                  <a:lnTo>
                    <a:pt x="58" y="338"/>
                  </a:lnTo>
                  <a:lnTo>
                    <a:pt x="58" y="338"/>
                  </a:lnTo>
                  <a:lnTo>
                    <a:pt x="63" y="338"/>
                  </a:lnTo>
                  <a:lnTo>
                    <a:pt x="63" y="338"/>
                  </a:lnTo>
                  <a:lnTo>
                    <a:pt x="63" y="338"/>
                  </a:lnTo>
                  <a:lnTo>
                    <a:pt x="68" y="338"/>
                  </a:lnTo>
                  <a:lnTo>
                    <a:pt x="68" y="338"/>
                  </a:lnTo>
                  <a:lnTo>
                    <a:pt x="68" y="334"/>
                  </a:lnTo>
                  <a:lnTo>
                    <a:pt x="68" y="334"/>
                  </a:lnTo>
                  <a:lnTo>
                    <a:pt x="73" y="334"/>
                  </a:lnTo>
                  <a:lnTo>
                    <a:pt x="73" y="334"/>
                  </a:lnTo>
                  <a:lnTo>
                    <a:pt x="73" y="334"/>
                  </a:lnTo>
                  <a:lnTo>
                    <a:pt x="78" y="334"/>
                  </a:lnTo>
                  <a:lnTo>
                    <a:pt x="78" y="334"/>
                  </a:lnTo>
                  <a:lnTo>
                    <a:pt x="78" y="329"/>
                  </a:lnTo>
                  <a:lnTo>
                    <a:pt x="82" y="329"/>
                  </a:lnTo>
                  <a:lnTo>
                    <a:pt x="82" y="329"/>
                  </a:lnTo>
                  <a:lnTo>
                    <a:pt x="82" y="329"/>
                  </a:lnTo>
                  <a:lnTo>
                    <a:pt x="82" y="329"/>
                  </a:lnTo>
                  <a:lnTo>
                    <a:pt x="82" y="324"/>
                  </a:lnTo>
                  <a:lnTo>
                    <a:pt x="82" y="324"/>
                  </a:lnTo>
                  <a:lnTo>
                    <a:pt x="82" y="324"/>
                  </a:lnTo>
                  <a:lnTo>
                    <a:pt x="82" y="319"/>
                  </a:lnTo>
                  <a:lnTo>
                    <a:pt x="82" y="319"/>
                  </a:lnTo>
                  <a:lnTo>
                    <a:pt x="82" y="319"/>
                  </a:lnTo>
                  <a:lnTo>
                    <a:pt x="82" y="314"/>
                  </a:lnTo>
                  <a:lnTo>
                    <a:pt x="82" y="314"/>
                  </a:lnTo>
                  <a:lnTo>
                    <a:pt x="82" y="314"/>
                  </a:lnTo>
                  <a:lnTo>
                    <a:pt x="82" y="314"/>
                  </a:lnTo>
                  <a:lnTo>
                    <a:pt x="82" y="309"/>
                  </a:lnTo>
                  <a:lnTo>
                    <a:pt x="82" y="309"/>
                  </a:lnTo>
                  <a:lnTo>
                    <a:pt x="82" y="309"/>
                  </a:lnTo>
                  <a:lnTo>
                    <a:pt x="82" y="309"/>
                  </a:lnTo>
                  <a:lnTo>
                    <a:pt x="82" y="309"/>
                  </a:lnTo>
                  <a:lnTo>
                    <a:pt x="87" y="309"/>
                  </a:lnTo>
                  <a:lnTo>
                    <a:pt x="87" y="309"/>
                  </a:lnTo>
                  <a:lnTo>
                    <a:pt x="87" y="309"/>
                  </a:lnTo>
                  <a:lnTo>
                    <a:pt x="87" y="305"/>
                  </a:lnTo>
                  <a:lnTo>
                    <a:pt x="87" y="305"/>
                  </a:lnTo>
                  <a:lnTo>
                    <a:pt x="87" y="305"/>
                  </a:lnTo>
                  <a:lnTo>
                    <a:pt x="87" y="305"/>
                  </a:lnTo>
                  <a:lnTo>
                    <a:pt x="92" y="305"/>
                  </a:lnTo>
                  <a:lnTo>
                    <a:pt x="92" y="305"/>
                  </a:lnTo>
                  <a:lnTo>
                    <a:pt x="92" y="300"/>
                  </a:lnTo>
                  <a:lnTo>
                    <a:pt x="92" y="300"/>
                  </a:lnTo>
                  <a:lnTo>
                    <a:pt x="92" y="300"/>
                  </a:lnTo>
                  <a:lnTo>
                    <a:pt x="97" y="295"/>
                  </a:lnTo>
                  <a:lnTo>
                    <a:pt x="97" y="295"/>
                  </a:lnTo>
                  <a:lnTo>
                    <a:pt x="97" y="295"/>
                  </a:lnTo>
                  <a:lnTo>
                    <a:pt x="97" y="290"/>
                  </a:lnTo>
                  <a:lnTo>
                    <a:pt x="97" y="290"/>
                  </a:lnTo>
                  <a:lnTo>
                    <a:pt x="102" y="290"/>
                  </a:lnTo>
                  <a:lnTo>
                    <a:pt x="102" y="290"/>
                  </a:lnTo>
                  <a:lnTo>
                    <a:pt x="102" y="290"/>
                  </a:lnTo>
                  <a:lnTo>
                    <a:pt x="102" y="290"/>
                  </a:lnTo>
                  <a:lnTo>
                    <a:pt x="107" y="290"/>
                  </a:lnTo>
                  <a:lnTo>
                    <a:pt x="112" y="290"/>
                  </a:lnTo>
                  <a:lnTo>
                    <a:pt x="116" y="290"/>
                  </a:lnTo>
                  <a:lnTo>
                    <a:pt x="121" y="295"/>
                  </a:lnTo>
                  <a:lnTo>
                    <a:pt x="121" y="295"/>
                  </a:lnTo>
                  <a:lnTo>
                    <a:pt x="121" y="295"/>
                  </a:lnTo>
                  <a:lnTo>
                    <a:pt x="121" y="295"/>
                  </a:lnTo>
                  <a:lnTo>
                    <a:pt x="121" y="295"/>
                  </a:lnTo>
                  <a:lnTo>
                    <a:pt x="126" y="295"/>
                  </a:lnTo>
                  <a:lnTo>
                    <a:pt x="126" y="295"/>
                  </a:lnTo>
                  <a:lnTo>
                    <a:pt x="126" y="300"/>
                  </a:lnTo>
                  <a:lnTo>
                    <a:pt x="126" y="300"/>
                  </a:lnTo>
                  <a:lnTo>
                    <a:pt x="126" y="300"/>
                  </a:lnTo>
                  <a:lnTo>
                    <a:pt x="126" y="300"/>
                  </a:lnTo>
                  <a:lnTo>
                    <a:pt x="131" y="300"/>
                  </a:lnTo>
                  <a:lnTo>
                    <a:pt x="131" y="300"/>
                  </a:lnTo>
                  <a:lnTo>
                    <a:pt x="131" y="300"/>
                  </a:lnTo>
                  <a:lnTo>
                    <a:pt x="131" y="300"/>
                  </a:lnTo>
                  <a:lnTo>
                    <a:pt x="136" y="300"/>
                  </a:lnTo>
                  <a:lnTo>
                    <a:pt x="136" y="295"/>
                  </a:lnTo>
                  <a:lnTo>
                    <a:pt x="136" y="295"/>
                  </a:lnTo>
                  <a:lnTo>
                    <a:pt x="136" y="295"/>
                  </a:lnTo>
                  <a:lnTo>
                    <a:pt x="136" y="290"/>
                  </a:lnTo>
                  <a:lnTo>
                    <a:pt x="136" y="290"/>
                  </a:lnTo>
                  <a:lnTo>
                    <a:pt x="136" y="290"/>
                  </a:lnTo>
                  <a:lnTo>
                    <a:pt x="141" y="290"/>
                  </a:lnTo>
                  <a:lnTo>
                    <a:pt x="141" y="290"/>
                  </a:lnTo>
                  <a:lnTo>
                    <a:pt x="141" y="285"/>
                  </a:lnTo>
                  <a:lnTo>
                    <a:pt x="141" y="285"/>
                  </a:lnTo>
                  <a:lnTo>
                    <a:pt x="141" y="285"/>
                  </a:lnTo>
                  <a:lnTo>
                    <a:pt x="141" y="285"/>
                  </a:lnTo>
                  <a:lnTo>
                    <a:pt x="141" y="285"/>
                  </a:lnTo>
                  <a:lnTo>
                    <a:pt x="145" y="290"/>
                  </a:lnTo>
                  <a:lnTo>
                    <a:pt x="145" y="290"/>
                  </a:lnTo>
                  <a:lnTo>
                    <a:pt x="145" y="290"/>
                  </a:lnTo>
                  <a:lnTo>
                    <a:pt x="145" y="290"/>
                  </a:lnTo>
                  <a:lnTo>
                    <a:pt x="145" y="290"/>
                  </a:lnTo>
                  <a:lnTo>
                    <a:pt x="145" y="285"/>
                  </a:lnTo>
                  <a:lnTo>
                    <a:pt x="145" y="285"/>
                  </a:lnTo>
                  <a:lnTo>
                    <a:pt x="145" y="285"/>
                  </a:lnTo>
                  <a:lnTo>
                    <a:pt x="145" y="280"/>
                  </a:lnTo>
                  <a:lnTo>
                    <a:pt x="145" y="280"/>
                  </a:lnTo>
                  <a:lnTo>
                    <a:pt x="150" y="280"/>
                  </a:lnTo>
                  <a:lnTo>
                    <a:pt x="150" y="276"/>
                  </a:lnTo>
                  <a:lnTo>
                    <a:pt x="150" y="276"/>
                  </a:lnTo>
                  <a:lnTo>
                    <a:pt x="150" y="276"/>
                  </a:lnTo>
                  <a:lnTo>
                    <a:pt x="150" y="276"/>
                  </a:lnTo>
                  <a:lnTo>
                    <a:pt x="155" y="276"/>
                  </a:lnTo>
                  <a:lnTo>
                    <a:pt x="155" y="276"/>
                  </a:lnTo>
                  <a:lnTo>
                    <a:pt x="155" y="276"/>
                  </a:lnTo>
                  <a:lnTo>
                    <a:pt x="155" y="276"/>
                  </a:lnTo>
                  <a:lnTo>
                    <a:pt x="155" y="280"/>
                  </a:lnTo>
                  <a:lnTo>
                    <a:pt x="155" y="280"/>
                  </a:lnTo>
                  <a:lnTo>
                    <a:pt x="155" y="280"/>
                  </a:lnTo>
                  <a:lnTo>
                    <a:pt x="155" y="280"/>
                  </a:lnTo>
                  <a:lnTo>
                    <a:pt x="155" y="285"/>
                  </a:lnTo>
                  <a:lnTo>
                    <a:pt x="155" y="285"/>
                  </a:lnTo>
                  <a:lnTo>
                    <a:pt x="155" y="285"/>
                  </a:lnTo>
                  <a:lnTo>
                    <a:pt x="155" y="285"/>
                  </a:lnTo>
                  <a:lnTo>
                    <a:pt x="160" y="285"/>
                  </a:lnTo>
                  <a:lnTo>
                    <a:pt x="160" y="285"/>
                  </a:lnTo>
                  <a:lnTo>
                    <a:pt x="160" y="285"/>
                  </a:lnTo>
                  <a:lnTo>
                    <a:pt x="160" y="285"/>
                  </a:lnTo>
                  <a:lnTo>
                    <a:pt x="160" y="280"/>
                  </a:lnTo>
                  <a:lnTo>
                    <a:pt x="165" y="280"/>
                  </a:lnTo>
                  <a:lnTo>
                    <a:pt x="165" y="280"/>
                  </a:lnTo>
                  <a:lnTo>
                    <a:pt x="165" y="280"/>
                  </a:lnTo>
                  <a:lnTo>
                    <a:pt x="170" y="276"/>
                  </a:lnTo>
                  <a:lnTo>
                    <a:pt x="170" y="276"/>
                  </a:lnTo>
                  <a:lnTo>
                    <a:pt x="174" y="276"/>
                  </a:lnTo>
                  <a:lnTo>
                    <a:pt x="179" y="276"/>
                  </a:lnTo>
                  <a:lnTo>
                    <a:pt x="184" y="271"/>
                  </a:lnTo>
                  <a:lnTo>
                    <a:pt x="189" y="271"/>
                  </a:lnTo>
                  <a:lnTo>
                    <a:pt x="194" y="271"/>
                  </a:lnTo>
                  <a:lnTo>
                    <a:pt x="194" y="271"/>
                  </a:lnTo>
                  <a:lnTo>
                    <a:pt x="199" y="266"/>
                  </a:lnTo>
                  <a:lnTo>
                    <a:pt x="199" y="266"/>
                  </a:lnTo>
                  <a:lnTo>
                    <a:pt x="203" y="266"/>
                  </a:lnTo>
                  <a:lnTo>
                    <a:pt x="208" y="266"/>
                  </a:lnTo>
                  <a:lnTo>
                    <a:pt x="208" y="266"/>
                  </a:lnTo>
                  <a:lnTo>
                    <a:pt x="213" y="266"/>
                  </a:lnTo>
                  <a:lnTo>
                    <a:pt x="213" y="266"/>
                  </a:lnTo>
                  <a:lnTo>
                    <a:pt x="218" y="266"/>
                  </a:lnTo>
                  <a:lnTo>
                    <a:pt x="218" y="271"/>
                  </a:lnTo>
                  <a:lnTo>
                    <a:pt x="218" y="271"/>
                  </a:lnTo>
                  <a:lnTo>
                    <a:pt x="218" y="276"/>
                  </a:lnTo>
                  <a:lnTo>
                    <a:pt x="218" y="276"/>
                  </a:lnTo>
                  <a:lnTo>
                    <a:pt x="218" y="276"/>
                  </a:lnTo>
                  <a:lnTo>
                    <a:pt x="218" y="280"/>
                  </a:lnTo>
                  <a:lnTo>
                    <a:pt x="223" y="280"/>
                  </a:lnTo>
                  <a:lnTo>
                    <a:pt x="223" y="285"/>
                  </a:lnTo>
                  <a:lnTo>
                    <a:pt x="223" y="285"/>
                  </a:lnTo>
                  <a:lnTo>
                    <a:pt x="223" y="285"/>
                  </a:lnTo>
                  <a:lnTo>
                    <a:pt x="223" y="290"/>
                  </a:lnTo>
                  <a:lnTo>
                    <a:pt x="223" y="290"/>
                  </a:lnTo>
                  <a:lnTo>
                    <a:pt x="223" y="290"/>
                  </a:lnTo>
                  <a:lnTo>
                    <a:pt x="228" y="290"/>
                  </a:lnTo>
                  <a:lnTo>
                    <a:pt x="228" y="290"/>
                  </a:lnTo>
                  <a:lnTo>
                    <a:pt x="233" y="290"/>
                  </a:lnTo>
                  <a:lnTo>
                    <a:pt x="233" y="290"/>
                  </a:lnTo>
                  <a:lnTo>
                    <a:pt x="237" y="290"/>
                  </a:lnTo>
                  <a:lnTo>
                    <a:pt x="237" y="295"/>
                  </a:lnTo>
                  <a:lnTo>
                    <a:pt x="237" y="295"/>
                  </a:lnTo>
                  <a:lnTo>
                    <a:pt x="237" y="295"/>
                  </a:lnTo>
                  <a:lnTo>
                    <a:pt x="242" y="295"/>
                  </a:lnTo>
                  <a:lnTo>
                    <a:pt x="242" y="295"/>
                  </a:lnTo>
                  <a:lnTo>
                    <a:pt x="247" y="295"/>
                  </a:lnTo>
                  <a:lnTo>
                    <a:pt x="247" y="295"/>
                  </a:lnTo>
                  <a:lnTo>
                    <a:pt x="252" y="295"/>
                  </a:lnTo>
                  <a:lnTo>
                    <a:pt x="252" y="295"/>
                  </a:lnTo>
                  <a:lnTo>
                    <a:pt x="252" y="295"/>
                  </a:lnTo>
                  <a:lnTo>
                    <a:pt x="257" y="295"/>
                  </a:lnTo>
                  <a:lnTo>
                    <a:pt x="257" y="295"/>
                  </a:lnTo>
                  <a:lnTo>
                    <a:pt x="262" y="290"/>
                  </a:lnTo>
                  <a:lnTo>
                    <a:pt x="266" y="290"/>
                  </a:lnTo>
                  <a:lnTo>
                    <a:pt x="266" y="290"/>
                  </a:lnTo>
                  <a:lnTo>
                    <a:pt x="266" y="290"/>
                  </a:lnTo>
                  <a:lnTo>
                    <a:pt x="266" y="285"/>
                  </a:lnTo>
                  <a:lnTo>
                    <a:pt x="266" y="285"/>
                  </a:lnTo>
                  <a:lnTo>
                    <a:pt x="271" y="285"/>
                  </a:lnTo>
                  <a:lnTo>
                    <a:pt x="271" y="285"/>
                  </a:lnTo>
                  <a:lnTo>
                    <a:pt x="271" y="285"/>
                  </a:lnTo>
                  <a:lnTo>
                    <a:pt x="271" y="285"/>
                  </a:lnTo>
                  <a:lnTo>
                    <a:pt x="271" y="285"/>
                  </a:lnTo>
                  <a:lnTo>
                    <a:pt x="271" y="285"/>
                  </a:lnTo>
                  <a:lnTo>
                    <a:pt x="271" y="285"/>
                  </a:lnTo>
                  <a:lnTo>
                    <a:pt x="276" y="285"/>
                  </a:lnTo>
                  <a:lnTo>
                    <a:pt x="276" y="290"/>
                  </a:lnTo>
                  <a:lnTo>
                    <a:pt x="276" y="290"/>
                  </a:lnTo>
                  <a:lnTo>
                    <a:pt x="276" y="295"/>
                  </a:lnTo>
                  <a:lnTo>
                    <a:pt x="271" y="295"/>
                  </a:lnTo>
                  <a:lnTo>
                    <a:pt x="271" y="300"/>
                  </a:lnTo>
                  <a:lnTo>
                    <a:pt x="271" y="300"/>
                  </a:lnTo>
                  <a:lnTo>
                    <a:pt x="271" y="305"/>
                  </a:lnTo>
                  <a:lnTo>
                    <a:pt x="266" y="305"/>
                  </a:lnTo>
                  <a:lnTo>
                    <a:pt x="266" y="305"/>
                  </a:lnTo>
                  <a:lnTo>
                    <a:pt x="266" y="309"/>
                  </a:lnTo>
                  <a:lnTo>
                    <a:pt x="266" y="309"/>
                  </a:lnTo>
                  <a:lnTo>
                    <a:pt x="266" y="309"/>
                  </a:lnTo>
                  <a:lnTo>
                    <a:pt x="266" y="309"/>
                  </a:lnTo>
                  <a:lnTo>
                    <a:pt x="266" y="309"/>
                  </a:lnTo>
                  <a:lnTo>
                    <a:pt x="266" y="314"/>
                  </a:lnTo>
                  <a:lnTo>
                    <a:pt x="266" y="314"/>
                  </a:lnTo>
                  <a:lnTo>
                    <a:pt x="266" y="309"/>
                  </a:lnTo>
                  <a:lnTo>
                    <a:pt x="266" y="309"/>
                  </a:lnTo>
                  <a:lnTo>
                    <a:pt x="271" y="309"/>
                  </a:lnTo>
                  <a:lnTo>
                    <a:pt x="271" y="305"/>
                  </a:lnTo>
                  <a:lnTo>
                    <a:pt x="271" y="305"/>
                  </a:lnTo>
                  <a:lnTo>
                    <a:pt x="271" y="305"/>
                  </a:lnTo>
                  <a:lnTo>
                    <a:pt x="276" y="305"/>
                  </a:lnTo>
                  <a:lnTo>
                    <a:pt x="276" y="305"/>
                  </a:lnTo>
                  <a:lnTo>
                    <a:pt x="276" y="305"/>
                  </a:lnTo>
                  <a:lnTo>
                    <a:pt x="276" y="305"/>
                  </a:lnTo>
                  <a:lnTo>
                    <a:pt x="276" y="309"/>
                  </a:lnTo>
                  <a:lnTo>
                    <a:pt x="281" y="309"/>
                  </a:lnTo>
                  <a:lnTo>
                    <a:pt x="281" y="309"/>
                  </a:lnTo>
                  <a:lnTo>
                    <a:pt x="281" y="309"/>
                  </a:lnTo>
                  <a:lnTo>
                    <a:pt x="286" y="309"/>
                  </a:lnTo>
                  <a:lnTo>
                    <a:pt x="286" y="314"/>
                  </a:lnTo>
                  <a:lnTo>
                    <a:pt x="286" y="314"/>
                  </a:lnTo>
                  <a:lnTo>
                    <a:pt x="286" y="314"/>
                  </a:lnTo>
                  <a:lnTo>
                    <a:pt x="286" y="309"/>
                  </a:lnTo>
                  <a:lnTo>
                    <a:pt x="286" y="309"/>
                  </a:lnTo>
                  <a:lnTo>
                    <a:pt x="291" y="309"/>
                  </a:lnTo>
                  <a:lnTo>
                    <a:pt x="291" y="309"/>
                  </a:lnTo>
                  <a:lnTo>
                    <a:pt x="291" y="309"/>
                  </a:lnTo>
                  <a:lnTo>
                    <a:pt x="291" y="314"/>
                  </a:lnTo>
                  <a:lnTo>
                    <a:pt x="291" y="314"/>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45" name="Freeform 110">
              <a:extLst>
                <a:ext uri="{FF2B5EF4-FFF2-40B4-BE49-F238E27FC236}">
                  <a16:creationId xmlns:a16="http://schemas.microsoft.com/office/drawing/2014/main" xmlns="" id="{171BFFB2-629B-4BA6-8BCB-C6EC79715F7B}"/>
                </a:ext>
              </a:extLst>
            </p:cNvPr>
            <p:cNvSpPr>
              <a:spLocks noEditPoints="1"/>
            </p:cNvSpPr>
            <p:nvPr/>
          </p:nvSpPr>
          <p:spPr bwMode="auto">
            <a:xfrm>
              <a:off x="8972632" y="3431258"/>
              <a:ext cx="764715" cy="763770"/>
            </a:xfrm>
            <a:custGeom>
              <a:avLst/>
              <a:gdLst>
                <a:gd name="T0" fmla="*/ 697 w 799"/>
                <a:gd name="T1" fmla="*/ 48 h 895"/>
                <a:gd name="T2" fmla="*/ 707 w 799"/>
                <a:gd name="T3" fmla="*/ 44 h 895"/>
                <a:gd name="T4" fmla="*/ 712 w 799"/>
                <a:gd name="T5" fmla="*/ 53 h 895"/>
                <a:gd name="T6" fmla="*/ 726 w 799"/>
                <a:gd name="T7" fmla="*/ 92 h 895"/>
                <a:gd name="T8" fmla="*/ 746 w 799"/>
                <a:gd name="T9" fmla="*/ 111 h 895"/>
                <a:gd name="T10" fmla="*/ 755 w 799"/>
                <a:gd name="T11" fmla="*/ 102 h 895"/>
                <a:gd name="T12" fmla="*/ 789 w 799"/>
                <a:gd name="T13" fmla="*/ 73 h 895"/>
                <a:gd name="T14" fmla="*/ 789 w 799"/>
                <a:gd name="T15" fmla="*/ 111 h 895"/>
                <a:gd name="T16" fmla="*/ 779 w 799"/>
                <a:gd name="T17" fmla="*/ 126 h 895"/>
                <a:gd name="T18" fmla="*/ 784 w 799"/>
                <a:gd name="T19" fmla="*/ 155 h 895"/>
                <a:gd name="T20" fmla="*/ 775 w 799"/>
                <a:gd name="T21" fmla="*/ 174 h 895"/>
                <a:gd name="T22" fmla="*/ 765 w 799"/>
                <a:gd name="T23" fmla="*/ 261 h 895"/>
                <a:gd name="T24" fmla="*/ 712 w 799"/>
                <a:gd name="T25" fmla="*/ 392 h 895"/>
                <a:gd name="T26" fmla="*/ 721 w 799"/>
                <a:gd name="T27" fmla="*/ 537 h 895"/>
                <a:gd name="T28" fmla="*/ 750 w 799"/>
                <a:gd name="T29" fmla="*/ 643 h 895"/>
                <a:gd name="T30" fmla="*/ 770 w 799"/>
                <a:gd name="T31" fmla="*/ 711 h 895"/>
                <a:gd name="T32" fmla="*/ 789 w 799"/>
                <a:gd name="T33" fmla="*/ 803 h 895"/>
                <a:gd name="T34" fmla="*/ 712 w 799"/>
                <a:gd name="T35" fmla="*/ 876 h 895"/>
                <a:gd name="T36" fmla="*/ 542 w 799"/>
                <a:gd name="T37" fmla="*/ 818 h 895"/>
                <a:gd name="T38" fmla="*/ 508 w 799"/>
                <a:gd name="T39" fmla="*/ 726 h 895"/>
                <a:gd name="T40" fmla="*/ 363 w 799"/>
                <a:gd name="T41" fmla="*/ 706 h 895"/>
                <a:gd name="T42" fmla="*/ 233 w 799"/>
                <a:gd name="T43" fmla="*/ 784 h 895"/>
                <a:gd name="T44" fmla="*/ 155 w 799"/>
                <a:gd name="T45" fmla="*/ 745 h 895"/>
                <a:gd name="T46" fmla="*/ 92 w 799"/>
                <a:gd name="T47" fmla="*/ 673 h 895"/>
                <a:gd name="T48" fmla="*/ 68 w 799"/>
                <a:gd name="T49" fmla="*/ 619 h 895"/>
                <a:gd name="T50" fmla="*/ 78 w 799"/>
                <a:gd name="T51" fmla="*/ 605 h 895"/>
                <a:gd name="T52" fmla="*/ 63 w 799"/>
                <a:gd name="T53" fmla="*/ 581 h 895"/>
                <a:gd name="T54" fmla="*/ 63 w 799"/>
                <a:gd name="T55" fmla="*/ 561 h 895"/>
                <a:gd name="T56" fmla="*/ 49 w 799"/>
                <a:gd name="T57" fmla="*/ 542 h 895"/>
                <a:gd name="T58" fmla="*/ 53 w 799"/>
                <a:gd name="T59" fmla="*/ 523 h 895"/>
                <a:gd name="T60" fmla="*/ 44 w 799"/>
                <a:gd name="T61" fmla="*/ 503 h 895"/>
                <a:gd name="T62" fmla="*/ 39 w 799"/>
                <a:gd name="T63" fmla="*/ 494 h 895"/>
                <a:gd name="T64" fmla="*/ 15 w 799"/>
                <a:gd name="T65" fmla="*/ 479 h 895"/>
                <a:gd name="T66" fmla="*/ 15 w 799"/>
                <a:gd name="T67" fmla="*/ 455 h 895"/>
                <a:gd name="T68" fmla="*/ 29 w 799"/>
                <a:gd name="T69" fmla="*/ 474 h 895"/>
                <a:gd name="T70" fmla="*/ 58 w 799"/>
                <a:gd name="T71" fmla="*/ 455 h 895"/>
                <a:gd name="T72" fmla="*/ 87 w 799"/>
                <a:gd name="T73" fmla="*/ 435 h 895"/>
                <a:gd name="T74" fmla="*/ 141 w 799"/>
                <a:gd name="T75" fmla="*/ 421 h 895"/>
                <a:gd name="T76" fmla="*/ 155 w 799"/>
                <a:gd name="T77" fmla="*/ 382 h 895"/>
                <a:gd name="T78" fmla="*/ 199 w 799"/>
                <a:gd name="T79" fmla="*/ 377 h 895"/>
                <a:gd name="T80" fmla="*/ 203 w 799"/>
                <a:gd name="T81" fmla="*/ 348 h 895"/>
                <a:gd name="T82" fmla="*/ 213 w 799"/>
                <a:gd name="T83" fmla="*/ 319 h 895"/>
                <a:gd name="T84" fmla="*/ 252 w 799"/>
                <a:gd name="T85" fmla="*/ 324 h 895"/>
                <a:gd name="T86" fmla="*/ 271 w 799"/>
                <a:gd name="T87" fmla="*/ 305 h 895"/>
                <a:gd name="T88" fmla="*/ 266 w 799"/>
                <a:gd name="T89" fmla="*/ 281 h 895"/>
                <a:gd name="T90" fmla="*/ 281 w 799"/>
                <a:gd name="T91" fmla="*/ 276 h 895"/>
                <a:gd name="T92" fmla="*/ 310 w 799"/>
                <a:gd name="T93" fmla="*/ 271 h 895"/>
                <a:gd name="T94" fmla="*/ 324 w 799"/>
                <a:gd name="T95" fmla="*/ 237 h 895"/>
                <a:gd name="T96" fmla="*/ 358 w 799"/>
                <a:gd name="T97" fmla="*/ 232 h 895"/>
                <a:gd name="T98" fmla="*/ 378 w 799"/>
                <a:gd name="T99" fmla="*/ 242 h 895"/>
                <a:gd name="T100" fmla="*/ 392 w 799"/>
                <a:gd name="T101" fmla="*/ 203 h 895"/>
                <a:gd name="T102" fmla="*/ 349 w 799"/>
                <a:gd name="T103" fmla="*/ 179 h 895"/>
                <a:gd name="T104" fmla="*/ 387 w 799"/>
                <a:gd name="T105" fmla="*/ 169 h 895"/>
                <a:gd name="T106" fmla="*/ 436 w 799"/>
                <a:gd name="T107" fmla="*/ 169 h 895"/>
                <a:gd name="T108" fmla="*/ 445 w 799"/>
                <a:gd name="T109" fmla="*/ 155 h 895"/>
                <a:gd name="T110" fmla="*/ 465 w 799"/>
                <a:gd name="T111" fmla="*/ 150 h 895"/>
                <a:gd name="T112" fmla="*/ 484 w 799"/>
                <a:gd name="T113" fmla="*/ 136 h 895"/>
                <a:gd name="T114" fmla="*/ 528 w 799"/>
                <a:gd name="T115" fmla="*/ 102 h 895"/>
                <a:gd name="T116" fmla="*/ 576 w 799"/>
                <a:gd name="T117" fmla="*/ 73 h 895"/>
                <a:gd name="T118" fmla="*/ 605 w 799"/>
                <a:gd name="T119" fmla="*/ 58 h 895"/>
                <a:gd name="T120" fmla="*/ 644 w 799"/>
                <a:gd name="T121" fmla="*/ 10 h 895"/>
                <a:gd name="T122" fmla="*/ 678 w 799"/>
                <a:gd name="T123" fmla="*/ 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9" h="895">
                  <a:moveTo>
                    <a:pt x="15" y="537"/>
                  </a:moveTo>
                  <a:lnTo>
                    <a:pt x="20" y="532"/>
                  </a:lnTo>
                  <a:lnTo>
                    <a:pt x="20" y="532"/>
                  </a:lnTo>
                  <a:lnTo>
                    <a:pt x="20" y="537"/>
                  </a:lnTo>
                  <a:lnTo>
                    <a:pt x="20" y="537"/>
                  </a:lnTo>
                  <a:lnTo>
                    <a:pt x="15" y="537"/>
                  </a:lnTo>
                  <a:close/>
                  <a:moveTo>
                    <a:pt x="707" y="19"/>
                  </a:moveTo>
                  <a:lnTo>
                    <a:pt x="707" y="19"/>
                  </a:lnTo>
                  <a:lnTo>
                    <a:pt x="712" y="19"/>
                  </a:lnTo>
                  <a:lnTo>
                    <a:pt x="712" y="24"/>
                  </a:lnTo>
                  <a:lnTo>
                    <a:pt x="712" y="29"/>
                  </a:lnTo>
                  <a:lnTo>
                    <a:pt x="707" y="29"/>
                  </a:lnTo>
                  <a:lnTo>
                    <a:pt x="707" y="34"/>
                  </a:lnTo>
                  <a:lnTo>
                    <a:pt x="707" y="39"/>
                  </a:lnTo>
                  <a:lnTo>
                    <a:pt x="702" y="39"/>
                  </a:lnTo>
                  <a:lnTo>
                    <a:pt x="697" y="44"/>
                  </a:lnTo>
                  <a:lnTo>
                    <a:pt x="697" y="48"/>
                  </a:lnTo>
                  <a:lnTo>
                    <a:pt x="697" y="48"/>
                  </a:lnTo>
                  <a:lnTo>
                    <a:pt x="697" y="48"/>
                  </a:lnTo>
                  <a:lnTo>
                    <a:pt x="697" y="48"/>
                  </a:lnTo>
                  <a:lnTo>
                    <a:pt x="702" y="48"/>
                  </a:lnTo>
                  <a:lnTo>
                    <a:pt x="702" y="48"/>
                  </a:lnTo>
                  <a:lnTo>
                    <a:pt x="702" y="44"/>
                  </a:lnTo>
                  <a:lnTo>
                    <a:pt x="702" y="44"/>
                  </a:lnTo>
                  <a:lnTo>
                    <a:pt x="702" y="44"/>
                  </a:lnTo>
                  <a:lnTo>
                    <a:pt x="702" y="44"/>
                  </a:lnTo>
                  <a:lnTo>
                    <a:pt x="707" y="39"/>
                  </a:lnTo>
                  <a:lnTo>
                    <a:pt x="707" y="39"/>
                  </a:lnTo>
                  <a:lnTo>
                    <a:pt x="707" y="39"/>
                  </a:lnTo>
                  <a:lnTo>
                    <a:pt x="707" y="39"/>
                  </a:lnTo>
                  <a:lnTo>
                    <a:pt x="707" y="39"/>
                  </a:lnTo>
                  <a:lnTo>
                    <a:pt x="707" y="39"/>
                  </a:lnTo>
                  <a:lnTo>
                    <a:pt x="707" y="39"/>
                  </a:lnTo>
                  <a:lnTo>
                    <a:pt x="707" y="44"/>
                  </a:lnTo>
                  <a:lnTo>
                    <a:pt x="707" y="44"/>
                  </a:lnTo>
                  <a:lnTo>
                    <a:pt x="707" y="44"/>
                  </a:lnTo>
                  <a:lnTo>
                    <a:pt x="707" y="44"/>
                  </a:lnTo>
                  <a:lnTo>
                    <a:pt x="707" y="48"/>
                  </a:lnTo>
                  <a:lnTo>
                    <a:pt x="707" y="48"/>
                  </a:lnTo>
                  <a:lnTo>
                    <a:pt x="707" y="48"/>
                  </a:lnTo>
                  <a:lnTo>
                    <a:pt x="707" y="48"/>
                  </a:lnTo>
                  <a:lnTo>
                    <a:pt x="707" y="48"/>
                  </a:lnTo>
                  <a:lnTo>
                    <a:pt x="707" y="48"/>
                  </a:lnTo>
                  <a:lnTo>
                    <a:pt x="707" y="48"/>
                  </a:lnTo>
                  <a:lnTo>
                    <a:pt x="707" y="48"/>
                  </a:lnTo>
                  <a:lnTo>
                    <a:pt x="707" y="48"/>
                  </a:lnTo>
                  <a:lnTo>
                    <a:pt x="707" y="48"/>
                  </a:lnTo>
                  <a:lnTo>
                    <a:pt x="707" y="48"/>
                  </a:lnTo>
                  <a:lnTo>
                    <a:pt x="712" y="48"/>
                  </a:lnTo>
                  <a:lnTo>
                    <a:pt x="712" y="48"/>
                  </a:lnTo>
                  <a:lnTo>
                    <a:pt x="712" y="48"/>
                  </a:lnTo>
                  <a:lnTo>
                    <a:pt x="712" y="48"/>
                  </a:lnTo>
                  <a:lnTo>
                    <a:pt x="712" y="53"/>
                  </a:lnTo>
                  <a:lnTo>
                    <a:pt x="712" y="53"/>
                  </a:lnTo>
                  <a:lnTo>
                    <a:pt x="717" y="58"/>
                  </a:lnTo>
                  <a:lnTo>
                    <a:pt x="717" y="58"/>
                  </a:lnTo>
                  <a:lnTo>
                    <a:pt x="717" y="63"/>
                  </a:lnTo>
                  <a:lnTo>
                    <a:pt x="717" y="68"/>
                  </a:lnTo>
                  <a:lnTo>
                    <a:pt x="717" y="68"/>
                  </a:lnTo>
                  <a:lnTo>
                    <a:pt x="717" y="68"/>
                  </a:lnTo>
                  <a:lnTo>
                    <a:pt x="717" y="73"/>
                  </a:lnTo>
                  <a:lnTo>
                    <a:pt x="721" y="78"/>
                  </a:lnTo>
                  <a:lnTo>
                    <a:pt x="721" y="78"/>
                  </a:lnTo>
                  <a:lnTo>
                    <a:pt x="726" y="82"/>
                  </a:lnTo>
                  <a:lnTo>
                    <a:pt x="726" y="82"/>
                  </a:lnTo>
                  <a:lnTo>
                    <a:pt x="726" y="82"/>
                  </a:lnTo>
                  <a:lnTo>
                    <a:pt x="726" y="82"/>
                  </a:lnTo>
                  <a:lnTo>
                    <a:pt x="726" y="87"/>
                  </a:lnTo>
                  <a:lnTo>
                    <a:pt x="726" y="87"/>
                  </a:lnTo>
                  <a:lnTo>
                    <a:pt x="726" y="87"/>
                  </a:lnTo>
                  <a:lnTo>
                    <a:pt x="726" y="92"/>
                  </a:lnTo>
                  <a:lnTo>
                    <a:pt x="726" y="92"/>
                  </a:lnTo>
                  <a:lnTo>
                    <a:pt x="731" y="92"/>
                  </a:lnTo>
                  <a:lnTo>
                    <a:pt x="731" y="97"/>
                  </a:lnTo>
                  <a:lnTo>
                    <a:pt x="736" y="97"/>
                  </a:lnTo>
                  <a:lnTo>
                    <a:pt x="736" y="97"/>
                  </a:lnTo>
                  <a:lnTo>
                    <a:pt x="736" y="97"/>
                  </a:lnTo>
                  <a:lnTo>
                    <a:pt x="736" y="102"/>
                  </a:lnTo>
                  <a:lnTo>
                    <a:pt x="736" y="102"/>
                  </a:lnTo>
                  <a:lnTo>
                    <a:pt x="736" y="102"/>
                  </a:lnTo>
                  <a:lnTo>
                    <a:pt x="736" y="102"/>
                  </a:lnTo>
                  <a:lnTo>
                    <a:pt x="741" y="102"/>
                  </a:lnTo>
                  <a:lnTo>
                    <a:pt x="741" y="107"/>
                  </a:lnTo>
                  <a:lnTo>
                    <a:pt x="741" y="107"/>
                  </a:lnTo>
                  <a:lnTo>
                    <a:pt x="741" y="111"/>
                  </a:lnTo>
                  <a:lnTo>
                    <a:pt x="741" y="111"/>
                  </a:lnTo>
                  <a:lnTo>
                    <a:pt x="741" y="111"/>
                  </a:lnTo>
                  <a:lnTo>
                    <a:pt x="746" y="111"/>
                  </a:lnTo>
                  <a:lnTo>
                    <a:pt x="746" y="111"/>
                  </a:lnTo>
                  <a:lnTo>
                    <a:pt x="746" y="111"/>
                  </a:lnTo>
                  <a:lnTo>
                    <a:pt x="750" y="111"/>
                  </a:lnTo>
                  <a:lnTo>
                    <a:pt x="750" y="111"/>
                  </a:lnTo>
                  <a:lnTo>
                    <a:pt x="750" y="111"/>
                  </a:lnTo>
                  <a:lnTo>
                    <a:pt x="750" y="107"/>
                  </a:lnTo>
                  <a:lnTo>
                    <a:pt x="750" y="107"/>
                  </a:lnTo>
                  <a:lnTo>
                    <a:pt x="750" y="107"/>
                  </a:lnTo>
                  <a:lnTo>
                    <a:pt x="750" y="107"/>
                  </a:lnTo>
                  <a:lnTo>
                    <a:pt x="750" y="107"/>
                  </a:lnTo>
                  <a:lnTo>
                    <a:pt x="750" y="107"/>
                  </a:lnTo>
                  <a:lnTo>
                    <a:pt x="750" y="107"/>
                  </a:lnTo>
                  <a:lnTo>
                    <a:pt x="750" y="107"/>
                  </a:lnTo>
                  <a:lnTo>
                    <a:pt x="750" y="102"/>
                  </a:lnTo>
                  <a:lnTo>
                    <a:pt x="755" y="102"/>
                  </a:lnTo>
                  <a:lnTo>
                    <a:pt x="755" y="102"/>
                  </a:lnTo>
                  <a:lnTo>
                    <a:pt x="755" y="102"/>
                  </a:lnTo>
                  <a:lnTo>
                    <a:pt x="755" y="102"/>
                  </a:lnTo>
                  <a:lnTo>
                    <a:pt x="755" y="102"/>
                  </a:lnTo>
                  <a:lnTo>
                    <a:pt x="755" y="102"/>
                  </a:lnTo>
                  <a:lnTo>
                    <a:pt x="755" y="97"/>
                  </a:lnTo>
                  <a:lnTo>
                    <a:pt x="755" y="97"/>
                  </a:lnTo>
                  <a:lnTo>
                    <a:pt x="755" y="97"/>
                  </a:lnTo>
                  <a:lnTo>
                    <a:pt x="760" y="97"/>
                  </a:lnTo>
                  <a:lnTo>
                    <a:pt x="760" y="97"/>
                  </a:lnTo>
                  <a:lnTo>
                    <a:pt x="760" y="97"/>
                  </a:lnTo>
                  <a:lnTo>
                    <a:pt x="765" y="92"/>
                  </a:lnTo>
                  <a:lnTo>
                    <a:pt x="765" y="87"/>
                  </a:lnTo>
                  <a:lnTo>
                    <a:pt x="770" y="82"/>
                  </a:lnTo>
                  <a:lnTo>
                    <a:pt x="770" y="82"/>
                  </a:lnTo>
                  <a:lnTo>
                    <a:pt x="770" y="78"/>
                  </a:lnTo>
                  <a:lnTo>
                    <a:pt x="775" y="78"/>
                  </a:lnTo>
                  <a:lnTo>
                    <a:pt x="775" y="78"/>
                  </a:lnTo>
                  <a:lnTo>
                    <a:pt x="779" y="78"/>
                  </a:lnTo>
                  <a:lnTo>
                    <a:pt x="784" y="73"/>
                  </a:lnTo>
                  <a:lnTo>
                    <a:pt x="784" y="73"/>
                  </a:lnTo>
                  <a:lnTo>
                    <a:pt x="784" y="73"/>
                  </a:lnTo>
                  <a:lnTo>
                    <a:pt x="789" y="73"/>
                  </a:lnTo>
                  <a:lnTo>
                    <a:pt x="794" y="73"/>
                  </a:lnTo>
                  <a:lnTo>
                    <a:pt x="799" y="78"/>
                  </a:lnTo>
                  <a:lnTo>
                    <a:pt x="799" y="78"/>
                  </a:lnTo>
                  <a:lnTo>
                    <a:pt x="799" y="82"/>
                  </a:lnTo>
                  <a:lnTo>
                    <a:pt x="799" y="82"/>
                  </a:lnTo>
                  <a:lnTo>
                    <a:pt x="799" y="87"/>
                  </a:lnTo>
                  <a:lnTo>
                    <a:pt x="794" y="87"/>
                  </a:lnTo>
                  <a:lnTo>
                    <a:pt x="794" y="87"/>
                  </a:lnTo>
                  <a:lnTo>
                    <a:pt x="789" y="92"/>
                  </a:lnTo>
                  <a:lnTo>
                    <a:pt x="789" y="92"/>
                  </a:lnTo>
                  <a:lnTo>
                    <a:pt x="789" y="92"/>
                  </a:lnTo>
                  <a:lnTo>
                    <a:pt x="784" y="97"/>
                  </a:lnTo>
                  <a:lnTo>
                    <a:pt x="784" y="97"/>
                  </a:lnTo>
                  <a:lnTo>
                    <a:pt x="784" y="102"/>
                  </a:lnTo>
                  <a:lnTo>
                    <a:pt x="784" y="102"/>
                  </a:lnTo>
                  <a:lnTo>
                    <a:pt x="789" y="107"/>
                  </a:lnTo>
                  <a:lnTo>
                    <a:pt x="789" y="107"/>
                  </a:lnTo>
                  <a:lnTo>
                    <a:pt x="789" y="111"/>
                  </a:lnTo>
                  <a:lnTo>
                    <a:pt x="784" y="111"/>
                  </a:lnTo>
                  <a:lnTo>
                    <a:pt x="784" y="111"/>
                  </a:lnTo>
                  <a:lnTo>
                    <a:pt x="779" y="111"/>
                  </a:lnTo>
                  <a:lnTo>
                    <a:pt x="779" y="111"/>
                  </a:lnTo>
                  <a:lnTo>
                    <a:pt x="779" y="111"/>
                  </a:lnTo>
                  <a:lnTo>
                    <a:pt x="779" y="111"/>
                  </a:lnTo>
                  <a:lnTo>
                    <a:pt x="779" y="116"/>
                  </a:lnTo>
                  <a:lnTo>
                    <a:pt x="779" y="116"/>
                  </a:lnTo>
                  <a:lnTo>
                    <a:pt x="775" y="116"/>
                  </a:lnTo>
                  <a:lnTo>
                    <a:pt x="775" y="121"/>
                  </a:lnTo>
                  <a:lnTo>
                    <a:pt x="775" y="121"/>
                  </a:lnTo>
                  <a:lnTo>
                    <a:pt x="770" y="121"/>
                  </a:lnTo>
                  <a:lnTo>
                    <a:pt x="770" y="121"/>
                  </a:lnTo>
                  <a:lnTo>
                    <a:pt x="770" y="126"/>
                  </a:lnTo>
                  <a:lnTo>
                    <a:pt x="775" y="126"/>
                  </a:lnTo>
                  <a:lnTo>
                    <a:pt x="775" y="126"/>
                  </a:lnTo>
                  <a:lnTo>
                    <a:pt x="775" y="126"/>
                  </a:lnTo>
                  <a:lnTo>
                    <a:pt x="779" y="126"/>
                  </a:lnTo>
                  <a:lnTo>
                    <a:pt x="784" y="131"/>
                  </a:lnTo>
                  <a:lnTo>
                    <a:pt x="784" y="131"/>
                  </a:lnTo>
                  <a:lnTo>
                    <a:pt x="789" y="136"/>
                  </a:lnTo>
                  <a:lnTo>
                    <a:pt x="789" y="136"/>
                  </a:lnTo>
                  <a:lnTo>
                    <a:pt x="789" y="140"/>
                  </a:lnTo>
                  <a:lnTo>
                    <a:pt x="784" y="140"/>
                  </a:lnTo>
                  <a:lnTo>
                    <a:pt x="784" y="145"/>
                  </a:lnTo>
                  <a:lnTo>
                    <a:pt x="779" y="145"/>
                  </a:lnTo>
                  <a:lnTo>
                    <a:pt x="779" y="145"/>
                  </a:lnTo>
                  <a:lnTo>
                    <a:pt x="779" y="145"/>
                  </a:lnTo>
                  <a:lnTo>
                    <a:pt x="779" y="145"/>
                  </a:lnTo>
                  <a:lnTo>
                    <a:pt x="779" y="150"/>
                  </a:lnTo>
                  <a:lnTo>
                    <a:pt x="779" y="150"/>
                  </a:lnTo>
                  <a:lnTo>
                    <a:pt x="779" y="155"/>
                  </a:lnTo>
                  <a:lnTo>
                    <a:pt x="779" y="155"/>
                  </a:lnTo>
                  <a:lnTo>
                    <a:pt x="779" y="155"/>
                  </a:lnTo>
                  <a:lnTo>
                    <a:pt x="779" y="155"/>
                  </a:lnTo>
                  <a:lnTo>
                    <a:pt x="784" y="155"/>
                  </a:lnTo>
                  <a:lnTo>
                    <a:pt x="784" y="155"/>
                  </a:lnTo>
                  <a:lnTo>
                    <a:pt x="784" y="155"/>
                  </a:lnTo>
                  <a:lnTo>
                    <a:pt x="784" y="155"/>
                  </a:lnTo>
                  <a:lnTo>
                    <a:pt x="784" y="155"/>
                  </a:lnTo>
                  <a:lnTo>
                    <a:pt x="784" y="160"/>
                  </a:lnTo>
                  <a:lnTo>
                    <a:pt x="784" y="160"/>
                  </a:lnTo>
                  <a:lnTo>
                    <a:pt x="784" y="165"/>
                  </a:lnTo>
                  <a:lnTo>
                    <a:pt x="784" y="165"/>
                  </a:lnTo>
                  <a:lnTo>
                    <a:pt x="784" y="169"/>
                  </a:lnTo>
                  <a:lnTo>
                    <a:pt x="784" y="169"/>
                  </a:lnTo>
                  <a:lnTo>
                    <a:pt x="784" y="169"/>
                  </a:lnTo>
                  <a:lnTo>
                    <a:pt x="779" y="169"/>
                  </a:lnTo>
                  <a:lnTo>
                    <a:pt x="775" y="169"/>
                  </a:lnTo>
                  <a:lnTo>
                    <a:pt x="775" y="169"/>
                  </a:lnTo>
                  <a:lnTo>
                    <a:pt x="770" y="169"/>
                  </a:lnTo>
                  <a:lnTo>
                    <a:pt x="770" y="174"/>
                  </a:lnTo>
                  <a:lnTo>
                    <a:pt x="770" y="174"/>
                  </a:lnTo>
                  <a:lnTo>
                    <a:pt x="775" y="174"/>
                  </a:lnTo>
                  <a:lnTo>
                    <a:pt x="775" y="179"/>
                  </a:lnTo>
                  <a:lnTo>
                    <a:pt x="775" y="179"/>
                  </a:lnTo>
                  <a:lnTo>
                    <a:pt x="779" y="179"/>
                  </a:lnTo>
                  <a:lnTo>
                    <a:pt x="779" y="184"/>
                  </a:lnTo>
                  <a:lnTo>
                    <a:pt x="779" y="189"/>
                  </a:lnTo>
                  <a:lnTo>
                    <a:pt x="784" y="194"/>
                  </a:lnTo>
                  <a:lnTo>
                    <a:pt x="784" y="198"/>
                  </a:lnTo>
                  <a:lnTo>
                    <a:pt x="784" y="203"/>
                  </a:lnTo>
                  <a:lnTo>
                    <a:pt x="784" y="208"/>
                  </a:lnTo>
                  <a:lnTo>
                    <a:pt x="784" y="213"/>
                  </a:lnTo>
                  <a:lnTo>
                    <a:pt x="779" y="218"/>
                  </a:lnTo>
                  <a:lnTo>
                    <a:pt x="779" y="223"/>
                  </a:lnTo>
                  <a:lnTo>
                    <a:pt x="775" y="232"/>
                  </a:lnTo>
                  <a:lnTo>
                    <a:pt x="775" y="237"/>
                  </a:lnTo>
                  <a:lnTo>
                    <a:pt x="770" y="247"/>
                  </a:lnTo>
                  <a:lnTo>
                    <a:pt x="770" y="252"/>
                  </a:lnTo>
                  <a:lnTo>
                    <a:pt x="765" y="256"/>
                  </a:lnTo>
                  <a:lnTo>
                    <a:pt x="765" y="261"/>
                  </a:lnTo>
                  <a:lnTo>
                    <a:pt x="760" y="266"/>
                  </a:lnTo>
                  <a:lnTo>
                    <a:pt x="760" y="271"/>
                  </a:lnTo>
                  <a:lnTo>
                    <a:pt x="755" y="271"/>
                  </a:lnTo>
                  <a:lnTo>
                    <a:pt x="746" y="276"/>
                  </a:lnTo>
                  <a:lnTo>
                    <a:pt x="741" y="286"/>
                  </a:lnTo>
                  <a:lnTo>
                    <a:pt x="741" y="290"/>
                  </a:lnTo>
                  <a:lnTo>
                    <a:pt x="736" y="295"/>
                  </a:lnTo>
                  <a:lnTo>
                    <a:pt x="736" y="305"/>
                  </a:lnTo>
                  <a:lnTo>
                    <a:pt x="731" y="310"/>
                  </a:lnTo>
                  <a:lnTo>
                    <a:pt x="731" y="315"/>
                  </a:lnTo>
                  <a:lnTo>
                    <a:pt x="726" y="324"/>
                  </a:lnTo>
                  <a:lnTo>
                    <a:pt x="726" y="329"/>
                  </a:lnTo>
                  <a:lnTo>
                    <a:pt x="726" y="339"/>
                  </a:lnTo>
                  <a:lnTo>
                    <a:pt x="721" y="353"/>
                  </a:lnTo>
                  <a:lnTo>
                    <a:pt x="717" y="368"/>
                  </a:lnTo>
                  <a:lnTo>
                    <a:pt x="712" y="373"/>
                  </a:lnTo>
                  <a:lnTo>
                    <a:pt x="712" y="382"/>
                  </a:lnTo>
                  <a:lnTo>
                    <a:pt x="712" y="392"/>
                  </a:lnTo>
                  <a:lnTo>
                    <a:pt x="712" y="402"/>
                  </a:lnTo>
                  <a:lnTo>
                    <a:pt x="712" y="411"/>
                  </a:lnTo>
                  <a:lnTo>
                    <a:pt x="712" y="421"/>
                  </a:lnTo>
                  <a:lnTo>
                    <a:pt x="712" y="431"/>
                  </a:lnTo>
                  <a:lnTo>
                    <a:pt x="712" y="440"/>
                  </a:lnTo>
                  <a:lnTo>
                    <a:pt x="717" y="450"/>
                  </a:lnTo>
                  <a:lnTo>
                    <a:pt x="717" y="455"/>
                  </a:lnTo>
                  <a:lnTo>
                    <a:pt x="717" y="465"/>
                  </a:lnTo>
                  <a:lnTo>
                    <a:pt x="721" y="474"/>
                  </a:lnTo>
                  <a:lnTo>
                    <a:pt x="721" y="479"/>
                  </a:lnTo>
                  <a:lnTo>
                    <a:pt x="721" y="484"/>
                  </a:lnTo>
                  <a:lnTo>
                    <a:pt x="721" y="494"/>
                  </a:lnTo>
                  <a:lnTo>
                    <a:pt x="721" y="503"/>
                  </a:lnTo>
                  <a:lnTo>
                    <a:pt x="721" y="513"/>
                  </a:lnTo>
                  <a:lnTo>
                    <a:pt x="721" y="523"/>
                  </a:lnTo>
                  <a:lnTo>
                    <a:pt x="721" y="532"/>
                  </a:lnTo>
                  <a:lnTo>
                    <a:pt x="721" y="532"/>
                  </a:lnTo>
                  <a:lnTo>
                    <a:pt x="721" y="537"/>
                  </a:lnTo>
                  <a:lnTo>
                    <a:pt x="721" y="547"/>
                  </a:lnTo>
                  <a:lnTo>
                    <a:pt x="721" y="552"/>
                  </a:lnTo>
                  <a:lnTo>
                    <a:pt x="721" y="556"/>
                  </a:lnTo>
                  <a:lnTo>
                    <a:pt x="721" y="561"/>
                  </a:lnTo>
                  <a:lnTo>
                    <a:pt x="721" y="561"/>
                  </a:lnTo>
                  <a:lnTo>
                    <a:pt x="721" y="566"/>
                  </a:lnTo>
                  <a:lnTo>
                    <a:pt x="721" y="576"/>
                  </a:lnTo>
                  <a:lnTo>
                    <a:pt x="721" y="585"/>
                  </a:lnTo>
                  <a:lnTo>
                    <a:pt x="726" y="585"/>
                  </a:lnTo>
                  <a:lnTo>
                    <a:pt x="726" y="595"/>
                  </a:lnTo>
                  <a:lnTo>
                    <a:pt x="726" y="600"/>
                  </a:lnTo>
                  <a:lnTo>
                    <a:pt x="731" y="610"/>
                  </a:lnTo>
                  <a:lnTo>
                    <a:pt x="731" y="614"/>
                  </a:lnTo>
                  <a:lnTo>
                    <a:pt x="731" y="619"/>
                  </a:lnTo>
                  <a:lnTo>
                    <a:pt x="736" y="624"/>
                  </a:lnTo>
                  <a:lnTo>
                    <a:pt x="741" y="634"/>
                  </a:lnTo>
                  <a:lnTo>
                    <a:pt x="746" y="639"/>
                  </a:lnTo>
                  <a:lnTo>
                    <a:pt x="750" y="643"/>
                  </a:lnTo>
                  <a:lnTo>
                    <a:pt x="750" y="643"/>
                  </a:lnTo>
                  <a:lnTo>
                    <a:pt x="755" y="648"/>
                  </a:lnTo>
                  <a:lnTo>
                    <a:pt x="755" y="653"/>
                  </a:lnTo>
                  <a:lnTo>
                    <a:pt x="755" y="658"/>
                  </a:lnTo>
                  <a:lnTo>
                    <a:pt x="755" y="658"/>
                  </a:lnTo>
                  <a:lnTo>
                    <a:pt x="760" y="663"/>
                  </a:lnTo>
                  <a:lnTo>
                    <a:pt x="760" y="668"/>
                  </a:lnTo>
                  <a:lnTo>
                    <a:pt x="760" y="673"/>
                  </a:lnTo>
                  <a:lnTo>
                    <a:pt x="760" y="677"/>
                  </a:lnTo>
                  <a:lnTo>
                    <a:pt x="760" y="677"/>
                  </a:lnTo>
                  <a:lnTo>
                    <a:pt x="760" y="682"/>
                  </a:lnTo>
                  <a:lnTo>
                    <a:pt x="765" y="687"/>
                  </a:lnTo>
                  <a:lnTo>
                    <a:pt x="765" y="692"/>
                  </a:lnTo>
                  <a:lnTo>
                    <a:pt x="765" y="697"/>
                  </a:lnTo>
                  <a:lnTo>
                    <a:pt x="765" y="697"/>
                  </a:lnTo>
                  <a:lnTo>
                    <a:pt x="770" y="702"/>
                  </a:lnTo>
                  <a:lnTo>
                    <a:pt x="770" y="711"/>
                  </a:lnTo>
                  <a:lnTo>
                    <a:pt x="770" y="711"/>
                  </a:lnTo>
                  <a:lnTo>
                    <a:pt x="775" y="721"/>
                  </a:lnTo>
                  <a:lnTo>
                    <a:pt x="775" y="726"/>
                  </a:lnTo>
                  <a:lnTo>
                    <a:pt x="775" y="726"/>
                  </a:lnTo>
                  <a:lnTo>
                    <a:pt x="775" y="731"/>
                  </a:lnTo>
                  <a:lnTo>
                    <a:pt x="775" y="735"/>
                  </a:lnTo>
                  <a:lnTo>
                    <a:pt x="775" y="740"/>
                  </a:lnTo>
                  <a:lnTo>
                    <a:pt x="779" y="745"/>
                  </a:lnTo>
                  <a:lnTo>
                    <a:pt x="779" y="750"/>
                  </a:lnTo>
                  <a:lnTo>
                    <a:pt x="779" y="755"/>
                  </a:lnTo>
                  <a:lnTo>
                    <a:pt x="779" y="764"/>
                  </a:lnTo>
                  <a:lnTo>
                    <a:pt x="784" y="769"/>
                  </a:lnTo>
                  <a:lnTo>
                    <a:pt x="784" y="774"/>
                  </a:lnTo>
                  <a:lnTo>
                    <a:pt x="784" y="779"/>
                  </a:lnTo>
                  <a:lnTo>
                    <a:pt x="789" y="784"/>
                  </a:lnTo>
                  <a:lnTo>
                    <a:pt x="789" y="789"/>
                  </a:lnTo>
                  <a:lnTo>
                    <a:pt x="789" y="793"/>
                  </a:lnTo>
                  <a:lnTo>
                    <a:pt x="789" y="798"/>
                  </a:lnTo>
                  <a:lnTo>
                    <a:pt x="789" y="803"/>
                  </a:lnTo>
                  <a:lnTo>
                    <a:pt x="789" y="803"/>
                  </a:lnTo>
                  <a:lnTo>
                    <a:pt x="789" y="808"/>
                  </a:lnTo>
                  <a:lnTo>
                    <a:pt x="789" y="813"/>
                  </a:lnTo>
                  <a:lnTo>
                    <a:pt x="794" y="818"/>
                  </a:lnTo>
                  <a:lnTo>
                    <a:pt x="794" y="822"/>
                  </a:lnTo>
                  <a:lnTo>
                    <a:pt x="794" y="827"/>
                  </a:lnTo>
                  <a:lnTo>
                    <a:pt x="794" y="832"/>
                  </a:lnTo>
                  <a:lnTo>
                    <a:pt x="794" y="832"/>
                  </a:lnTo>
                  <a:lnTo>
                    <a:pt x="794" y="842"/>
                  </a:lnTo>
                  <a:lnTo>
                    <a:pt x="789" y="842"/>
                  </a:lnTo>
                  <a:lnTo>
                    <a:pt x="789" y="842"/>
                  </a:lnTo>
                  <a:lnTo>
                    <a:pt x="789" y="842"/>
                  </a:lnTo>
                  <a:lnTo>
                    <a:pt x="779" y="847"/>
                  </a:lnTo>
                  <a:lnTo>
                    <a:pt x="765" y="856"/>
                  </a:lnTo>
                  <a:lnTo>
                    <a:pt x="750" y="861"/>
                  </a:lnTo>
                  <a:lnTo>
                    <a:pt x="736" y="871"/>
                  </a:lnTo>
                  <a:lnTo>
                    <a:pt x="721" y="876"/>
                  </a:lnTo>
                  <a:lnTo>
                    <a:pt x="712" y="876"/>
                  </a:lnTo>
                  <a:lnTo>
                    <a:pt x="707" y="881"/>
                  </a:lnTo>
                  <a:lnTo>
                    <a:pt x="688" y="885"/>
                  </a:lnTo>
                  <a:lnTo>
                    <a:pt x="673" y="890"/>
                  </a:lnTo>
                  <a:lnTo>
                    <a:pt x="658" y="895"/>
                  </a:lnTo>
                  <a:lnTo>
                    <a:pt x="644" y="895"/>
                  </a:lnTo>
                  <a:lnTo>
                    <a:pt x="639" y="895"/>
                  </a:lnTo>
                  <a:lnTo>
                    <a:pt x="634" y="890"/>
                  </a:lnTo>
                  <a:lnTo>
                    <a:pt x="625" y="890"/>
                  </a:lnTo>
                  <a:lnTo>
                    <a:pt x="610" y="885"/>
                  </a:lnTo>
                  <a:lnTo>
                    <a:pt x="596" y="881"/>
                  </a:lnTo>
                  <a:lnTo>
                    <a:pt x="586" y="881"/>
                  </a:lnTo>
                  <a:lnTo>
                    <a:pt x="581" y="876"/>
                  </a:lnTo>
                  <a:lnTo>
                    <a:pt x="576" y="871"/>
                  </a:lnTo>
                  <a:lnTo>
                    <a:pt x="566" y="856"/>
                  </a:lnTo>
                  <a:lnTo>
                    <a:pt x="557" y="847"/>
                  </a:lnTo>
                  <a:lnTo>
                    <a:pt x="557" y="837"/>
                  </a:lnTo>
                  <a:lnTo>
                    <a:pt x="547" y="827"/>
                  </a:lnTo>
                  <a:lnTo>
                    <a:pt x="542" y="818"/>
                  </a:lnTo>
                  <a:lnTo>
                    <a:pt x="542" y="813"/>
                  </a:lnTo>
                  <a:lnTo>
                    <a:pt x="537" y="803"/>
                  </a:lnTo>
                  <a:lnTo>
                    <a:pt x="537" y="793"/>
                  </a:lnTo>
                  <a:lnTo>
                    <a:pt x="537" y="789"/>
                  </a:lnTo>
                  <a:lnTo>
                    <a:pt x="537" y="779"/>
                  </a:lnTo>
                  <a:lnTo>
                    <a:pt x="537" y="769"/>
                  </a:lnTo>
                  <a:lnTo>
                    <a:pt x="537" y="764"/>
                  </a:lnTo>
                  <a:lnTo>
                    <a:pt x="537" y="764"/>
                  </a:lnTo>
                  <a:lnTo>
                    <a:pt x="537" y="760"/>
                  </a:lnTo>
                  <a:lnTo>
                    <a:pt x="537" y="755"/>
                  </a:lnTo>
                  <a:lnTo>
                    <a:pt x="533" y="750"/>
                  </a:lnTo>
                  <a:lnTo>
                    <a:pt x="528" y="750"/>
                  </a:lnTo>
                  <a:lnTo>
                    <a:pt x="528" y="745"/>
                  </a:lnTo>
                  <a:lnTo>
                    <a:pt x="523" y="740"/>
                  </a:lnTo>
                  <a:lnTo>
                    <a:pt x="518" y="735"/>
                  </a:lnTo>
                  <a:lnTo>
                    <a:pt x="513" y="731"/>
                  </a:lnTo>
                  <a:lnTo>
                    <a:pt x="513" y="731"/>
                  </a:lnTo>
                  <a:lnTo>
                    <a:pt x="508" y="726"/>
                  </a:lnTo>
                  <a:lnTo>
                    <a:pt x="504" y="721"/>
                  </a:lnTo>
                  <a:lnTo>
                    <a:pt x="499" y="716"/>
                  </a:lnTo>
                  <a:lnTo>
                    <a:pt x="489" y="711"/>
                  </a:lnTo>
                  <a:lnTo>
                    <a:pt x="484" y="706"/>
                  </a:lnTo>
                  <a:lnTo>
                    <a:pt x="479" y="702"/>
                  </a:lnTo>
                  <a:lnTo>
                    <a:pt x="475" y="702"/>
                  </a:lnTo>
                  <a:lnTo>
                    <a:pt x="465" y="697"/>
                  </a:lnTo>
                  <a:lnTo>
                    <a:pt x="455" y="697"/>
                  </a:lnTo>
                  <a:lnTo>
                    <a:pt x="450" y="697"/>
                  </a:lnTo>
                  <a:lnTo>
                    <a:pt x="445" y="697"/>
                  </a:lnTo>
                  <a:lnTo>
                    <a:pt x="436" y="697"/>
                  </a:lnTo>
                  <a:lnTo>
                    <a:pt x="426" y="697"/>
                  </a:lnTo>
                  <a:lnTo>
                    <a:pt x="412" y="702"/>
                  </a:lnTo>
                  <a:lnTo>
                    <a:pt x="397" y="706"/>
                  </a:lnTo>
                  <a:lnTo>
                    <a:pt x="387" y="706"/>
                  </a:lnTo>
                  <a:lnTo>
                    <a:pt x="378" y="706"/>
                  </a:lnTo>
                  <a:lnTo>
                    <a:pt x="368" y="706"/>
                  </a:lnTo>
                  <a:lnTo>
                    <a:pt x="363" y="706"/>
                  </a:lnTo>
                  <a:lnTo>
                    <a:pt x="358" y="706"/>
                  </a:lnTo>
                  <a:lnTo>
                    <a:pt x="354" y="706"/>
                  </a:lnTo>
                  <a:lnTo>
                    <a:pt x="349" y="711"/>
                  </a:lnTo>
                  <a:lnTo>
                    <a:pt x="344" y="716"/>
                  </a:lnTo>
                  <a:lnTo>
                    <a:pt x="334" y="726"/>
                  </a:lnTo>
                  <a:lnTo>
                    <a:pt x="329" y="731"/>
                  </a:lnTo>
                  <a:lnTo>
                    <a:pt x="324" y="735"/>
                  </a:lnTo>
                  <a:lnTo>
                    <a:pt x="320" y="740"/>
                  </a:lnTo>
                  <a:lnTo>
                    <a:pt x="310" y="745"/>
                  </a:lnTo>
                  <a:lnTo>
                    <a:pt x="300" y="755"/>
                  </a:lnTo>
                  <a:lnTo>
                    <a:pt x="291" y="760"/>
                  </a:lnTo>
                  <a:lnTo>
                    <a:pt x="276" y="769"/>
                  </a:lnTo>
                  <a:lnTo>
                    <a:pt x="271" y="774"/>
                  </a:lnTo>
                  <a:lnTo>
                    <a:pt x="262" y="779"/>
                  </a:lnTo>
                  <a:lnTo>
                    <a:pt x="252" y="789"/>
                  </a:lnTo>
                  <a:lnTo>
                    <a:pt x="247" y="789"/>
                  </a:lnTo>
                  <a:lnTo>
                    <a:pt x="242" y="789"/>
                  </a:lnTo>
                  <a:lnTo>
                    <a:pt x="233" y="784"/>
                  </a:lnTo>
                  <a:lnTo>
                    <a:pt x="228" y="784"/>
                  </a:lnTo>
                  <a:lnTo>
                    <a:pt x="223" y="784"/>
                  </a:lnTo>
                  <a:lnTo>
                    <a:pt x="218" y="784"/>
                  </a:lnTo>
                  <a:lnTo>
                    <a:pt x="213" y="779"/>
                  </a:lnTo>
                  <a:lnTo>
                    <a:pt x="208" y="779"/>
                  </a:lnTo>
                  <a:lnTo>
                    <a:pt x="203" y="779"/>
                  </a:lnTo>
                  <a:lnTo>
                    <a:pt x="199" y="779"/>
                  </a:lnTo>
                  <a:lnTo>
                    <a:pt x="199" y="774"/>
                  </a:lnTo>
                  <a:lnTo>
                    <a:pt x="189" y="764"/>
                  </a:lnTo>
                  <a:lnTo>
                    <a:pt x="184" y="764"/>
                  </a:lnTo>
                  <a:lnTo>
                    <a:pt x="184" y="760"/>
                  </a:lnTo>
                  <a:lnTo>
                    <a:pt x="179" y="760"/>
                  </a:lnTo>
                  <a:lnTo>
                    <a:pt x="174" y="755"/>
                  </a:lnTo>
                  <a:lnTo>
                    <a:pt x="170" y="755"/>
                  </a:lnTo>
                  <a:lnTo>
                    <a:pt x="160" y="750"/>
                  </a:lnTo>
                  <a:lnTo>
                    <a:pt x="155" y="750"/>
                  </a:lnTo>
                  <a:lnTo>
                    <a:pt x="155" y="750"/>
                  </a:lnTo>
                  <a:lnTo>
                    <a:pt x="155" y="745"/>
                  </a:lnTo>
                  <a:lnTo>
                    <a:pt x="150" y="740"/>
                  </a:lnTo>
                  <a:lnTo>
                    <a:pt x="145" y="735"/>
                  </a:lnTo>
                  <a:lnTo>
                    <a:pt x="145" y="735"/>
                  </a:lnTo>
                  <a:lnTo>
                    <a:pt x="145" y="731"/>
                  </a:lnTo>
                  <a:lnTo>
                    <a:pt x="141" y="731"/>
                  </a:lnTo>
                  <a:lnTo>
                    <a:pt x="141" y="726"/>
                  </a:lnTo>
                  <a:lnTo>
                    <a:pt x="141" y="726"/>
                  </a:lnTo>
                  <a:lnTo>
                    <a:pt x="136" y="721"/>
                  </a:lnTo>
                  <a:lnTo>
                    <a:pt x="131" y="716"/>
                  </a:lnTo>
                  <a:lnTo>
                    <a:pt x="131" y="716"/>
                  </a:lnTo>
                  <a:lnTo>
                    <a:pt x="126" y="711"/>
                  </a:lnTo>
                  <a:lnTo>
                    <a:pt x="126" y="711"/>
                  </a:lnTo>
                  <a:lnTo>
                    <a:pt x="121" y="706"/>
                  </a:lnTo>
                  <a:lnTo>
                    <a:pt x="116" y="702"/>
                  </a:lnTo>
                  <a:lnTo>
                    <a:pt x="111" y="697"/>
                  </a:lnTo>
                  <a:lnTo>
                    <a:pt x="107" y="692"/>
                  </a:lnTo>
                  <a:lnTo>
                    <a:pt x="102" y="682"/>
                  </a:lnTo>
                  <a:lnTo>
                    <a:pt x="92" y="673"/>
                  </a:lnTo>
                  <a:lnTo>
                    <a:pt x="87" y="668"/>
                  </a:lnTo>
                  <a:lnTo>
                    <a:pt x="87" y="668"/>
                  </a:lnTo>
                  <a:lnTo>
                    <a:pt x="87" y="663"/>
                  </a:lnTo>
                  <a:lnTo>
                    <a:pt x="87" y="663"/>
                  </a:lnTo>
                  <a:lnTo>
                    <a:pt x="87" y="658"/>
                  </a:lnTo>
                  <a:lnTo>
                    <a:pt x="82" y="658"/>
                  </a:lnTo>
                  <a:lnTo>
                    <a:pt x="82" y="653"/>
                  </a:lnTo>
                  <a:lnTo>
                    <a:pt x="73" y="639"/>
                  </a:lnTo>
                  <a:lnTo>
                    <a:pt x="68" y="639"/>
                  </a:lnTo>
                  <a:lnTo>
                    <a:pt x="68" y="639"/>
                  </a:lnTo>
                  <a:lnTo>
                    <a:pt x="68" y="639"/>
                  </a:lnTo>
                  <a:lnTo>
                    <a:pt x="68" y="634"/>
                  </a:lnTo>
                  <a:lnTo>
                    <a:pt x="73" y="634"/>
                  </a:lnTo>
                  <a:lnTo>
                    <a:pt x="73" y="629"/>
                  </a:lnTo>
                  <a:lnTo>
                    <a:pt x="73" y="629"/>
                  </a:lnTo>
                  <a:lnTo>
                    <a:pt x="73" y="624"/>
                  </a:lnTo>
                  <a:lnTo>
                    <a:pt x="68" y="624"/>
                  </a:lnTo>
                  <a:lnTo>
                    <a:pt x="68" y="619"/>
                  </a:lnTo>
                  <a:lnTo>
                    <a:pt x="68" y="619"/>
                  </a:lnTo>
                  <a:lnTo>
                    <a:pt x="68" y="614"/>
                  </a:lnTo>
                  <a:lnTo>
                    <a:pt x="68" y="614"/>
                  </a:lnTo>
                  <a:lnTo>
                    <a:pt x="68" y="614"/>
                  </a:lnTo>
                  <a:lnTo>
                    <a:pt x="68" y="614"/>
                  </a:lnTo>
                  <a:lnTo>
                    <a:pt x="68" y="619"/>
                  </a:lnTo>
                  <a:lnTo>
                    <a:pt x="68" y="619"/>
                  </a:lnTo>
                  <a:lnTo>
                    <a:pt x="68" y="619"/>
                  </a:lnTo>
                  <a:lnTo>
                    <a:pt x="63" y="619"/>
                  </a:lnTo>
                  <a:lnTo>
                    <a:pt x="63" y="619"/>
                  </a:lnTo>
                  <a:lnTo>
                    <a:pt x="63" y="619"/>
                  </a:lnTo>
                  <a:lnTo>
                    <a:pt x="68" y="614"/>
                  </a:lnTo>
                  <a:lnTo>
                    <a:pt x="68" y="610"/>
                  </a:lnTo>
                  <a:lnTo>
                    <a:pt x="73" y="610"/>
                  </a:lnTo>
                  <a:lnTo>
                    <a:pt x="73" y="610"/>
                  </a:lnTo>
                  <a:lnTo>
                    <a:pt x="73" y="610"/>
                  </a:lnTo>
                  <a:lnTo>
                    <a:pt x="73" y="605"/>
                  </a:lnTo>
                  <a:lnTo>
                    <a:pt x="78" y="605"/>
                  </a:lnTo>
                  <a:lnTo>
                    <a:pt x="78" y="600"/>
                  </a:lnTo>
                  <a:lnTo>
                    <a:pt x="78" y="600"/>
                  </a:lnTo>
                  <a:lnTo>
                    <a:pt x="78" y="600"/>
                  </a:lnTo>
                  <a:lnTo>
                    <a:pt x="73" y="595"/>
                  </a:lnTo>
                  <a:lnTo>
                    <a:pt x="73" y="595"/>
                  </a:lnTo>
                  <a:lnTo>
                    <a:pt x="73" y="595"/>
                  </a:lnTo>
                  <a:lnTo>
                    <a:pt x="68" y="590"/>
                  </a:lnTo>
                  <a:lnTo>
                    <a:pt x="68" y="590"/>
                  </a:lnTo>
                  <a:lnTo>
                    <a:pt x="68" y="590"/>
                  </a:lnTo>
                  <a:lnTo>
                    <a:pt x="68" y="590"/>
                  </a:lnTo>
                  <a:lnTo>
                    <a:pt x="68" y="585"/>
                  </a:lnTo>
                  <a:lnTo>
                    <a:pt x="68" y="585"/>
                  </a:lnTo>
                  <a:lnTo>
                    <a:pt x="68" y="585"/>
                  </a:lnTo>
                  <a:lnTo>
                    <a:pt x="68" y="585"/>
                  </a:lnTo>
                  <a:lnTo>
                    <a:pt x="68" y="585"/>
                  </a:lnTo>
                  <a:lnTo>
                    <a:pt x="63" y="581"/>
                  </a:lnTo>
                  <a:lnTo>
                    <a:pt x="63" y="581"/>
                  </a:lnTo>
                  <a:lnTo>
                    <a:pt x="63" y="581"/>
                  </a:lnTo>
                  <a:lnTo>
                    <a:pt x="63" y="576"/>
                  </a:lnTo>
                  <a:lnTo>
                    <a:pt x="63" y="576"/>
                  </a:lnTo>
                  <a:lnTo>
                    <a:pt x="63" y="576"/>
                  </a:lnTo>
                  <a:lnTo>
                    <a:pt x="63" y="576"/>
                  </a:lnTo>
                  <a:lnTo>
                    <a:pt x="63" y="571"/>
                  </a:lnTo>
                  <a:lnTo>
                    <a:pt x="63" y="571"/>
                  </a:lnTo>
                  <a:lnTo>
                    <a:pt x="63" y="571"/>
                  </a:lnTo>
                  <a:lnTo>
                    <a:pt x="63" y="571"/>
                  </a:lnTo>
                  <a:lnTo>
                    <a:pt x="63" y="566"/>
                  </a:lnTo>
                  <a:lnTo>
                    <a:pt x="63" y="566"/>
                  </a:lnTo>
                  <a:lnTo>
                    <a:pt x="63" y="566"/>
                  </a:lnTo>
                  <a:lnTo>
                    <a:pt x="63" y="566"/>
                  </a:lnTo>
                  <a:lnTo>
                    <a:pt x="63" y="566"/>
                  </a:lnTo>
                  <a:lnTo>
                    <a:pt x="63" y="566"/>
                  </a:lnTo>
                  <a:lnTo>
                    <a:pt x="63" y="566"/>
                  </a:lnTo>
                  <a:lnTo>
                    <a:pt x="63" y="561"/>
                  </a:lnTo>
                  <a:lnTo>
                    <a:pt x="63" y="561"/>
                  </a:lnTo>
                  <a:lnTo>
                    <a:pt x="63" y="561"/>
                  </a:lnTo>
                  <a:lnTo>
                    <a:pt x="63" y="561"/>
                  </a:lnTo>
                  <a:lnTo>
                    <a:pt x="63" y="561"/>
                  </a:lnTo>
                  <a:lnTo>
                    <a:pt x="63" y="556"/>
                  </a:lnTo>
                  <a:lnTo>
                    <a:pt x="63" y="556"/>
                  </a:lnTo>
                  <a:lnTo>
                    <a:pt x="63" y="561"/>
                  </a:lnTo>
                  <a:lnTo>
                    <a:pt x="58" y="561"/>
                  </a:lnTo>
                  <a:lnTo>
                    <a:pt x="58" y="561"/>
                  </a:lnTo>
                  <a:lnTo>
                    <a:pt x="58" y="556"/>
                  </a:lnTo>
                  <a:lnTo>
                    <a:pt x="53" y="556"/>
                  </a:lnTo>
                  <a:lnTo>
                    <a:pt x="53" y="556"/>
                  </a:lnTo>
                  <a:lnTo>
                    <a:pt x="53" y="556"/>
                  </a:lnTo>
                  <a:lnTo>
                    <a:pt x="53" y="556"/>
                  </a:lnTo>
                  <a:lnTo>
                    <a:pt x="53" y="552"/>
                  </a:lnTo>
                  <a:lnTo>
                    <a:pt x="53" y="552"/>
                  </a:lnTo>
                  <a:lnTo>
                    <a:pt x="53" y="547"/>
                  </a:lnTo>
                  <a:lnTo>
                    <a:pt x="49" y="542"/>
                  </a:lnTo>
                  <a:lnTo>
                    <a:pt x="49" y="542"/>
                  </a:lnTo>
                  <a:lnTo>
                    <a:pt x="49" y="542"/>
                  </a:lnTo>
                  <a:lnTo>
                    <a:pt x="49" y="542"/>
                  </a:lnTo>
                  <a:lnTo>
                    <a:pt x="49" y="537"/>
                  </a:lnTo>
                  <a:lnTo>
                    <a:pt x="49" y="537"/>
                  </a:lnTo>
                  <a:lnTo>
                    <a:pt x="49" y="537"/>
                  </a:lnTo>
                  <a:lnTo>
                    <a:pt x="49" y="537"/>
                  </a:lnTo>
                  <a:lnTo>
                    <a:pt x="49" y="532"/>
                  </a:lnTo>
                  <a:lnTo>
                    <a:pt x="49" y="532"/>
                  </a:lnTo>
                  <a:lnTo>
                    <a:pt x="53" y="532"/>
                  </a:lnTo>
                  <a:lnTo>
                    <a:pt x="53" y="532"/>
                  </a:lnTo>
                  <a:lnTo>
                    <a:pt x="53" y="527"/>
                  </a:lnTo>
                  <a:lnTo>
                    <a:pt x="53" y="527"/>
                  </a:lnTo>
                  <a:lnTo>
                    <a:pt x="53" y="527"/>
                  </a:lnTo>
                  <a:lnTo>
                    <a:pt x="53" y="527"/>
                  </a:lnTo>
                  <a:lnTo>
                    <a:pt x="53" y="527"/>
                  </a:lnTo>
                  <a:lnTo>
                    <a:pt x="53" y="527"/>
                  </a:lnTo>
                  <a:lnTo>
                    <a:pt x="53" y="523"/>
                  </a:lnTo>
                  <a:lnTo>
                    <a:pt x="53" y="523"/>
                  </a:lnTo>
                  <a:lnTo>
                    <a:pt x="53" y="523"/>
                  </a:lnTo>
                  <a:lnTo>
                    <a:pt x="53" y="518"/>
                  </a:lnTo>
                  <a:lnTo>
                    <a:pt x="53" y="518"/>
                  </a:lnTo>
                  <a:lnTo>
                    <a:pt x="53" y="518"/>
                  </a:lnTo>
                  <a:lnTo>
                    <a:pt x="53" y="513"/>
                  </a:lnTo>
                  <a:lnTo>
                    <a:pt x="53" y="513"/>
                  </a:lnTo>
                  <a:lnTo>
                    <a:pt x="53" y="513"/>
                  </a:lnTo>
                  <a:lnTo>
                    <a:pt x="53" y="513"/>
                  </a:lnTo>
                  <a:lnTo>
                    <a:pt x="53" y="508"/>
                  </a:lnTo>
                  <a:lnTo>
                    <a:pt x="53" y="508"/>
                  </a:lnTo>
                  <a:lnTo>
                    <a:pt x="53" y="508"/>
                  </a:lnTo>
                  <a:lnTo>
                    <a:pt x="53" y="508"/>
                  </a:lnTo>
                  <a:lnTo>
                    <a:pt x="49" y="503"/>
                  </a:lnTo>
                  <a:lnTo>
                    <a:pt x="49" y="503"/>
                  </a:lnTo>
                  <a:lnTo>
                    <a:pt x="49" y="503"/>
                  </a:lnTo>
                  <a:lnTo>
                    <a:pt x="49" y="503"/>
                  </a:lnTo>
                  <a:lnTo>
                    <a:pt x="44" y="503"/>
                  </a:lnTo>
                  <a:lnTo>
                    <a:pt x="44" y="503"/>
                  </a:lnTo>
                  <a:lnTo>
                    <a:pt x="44" y="503"/>
                  </a:lnTo>
                  <a:lnTo>
                    <a:pt x="44" y="503"/>
                  </a:lnTo>
                  <a:lnTo>
                    <a:pt x="44" y="503"/>
                  </a:lnTo>
                  <a:lnTo>
                    <a:pt x="39" y="498"/>
                  </a:lnTo>
                  <a:lnTo>
                    <a:pt x="39" y="498"/>
                  </a:lnTo>
                  <a:lnTo>
                    <a:pt x="39" y="498"/>
                  </a:lnTo>
                  <a:lnTo>
                    <a:pt x="39" y="498"/>
                  </a:lnTo>
                  <a:lnTo>
                    <a:pt x="39" y="498"/>
                  </a:lnTo>
                  <a:lnTo>
                    <a:pt x="39" y="503"/>
                  </a:lnTo>
                  <a:lnTo>
                    <a:pt x="39" y="503"/>
                  </a:lnTo>
                  <a:lnTo>
                    <a:pt x="39" y="503"/>
                  </a:lnTo>
                  <a:lnTo>
                    <a:pt x="39" y="503"/>
                  </a:lnTo>
                  <a:lnTo>
                    <a:pt x="39" y="498"/>
                  </a:lnTo>
                  <a:lnTo>
                    <a:pt x="39" y="498"/>
                  </a:lnTo>
                  <a:lnTo>
                    <a:pt x="39" y="498"/>
                  </a:lnTo>
                  <a:lnTo>
                    <a:pt x="39" y="498"/>
                  </a:lnTo>
                  <a:lnTo>
                    <a:pt x="39" y="498"/>
                  </a:lnTo>
                  <a:lnTo>
                    <a:pt x="39" y="494"/>
                  </a:lnTo>
                  <a:lnTo>
                    <a:pt x="39" y="494"/>
                  </a:lnTo>
                  <a:lnTo>
                    <a:pt x="39" y="494"/>
                  </a:lnTo>
                  <a:lnTo>
                    <a:pt x="39" y="494"/>
                  </a:lnTo>
                  <a:lnTo>
                    <a:pt x="34" y="494"/>
                  </a:lnTo>
                  <a:lnTo>
                    <a:pt x="34" y="494"/>
                  </a:lnTo>
                  <a:lnTo>
                    <a:pt x="34" y="494"/>
                  </a:lnTo>
                  <a:lnTo>
                    <a:pt x="34" y="494"/>
                  </a:lnTo>
                  <a:lnTo>
                    <a:pt x="24" y="494"/>
                  </a:lnTo>
                  <a:lnTo>
                    <a:pt x="24" y="494"/>
                  </a:lnTo>
                  <a:lnTo>
                    <a:pt x="24" y="494"/>
                  </a:lnTo>
                  <a:lnTo>
                    <a:pt x="20" y="494"/>
                  </a:lnTo>
                  <a:lnTo>
                    <a:pt x="20" y="494"/>
                  </a:lnTo>
                  <a:lnTo>
                    <a:pt x="20" y="489"/>
                  </a:lnTo>
                  <a:lnTo>
                    <a:pt x="20" y="489"/>
                  </a:lnTo>
                  <a:lnTo>
                    <a:pt x="15" y="484"/>
                  </a:lnTo>
                  <a:lnTo>
                    <a:pt x="15" y="484"/>
                  </a:lnTo>
                  <a:lnTo>
                    <a:pt x="15" y="484"/>
                  </a:lnTo>
                  <a:lnTo>
                    <a:pt x="15" y="484"/>
                  </a:lnTo>
                  <a:lnTo>
                    <a:pt x="15" y="479"/>
                  </a:lnTo>
                  <a:lnTo>
                    <a:pt x="15" y="479"/>
                  </a:lnTo>
                  <a:lnTo>
                    <a:pt x="10" y="479"/>
                  </a:lnTo>
                  <a:lnTo>
                    <a:pt x="5" y="474"/>
                  </a:lnTo>
                  <a:lnTo>
                    <a:pt x="5" y="469"/>
                  </a:lnTo>
                  <a:lnTo>
                    <a:pt x="5" y="469"/>
                  </a:lnTo>
                  <a:lnTo>
                    <a:pt x="0" y="469"/>
                  </a:lnTo>
                  <a:lnTo>
                    <a:pt x="0" y="465"/>
                  </a:lnTo>
                  <a:lnTo>
                    <a:pt x="0" y="465"/>
                  </a:lnTo>
                  <a:lnTo>
                    <a:pt x="0" y="460"/>
                  </a:lnTo>
                  <a:lnTo>
                    <a:pt x="0" y="460"/>
                  </a:lnTo>
                  <a:lnTo>
                    <a:pt x="0" y="455"/>
                  </a:lnTo>
                  <a:lnTo>
                    <a:pt x="0" y="455"/>
                  </a:lnTo>
                  <a:lnTo>
                    <a:pt x="5" y="455"/>
                  </a:lnTo>
                  <a:lnTo>
                    <a:pt x="5" y="455"/>
                  </a:lnTo>
                  <a:lnTo>
                    <a:pt x="5" y="455"/>
                  </a:lnTo>
                  <a:lnTo>
                    <a:pt x="10" y="455"/>
                  </a:lnTo>
                  <a:lnTo>
                    <a:pt x="10" y="455"/>
                  </a:lnTo>
                  <a:lnTo>
                    <a:pt x="15" y="455"/>
                  </a:lnTo>
                  <a:lnTo>
                    <a:pt x="15" y="460"/>
                  </a:lnTo>
                  <a:lnTo>
                    <a:pt x="15" y="460"/>
                  </a:lnTo>
                  <a:lnTo>
                    <a:pt x="20" y="460"/>
                  </a:lnTo>
                  <a:lnTo>
                    <a:pt x="20" y="460"/>
                  </a:lnTo>
                  <a:lnTo>
                    <a:pt x="20" y="460"/>
                  </a:lnTo>
                  <a:lnTo>
                    <a:pt x="20" y="460"/>
                  </a:lnTo>
                  <a:lnTo>
                    <a:pt x="15" y="465"/>
                  </a:lnTo>
                  <a:lnTo>
                    <a:pt x="15" y="465"/>
                  </a:lnTo>
                  <a:lnTo>
                    <a:pt x="15" y="465"/>
                  </a:lnTo>
                  <a:lnTo>
                    <a:pt x="15" y="465"/>
                  </a:lnTo>
                  <a:lnTo>
                    <a:pt x="15" y="465"/>
                  </a:lnTo>
                  <a:lnTo>
                    <a:pt x="20" y="469"/>
                  </a:lnTo>
                  <a:lnTo>
                    <a:pt x="20" y="474"/>
                  </a:lnTo>
                  <a:lnTo>
                    <a:pt x="20" y="474"/>
                  </a:lnTo>
                  <a:lnTo>
                    <a:pt x="24" y="474"/>
                  </a:lnTo>
                  <a:lnTo>
                    <a:pt x="24" y="474"/>
                  </a:lnTo>
                  <a:lnTo>
                    <a:pt x="24" y="474"/>
                  </a:lnTo>
                  <a:lnTo>
                    <a:pt x="29" y="474"/>
                  </a:lnTo>
                  <a:lnTo>
                    <a:pt x="29" y="469"/>
                  </a:lnTo>
                  <a:lnTo>
                    <a:pt x="34" y="469"/>
                  </a:lnTo>
                  <a:lnTo>
                    <a:pt x="34" y="469"/>
                  </a:lnTo>
                  <a:lnTo>
                    <a:pt x="34" y="465"/>
                  </a:lnTo>
                  <a:lnTo>
                    <a:pt x="39" y="465"/>
                  </a:lnTo>
                  <a:lnTo>
                    <a:pt x="39" y="465"/>
                  </a:lnTo>
                  <a:lnTo>
                    <a:pt x="39" y="460"/>
                  </a:lnTo>
                  <a:lnTo>
                    <a:pt x="39" y="460"/>
                  </a:lnTo>
                  <a:lnTo>
                    <a:pt x="39" y="460"/>
                  </a:lnTo>
                  <a:lnTo>
                    <a:pt x="39" y="460"/>
                  </a:lnTo>
                  <a:lnTo>
                    <a:pt x="39" y="460"/>
                  </a:lnTo>
                  <a:lnTo>
                    <a:pt x="44" y="455"/>
                  </a:lnTo>
                  <a:lnTo>
                    <a:pt x="44" y="455"/>
                  </a:lnTo>
                  <a:lnTo>
                    <a:pt x="49" y="455"/>
                  </a:lnTo>
                  <a:lnTo>
                    <a:pt x="49" y="455"/>
                  </a:lnTo>
                  <a:lnTo>
                    <a:pt x="53" y="455"/>
                  </a:lnTo>
                  <a:lnTo>
                    <a:pt x="58" y="455"/>
                  </a:lnTo>
                  <a:lnTo>
                    <a:pt x="58" y="455"/>
                  </a:lnTo>
                  <a:lnTo>
                    <a:pt x="63" y="455"/>
                  </a:lnTo>
                  <a:lnTo>
                    <a:pt x="63" y="455"/>
                  </a:lnTo>
                  <a:lnTo>
                    <a:pt x="68" y="450"/>
                  </a:lnTo>
                  <a:lnTo>
                    <a:pt x="68" y="450"/>
                  </a:lnTo>
                  <a:lnTo>
                    <a:pt x="68" y="450"/>
                  </a:lnTo>
                  <a:lnTo>
                    <a:pt x="68" y="450"/>
                  </a:lnTo>
                  <a:lnTo>
                    <a:pt x="73" y="445"/>
                  </a:lnTo>
                  <a:lnTo>
                    <a:pt x="73" y="445"/>
                  </a:lnTo>
                  <a:lnTo>
                    <a:pt x="78" y="445"/>
                  </a:lnTo>
                  <a:lnTo>
                    <a:pt x="78" y="445"/>
                  </a:lnTo>
                  <a:lnTo>
                    <a:pt x="78" y="445"/>
                  </a:lnTo>
                  <a:lnTo>
                    <a:pt x="78" y="440"/>
                  </a:lnTo>
                  <a:lnTo>
                    <a:pt x="82" y="440"/>
                  </a:lnTo>
                  <a:lnTo>
                    <a:pt x="82" y="440"/>
                  </a:lnTo>
                  <a:lnTo>
                    <a:pt x="82" y="435"/>
                  </a:lnTo>
                  <a:lnTo>
                    <a:pt x="82" y="435"/>
                  </a:lnTo>
                  <a:lnTo>
                    <a:pt x="87" y="435"/>
                  </a:lnTo>
                  <a:lnTo>
                    <a:pt x="87" y="435"/>
                  </a:lnTo>
                  <a:lnTo>
                    <a:pt x="87" y="435"/>
                  </a:lnTo>
                  <a:lnTo>
                    <a:pt x="92" y="435"/>
                  </a:lnTo>
                  <a:lnTo>
                    <a:pt x="92" y="440"/>
                  </a:lnTo>
                  <a:lnTo>
                    <a:pt x="97" y="440"/>
                  </a:lnTo>
                  <a:lnTo>
                    <a:pt x="97" y="440"/>
                  </a:lnTo>
                  <a:lnTo>
                    <a:pt x="102" y="445"/>
                  </a:lnTo>
                  <a:lnTo>
                    <a:pt x="102" y="445"/>
                  </a:lnTo>
                  <a:lnTo>
                    <a:pt x="107" y="445"/>
                  </a:lnTo>
                  <a:lnTo>
                    <a:pt x="107" y="445"/>
                  </a:lnTo>
                  <a:lnTo>
                    <a:pt x="111" y="445"/>
                  </a:lnTo>
                  <a:lnTo>
                    <a:pt x="116" y="445"/>
                  </a:lnTo>
                  <a:lnTo>
                    <a:pt x="121" y="440"/>
                  </a:lnTo>
                  <a:lnTo>
                    <a:pt x="126" y="435"/>
                  </a:lnTo>
                  <a:lnTo>
                    <a:pt x="131" y="431"/>
                  </a:lnTo>
                  <a:lnTo>
                    <a:pt x="136" y="431"/>
                  </a:lnTo>
                  <a:lnTo>
                    <a:pt x="136" y="426"/>
                  </a:lnTo>
                  <a:lnTo>
                    <a:pt x="141" y="426"/>
                  </a:lnTo>
                  <a:lnTo>
                    <a:pt x="141" y="421"/>
                  </a:lnTo>
                  <a:lnTo>
                    <a:pt x="141" y="421"/>
                  </a:lnTo>
                  <a:lnTo>
                    <a:pt x="141" y="416"/>
                  </a:lnTo>
                  <a:lnTo>
                    <a:pt x="145" y="416"/>
                  </a:lnTo>
                  <a:lnTo>
                    <a:pt x="145" y="411"/>
                  </a:lnTo>
                  <a:lnTo>
                    <a:pt x="145" y="406"/>
                  </a:lnTo>
                  <a:lnTo>
                    <a:pt x="145" y="406"/>
                  </a:lnTo>
                  <a:lnTo>
                    <a:pt x="145" y="402"/>
                  </a:lnTo>
                  <a:lnTo>
                    <a:pt x="145" y="402"/>
                  </a:lnTo>
                  <a:lnTo>
                    <a:pt x="145" y="397"/>
                  </a:lnTo>
                  <a:lnTo>
                    <a:pt x="145" y="392"/>
                  </a:lnTo>
                  <a:lnTo>
                    <a:pt x="150" y="392"/>
                  </a:lnTo>
                  <a:lnTo>
                    <a:pt x="150" y="387"/>
                  </a:lnTo>
                  <a:lnTo>
                    <a:pt x="150" y="387"/>
                  </a:lnTo>
                  <a:lnTo>
                    <a:pt x="150" y="387"/>
                  </a:lnTo>
                  <a:lnTo>
                    <a:pt x="155" y="382"/>
                  </a:lnTo>
                  <a:lnTo>
                    <a:pt x="155" y="382"/>
                  </a:lnTo>
                  <a:lnTo>
                    <a:pt x="155" y="382"/>
                  </a:lnTo>
                  <a:lnTo>
                    <a:pt x="155" y="382"/>
                  </a:lnTo>
                  <a:lnTo>
                    <a:pt x="160" y="387"/>
                  </a:lnTo>
                  <a:lnTo>
                    <a:pt x="165" y="387"/>
                  </a:lnTo>
                  <a:lnTo>
                    <a:pt x="165" y="392"/>
                  </a:lnTo>
                  <a:lnTo>
                    <a:pt x="170" y="392"/>
                  </a:lnTo>
                  <a:lnTo>
                    <a:pt x="170" y="397"/>
                  </a:lnTo>
                  <a:lnTo>
                    <a:pt x="174" y="397"/>
                  </a:lnTo>
                  <a:lnTo>
                    <a:pt x="174" y="397"/>
                  </a:lnTo>
                  <a:lnTo>
                    <a:pt x="174" y="397"/>
                  </a:lnTo>
                  <a:lnTo>
                    <a:pt x="179" y="397"/>
                  </a:lnTo>
                  <a:lnTo>
                    <a:pt x="179" y="397"/>
                  </a:lnTo>
                  <a:lnTo>
                    <a:pt x="184" y="392"/>
                  </a:lnTo>
                  <a:lnTo>
                    <a:pt x="184" y="387"/>
                  </a:lnTo>
                  <a:lnTo>
                    <a:pt x="184" y="387"/>
                  </a:lnTo>
                  <a:lnTo>
                    <a:pt x="189" y="382"/>
                  </a:lnTo>
                  <a:lnTo>
                    <a:pt x="189" y="382"/>
                  </a:lnTo>
                  <a:lnTo>
                    <a:pt x="194" y="377"/>
                  </a:lnTo>
                  <a:lnTo>
                    <a:pt x="199" y="377"/>
                  </a:lnTo>
                  <a:lnTo>
                    <a:pt x="199" y="377"/>
                  </a:lnTo>
                  <a:lnTo>
                    <a:pt x="203" y="373"/>
                  </a:lnTo>
                  <a:lnTo>
                    <a:pt x="208" y="368"/>
                  </a:lnTo>
                  <a:lnTo>
                    <a:pt x="208" y="368"/>
                  </a:lnTo>
                  <a:lnTo>
                    <a:pt x="213" y="368"/>
                  </a:lnTo>
                  <a:lnTo>
                    <a:pt x="213" y="363"/>
                  </a:lnTo>
                  <a:lnTo>
                    <a:pt x="213" y="363"/>
                  </a:lnTo>
                  <a:lnTo>
                    <a:pt x="218" y="363"/>
                  </a:lnTo>
                  <a:lnTo>
                    <a:pt x="218" y="358"/>
                  </a:lnTo>
                  <a:lnTo>
                    <a:pt x="218" y="358"/>
                  </a:lnTo>
                  <a:lnTo>
                    <a:pt x="218" y="353"/>
                  </a:lnTo>
                  <a:lnTo>
                    <a:pt x="218" y="353"/>
                  </a:lnTo>
                  <a:lnTo>
                    <a:pt x="218" y="353"/>
                  </a:lnTo>
                  <a:lnTo>
                    <a:pt x="218" y="353"/>
                  </a:lnTo>
                  <a:lnTo>
                    <a:pt x="218" y="353"/>
                  </a:lnTo>
                  <a:lnTo>
                    <a:pt x="213" y="348"/>
                  </a:lnTo>
                  <a:lnTo>
                    <a:pt x="208" y="348"/>
                  </a:lnTo>
                  <a:lnTo>
                    <a:pt x="208" y="348"/>
                  </a:lnTo>
                  <a:lnTo>
                    <a:pt x="203" y="348"/>
                  </a:lnTo>
                  <a:lnTo>
                    <a:pt x="199" y="344"/>
                  </a:lnTo>
                  <a:lnTo>
                    <a:pt x="194" y="344"/>
                  </a:lnTo>
                  <a:lnTo>
                    <a:pt x="194" y="344"/>
                  </a:lnTo>
                  <a:lnTo>
                    <a:pt x="194" y="344"/>
                  </a:lnTo>
                  <a:lnTo>
                    <a:pt x="194" y="344"/>
                  </a:lnTo>
                  <a:lnTo>
                    <a:pt x="194" y="344"/>
                  </a:lnTo>
                  <a:lnTo>
                    <a:pt x="194" y="339"/>
                  </a:lnTo>
                  <a:lnTo>
                    <a:pt x="194" y="339"/>
                  </a:lnTo>
                  <a:lnTo>
                    <a:pt x="194" y="339"/>
                  </a:lnTo>
                  <a:lnTo>
                    <a:pt x="199" y="334"/>
                  </a:lnTo>
                  <a:lnTo>
                    <a:pt x="203" y="329"/>
                  </a:lnTo>
                  <a:lnTo>
                    <a:pt x="203" y="329"/>
                  </a:lnTo>
                  <a:lnTo>
                    <a:pt x="208" y="324"/>
                  </a:lnTo>
                  <a:lnTo>
                    <a:pt x="208" y="324"/>
                  </a:lnTo>
                  <a:lnTo>
                    <a:pt x="208" y="319"/>
                  </a:lnTo>
                  <a:lnTo>
                    <a:pt x="208" y="319"/>
                  </a:lnTo>
                  <a:lnTo>
                    <a:pt x="213" y="319"/>
                  </a:lnTo>
                  <a:lnTo>
                    <a:pt x="213" y="319"/>
                  </a:lnTo>
                  <a:lnTo>
                    <a:pt x="218" y="319"/>
                  </a:lnTo>
                  <a:lnTo>
                    <a:pt x="218" y="319"/>
                  </a:lnTo>
                  <a:lnTo>
                    <a:pt x="218" y="319"/>
                  </a:lnTo>
                  <a:lnTo>
                    <a:pt x="223" y="319"/>
                  </a:lnTo>
                  <a:lnTo>
                    <a:pt x="223" y="319"/>
                  </a:lnTo>
                  <a:lnTo>
                    <a:pt x="228" y="319"/>
                  </a:lnTo>
                  <a:lnTo>
                    <a:pt x="228" y="319"/>
                  </a:lnTo>
                  <a:lnTo>
                    <a:pt x="228" y="319"/>
                  </a:lnTo>
                  <a:lnTo>
                    <a:pt x="233" y="324"/>
                  </a:lnTo>
                  <a:lnTo>
                    <a:pt x="233" y="324"/>
                  </a:lnTo>
                  <a:lnTo>
                    <a:pt x="237" y="324"/>
                  </a:lnTo>
                  <a:lnTo>
                    <a:pt x="237" y="324"/>
                  </a:lnTo>
                  <a:lnTo>
                    <a:pt x="237" y="324"/>
                  </a:lnTo>
                  <a:lnTo>
                    <a:pt x="242" y="324"/>
                  </a:lnTo>
                  <a:lnTo>
                    <a:pt x="242" y="324"/>
                  </a:lnTo>
                  <a:lnTo>
                    <a:pt x="242" y="324"/>
                  </a:lnTo>
                  <a:lnTo>
                    <a:pt x="247" y="324"/>
                  </a:lnTo>
                  <a:lnTo>
                    <a:pt x="252" y="324"/>
                  </a:lnTo>
                  <a:lnTo>
                    <a:pt x="252" y="324"/>
                  </a:lnTo>
                  <a:lnTo>
                    <a:pt x="257" y="324"/>
                  </a:lnTo>
                  <a:lnTo>
                    <a:pt x="257" y="324"/>
                  </a:lnTo>
                  <a:lnTo>
                    <a:pt x="262" y="324"/>
                  </a:lnTo>
                  <a:lnTo>
                    <a:pt x="262" y="324"/>
                  </a:lnTo>
                  <a:lnTo>
                    <a:pt x="262" y="319"/>
                  </a:lnTo>
                  <a:lnTo>
                    <a:pt x="262" y="319"/>
                  </a:lnTo>
                  <a:lnTo>
                    <a:pt x="266" y="319"/>
                  </a:lnTo>
                  <a:lnTo>
                    <a:pt x="266" y="315"/>
                  </a:lnTo>
                  <a:lnTo>
                    <a:pt x="266" y="315"/>
                  </a:lnTo>
                  <a:lnTo>
                    <a:pt x="266" y="315"/>
                  </a:lnTo>
                  <a:lnTo>
                    <a:pt x="266" y="315"/>
                  </a:lnTo>
                  <a:lnTo>
                    <a:pt x="266" y="310"/>
                  </a:lnTo>
                  <a:lnTo>
                    <a:pt x="266" y="310"/>
                  </a:lnTo>
                  <a:lnTo>
                    <a:pt x="266" y="310"/>
                  </a:lnTo>
                  <a:lnTo>
                    <a:pt x="266" y="305"/>
                  </a:lnTo>
                  <a:lnTo>
                    <a:pt x="271" y="305"/>
                  </a:lnTo>
                  <a:lnTo>
                    <a:pt x="271" y="305"/>
                  </a:lnTo>
                  <a:lnTo>
                    <a:pt x="271" y="300"/>
                  </a:lnTo>
                  <a:lnTo>
                    <a:pt x="271" y="300"/>
                  </a:lnTo>
                  <a:lnTo>
                    <a:pt x="276" y="295"/>
                  </a:lnTo>
                  <a:lnTo>
                    <a:pt x="276" y="295"/>
                  </a:lnTo>
                  <a:lnTo>
                    <a:pt x="276" y="295"/>
                  </a:lnTo>
                  <a:lnTo>
                    <a:pt x="276" y="290"/>
                  </a:lnTo>
                  <a:lnTo>
                    <a:pt x="276" y="290"/>
                  </a:lnTo>
                  <a:lnTo>
                    <a:pt x="276" y="290"/>
                  </a:lnTo>
                  <a:lnTo>
                    <a:pt x="276" y="290"/>
                  </a:lnTo>
                  <a:lnTo>
                    <a:pt x="276" y="290"/>
                  </a:lnTo>
                  <a:lnTo>
                    <a:pt x="276" y="286"/>
                  </a:lnTo>
                  <a:lnTo>
                    <a:pt x="271" y="286"/>
                  </a:lnTo>
                  <a:lnTo>
                    <a:pt x="271" y="286"/>
                  </a:lnTo>
                  <a:lnTo>
                    <a:pt x="266" y="281"/>
                  </a:lnTo>
                  <a:lnTo>
                    <a:pt x="266" y="281"/>
                  </a:lnTo>
                  <a:lnTo>
                    <a:pt x="266" y="281"/>
                  </a:lnTo>
                  <a:lnTo>
                    <a:pt x="266" y="281"/>
                  </a:lnTo>
                  <a:lnTo>
                    <a:pt x="266" y="281"/>
                  </a:lnTo>
                  <a:lnTo>
                    <a:pt x="266" y="276"/>
                  </a:lnTo>
                  <a:lnTo>
                    <a:pt x="266" y="276"/>
                  </a:lnTo>
                  <a:lnTo>
                    <a:pt x="266" y="276"/>
                  </a:lnTo>
                  <a:lnTo>
                    <a:pt x="266" y="276"/>
                  </a:lnTo>
                  <a:lnTo>
                    <a:pt x="266" y="276"/>
                  </a:lnTo>
                  <a:lnTo>
                    <a:pt x="271" y="276"/>
                  </a:lnTo>
                  <a:lnTo>
                    <a:pt x="271" y="276"/>
                  </a:lnTo>
                  <a:lnTo>
                    <a:pt x="271" y="276"/>
                  </a:lnTo>
                  <a:lnTo>
                    <a:pt x="271" y="281"/>
                  </a:lnTo>
                  <a:lnTo>
                    <a:pt x="276" y="281"/>
                  </a:lnTo>
                  <a:lnTo>
                    <a:pt x="276" y="281"/>
                  </a:lnTo>
                  <a:lnTo>
                    <a:pt x="276" y="281"/>
                  </a:lnTo>
                  <a:lnTo>
                    <a:pt x="281" y="281"/>
                  </a:lnTo>
                  <a:lnTo>
                    <a:pt x="281" y="281"/>
                  </a:lnTo>
                  <a:lnTo>
                    <a:pt x="281" y="281"/>
                  </a:lnTo>
                  <a:lnTo>
                    <a:pt x="281" y="276"/>
                  </a:lnTo>
                  <a:lnTo>
                    <a:pt x="281" y="276"/>
                  </a:lnTo>
                  <a:lnTo>
                    <a:pt x="281" y="276"/>
                  </a:lnTo>
                  <a:lnTo>
                    <a:pt x="281" y="271"/>
                  </a:lnTo>
                  <a:lnTo>
                    <a:pt x="276" y="271"/>
                  </a:lnTo>
                  <a:lnTo>
                    <a:pt x="276" y="271"/>
                  </a:lnTo>
                  <a:lnTo>
                    <a:pt x="276" y="271"/>
                  </a:lnTo>
                  <a:lnTo>
                    <a:pt x="276" y="266"/>
                  </a:lnTo>
                  <a:lnTo>
                    <a:pt x="281" y="271"/>
                  </a:lnTo>
                  <a:lnTo>
                    <a:pt x="281" y="271"/>
                  </a:lnTo>
                  <a:lnTo>
                    <a:pt x="286" y="271"/>
                  </a:lnTo>
                  <a:lnTo>
                    <a:pt x="291" y="271"/>
                  </a:lnTo>
                  <a:lnTo>
                    <a:pt x="291" y="271"/>
                  </a:lnTo>
                  <a:lnTo>
                    <a:pt x="295" y="271"/>
                  </a:lnTo>
                  <a:lnTo>
                    <a:pt x="295" y="271"/>
                  </a:lnTo>
                  <a:lnTo>
                    <a:pt x="300" y="271"/>
                  </a:lnTo>
                  <a:lnTo>
                    <a:pt x="300" y="271"/>
                  </a:lnTo>
                  <a:lnTo>
                    <a:pt x="305" y="271"/>
                  </a:lnTo>
                  <a:lnTo>
                    <a:pt x="305" y="271"/>
                  </a:lnTo>
                  <a:lnTo>
                    <a:pt x="305" y="271"/>
                  </a:lnTo>
                  <a:lnTo>
                    <a:pt x="310" y="271"/>
                  </a:lnTo>
                  <a:lnTo>
                    <a:pt x="310" y="266"/>
                  </a:lnTo>
                  <a:lnTo>
                    <a:pt x="315" y="266"/>
                  </a:lnTo>
                  <a:lnTo>
                    <a:pt x="320" y="261"/>
                  </a:lnTo>
                  <a:lnTo>
                    <a:pt x="320" y="261"/>
                  </a:lnTo>
                  <a:lnTo>
                    <a:pt x="320" y="256"/>
                  </a:lnTo>
                  <a:lnTo>
                    <a:pt x="324" y="256"/>
                  </a:lnTo>
                  <a:lnTo>
                    <a:pt x="320" y="252"/>
                  </a:lnTo>
                  <a:lnTo>
                    <a:pt x="320" y="252"/>
                  </a:lnTo>
                  <a:lnTo>
                    <a:pt x="315" y="247"/>
                  </a:lnTo>
                  <a:lnTo>
                    <a:pt x="315" y="242"/>
                  </a:lnTo>
                  <a:lnTo>
                    <a:pt x="315" y="242"/>
                  </a:lnTo>
                  <a:lnTo>
                    <a:pt x="310" y="242"/>
                  </a:lnTo>
                  <a:lnTo>
                    <a:pt x="315" y="242"/>
                  </a:lnTo>
                  <a:lnTo>
                    <a:pt x="315" y="242"/>
                  </a:lnTo>
                  <a:lnTo>
                    <a:pt x="315" y="242"/>
                  </a:lnTo>
                  <a:lnTo>
                    <a:pt x="320" y="242"/>
                  </a:lnTo>
                  <a:lnTo>
                    <a:pt x="320" y="237"/>
                  </a:lnTo>
                  <a:lnTo>
                    <a:pt x="324" y="237"/>
                  </a:lnTo>
                  <a:lnTo>
                    <a:pt x="324" y="237"/>
                  </a:lnTo>
                  <a:lnTo>
                    <a:pt x="329" y="237"/>
                  </a:lnTo>
                  <a:lnTo>
                    <a:pt x="329" y="237"/>
                  </a:lnTo>
                  <a:lnTo>
                    <a:pt x="329" y="237"/>
                  </a:lnTo>
                  <a:lnTo>
                    <a:pt x="334" y="237"/>
                  </a:lnTo>
                  <a:lnTo>
                    <a:pt x="334" y="237"/>
                  </a:lnTo>
                  <a:lnTo>
                    <a:pt x="339" y="237"/>
                  </a:lnTo>
                  <a:lnTo>
                    <a:pt x="339" y="237"/>
                  </a:lnTo>
                  <a:lnTo>
                    <a:pt x="344" y="237"/>
                  </a:lnTo>
                  <a:lnTo>
                    <a:pt x="344" y="237"/>
                  </a:lnTo>
                  <a:lnTo>
                    <a:pt x="349" y="237"/>
                  </a:lnTo>
                  <a:lnTo>
                    <a:pt x="349" y="237"/>
                  </a:lnTo>
                  <a:lnTo>
                    <a:pt x="354" y="232"/>
                  </a:lnTo>
                  <a:lnTo>
                    <a:pt x="354" y="232"/>
                  </a:lnTo>
                  <a:lnTo>
                    <a:pt x="358" y="232"/>
                  </a:lnTo>
                  <a:lnTo>
                    <a:pt x="358" y="232"/>
                  </a:lnTo>
                  <a:lnTo>
                    <a:pt x="358" y="232"/>
                  </a:lnTo>
                  <a:lnTo>
                    <a:pt x="358" y="232"/>
                  </a:lnTo>
                  <a:lnTo>
                    <a:pt x="363" y="232"/>
                  </a:lnTo>
                  <a:lnTo>
                    <a:pt x="363" y="237"/>
                  </a:lnTo>
                  <a:lnTo>
                    <a:pt x="363" y="237"/>
                  </a:lnTo>
                  <a:lnTo>
                    <a:pt x="363" y="237"/>
                  </a:lnTo>
                  <a:lnTo>
                    <a:pt x="363" y="237"/>
                  </a:lnTo>
                  <a:lnTo>
                    <a:pt x="363" y="242"/>
                  </a:lnTo>
                  <a:lnTo>
                    <a:pt x="363" y="242"/>
                  </a:lnTo>
                  <a:lnTo>
                    <a:pt x="363" y="242"/>
                  </a:lnTo>
                  <a:lnTo>
                    <a:pt x="363" y="247"/>
                  </a:lnTo>
                  <a:lnTo>
                    <a:pt x="368" y="247"/>
                  </a:lnTo>
                  <a:lnTo>
                    <a:pt x="368" y="247"/>
                  </a:lnTo>
                  <a:lnTo>
                    <a:pt x="368" y="247"/>
                  </a:lnTo>
                  <a:lnTo>
                    <a:pt x="373" y="247"/>
                  </a:lnTo>
                  <a:lnTo>
                    <a:pt x="373" y="247"/>
                  </a:lnTo>
                  <a:lnTo>
                    <a:pt x="373" y="247"/>
                  </a:lnTo>
                  <a:lnTo>
                    <a:pt x="378" y="247"/>
                  </a:lnTo>
                  <a:lnTo>
                    <a:pt x="378" y="242"/>
                  </a:lnTo>
                  <a:lnTo>
                    <a:pt x="378" y="242"/>
                  </a:lnTo>
                  <a:lnTo>
                    <a:pt x="378" y="242"/>
                  </a:lnTo>
                  <a:lnTo>
                    <a:pt x="378" y="237"/>
                  </a:lnTo>
                  <a:lnTo>
                    <a:pt x="383" y="237"/>
                  </a:lnTo>
                  <a:lnTo>
                    <a:pt x="383" y="232"/>
                  </a:lnTo>
                  <a:lnTo>
                    <a:pt x="383" y="232"/>
                  </a:lnTo>
                  <a:lnTo>
                    <a:pt x="387" y="223"/>
                  </a:lnTo>
                  <a:lnTo>
                    <a:pt x="387" y="223"/>
                  </a:lnTo>
                  <a:lnTo>
                    <a:pt x="392" y="218"/>
                  </a:lnTo>
                  <a:lnTo>
                    <a:pt x="392" y="218"/>
                  </a:lnTo>
                  <a:lnTo>
                    <a:pt x="392" y="218"/>
                  </a:lnTo>
                  <a:lnTo>
                    <a:pt x="392" y="208"/>
                  </a:lnTo>
                  <a:lnTo>
                    <a:pt x="392" y="208"/>
                  </a:lnTo>
                  <a:lnTo>
                    <a:pt x="392" y="208"/>
                  </a:lnTo>
                  <a:lnTo>
                    <a:pt x="392" y="203"/>
                  </a:lnTo>
                  <a:lnTo>
                    <a:pt x="392" y="203"/>
                  </a:lnTo>
                  <a:lnTo>
                    <a:pt x="392" y="203"/>
                  </a:lnTo>
                  <a:lnTo>
                    <a:pt x="392" y="203"/>
                  </a:lnTo>
                  <a:lnTo>
                    <a:pt x="392" y="203"/>
                  </a:lnTo>
                  <a:lnTo>
                    <a:pt x="392" y="198"/>
                  </a:lnTo>
                  <a:lnTo>
                    <a:pt x="397" y="198"/>
                  </a:lnTo>
                  <a:lnTo>
                    <a:pt x="397" y="198"/>
                  </a:lnTo>
                  <a:lnTo>
                    <a:pt x="397" y="194"/>
                  </a:lnTo>
                  <a:lnTo>
                    <a:pt x="392" y="194"/>
                  </a:lnTo>
                  <a:lnTo>
                    <a:pt x="392" y="194"/>
                  </a:lnTo>
                  <a:lnTo>
                    <a:pt x="387" y="189"/>
                  </a:lnTo>
                  <a:lnTo>
                    <a:pt x="387" y="189"/>
                  </a:lnTo>
                  <a:lnTo>
                    <a:pt x="378" y="189"/>
                  </a:lnTo>
                  <a:lnTo>
                    <a:pt x="373" y="184"/>
                  </a:lnTo>
                  <a:lnTo>
                    <a:pt x="368" y="184"/>
                  </a:lnTo>
                  <a:lnTo>
                    <a:pt x="363" y="184"/>
                  </a:lnTo>
                  <a:lnTo>
                    <a:pt x="358" y="184"/>
                  </a:lnTo>
                  <a:lnTo>
                    <a:pt x="354" y="184"/>
                  </a:lnTo>
                  <a:lnTo>
                    <a:pt x="354" y="184"/>
                  </a:lnTo>
                  <a:lnTo>
                    <a:pt x="349" y="184"/>
                  </a:lnTo>
                  <a:lnTo>
                    <a:pt x="349" y="179"/>
                  </a:lnTo>
                  <a:lnTo>
                    <a:pt x="349" y="179"/>
                  </a:lnTo>
                  <a:lnTo>
                    <a:pt x="349" y="179"/>
                  </a:lnTo>
                  <a:lnTo>
                    <a:pt x="354" y="179"/>
                  </a:lnTo>
                  <a:lnTo>
                    <a:pt x="354" y="174"/>
                  </a:lnTo>
                  <a:lnTo>
                    <a:pt x="354" y="174"/>
                  </a:lnTo>
                  <a:lnTo>
                    <a:pt x="358" y="174"/>
                  </a:lnTo>
                  <a:lnTo>
                    <a:pt x="358" y="174"/>
                  </a:lnTo>
                  <a:lnTo>
                    <a:pt x="363" y="174"/>
                  </a:lnTo>
                  <a:lnTo>
                    <a:pt x="363" y="174"/>
                  </a:lnTo>
                  <a:lnTo>
                    <a:pt x="363" y="169"/>
                  </a:lnTo>
                  <a:lnTo>
                    <a:pt x="363" y="169"/>
                  </a:lnTo>
                  <a:lnTo>
                    <a:pt x="368" y="169"/>
                  </a:lnTo>
                  <a:lnTo>
                    <a:pt x="368" y="169"/>
                  </a:lnTo>
                  <a:lnTo>
                    <a:pt x="368" y="169"/>
                  </a:lnTo>
                  <a:lnTo>
                    <a:pt x="373" y="169"/>
                  </a:lnTo>
                  <a:lnTo>
                    <a:pt x="378" y="169"/>
                  </a:lnTo>
                  <a:lnTo>
                    <a:pt x="383" y="169"/>
                  </a:lnTo>
                  <a:lnTo>
                    <a:pt x="387" y="169"/>
                  </a:lnTo>
                  <a:lnTo>
                    <a:pt x="387" y="169"/>
                  </a:lnTo>
                  <a:lnTo>
                    <a:pt x="392" y="169"/>
                  </a:lnTo>
                  <a:lnTo>
                    <a:pt x="397" y="174"/>
                  </a:lnTo>
                  <a:lnTo>
                    <a:pt x="402" y="174"/>
                  </a:lnTo>
                  <a:lnTo>
                    <a:pt x="402" y="174"/>
                  </a:lnTo>
                  <a:lnTo>
                    <a:pt x="407" y="174"/>
                  </a:lnTo>
                  <a:lnTo>
                    <a:pt x="407" y="174"/>
                  </a:lnTo>
                  <a:lnTo>
                    <a:pt x="412" y="174"/>
                  </a:lnTo>
                  <a:lnTo>
                    <a:pt x="412" y="174"/>
                  </a:lnTo>
                  <a:lnTo>
                    <a:pt x="416" y="174"/>
                  </a:lnTo>
                  <a:lnTo>
                    <a:pt x="416" y="174"/>
                  </a:lnTo>
                  <a:lnTo>
                    <a:pt x="421" y="174"/>
                  </a:lnTo>
                  <a:lnTo>
                    <a:pt x="426" y="174"/>
                  </a:lnTo>
                  <a:lnTo>
                    <a:pt x="426" y="174"/>
                  </a:lnTo>
                  <a:lnTo>
                    <a:pt x="431" y="174"/>
                  </a:lnTo>
                  <a:lnTo>
                    <a:pt x="431" y="174"/>
                  </a:lnTo>
                  <a:lnTo>
                    <a:pt x="436" y="174"/>
                  </a:lnTo>
                  <a:lnTo>
                    <a:pt x="436" y="169"/>
                  </a:lnTo>
                  <a:lnTo>
                    <a:pt x="436" y="169"/>
                  </a:lnTo>
                  <a:lnTo>
                    <a:pt x="436" y="169"/>
                  </a:lnTo>
                  <a:lnTo>
                    <a:pt x="436" y="169"/>
                  </a:lnTo>
                  <a:lnTo>
                    <a:pt x="436" y="169"/>
                  </a:lnTo>
                  <a:lnTo>
                    <a:pt x="436" y="169"/>
                  </a:lnTo>
                  <a:lnTo>
                    <a:pt x="441" y="169"/>
                  </a:lnTo>
                  <a:lnTo>
                    <a:pt x="441" y="169"/>
                  </a:lnTo>
                  <a:lnTo>
                    <a:pt x="441" y="169"/>
                  </a:lnTo>
                  <a:lnTo>
                    <a:pt x="441" y="169"/>
                  </a:lnTo>
                  <a:lnTo>
                    <a:pt x="441" y="169"/>
                  </a:lnTo>
                  <a:lnTo>
                    <a:pt x="445" y="169"/>
                  </a:lnTo>
                  <a:lnTo>
                    <a:pt x="445" y="169"/>
                  </a:lnTo>
                  <a:lnTo>
                    <a:pt x="445" y="169"/>
                  </a:lnTo>
                  <a:lnTo>
                    <a:pt x="450" y="169"/>
                  </a:lnTo>
                  <a:lnTo>
                    <a:pt x="450" y="169"/>
                  </a:lnTo>
                  <a:lnTo>
                    <a:pt x="450" y="165"/>
                  </a:lnTo>
                  <a:lnTo>
                    <a:pt x="450" y="160"/>
                  </a:lnTo>
                  <a:lnTo>
                    <a:pt x="450" y="160"/>
                  </a:lnTo>
                  <a:lnTo>
                    <a:pt x="445" y="155"/>
                  </a:lnTo>
                  <a:lnTo>
                    <a:pt x="445" y="155"/>
                  </a:lnTo>
                  <a:lnTo>
                    <a:pt x="445" y="150"/>
                  </a:lnTo>
                  <a:lnTo>
                    <a:pt x="445" y="150"/>
                  </a:lnTo>
                  <a:lnTo>
                    <a:pt x="445" y="150"/>
                  </a:lnTo>
                  <a:lnTo>
                    <a:pt x="441" y="145"/>
                  </a:lnTo>
                  <a:lnTo>
                    <a:pt x="441" y="145"/>
                  </a:lnTo>
                  <a:lnTo>
                    <a:pt x="445" y="145"/>
                  </a:lnTo>
                  <a:lnTo>
                    <a:pt x="445" y="145"/>
                  </a:lnTo>
                  <a:lnTo>
                    <a:pt x="445" y="140"/>
                  </a:lnTo>
                  <a:lnTo>
                    <a:pt x="445" y="140"/>
                  </a:lnTo>
                  <a:lnTo>
                    <a:pt x="450" y="140"/>
                  </a:lnTo>
                  <a:lnTo>
                    <a:pt x="450" y="140"/>
                  </a:lnTo>
                  <a:lnTo>
                    <a:pt x="450" y="140"/>
                  </a:lnTo>
                  <a:lnTo>
                    <a:pt x="450" y="140"/>
                  </a:lnTo>
                  <a:lnTo>
                    <a:pt x="455" y="140"/>
                  </a:lnTo>
                  <a:lnTo>
                    <a:pt x="455" y="136"/>
                  </a:lnTo>
                  <a:lnTo>
                    <a:pt x="460" y="150"/>
                  </a:lnTo>
                  <a:lnTo>
                    <a:pt x="465" y="150"/>
                  </a:lnTo>
                  <a:lnTo>
                    <a:pt x="470" y="155"/>
                  </a:lnTo>
                  <a:lnTo>
                    <a:pt x="470" y="155"/>
                  </a:lnTo>
                  <a:lnTo>
                    <a:pt x="475" y="155"/>
                  </a:lnTo>
                  <a:lnTo>
                    <a:pt x="475" y="155"/>
                  </a:lnTo>
                  <a:lnTo>
                    <a:pt x="475" y="155"/>
                  </a:lnTo>
                  <a:lnTo>
                    <a:pt x="475" y="150"/>
                  </a:lnTo>
                  <a:lnTo>
                    <a:pt x="479" y="150"/>
                  </a:lnTo>
                  <a:lnTo>
                    <a:pt x="479" y="150"/>
                  </a:lnTo>
                  <a:lnTo>
                    <a:pt x="479" y="150"/>
                  </a:lnTo>
                  <a:lnTo>
                    <a:pt x="484" y="150"/>
                  </a:lnTo>
                  <a:lnTo>
                    <a:pt x="484" y="145"/>
                  </a:lnTo>
                  <a:lnTo>
                    <a:pt x="484" y="145"/>
                  </a:lnTo>
                  <a:lnTo>
                    <a:pt x="484" y="145"/>
                  </a:lnTo>
                  <a:lnTo>
                    <a:pt x="479" y="145"/>
                  </a:lnTo>
                  <a:lnTo>
                    <a:pt x="479" y="145"/>
                  </a:lnTo>
                  <a:lnTo>
                    <a:pt x="479" y="140"/>
                  </a:lnTo>
                  <a:lnTo>
                    <a:pt x="479" y="140"/>
                  </a:lnTo>
                  <a:lnTo>
                    <a:pt x="484" y="136"/>
                  </a:lnTo>
                  <a:lnTo>
                    <a:pt x="489" y="136"/>
                  </a:lnTo>
                  <a:lnTo>
                    <a:pt x="494" y="131"/>
                  </a:lnTo>
                  <a:lnTo>
                    <a:pt x="499" y="131"/>
                  </a:lnTo>
                  <a:lnTo>
                    <a:pt x="504" y="126"/>
                  </a:lnTo>
                  <a:lnTo>
                    <a:pt x="508" y="126"/>
                  </a:lnTo>
                  <a:lnTo>
                    <a:pt x="508" y="126"/>
                  </a:lnTo>
                  <a:lnTo>
                    <a:pt x="508" y="126"/>
                  </a:lnTo>
                  <a:lnTo>
                    <a:pt x="513" y="126"/>
                  </a:lnTo>
                  <a:lnTo>
                    <a:pt x="513" y="126"/>
                  </a:lnTo>
                  <a:lnTo>
                    <a:pt x="513" y="131"/>
                  </a:lnTo>
                  <a:lnTo>
                    <a:pt x="513" y="131"/>
                  </a:lnTo>
                  <a:lnTo>
                    <a:pt x="518" y="126"/>
                  </a:lnTo>
                  <a:lnTo>
                    <a:pt x="518" y="126"/>
                  </a:lnTo>
                  <a:lnTo>
                    <a:pt x="518" y="121"/>
                  </a:lnTo>
                  <a:lnTo>
                    <a:pt x="523" y="121"/>
                  </a:lnTo>
                  <a:lnTo>
                    <a:pt x="523" y="111"/>
                  </a:lnTo>
                  <a:lnTo>
                    <a:pt x="528" y="107"/>
                  </a:lnTo>
                  <a:lnTo>
                    <a:pt x="528" y="102"/>
                  </a:lnTo>
                  <a:lnTo>
                    <a:pt x="528" y="102"/>
                  </a:lnTo>
                  <a:lnTo>
                    <a:pt x="528" y="102"/>
                  </a:lnTo>
                  <a:lnTo>
                    <a:pt x="533" y="97"/>
                  </a:lnTo>
                  <a:lnTo>
                    <a:pt x="533" y="97"/>
                  </a:lnTo>
                  <a:lnTo>
                    <a:pt x="537" y="97"/>
                  </a:lnTo>
                  <a:lnTo>
                    <a:pt x="547" y="97"/>
                  </a:lnTo>
                  <a:lnTo>
                    <a:pt x="557" y="97"/>
                  </a:lnTo>
                  <a:lnTo>
                    <a:pt x="562" y="97"/>
                  </a:lnTo>
                  <a:lnTo>
                    <a:pt x="562" y="92"/>
                  </a:lnTo>
                  <a:lnTo>
                    <a:pt x="566" y="92"/>
                  </a:lnTo>
                  <a:lnTo>
                    <a:pt x="566" y="92"/>
                  </a:lnTo>
                  <a:lnTo>
                    <a:pt x="566" y="92"/>
                  </a:lnTo>
                  <a:lnTo>
                    <a:pt x="571" y="87"/>
                  </a:lnTo>
                  <a:lnTo>
                    <a:pt x="571" y="87"/>
                  </a:lnTo>
                  <a:lnTo>
                    <a:pt x="571" y="82"/>
                  </a:lnTo>
                  <a:lnTo>
                    <a:pt x="571" y="78"/>
                  </a:lnTo>
                  <a:lnTo>
                    <a:pt x="576" y="78"/>
                  </a:lnTo>
                  <a:lnTo>
                    <a:pt x="576" y="73"/>
                  </a:lnTo>
                  <a:lnTo>
                    <a:pt x="576" y="68"/>
                  </a:lnTo>
                  <a:lnTo>
                    <a:pt x="581" y="68"/>
                  </a:lnTo>
                  <a:lnTo>
                    <a:pt x="581" y="63"/>
                  </a:lnTo>
                  <a:lnTo>
                    <a:pt x="581" y="63"/>
                  </a:lnTo>
                  <a:lnTo>
                    <a:pt x="586" y="58"/>
                  </a:lnTo>
                  <a:lnTo>
                    <a:pt x="586" y="58"/>
                  </a:lnTo>
                  <a:lnTo>
                    <a:pt x="586" y="58"/>
                  </a:lnTo>
                  <a:lnTo>
                    <a:pt x="586" y="58"/>
                  </a:lnTo>
                  <a:lnTo>
                    <a:pt x="591" y="58"/>
                  </a:lnTo>
                  <a:lnTo>
                    <a:pt x="591" y="58"/>
                  </a:lnTo>
                  <a:lnTo>
                    <a:pt x="596" y="58"/>
                  </a:lnTo>
                  <a:lnTo>
                    <a:pt x="596" y="58"/>
                  </a:lnTo>
                  <a:lnTo>
                    <a:pt x="596" y="58"/>
                  </a:lnTo>
                  <a:lnTo>
                    <a:pt x="600" y="58"/>
                  </a:lnTo>
                  <a:lnTo>
                    <a:pt x="600" y="58"/>
                  </a:lnTo>
                  <a:lnTo>
                    <a:pt x="600" y="58"/>
                  </a:lnTo>
                  <a:lnTo>
                    <a:pt x="605" y="58"/>
                  </a:lnTo>
                  <a:lnTo>
                    <a:pt x="605" y="58"/>
                  </a:lnTo>
                  <a:lnTo>
                    <a:pt x="605" y="63"/>
                  </a:lnTo>
                  <a:lnTo>
                    <a:pt x="605" y="63"/>
                  </a:lnTo>
                  <a:lnTo>
                    <a:pt x="610" y="63"/>
                  </a:lnTo>
                  <a:lnTo>
                    <a:pt x="610" y="58"/>
                  </a:lnTo>
                  <a:lnTo>
                    <a:pt x="610" y="58"/>
                  </a:lnTo>
                  <a:lnTo>
                    <a:pt x="610" y="53"/>
                  </a:lnTo>
                  <a:lnTo>
                    <a:pt x="615" y="53"/>
                  </a:lnTo>
                  <a:lnTo>
                    <a:pt x="620" y="44"/>
                  </a:lnTo>
                  <a:lnTo>
                    <a:pt x="625" y="34"/>
                  </a:lnTo>
                  <a:lnTo>
                    <a:pt x="625" y="29"/>
                  </a:lnTo>
                  <a:lnTo>
                    <a:pt x="629" y="24"/>
                  </a:lnTo>
                  <a:lnTo>
                    <a:pt x="629" y="19"/>
                  </a:lnTo>
                  <a:lnTo>
                    <a:pt x="634" y="15"/>
                  </a:lnTo>
                  <a:lnTo>
                    <a:pt x="634" y="10"/>
                  </a:lnTo>
                  <a:lnTo>
                    <a:pt x="634" y="10"/>
                  </a:lnTo>
                  <a:lnTo>
                    <a:pt x="639" y="10"/>
                  </a:lnTo>
                  <a:lnTo>
                    <a:pt x="639" y="10"/>
                  </a:lnTo>
                  <a:lnTo>
                    <a:pt x="644" y="10"/>
                  </a:lnTo>
                  <a:lnTo>
                    <a:pt x="644" y="10"/>
                  </a:lnTo>
                  <a:lnTo>
                    <a:pt x="649" y="15"/>
                  </a:lnTo>
                  <a:lnTo>
                    <a:pt x="649" y="15"/>
                  </a:lnTo>
                  <a:lnTo>
                    <a:pt x="654" y="15"/>
                  </a:lnTo>
                  <a:lnTo>
                    <a:pt x="658" y="15"/>
                  </a:lnTo>
                  <a:lnTo>
                    <a:pt x="663" y="19"/>
                  </a:lnTo>
                  <a:lnTo>
                    <a:pt x="668" y="19"/>
                  </a:lnTo>
                  <a:lnTo>
                    <a:pt x="668" y="19"/>
                  </a:lnTo>
                  <a:lnTo>
                    <a:pt x="668" y="15"/>
                  </a:lnTo>
                  <a:lnTo>
                    <a:pt x="668" y="15"/>
                  </a:lnTo>
                  <a:lnTo>
                    <a:pt x="668" y="10"/>
                  </a:lnTo>
                  <a:lnTo>
                    <a:pt x="668" y="5"/>
                  </a:lnTo>
                  <a:lnTo>
                    <a:pt x="668" y="5"/>
                  </a:lnTo>
                  <a:lnTo>
                    <a:pt x="668" y="5"/>
                  </a:lnTo>
                  <a:lnTo>
                    <a:pt x="673" y="0"/>
                  </a:lnTo>
                  <a:lnTo>
                    <a:pt x="673" y="0"/>
                  </a:lnTo>
                  <a:lnTo>
                    <a:pt x="678" y="0"/>
                  </a:lnTo>
                  <a:lnTo>
                    <a:pt x="678" y="5"/>
                  </a:lnTo>
                  <a:lnTo>
                    <a:pt x="683" y="5"/>
                  </a:lnTo>
                  <a:lnTo>
                    <a:pt x="688" y="5"/>
                  </a:lnTo>
                  <a:lnTo>
                    <a:pt x="692" y="10"/>
                  </a:lnTo>
                  <a:lnTo>
                    <a:pt x="707" y="15"/>
                  </a:lnTo>
                  <a:lnTo>
                    <a:pt x="707" y="19"/>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46" name="Freeform 111">
              <a:extLst>
                <a:ext uri="{FF2B5EF4-FFF2-40B4-BE49-F238E27FC236}">
                  <a16:creationId xmlns:a16="http://schemas.microsoft.com/office/drawing/2014/main" xmlns="" id="{EA161B84-BADB-4C8E-A062-E8943279B70E}"/>
                </a:ext>
              </a:extLst>
            </p:cNvPr>
            <p:cNvSpPr>
              <a:spLocks/>
            </p:cNvSpPr>
            <p:nvPr/>
          </p:nvSpPr>
          <p:spPr bwMode="auto">
            <a:xfrm>
              <a:off x="10436980" y="2865472"/>
              <a:ext cx="954219" cy="772303"/>
            </a:xfrm>
            <a:custGeom>
              <a:avLst/>
              <a:gdLst>
                <a:gd name="T0" fmla="*/ 474 w 997"/>
                <a:gd name="T1" fmla="*/ 658 h 905"/>
                <a:gd name="T2" fmla="*/ 339 w 997"/>
                <a:gd name="T3" fmla="*/ 818 h 905"/>
                <a:gd name="T4" fmla="*/ 101 w 997"/>
                <a:gd name="T5" fmla="*/ 799 h 905"/>
                <a:gd name="T6" fmla="*/ 48 w 997"/>
                <a:gd name="T7" fmla="*/ 736 h 905"/>
                <a:gd name="T8" fmla="*/ 29 w 997"/>
                <a:gd name="T9" fmla="*/ 750 h 905"/>
                <a:gd name="T10" fmla="*/ 9 w 997"/>
                <a:gd name="T11" fmla="*/ 711 h 905"/>
                <a:gd name="T12" fmla="*/ 5 w 997"/>
                <a:gd name="T13" fmla="*/ 678 h 905"/>
                <a:gd name="T14" fmla="*/ 63 w 997"/>
                <a:gd name="T15" fmla="*/ 663 h 905"/>
                <a:gd name="T16" fmla="*/ 130 w 997"/>
                <a:gd name="T17" fmla="*/ 663 h 905"/>
                <a:gd name="T18" fmla="*/ 159 w 997"/>
                <a:gd name="T19" fmla="*/ 639 h 905"/>
                <a:gd name="T20" fmla="*/ 295 w 997"/>
                <a:gd name="T21" fmla="*/ 653 h 905"/>
                <a:gd name="T22" fmla="*/ 266 w 997"/>
                <a:gd name="T23" fmla="*/ 624 h 905"/>
                <a:gd name="T24" fmla="*/ 300 w 997"/>
                <a:gd name="T25" fmla="*/ 591 h 905"/>
                <a:gd name="T26" fmla="*/ 280 w 997"/>
                <a:gd name="T27" fmla="*/ 586 h 905"/>
                <a:gd name="T28" fmla="*/ 247 w 997"/>
                <a:gd name="T29" fmla="*/ 581 h 905"/>
                <a:gd name="T30" fmla="*/ 232 w 997"/>
                <a:gd name="T31" fmla="*/ 533 h 905"/>
                <a:gd name="T32" fmla="*/ 256 w 997"/>
                <a:gd name="T33" fmla="*/ 499 h 905"/>
                <a:gd name="T34" fmla="*/ 280 w 997"/>
                <a:gd name="T35" fmla="*/ 450 h 905"/>
                <a:gd name="T36" fmla="*/ 276 w 997"/>
                <a:gd name="T37" fmla="*/ 426 h 905"/>
                <a:gd name="T38" fmla="*/ 247 w 997"/>
                <a:gd name="T39" fmla="*/ 397 h 905"/>
                <a:gd name="T40" fmla="*/ 227 w 997"/>
                <a:gd name="T41" fmla="*/ 373 h 905"/>
                <a:gd name="T42" fmla="*/ 184 w 997"/>
                <a:gd name="T43" fmla="*/ 329 h 905"/>
                <a:gd name="T44" fmla="*/ 188 w 997"/>
                <a:gd name="T45" fmla="*/ 271 h 905"/>
                <a:gd name="T46" fmla="*/ 237 w 997"/>
                <a:gd name="T47" fmla="*/ 252 h 905"/>
                <a:gd name="T48" fmla="*/ 247 w 997"/>
                <a:gd name="T49" fmla="*/ 233 h 905"/>
                <a:gd name="T50" fmla="*/ 276 w 997"/>
                <a:gd name="T51" fmla="*/ 228 h 905"/>
                <a:gd name="T52" fmla="*/ 290 w 997"/>
                <a:gd name="T53" fmla="*/ 208 h 905"/>
                <a:gd name="T54" fmla="*/ 324 w 997"/>
                <a:gd name="T55" fmla="*/ 199 h 905"/>
                <a:gd name="T56" fmla="*/ 353 w 997"/>
                <a:gd name="T57" fmla="*/ 194 h 905"/>
                <a:gd name="T58" fmla="*/ 397 w 997"/>
                <a:gd name="T59" fmla="*/ 208 h 905"/>
                <a:gd name="T60" fmla="*/ 416 w 997"/>
                <a:gd name="T61" fmla="*/ 204 h 905"/>
                <a:gd name="T62" fmla="*/ 440 w 997"/>
                <a:gd name="T63" fmla="*/ 170 h 905"/>
                <a:gd name="T64" fmla="*/ 464 w 997"/>
                <a:gd name="T65" fmla="*/ 179 h 905"/>
                <a:gd name="T66" fmla="*/ 503 w 997"/>
                <a:gd name="T67" fmla="*/ 155 h 905"/>
                <a:gd name="T68" fmla="*/ 518 w 997"/>
                <a:gd name="T69" fmla="*/ 160 h 905"/>
                <a:gd name="T70" fmla="*/ 547 w 997"/>
                <a:gd name="T71" fmla="*/ 141 h 905"/>
                <a:gd name="T72" fmla="*/ 556 w 997"/>
                <a:gd name="T73" fmla="*/ 136 h 905"/>
                <a:gd name="T74" fmla="*/ 566 w 997"/>
                <a:gd name="T75" fmla="*/ 121 h 905"/>
                <a:gd name="T76" fmla="*/ 581 w 997"/>
                <a:gd name="T77" fmla="*/ 131 h 905"/>
                <a:gd name="T78" fmla="*/ 600 w 997"/>
                <a:gd name="T79" fmla="*/ 126 h 905"/>
                <a:gd name="T80" fmla="*/ 624 w 997"/>
                <a:gd name="T81" fmla="*/ 150 h 905"/>
                <a:gd name="T82" fmla="*/ 624 w 997"/>
                <a:gd name="T83" fmla="*/ 117 h 905"/>
                <a:gd name="T84" fmla="*/ 639 w 997"/>
                <a:gd name="T85" fmla="*/ 107 h 905"/>
                <a:gd name="T86" fmla="*/ 658 w 997"/>
                <a:gd name="T87" fmla="*/ 97 h 905"/>
                <a:gd name="T88" fmla="*/ 663 w 997"/>
                <a:gd name="T89" fmla="*/ 97 h 905"/>
                <a:gd name="T90" fmla="*/ 677 w 997"/>
                <a:gd name="T91" fmla="*/ 97 h 905"/>
                <a:gd name="T92" fmla="*/ 682 w 997"/>
                <a:gd name="T93" fmla="*/ 73 h 905"/>
                <a:gd name="T94" fmla="*/ 692 w 997"/>
                <a:gd name="T95" fmla="*/ 83 h 905"/>
                <a:gd name="T96" fmla="*/ 706 w 997"/>
                <a:gd name="T97" fmla="*/ 63 h 905"/>
                <a:gd name="T98" fmla="*/ 731 w 997"/>
                <a:gd name="T99" fmla="*/ 49 h 905"/>
                <a:gd name="T100" fmla="*/ 740 w 997"/>
                <a:gd name="T101" fmla="*/ 44 h 905"/>
                <a:gd name="T102" fmla="*/ 779 w 997"/>
                <a:gd name="T103" fmla="*/ 44 h 905"/>
                <a:gd name="T104" fmla="*/ 818 w 997"/>
                <a:gd name="T105" fmla="*/ 44 h 905"/>
                <a:gd name="T106" fmla="*/ 852 w 997"/>
                <a:gd name="T107" fmla="*/ 29 h 905"/>
                <a:gd name="T108" fmla="*/ 856 w 997"/>
                <a:gd name="T109" fmla="*/ 15 h 905"/>
                <a:gd name="T110" fmla="*/ 886 w 997"/>
                <a:gd name="T111" fmla="*/ 15 h 905"/>
                <a:gd name="T112" fmla="*/ 905 w 997"/>
                <a:gd name="T113" fmla="*/ 25 h 905"/>
                <a:gd name="T114" fmla="*/ 929 w 997"/>
                <a:gd name="T115" fmla="*/ 10 h 905"/>
                <a:gd name="T116" fmla="*/ 997 w 997"/>
                <a:gd name="T117" fmla="*/ 102 h 905"/>
                <a:gd name="T118" fmla="*/ 910 w 997"/>
                <a:gd name="T119" fmla="*/ 179 h 905"/>
                <a:gd name="T120" fmla="*/ 750 w 997"/>
                <a:gd name="T121" fmla="*/ 228 h 905"/>
                <a:gd name="T122" fmla="*/ 629 w 997"/>
                <a:gd name="T123" fmla="*/ 354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7" h="905">
                  <a:moveTo>
                    <a:pt x="576" y="484"/>
                  </a:moveTo>
                  <a:lnTo>
                    <a:pt x="513" y="571"/>
                  </a:lnTo>
                  <a:lnTo>
                    <a:pt x="513" y="571"/>
                  </a:lnTo>
                  <a:lnTo>
                    <a:pt x="513" y="571"/>
                  </a:lnTo>
                  <a:lnTo>
                    <a:pt x="513" y="571"/>
                  </a:lnTo>
                  <a:lnTo>
                    <a:pt x="513" y="571"/>
                  </a:lnTo>
                  <a:lnTo>
                    <a:pt x="513" y="576"/>
                  </a:lnTo>
                  <a:lnTo>
                    <a:pt x="508" y="581"/>
                  </a:lnTo>
                  <a:lnTo>
                    <a:pt x="508" y="581"/>
                  </a:lnTo>
                  <a:lnTo>
                    <a:pt x="508" y="586"/>
                  </a:lnTo>
                  <a:lnTo>
                    <a:pt x="508" y="586"/>
                  </a:lnTo>
                  <a:lnTo>
                    <a:pt x="508" y="591"/>
                  </a:lnTo>
                  <a:lnTo>
                    <a:pt x="503" y="591"/>
                  </a:lnTo>
                  <a:lnTo>
                    <a:pt x="503" y="595"/>
                  </a:lnTo>
                  <a:lnTo>
                    <a:pt x="503" y="600"/>
                  </a:lnTo>
                  <a:lnTo>
                    <a:pt x="498" y="605"/>
                  </a:lnTo>
                  <a:lnTo>
                    <a:pt x="498" y="605"/>
                  </a:lnTo>
                  <a:lnTo>
                    <a:pt x="493" y="615"/>
                  </a:lnTo>
                  <a:lnTo>
                    <a:pt x="489" y="620"/>
                  </a:lnTo>
                  <a:lnTo>
                    <a:pt x="484" y="634"/>
                  </a:lnTo>
                  <a:lnTo>
                    <a:pt x="484" y="634"/>
                  </a:lnTo>
                  <a:lnTo>
                    <a:pt x="479" y="639"/>
                  </a:lnTo>
                  <a:lnTo>
                    <a:pt x="479" y="644"/>
                  </a:lnTo>
                  <a:lnTo>
                    <a:pt x="479" y="649"/>
                  </a:lnTo>
                  <a:lnTo>
                    <a:pt x="474" y="653"/>
                  </a:lnTo>
                  <a:lnTo>
                    <a:pt x="474" y="658"/>
                  </a:lnTo>
                  <a:lnTo>
                    <a:pt x="469" y="663"/>
                  </a:lnTo>
                  <a:lnTo>
                    <a:pt x="469" y="668"/>
                  </a:lnTo>
                  <a:lnTo>
                    <a:pt x="464" y="668"/>
                  </a:lnTo>
                  <a:lnTo>
                    <a:pt x="460" y="673"/>
                  </a:lnTo>
                  <a:lnTo>
                    <a:pt x="455" y="678"/>
                  </a:lnTo>
                  <a:lnTo>
                    <a:pt x="450" y="682"/>
                  </a:lnTo>
                  <a:lnTo>
                    <a:pt x="445" y="687"/>
                  </a:lnTo>
                  <a:lnTo>
                    <a:pt x="440" y="697"/>
                  </a:lnTo>
                  <a:lnTo>
                    <a:pt x="431" y="721"/>
                  </a:lnTo>
                  <a:lnTo>
                    <a:pt x="421" y="736"/>
                  </a:lnTo>
                  <a:lnTo>
                    <a:pt x="416" y="750"/>
                  </a:lnTo>
                  <a:lnTo>
                    <a:pt x="411" y="755"/>
                  </a:lnTo>
                  <a:lnTo>
                    <a:pt x="406" y="765"/>
                  </a:lnTo>
                  <a:lnTo>
                    <a:pt x="401" y="774"/>
                  </a:lnTo>
                  <a:lnTo>
                    <a:pt x="397" y="784"/>
                  </a:lnTo>
                  <a:lnTo>
                    <a:pt x="397" y="789"/>
                  </a:lnTo>
                  <a:lnTo>
                    <a:pt x="397" y="794"/>
                  </a:lnTo>
                  <a:lnTo>
                    <a:pt x="392" y="799"/>
                  </a:lnTo>
                  <a:lnTo>
                    <a:pt x="392" y="799"/>
                  </a:lnTo>
                  <a:lnTo>
                    <a:pt x="382" y="803"/>
                  </a:lnTo>
                  <a:lnTo>
                    <a:pt x="377" y="808"/>
                  </a:lnTo>
                  <a:lnTo>
                    <a:pt x="368" y="813"/>
                  </a:lnTo>
                  <a:lnTo>
                    <a:pt x="363" y="813"/>
                  </a:lnTo>
                  <a:lnTo>
                    <a:pt x="358" y="813"/>
                  </a:lnTo>
                  <a:lnTo>
                    <a:pt x="348" y="818"/>
                  </a:lnTo>
                  <a:lnTo>
                    <a:pt x="339" y="818"/>
                  </a:lnTo>
                  <a:lnTo>
                    <a:pt x="324" y="823"/>
                  </a:lnTo>
                  <a:lnTo>
                    <a:pt x="314" y="828"/>
                  </a:lnTo>
                  <a:lnTo>
                    <a:pt x="295" y="832"/>
                  </a:lnTo>
                  <a:lnTo>
                    <a:pt x="280" y="837"/>
                  </a:lnTo>
                  <a:lnTo>
                    <a:pt x="266" y="842"/>
                  </a:lnTo>
                  <a:lnTo>
                    <a:pt x="256" y="847"/>
                  </a:lnTo>
                  <a:lnTo>
                    <a:pt x="242" y="852"/>
                  </a:lnTo>
                  <a:lnTo>
                    <a:pt x="232" y="857"/>
                  </a:lnTo>
                  <a:lnTo>
                    <a:pt x="208" y="871"/>
                  </a:lnTo>
                  <a:lnTo>
                    <a:pt x="174" y="890"/>
                  </a:lnTo>
                  <a:lnTo>
                    <a:pt x="150" y="900"/>
                  </a:lnTo>
                  <a:lnTo>
                    <a:pt x="140" y="905"/>
                  </a:lnTo>
                  <a:lnTo>
                    <a:pt x="140" y="900"/>
                  </a:lnTo>
                  <a:lnTo>
                    <a:pt x="135" y="900"/>
                  </a:lnTo>
                  <a:lnTo>
                    <a:pt x="135" y="890"/>
                  </a:lnTo>
                  <a:lnTo>
                    <a:pt x="130" y="886"/>
                  </a:lnTo>
                  <a:lnTo>
                    <a:pt x="126" y="881"/>
                  </a:lnTo>
                  <a:lnTo>
                    <a:pt x="126" y="876"/>
                  </a:lnTo>
                  <a:lnTo>
                    <a:pt x="126" y="866"/>
                  </a:lnTo>
                  <a:lnTo>
                    <a:pt x="116" y="852"/>
                  </a:lnTo>
                  <a:lnTo>
                    <a:pt x="111" y="837"/>
                  </a:lnTo>
                  <a:lnTo>
                    <a:pt x="106" y="828"/>
                  </a:lnTo>
                  <a:lnTo>
                    <a:pt x="106" y="823"/>
                  </a:lnTo>
                  <a:lnTo>
                    <a:pt x="106" y="813"/>
                  </a:lnTo>
                  <a:lnTo>
                    <a:pt x="101" y="799"/>
                  </a:lnTo>
                  <a:lnTo>
                    <a:pt x="101" y="799"/>
                  </a:lnTo>
                  <a:lnTo>
                    <a:pt x="97" y="784"/>
                  </a:lnTo>
                  <a:lnTo>
                    <a:pt x="92" y="774"/>
                  </a:lnTo>
                  <a:lnTo>
                    <a:pt x="82" y="760"/>
                  </a:lnTo>
                  <a:lnTo>
                    <a:pt x="77" y="750"/>
                  </a:lnTo>
                  <a:lnTo>
                    <a:pt x="77" y="745"/>
                  </a:lnTo>
                  <a:lnTo>
                    <a:pt x="72" y="745"/>
                  </a:lnTo>
                  <a:lnTo>
                    <a:pt x="72" y="745"/>
                  </a:lnTo>
                  <a:lnTo>
                    <a:pt x="72" y="745"/>
                  </a:lnTo>
                  <a:lnTo>
                    <a:pt x="67" y="745"/>
                  </a:lnTo>
                  <a:lnTo>
                    <a:pt x="67" y="745"/>
                  </a:lnTo>
                  <a:lnTo>
                    <a:pt x="67" y="750"/>
                  </a:lnTo>
                  <a:lnTo>
                    <a:pt x="63" y="750"/>
                  </a:lnTo>
                  <a:lnTo>
                    <a:pt x="63" y="750"/>
                  </a:lnTo>
                  <a:lnTo>
                    <a:pt x="63" y="750"/>
                  </a:lnTo>
                  <a:lnTo>
                    <a:pt x="58" y="745"/>
                  </a:lnTo>
                  <a:lnTo>
                    <a:pt x="58" y="745"/>
                  </a:lnTo>
                  <a:lnTo>
                    <a:pt x="53" y="745"/>
                  </a:lnTo>
                  <a:lnTo>
                    <a:pt x="53" y="745"/>
                  </a:lnTo>
                  <a:lnTo>
                    <a:pt x="53" y="741"/>
                  </a:lnTo>
                  <a:lnTo>
                    <a:pt x="53" y="741"/>
                  </a:lnTo>
                  <a:lnTo>
                    <a:pt x="48" y="736"/>
                  </a:lnTo>
                  <a:lnTo>
                    <a:pt x="48" y="736"/>
                  </a:lnTo>
                  <a:lnTo>
                    <a:pt x="48" y="736"/>
                  </a:lnTo>
                  <a:lnTo>
                    <a:pt x="48" y="736"/>
                  </a:lnTo>
                  <a:lnTo>
                    <a:pt x="48" y="736"/>
                  </a:lnTo>
                  <a:lnTo>
                    <a:pt x="48" y="736"/>
                  </a:lnTo>
                  <a:lnTo>
                    <a:pt x="48" y="736"/>
                  </a:lnTo>
                  <a:lnTo>
                    <a:pt x="48" y="741"/>
                  </a:lnTo>
                  <a:lnTo>
                    <a:pt x="48" y="741"/>
                  </a:lnTo>
                  <a:lnTo>
                    <a:pt x="48" y="745"/>
                  </a:lnTo>
                  <a:lnTo>
                    <a:pt x="53" y="745"/>
                  </a:lnTo>
                  <a:lnTo>
                    <a:pt x="53" y="745"/>
                  </a:lnTo>
                  <a:lnTo>
                    <a:pt x="53" y="745"/>
                  </a:lnTo>
                  <a:lnTo>
                    <a:pt x="53" y="750"/>
                  </a:lnTo>
                  <a:lnTo>
                    <a:pt x="48" y="750"/>
                  </a:lnTo>
                  <a:lnTo>
                    <a:pt x="48" y="750"/>
                  </a:lnTo>
                  <a:lnTo>
                    <a:pt x="48" y="755"/>
                  </a:lnTo>
                  <a:lnTo>
                    <a:pt x="48" y="755"/>
                  </a:lnTo>
                  <a:lnTo>
                    <a:pt x="48" y="755"/>
                  </a:lnTo>
                  <a:lnTo>
                    <a:pt x="43" y="755"/>
                  </a:lnTo>
                  <a:lnTo>
                    <a:pt x="43" y="755"/>
                  </a:lnTo>
                  <a:lnTo>
                    <a:pt x="43" y="755"/>
                  </a:lnTo>
                  <a:lnTo>
                    <a:pt x="43" y="760"/>
                  </a:lnTo>
                  <a:lnTo>
                    <a:pt x="43" y="760"/>
                  </a:lnTo>
                  <a:lnTo>
                    <a:pt x="38" y="760"/>
                  </a:lnTo>
                  <a:lnTo>
                    <a:pt x="34" y="760"/>
                  </a:lnTo>
                  <a:lnTo>
                    <a:pt x="34" y="760"/>
                  </a:lnTo>
                  <a:lnTo>
                    <a:pt x="34" y="760"/>
                  </a:lnTo>
                  <a:lnTo>
                    <a:pt x="29" y="755"/>
                  </a:lnTo>
                  <a:lnTo>
                    <a:pt x="29" y="755"/>
                  </a:lnTo>
                  <a:lnTo>
                    <a:pt x="29" y="755"/>
                  </a:lnTo>
                  <a:lnTo>
                    <a:pt x="29" y="750"/>
                  </a:lnTo>
                  <a:lnTo>
                    <a:pt x="29" y="750"/>
                  </a:lnTo>
                  <a:lnTo>
                    <a:pt x="24" y="745"/>
                  </a:lnTo>
                  <a:lnTo>
                    <a:pt x="19" y="745"/>
                  </a:lnTo>
                  <a:lnTo>
                    <a:pt x="14" y="745"/>
                  </a:lnTo>
                  <a:lnTo>
                    <a:pt x="14" y="741"/>
                  </a:lnTo>
                  <a:lnTo>
                    <a:pt x="9" y="741"/>
                  </a:lnTo>
                  <a:lnTo>
                    <a:pt x="9" y="741"/>
                  </a:lnTo>
                  <a:lnTo>
                    <a:pt x="9" y="741"/>
                  </a:lnTo>
                  <a:lnTo>
                    <a:pt x="9" y="741"/>
                  </a:lnTo>
                  <a:lnTo>
                    <a:pt x="9" y="741"/>
                  </a:lnTo>
                  <a:lnTo>
                    <a:pt x="9" y="736"/>
                  </a:lnTo>
                  <a:lnTo>
                    <a:pt x="9" y="736"/>
                  </a:lnTo>
                  <a:lnTo>
                    <a:pt x="9" y="736"/>
                  </a:lnTo>
                  <a:lnTo>
                    <a:pt x="9" y="731"/>
                  </a:lnTo>
                  <a:lnTo>
                    <a:pt x="9" y="731"/>
                  </a:lnTo>
                  <a:lnTo>
                    <a:pt x="9" y="731"/>
                  </a:lnTo>
                  <a:lnTo>
                    <a:pt x="14" y="726"/>
                  </a:lnTo>
                  <a:lnTo>
                    <a:pt x="14" y="726"/>
                  </a:lnTo>
                  <a:lnTo>
                    <a:pt x="14" y="726"/>
                  </a:lnTo>
                  <a:lnTo>
                    <a:pt x="14" y="721"/>
                  </a:lnTo>
                  <a:lnTo>
                    <a:pt x="14" y="721"/>
                  </a:lnTo>
                  <a:lnTo>
                    <a:pt x="9" y="721"/>
                  </a:lnTo>
                  <a:lnTo>
                    <a:pt x="9" y="716"/>
                  </a:lnTo>
                  <a:lnTo>
                    <a:pt x="9" y="716"/>
                  </a:lnTo>
                  <a:lnTo>
                    <a:pt x="9" y="711"/>
                  </a:lnTo>
                  <a:lnTo>
                    <a:pt x="9" y="711"/>
                  </a:lnTo>
                  <a:lnTo>
                    <a:pt x="9" y="711"/>
                  </a:lnTo>
                  <a:lnTo>
                    <a:pt x="5" y="707"/>
                  </a:lnTo>
                  <a:lnTo>
                    <a:pt x="5" y="707"/>
                  </a:lnTo>
                  <a:lnTo>
                    <a:pt x="5" y="707"/>
                  </a:lnTo>
                  <a:lnTo>
                    <a:pt x="5" y="707"/>
                  </a:lnTo>
                  <a:lnTo>
                    <a:pt x="5" y="707"/>
                  </a:lnTo>
                  <a:lnTo>
                    <a:pt x="5" y="702"/>
                  </a:lnTo>
                  <a:lnTo>
                    <a:pt x="5" y="702"/>
                  </a:lnTo>
                  <a:lnTo>
                    <a:pt x="5" y="702"/>
                  </a:lnTo>
                  <a:lnTo>
                    <a:pt x="0" y="702"/>
                  </a:lnTo>
                  <a:lnTo>
                    <a:pt x="0" y="697"/>
                  </a:lnTo>
                  <a:lnTo>
                    <a:pt x="0" y="697"/>
                  </a:lnTo>
                  <a:lnTo>
                    <a:pt x="0" y="692"/>
                  </a:lnTo>
                  <a:lnTo>
                    <a:pt x="0" y="692"/>
                  </a:lnTo>
                  <a:lnTo>
                    <a:pt x="0" y="692"/>
                  </a:lnTo>
                  <a:lnTo>
                    <a:pt x="5" y="692"/>
                  </a:lnTo>
                  <a:lnTo>
                    <a:pt x="5" y="687"/>
                  </a:lnTo>
                  <a:lnTo>
                    <a:pt x="5" y="687"/>
                  </a:lnTo>
                  <a:lnTo>
                    <a:pt x="5" y="687"/>
                  </a:lnTo>
                  <a:lnTo>
                    <a:pt x="5" y="687"/>
                  </a:lnTo>
                  <a:lnTo>
                    <a:pt x="5" y="687"/>
                  </a:lnTo>
                  <a:lnTo>
                    <a:pt x="0" y="687"/>
                  </a:lnTo>
                  <a:lnTo>
                    <a:pt x="0" y="682"/>
                  </a:lnTo>
                  <a:lnTo>
                    <a:pt x="0" y="682"/>
                  </a:lnTo>
                  <a:lnTo>
                    <a:pt x="0" y="682"/>
                  </a:lnTo>
                  <a:lnTo>
                    <a:pt x="5" y="678"/>
                  </a:lnTo>
                  <a:lnTo>
                    <a:pt x="5" y="678"/>
                  </a:lnTo>
                  <a:lnTo>
                    <a:pt x="9" y="673"/>
                  </a:lnTo>
                  <a:lnTo>
                    <a:pt x="9" y="673"/>
                  </a:lnTo>
                  <a:lnTo>
                    <a:pt x="9" y="673"/>
                  </a:lnTo>
                  <a:lnTo>
                    <a:pt x="14" y="668"/>
                  </a:lnTo>
                  <a:lnTo>
                    <a:pt x="14" y="668"/>
                  </a:lnTo>
                  <a:lnTo>
                    <a:pt x="19" y="663"/>
                  </a:lnTo>
                  <a:lnTo>
                    <a:pt x="19" y="663"/>
                  </a:lnTo>
                  <a:lnTo>
                    <a:pt x="24" y="663"/>
                  </a:lnTo>
                  <a:lnTo>
                    <a:pt x="24" y="663"/>
                  </a:lnTo>
                  <a:lnTo>
                    <a:pt x="29" y="658"/>
                  </a:lnTo>
                  <a:lnTo>
                    <a:pt x="34" y="658"/>
                  </a:lnTo>
                  <a:lnTo>
                    <a:pt x="38" y="658"/>
                  </a:lnTo>
                  <a:lnTo>
                    <a:pt x="43" y="658"/>
                  </a:lnTo>
                  <a:lnTo>
                    <a:pt x="43" y="653"/>
                  </a:lnTo>
                  <a:lnTo>
                    <a:pt x="48" y="653"/>
                  </a:lnTo>
                  <a:lnTo>
                    <a:pt x="48" y="653"/>
                  </a:lnTo>
                  <a:lnTo>
                    <a:pt x="48" y="653"/>
                  </a:lnTo>
                  <a:lnTo>
                    <a:pt x="48" y="649"/>
                  </a:lnTo>
                  <a:lnTo>
                    <a:pt x="53" y="653"/>
                  </a:lnTo>
                  <a:lnTo>
                    <a:pt x="53" y="653"/>
                  </a:lnTo>
                  <a:lnTo>
                    <a:pt x="53" y="653"/>
                  </a:lnTo>
                  <a:lnTo>
                    <a:pt x="53" y="658"/>
                  </a:lnTo>
                  <a:lnTo>
                    <a:pt x="58" y="658"/>
                  </a:lnTo>
                  <a:lnTo>
                    <a:pt x="58" y="663"/>
                  </a:lnTo>
                  <a:lnTo>
                    <a:pt x="63" y="663"/>
                  </a:lnTo>
                  <a:lnTo>
                    <a:pt x="67" y="663"/>
                  </a:lnTo>
                  <a:lnTo>
                    <a:pt x="72" y="668"/>
                  </a:lnTo>
                  <a:lnTo>
                    <a:pt x="72" y="668"/>
                  </a:lnTo>
                  <a:lnTo>
                    <a:pt x="77" y="663"/>
                  </a:lnTo>
                  <a:lnTo>
                    <a:pt x="77" y="663"/>
                  </a:lnTo>
                  <a:lnTo>
                    <a:pt x="77" y="663"/>
                  </a:lnTo>
                  <a:lnTo>
                    <a:pt x="82" y="663"/>
                  </a:lnTo>
                  <a:lnTo>
                    <a:pt x="87" y="663"/>
                  </a:lnTo>
                  <a:lnTo>
                    <a:pt x="87" y="663"/>
                  </a:lnTo>
                  <a:lnTo>
                    <a:pt x="92" y="663"/>
                  </a:lnTo>
                  <a:lnTo>
                    <a:pt x="97" y="663"/>
                  </a:lnTo>
                  <a:lnTo>
                    <a:pt x="101" y="663"/>
                  </a:lnTo>
                  <a:lnTo>
                    <a:pt x="106" y="663"/>
                  </a:lnTo>
                  <a:lnTo>
                    <a:pt x="106" y="663"/>
                  </a:lnTo>
                  <a:lnTo>
                    <a:pt x="111" y="663"/>
                  </a:lnTo>
                  <a:lnTo>
                    <a:pt x="111" y="663"/>
                  </a:lnTo>
                  <a:lnTo>
                    <a:pt x="111" y="663"/>
                  </a:lnTo>
                  <a:lnTo>
                    <a:pt x="116" y="663"/>
                  </a:lnTo>
                  <a:lnTo>
                    <a:pt x="116" y="663"/>
                  </a:lnTo>
                  <a:lnTo>
                    <a:pt x="121" y="663"/>
                  </a:lnTo>
                  <a:lnTo>
                    <a:pt x="121" y="663"/>
                  </a:lnTo>
                  <a:lnTo>
                    <a:pt x="126" y="663"/>
                  </a:lnTo>
                  <a:lnTo>
                    <a:pt x="126" y="663"/>
                  </a:lnTo>
                  <a:lnTo>
                    <a:pt x="126" y="663"/>
                  </a:lnTo>
                  <a:lnTo>
                    <a:pt x="126" y="663"/>
                  </a:lnTo>
                  <a:lnTo>
                    <a:pt x="130" y="663"/>
                  </a:lnTo>
                  <a:lnTo>
                    <a:pt x="135" y="663"/>
                  </a:lnTo>
                  <a:lnTo>
                    <a:pt x="135" y="658"/>
                  </a:lnTo>
                  <a:lnTo>
                    <a:pt x="140" y="658"/>
                  </a:lnTo>
                  <a:lnTo>
                    <a:pt x="140" y="658"/>
                  </a:lnTo>
                  <a:lnTo>
                    <a:pt x="140" y="653"/>
                  </a:lnTo>
                  <a:lnTo>
                    <a:pt x="145" y="653"/>
                  </a:lnTo>
                  <a:lnTo>
                    <a:pt x="140" y="653"/>
                  </a:lnTo>
                  <a:lnTo>
                    <a:pt x="140" y="653"/>
                  </a:lnTo>
                  <a:lnTo>
                    <a:pt x="140" y="653"/>
                  </a:lnTo>
                  <a:lnTo>
                    <a:pt x="140" y="649"/>
                  </a:lnTo>
                  <a:lnTo>
                    <a:pt x="140" y="649"/>
                  </a:lnTo>
                  <a:lnTo>
                    <a:pt x="145" y="649"/>
                  </a:lnTo>
                  <a:lnTo>
                    <a:pt x="145" y="649"/>
                  </a:lnTo>
                  <a:lnTo>
                    <a:pt x="145" y="649"/>
                  </a:lnTo>
                  <a:lnTo>
                    <a:pt x="145" y="649"/>
                  </a:lnTo>
                  <a:lnTo>
                    <a:pt x="150" y="649"/>
                  </a:lnTo>
                  <a:lnTo>
                    <a:pt x="150" y="649"/>
                  </a:lnTo>
                  <a:lnTo>
                    <a:pt x="150" y="649"/>
                  </a:lnTo>
                  <a:lnTo>
                    <a:pt x="155" y="649"/>
                  </a:lnTo>
                  <a:lnTo>
                    <a:pt x="155" y="649"/>
                  </a:lnTo>
                  <a:lnTo>
                    <a:pt x="159" y="649"/>
                  </a:lnTo>
                  <a:lnTo>
                    <a:pt x="159" y="644"/>
                  </a:lnTo>
                  <a:lnTo>
                    <a:pt x="159" y="644"/>
                  </a:lnTo>
                  <a:lnTo>
                    <a:pt x="159" y="644"/>
                  </a:lnTo>
                  <a:lnTo>
                    <a:pt x="159" y="644"/>
                  </a:lnTo>
                  <a:lnTo>
                    <a:pt x="159" y="639"/>
                  </a:lnTo>
                  <a:lnTo>
                    <a:pt x="164" y="644"/>
                  </a:lnTo>
                  <a:lnTo>
                    <a:pt x="164" y="644"/>
                  </a:lnTo>
                  <a:lnTo>
                    <a:pt x="169" y="644"/>
                  </a:lnTo>
                  <a:lnTo>
                    <a:pt x="174" y="644"/>
                  </a:lnTo>
                  <a:lnTo>
                    <a:pt x="179" y="644"/>
                  </a:lnTo>
                  <a:lnTo>
                    <a:pt x="184" y="644"/>
                  </a:lnTo>
                  <a:lnTo>
                    <a:pt x="193" y="644"/>
                  </a:lnTo>
                  <a:lnTo>
                    <a:pt x="198" y="639"/>
                  </a:lnTo>
                  <a:lnTo>
                    <a:pt x="203" y="639"/>
                  </a:lnTo>
                  <a:lnTo>
                    <a:pt x="213" y="639"/>
                  </a:lnTo>
                  <a:lnTo>
                    <a:pt x="218" y="639"/>
                  </a:lnTo>
                  <a:lnTo>
                    <a:pt x="222" y="644"/>
                  </a:lnTo>
                  <a:lnTo>
                    <a:pt x="227" y="644"/>
                  </a:lnTo>
                  <a:lnTo>
                    <a:pt x="227" y="644"/>
                  </a:lnTo>
                  <a:lnTo>
                    <a:pt x="232" y="649"/>
                  </a:lnTo>
                  <a:lnTo>
                    <a:pt x="237" y="649"/>
                  </a:lnTo>
                  <a:lnTo>
                    <a:pt x="237" y="653"/>
                  </a:lnTo>
                  <a:lnTo>
                    <a:pt x="242" y="653"/>
                  </a:lnTo>
                  <a:lnTo>
                    <a:pt x="247" y="653"/>
                  </a:lnTo>
                  <a:lnTo>
                    <a:pt x="247" y="653"/>
                  </a:lnTo>
                  <a:lnTo>
                    <a:pt x="256" y="658"/>
                  </a:lnTo>
                  <a:lnTo>
                    <a:pt x="261" y="658"/>
                  </a:lnTo>
                  <a:lnTo>
                    <a:pt x="271" y="658"/>
                  </a:lnTo>
                  <a:lnTo>
                    <a:pt x="280" y="653"/>
                  </a:lnTo>
                  <a:lnTo>
                    <a:pt x="285" y="653"/>
                  </a:lnTo>
                  <a:lnTo>
                    <a:pt x="295" y="653"/>
                  </a:lnTo>
                  <a:lnTo>
                    <a:pt x="295" y="649"/>
                  </a:lnTo>
                  <a:lnTo>
                    <a:pt x="295" y="649"/>
                  </a:lnTo>
                  <a:lnTo>
                    <a:pt x="295" y="644"/>
                  </a:lnTo>
                  <a:lnTo>
                    <a:pt x="295" y="644"/>
                  </a:lnTo>
                  <a:lnTo>
                    <a:pt x="295" y="639"/>
                  </a:lnTo>
                  <a:lnTo>
                    <a:pt x="295" y="639"/>
                  </a:lnTo>
                  <a:lnTo>
                    <a:pt x="295" y="639"/>
                  </a:lnTo>
                  <a:lnTo>
                    <a:pt x="295" y="639"/>
                  </a:lnTo>
                  <a:lnTo>
                    <a:pt x="295" y="639"/>
                  </a:lnTo>
                  <a:lnTo>
                    <a:pt x="290" y="639"/>
                  </a:lnTo>
                  <a:lnTo>
                    <a:pt x="290" y="639"/>
                  </a:lnTo>
                  <a:lnTo>
                    <a:pt x="285" y="639"/>
                  </a:lnTo>
                  <a:lnTo>
                    <a:pt x="280" y="639"/>
                  </a:lnTo>
                  <a:lnTo>
                    <a:pt x="276" y="639"/>
                  </a:lnTo>
                  <a:lnTo>
                    <a:pt x="271" y="639"/>
                  </a:lnTo>
                  <a:lnTo>
                    <a:pt x="266" y="639"/>
                  </a:lnTo>
                  <a:lnTo>
                    <a:pt x="266" y="639"/>
                  </a:lnTo>
                  <a:lnTo>
                    <a:pt x="266" y="639"/>
                  </a:lnTo>
                  <a:lnTo>
                    <a:pt x="266" y="634"/>
                  </a:lnTo>
                  <a:lnTo>
                    <a:pt x="261" y="634"/>
                  </a:lnTo>
                  <a:lnTo>
                    <a:pt x="261" y="634"/>
                  </a:lnTo>
                  <a:lnTo>
                    <a:pt x="261" y="634"/>
                  </a:lnTo>
                  <a:lnTo>
                    <a:pt x="261" y="634"/>
                  </a:lnTo>
                  <a:lnTo>
                    <a:pt x="266" y="629"/>
                  </a:lnTo>
                  <a:lnTo>
                    <a:pt x="266" y="629"/>
                  </a:lnTo>
                  <a:lnTo>
                    <a:pt x="266" y="624"/>
                  </a:lnTo>
                  <a:lnTo>
                    <a:pt x="266" y="624"/>
                  </a:lnTo>
                  <a:lnTo>
                    <a:pt x="266" y="624"/>
                  </a:lnTo>
                  <a:lnTo>
                    <a:pt x="266" y="620"/>
                  </a:lnTo>
                  <a:lnTo>
                    <a:pt x="266" y="620"/>
                  </a:lnTo>
                  <a:lnTo>
                    <a:pt x="266" y="615"/>
                  </a:lnTo>
                  <a:lnTo>
                    <a:pt x="271" y="615"/>
                  </a:lnTo>
                  <a:lnTo>
                    <a:pt x="271" y="615"/>
                  </a:lnTo>
                  <a:lnTo>
                    <a:pt x="276" y="610"/>
                  </a:lnTo>
                  <a:lnTo>
                    <a:pt x="276" y="610"/>
                  </a:lnTo>
                  <a:lnTo>
                    <a:pt x="280" y="605"/>
                  </a:lnTo>
                  <a:lnTo>
                    <a:pt x="280" y="605"/>
                  </a:lnTo>
                  <a:lnTo>
                    <a:pt x="280" y="605"/>
                  </a:lnTo>
                  <a:lnTo>
                    <a:pt x="280" y="605"/>
                  </a:lnTo>
                  <a:lnTo>
                    <a:pt x="280" y="605"/>
                  </a:lnTo>
                  <a:lnTo>
                    <a:pt x="285" y="605"/>
                  </a:lnTo>
                  <a:lnTo>
                    <a:pt x="285" y="605"/>
                  </a:lnTo>
                  <a:lnTo>
                    <a:pt x="290" y="600"/>
                  </a:lnTo>
                  <a:lnTo>
                    <a:pt x="290" y="600"/>
                  </a:lnTo>
                  <a:lnTo>
                    <a:pt x="295" y="600"/>
                  </a:lnTo>
                  <a:lnTo>
                    <a:pt x="295" y="600"/>
                  </a:lnTo>
                  <a:lnTo>
                    <a:pt x="295" y="595"/>
                  </a:lnTo>
                  <a:lnTo>
                    <a:pt x="295" y="595"/>
                  </a:lnTo>
                  <a:lnTo>
                    <a:pt x="300" y="595"/>
                  </a:lnTo>
                  <a:lnTo>
                    <a:pt x="300" y="595"/>
                  </a:lnTo>
                  <a:lnTo>
                    <a:pt x="300" y="595"/>
                  </a:lnTo>
                  <a:lnTo>
                    <a:pt x="300" y="591"/>
                  </a:lnTo>
                  <a:lnTo>
                    <a:pt x="305" y="591"/>
                  </a:lnTo>
                  <a:lnTo>
                    <a:pt x="305" y="591"/>
                  </a:lnTo>
                  <a:lnTo>
                    <a:pt x="305" y="591"/>
                  </a:lnTo>
                  <a:lnTo>
                    <a:pt x="305" y="586"/>
                  </a:lnTo>
                  <a:lnTo>
                    <a:pt x="305" y="586"/>
                  </a:lnTo>
                  <a:lnTo>
                    <a:pt x="305" y="581"/>
                  </a:lnTo>
                  <a:lnTo>
                    <a:pt x="305" y="581"/>
                  </a:lnTo>
                  <a:lnTo>
                    <a:pt x="305" y="576"/>
                  </a:lnTo>
                  <a:lnTo>
                    <a:pt x="305" y="576"/>
                  </a:lnTo>
                  <a:lnTo>
                    <a:pt x="305" y="576"/>
                  </a:lnTo>
                  <a:lnTo>
                    <a:pt x="300" y="581"/>
                  </a:lnTo>
                  <a:lnTo>
                    <a:pt x="300" y="581"/>
                  </a:lnTo>
                  <a:lnTo>
                    <a:pt x="300" y="581"/>
                  </a:lnTo>
                  <a:lnTo>
                    <a:pt x="295" y="581"/>
                  </a:lnTo>
                  <a:lnTo>
                    <a:pt x="295" y="581"/>
                  </a:lnTo>
                  <a:lnTo>
                    <a:pt x="295" y="581"/>
                  </a:lnTo>
                  <a:lnTo>
                    <a:pt x="295" y="581"/>
                  </a:lnTo>
                  <a:lnTo>
                    <a:pt x="295" y="581"/>
                  </a:lnTo>
                  <a:lnTo>
                    <a:pt x="290" y="581"/>
                  </a:lnTo>
                  <a:lnTo>
                    <a:pt x="290" y="586"/>
                  </a:lnTo>
                  <a:lnTo>
                    <a:pt x="285" y="586"/>
                  </a:lnTo>
                  <a:lnTo>
                    <a:pt x="285" y="586"/>
                  </a:lnTo>
                  <a:lnTo>
                    <a:pt x="285" y="586"/>
                  </a:lnTo>
                  <a:lnTo>
                    <a:pt x="280" y="586"/>
                  </a:lnTo>
                  <a:lnTo>
                    <a:pt x="280" y="581"/>
                  </a:lnTo>
                  <a:lnTo>
                    <a:pt x="280" y="586"/>
                  </a:lnTo>
                  <a:lnTo>
                    <a:pt x="276" y="586"/>
                  </a:lnTo>
                  <a:lnTo>
                    <a:pt x="276" y="586"/>
                  </a:lnTo>
                  <a:lnTo>
                    <a:pt x="276" y="586"/>
                  </a:lnTo>
                  <a:lnTo>
                    <a:pt x="271" y="586"/>
                  </a:lnTo>
                  <a:lnTo>
                    <a:pt x="271" y="581"/>
                  </a:lnTo>
                  <a:lnTo>
                    <a:pt x="271" y="581"/>
                  </a:lnTo>
                  <a:lnTo>
                    <a:pt x="271" y="581"/>
                  </a:lnTo>
                  <a:lnTo>
                    <a:pt x="271" y="581"/>
                  </a:lnTo>
                  <a:lnTo>
                    <a:pt x="271" y="581"/>
                  </a:lnTo>
                  <a:lnTo>
                    <a:pt x="266" y="576"/>
                  </a:lnTo>
                  <a:lnTo>
                    <a:pt x="266" y="576"/>
                  </a:lnTo>
                  <a:lnTo>
                    <a:pt x="266" y="576"/>
                  </a:lnTo>
                  <a:lnTo>
                    <a:pt x="266" y="576"/>
                  </a:lnTo>
                  <a:lnTo>
                    <a:pt x="261" y="576"/>
                  </a:lnTo>
                  <a:lnTo>
                    <a:pt x="261" y="576"/>
                  </a:lnTo>
                  <a:lnTo>
                    <a:pt x="261" y="576"/>
                  </a:lnTo>
                  <a:lnTo>
                    <a:pt x="256" y="576"/>
                  </a:lnTo>
                  <a:lnTo>
                    <a:pt x="256" y="581"/>
                  </a:lnTo>
                  <a:lnTo>
                    <a:pt x="256" y="581"/>
                  </a:lnTo>
                  <a:lnTo>
                    <a:pt x="256" y="581"/>
                  </a:lnTo>
                  <a:lnTo>
                    <a:pt x="251" y="581"/>
                  </a:lnTo>
                  <a:lnTo>
                    <a:pt x="251" y="581"/>
                  </a:lnTo>
                  <a:lnTo>
                    <a:pt x="251" y="581"/>
                  </a:lnTo>
                  <a:lnTo>
                    <a:pt x="251" y="581"/>
                  </a:lnTo>
                  <a:lnTo>
                    <a:pt x="251" y="581"/>
                  </a:lnTo>
                  <a:lnTo>
                    <a:pt x="247" y="581"/>
                  </a:lnTo>
                  <a:lnTo>
                    <a:pt x="247" y="581"/>
                  </a:lnTo>
                  <a:lnTo>
                    <a:pt x="247" y="581"/>
                  </a:lnTo>
                  <a:lnTo>
                    <a:pt x="247" y="576"/>
                  </a:lnTo>
                  <a:lnTo>
                    <a:pt x="247" y="576"/>
                  </a:lnTo>
                  <a:lnTo>
                    <a:pt x="247" y="576"/>
                  </a:lnTo>
                  <a:lnTo>
                    <a:pt x="247" y="576"/>
                  </a:lnTo>
                  <a:lnTo>
                    <a:pt x="242" y="576"/>
                  </a:lnTo>
                  <a:lnTo>
                    <a:pt x="242" y="576"/>
                  </a:lnTo>
                  <a:lnTo>
                    <a:pt x="242" y="576"/>
                  </a:lnTo>
                  <a:lnTo>
                    <a:pt x="237" y="576"/>
                  </a:lnTo>
                  <a:lnTo>
                    <a:pt x="237" y="576"/>
                  </a:lnTo>
                  <a:lnTo>
                    <a:pt x="232" y="571"/>
                  </a:lnTo>
                  <a:lnTo>
                    <a:pt x="232" y="571"/>
                  </a:lnTo>
                  <a:lnTo>
                    <a:pt x="232" y="566"/>
                  </a:lnTo>
                  <a:lnTo>
                    <a:pt x="227" y="562"/>
                  </a:lnTo>
                  <a:lnTo>
                    <a:pt x="227" y="557"/>
                  </a:lnTo>
                  <a:lnTo>
                    <a:pt x="227" y="547"/>
                  </a:lnTo>
                  <a:lnTo>
                    <a:pt x="227" y="547"/>
                  </a:lnTo>
                  <a:lnTo>
                    <a:pt x="227" y="542"/>
                  </a:lnTo>
                  <a:lnTo>
                    <a:pt x="227" y="542"/>
                  </a:lnTo>
                  <a:lnTo>
                    <a:pt x="227" y="537"/>
                  </a:lnTo>
                  <a:lnTo>
                    <a:pt x="227" y="537"/>
                  </a:lnTo>
                  <a:lnTo>
                    <a:pt x="227" y="537"/>
                  </a:lnTo>
                  <a:lnTo>
                    <a:pt x="227" y="533"/>
                  </a:lnTo>
                  <a:lnTo>
                    <a:pt x="227" y="533"/>
                  </a:lnTo>
                  <a:lnTo>
                    <a:pt x="232" y="533"/>
                  </a:lnTo>
                  <a:lnTo>
                    <a:pt x="232" y="533"/>
                  </a:lnTo>
                  <a:lnTo>
                    <a:pt x="232" y="528"/>
                  </a:lnTo>
                  <a:lnTo>
                    <a:pt x="232" y="528"/>
                  </a:lnTo>
                  <a:lnTo>
                    <a:pt x="232" y="528"/>
                  </a:lnTo>
                  <a:lnTo>
                    <a:pt x="232" y="528"/>
                  </a:lnTo>
                  <a:lnTo>
                    <a:pt x="232" y="528"/>
                  </a:lnTo>
                  <a:lnTo>
                    <a:pt x="232" y="523"/>
                  </a:lnTo>
                  <a:lnTo>
                    <a:pt x="232" y="523"/>
                  </a:lnTo>
                  <a:lnTo>
                    <a:pt x="232" y="523"/>
                  </a:lnTo>
                  <a:lnTo>
                    <a:pt x="232" y="523"/>
                  </a:lnTo>
                  <a:lnTo>
                    <a:pt x="232" y="523"/>
                  </a:lnTo>
                  <a:lnTo>
                    <a:pt x="232" y="523"/>
                  </a:lnTo>
                  <a:lnTo>
                    <a:pt x="232" y="518"/>
                  </a:lnTo>
                  <a:lnTo>
                    <a:pt x="232" y="518"/>
                  </a:lnTo>
                  <a:lnTo>
                    <a:pt x="232" y="518"/>
                  </a:lnTo>
                  <a:lnTo>
                    <a:pt x="232" y="513"/>
                  </a:lnTo>
                  <a:lnTo>
                    <a:pt x="232" y="513"/>
                  </a:lnTo>
                  <a:lnTo>
                    <a:pt x="232" y="513"/>
                  </a:lnTo>
                  <a:lnTo>
                    <a:pt x="232" y="513"/>
                  </a:lnTo>
                  <a:lnTo>
                    <a:pt x="237" y="508"/>
                  </a:lnTo>
                  <a:lnTo>
                    <a:pt x="237" y="508"/>
                  </a:lnTo>
                  <a:lnTo>
                    <a:pt x="242" y="508"/>
                  </a:lnTo>
                  <a:lnTo>
                    <a:pt x="247" y="503"/>
                  </a:lnTo>
                  <a:lnTo>
                    <a:pt x="251" y="503"/>
                  </a:lnTo>
                  <a:lnTo>
                    <a:pt x="256" y="503"/>
                  </a:lnTo>
                  <a:lnTo>
                    <a:pt x="256" y="499"/>
                  </a:lnTo>
                  <a:lnTo>
                    <a:pt x="261" y="499"/>
                  </a:lnTo>
                  <a:lnTo>
                    <a:pt x="261" y="499"/>
                  </a:lnTo>
                  <a:lnTo>
                    <a:pt x="266" y="494"/>
                  </a:lnTo>
                  <a:lnTo>
                    <a:pt x="266" y="494"/>
                  </a:lnTo>
                  <a:lnTo>
                    <a:pt x="266" y="494"/>
                  </a:lnTo>
                  <a:lnTo>
                    <a:pt x="271" y="489"/>
                  </a:lnTo>
                  <a:lnTo>
                    <a:pt x="276" y="484"/>
                  </a:lnTo>
                  <a:lnTo>
                    <a:pt x="276" y="484"/>
                  </a:lnTo>
                  <a:lnTo>
                    <a:pt x="280" y="479"/>
                  </a:lnTo>
                  <a:lnTo>
                    <a:pt x="280" y="479"/>
                  </a:lnTo>
                  <a:lnTo>
                    <a:pt x="280" y="474"/>
                  </a:lnTo>
                  <a:lnTo>
                    <a:pt x="280" y="474"/>
                  </a:lnTo>
                  <a:lnTo>
                    <a:pt x="280" y="474"/>
                  </a:lnTo>
                  <a:lnTo>
                    <a:pt x="280" y="470"/>
                  </a:lnTo>
                  <a:lnTo>
                    <a:pt x="280" y="470"/>
                  </a:lnTo>
                  <a:lnTo>
                    <a:pt x="280" y="465"/>
                  </a:lnTo>
                  <a:lnTo>
                    <a:pt x="280" y="460"/>
                  </a:lnTo>
                  <a:lnTo>
                    <a:pt x="280" y="460"/>
                  </a:lnTo>
                  <a:lnTo>
                    <a:pt x="280" y="460"/>
                  </a:lnTo>
                  <a:lnTo>
                    <a:pt x="280" y="455"/>
                  </a:lnTo>
                  <a:lnTo>
                    <a:pt x="280" y="455"/>
                  </a:lnTo>
                  <a:lnTo>
                    <a:pt x="280" y="450"/>
                  </a:lnTo>
                  <a:lnTo>
                    <a:pt x="280" y="450"/>
                  </a:lnTo>
                  <a:lnTo>
                    <a:pt x="280" y="450"/>
                  </a:lnTo>
                  <a:lnTo>
                    <a:pt x="280" y="450"/>
                  </a:lnTo>
                  <a:lnTo>
                    <a:pt x="280" y="450"/>
                  </a:lnTo>
                  <a:lnTo>
                    <a:pt x="276" y="450"/>
                  </a:lnTo>
                  <a:lnTo>
                    <a:pt x="276" y="445"/>
                  </a:lnTo>
                  <a:lnTo>
                    <a:pt x="276" y="445"/>
                  </a:lnTo>
                  <a:lnTo>
                    <a:pt x="276" y="445"/>
                  </a:lnTo>
                  <a:lnTo>
                    <a:pt x="276" y="445"/>
                  </a:lnTo>
                  <a:lnTo>
                    <a:pt x="276" y="445"/>
                  </a:lnTo>
                  <a:lnTo>
                    <a:pt x="276" y="445"/>
                  </a:lnTo>
                  <a:lnTo>
                    <a:pt x="271" y="445"/>
                  </a:lnTo>
                  <a:lnTo>
                    <a:pt x="271" y="445"/>
                  </a:lnTo>
                  <a:lnTo>
                    <a:pt x="271" y="441"/>
                  </a:lnTo>
                  <a:lnTo>
                    <a:pt x="266" y="441"/>
                  </a:lnTo>
                  <a:lnTo>
                    <a:pt x="266" y="441"/>
                  </a:lnTo>
                  <a:lnTo>
                    <a:pt x="266" y="436"/>
                  </a:lnTo>
                  <a:lnTo>
                    <a:pt x="266" y="436"/>
                  </a:lnTo>
                  <a:lnTo>
                    <a:pt x="266" y="436"/>
                  </a:lnTo>
                  <a:lnTo>
                    <a:pt x="271" y="436"/>
                  </a:lnTo>
                  <a:lnTo>
                    <a:pt x="271" y="436"/>
                  </a:lnTo>
                  <a:lnTo>
                    <a:pt x="271" y="431"/>
                  </a:lnTo>
                  <a:lnTo>
                    <a:pt x="271" y="431"/>
                  </a:lnTo>
                  <a:lnTo>
                    <a:pt x="271" y="431"/>
                  </a:lnTo>
                  <a:lnTo>
                    <a:pt x="276" y="431"/>
                  </a:lnTo>
                  <a:lnTo>
                    <a:pt x="276" y="431"/>
                  </a:lnTo>
                  <a:lnTo>
                    <a:pt x="276" y="426"/>
                  </a:lnTo>
                  <a:lnTo>
                    <a:pt x="276" y="426"/>
                  </a:lnTo>
                  <a:lnTo>
                    <a:pt x="276" y="426"/>
                  </a:lnTo>
                  <a:lnTo>
                    <a:pt x="276" y="426"/>
                  </a:lnTo>
                  <a:lnTo>
                    <a:pt x="276" y="426"/>
                  </a:lnTo>
                  <a:lnTo>
                    <a:pt x="276" y="426"/>
                  </a:lnTo>
                  <a:lnTo>
                    <a:pt x="276" y="426"/>
                  </a:lnTo>
                  <a:lnTo>
                    <a:pt x="276" y="421"/>
                  </a:lnTo>
                  <a:lnTo>
                    <a:pt x="271" y="421"/>
                  </a:lnTo>
                  <a:lnTo>
                    <a:pt x="271" y="421"/>
                  </a:lnTo>
                  <a:lnTo>
                    <a:pt x="266" y="421"/>
                  </a:lnTo>
                  <a:lnTo>
                    <a:pt x="266" y="416"/>
                  </a:lnTo>
                  <a:lnTo>
                    <a:pt x="266" y="416"/>
                  </a:lnTo>
                  <a:lnTo>
                    <a:pt x="261" y="416"/>
                  </a:lnTo>
                  <a:lnTo>
                    <a:pt x="261" y="412"/>
                  </a:lnTo>
                  <a:lnTo>
                    <a:pt x="261" y="412"/>
                  </a:lnTo>
                  <a:lnTo>
                    <a:pt x="261" y="412"/>
                  </a:lnTo>
                  <a:lnTo>
                    <a:pt x="256" y="412"/>
                  </a:lnTo>
                  <a:lnTo>
                    <a:pt x="256" y="412"/>
                  </a:lnTo>
                  <a:lnTo>
                    <a:pt x="251" y="412"/>
                  </a:lnTo>
                  <a:lnTo>
                    <a:pt x="251" y="412"/>
                  </a:lnTo>
                  <a:lnTo>
                    <a:pt x="247" y="412"/>
                  </a:lnTo>
                  <a:lnTo>
                    <a:pt x="247" y="412"/>
                  </a:lnTo>
                  <a:lnTo>
                    <a:pt x="247" y="412"/>
                  </a:lnTo>
                  <a:lnTo>
                    <a:pt x="247" y="407"/>
                  </a:lnTo>
                  <a:lnTo>
                    <a:pt x="247" y="407"/>
                  </a:lnTo>
                  <a:lnTo>
                    <a:pt x="247" y="407"/>
                  </a:lnTo>
                  <a:lnTo>
                    <a:pt x="247" y="402"/>
                  </a:lnTo>
                  <a:lnTo>
                    <a:pt x="247" y="402"/>
                  </a:lnTo>
                  <a:lnTo>
                    <a:pt x="247" y="397"/>
                  </a:lnTo>
                  <a:lnTo>
                    <a:pt x="247" y="397"/>
                  </a:lnTo>
                  <a:lnTo>
                    <a:pt x="247" y="397"/>
                  </a:lnTo>
                  <a:lnTo>
                    <a:pt x="247" y="392"/>
                  </a:lnTo>
                  <a:lnTo>
                    <a:pt x="247" y="392"/>
                  </a:lnTo>
                  <a:lnTo>
                    <a:pt x="247" y="392"/>
                  </a:lnTo>
                  <a:lnTo>
                    <a:pt x="247" y="392"/>
                  </a:lnTo>
                  <a:lnTo>
                    <a:pt x="247" y="387"/>
                  </a:lnTo>
                  <a:lnTo>
                    <a:pt x="247" y="387"/>
                  </a:lnTo>
                  <a:lnTo>
                    <a:pt x="247" y="387"/>
                  </a:lnTo>
                  <a:lnTo>
                    <a:pt x="251" y="387"/>
                  </a:lnTo>
                  <a:lnTo>
                    <a:pt x="251" y="383"/>
                  </a:lnTo>
                  <a:lnTo>
                    <a:pt x="251" y="383"/>
                  </a:lnTo>
                  <a:lnTo>
                    <a:pt x="251" y="383"/>
                  </a:lnTo>
                  <a:lnTo>
                    <a:pt x="251" y="383"/>
                  </a:lnTo>
                  <a:lnTo>
                    <a:pt x="247" y="383"/>
                  </a:lnTo>
                  <a:lnTo>
                    <a:pt x="247" y="383"/>
                  </a:lnTo>
                  <a:lnTo>
                    <a:pt x="242" y="383"/>
                  </a:lnTo>
                  <a:lnTo>
                    <a:pt x="242" y="378"/>
                  </a:lnTo>
                  <a:lnTo>
                    <a:pt x="237" y="378"/>
                  </a:lnTo>
                  <a:lnTo>
                    <a:pt x="237" y="378"/>
                  </a:lnTo>
                  <a:lnTo>
                    <a:pt x="232" y="378"/>
                  </a:lnTo>
                  <a:lnTo>
                    <a:pt x="232" y="378"/>
                  </a:lnTo>
                  <a:lnTo>
                    <a:pt x="227" y="378"/>
                  </a:lnTo>
                  <a:lnTo>
                    <a:pt x="227" y="373"/>
                  </a:lnTo>
                  <a:lnTo>
                    <a:pt x="227" y="373"/>
                  </a:lnTo>
                  <a:lnTo>
                    <a:pt x="227" y="373"/>
                  </a:lnTo>
                  <a:lnTo>
                    <a:pt x="227" y="368"/>
                  </a:lnTo>
                  <a:lnTo>
                    <a:pt x="227" y="363"/>
                  </a:lnTo>
                  <a:lnTo>
                    <a:pt x="227" y="363"/>
                  </a:lnTo>
                  <a:lnTo>
                    <a:pt x="227" y="363"/>
                  </a:lnTo>
                  <a:lnTo>
                    <a:pt x="222" y="358"/>
                  </a:lnTo>
                  <a:lnTo>
                    <a:pt x="218" y="358"/>
                  </a:lnTo>
                  <a:lnTo>
                    <a:pt x="218" y="354"/>
                  </a:lnTo>
                  <a:lnTo>
                    <a:pt x="213" y="354"/>
                  </a:lnTo>
                  <a:lnTo>
                    <a:pt x="213" y="354"/>
                  </a:lnTo>
                  <a:lnTo>
                    <a:pt x="213" y="349"/>
                  </a:lnTo>
                  <a:lnTo>
                    <a:pt x="208" y="349"/>
                  </a:lnTo>
                  <a:lnTo>
                    <a:pt x="203" y="349"/>
                  </a:lnTo>
                  <a:lnTo>
                    <a:pt x="198" y="349"/>
                  </a:lnTo>
                  <a:lnTo>
                    <a:pt x="198" y="344"/>
                  </a:lnTo>
                  <a:lnTo>
                    <a:pt x="198" y="344"/>
                  </a:lnTo>
                  <a:lnTo>
                    <a:pt x="193" y="344"/>
                  </a:lnTo>
                  <a:lnTo>
                    <a:pt x="193" y="339"/>
                  </a:lnTo>
                  <a:lnTo>
                    <a:pt x="193" y="339"/>
                  </a:lnTo>
                  <a:lnTo>
                    <a:pt x="188" y="334"/>
                  </a:lnTo>
                  <a:lnTo>
                    <a:pt x="188" y="334"/>
                  </a:lnTo>
                  <a:lnTo>
                    <a:pt x="188" y="334"/>
                  </a:lnTo>
                  <a:lnTo>
                    <a:pt x="188" y="334"/>
                  </a:lnTo>
                  <a:lnTo>
                    <a:pt x="188" y="334"/>
                  </a:lnTo>
                  <a:lnTo>
                    <a:pt x="184" y="334"/>
                  </a:lnTo>
                  <a:lnTo>
                    <a:pt x="184" y="329"/>
                  </a:lnTo>
                  <a:lnTo>
                    <a:pt x="184" y="329"/>
                  </a:lnTo>
                  <a:lnTo>
                    <a:pt x="184" y="329"/>
                  </a:lnTo>
                  <a:lnTo>
                    <a:pt x="184" y="325"/>
                  </a:lnTo>
                  <a:lnTo>
                    <a:pt x="179" y="325"/>
                  </a:lnTo>
                  <a:lnTo>
                    <a:pt x="179" y="320"/>
                  </a:lnTo>
                  <a:lnTo>
                    <a:pt x="179" y="320"/>
                  </a:lnTo>
                  <a:lnTo>
                    <a:pt x="179" y="315"/>
                  </a:lnTo>
                  <a:lnTo>
                    <a:pt x="179" y="310"/>
                  </a:lnTo>
                  <a:lnTo>
                    <a:pt x="179" y="305"/>
                  </a:lnTo>
                  <a:lnTo>
                    <a:pt x="179" y="305"/>
                  </a:lnTo>
                  <a:lnTo>
                    <a:pt x="179" y="300"/>
                  </a:lnTo>
                  <a:lnTo>
                    <a:pt x="174" y="295"/>
                  </a:lnTo>
                  <a:lnTo>
                    <a:pt x="174" y="295"/>
                  </a:lnTo>
                  <a:lnTo>
                    <a:pt x="174" y="295"/>
                  </a:lnTo>
                  <a:lnTo>
                    <a:pt x="174" y="291"/>
                  </a:lnTo>
                  <a:lnTo>
                    <a:pt x="179" y="286"/>
                  </a:lnTo>
                  <a:lnTo>
                    <a:pt x="179" y="286"/>
                  </a:lnTo>
                  <a:lnTo>
                    <a:pt x="184" y="281"/>
                  </a:lnTo>
                  <a:lnTo>
                    <a:pt x="184" y="281"/>
                  </a:lnTo>
                  <a:lnTo>
                    <a:pt x="184" y="276"/>
                  </a:lnTo>
                  <a:lnTo>
                    <a:pt x="184" y="276"/>
                  </a:lnTo>
                  <a:lnTo>
                    <a:pt x="184" y="276"/>
                  </a:lnTo>
                  <a:lnTo>
                    <a:pt x="184" y="271"/>
                  </a:lnTo>
                  <a:lnTo>
                    <a:pt x="184" y="271"/>
                  </a:lnTo>
                  <a:lnTo>
                    <a:pt x="184" y="271"/>
                  </a:lnTo>
                  <a:lnTo>
                    <a:pt x="184" y="271"/>
                  </a:lnTo>
                  <a:lnTo>
                    <a:pt x="188" y="271"/>
                  </a:lnTo>
                  <a:lnTo>
                    <a:pt x="188" y="271"/>
                  </a:lnTo>
                  <a:lnTo>
                    <a:pt x="193" y="271"/>
                  </a:lnTo>
                  <a:lnTo>
                    <a:pt x="198" y="271"/>
                  </a:lnTo>
                  <a:lnTo>
                    <a:pt x="198" y="271"/>
                  </a:lnTo>
                  <a:lnTo>
                    <a:pt x="203" y="271"/>
                  </a:lnTo>
                  <a:lnTo>
                    <a:pt x="203" y="266"/>
                  </a:lnTo>
                  <a:lnTo>
                    <a:pt x="208" y="266"/>
                  </a:lnTo>
                  <a:lnTo>
                    <a:pt x="208" y="266"/>
                  </a:lnTo>
                  <a:lnTo>
                    <a:pt x="208" y="262"/>
                  </a:lnTo>
                  <a:lnTo>
                    <a:pt x="208" y="262"/>
                  </a:lnTo>
                  <a:lnTo>
                    <a:pt x="208" y="262"/>
                  </a:lnTo>
                  <a:lnTo>
                    <a:pt x="213" y="262"/>
                  </a:lnTo>
                  <a:lnTo>
                    <a:pt x="213" y="262"/>
                  </a:lnTo>
                  <a:lnTo>
                    <a:pt x="213" y="257"/>
                  </a:lnTo>
                  <a:lnTo>
                    <a:pt x="218" y="257"/>
                  </a:lnTo>
                  <a:lnTo>
                    <a:pt x="218" y="257"/>
                  </a:lnTo>
                  <a:lnTo>
                    <a:pt x="222" y="257"/>
                  </a:lnTo>
                  <a:lnTo>
                    <a:pt x="222" y="257"/>
                  </a:lnTo>
                  <a:lnTo>
                    <a:pt x="227" y="257"/>
                  </a:lnTo>
                  <a:lnTo>
                    <a:pt x="227" y="257"/>
                  </a:lnTo>
                  <a:lnTo>
                    <a:pt x="227" y="252"/>
                  </a:lnTo>
                  <a:lnTo>
                    <a:pt x="232" y="252"/>
                  </a:lnTo>
                  <a:lnTo>
                    <a:pt x="232" y="252"/>
                  </a:lnTo>
                  <a:lnTo>
                    <a:pt x="232" y="252"/>
                  </a:lnTo>
                  <a:lnTo>
                    <a:pt x="237" y="252"/>
                  </a:lnTo>
                  <a:lnTo>
                    <a:pt x="237" y="252"/>
                  </a:lnTo>
                  <a:lnTo>
                    <a:pt x="237" y="252"/>
                  </a:lnTo>
                  <a:lnTo>
                    <a:pt x="237" y="252"/>
                  </a:lnTo>
                  <a:lnTo>
                    <a:pt x="242" y="252"/>
                  </a:lnTo>
                  <a:lnTo>
                    <a:pt x="242" y="252"/>
                  </a:lnTo>
                  <a:lnTo>
                    <a:pt x="242" y="252"/>
                  </a:lnTo>
                  <a:lnTo>
                    <a:pt x="242" y="257"/>
                  </a:lnTo>
                  <a:lnTo>
                    <a:pt x="247" y="257"/>
                  </a:lnTo>
                  <a:lnTo>
                    <a:pt x="247" y="257"/>
                  </a:lnTo>
                  <a:lnTo>
                    <a:pt x="247" y="257"/>
                  </a:lnTo>
                  <a:lnTo>
                    <a:pt x="247" y="257"/>
                  </a:lnTo>
                  <a:lnTo>
                    <a:pt x="247" y="257"/>
                  </a:lnTo>
                  <a:lnTo>
                    <a:pt x="251" y="252"/>
                  </a:lnTo>
                  <a:lnTo>
                    <a:pt x="251" y="247"/>
                  </a:lnTo>
                  <a:lnTo>
                    <a:pt x="251" y="247"/>
                  </a:lnTo>
                  <a:lnTo>
                    <a:pt x="251" y="247"/>
                  </a:lnTo>
                  <a:lnTo>
                    <a:pt x="251" y="242"/>
                  </a:lnTo>
                  <a:lnTo>
                    <a:pt x="247" y="242"/>
                  </a:lnTo>
                  <a:lnTo>
                    <a:pt x="247" y="242"/>
                  </a:lnTo>
                  <a:lnTo>
                    <a:pt x="242" y="237"/>
                  </a:lnTo>
                  <a:lnTo>
                    <a:pt x="242" y="237"/>
                  </a:lnTo>
                  <a:lnTo>
                    <a:pt x="242" y="233"/>
                  </a:lnTo>
                  <a:lnTo>
                    <a:pt x="247" y="233"/>
                  </a:lnTo>
                  <a:lnTo>
                    <a:pt x="247" y="233"/>
                  </a:lnTo>
                  <a:lnTo>
                    <a:pt x="247" y="233"/>
                  </a:lnTo>
                  <a:lnTo>
                    <a:pt x="247" y="233"/>
                  </a:lnTo>
                  <a:lnTo>
                    <a:pt x="247" y="233"/>
                  </a:lnTo>
                  <a:lnTo>
                    <a:pt x="247" y="237"/>
                  </a:lnTo>
                  <a:lnTo>
                    <a:pt x="251" y="237"/>
                  </a:lnTo>
                  <a:lnTo>
                    <a:pt x="251" y="237"/>
                  </a:lnTo>
                  <a:lnTo>
                    <a:pt x="251" y="237"/>
                  </a:lnTo>
                  <a:lnTo>
                    <a:pt x="251" y="237"/>
                  </a:lnTo>
                  <a:lnTo>
                    <a:pt x="251" y="237"/>
                  </a:lnTo>
                  <a:lnTo>
                    <a:pt x="251" y="237"/>
                  </a:lnTo>
                  <a:lnTo>
                    <a:pt x="251" y="233"/>
                  </a:lnTo>
                  <a:lnTo>
                    <a:pt x="251" y="233"/>
                  </a:lnTo>
                  <a:lnTo>
                    <a:pt x="251" y="228"/>
                  </a:lnTo>
                  <a:lnTo>
                    <a:pt x="251" y="228"/>
                  </a:lnTo>
                  <a:lnTo>
                    <a:pt x="251" y="228"/>
                  </a:lnTo>
                  <a:lnTo>
                    <a:pt x="256" y="228"/>
                  </a:lnTo>
                  <a:lnTo>
                    <a:pt x="256" y="228"/>
                  </a:lnTo>
                  <a:lnTo>
                    <a:pt x="256" y="223"/>
                  </a:lnTo>
                  <a:lnTo>
                    <a:pt x="261" y="218"/>
                  </a:lnTo>
                  <a:lnTo>
                    <a:pt x="266" y="218"/>
                  </a:lnTo>
                  <a:lnTo>
                    <a:pt x="266" y="218"/>
                  </a:lnTo>
                  <a:lnTo>
                    <a:pt x="271" y="218"/>
                  </a:lnTo>
                  <a:lnTo>
                    <a:pt x="271" y="218"/>
                  </a:lnTo>
                  <a:lnTo>
                    <a:pt x="271" y="218"/>
                  </a:lnTo>
                  <a:lnTo>
                    <a:pt x="271" y="218"/>
                  </a:lnTo>
                  <a:lnTo>
                    <a:pt x="271" y="218"/>
                  </a:lnTo>
                  <a:lnTo>
                    <a:pt x="271" y="223"/>
                  </a:lnTo>
                  <a:lnTo>
                    <a:pt x="276" y="223"/>
                  </a:lnTo>
                  <a:lnTo>
                    <a:pt x="276" y="228"/>
                  </a:lnTo>
                  <a:lnTo>
                    <a:pt x="276" y="228"/>
                  </a:lnTo>
                  <a:lnTo>
                    <a:pt x="276" y="228"/>
                  </a:lnTo>
                  <a:lnTo>
                    <a:pt x="276" y="228"/>
                  </a:lnTo>
                  <a:lnTo>
                    <a:pt x="280" y="233"/>
                  </a:lnTo>
                  <a:lnTo>
                    <a:pt x="280" y="233"/>
                  </a:lnTo>
                  <a:lnTo>
                    <a:pt x="285" y="233"/>
                  </a:lnTo>
                  <a:lnTo>
                    <a:pt x="285" y="233"/>
                  </a:lnTo>
                  <a:lnTo>
                    <a:pt x="285" y="233"/>
                  </a:lnTo>
                  <a:lnTo>
                    <a:pt x="290" y="228"/>
                  </a:lnTo>
                  <a:lnTo>
                    <a:pt x="290" y="228"/>
                  </a:lnTo>
                  <a:lnTo>
                    <a:pt x="290" y="228"/>
                  </a:lnTo>
                  <a:lnTo>
                    <a:pt x="290" y="228"/>
                  </a:lnTo>
                  <a:lnTo>
                    <a:pt x="290" y="223"/>
                  </a:lnTo>
                  <a:lnTo>
                    <a:pt x="285" y="223"/>
                  </a:lnTo>
                  <a:lnTo>
                    <a:pt x="285" y="223"/>
                  </a:lnTo>
                  <a:lnTo>
                    <a:pt x="285" y="218"/>
                  </a:lnTo>
                  <a:lnTo>
                    <a:pt x="285" y="218"/>
                  </a:lnTo>
                  <a:lnTo>
                    <a:pt x="285" y="218"/>
                  </a:lnTo>
                  <a:lnTo>
                    <a:pt x="285" y="218"/>
                  </a:lnTo>
                  <a:lnTo>
                    <a:pt x="285" y="213"/>
                  </a:lnTo>
                  <a:lnTo>
                    <a:pt x="285" y="213"/>
                  </a:lnTo>
                  <a:lnTo>
                    <a:pt x="290" y="213"/>
                  </a:lnTo>
                  <a:lnTo>
                    <a:pt x="290" y="208"/>
                  </a:lnTo>
                  <a:lnTo>
                    <a:pt x="290" y="208"/>
                  </a:lnTo>
                  <a:lnTo>
                    <a:pt x="290" y="208"/>
                  </a:lnTo>
                  <a:lnTo>
                    <a:pt x="290" y="208"/>
                  </a:lnTo>
                  <a:lnTo>
                    <a:pt x="290" y="204"/>
                  </a:lnTo>
                  <a:lnTo>
                    <a:pt x="285" y="204"/>
                  </a:lnTo>
                  <a:lnTo>
                    <a:pt x="285" y="199"/>
                  </a:lnTo>
                  <a:lnTo>
                    <a:pt x="285" y="199"/>
                  </a:lnTo>
                  <a:lnTo>
                    <a:pt x="285" y="199"/>
                  </a:lnTo>
                  <a:lnTo>
                    <a:pt x="285" y="194"/>
                  </a:lnTo>
                  <a:lnTo>
                    <a:pt x="290" y="194"/>
                  </a:lnTo>
                  <a:lnTo>
                    <a:pt x="290" y="194"/>
                  </a:lnTo>
                  <a:lnTo>
                    <a:pt x="295" y="189"/>
                  </a:lnTo>
                  <a:lnTo>
                    <a:pt x="295" y="189"/>
                  </a:lnTo>
                  <a:lnTo>
                    <a:pt x="300" y="189"/>
                  </a:lnTo>
                  <a:lnTo>
                    <a:pt x="300" y="189"/>
                  </a:lnTo>
                  <a:lnTo>
                    <a:pt x="305" y="189"/>
                  </a:lnTo>
                  <a:lnTo>
                    <a:pt x="310" y="189"/>
                  </a:lnTo>
                  <a:lnTo>
                    <a:pt x="310" y="189"/>
                  </a:lnTo>
                  <a:lnTo>
                    <a:pt x="314" y="189"/>
                  </a:lnTo>
                  <a:lnTo>
                    <a:pt x="314" y="189"/>
                  </a:lnTo>
                  <a:lnTo>
                    <a:pt x="319" y="189"/>
                  </a:lnTo>
                  <a:lnTo>
                    <a:pt x="319" y="189"/>
                  </a:lnTo>
                  <a:lnTo>
                    <a:pt x="319" y="194"/>
                  </a:lnTo>
                  <a:lnTo>
                    <a:pt x="319" y="194"/>
                  </a:lnTo>
                  <a:lnTo>
                    <a:pt x="319" y="194"/>
                  </a:lnTo>
                  <a:lnTo>
                    <a:pt x="319" y="194"/>
                  </a:lnTo>
                  <a:lnTo>
                    <a:pt x="324" y="194"/>
                  </a:lnTo>
                  <a:lnTo>
                    <a:pt x="324" y="199"/>
                  </a:lnTo>
                  <a:lnTo>
                    <a:pt x="324" y="199"/>
                  </a:lnTo>
                  <a:lnTo>
                    <a:pt x="324" y="204"/>
                  </a:lnTo>
                  <a:lnTo>
                    <a:pt x="324" y="204"/>
                  </a:lnTo>
                  <a:lnTo>
                    <a:pt x="324" y="208"/>
                  </a:lnTo>
                  <a:lnTo>
                    <a:pt x="324" y="208"/>
                  </a:lnTo>
                  <a:lnTo>
                    <a:pt x="329" y="208"/>
                  </a:lnTo>
                  <a:lnTo>
                    <a:pt x="329" y="208"/>
                  </a:lnTo>
                  <a:lnTo>
                    <a:pt x="329" y="208"/>
                  </a:lnTo>
                  <a:lnTo>
                    <a:pt x="334" y="208"/>
                  </a:lnTo>
                  <a:lnTo>
                    <a:pt x="334" y="208"/>
                  </a:lnTo>
                  <a:lnTo>
                    <a:pt x="339" y="208"/>
                  </a:lnTo>
                  <a:lnTo>
                    <a:pt x="339" y="208"/>
                  </a:lnTo>
                  <a:lnTo>
                    <a:pt x="343" y="208"/>
                  </a:lnTo>
                  <a:lnTo>
                    <a:pt x="343" y="208"/>
                  </a:lnTo>
                  <a:lnTo>
                    <a:pt x="343" y="208"/>
                  </a:lnTo>
                  <a:lnTo>
                    <a:pt x="343" y="204"/>
                  </a:lnTo>
                  <a:lnTo>
                    <a:pt x="348" y="204"/>
                  </a:lnTo>
                  <a:lnTo>
                    <a:pt x="348" y="204"/>
                  </a:lnTo>
                  <a:lnTo>
                    <a:pt x="348" y="204"/>
                  </a:lnTo>
                  <a:lnTo>
                    <a:pt x="348" y="204"/>
                  </a:lnTo>
                  <a:lnTo>
                    <a:pt x="348" y="204"/>
                  </a:lnTo>
                  <a:lnTo>
                    <a:pt x="348" y="199"/>
                  </a:lnTo>
                  <a:lnTo>
                    <a:pt x="348" y="199"/>
                  </a:lnTo>
                  <a:lnTo>
                    <a:pt x="348" y="199"/>
                  </a:lnTo>
                  <a:lnTo>
                    <a:pt x="348" y="194"/>
                  </a:lnTo>
                  <a:lnTo>
                    <a:pt x="353" y="194"/>
                  </a:lnTo>
                  <a:lnTo>
                    <a:pt x="353" y="194"/>
                  </a:lnTo>
                  <a:lnTo>
                    <a:pt x="353" y="194"/>
                  </a:lnTo>
                  <a:lnTo>
                    <a:pt x="358" y="194"/>
                  </a:lnTo>
                  <a:lnTo>
                    <a:pt x="358" y="194"/>
                  </a:lnTo>
                  <a:lnTo>
                    <a:pt x="358" y="189"/>
                  </a:lnTo>
                  <a:lnTo>
                    <a:pt x="358" y="189"/>
                  </a:lnTo>
                  <a:lnTo>
                    <a:pt x="353" y="189"/>
                  </a:lnTo>
                  <a:lnTo>
                    <a:pt x="358" y="189"/>
                  </a:lnTo>
                  <a:lnTo>
                    <a:pt x="363" y="189"/>
                  </a:lnTo>
                  <a:lnTo>
                    <a:pt x="368" y="189"/>
                  </a:lnTo>
                  <a:lnTo>
                    <a:pt x="368" y="189"/>
                  </a:lnTo>
                  <a:lnTo>
                    <a:pt x="372" y="189"/>
                  </a:lnTo>
                  <a:lnTo>
                    <a:pt x="372" y="189"/>
                  </a:lnTo>
                  <a:lnTo>
                    <a:pt x="372" y="189"/>
                  </a:lnTo>
                  <a:lnTo>
                    <a:pt x="377" y="194"/>
                  </a:lnTo>
                  <a:lnTo>
                    <a:pt x="377" y="194"/>
                  </a:lnTo>
                  <a:lnTo>
                    <a:pt x="377" y="199"/>
                  </a:lnTo>
                  <a:lnTo>
                    <a:pt x="382" y="204"/>
                  </a:lnTo>
                  <a:lnTo>
                    <a:pt x="382" y="204"/>
                  </a:lnTo>
                  <a:lnTo>
                    <a:pt x="382" y="204"/>
                  </a:lnTo>
                  <a:lnTo>
                    <a:pt x="382" y="208"/>
                  </a:lnTo>
                  <a:lnTo>
                    <a:pt x="382" y="208"/>
                  </a:lnTo>
                  <a:lnTo>
                    <a:pt x="387" y="208"/>
                  </a:lnTo>
                  <a:lnTo>
                    <a:pt x="387" y="208"/>
                  </a:lnTo>
                  <a:lnTo>
                    <a:pt x="387" y="208"/>
                  </a:lnTo>
                  <a:lnTo>
                    <a:pt x="392" y="208"/>
                  </a:lnTo>
                  <a:lnTo>
                    <a:pt x="397" y="208"/>
                  </a:lnTo>
                  <a:lnTo>
                    <a:pt x="397" y="208"/>
                  </a:lnTo>
                  <a:lnTo>
                    <a:pt x="401" y="208"/>
                  </a:lnTo>
                  <a:lnTo>
                    <a:pt x="401" y="208"/>
                  </a:lnTo>
                  <a:lnTo>
                    <a:pt x="401" y="208"/>
                  </a:lnTo>
                  <a:lnTo>
                    <a:pt x="406" y="208"/>
                  </a:lnTo>
                  <a:lnTo>
                    <a:pt x="406" y="208"/>
                  </a:lnTo>
                  <a:lnTo>
                    <a:pt x="406" y="208"/>
                  </a:lnTo>
                  <a:lnTo>
                    <a:pt x="406" y="208"/>
                  </a:lnTo>
                  <a:lnTo>
                    <a:pt x="411" y="208"/>
                  </a:lnTo>
                  <a:lnTo>
                    <a:pt x="411" y="208"/>
                  </a:lnTo>
                  <a:lnTo>
                    <a:pt x="411" y="208"/>
                  </a:lnTo>
                  <a:lnTo>
                    <a:pt x="411" y="208"/>
                  </a:lnTo>
                  <a:lnTo>
                    <a:pt x="416" y="208"/>
                  </a:lnTo>
                  <a:lnTo>
                    <a:pt x="416" y="208"/>
                  </a:lnTo>
                  <a:lnTo>
                    <a:pt x="416" y="208"/>
                  </a:lnTo>
                  <a:lnTo>
                    <a:pt x="421" y="208"/>
                  </a:lnTo>
                  <a:lnTo>
                    <a:pt x="421" y="208"/>
                  </a:lnTo>
                  <a:lnTo>
                    <a:pt x="421" y="208"/>
                  </a:lnTo>
                  <a:lnTo>
                    <a:pt x="421" y="208"/>
                  </a:lnTo>
                  <a:lnTo>
                    <a:pt x="426" y="208"/>
                  </a:lnTo>
                  <a:lnTo>
                    <a:pt x="426" y="208"/>
                  </a:lnTo>
                  <a:lnTo>
                    <a:pt x="421" y="208"/>
                  </a:lnTo>
                  <a:lnTo>
                    <a:pt x="421" y="208"/>
                  </a:lnTo>
                  <a:lnTo>
                    <a:pt x="421" y="204"/>
                  </a:lnTo>
                  <a:lnTo>
                    <a:pt x="416" y="204"/>
                  </a:lnTo>
                  <a:lnTo>
                    <a:pt x="416" y="204"/>
                  </a:lnTo>
                  <a:lnTo>
                    <a:pt x="416" y="199"/>
                  </a:lnTo>
                  <a:lnTo>
                    <a:pt x="416" y="199"/>
                  </a:lnTo>
                  <a:lnTo>
                    <a:pt x="416" y="199"/>
                  </a:lnTo>
                  <a:lnTo>
                    <a:pt x="421" y="199"/>
                  </a:lnTo>
                  <a:lnTo>
                    <a:pt x="421" y="199"/>
                  </a:lnTo>
                  <a:lnTo>
                    <a:pt x="426" y="199"/>
                  </a:lnTo>
                  <a:lnTo>
                    <a:pt x="426" y="194"/>
                  </a:lnTo>
                  <a:lnTo>
                    <a:pt x="431" y="194"/>
                  </a:lnTo>
                  <a:lnTo>
                    <a:pt x="431" y="194"/>
                  </a:lnTo>
                  <a:lnTo>
                    <a:pt x="431" y="194"/>
                  </a:lnTo>
                  <a:lnTo>
                    <a:pt x="431" y="189"/>
                  </a:lnTo>
                  <a:lnTo>
                    <a:pt x="431" y="189"/>
                  </a:lnTo>
                  <a:lnTo>
                    <a:pt x="426" y="184"/>
                  </a:lnTo>
                  <a:lnTo>
                    <a:pt x="426" y="184"/>
                  </a:lnTo>
                  <a:lnTo>
                    <a:pt x="426" y="179"/>
                  </a:lnTo>
                  <a:lnTo>
                    <a:pt x="426" y="179"/>
                  </a:lnTo>
                  <a:lnTo>
                    <a:pt x="426" y="175"/>
                  </a:lnTo>
                  <a:lnTo>
                    <a:pt x="426" y="175"/>
                  </a:lnTo>
                  <a:lnTo>
                    <a:pt x="426" y="175"/>
                  </a:lnTo>
                  <a:lnTo>
                    <a:pt x="426" y="175"/>
                  </a:lnTo>
                  <a:lnTo>
                    <a:pt x="426" y="170"/>
                  </a:lnTo>
                  <a:lnTo>
                    <a:pt x="431" y="170"/>
                  </a:lnTo>
                  <a:lnTo>
                    <a:pt x="431" y="170"/>
                  </a:lnTo>
                  <a:lnTo>
                    <a:pt x="435" y="170"/>
                  </a:lnTo>
                  <a:lnTo>
                    <a:pt x="435" y="170"/>
                  </a:lnTo>
                  <a:lnTo>
                    <a:pt x="440" y="170"/>
                  </a:lnTo>
                  <a:lnTo>
                    <a:pt x="440" y="175"/>
                  </a:lnTo>
                  <a:lnTo>
                    <a:pt x="445" y="179"/>
                  </a:lnTo>
                  <a:lnTo>
                    <a:pt x="450" y="179"/>
                  </a:lnTo>
                  <a:lnTo>
                    <a:pt x="455" y="184"/>
                  </a:lnTo>
                  <a:lnTo>
                    <a:pt x="455" y="184"/>
                  </a:lnTo>
                  <a:lnTo>
                    <a:pt x="460" y="189"/>
                  </a:lnTo>
                  <a:lnTo>
                    <a:pt x="460" y="189"/>
                  </a:lnTo>
                  <a:lnTo>
                    <a:pt x="464" y="194"/>
                  </a:lnTo>
                  <a:lnTo>
                    <a:pt x="464" y="194"/>
                  </a:lnTo>
                  <a:lnTo>
                    <a:pt x="464" y="194"/>
                  </a:lnTo>
                  <a:lnTo>
                    <a:pt x="469" y="194"/>
                  </a:lnTo>
                  <a:lnTo>
                    <a:pt x="469" y="194"/>
                  </a:lnTo>
                  <a:lnTo>
                    <a:pt x="469" y="189"/>
                  </a:lnTo>
                  <a:lnTo>
                    <a:pt x="469" y="189"/>
                  </a:lnTo>
                  <a:lnTo>
                    <a:pt x="469" y="189"/>
                  </a:lnTo>
                  <a:lnTo>
                    <a:pt x="464" y="189"/>
                  </a:lnTo>
                  <a:lnTo>
                    <a:pt x="464" y="184"/>
                  </a:lnTo>
                  <a:lnTo>
                    <a:pt x="464" y="184"/>
                  </a:lnTo>
                  <a:lnTo>
                    <a:pt x="460" y="184"/>
                  </a:lnTo>
                  <a:lnTo>
                    <a:pt x="460" y="184"/>
                  </a:lnTo>
                  <a:lnTo>
                    <a:pt x="460" y="184"/>
                  </a:lnTo>
                  <a:lnTo>
                    <a:pt x="460" y="184"/>
                  </a:lnTo>
                  <a:lnTo>
                    <a:pt x="460" y="179"/>
                  </a:lnTo>
                  <a:lnTo>
                    <a:pt x="460" y="179"/>
                  </a:lnTo>
                  <a:lnTo>
                    <a:pt x="460" y="179"/>
                  </a:lnTo>
                  <a:lnTo>
                    <a:pt x="464" y="179"/>
                  </a:lnTo>
                  <a:lnTo>
                    <a:pt x="464" y="179"/>
                  </a:lnTo>
                  <a:lnTo>
                    <a:pt x="464" y="179"/>
                  </a:lnTo>
                  <a:lnTo>
                    <a:pt x="469" y="179"/>
                  </a:lnTo>
                  <a:lnTo>
                    <a:pt x="469" y="179"/>
                  </a:lnTo>
                  <a:lnTo>
                    <a:pt x="474" y="179"/>
                  </a:lnTo>
                  <a:lnTo>
                    <a:pt x="474" y="175"/>
                  </a:lnTo>
                  <a:lnTo>
                    <a:pt x="479" y="175"/>
                  </a:lnTo>
                  <a:lnTo>
                    <a:pt x="484" y="175"/>
                  </a:lnTo>
                  <a:lnTo>
                    <a:pt x="484" y="175"/>
                  </a:lnTo>
                  <a:lnTo>
                    <a:pt x="489" y="170"/>
                  </a:lnTo>
                  <a:lnTo>
                    <a:pt x="489" y="170"/>
                  </a:lnTo>
                  <a:lnTo>
                    <a:pt x="489" y="170"/>
                  </a:lnTo>
                  <a:lnTo>
                    <a:pt x="493" y="170"/>
                  </a:lnTo>
                  <a:lnTo>
                    <a:pt x="493" y="170"/>
                  </a:lnTo>
                  <a:lnTo>
                    <a:pt x="493" y="170"/>
                  </a:lnTo>
                  <a:lnTo>
                    <a:pt x="498" y="165"/>
                  </a:lnTo>
                  <a:lnTo>
                    <a:pt x="498" y="165"/>
                  </a:lnTo>
                  <a:lnTo>
                    <a:pt x="498" y="165"/>
                  </a:lnTo>
                  <a:lnTo>
                    <a:pt x="498" y="165"/>
                  </a:lnTo>
                  <a:lnTo>
                    <a:pt x="498" y="160"/>
                  </a:lnTo>
                  <a:lnTo>
                    <a:pt x="498" y="160"/>
                  </a:lnTo>
                  <a:lnTo>
                    <a:pt x="498" y="160"/>
                  </a:lnTo>
                  <a:lnTo>
                    <a:pt x="503" y="155"/>
                  </a:lnTo>
                  <a:lnTo>
                    <a:pt x="503" y="155"/>
                  </a:lnTo>
                  <a:lnTo>
                    <a:pt x="503" y="155"/>
                  </a:lnTo>
                  <a:lnTo>
                    <a:pt x="503" y="155"/>
                  </a:lnTo>
                  <a:lnTo>
                    <a:pt x="503" y="155"/>
                  </a:lnTo>
                  <a:lnTo>
                    <a:pt x="503" y="155"/>
                  </a:lnTo>
                  <a:lnTo>
                    <a:pt x="503" y="155"/>
                  </a:lnTo>
                  <a:lnTo>
                    <a:pt x="503" y="160"/>
                  </a:lnTo>
                  <a:lnTo>
                    <a:pt x="503" y="160"/>
                  </a:lnTo>
                  <a:lnTo>
                    <a:pt x="508" y="160"/>
                  </a:lnTo>
                  <a:lnTo>
                    <a:pt x="508" y="165"/>
                  </a:lnTo>
                  <a:lnTo>
                    <a:pt x="508" y="165"/>
                  </a:lnTo>
                  <a:lnTo>
                    <a:pt x="508" y="170"/>
                  </a:lnTo>
                  <a:lnTo>
                    <a:pt x="508" y="170"/>
                  </a:lnTo>
                  <a:lnTo>
                    <a:pt x="513" y="170"/>
                  </a:lnTo>
                  <a:lnTo>
                    <a:pt x="513" y="175"/>
                  </a:lnTo>
                  <a:lnTo>
                    <a:pt x="513" y="175"/>
                  </a:lnTo>
                  <a:lnTo>
                    <a:pt x="513" y="175"/>
                  </a:lnTo>
                  <a:lnTo>
                    <a:pt x="518" y="175"/>
                  </a:lnTo>
                  <a:lnTo>
                    <a:pt x="518" y="170"/>
                  </a:lnTo>
                  <a:lnTo>
                    <a:pt x="518" y="170"/>
                  </a:lnTo>
                  <a:lnTo>
                    <a:pt x="518" y="170"/>
                  </a:lnTo>
                  <a:lnTo>
                    <a:pt x="518" y="170"/>
                  </a:lnTo>
                  <a:lnTo>
                    <a:pt x="518" y="165"/>
                  </a:lnTo>
                  <a:lnTo>
                    <a:pt x="518" y="165"/>
                  </a:lnTo>
                  <a:lnTo>
                    <a:pt x="518" y="165"/>
                  </a:lnTo>
                  <a:lnTo>
                    <a:pt x="518" y="160"/>
                  </a:lnTo>
                  <a:lnTo>
                    <a:pt x="518" y="160"/>
                  </a:lnTo>
                  <a:lnTo>
                    <a:pt x="518" y="160"/>
                  </a:lnTo>
                  <a:lnTo>
                    <a:pt x="518" y="160"/>
                  </a:lnTo>
                  <a:lnTo>
                    <a:pt x="522" y="160"/>
                  </a:lnTo>
                  <a:lnTo>
                    <a:pt x="522" y="160"/>
                  </a:lnTo>
                  <a:lnTo>
                    <a:pt x="522" y="160"/>
                  </a:lnTo>
                  <a:lnTo>
                    <a:pt x="527" y="160"/>
                  </a:lnTo>
                  <a:lnTo>
                    <a:pt x="527" y="165"/>
                  </a:lnTo>
                  <a:lnTo>
                    <a:pt x="532" y="165"/>
                  </a:lnTo>
                  <a:lnTo>
                    <a:pt x="532" y="165"/>
                  </a:lnTo>
                  <a:lnTo>
                    <a:pt x="532" y="165"/>
                  </a:lnTo>
                  <a:lnTo>
                    <a:pt x="532" y="165"/>
                  </a:lnTo>
                  <a:lnTo>
                    <a:pt x="532" y="160"/>
                  </a:lnTo>
                  <a:lnTo>
                    <a:pt x="537" y="160"/>
                  </a:lnTo>
                  <a:lnTo>
                    <a:pt x="537" y="155"/>
                  </a:lnTo>
                  <a:lnTo>
                    <a:pt x="537" y="150"/>
                  </a:lnTo>
                  <a:lnTo>
                    <a:pt x="537" y="146"/>
                  </a:lnTo>
                  <a:lnTo>
                    <a:pt x="537" y="146"/>
                  </a:lnTo>
                  <a:lnTo>
                    <a:pt x="537" y="146"/>
                  </a:lnTo>
                  <a:lnTo>
                    <a:pt x="542" y="141"/>
                  </a:lnTo>
                  <a:lnTo>
                    <a:pt x="542" y="141"/>
                  </a:lnTo>
                  <a:lnTo>
                    <a:pt x="542" y="141"/>
                  </a:lnTo>
                  <a:lnTo>
                    <a:pt x="542" y="141"/>
                  </a:lnTo>
                  <a:lnTo>
                    <a:pt x="542" y="141"/>
                  </a:lnTo>
                  <a:lnTo>
                    <a:pt x="547" y="141"/>
                  </a:lnTo>
                  <a:lnTo>
                    <a:pt x="547" y="141"/>
                  </a:lnTo>
                  <a:lnTo>
                    <a:pt x="547" y="141"/>
                  </a:lnTo>
                  <a:lnTo>
                    <a:pt x="547" y="141"/>
                  </a:lnTo>
                  <a:lnTo>
                    <a:pt x="547" y="141"/>
                  </a:lnTo>
                  <a:lnTo>
                    <a:pt x="547" y="146"/>
                  </a:lnTo>
                  <a:lnTo>
                    <a:pt x="547" y="146"/>
                  </a:lnTo>
                  <a:lnTo>
                    <a:pt x="547" y="146"/>
                  </a:lnTo>
                  <a:lnTo>
                    <a:pt x="547" y="146"/>
                  </a:lnTo>
                  <a:lnTo>
                    <a:pt x="547" y="146"/>
                  </a:lnTo>
                  <a:lnTo>
                    <a:pt x="547" y="146"/>
                  </a:lnTo>
                  <a:lnTo>
                    <a:pt x="547" y="146"/>
                  </a:lnTo>
                  <a:lnTo>
                    <a:pt x="547" y="150"/>
                  </a:lnTo>
                  <a:lnTo>
                    <a:pt x="547" y="150"/>
                  </a:lnTo>
                  <a:lnTo>
                    <a:pt x="547" y="150"/>
                  </a:lnTo>
                  <a:lnTo>
                    <a:pt x="552" y="150"/>
                  </a:lnTo>
                  <a:lnTo>
                    <a:pt x="552" y="146"/>
                  </a:lnTo>
                  <a:lnTo>
                    <a:pt x="552" y="146"/>
                  </a:lnTo>
                  <a:lnTo>
                    <a:pt x="552" y="146"/>
                  </a:lnTo>
                  <a:lnTo>
                    <a:pt x="556" y="146"/>
                  </a:lnTo>
                  <a:lnTo>
                    <a:pt x="556" y="146"/>
                  </a:lnTo>
                  <a:lnTo>
                    <a:pt x="556" y="146"/>
                  </a:lnTo>
                  <a:lnTo>
                    <a:pt x="552" y="146"/>
                  </a:lnTo>
                  <a:lnTo>
                    <a:pt x="552" y="141"/>
                  </a:lnTo>
                  <a:lnTo>
                    <a:pt x="552" y="141"/>
                  </a:lnTo>
                  <a:lnTo>
                    <a:pt x="552" y="141"/>
                  </a:lnTo>
                  <a:lnTo>
                    <a:pt x="552" y="141"/>
                  </a:lnTo>
                  <a:lnTo>
                    <a:pt x="552" y="141"/>
                  </a:lnTo>
                  <a:lnTo>
                    <a:pt x="552" y="141"/>
                  </a:lnTo>
                  <a:lnTo>
                    <a:pt x="556" y="141"/>
                  </a:lnTo>
                  <a:lnTo>
                    <a:pt x="556" y="136"/>
                  </a:lnTo>
                  <a:lnTo>
                    <a:pt x="556" y="136"/>
                  </a:lnTo>
                  <a:lnTo>
                    <a:pt x="556" y="136"/>
                  </a:lnTo>
                  <a:lnTo>
                    <a:pt x="556" y="136"/>
                  </a:lnTo>
                  <a:lnTo>
                    <a:pt x="561" y="136"/>
                  </a:lnTo>
                  <a:lnTo>
                    <a:pt x="561" y="136"/>
                  </a:lnTo>
                  <a:lnTo>
                    <a:pt x="561" y="136"/>
                  </a:lnTo>
                  <a:lnTo>
                    <a:pt x="566" y="131"/>
                  </a:lnTo>
                  <a:lnTo>
                    <a:pt x="566" y="131"/>
                  </a:lnTo>
                  <a:lnTo>
                    <a:pt x="566" y="131"/>
                  </a:lnTo>
                  <a:lnTo>
                    <a:pt x="566" y="131"/>
                  </a:lnTo>
                  <a:lnTo>
                    <a:pt x="566" y="131"/>
                  </a:lnTo>
                  <a:lnTo>
                    <a:pt x="566" y="131"/>
                  </a:lnTo>
                  <a:lnTo>
                    <a:pt x="561" y="126"/>
                  </a:lnTo>
                  <a:lnTo>
                    <a:pt x="561" y="126"/>
                  </a:lnTo>
                  <a:lnTo>
                    <a:pt x="561" y="126"/>
                  </a:lnTo>
                  <a:lnTo>
                    <a:pt x="561" y="126"/>
                  </a:lnTo>
                  <a:lnTo>
                    <a:pt x="561" y="126"/>
                  </a:lnTo>
                  <a:lnTo>
                    <a:pt x="561" y="121"/>
                  </a:lnTo>
                  <a:lnTo>
                    <a:pt x="561" y="121"/>
                  </a:lnTo>
                  <a:lnTo>
                    <a:pt x="561" y="121"/>
                  </a:lnTo>
                  <a:lnTo>
                    <a:pt x="561" y="121"/>
                  </a:lnTo>
                  <a:lnTo>
                    <a:pt x="561" y="121"/>
                  </a:lnTo>
                  <a:lnTo>
                    <a:pt x="566" y="121"/>
                  </a:lnTo>
                  <a:lnTo>
                    <a:pt x="566" y="121"/>
                  </a:lnTo>
                  <a:lnTo>
                    <a:pt x="566" y="121"/>
                  </a:lnTo>
                  <a:lnTo>
                    <a:pt x="566" y="121"/>
                  </a:lnTo>
                  <a:lnTo>
                    <a:pt x="571" y="121"/>
                  </a:lnTo>
                  <a:lnTo>
                    <a:pt x="571" y="121"/>
                  </a:lnTo>
                  <a:lnTo>
                    <a:pt x="571" y="126"/>
                  </a:lnTo>
                  <a:lnTo>
                    <a:pt x="571" y="126"/>
                  </a:lnTo>
                  <a:lnTo>
                    <a:pt x="571" y="126"/>
                  </a:lnTo>
                  <a:lnTo>
                    <a:pt x="571" y="126"/>
                  </a:lnTo>
                  <a:lnTo>
                    <a:pt x="571" y="126"/>
                  </a:lnTo>
                  <a:lnTo>
                    <a:pt x="571" y="126"/>
                  </a:lnTo>
                  <a:lnTo>
                    <a:pt x="571" y="131"/>
                  </a:lnTo>
                  <a:lnTo>
                    <a:pt x="571" y="131"/>
                  </a:lnTo>
                  <a:lnTo>
                    <a:pt x="571" y="131"/>
                  </a:lnTo>
                  <a:lnTo>
                    <a:pt x="571" y="131"/>
                  </a:lnTo>
                  <a:lnTo>
                    <a:pt x="571" y="131"/>
                  </a:lnTo>
                  <a:lnTo>
                    <a:pt x="571" y="131"/>
                  </a:lnTo>
                  <a:lnTo>
                    <a:pt x="571" y="136"/>
                  </a:lnTo>
                  <a:lnTo>
                    <a:pt x="571" y="136"/>
                  </a:lnTo>
                  <a:lnTo>
                    <a:pt x="571" y="136"/>
                  </a:lnTo>
                  <a:lnTo>
                    <a:pt x="571" y="136"/>
                  </a:lnTo>
                  <a:lnTo>
                    <a:pt x="571" y="136"/>
                  </a:lnTo>
                  <a:lnTo>
                    <a:pt x="571" y="131"/>
                  </a:lnTo>
                  <a:lnTo>
                    <a:pt x="576" y="131"/>
                  </a:lnTo>
                  <a:lnTo>
                    <a:pt x="576" y="131"/>
                  </a:lnTo>
                  <a:lnTo>
                    <a:pt x="576" y="131"/>
                  </a:lnTo>
                  <a:lnTo>
                    <a:pt x="581" y="131"/>
                  </a:lnTo>
                  <a:lnTo>
                    <a:pt x="581" y="131"/>
                  </a:lnTo>
                  <a:lnTo>
                    <a:pt x="581" y="131"/>
                  </a:lnTo>
                  <a:lnTo>
                    <a:pt x="581" y="131"/>
                  </a:lnTo>
                  <a:lnTo>
                    <a:pt x="581" y="131"/>
                  </a:lnTo>
                  <a:lnTo>
                    <a:pt x="581" y="131"/>
                  </a:lnTo>
                  <a:lnTo>
                    <a:pt x="581" y="131"/>
                  </a:lnTo>
                  <a:lnTo>
                    <a:pt x="581" y="136"/>
                  </a:lnTo>
                  <a:lnTo>
                    <a:pt x="581" y="136"/>
                  </a:lnTo>
                  <a:lnTo>
                    <a:pt x="581" y="136"/>
                  </a:lnTo>
                  <a:lnTo>
                    <a:pt x="585" y="136"/>
                  </a:lnTo>
                  <a:lnTo>
                    <a:pt x="585" y="136"/>
                  </a:lnTo>
                  <a:lnTo>
                    <a:pt x="585" y="136"/>
                  </a:lnTo>
                  <a:lnTo>
                    <a:pt x="585" y="136"/>
                  </a:lnTo>
                  <a:lnTo>
                    <a:pt x="585" y="131"/>
                  </a:lnTo>
                  <a:lnTo>
                    <a:pt x="590" y="131"/>
                  </a:lnTo>
                  <a:lnTo>
                    <a:pt x="590" y="131"/>
                  </a:lnTo>
                  <a:lnTo>
                    <a:pt x="590" y="131"/>
                  </a:lnTo>
                  <a:lnTo>
                    <a:pt x="590" y="131"/>
                  </a:lnTo>
                  <a:lnTo>
                    <a:pt x="590" y="131"/>
                  </a:lnTo>
                  <a:lnTo>
                    <a:pt x="595" y="131"/>
                  </a:lnTo>
                  <a:lnTo>
                    <a:pt x="595" y="131"/>
                  </a:lnTo>
                  <a:lnTo>
                    <a:pt x="595" y="131"/>
                  </a:lnTo>
                  <a:lnTo>
                    <a:pt x="600" y="131"/>
                  </a:lnTo>
                  <a:lnTo>
                    <a:pt x="600" y="131"/>
                  </a:lnTo>
                  <a:lnTo>
                    <a:pt x="600" y="131"/>
                  </a:lnTo>
                  <a:lnTo>
                    <a:pt x="600" y="126"/>
                  </a:lnTo>
                  <a:lnTo>
                    <a:pt x="600" y="126"/>
                  </a:lnTo>
                  <a:lnTo>
                    <a:pt x="600" y="126"/>
                  </a:lnTo>
                  <a:lnTo>
                    <a:pt x="605" y="126"/>
                  </a:lnTo>
                  <a:lnTo>
                    <a:pt x="605" y="131"/>
                  </a:lnTo>
                  <a:lnTo>
                    <a:pt x="610" y="131"/>
                  </a:lnTo>
                  <a:lnTo>
                    <a:pt x="610" y="131"/>
                  </a:lnTo>
                  <a:lnTo>
                    <a:pt x="610" y="131"/>
                  </a:lnTo>
                  <a:lnTo>
                    <a:pt x="610" y="131"/>
                  </a:lnTo>
                  <a:lnTo>
                    <a:pt x="614" y="131"/>
                  </a:lnTo>
                  <a:lnTo>
                    <a:pt x="614" y="131"/>
                  </a:lnTo>
                  <a:lnTo>
                    <a:pt x="614" y="131"/>
                  </a:lnTo>
                  <a:lnTo>
                    <a:pt x="614" y="131"/>
                  </a:lnTo>
                  <a:lnTo>
                    <a:pt x="619" y="131"/>
                  </a:lnTo>
                  <a:lnTo>
                    <a:pt x="619" y="131"/>
                  </a:lnTo>
                  <a:lnTo>
                    <a:pt x="619" y="136"/>
                  </a:lnTo>
                  <a:lnTo>
                    <a:pt x="619" y="136"/>
                  </a:lnTo>
                  <a:lnTo>
                    <a:pt x="619" y="141"/>
                  </a:lnTo>
                  <a:lnTo>
                    <a:pt x="619" y="141"/>
                  </a:lnTo>
                  <a:lnTo>
                    <a:pt x="619" y="141"/>
                  </a:lnTo>
                  <a:lnTo>
                    <a:pt x="619" y="141"/>
                  </a:lnTo>
                  <a:lnTo>
                    <a:pt x="624" y="146"/>
                  </a:lnTo>
                  <a:lnTo>
                    <a:pt x="624" y="146"/>
                  </a:lnTo>
                  <a:lnTo>
                    <a:pt x="624" y="146"/>
                  </a:lnTo>
                  <a:lnTo>
                    <a:pt x="624" y="150"/>
                  </a:lnTo>
                  <a:lnTo>
                    <a:pt x="624" y="150"/>
                  </a:lnTo>
                  <a:lnTo>
                    <a:pt x="624" y="150"/>
                  </a:lnTo>
                  <a:lnTo>
                    <a:pt x="624" y="150"/>
                  </a:lnTo>
                  <a:lnTo>
                    <a:pt x="624" y="150"/>
                  </a:lnTo>
                  <a:lnTo>
                    <a:pt x="624" y="150"/>
                  </a:lnTo>
                  <a:lnTo>
                    <a:pt x="629" y="150"/>
                  </a:lnTo>
                  <a:lnTo>
                    <a:pt x="629" y="150"/>
                  </a:lnTo>
                  <a:lnTo>
                    <a:pt x="629" y="146"/>
                  </a:lnTo>
                  <a:lnTo>
                    <a:pt x="629" y="146"/>
                  </a:lnTo>
                  <a:lnTo>
                    <a:pt x="629" y="146"/>
                  </a:lnTo>
                  <a:lnTo>
                    <a:pt x="629" y="141"/>
                  </a:lnTo>
                  <a:lnTo>
                    <a:pt x="629" y="141"/>
                  </a:lnTo>
                  <a:lnTo>
                    <a:pt x="629" y="141"/>
                  </a:lnTo>
                  <a:lnTo>
                    <a:pt x="629" y="136"/>
                  </a:lnTo>
                  <a:lnTo>
                    <a:pt x="629" y="136"/>
                  </a:lnTo>
                  <a:lnTo>
                    <a:pt x="629" y="136"/>
                  </a:lnTo>
                  <a:lnTo>
                    <a:pt x="624" y="131"/>
                  </a:lnTo>
                  <a:lnTo>
                    <a:pt x="624" y="131"/>
                  </a:lnTo>
                  <a:lnTo>
                    <a:pt x="624" y="126"/>
                  </a:lnTo>
                  <a:lnTo>
                    <a:pt x="624" y="126"/>
                  </a:lnTo>
                  <a:lnTo>
                    <a:pt x="624" y="126"/>
                  </a:lnTo>
                  <a:lnTo>
                    <a:pt x="624" y="121"/>
                  </a:lnTo>
                  <a:lnTo>
                    <a:pt x="624" y="121"/>
                  </a:lnTo>
                  <a:lnTo>
                    <a:pt x="624" y="121"/>
                  </a:lnTo>
                  <a:lnTo>
                    <a:pt x="624" y="121"/>
                  </a:lnTo>
                  <a:lnTo>
                    <a:pt x="624" y="121"/>
                  </a:lnTo>
                  <a:lnTo>
                    <a:pt x="624" y="121"/>
                  </a:lnTo>
                  <a:lnTo>
                    <a:pt x="624" y="121"/>
                  </a:lnTo>
                  <a:lnTo>
                    <a:pt x="624" y="117"/>
                  </a:lnTo>
                  <a:lnTo>
                    <a:pt x="624" y="117"/>
                  </a:lnTo>
                  <a:lnTo>
                    <a:pt x="624" y="117"/>
                  </a:lnTo>
                  <a:lnTo>
                    <a:pt x="624" y="117"/>
                  </a:lnTo>
                  <a:lnTo>
                    <a:pt x="624" y="117"/>
                  </a:lnTo>
                  <a:lnTo>
                    <a:pt x="624" y="117"/>
                  </a:lnTo>
                  <a:lnTo>
                    <a:pt x="624" y="117"/>
                  </a:lnTo>
                  <a:lnTo>
                    <a:pt x="629" y="117"/>
                  </a:lnTo>
                  <a:lnTo>
                    <a:pt x="629" y="117"/>
                  </a:lnTo>
                  <a:lnTo>
                    <a:pt x="629" y="117"/>
                  </a:lnTo>
                  <a:lnTo>
                    <a:pt x="629" y="112"/>
                  </a:lnTo>
                  <a:lnTo>
                    <a:pt x="634" y="112"/>
                  </a:lnTo>
                  <a:lnTo>
                    <a:pt x="634" y="112"/>
                  </a:lnTo>
                  <a:lnTo>
                    <a:pt x="634" y="112"/>
                  </a:lnTo>
                  <a:lnTo>
                    <a:pt x="634" y="112"/>
                  </a:lnTo>
                  <a:lnTo>
                    <a:pt x="629" y="107"/>
                  </a:lnTo>
                  <a:lnTo>
                    <a:pt x="629" y="107"/>
                  </a:lnTo>
                  <a:lnTo>
                    <a:pt x="629" y="107"/>
                  </a:lnTo>
                  <a:lnTo>
                    <a:pt x="629" y="102"/>
                  </a:lnTo>
                  <a:lnTo>
                    <a:pt x="634" y="102"/>
                  </a:lnTo>
                  <a:lnTo>
                    <a:pt x="634" y="102"/>
                  </a:lnTo>
                  <a:lnTo>
                    <a:pt x="634" y="102"/>
                  </a:lnTo>
                  <a:lnTo>
                    <a:pt x="639" y="102"/>
                  </a:lnTo>
                  <a:lnTo>
                    <a:pt x="639" y="102"/>
                  </a:lnTo>
                  <a:lnTo>
                    <a:pt x="639" y="102"/>
                  </a:lnTo>
                  <a:lnTo>
                    <a:pt x="639" y="102"/>
                  </a:lnTo>
                  <a:lnTo>
                    <a:pt x="639" y="102"/>
                  </a:lnTo>
                  <a:lnTo>
                    <a:pt x="639" y="107"/>
                  </a:lnTo>
                  <a:lnTo>
                    <a:pt x="639" y="107"/>
                  </a:lnTo>
                  <a:lnTo>
                    <a:pt x="639" y="107"/>
                  </a:lnTo>
                  <a:lnTo>
                    <a:pt x="643" y="107"/>
                  </a:lnTo>
                  <a:lnTo>
                    <a:pt x="643" y="107"/>
                  </a:lnTo>
                  <a:lnTo>
                    <a:pt x="643" y="107"/>
                  </a:lnTo>
                  <a:lnTo>
                    <a:pt x="643" y="107"/>
                  </a:lnTo>
                  <a:lnTo>
                    <a:pt x="643" y="107"/>
                  </a:lnTo>
                  <a:lnTo>
                    <a:pt x="648" y="107"/>
                  </a:lnTo>
                  <a:lnTo>
                    <a:pt x="648" y="107"/>
                  </a:lnTo>
                  <a:lnTo>
                    <a:pt x="648" y="107"/>
                  </a:lnTo>
                  <a:lnTo>
                    <a:pt x="648" y="102"/>
                  </a:lnTo>
                  <a:lnTo>
                    <a:pt x="648" y="102"/>
                  </a:lnTo>
                  <a:lnTo>
                    <a:pt x="648" y="102"/>
                  </a:lnTo>
                  <a:lnTo>
                    <a:pt x="648" y="97"/>
                  </a:lnTo>
                  <a:lnTo>
                    <a:pt x="648" y="97"/>
                  </a:lnTo>
                  <a:lnTo>
                    <a:pt x="648" y="97"/>
                  </a:lnTo>
                  <a:lnTo>
                    <a:pt x="648" y="97"/>
                  </a:lnTo>
                  <a:lnTo>
                    <a:pt x="648" y="97"/>
                  </a:lnTo>
                  <a:lnTo>
                    <a:pt x="648" y="97"/>
                  </a:lnTo>
                  <a:lnTo>
                    <a:pt x="648" y="97"/>
                  </a:lnTo>
                  <a:lnTo>
                    <a:pt x="648" y="97"/>
                  </a:lnTo>
                  <a:lnTo>
                    <a:pt x="653" y="97"/>
                  </a:lnTo>
                  <a:lnTo>
                    <a:pt x="653" y="97"/>
                  </a:lnTo>
                  <a:lnTo>
                    <a:pt x="653" y="97"/>
                  </a:lnTo>
                  <a:lnTo>
                    <a:pt x="653" y="97"/>
                  </a:lnTo>
                  <a:lnTo>
                    <a:pt x="658" y="97"/>
                  </a:lnTo>
                  <a:lnTo>
                    <a:pt x="658" y="97"/>
                  </a:lnTo>
                  <a:lnTo>
                    <a:pt x="658" y="97"/>
                  </a:lnTo>
                  <a:lnTo>
                    <a:pt x="658" y="102"/>
                  </a:lnTo>
                  <a:lnTo>
                    <a:pt x="658" y="102"/>
                  </a:lnTo>
                  <a:lnTo>
                    <a:pt x="658" y="102"/>
                  </a:lnTo>
                  <a:lnTo>
                    <a:pt x="658" y="102"/>
                  </a:lnTo>
                  <a:lnTo>
                    <a:pt x="658" y="102"/>
                  </a:lnTo>
                  <a:lnTo>
                    <a:pt x="663" y="102"/>
                  </a:lnTo>
                  <a:lnTo>
                    <a:pt x="663" y="107"/>
                  </a:lnTo>
                  <a:lnTo>
                    <a:pt x="663" y="107"/>
                  </a:lnTo>
                  <a:lnTo>
                    <a:pt x="663" y="107"/>
                  </a:lnTo>
                  <a:lnTo>
                    <a:pt x="668" y="107"/>
                  </a:lnTo>
                  <a:lnTo>
                    <a:pt x="668" y="107"/>
                  </a:lnTo>
                  <a:lnTo>
                    <a:pt x="668" y="107"/>
                  </a:lnTo>
                  <a:lnTo>
                    <a:pt x="673" y="107"/>
                  </a:lnTo>
                  <a:lnTo>
                    <a:pt x="673" y="107"/>
                  </a:lnTo>
                  <a:lnTo>
                    <a:pt x="673" y="107"/>
                  </a:lnTo>
                  <a:lnTo>
                    <a:pt x="673" y="107"/>
                  </a:lnTo>
                  <a:lnTo>
                    <a:pt x="673" y="102"/>
                  </a:lnTo>
                  <a:lnTo>
                    <a:pt x="673" y="102"/>
                  </a:lnTo>
                  <a:lnTo>
                    <a:pt x="673" y="102"/>
                  </a:lnTo>
                  <a:lnTo>
                    <a:pt x="673" y="102"/>
                  </a:lnTo>
                  <a:lnTo>
                    <a:pt x="673" y="102"/>
                  </a:lnTo>
                  <a:lnTo>
                    <a:pt x="668" y="97"/>
                  </a:lnTo>
                  <a:lnTo>
                    <a:pt x="668" y="97"/>
                  </a:lnTo>
                  <a:lnTo>
                    <a:pt x="663" y="97"/>
                  </a:lnTo>
                  <a:lnTo>
                    <a:pt x="663" y="97"/>
                  </a:lnTo>
                  <a:lnTo>
                    <a:pt x="663" y="97"/>
                  </a:lnTo>
                  <a:lnTo>
                    <a:pt x="663" y="97"/>
                  </a:lnTo>
                  <a:lnTo>
                    <a:pt x="663" y="92"/>
                  </a:lnTo>
                  <a:lnTo>
                    <a:pt x="668" y="92"/>
                  </a:lnTo>
                  <a:lnTo>
                    <a:pt x="668" y="92"/>
                  </a:lnTo>
                  <a:lnTo>
                    <a:pt x="668" y="92"/>
                  </a:lnTo>
                  <a:lnTo>
                    <a:pt x="668" y="92"/>
                  </a:lnTo>
                  <a:lnTo>
                    <a:pt x="668" y="92"/>
                  </a:lnTo>
                  <a:lnTo>
                    <a:pt x="668" y="92"/>
                  </a:lnTo>
                  <a:lnTo>
                    <a:pt x="668" y="92"/>
                  </a:lnTo>
                  <a:lnTo>
                    <a:pt x="668" y="92"/>
                  </a:lnTo>
                  <a:lnTo>
                    <a:pt x="668" y="92"/>
                  </a:lnTo>
                  <a:lnTo>
                    <a:pt x="673" y="92"/>
                  </a:lnTo>
                  <a:lnTo>
                    <a:pt x="673" y="97"/>
                  </a:lnTo>
                  <a:lnTo>
                    <a:pt x="673" y="97"/>
                  </a:lnTo>
                  <a:lnTo>
                    <a:pt x="673" y="97"/>
                  </a:lnTo>
                  <a:lnTo>
                    <a:pt x="673" y="97"/>
                  </a:lnTo>
                  <a:lnTo>
                    <a:pt x="673" y="97"/>
                  </a:lnTo>
                  <a:lnTo>
                    <a:pt x="673" y="97"/>
                  </a:lnTo>
                  <a:lnTo>
                    <a:pt x="677" y="97"/>
                  </a:lnTo>
                  <a:lnTo>
                    <a:pt x="677" y="97"/>
                  </a:lnTo>
                  <a:lnTo>
                    <a:pt x="677" y="97"/>
                  </a:lnTo>
                  <a:lnTo>
                    <a:pt x="677" y="97"/>
                  </a:lnTo>
                  <a:lnTo>
                    <a:pt x="677" y="97"/>
                  </a:lnTo>
                  <a:lnTo>
                    <a:pt x="677" y="97"/>
                  </a:lnTo>
                  <a:lnTo>
                    <a:pt x="677" y="92"/>
                  </a:lnTo>
                  <a:lnTo>
                    <a:pt x="677" y="92"/>
                  </a:lnTo>
                  <a:lnTo>
                    <a:pt x="677" y="92"/>
                  </a:lnTo>
                  <a:lnTo>
                    <a:pt x="677" y="87"/>
                  </a:lnTo>
                  <a:lnTo>
                    <a:pt x="673" y="87"/>
                  </a:lnTo>
                  <a:lnTo>
                    <a:pt x="673" y="83"/>
                  </a:lnTo>
                  <a:lnTo>
                    <a:pt x="673" y="83"/>
                  </a:lnTo>
                  <a:lnTo>
                    <a:pt x="673" y="83"/>
                  </a:lnTo>
                  <a:lnTo>
                    <a:pt x="673" y="78"/>
                  </a:lnTo>
                  <a:lnTo>
                    <a:pt x="668" y="78"/>
                  </a:lnTo>
                  <a:lnTo>
                    <a:pt x="668" y="78"/>
                  </a:lnTo>
                  <a:lnTo>
                    <a:pt x="673" y="78"/>
                  </a:lnTo>
                  <a:lnTo>
                    <a:pt x="673" y="73"/>
                  </a:lnTo>
                  <a:lnTo>
                    <a:pt x="673" y="73"/>
                  </a:lnTo>
                  <a:lnTo>
                    <a:pt x="673" y="73"/>
                  </a:lnTo>
                  <a:lnTo>
                    <a:pt x="673" y="73"/>
                  </a:lnTo>
                  <a:lnTo>
                    <a:pt x="677" y="73"/>
                  </a:lnTo>
                  <a:lnTo>
                    <a:pt x="677" y="73"/>
                  </a:lnTo>
                  <a:lnTo>
                    <a:pt x="677" y="73"/>
                  </a:lnTo>
                  <a:lnTo>
                    <a:pt x="677" y="73"/>
                  </a:lnTo>
                  <a:lnTo>
                    <a:pt x="682" y="73"/>
                  </a:lnTo>
                  <a:lnTo>
                    <a:pt x="682" y="73"/>
                  </a:lnTo>
                  <a:lnTo>
                    <a:pt x="682" y="73"/>
                  </a:lnTo>
                  <a:lnTo>
                    <a:pt x="682" y="73"/>
                  </a:lnTo>
                  <a:lnTo>
                    <a:pt x="682" y="73"/>
                  </a:lnTo>
                  <a:lnTo>
                    <a:pt x="682" y="73"/>
                  </a:lnTo>
                  <a:lnTo>
                    <a:pt x="682" y="73"/>
                  </a:lnTo>
                  <a:lnTo>
                    <a:pt x="682" y="73"/>
                  </a:lnTo>
                  <a:lnTo>
                    <a:pt x="682" y="73"/>
                  </a:lnTo>
                  <a:lnTo>
                    <a:pt x="682" y="78"/>
                  </a:lnTo>
                  <a:lnTo>
                    <a:pt x="682" y="78"/>
                  </a:lnTo>
                  <a:lnTo>
                    <a:pt x="682" y="78"/>
                  </a:lnTo>
                  <a:lnTo>
                    <a:pt x="687" y="78"/>
                  </a:lnTo>
                  <a:lnTo>
                    <a:pt x="682" y="83"/>
                  </a:lnTo>
                  <a:lnTo>
                    <a:pt x="682" y="87"/>
                  </a:lnTo>
                  <a:lnTo>
                    <a:pt x="682" y="87"/>
                  </a:lnTo>
                  <a:lnTo>
                    <a:pt x="682" y="87"/>
                  </a:lnTo>
                  <a:lnTo>
                    <a:pt x="682" y="92"/>
                  </a:lnTo>
                  <a:lnTo>
                    <a:pt x="682" y="92"/>
                  </a:lnTo>
                  <a:lnTo>
                    <a:pt x="682" y="92"/>
                  </a:lnTo>
                  <a:lnTo>
                    <a:pt x="682" y="92"/>
                  </a:lnTo>
                  <a:lnTo>
                    <a:pt x="682" y="92"/>
                  </a:lnTo>
                  <a:lnTo>
                    <a:pt x="687" y="92"/>
                  </a:lnTo>
                  <a:lnTo>
                    <a:pt x="687" y="92"/>
                  </a:lnTo>
                  <a:lnTo>
                    <a:pt x="687" y="92"/>
                  </a:lnTo>
                  <a:lnTo>
                    <a:pt x="687" y="92"/>
                  </a:lnTo>
                  <a:lnTo>
                    <a:pt x="687" y="92"/>
                  </a:lnTo>
                  <a:lnTo>
                    <a:pt x="687" y="92"/>
                  </a:lnTo>
                  <a:lnTo>
                    <a:pt x="687" y="87"/>
                  </a:lnTo>
                  <a:lnTo>
                    <a:pt x="687" y="87"/>
                  </a:lnTo>
                  <a:lnTo>
                    <a:pt x="692" y="87"/>
                  </a:lnTo>
                  <a:lnTo>
                    <a:pt x="692" y="83"/>
                  </a:lnTo>
                  <a:lnTo>
                    <a:pt x="692" y="83"/>
                  </a:lnTo>
                  <a:lnTo>
                    <a:pt x="687" y="78"/>
                  </a:lnTo>
                  <a:lnTo>
                    <a:pt x="687" y="78"/>
                  </a:lnTo>
                  <a:lnTo>
                    <a:pt x="687" y="73"/>
                  </a:lnTo>
                  <a:lnTo>
                    <a:pt x="687" y="73"/>
                  </a:lnTo>
                  <a:lnTo>
                    <a:pt x="692" y="73"/>
                  </a:lnTo>
                  <a:lnTo>
                    <a:pt x="692" y="73"/>
                  </a:lnTo>
                  <a:lnTo>
                    <a:pt x="692" y="73"/>
                  </a:lnTo>
                  <a:lnTo>
                    <a:pt x="692" y="73"/>
                  </a:lnTo>
                  <a:lnTo>
                    <a:pt x="692" y="73"/>
                  </a:lnTo>
                  <a:lnTo>
                    <a:pt x="692" y="73"/>
                  </a:lnTo>
                  <a:lnTo>
                    <a:pt x="692" y="73"/>
                  </a:lnTo>
                  <a:lnTo>
                    <a:pt x="697" y="73"/>
                  </a:lnTo>
                  <a:lnTo>
                    <a:pt x="697" y="73"/>
                  </a:lnTo>
                  <a:lnTo>
                    <a:pt x="697" y="73"/>
                  </a:lnTo>
                  <a:lnTo>
                    <a:pt x="697" y="73"/>
                  </a:lnTo>
                  <a:lnTo>
                    <a:pt x="697" y="73"/>
                  </a:lnTo>
                  <a:lnTo>
                    <a:pt x="697" y="73"/>
                  </a:lnTo>
                  <a:lnTo>
                    <a:pt x="697" y="68"/>
                  </a:lnTo>
                  <a:lnTo>
                    <a:pt x="702" y="68"/>
                  </a:lnTo>
                  <a:lnTo>
                    <a:pt x="702" y="68"/>
                  </a:lnTo>
                  <a:lnTo>
                    <a:pt x="702" y="63"/>
                  </a:lnTo>
                  <a:lnTo>
                    <a:pt x="702" y="63"/>
                  </a:lnTo>
                  <a:lnTo>
                    <a:pt x="702" y="63"/>
                  </a:lnTo>
                  <a:lnTo>
                    <a:pt x="706" y="63"/>
                  </a:lnTo>
                  <a:lnTo>
                    <a:pt x="706" y="63"/>
                  </a:lnTo>
                  <a:lnTo>
                    <a:pt x="706" y="63"/>
                  </a:lnTo>
                  <a:lnTo>
                    <a:pt x="711" y="63"/>
                  </a:lnTo>
                  <a:lnTo>
                    <a:pt x="711" y="58"/>
                  </a:lnTo>
                  <a:lnTo>
                    <a:pt x="716" y="58"/>
                  </a:lnTo>
                  <a:lnTo>
                    <a:pt x="716" y="58"/>
                  </a:lnTo>
                  <a:lnTo>
                    <a:pt x="716" y="58"/>
                  </a:lnTo>
                  <a:lnTo>
                    <a:pt x="716" y="54"/>
                  </a:lnTo>
                  <a:lnTo>
                    <a:pt x="716" y="54"/>
                  </a:lnTo>
                  <a:lnTo>
                    <a:pt x="716" y="54"/>
                  </a:lnTo>
                  <a:lnTo>
                    <a:pt x="716" y="54"/>
                  </a:lnTo>
                  <a:lnTo>
                    <a:pt x="716" y="54"/>
                  </a:lnTo>
                  <a:lnTo>
                    <a:pt x="716" y="54"/>
                  </a:lnTo>
                  <a:lnTo>
                    <a:pt x="716" y="54"/>
                  </a:lnTo>
                  <a:lnTo>
                    <a:pt x="721" y="54"/>
                  </a:lnTo>
                  <a:lnTo>
                    <a:pt x="721" y="54"/>
                  </a:lnTo>
                  <a:lnTo>
                    <a:pt x="721" y="54"/>
                  </a:lnTo>
                  <a:lnTo>
                    <a:pt x="721" y="54"/>
                  </a:lnTo>
                  <a:lnTo>
                    <a:pt x="726" y="54"/>
                  </a:lnTo>
                  <a:lnTo>
                    <a:pt x="726" y="54"/>
                  </a:lnTo>
                  <a:lnTo>
                    <a:pt x="726" y="49"/>
                  </a:lnTo>
                  <a:lnTo>
                    <a:pt x="726" y="49"/>
                  </a:lnTo>
                  <a:lnTo>
                    <a:pt x="726" y="49"/>
                  </a:lnTo>
                  <a:lnTo>
                    <a:pt x="726" y="49"/>
                  </a:lnTo>
                  <a:lnTo>
                    <a:pt x="726" y="49"/>
                  </a:lnTo>
                  <a:lnTo>
                    <a:pt x="731" y="49"/>
                  </a:lnTo>
                  <a:lnTo>
                    <a:pt x="731" y="49"/>
                  </a:lnTo>
                  <a:lnTo>
                    <a:pt x="731" y="49"/>
                  </a:lnTo>
                  <a:lnTo>
                    <a:pt x="731" y="49"/>
                  </a:lnTo>
                  <a:lnTo>
                    <a:pt x="731" y="49"/>
                  </a:lnTo>
                  <a:lnTo>
                    <a:pt x="735" y="49"/>
                  </a:lnTo>
                  <a:lnTo>
                    <a:pt x="735" y="49"/>
                  </a:lnTo>
                  <a:lnTo>
                    <a:pt x="735" y="54"/>
                  </a:lnTo>
                  <a:lnTo>
                    <a:pt x="735" y="54"/>
                  </a:lnTo>
                  <a:lnTo>
                    <a:pt x="735" y="54"/>
                  </a:lnTo>
                  <a:lnTo>
                    <a:pt x="735" y="54"/>
                  </a:lnTo>
                  <a:lnTo>
                    <a:pt x="735" y="54"/>
                  </a:lnTo>
                  <a:lnTo>
                    <a:pt x="735" y="58"/>
                  </a:lnTo>
                  <a:lnTo>
                    <a:pt x="740" y="58"/>
                  </a:lnTo>
                  <a:lnTo>
                    <a:pt x="740" y="58"/>
                  </a:lnTo>
                  <a:lnTo>
                    <a:pt x="740" y="58"/>
                  </a:lnTo>
                  <a:lnTo>
                    <a:pt x="740" y="54"/>
                  </a:lnTo>
                  <a:lnTo>
                    <a:pt x="740" y="54"/>
                  </a:lnTo>
                  <a:lnTo>
                    <a:pt x="740" y="54"/>
                  </a:lnTo>
                  <a:lnTo>
                    <a:pt x="740" y="54"/>
                  </a:lnTo>
                  <a:lnTo>
                    <a:pt x="740" y="54"/>
                  </a:lnTo>
                  <a:lnTo>
                    <a:pt x="740" y="49"/>
                  </a:lnTo>
                  <a:lnTo>
                    <a:pt x="740" y="49"/>
                  </a:lnTo>
                  <a:lnTo>
                    <a:pt x="740" y="49"/>
                  </a:lnTo>
                  <a:lnTo>
                    <a:pt x="740" y="49"/>
                  </a:lnTo>
                  <a:lnTo>
                    <a:pt x="740" y="44"/>
                  </a:lnTo>
                  <a:lnTo>
                    <a:pt x="740" y="44"/>
                  </a:lnTo>
                  <a:lnTo>
                    <a:pt x="740" y="44"/>
                  </a:lnTo>
                  <a:lnTo>
                    <a:pt x="740" y="44"/>
                  </a:lnTo>
                  <a:lnTo>
                    <a:pt x="745" y="44"/>
                  </a:lnTo>
                  <a:lnTo>
                    <a:pt x="745" y="44"/>
                  </a:lnTo>
                  <a:lnTo>
                    <a:pt x="750" y="44"/>
                  </a:lnTo>
                  <a:lnTo>
                    <a:pt x="750" y="44"/>
                  </a:lnTo>
                  <a:lnTo>
                    <a:pt x="755" y="44"/>
                  </a:lnTo>
                  <a:lnTo>
                    <a:pt x="755" y="44"/>
                  </a:lnTo>
                  <a:lnTo>
                    <a:pt x="755" y="44"/>
                  </a:lnTo>
                  <a:lnTo>
                    <a:pt x="755" y="44"/>
                  </a:lnTo>
                  <a:lnTo>
                    <a:pt x="755" y="44"/>
                  </a:lnTo>
                  <a:lnTo>
                    <a:pt x="755" y="39"/>
                  </a:lnTo>
                  <a:lnTo>
                    <a:pt x="755" y="39"/>
                  </a:lnTo>
                  <a:lnTo>
                    <a:pt x="755" y="39"/>
                  </a:lnTo>
                  <a:lnTo>
                    <a:pt x="755" y="39"/>
                  </a:lnTo>
                  <a:lnTo>
                    <a:pt x="755" y="39"/>
                  </a:lnTo>
                  <a:lnTo>
                    <a:pt x="755" y="39"/>
                  </a:lnTo>
                  <a:lnTo>
                    <a:pt x="764" y="39"/>
                  </a:lnTo>
                  <a:lnTo>
                    <a:pt x="764" y="39"/>
                  </a:lnTo>
                  <a:lnTo>
                    <a:pt x="774" y="34"/>
                  </a:lnTo>
                  <a:lnTo>
                    <a:pt x="779" y="34"/>
                  </a:lnTo>
                  <a:lnTo>
                    <a:pt x="779" y="34"/>
                  </a:lnTo>
                  <a:lnTo>
                    <a:pt x="784" y="34"/>
                  </a:lnTo>
                  <a:lnTo>
                    <a:pt x="784" y="34"/>
                  </a:lnTo>
                  <a:lnTo>
                    <a:pt x="784" y="39"/>
                  </a:lnTo>
                  <a:lnTo>
                    <a:pt x="784" y="39"/>
                  </a:lnTo>
                  <a:lnTo>
                    <a:pt x="779" y="44"/>
                  </a:lnTo>
                  <a:lnTo>
                    <a:pt x="779" y="44"/>
                  </a:lnTo>
                  <a:lnTo>
                    <a:pt x="779" y="49"/>
                  </a:lnTo>
                  <a:lnTo>
                    <a:pt x="779" y="49"/>
                  </a:lnTo>
                  <a:lnTo>
                    <a:pt x="779" y="54"/>
                  </a:lnTo>
                  <a:lnTo>
                    <a:pt x="784" y="54"/>
                  </a:lnTo>
                  <a:lnTo>
                    <a:pt x="784" y="54"/>
                  </a:lnTo>
                  <a:lnTo>
                    <a:pt x="784" y="54"/>
                  </a:lnTo>
                  <a:lnTo>
                    <a:pt x="789" y="54"/>
                  </a:lnTo>
                  <a:lnTo>
                    <a:pt x="789" y="54"/>
                  </a:lnTo>
                  <a:lnTo>
                    <a:pt x="789" y="49"/>
                  </a:lnTo>
                  <a:lnTo>
                    <a:pt x="794" y="44"/>
                  </a:lnTo>
                  <a:lnTo>
                    <a:pt x="794" y="39"/>
                  </a:lnTo>
                  <a:lnTo>
                    <a:pt x="794" y="39"/>
                  </a:lnTo>
                  <a:lnTo>
                    <a:pt x="794" y="39"/>
                  </a:lnTo>
                  <a:lnTo>
                    <a:pt x="794" y="34"/>
                  </a:lnTo>
                  <a:lnTo>
                    <a:pt x="798" y="34"/>
                  </a:lnTo>
                  <a:lnTo>
                    <a:pt x="803" y="39"/>
                  </a:lnTo>
                  <a:lnTo>
                    <a:pt x="803" y="39"/>
                  </a:lnTo>
                  <a:lnTo>
                    <a:pt x="808" y="39"/>
                  </a:lnTo>
                  <a:lnTo>
                    <a:pt x="808" y="39"/>
                  </a:lnTo>
                  <a:lnTo>
                    <a:pt x="808" y="44"/>
                  </a:lnTo>
                  <a:lnTo>
                    <a:pt x="808" y="44"/>
                  </a:lnTo>
                  <a:lnTo>
                    <a:pt x="813" y="44"/>
                  </a:lnTo>
                  <a:lnTo>
                    <a:pt x="813" y="44"/>
                  </a:lnTo>
                  <a:lnTo>
                    <a:pt x="818" y="44"/>
                  </a:lnTo>
                  <a:lnTo>
                    <a:pt x="818" y="44"/>
                  </a:lnTo>
                  <a:lnTo>
                    <a:pt x="818" y="44"/>
                  </a:lnTo>
                  <a:lnTo>
                    <a:pt x="818" y="39"/>
                  </a:lnTo>
                  <a:lnTo>
                    <a:pt x="818" y="39"/>
                  </a:lnTo>
                  <a:lnTo>
                    <a:pt x="823" y="39"/>
                  </a:lnTo>
                  <a:lnTo>
                    <a:pt x="823" y="39"/>
                  </a:lnTo>
                  <a:lnTo>
                    <a:pt x="823" y="44"/>
                  </a:lnTo>
                  <a:lnTo>
                    <a:pt x="823" y="44"/>
                  </a:lnTo>
                  <a:lnTo>
                    <a:pt x="823" y="44"/>
                  </a:lnTo>
                  <a:lnTo>
                    <a:pt x="827" y="44"/>
                  </a:lnTo>
                  <a:lnTo>
                    <a:pt x="827" y="44"/>
                  </a:lnTo>
                  <a:lnTo>
                    <a:pt x="827" y="44"/>
                  </a:lnTo>
                  <a:lnTo>
                    <a:pt x="827" y="44"/>
                  </a:lnTo>
                  <a:lnTo>
                    <a:pt x="827" y="44"/>
                  </a:lnTo>
                  <a:lnTo>
                    <a:pt x="827" y="39"/>
                  </a:lnTo>
                  <a:lnTo>
                    <a:pt x="827" y="39"/>
                  </a:lnTo>
                  <a:lnTo>
                    <a:pt x="832" y="39"/>
                  </a:lnTo>
                  <a:lnTo>
                    <a:pt x="832" y="39"/>
                  </a:lnTo>
                  <a:lnTo>
                    <a:pt x="837" y="39"/>
                  </a:lnTo>
                  <a:lnTo>
                    <a:pt x="842" y="34"/>
                  </a:lnTo>
                  <a:lnTo>
                    <a:pt x="842" y="34"/>
                  </a:lnTo>
                  <a:lnTo>
                    <a:pt x="847" y="29"/>
                  </a:lnTo>
                  <a:lnTo>
                    <a:pt x="847" y="29"/>
                  </a:lnTo>
                  <a:lnTo>
                    <a:pt x="852" y="29"/>
                  </a:lnTo>
                  <a:lnTo>
                    <a:pt x="852" y="29"/>
                  </a:lnTo>
                  <a:lnTo>
                    <a:pt x="852" y="29"/>
                  </a:lnTo>
                  <a:lnTo>
                    <a:pt x="852" y="29"/>
                  </a:lnTo>
                  <a:lnTo>
                    <a:pt x="856" y="29"/>
                  </a:lnTo>
                  <a:lnTo>
                    <a:pt x="856" y="29"/>
                  </a:lnTo>
                  <a:lnTo>
                    <a:pt x="861" y="29"/>
                  </a:lnTo>
                  <a:lnTo>
                    <a:pt x="861" y="29"/>
                  </a:lnTo>
                  <a:lnTo>
                    <a:pt x="861" y="29"/>
                  </a:lnTo>
                  <a:lnTo>
                    <a:pt x="861" y="29"/>
                  </a:lnTo>
                  <a:lnTo>
                    <a:pt x="861" y="25"/>
                  </a:lnTo>
                  <a:lnTo>
                    <a:pt x="861" y="25"/>
                  </a:lnTo>
                  <a:lnTo>
                    <a:pt x="861" y="25"/>
                  </a:lnTo>
                  <a:lnTo>
                    <a:pt x="861" y="25"/>
                  </a:lnTo>
                  <a:lnTo>
                    <a:pt x="861" y="25"/>
                  </a:lnTo>
                  <a:lnTo>
                    <a:pt x="856" y="25"/>
                  </a:lnTo>
                  <a:lnTo>
                    <a:pt x="856" y="25"/>
                  </a:lnTo>
                  <a:lnTo>
                    <a:pt x="856" y="25"/>
                  </a:lnTo>
                  <a:lnTo>
                    <a:pt x="856" y="25"/>
                  </a:lnTo>
                  <a:lnTo>
                    <a:pt x="856" y="20"/>
                  </a:lnTo>
                  <a:lnTo>
                    <a:pt x="856" y="20"/>
                  </a:lnTo>
                  <a:lnTo>
                    <a:pt x="861" y="20"/>
                  </a:lnTo>
                  <a:lnTo>
                    <a:pt x="861" y="20"/>
                  </a:lnTo>
                  <a:lnTo>
                    <a:pt x="861" y="15"/>
                  </a:lnTo>
                  <a:lnTo>
                    <a:pt x="861" y="15"/>
                  </a:lnTo>
                  <a:lnTo>
                    <a:pt x="861" y="15"/>
                  </a:lnTo>
                  <a:lnTo>
                    <a:pt x="861" y="15"/>
                  </a:lnTo>
                  <a:lnTo>
                    <a:pt x="861" y="15"/>
                  </a:lnTo>
                  <a:lnTo>
                    <a:pt x="856" y="15"/>
                  </a:lnTo>
                  <a:lnTo>
                    <a:pt x="856" y="15"/>
                  </a:lnTo>
                  <a:lnTo>
                    <a:pt x="856" y="15"/>
                  </a:lnTo>
                  <a:lnTo>
                    <a:pt x="856" y="10"/>
                  </a:lnTo>
                  <a:lnTo>
                    <a:pt x="856" y="10"/>
                  </a:lnTo>
                  <a:lnTo>
                    <a:pt x="861" y="10"/>
                  </a:lnTo>
                  <a:lnTo>
                    <a:pt x="861" y="10"/>
                  </a:lnTo>
                  <a:lnTo>
                    <a:pt x="861" y="10"/>
                  </a:lnTo>
                  <a:lnTo>
                    <a:pt x="866" y="10"/>
                  </a:lnTo>
                  <a:lnTo>
                    <a:pt x="866" y="5"/>
                  </a:lnTo>
                  <a:lnTo>
                    <a:pt x="866" y="5"/>
                  </a:lnTo>
                  <a:lnTo>
                    <a:pt x="871" y="10"/>
                  </a:lnTo>
                  <a:lnTo>
                    <a:pt x="871" y="10"/>
                  </a:lnTo>
                  <a:lnTo>
                    <a:pt x="871" y="10"/>
                  </a:lnTo>
                  <a:lnTo>
                    <a:pt x="871" y="10"/>
                  </a:lnTo>
                  <a:lnTo>
                    <a:pt x="876" y="10"/>
                  </a:lnTo>
                  <a:lnTo>
                    <a:pt x="876" y="15"/>
                  </a:lnTo>
                  <a:lnTo>
                    <a:pt x="876" y="15"/>
                  </a:lnTo>
                  <a:lnTo>
                    <a:pt x="876" y="15"/>
                  </a:lnTo>
                  <a:lnTo>
                    <a:pt x="876" y="15"/>
                  </a:lnTo>
                  <a:lnTo>
                    <a:pt x="881" y="15"/>
                  </a:lnTo>
                  <a:lnTo>
                    <a:pt x="881" y="10"/>
                  </a:lnTo>
                  <a:lnTo>
                    <a:pt x="881" y="10"/>
                  </a:lnTo>
                  <a:lnTo>
                    <a:pt x="881" y="10"/>
                  </a:lnTo>
                  <a:lnTo>
                    <a:pt x="886" y="10"/>
                  </a:lnTo>
                  <a:lnTo>
                    <a:pt x="886" y="15"/>
                  </a:lnTo>
                  <a:lnTo>
                    <a:pt x="886" y="15"/>
                  </a:lnTo>
                  <a:lnTo>
                    <a:pt x="886" y="15"/>
                  </a:lnTo>
                  <a:lnTo>
                    <a:pt x="886" y="15"/>
                  </a:lnTo>
                  <a:lnTo>
                    <a:pt x="886" y="15"/>
                  </a:lnTo>
                  <a:lnTo>
                    <a:pt x="886" y="20"/>
                  </a:lnTo>
                  <a:lnTo>
                    <a:pt x="890" y="20"/>
                  </a:lnTo>
                  <a:lnTo>
                    <a:pt x="895" y="20"/>
                  </a:lnTo>
                  <a:lnTo>
                    <a:pt x="895" y="20"/>
                  </a:lnTo>
                  <a:lnTo>
                    <a:pt x="895" y="15"/>
                  </a:lnTo>
                  <a:lnTo>
                    <a:pt x="895" y="15"/>
                  </a:lnTo>
                  <a:lnTo>
                    <a:pt x="900" y="15"/>
                  </a:lnTo>
                  <a:lnTo>
                    <a:pt x="900" y="15"/>
                  </a:lnTo>
                  <a:lnTo>
                    <a:pt x="900" y="15"/>
                  </a:lnTo>
                  <a:lnTo>
                    <a:pt x="900" y="15"/>
                  </a:lnTo>
                  <a:lnTo>
                    <a:pt x="900" y="15"/>
                  </a:lnTo>
                  <a:lnTo>
                    <a:pt x="900" y="15"/>
                  </a:lnTo>
                  <a:lnTo>
                    <a:pt x="900" y="20"/>
                  </a:lnTo>
                  <a:lnTo>
                    <a:pt x="900" y="20"/>
                  </a:lnTo>
                  <a:lnTo>
                    <a:pt x="900" y="20"/>
                  </a:lnTo>
                  <a:lnTo>
                    <a:pt x="900" y="20"/>
                  </a:lnTo>
                  <a:lnTo>
                    <a:pt x="900" y="25"/>
                  </a:lnTo>
                  <a:lnTo>
                    <a:pt x="900" y="25"/>
                  </a:lnTo>
                  <a:lnTo>
                    <a:pt x="900" y="25"/>
                  </a:lnTo>
                  <a:lnTo>
                    <a:pt x="900" y="25"/>
                  </a:lnTo>
                  <a:lnTo>
                    <a:pt x="900" y="25"/>
                  </a:lnTo>
                  <a:lnTo>
                    <a:pt x="900" y="25"/>
                  </a:lnTo>
                  <a:lnTo>
                    <a:pt x="905" y="25"/>
                  </a:lnTo>
                  <a:lnTo>
                    <a:pt x="905" y="25"/>
                  </a:lnTo>
                  <a:lnTo>
                    <a:pt x="910" y="25"/>
                  </a:lnTo>
                  <a:lnTo>
                    <a:pt x="910" y="25"/>
                  </a:lnTo>
                  <a:lnTo>
                    <a:pt x="910" y="20"/>
                  </a:lnTo>
                  <a:lnTo>
                    <a:pt x="905" y="20"/>
                  </a:lnTo>
                  <a:lnTo>
                    <a:pt x="905" y="15"/>
                  </a:lnTo>
                  <a:lnTo>
                    <a:pt x="905" y="15"/>
                  </a:lnTo>
                  <a:lnTo>
                    <a:pt x="905" y="10"/>
                  </a:lnTo>
                  <a:lnTo>
                    <a:pt x="905" y="10"/>
                  </a:lnTo>
                  <a:lnTo>
                    <a:pt x="905" y="10"/>
                  </a:lnTo>
                  <a:lnTo>
                    <a:pt x="905" y="10"/>
                  </a:lnTo>
                  <a:lnTo>
                    <a:pt x="910" y="10"/>
                  </a:lnTo>
                  <a:lnTo>
                    <a:pt x="910" y="10"/>
                  </a:lnTo>
                  <a:lnTo>
                    <a:pt x="915" y="10"/>
                  </a:lnTo>
                  <a:lnTo>
                    <a:pt x="919" y="10"/>
                  </a:lnTo>
                  <a:lnTo>
                    <a:pt x="924" y="5"/>
                  </a:lnTo>
                  <a:lnTo>
                    <a:pt x="924" y="5"/>
                  </a:lnTo>
                  <a:lnTo>
                    <a:pt x="929" y="0"/>
                  </a:lnTo>
                  <a:lnTo>
                    <a:pt x="929" y="0"/>
                  </a:lnTo>
                  <a:lnTo>
                    <a:pt x="929" y="0"/>
                  </a:lnTo>
                  <a:lnTo>
                    <a:pt x="929" y="5"/>
                  </a:lnTo>
                  <a:lnTo>
                    <a:pt x="929" y="5"/>
                  </a:lnTo>
                  <a:lnTo>
                    <a:pt x="929" y="5"/>
                  </a:lnTo>
                  <a:lnTo>
                    <a:pt x="929" y="5"/>
                  </a:lnTo>
                  <a:lnTo>
                    <a:pt x="929" y="10"/>
                  </a:lnTo>
                  <a:lnTo>
                    <a:pt x="929" y="10"/>
                  </a:lnTo>
                  <a:lnTo>
                    <a:pt x="929" y="10"/>
                  </a:lnTo>
                  <a:lnTo>
                    <a:pt x="929" y="10"/>
                  </a:lnTo>
                  <a:lnTo>
                    <a:pt x="934" y="15"/>
                  </a:lnTo>
                  <a:lnTo>
                    <a:pt x="934" y="15"/>
                  </a:lnTo>
                  <a:lnTo>
                    <a:pt x="934" y="10"/>
                  </a:lnTo>
                  <a:lnTo>
                    <a:pt x="939" y="10"/>
                  </a:lnTo>
                  <a:lnTo>
                    <a:pt x="944" y="10"/>
                  </a:lnTo>
                  <a:lnTo>
                    <a:pt x="944" y="10"/>
                  </a:lnTo>
                  <a:lnTo>
                    <a:pt x="948" y="10"/>
                  </a:lnTo>
                  <a:lnTo>
                    <a:pt x="953" y="15"/>
                  </a:lnTo>
                  <a:lnTo>
                    <a:pt x="958" y="20"/>
                  </a:lnTo>
                  <a:lnTo>
                    <a:pt x="968" y="25"/>
                  </a:lnTo>
                  <a:lnTo>
                    <a:pt x="973" y="34"/>
                  </a:lnTo>
                  <a:lnTo>
                    <a:pt x="973" y="39"/>
                  </a:lnTo>
                  <a:lnTo>
                    <a:pt x="977" y="39"/>
                  </a:lnTo>
                  <a:lnTo>
                    <a:pt x="982" y="49"/>
                  </a:lnTo>
                  <a:lnTo>
                    <a:pt x="982" y="49"/>
                  </a:lnTo>
                  <a:lnTo>
                    <a:pt x="987" y="54"/>
                  </a:lnTo>
                  <a:lnTo>
                    <a:pt x="987" y="58"/>
                  </a:lnTo>
                  <a:lnTo>
                    <a:pt x="992" y="63"/>
                  </a:lnTo>
                  <a:lnTo>
                    <a:pt x="997" y="68"/>
                  </a:lnTo>
                  <a:lnTo>
                    <a:pt x="997" y="73"/>
                  </a:lnTo>
                  <a:lnTo>
                    <a:pt x="997" y="78"/>
                  </a:lnTo>
                  <a:lnTo>
                    <a:pt x="997" y="83"/>
                  </a:lnTo>
                  <a:lnTo>
                    <a:pt x="997" y="92"/>
                  </a:lnTo>
                  <a:lnTo>
                    <a:pt x="997" y="97"/>
                  </a:lnTo>
                  <a:lnTo>
                    <a:pt x="997" y="102"/>
                  </a:lnTo>
                  <a:lnTo>
                    <a:pt x="997" y="107"/>
                  </a:lnTo>
                  <a:lnTo>
                    <a:pt x="997" y="112"/>
                  </a:lnTo>
                  <a:lnTo>
                    <a:pt x="997" y="112"/>
                  </a:lnTo>
                  <a:lnTo>
                    <a:pt x="992" y="117"/>
                  </a:lnTo>
                  <a:lnTo>
                    <a:pt x="992" y="117"/>
                  </a:lnTo>
                  <a:lnTo>
                    <a:pt x="982" y="121"/>
                  </a:lnTo>
                  <a:lnTo>
                    <a:pt x="977" y="126"/>
                  </a:lnTo>
                  <a:lnTo>
                    <a:pt x="973" y="131"/>
                  </a:lnTo>
                  <a:lnTo>
                    <a:pt x="963" y="136"/>
                  </a:lnTo>
                  <a:lnTo>
                    <a:pt x="963" y="141"/>
                  </a:lnTo>
                  <a:lnTo>
                    <a:pt x="958" y="141"/>
                  </a:lnTo>
                  <a:lnTo>
                    <a:pt x="953" y="146"/>
                  </a:lnTo>
                  <a:lnTo>
                    <a:pt x="953" y="150"/>
                  </a:lnTo>
                  <a:lnTo>
                    <a:pt x="944" y="150"/>
                  </a:lnTo>
                  <a:lnTo>
                    <a:pt x="944" y="155"/>
                  </a:lnTo>
                  <a:lnTo>
                    <a:pt x="939" y="155"/>
                  </a:lnTo>
                  <a:lnTo>
                    <a:pt x="934" y="160"/>
                  </a:lnTo>
                  <a:lnTo>
                    <a:pt x="934" y="160"/>
                  </a:lnTo>
                  <a:lnTo>
                    <a:pt x="929" y="165"/>
                  </a:lnTo>
                  <a:lnTo>
                    <a:pt x="929" y="165"/>
                  </a:lnTo>
                  <a:lnTo>
                    <a:pt x="924" y="170"/>
                  </a:lnTo>
                  <a:lnTo>
                    <a:pt x="919" y="175"/>
                  </a:lnTo>
                  <a:lnTo>
                    <a:pt x="919" y="175"/>
                  </a:lnTo>
                  <a:lnTo>
                    <a:pt x="915" y="175"/>
                  </a:lnTo>
                  <a:lnTo>
                    <a:pt x="915" y="179"/>
                  </a:lnTo>
                  <a:lnTo>
                    <a:pt x="910" y="179"/>
                  </a:lnTo>
                  <a:lnTo>
                    <a:pt x="905" y="184"/>
                  </a:lnTo>
                  <a:lnTo>
                    <a:pt x="900" y="189"/>
                  </a:lnTo>
                  <a:lnTo>
                    <a:pt x="895" y="189"/>
                  </a:lnTo>
                  <a:lnTo>
                    <a:pt x="895" y="189"/>
                  </a:lnTo>
                  <a:lnTo>
                    <a:pt x="890" y="189"/>
                  </a:lnTo>
                  <a:lnTo>
                    <a:pt x="886" y="194"/>
                  </a:lnTo>
                  <a:lnTo>
                    <a:pt x="881" y="194"/>
                  </a:lnTo>
                  <a:lnTo>
                    <a:pt x="876" y="194"/>
                  </a:lnTo>
                  <a:lnTo>
                    <a:pt x="866" y="194"/>
                  </a:lnTo>
                  <a:lnTo>
                    <a:pt x="861" y="199"/>
                  </a:lnTo>
                  <a:lnTo>
                    <a:pt x="856" y="199"/>
                  </a:lnTo>
                  <a:lnTo>
                    <a:pt x="852" y="199"/>
                  </a:lnTo>
                  <a:lnTo>
                    <a:pt x="847" y="199"/>
                  </a:lnTo>
                  <a:lnTo>
                    <a:pt x="837" y="204"/>
                  </a:lnTo>
                  <a:lnTo>
                    <a:pt x="827" y="204"/>
                  </a:lnTo>
                  <a:lnTo>
                    <a:pt x="827" y="204"/>
                  </a:lnTo>
                  <a:lnTo>
                    <a:pt x="818" y="204"/>
                  </a:lnTo>
                  <a:lnTo>
                    <a:pt x="813" y="208"/>
                  </a:lnTo>
                  <a:lnTo>
                    <a:pt x="808" y="208"/>
                  </a:lnTo>
                  <a:lnTo>
                    <a:pt x="798" y="213"/>
                  </a:lnTo>
                  <a:lnTo>
                    <a:pt x="794" y="213"/>
                  </a:lnTo>
                  <a:lnTo>
                    <a:pt x="784" y="218"/>
                  </a:lnTo>
                  <a:lnTo>
                    <a:pt x="779" y="218"/>
                  </a:lnTo>
                  <a:lnTo>
                    <a:pt x="769" y="218"/>
                  </a:lnTo>
                  <a:lnTo>
                    <a:pt x="760" y="223"/>
                  </a:lnTo>
                  <a:lnTo>
                    <a:pt x="750" y="228"/>
                  </a:lnTo>
                  <a:lnTo>
                    <a:pt x="750" y="228"/>
                  </a:lnTo>
                  <a:lnTo>
                    <a:pt x="745" y="228"/>
                  </a:lnTo>
                  <a:lnTo>
                    <a:pt x="740" y="233"/>
                  </a:lnTo>
                  <a:lnTo>
                    <a:pt x="735" y="233"/>
                  </a:lnTo>
                  <a:lnTo>
                    <a:pt x="731" y="237"/>
                  </a:lnTo>
                  <a:lnTo>
                    <a:pt x="716" y="242"/>
                  </a:lnTo>
                  <a:lnTo>
                    <a:pt x="706" y="247"/>
                  </a:lnTo>
                  <a:lnTo>
                    <a:pt x="702" y="247"/>
                  </a:lnTo>
                  <a:lnTo>
                    <a:pt x="697" y="252"/>
                  </a:lnTo>
                  <a:lnTo>
                    <a:pt x="687" y="252"/>
                  </a:lnTo>
                  <a:lnTo>
                    <a:pt x="677" y="257"/>
                  </a:lnTo>
                  <a:lnTo>
                    <a:pt x="668" y="257"/>
                  </a:lnTo>
                  <a:lnTo>
                    <a:pt x="663" y="257"/>
                  </a:lnTo>
                  <a:lnTo>
                    <a:pt x="663" y="262"/>
                  </a:lnTo>
                  <a:lnTo>
                    <a:pt x="658" y="262"/>
                  </a:lnTo>
                  <a:lnTo>
                    <a:pt x="658" y="262"/>
                  </a:lnTo>
                  <a:lnTo>
                    <a:pt x="658" y="266"/>
                  </a:lnTo>
                  <a:lnTo>
                    <a:pt x="653" y="271"/>
                  </a:lnTo>
                  <a:lnTo>
                    <a:pt x="653" y="281"/>
                  </a:lnTo>
                  <a:lnTo>
                    <a:pt x="648" y="295"/>
                  </a:lnTo>
                  <a:lnTo>
                    <a:pt x="643" y="305"/>
                  </a:lnTo>
                  <a:lnTo>
                    <a:pt x="639" y="320"/>
                  </a:lnTo>
                  <a:lnTo>
                    <a:pt x="639" y="325"/>
                  </a:lnTo>
                  <a:lnTo>
                    <a:pt x="634" y="334"/>
                  </a:lnTo>
                  <a:lnTo>
                    <a:pt x="634" y="344"/>
                  </a:lnTo>
                  <a:lnTo>
                    <a:pt x="629" y="354"/>
                  </a:lnTo>
                  <a:lnTo>
                    <a:pt x="629" y="363"/>
                  </a:lnTo>
                  <a:lnTo>
                    <a:pt x="624" y="378"/>
                  </a:lnTo>
                  <a:lnTo>
                    <a:pt x="619" y="387"/>
                  </a:lnTo>
                  <a:lnTo>
                    <a:pt x="619" y="392"/>
                  </a:lnTo>
                  <a:lnTo>
                    <a:pt x="614" y="402"/>
                  </a:lnTo>
                  <a:lnTo>
                    <a:pt x="614" y="407"/>
                  </a:lnTo>
                  <a:lnTo>
                    <a:pt x="610" y="412"/>
                  </a:lnTo>
                  <a:lnTo>
                    <a:pt x="610" y="426"/>
                  </a:lnTo>
                  <a:lnTo>
                    <a:pt x="605" y="436"/>
                  </a:lnTo>
                  <a:lnTo>
                    <a:pt x="600" y="441"/>
                  </a:lnTo>
                  <a:lnTo>
                    <a:pt x="600" y="441"/>
                  </a:lnTo>
                  <a:lnTo>
                    <a:pt x="600" y="445"/>
                  </a:lnTo>
                  <a:lnTo>
                    <a:pt x="600" y="450"/>
                  </a:lnTo>
                  <a:lnTo>
                    <a:pt x="595" y="460"/>
                  </a:lnTo>
                  <a:lnTo>
                    <a:pt x="595" y="460"/>
                  </a:lnTo>
                  <a:lnTo>
                    <a:pt x="590" y="470"/>
                  </a:lnTo>
                  <a:lnTo>
                    <a:pt x="585" y="474"/>
                  </a:lnTo>
                  <a:lnTo>
                    <a:pt x="585" y="479"/>
                  </a:lnTo>
                  <a:lnTo>
                    <a:pt x="581" y="479"/>
                  </a:lnTo>
                  <a:lnTo>
                    <a:pt x="581" y="484"/>
                  </a:lnTo>
                  <a:lnTo>
                    <a:pt x="576" y="484"/>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47" name="Freeform 112">
              <a:extLst>
                <a:ext uri="{FF2B5EF4-FFF2-40B4-BE49-F238E27FC236}">
                  <a16:creationId xmlns:a16="http://schemas.microsoft.com/office/drawing/2014/main" xmlns="" id="{3364A69D-AE8D-4077-95FF-A6B6B9951C0E}"/>
                </a:ext>
              </a:extLst>
            </p:cNvPr>
            <p:cNvSpPr>
              <a:spLocks/>
            </p:cNvSpPr>
            <p:nvPr/>
          </p:nvSpPr>
          <p:spPr bwMode="auto">
            <a:xfrm>
              <a:off x="9071212" y="2395263"/>
              <a:ext cx="556070" cy="849960"/>
            </a:xfrm>
            <a:custGeom>
              <a:avLst/>
              <a:gdLst>
                <a:gd name="T0" fmla="*/ 421 w 581"/>
                <a:gd name="T1" fmla="*/ 10 h 996"/>
                <a:gd name="T2" fmla="*/ 469 w 581"/>
                <a:gd name="T3" fmla="*/ 14 h 996"/>
                <a:gd name="T4" fmla="*/ 513 w 581"/>
                <a:gd name="T5" fmla="*/ 19 h 996"/>
                <a:gd name="T6" fmla="*/ 518 w 581"/>
                <a:gd name="T7" fmla="*/ 53 h 996"/>
                <a:gd name="T8" fmla="*/ 532 w 581"/>
                <a:gd name="T9" fmla="*/ 116 h 996"/>
                <a:gd name="T10" fmla="*/ 542 w 581"/>
                <a:gd name="T11" fmla="*/ 150 h 996"/>
                <a:gd name="T12" fmla="*/ 532 w 581"/>
                <a:gd name="T13" fmla="*/ 208 h 996"/>
                <a:gd name="T14" fmla="*/ 537 w 581"/>
                <a:gd name="T15" fmla="*/ 227 h 996"/>
                <a:gd name="T16" fmla="*/ 537 w 581"/>
                <a:gd name="T17" fmla="*/ 261 h 996"/>
                <a:gd name="T18" fmla="*/ 523 w 581"/>
                <a:gd name="T19" fmla="*/ 285 h 996"/>
                <a:gd name="T20" fmla="*/ 513 w 581"/>
                <a:gd name="T21" fmla="*/ 310 h 996"/>
                <a:gd name="T22" fmla="*/ 537 w 581"/>
                <a:gd name="T23" fmla="*/ 343 h 996"/>
                <a:gd name="T24" fmla="*/ 542 w 581"/>
                <a:gd name="T25" fmla="*/ 406 h 996"/>
                <a:gd name="T26" fmla="*/ 542 w 581"/>
                <a:gd name="T27" fmla="*/ 426 h 996"/>
                <a:gd name="T28" fmla="*/ 537 w 581"/>
                <a:gd name="T29" fmla="*/ 455 h 996"/>
                <a:gd name="T30" fmla="*/ 547 w 581"/>
                <a:gd name="T31" fmla="*/ 489 h 996"/>
                <a:gd name="T32" fmla="*/ 566 w 581"/>
                <a:gd name="T33" fmla="*/ 508 h 996"/>
                <a:gd name="T34" fmla="*/ 537 w 581"/>
                <a:gd name="T35" fmla="*/ 518 h 996"/>
                <a:gd name="T36" fmla="*/ 532 w 581"/>
                <a:gd name="T37" fmla="*/ 542 h 996"/>
                <a:gd name="T38" fmla="*/ 537 w 581"/>
                <a:gd name="T39" fmla="*/ 561 h 996"/>
                <a:gd name="T40" fmla="*/ 537 w 581"/>
                <a:gd name="T41" fmla="*/ 580 h 996"/>
                <a:gd name="T42" fmla="*/ 542 w 581"/>
                <a:gd name="T43" fmla="*/ 619 h 996"/>
                <a:gd name="T44" fmla="*/ 547 w 581"/>
                <a:gd name="T45" fmla="*/ 653 h 996"/>
                <a:gd name="T46" fmla="*/ 561 w 581"/>
                <a:gd name="T47" fmla="*/ 663 h 996"/>
                <a:gd name="T48" fmla="*/ 561 w 581"/>
                <a:gd name="T49" fmla="*/ 697 h 996"/>
                <a:gd name="T50" fmla="*/ 542 w 581"/>
                <a:gd name="T51" fmla="*/ 716 h 996"/>
                <a:gd name="T52" fmla="*/ 542 w 581"/>
                <a:gd name="T53" fmla="*/ 735 h 996"/>
                <a:gd name="T54" fmla="*/ 552 w 581"/>
                <a:gd name="T55" fmla="*/ 759 h 996"/>
                <a:gd name="T56" fmla="*/ 557 w 581"/>
                <a:gd name="T57" fmla="*/ 784 h 996"/>
                <a:gd name="T58" fmla="*/ 581 w 581"/>
                <a:gd name="T59" fmla="*/ 798 h 996"/>
                <a:gd name="T60" fmla="*/ 552 w 581"/>
                <a:gd name="T61" fmla="*/ 813 h 996"/>
                <a:gd name="T62" fmla="*/ 557 w 581"/>
                <a:gd name="T63" fmla="*/ 832 h 996"/>
                <a:gd name="T64" fmla="*/ 547 w 581"/>
                <a:gd name="T65" fmla="*/ 856 h 996"/>
                <a:gd name="T66" fmla="*/ 542 w 581"/>
                <a:gd name="T67" fmla="*/ 876 h 996"/>
                <a:gd name="T68" fmla="*/ 523 w 581"/>
                <a:gd name="T69" fmla="*/ 895 h 996"/>
                <a:gd name="T70" fmla="*/ 484 w 581"/>
                <a:gd name="T71" fmla="*/ 934 h 996"/>
                <a:gd name="T72" fmla="*/ 484 w 581"/>
                <a:gd name="T73" fmla="*/ 953 h 996"/>
                <a:gd name="T74" fmla="*/ 455 w 581"/>
                <a:gd name="T75" fmla="*/ 938 h 996"/>
                <a:gd name="T76" fmla="*/ 440 w 581"/>
                <a:gd name="T77" fmla="*/ 919 h 996"/>
                <a:gd name="T78" fmla="*/ 411 w 581"/>
                <a:gd name="T79" fmla="*/ 890 h 996"/>
                <a:gd name="T80" fmla="*/ 387 w 581"/>
                <a:gd name="T81" fmla="*/ 905 h 996"/>
                <a:gd name="T82" fmla="*/ 382 w 581"/>
                <a:gd name="T83" fmla="*/ 943 h 996"/>
                <a:gd name="T84" fmla="*/ 358 w 581"/>
                <a:gd name="T85" fmla="*/ 972 h 996"/>
                <a:gd name="T86" fmla="*/ 319 w 581"/>
                <a:gd name="T87" fmla="*/ 992 h 996"/>
                <a:gd name="T88" fmla="*/ 300 w 581"/>
                <a:gd name="T89" fmla="*/ 987 h 996"/>
                <a:gd name="T90" fmla="*/ 290 w 581"/>
                <a:gd name="T91" fmla="*/ 972 h 996"/>
                <a:gd name="T92" fmla="*/ 281 w 581"/>
                <a:gd name="T93" fmla="*/ 953 h 996"/>
                <a:gd name="T94" fmla="*/ 266 w 581"/>
                <a:gd name="T95" fmla="*/ 909 h 996"/>
                <a:gd name="T96" fmla="*/ 179 w 581"/>
                <a:gd name="T97" fmla="*/ 895 h 996"/>
                <a:gd name="T98" fmla="*/ 29 w 581"/>
                <a:gd name="T99" fmla="*/ 740 h 996"/>
                <a:gd name="T100" fmla="*/ 58 w 581"/>
                <a:gd name="T101" fmla="*/ 677 h 996"/>
                <a:gd name="T102" fmla="*/ 87 w 581"/>
                <a:gd name="T103" fmla="*/ 634 h 996"/>
                <a:gd name="T104" fmla="*/ 73 w 581"/>
                <a:gd name="T105" fmla="*/ 605 h 996"/>
                <a:gd name="T106" fmla="*/ 53 w 581"/>
                <a:gd name="T107" fmla="*/ 590 h 996"/>
                <a:gd name="T108" fmla="*/ 58 w 581"/>
                <a:gd name="T109" fmla="*/ 547 h 996"/>
                <a:gd name="T110" fmla="*/ 102 w 581"/>
                <a:gd name="T111" fmla="*/ 440 h 996"/>
                <a:gd name="T112" fmla="*/ 121 w 581"/>
                <a:gd name="T113" fmla="*/ 339 h 996"/>
                <a:gd name="T114" fmla="*/ 160 w 581"/>
                <a:gd name="T115" fmla="*/ 314 h 996"/>
                <a:gd name="T116" fmla="*/ 218 w 581"/>
                <a:gd name="T117" fmla="*/ 271 h 996"/>
                <a:gd name="T118" fmla="*/ 218 w 581"/>
                <a:gd name="T119" fmla="*/ 169 h 996"/>
                <a:gd name="T120" fmla="*/ 276 w 581"/>
                <a:gd name="T121" fmla="*/ 68 h 996"/>
                <a:gd name="T122" fmla="*/ 348 w 581"/>
                <a:gd name="T123" fmla="*/ 24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1" h="996">
                  <a:moveTo>
                    <a:pt x="378" y="5"/>
                  </a:moveTo>
                  <a:lnTo>
                    <a:pt x="378" y="5"/>
                  </a:lnTo>
                  <a:lnTo>
                    <a:pt x="382" y="5"/>
                  </a:lnTo>
                  <a:lnTo>
                    <a:pt x="382" y="5"/>
                  </a:lnTo>
                  <a:lnTo>
                    <a:pt x="387" y="5"/>
                  </a:lnTo>
                  <a:lnTo>
                    <a:pt x="392" y="5"/>
                  </a:lnTo>
                  <a:lnTo>
                    <a:pt x="392" y="0"/>
                  </a:lnTo>
                  <a:lnTo>
                    <a:pt x="397" y="0"/>
                  </a:lnTo>
                  <a:lnTo>
                    <a:pt x="397" y="0"/>
                  </a:lnTo>
                  <a:lnTo>
                    <a:pt x="402" y="0"/>
                  </a:lnTo>
                  <a:lnTo>
                    <a:pt x="402" y="0"/>
                  </a:lnTo>
                  <a:lnTo>
                    <a:pt x="407" y="5"/>
                  </a:lnTo>
                  <a:lnTo>
                    <a:pt x="411" y="5"/>
                  </a:lnTo>
                  <a:lnTo>
                    <a:pt x="416" y="5"/>
                  </a:lnTo>
                  <a:lnTo>
                    <a:pt x="421" y="10"/>
                  </a:lnTo>
                  <a:lnTo>
                    <a:pt x="421" y="10"/>
                  </a:lnTo>
                  <a:lnTo>
                    <a:pt x="421" y="10"/>
                  </a:lnTo>
                  <a:lnTo>
                    <a:pt x="421" y="10"/>
                  </a:lnTo>
                  <a:lnTo>
                    <a:pt x="426" y="10"/>
                  </a:lnTo>
                  <a:lnTo>
                    <a:pt x="426" y="14"/>
                  </a:lnTo>
                  <a:lnTo>
                    <a:pt x="426" y="10"/>
                  </a:lnTo>
                  <a:lnTo>
                    <a:pt x="426" y="10"/>
                  </a:lnTo>
                  <a:lnTo>
                    <a:pt x="426" y="10"/>
                  </a:lnTo>
                  <a:lnTo>
                    <a:pt x="431" y="10"/>
                  </a:lnTo>
                  <a:lnTo>
                    <a:pt x="431" y="10"/>
                  </a:lnTo>
                  <a:lnTo>
                    <a:pt x="431" y="10"/>
                  </a:lnTo>
                  <a:lnTo>
                    <a:pt x="436" y="10"/>
                  </a:lnTo>
                  <a:lnTo>
                    <a:pt x="436" y="14"/>
                  </a:lnTo>
                  <a:lnTo>
                    <a:pt x="440" y="14"/>
                  </a:lnTo>
                  <a:lnTo>
                    <a:pt x="445" y="14"/>
                  </a:lnTo>
                  <a:lnTo>
                    <a:pt x="450" y="14"/>
                  </a:lnTo>
                  <a:lnTo>
                    <a:pt x="460" y="14"/>
                  </a:lnTo>
                  <a:lnTo>
                    <a:pt x="465" y="14"/>
                  </a:lnTo>
                  <a:lnTo>
                    <a:pt x="465" y="14"/>
                  </a:lnTo>
                  <a:lnTo>
                    <a:pt x="465" y="14"/>
                  </a:lnTo>
                  <a:lnTo>
                    <a:pt x="469" y="14"/>
                  </a:lnTo>
                  <a:lnTo>
                    <a:pt x="469" y="10"/>
                  </a:lnTo>
                  <a:lnTo>
                    <a:pt x="474" y="5"/>
                  </a:lnTo>
                  <a:lnTo>
                    <a:pt x="479" y="5"/>
                  </a:lnTo>
                  <a:lnTo>
                    <a:pt x="479" y="0"/>
                  </a:lnTo>
                  <a:lnTo>
                    <a:pt x="484" y="0"/>
                  </a:lnTo>
                  <a:lnTo>
                    <a:pt x="489" y="0"/>
                  </a:lnTo>
                  <a:lnTo>
                    <a:pt x="494" y="0"/>
                  </a:lnTo>
                  <a:lnTo>
                    <a:pt x="499" y="5"/>
                  </a:lnTo>
                  <a:lnTo>
                    <a:pt x="499" y="5"/>
                  </a:lnTo>
                  <a:lnTo>
                    <a:pt x="499" y="5"/>
                  </a:lnTo>
                  <a:lnTo>
                    <a:pt x="503" y="5"/>
                  </a:lnTo>
                  <a:lnTo>
                    <a:pt x="503" y="5"/>
                  </a:lnTo>
                  <a:lnTo>
                    <a:pt x="503" y="5"/>
                  </a:lnTo>
                  <a:lnTo>
                    <a:pt x="503" y="10"/>
                  </a:lnTo>
                  <a:lnTo>
                    <a:pt x="503" y="14"/>
                  </a:lnTo>
                  <a:lnTo>
                    <a:pt x="503" y="14"/>
                  </a:lnTo>
                  <a:lnTo>
                    <a:pt x="508" y="14"/>
                  </a:lnTo>
                  <a:lnTo>
                    <a:pt x="513" y="19"/>
                  </a:lnTo>
                  <a:lnTo>
                    <a:pt x="513" y="19"/>
                  </a:lnTo>
                  <a:lnTo>
                    <a:pt x="513" y="19"/>
                  </a:lnTo>
                  <a:lnTo>
                    <a:pt x="513" y="24"/>
                  </a:lnTo>
                  <a:lnTo>
                    <a:pt x="513" y="24"/>
                  </a:lnTo>
                  <a:lnTo>
                    <a:pt x="513" y="24"/>
                  </a:lnTo>
                  <a:lnTo>
                    <a:pt x="508" y="29"/>
                  </a:lnTo>
                  <a:lnTo>
                    <a:pt x="508" y="29"/>
                  </a:lnTo>
                  <a:lnTo>
                    <a:pt x="508" y="29"/>
                  </a:lnTo>
                  <a:lnTo>
                    <a:pt x="508" y="34"/>
                  </a:lnTo>
                  <a:lnTo>
                    <a:pt x="513" y="34"/>
                  </a:lnTo>
                  <a:lnTo>
                    <a:pt x="513" y="34"/>
                  </a:lnTo>
                  <a:lnTo>
                    <a:pt x="518" y="39"/>
                  </a:lnTo>
                  <a:lnTo>
                    <a:pt x="518" y="39"/>
                  </a:lnTo>
                  <a:lnTo>
                    <a:pt x="518" y="44"/>
                  </a:lnTo>
                  <a:lnTo>
                    <a:pt x="518" y="44"/>
                  </a:lnTo>
                  <a:lnTo>
                    <a:pt x="518" y="48"/>
                  </a:lnTo>
                  <a:lnTo>
                    <a:pt x="518" y="53"/>
                  </a:lnTo>
                  <a:lnTo>
                    <a:pt x="518" y="53"/>
                  </a:lnTo>
                  <a:lnTo>
                    <a:pt x="523" y="58"/>
                  </a:lnTo>
                  <a:lnTo>
                    <a:pt x="523" y="63"/>
                  </a:lnTo>
                  <a:lnTo>
                    <a:pt x="523" y="63"/>
                  </a:lnTo>
                  <a:lnTo>
                    <a:pt x="523" y="68"/>
                  </a:lnTo>
                  <a:lnTo>
                    <a:pt x="523" y="73"/>
                  </a:lnTo>
                  <a:lnTo>
                    <a:pt x="523" y="77"/>
                  </a:lnTo>
                  <a:lnTo>
                    <a:pt x="523" y="77"/>
                  </a:lnTo>
                  <a:lnTo>
                    <a:pt x="523" y="82"/>
                  </a:lnTo>
                  <a:lnTo>
                    <a:pt x="523" y="82"/>
                  </a:lnTo>
                  <a:lnTo>
                    <a:pt x="523" y="87"/>
                  </a:lnTo>
                  <a:lnTo>
                    <a:pt x="523" y="87"/>
                  </a:lnTo>
                  <a:lnTo>
                    <a:pt x="523" y="92"/>
                  </a:lnTo>
                  <a:lnTo>
                    <a:pt x="528" y="97"/>
                  </a:lnTo>
                  <a:lnTo>
                    <a:pt x="528" y="102"/>
                  </a:lnTo>
                  <a:lnTo>
                    <a:pt x="528" y="102"/>
                  </a:lnTo>
                  <a:lnTo>
                    <a:pt x="532" y="106"/>
                  </a:lnTo>
                  <a:lnTo>
                    <a:pt x="532" y="111"/>
                  </a:lnTo>
                  <a:lnTo>
                    <a:pt x="532" y="116"/>
                  </a:lnTo>
                  <a:lnTo>
                    <a:pt x="532" y="121"/>
                  </a:lnTo>
                  <a:lnTo>
                    <a:pt x="532" y="126"/>
                  </a:lnTo>
                  <a:lnTo>
                    <a:pt x="537" y="126"/>
                  </a:lnTo>
                  <a:lnTo>
                    <a:pt x="537" y="131"/>
                  </a:lnTo>
                  <a:lnTo>
                    <a:pt x="537" y="131"/>
                  </a:lnTo>
                  <a:lnTo>
                    <a:pt x="537" y="131"/>
                  </a:lnTo>
                  <a:lnTo>
                    <a:pt x="542" y="131"/>
                  </a:lnTo>
                  <a:lnTo>
                    <a:pt x="542" y="131"/>
                  </a:lnTo>
                  <a:lnTo>
                    <a:pt x="547" y="131"/>
                  </a:lnTo>
                  <a:lnTo>
                    <a:pt x="547" y="135"/>
                  </a:lnTo>
                  <a:lnTo>
                    <a:pt x="547" y="135"/>
                  </a:lnTo>
                  <a:lnTo>
                    <a:pt x="547" y="135"/>
                  </a:lnTo>
                  <a:lnTo>
                    <a:pt x="547" y="140"/>
                  </a:lnTo>
                  <a:lnTo>
                    <a:pt x="547" y="140"/>
                  </a:lnTo>
                  <a:lnTo>
                    <a:pt x="542" y="140"/>
                  </a:lnTo>
                  <a:lnTo>
                    <a:pt x="542" y="145"/>
                  </a:lnTo>
                  <a:lnTo>
                    <a:pt x="542" y="150"/>
                  </a:lnTo>
                  <a:lnTo>
                    <a:pt x="542" y="150"/>
                  </a:lnTo>
                  <a:lnTo>
                    <a:pt x="542" y="155"/>
                  </a:lnTo>
                  <a:lnTo>
                    <a:pt x="542" y="164"/>
                  </a:lnTo>
                  <a:lnTo>
                    <a:pt x="542" y="164"/>
                  </a:lnTo>
                  <a:lnTo>
                    <a:pt x="542" y="169"/>
                  </a:lnTo>
                  <a:lnTo>
                    <a:pt x="542" y="174"/>
                  </a:lnTo>
                  <a:lnTo>
                    <a:pt x="542" y="179"/>
                  </a:lnTo>
                  <a:lnTo>
                    <a:pt x="542" y="179"/>
                  </a:lnTo>
                  <a:lnTo>
                    <a:pt x="542" y="184"/>
                  </a:lnTo>
                  <a:lnTo>
                    <a:pt x="542" y="184"/>
                  </a:lnTo>
                  <a:lnTo>
                    <a:pt x="542" y="189"/>
                  </a:lnTo>
                  <a:lnTo>
                    <a:pt x="537" y="193"/>
                  </a:lnTo>
                  <a:lnTo>
                    <a:pt x="537" y="198"/>
                  </a:lnTo>
                  <a:lnTo>
                    <a:pt x="532" y="198"/>
                  </a:lnTo>
                  <a:lnTo>
                    <a:pt x="532" y="203"/>
                  </a:lnTo>
                  <a:lnTo>
                    <a:pt x="532" y="203"/>
                  </a:lnTo>
                  <a:lnTo>
                    <a:pt x="532" y="208"/>
                  </a:lnTo>
                  <a:lnTo>
                    <a:pt x="532" y="208"/>
                  </a:lnTo>
                  <a:lnTo>
                    <a:pt x="532" y="208"/>
                  </a:lnTo>
                  <a:lnTo>
                    <a:pt x="537" y="208"/>
                  </a:lnTo>
                  <a:lnTo>
                    <a:pt x="537" y="208"/>
                  </a:lnTo>
                  <a:lnTo>
                    <a:pt x="542" y="208"/>
                  </a:lnTo>
                  <a:lnTo>
                    <a:pt x="542" y="213"/>
                  </a:lnTo>
                  <a:lnTo>
                    <a:pt x="542" y="213"/>
                  </a:lnTo>
                  <a:lnTo>
                    <a:pt x="542" y="213"/>
                  </a:lnTo>
                  <a:lnTo>
                    <a:pt x="542" y="213"/>
                  </a:lnTo>
                  <a:lnTo>
                    <a:pt x="542" y="218"/>
                  </a:lnTo>
                  <a:lnTo>
                    <a:pt x="542" y="218"/>
                  </a:lnTo>
                  <a:lnTo>
                    <a:pt x="542" y="218"/>
                  </a:lnTo>
                  <a:lnTo>
                    <a:pt x="542" y="222"/>
                  </a:lnTo>
                  <a:lnTo>
                    <a:pt x="537" y="222"/>
                  </a:lnTo>
                  <a:lnTo>
                    <a:pt x="537" y="222"/>
                  </a:lnTo>
                  <a:lnTo>
                    <a:pt x="537" y="222"/>
                  </a:lnTo>
                  <a:lnTo>
                    <a:pt x="537" y="222"/>
                  </a:lnTo>
                  <a:lnTo>
                    <a:pt x="537" y="227"/>
                  </a:lnTo>
                  <a:lnTo>
                    <a:pt x="537" y="227"/>
                  </a:lnTo>
                  <a:lnTo>
                    <a:pt x="537" y="227"/>
                  </a:lnTo>
                  <a:lnTo>
                    <a:pt x="537" y="227"/>
                  </a:lnTo>
                  <a:lnTo>
                    <a:pt x="532" y="232"/>
                  </a:lnTo>
                  <a:lnTo>
                    <a:pt x="532" y="232"/>
                  </a:lnTo>
                  <a:lnTo>
                    <a:pt x="532" y="232"/>
                  </a:lnTo>
                  <a:lnTo>
                    <a:pt x="532" y="232"/>
                  </a:lnTo>
                  <a:lnTo>
                    <a:pt x="528" y="237"/>
                  </a:lnTo>
                  <a:lnTo>
                    <a:pt x="528" y="242"/>
                  </a:lnTo>
                  <a:lnTo>
                    <a:pt x="528" y="242"/>
                  </a:lnTo>
                  <a:lnTo>
                    <a:pt x="528" y="247"/>
                  </a:lnTo>
                  <a:lnTo>
                    <a:pt x="528" y="247"/>
                  </a:lnTo>
                  <a:lnTo>
                    <a:pt x="528" y="252"/>
                  </a:lnTo>
                  <a:lnTo>
                    <a:pt x="528" y="252"/>
                  </a:lnTo>
                  <a:lnTo>
                    <a:pt x="528" y="252"/>
                  </a:lnTo>
                  <a:lnTo>
                    <a:pt x="528" y="256"/>
                  </a:lnTo>
                  <a:lnTo>
                    <a:pt x="528" y="256"/>
                  </a:lnTo>
                  <a:lnTo>
                    <a:pt x="528" y="256"/>
                  </a:lnTo>
                  <a:lnTo>
                    <a:pt x="532" y="261"/>
                  </a:lnTo>
                  <a:lnTo>
                    <a:pt x="537" y="261"/>
                  </a:lnTo>
                  <a:lnTo>
                    <a:pt x="537" y="261"/>
                  </a:lnTo>
                  <a:lnTo>
                    <a:pt x="537" y="261"/>
                  </a:lnTo>
                  <a:lnTo>
                    <a:pt x="537" y="266"/>
                  </a:lnTo>
                  <a:lnTo>
                    <a:pt x="537" y="266"/>
                  </a:lnTo>
                  <a:lnTo>
                    <a:pt x="537" y="271"/>
                  </a:lnTo>
                  <a:lnTo>
                    <a:pt x="537" y="271"/>
                  </a:lnTo>
                  <a:lnTo>
                    <a:pt x="537" y="271"/>
                  </a:lnTo>
                  <a:lnTo>
                    <a:pt x="532" y="271"/>
                  </a:lnTo>
                  <a:lnTo>
                    <a:pt x="532" y="276"/>
                  </a:lnTo>
                  <a:lnTo>
                    <a:pt x="532" y="276"/>
                  </a:lnTo>
                  <a:lnTo>
                    <a:pt x="532" y="276"/>
                  </a:lnTo>
                  <a:lnTo>
                    <a:pt x="532" y="281"/>
                  </a:lnTo>
                  <a:lnTo>
                    <a:pt x="532" y="281"/>
                  </a:lnTo>
                  <a:lnTo>
                    <a:pt x="532" y="281"/>
                  </a:lnTo>
                  <a:lnTo>
                    <a:pt x="532" y="281"/>
                  </a:lnTo>
                  <a:lnTo>
                    <a:pt x="528" y="281"/>
                  </a:lnTo>
                  <a:lnTo>
                    <a:pt x="523" y="285"/>
                  </a:lnTo>
                  <a:lnTo>
                    <a:pt x="523" y="285"/>
                  </a:lnTo>
                  <a:lnTo>
                    <a:pt x="518" y="285"/>
                  </a:lnTo>
                  <a:lnTo>
                    <a:pt x="518" y="285"/>
                  </a:lnTo>
                  <a:lnTo>
                    <a:pt x="513" y="285"/>
                  </a:lnTo>
                  <a:lnTo>
                    <a:pt x="513" y="285"/>
                  </a:lnTo>
                  <a:lnTo>
                    <a:pt x="513" y="285"/>
                  </a:lnTo>
                  <a:lnTo>
                    <a:pt x="513" y="285"/>
                  </a:lnTo>
                  <a:lnTo>
                    <a:pt x="513" y="285"/>
                  </a:lnTo>
                  <a:lnTo>
                    <a:pt x="513" y="285"/>
                  </a:lnTo>
                  <a:lnTo>
                    <a:pt x="513" y="285"/>
                  </a:lnTo>
                  <a:lnTo>
                    <a:pt x="513" y="290"/>
                  </a:lnTo>
                  <a:lnTo>
                    <a:pt x="513" y="290"/>
                  </a:lnTo>
                  <a:lnTo>
                    <a:pt x="513" y="295"/>
                  </a:lnTo>
                  <a:lnTo>
                    <a:pt x="513" y="295"/>
                  </a:lnTo>
                  <a:lnTo>
                    <a:pt x="513" y="300"/>
                  </a:lnTo>
                  <a:lnTo>
                    <a:pt x="513" y="300"/>
                  </a:lnTo>
                  <a:lnTo>
                    <a:pt x="513" y="305"/>
                  </a:lnTo>
                  <a:lnTo>
                    <a:pt x="513" y="310"/>
                  </a:lnTo>
                  <a:lnTo>
                    <a:pt x="513" y="310"/>
                  </a:lnTo>
                  <a:lnTo>
                    <a:pt x="513" y="314"/>
                  </a:lnTo>
                  <a:lnTo>
                    <a:pt x="508" y="319"/>
                  </a:lnTo>
                  <a:lnTo>
                    <a:pt x="508" y="324"/>
                  </a:lnTo>
                  <a:lnTo>
                    <a:pt x="508" y="324"/>
                  </a:lnTo>
                  <a:lnTo>
                    <a:pt x="513" y="324"/>
                  </a:lnTo>
                  <a:lnTo>
                    <a:pt x="513" y="324"/>
                  </a:lnTo>
                  <a:lnTo>
                    <a:pt x="518" y="329"/>
                  </a:lnTo>
                  <a:lnTo>
                    <a:pt x="523" y="329"/>
                  </a:lnTo>
                  <a:lnTo>
                    <a:pt x="528" y="329"/>
                  </a:lnTo>
                  <a:lnTo>
                    <a:pt x="528" y="329"/>
                  </a:lnTo>
                  <a:lnTo>
                    <a:pt x="532" y="329"/>
                  </a:lnTo>
                  <a:lnTo>
                    <a:pt x="532" y="334"/>
                  </a:lnTo>
                  <a:lnTo>
                    <a:pt x="532" y="334"/>
                  </a:lnTo>
                  <a:lnTo>
                    <a:pt x="537" y="334"/>
                  </a:lnTo>
                  <a:lnTo>
                    <a:pt x="537" y="334"/>
                  </a:lnTo>
                  <a:lnTo>
                    <a:pt x="537" y="339"/>
                  </a:lnTo>
                  <a:lnTo>
                    <a:pt x="537" y="339"/>
                  </a:lnTo>
                  <a:lnTo>
                    <a:pt x="537" y="343"/>
                  </a:lnTo>
                  <a:lnTo>
                    <a:pt x="537" y="348"/>
                  </a:lnTo>
                  <a:lnTo>
                    <a:pt x="537" y="353"/>
                  </a:lnTo>
                  <a:lnTo>
                    <a:pt x="537" y="358"/>
                  </a:lnTo>
                  <a:lnTo>
                    <a:pt x="537" y="363"/>
                  </a:lnTo>
                  <a:lnTo>
                    <a:pt x="537" y="372"/>
                  </a:lnTo>
                  <a:lnTo>
                    <a:pt x="537" y="377"/>
                  </a:lnTo>
                  <a:lnTo>
                    <a:pt x="537" y="382"/>
                  </a:lnTo>
                  <a:lnTo>
                    <a:pt x="537" y="387"/>
                  </a:lnTo>
                  <a:lnTo>
                    <a:pt x="537" y="392"/>
                  </a:lnTo>
                  <a:lnTo>
                    <a:pt x="537" y="392"/>
                  </a:lnTo>
                  <a:lnTo>
                    <a:pt x="542" y="392"/>
                  </a:lnTo>
                  <a:lnTo>
                    <a:pt x="542" y="397"/>
                  </a:lnTo>
                  <a:lnTo>
                    <a:pt x="542" y="397"/>
                  </a:lnTo>
                  <a:lnTo>
                    <a:pt x="542" y="401"/>
                  </a:lnTo>
                  <a:lnTo>
                    <a:pt x="542" y="401"/>
                  </a:lnTo>
                  <a:lnTo>
                    <a:pt x="542" y="401"/>
                  </a:lnTo>
                  <a:lnTo>
                    <a:pt x="542" y="406"/>
                  </a:lnTo>
                  <a:lnTo>
                    <a:pt x="542" y="406"/>
                  </a:lnTo>
                  <a:lnTo>
                    <a:pt x="542" y="406"/>
                  </a:lnTo>
                  <a:lnTo>
                    <a:pt x="542" y="406"/>
                  </a:lnTo>
                  <a:lnTo>
                    <a:pt x="547" y="411"/>
                  </a:lnTo>
                  <a:lnTo>
                    <a:pt x="547" y="411"/>
                  </a:lnTo>
                  <a:lnTo>
                    <a:pt x="547" y="416"/>
                  </a:lnTo>
                  <a:lnTo>
                    <a:pt x="547" y="416"/>
                  </a:lnTo>
                  <a:lnTo>
                    <a:pt x="547" y="416"/>
                  </a:lnTo>
                  <a:lnTo>
                    <a:pt x="547" y="421"/>
                  </a:lnTo>
                  <a:lnTo>
                    <a:pt x="547" y="421"/>
                  </a:lnTo>
                  <a:lnTo>
                    <a:pt x="547" y="421"/>
                  </a:lnTo>
                  <a:lnTo>
                    <a:pt x="547" y="421"/>
                  </a:lnTo>
                  <a:lnTo>
                    <a:pt x="547" y="421"/>
                  </a:lnTo>
                  <a:lnTo>
                    <a:pt x="547" y="421"/>
                  </a:lnTo>
                  <a:lnTo>
                    <a:pt x="547" y="421"/>
                  </a:lnTo>
                  <a:lnTo>
                    <a:pt x="542" y="426"/>
                  </a:lnTo>
                  <a:lnTo>
                    <a:pt x="542" y="426"/>
                  </a:lnTo>
                  <a:lnTo>
                    <a:pt x="542" y="426"/>
                  </a:lnTo>
                  <a:lnTo>
                    <a:pt x="542" y="426"/>
                  </a:lnTo>
                  <a:lnTo>
                    <a:pt x="542" y="430"/>
                  </a:lnTo>
                  <a:lnTo>
                    <a:pt x="542" y="435"/>
                  </a:lnTo>
                  <a:lnTo>
                    <a:pt x="542" y="435"/>
                  </a:lnTo>
                  <a:lnTo>
                    <a:pt x="542" y="440"/>
                  </a:lnTo>
                  <a:lnTo>
                    <a:pt x="542" y="440"/>
                  </a:lnTo>
                  <a:lnTo>
                    <a:pt x="542" y="440"/>
                  </a:lnTo>
                  <a:lnTo>
                    <a:pt x="547" y="440"/>
                  </a:lnTo>
                  <a:lnTo>
                    <a:pt x="547" y="440"/>
                  </a:lnTo>
                  <a:lnTo>
                    <a:pt x="547" y="440"/>
                  </a:lnTo>
                  <a:lnTo>
                    <a:pt x="547" y="440"/>
                  </a:lnTo>
                  <a:lnTo>
                    <a:pt x="547" y="440"/>
                  </a:lnTo>
                  <a:lnTo>
                    <a:pt x="547" y="445"/>
                  </a:lnTo>
                  <a:lnTo>
                    <a:pt x="547" y="445"/>
                  </a:lnTo>
                  <a:lnTo>
                    <a:pt x="542" y="445"/>
                  </a:lnTo>
                  <a:lnTo>
                    <a:pt x="542" y="450"/>
                  </a:lnTo>
                  <a:lnTo>
                    <a:pt x="542" y="450"/>
                  </a:lnTo>
                  <a:lnTo>
                    <a:pt x="537" y="450"/>
                  </a:lnTo>
                  <a:lnTo>
                    <a:pt x="537" y="455"/>
                  </a:lnTo>
                  <a:lnTo>
                    <a:pt x="537" y="455"/>
                  </a:lnTo>
                  <a:lnTo>
                    <a:pt x="537" y="455"/>
                  </a:lnTo>
                  <a:lnTo>
                    <a:pt x="542" y="460"/>
                  </a:lnTo>
                  <a:lnTo>
                    <a:pt x="542" y="460"/>
                  </a:lnTo>
                  <a:lnTo>
                    <a:pt x="542" y="464"/>
                  </a:lnTo>
                  <a:lnTo>
                    <a:pt x="542" y="469"/>
                  </a:lnTo>
                  <a:lnTo>
                    <a:pt x="542" y="469"/>
                  </a:lnTo>
                  <a:lnTo>
                    <a:pt x="542" y="469"/>
                  </a:lnTo>
                  <a:lnTo>
                    <a:pt x="542" y="474"/>
                  </a:lnTo>
                  <a:lnTo>
                    <a:pt x="542" y="474"/>
                  </a:lnTo>
                  <a:lnTo>
                    <a:pt x="542" y="474"/>
                  </a:lnTo>
                  <a:lnTo>
                    <a:pt x="547" y="474"/>
                  </a:lnTo>
                  <a:lnTo>
                    <a:pt x="547" y="474"/>
                  </a:lnTo>
                  <a:lnTo>
                    <a:pt x="547" y="474"/>
                  </a:lnTo>
                  <a:lnTo>
                    <a:pt x="547" y="479"/>
                  </a:lnTo>
                  <a:lnTo>
                    <a:pt x="547" y="484"/>
                  </a:lnTo>
                  <a:lnTo>
                    <a:pt x="547" y="489"/>
                  </a:lnTo>
                  <a:lnTo>
                    <a:pt x="547" y="489"/>
                  </a:lnTo>
                  <a:lnTo>
                    <a:pt x="547" y="493"/>
                  </a:lnTo>
                  <a:lnTo>
                    <a:pt x="552" y="493"/>
                  </a:lnTo>
                  <a:lnTo>
                    <a:pt x="552" y="493"/>
                  </a:lnTo>
                  <a:lnTo>
                    <a:pt x="552" y="493"/>
                  </a:lnTo>
                  <a:lnTo>
                    <a:pt x="552" y="493"/>
                  </a:lnTo>
                  <a:lnTo>
                    <a:pt x="557" y="493"/>
                  </a:lnTo>
                  <a:lnTo>
                    <a:pt x="557" y="498"/>
                  </a:lnTo>
                  <a:lnTo>
                    <a:pt x="557" y="498"/>
                  </a:lnTo>
                  <a:lnTo>
                    <a:pt x="557" y="498"/>
                  </a:lnTo>
                  <a:lnTo>
                    <a:pt x="561" y="498"/>
                  </a:lnTo>
                  <a:lnTo>
                    <a:pt x="561" y="498"/>
                  </a:lnTo>
                  <a:lnTo>
                    <a:pt x="561" y="498"/>
                  </a:lnTo>
                  <a:lnTo>
                    <a:pt x="566" y="498"/>
                  </a:lnTo>
                  <a:lnTo>
                    <a:pt x="566" y="498"/>
                  </a:lnTo>
                  <a:lnTo>
                    <a:pt x="566" y="498"/>
                  </a:lnTo>
                  <a:lnTo>
                    <a:pt x="566" y="503"/>
                  </a:lnTo>
                  <a:lnTo>
                    <a:pt x="566" y="503"/>
                  </a:lnTo>
                  <a:lnTo>
                    <a:pt x="566" y="508"/>
                  </a:lnTo>
                  <a:lnTo>
                    <a:pt x="566" y="508"/>
                  </a:lnTo>
                  <a:lnTo>
                    <a:pt x="566" y="513"/>
                  </a:lnTo>
                  <a:lnTo>
                    <a:pt x="566" y="513"/>
                  </a:lnTo>
                  <a:lnTo>
                    <a:pt x="566" y="518"/>
                  </a:lnTo>
                  <a:lnTo>
                    <a:pt x="566" y="518"/>
                  </a:lnTo>
                  <a:lnTo>
                    <a:pt x="566" y="518"/>
                  </a:lnTo>
                  <a:lnTo>
                    <a:pt x="561" y="518"/>
                  </a:lnTo>
                  <a:lnTo>
                    <a:pt x="561" y="518"/>
                  </a:lnTo>
                  <a:lnTo>
                    <a:pt x="557" y="518"/>
                  </a:lnTo>
                  <a:lnTo>
                    <a:pt x="552" y="518"/>
                  </a:lnTo>
                  <a:lnTo>
                    <a:pt x="552" y="518"/>
                  </a:lnTo>
                  <a:lnTo>
                    <a:pt x="547" y="518"/>
                  </a:lnTo>
                  <a:lnTo>
                    <a:pt x="542" y="518"/>
                  </a:lnTo>
                  <a:lnTo>
                    <a:pt x="537" y="518"/>
                  </a:lnTo>
                  <a:lnTo>
                    <a:pt x="537" y="518"/>
                  </a:lnTo>
                  <a:lnTo>
                    <a:pt x="537" y="518"/>
                  </a:lnTo>
                  <a:lnTo>
                    <a:pt x="537" y="518"/>
                  </a:lnTo>
                  <a:lnTo>
                    <a:pt x="537" y="518"/>
                  </a:lnTo>
                  <a:lnTo>
                    <a:pt x="537" y="522"/>
                  </a:lnTo>
                  <a:lnTo>
                    <a:pt x="537" y="522"/>
                  </a:lnTo>
                  <a:lnTo>
                    <a:pt x="537" y="527"/>
                  </a:lnTo>
                  <a:lnTo>
                    <a:pt x="542" y="527"/>
                  </a:lnTo>
                  <a:lnTo>
                    <a:pt x="542" y="532"/>
                  </a:lnTo>
                  <a:lnTo>
                    <a:pt x="542" y="532"/>
                  </a:lnTo>
                  <a:lnTo>
                    <a:pt x="542" y="532"/>
                  </a:lnTo>
                  <a:lnTo>
                    <a:pt x="537" y="537"/>
                  </a:lnTo>
                  <a:lnTo>
                    <a:pt x="537" y="537"/>
                  </a:lnTo>
                  <a:lnTo>
                    <a:pt x="537" y="537"/>
                  </a:lnTo>
                  <a:lnTo>
                    <a:pt x="537" y="537"/>
                  </a:lnTo>
                  <a:lnTo>
                    <a:pt x="532" y="542"/>
                  </a:lnTo>
                  <a:lnTo>
                    <a:pt x="532" y="542"/>
                  </a:lnTo>
                  <a:lnTo>
                    <a:pt x="532" y="542"/>
                  </a:lnTo>
                  <a:lnTo>
                    <a:pt x="532" y="542"/>
                  </a:lnTo>
                  <a:lnTo>
                    <a:pt x="532" y="542"/>
                  </a:lnTo>
                  <a:lnTo>
                    <a:pt x="532" y="542"/>
                  </a:lnTo>
                  <a:lnTo>
                    <a:pt x="532" y="542"/>
                  </a:lnTo>
                  <a:lnTo>
                    <a:pt x="532" y="542"/>
                  </a:lnTo>
                  <a:lnTo>
                    <a:pt x="528" y="542"/>
                  </a:lnTo>
                  <a:lnTo>
                    <a:pt x="528" y="542"/>
                  </a:lnTo>
                  <a:lnTo>
                    <a:pt x="528" y="547"/>
                  </a:lnTo>
                  <a:lnTo>
                    <a:pt x="528" y="547"/>
                  </a:lnTo>
                  <a:lnTo>
                    <a:pt x="528" y="547"/>
                  </a:lnTo>
                  <a:lnTo>
                    <a:pt x="528" y="551"/>
                  </a:lnTo>
                  <a:lnTo>
                    <a:pt x="528" y="551"/>
                  </a:lnTo>
                  <a:lnTo>
                    <a:pt x="532" y="551"/>
                  </a:lnTo>
                  <a:lnTo>
                    <a:pt x="537" y="551"/>
                  </a:lnTo>
                  <a:lnTo>
                    <a:pt x="537" y="551"/>
                  </a:lnTo>
                  <a:lnTo>
                    <a:pt x="537" y="551"/>
                  </a:lnTo>
                  <a:lnTo>
                    <a:pt x="537" y="551"/>
                  </a:lnTo>
                  <a:lnTo>
                    <a:pt x="537" y="556"/>
                  </a:lnTo>
                  <a:lnTo>
                    <a:pt x="537" y="556"/>
                  </a:lnTo>
                  <a:lnTo>
                    <a:pt x="537" y="556"/>
                  </a:lnTo>
                  <a:lnTo>
                    <a:pt x="537" y="556"/>
                  </a:lnTo>
                  <a:lnTo>
                    <a:pt x="537" y="561"/>
                  </a:lnTo>
                  <a:lnTo>
                    <a:pt x="537" y="561"/>
                  </a:lnTo>
                  <a:lnTo>
                    <a:pt x="542" y="561"/>
                  </a:lnTo>
                  <a:lnTo>
                    <a:pt x="542" y="561"/>
                  </a:lnTo>
                  <a:lnTo>
                    <a:pt x="547" y="561"/>
                  </a:lnTo>
                  <a:lnTo>
                    <a:pt x="547" y="561"/>
                  </a:lnTo>
                  <a:lnTo>
                    <a:pt x="547" y="566"/>
                  </a:lnTo>
                  <a:lnTo>
                    <a:pt x="542" y="566"/>
                  </a:lnTo>
                  <a:lnTo>
                    <a:pt x="542" y="571"/>
                  </a:lnTo>
                  <a:lnTo>
                    <a:pt x="542" y="576"/>
                  </a:lnTo>
                  <a:lnTo>
                    <a:pt x="542" y="576"/>
                  </a:lnTo>
                  <a:lnTo>
                    <a:pt x="542" y="580"/>
                  </a:lnTo>
                  <a:lnTo>
                    <a:pt x="542" y="580"/>
                  </a:lnTo>
                  <a:lnTo>
                    <a:pt x="542" y="580"/>
                  </a:lnTo>
                  <a:lnTo>
                    <a:pt x="542" y="580"/>
                  </a:lnTo>
                  <a:lnTo>
                    <a:pt x="542" y="580"/>
                  </a:lnTo>
                  <a:lnTo>
                    <a:pt x="542" y="580"/>
                  </a:lnTo>
                  <a:lnTo>
                    <a:pt x="542" y="580"/>
                  </a:lnTo>
                  <a:lnTo>
                    <a:pt x="537" y="580"/>
                  </a:lnTo>
                  <a:lnTo>
                    <a:pt x="537" y="585"/>
                  </a:lnTo>
                  <a:lnTo>
                    <a:pt x="537" y="585"/>
                  </a:lnTo>
                  <a:lnTo>
                    <a:pt x="537" y="585"/>
                  </a:lnTo>
                  <a:lnTo>
                    <a:pt x="537" y="585"/>
                  </a:lnTo>
                  <a:lnTo>
                    <a:pt x="537" y="590"/>
                  </a:lnTo>
                  <a:lnTo>
                    <a:pt x="537" y="590"/>
                  </a:lnTo>
                  <a:lnTo>
                    <a:pt x="537" y="595"/>
                  </a:lnTo>
                  <a:lnTo>
                    <a:pt x="537" y="595"/>
                  </a:lnTo>
                  <a:lnTo>
                    <a:pt x="532" y="595"/>
                  </a:lnTo>
                  <a:lnTo>
                    <a:pt x="532" y="600"/>
                  </a:lnTo>
                  <a:lnTo>
                    <a:pt x="532" y="600"/>
                  </a:lnTo>
                  <a:lnTo>
                    <a:pt x="537" y="600"/>
                  </a:lnTo>
                  <a:lnTo>
                    <a:pt x="537" y="605"/>
                  </a:lnTo>
                  <a:lnTo>
                    <a:pt x="537" y="605"/>
                  </a:lnTo>
                  <a:lnTo>
                    <a:pt x="542" y="609"/>
                  </a:lnTo>
                  <a:lnTo>
                    <a:pt x="542" y="614"/>
                  </a:lnTo>
                  <a:lnTo>
                    <a:pt x="542" y="614"/>
                  </a:lnTo>
                  <a:lnTo>
                    <a:pt x="542" y="619"/>
                  </a:lnTo>
                  <a:lnTo>
                    <a:pt x="537" y="624"/>
                  </a:lnTo>
                  <a:lnTo>
                    <a:pt x="537" y="629"/>
                  </a:lnTo>
                  <a:lnTo>
                    <a:pt x="537" y="629"/>
                  </a:lnTo>
                  <a:lnTo>
                    <a:pt x="537" y="634"/>
                  </a:lnTo>
                  <a:lnTo>
                    <a:pt x="537" y="634"/>
                  </a:lnTo>
                  <a:lnTo>
                    <a:pt x="542" y="638"/>
                  </a:lnTo>
                  <a:lnTo>
                    <a:pt x="542" y="638"/>
                  </a:lnTo>
                  <a:lnTo>
                    <a:pt x="542" y="638"/>
                  </a:lnTo>
                  <a:lnTo>
                    <a:pt x="542" y="638"/>
                  </a:lnTo>
                  <a:lnTo>
                    <a:pt x="547" y="638"/>
                  </a:lnTo>
                  <a:lnTo>
                    <a:pt x="547" y="638"/>
                  </a:lnTo>
                  <a:lnTo>
                    <a:pt x="547" y="643"/>
                  </a:lnTo>
                  <a:lnTo>
                    <a:pt x="547" y="643"/>
                  </a:lnTo>
                  <a:lnTo>
                    <a:pt x="542" y="648"/>
                  </a:lnTo>
                  <a:lnTo>
                    <a:pt x="542" y="653"/>
                  </a:lnTo>
                  <a:lnTo>
                    <a:pt x="542" y="653"/>
                  </a:lnTo>
                  <a:lnTo>
                    <a:pt x="542" y="653"/>
                  </a:lnTo>
                  <a:lnTo>
                    <a:pt x="547" y="653"/>
                  </a:lnTo>
                  <a:lnTo>
                    <a:pt x="547" y="653"/>
                  </a:lnTo>
                  <a:lnTo>
                    <a:pt x="547" y="648"/>
                  </a:lnTo>
                  <a:lnTo>
                    <a:pt x="552" y="648"/>
                  </a:lnTo>
                  <a:lnTo>
                    <a:pt x="552" y="648"/>
                  </a:lnTo>
                  <a:lnTo>
                    <a:pt x="552" y="648"/>
                  </a:lnTo>
                  <a:lnTo>
                    <a:pt x="552" y="653"/>
                  </a:lnTo>
                  <a:lnTo>
                    <a:pt x="552" y="653"/>
                  </a:lnTo>
                  <a:lnTo>
                    <a:pt x="552" y="653"/>
                  </a:lnTo>
                  <a:lnTo>
                    <a:pt x="552" y="658"/>
                  </a:lnTo>
                  <a:lnTo>
                    <a:pt x="557" y="658"/>
                  </a:lnTo>
                  <a:lnTo>
                    <a:pt x="557" y="663"/>
                  </a:lnTo>
                  <a:lnTo>
                    <a:pt x="557" y="663"/>
                  </a:lnTo>
                  <a:lnTo>
                    <a:pt x="557" y="663"/>
                  </a:lnTo>
                  <a:lnTo>
                    <a:pt x="557" y="663"/>
                  </a:lnTo>
                  <a:lnTo>
                    <a:pt x="561" y="663"/>
                  </a:lnTo>
                  <a:lnTo>
                    <a:pt x="561" y="663"/>
                  </a:lnTo>
                  <a:lnTo>
                    <a:pt x="561" y="663"/>
                  </a:lnTo>
                  <a:lnTo>
                    <a:pt x="561" y="663"/>
                  </a:lnTo>
                  <a:lnTo>
                    <a:pt x="561" y="663"/>
                  </a:lnTo>
                  <a:lnTo>
                    <a:pt x="561" y="663"/>
                  </a:lnTo>
                  <a:lnTo>
                    <a:pt x="561" y="663"/>
                  </a:lnTo>
                  <a:lnTo>
                    <a:pt x="561" y="668"/>
                  </a:lnTo>
                  <a:lnTo>
                    <a:pt x="561" y="668"/>
                  </a:lnTo>
                  <a:lnTo>
                    <a:pt x="561" y="668"/>
                  </a:lnTo>
                  <a:lnTo>
                    <a:pt x="561" y="672"/>
                  </a:lnTo>
                  <a:lnTo>
                    <a:pt x="561" y="672"/>
                  </a:lnTo>
                  <a:lnTo>
                    <a:pt x="561" y="672"/>
                  </a:lnTo>
                  <a:lnTo>
                    <a:pt x="561" y="677"/>
                  </a:lnTo>
                  <a:lnTo>
                    <a:pt x="557" y="677"/>
                  </a:lnTo>
                  <a:lnTo>
                    <a:pt x="557" y="682"/>
                  </a:lnTo>
                  <a:lnTo>
                    <a:pt x="557" y="682"/>
                  </a:lnTo>
                  <a:lnTo>
                    <a:pt x="557" y="682"/>
                  </a:lnTo>
                  <a:lnTo>
                    <a:pt x="557" y="687"/>
                  </a:lnTo>
                  <a:lnTo>
                    <a:pt x="557" y="687"/>
                  </a:lnTo>
                  <a:lnTo>
                    <a:pt x="561" y="692"/>
                  </a:lnTo>
                  <a:lnTo>
                    <a:pt x="561" y="697"/>
                  </a:lnTo>
                  <a:lnTo>
                    <a:pt x="566" y="706"/>
                  </a:lnTo>
                  <a:lnTo>
                    <a:pt x="561" y="706"/>
                  </a:lnTo>
                  <a:lnTo>
                    <a:pt x="561" y="706"/>
                  </a:lnTo>
                  <a:lnTo>
                    <a:pt x="561" y="706"/>
                  </a:lnTo>
                  <a:lnTo>
                    <a:pt x="561" y="706"/>
                  </a:lnTo>
                  <a:lnTo>
                    <a:pt x="561" y="706"/>
                  </a:lnTo>
                  <a:lnTo>
                    <a:pt x="561" y="711"/>
                  </a:lnTo>
                  <a:lnTo>
                    <a:pt x="566" y="711"/>
                  </a:lnTo>
                  <a:lnTo>
                    <a:pt x="561" y="711"/>
                  </a:lnTo>
                  <a:lnTo>
                    <a:pt x="561" y="711"/>
                  </a:lnTo>
                  <a:lnTo>
                    <a:pt x="557" y="711"/>
                  </a:lnTo>
                  <a:lnTo>
                    <a:pt x="557" y="711"/>
                  </a:lnTo>
                  <a:lnTo>
                    <a:pt x="537" y="711"/>
                  </a:lnTo>
                  <a:lnTo>
                    <a:pt x="537" y="711"/>
                  </a:lnTo>
                  <a:lnTo>
                    <a:pt x="537" y="716"/>
                  </a:lnTo>
                  <a:lnTo>
                    <a:pt x="537" y="716"/>
                  </a:lnTo>
                  <a:lnTo>
                    <a:pt x="542" y="716"/>
                  </a:lnTo>
                  <a:lnTo>
                    <a:pt x="542" y="716"/>
                  </a:lnTo>
                  <a:lnTo>
                    <a:pt x="547" y="721"/>
                  </a:lnTo>
                  <a:lnTo>
                    <a:pt x="547" y="721"/>
                  </a:lnTo>
                  <a:lnTo>
                    <a:pt x="547" y="721"/>
                  </a:lnTo>
                  <a:lnTo>
                    <a:pt x="552" y="721"/>
                  </a:lnTo>
                  <a:lnTo>
                    <a:pt x="552" y="726"/>
                  </a:lnTo>
                  <a:lnTo>
                    <a:pt x="552" y="726"/>
                  </a:lnTo>
                  <a:lnTo>
                    <a:pt x="552" y="726"/>
                  </a:lnTo>
                  <a:lnTo>
                    <a:pt x="552" y="730"/>
                  </a:lnTo>
                  <a:lnTo>
                    <a:pt x="552" y="730"/>
                  </a:lnTo>
                  <a:lnTo>
                    <a:pt x="552" y="730"/>
                  </a:lnTo>
                  <a:lnTo>
                    <a:pt x="547" y="730"/>
                  </a:lnTo>
                  <a:lnTo>
                    <a:pt x="547" y="730"/>
                  </a:lnTo>
                  <a:lnTo>
                    <a:pt x="542" y="730"/>
                  </a:lnTo>
                  <a:lnTo>
                    <a:pt x="542" y="730"/>
                  </a:lnTo>
                  <a:lnTo>
                    <a:pt x="542" y="730"/>
                  </a:lnTo>
                  <a:lnTo>
                    <a:pt x="542" y="730"/>
                  </a:lnTo>
                  <a:lnTo>
                    <a:pt x="542" y="735"/>
                  </a:lnTo>
                  <a:lnTo>
                    <a:pt x="542" y="735"/>
                  </a:lnTo>
                  <a:lnTo>
                    <a:pt x="542" y="735"/>
                  </a:lnTo>
                  <a:lnTo>
                    <a:pt x="542" y="740"/>
                  </a:lnTo>
                  <a:lnTo>
                    <a:pt x="542" y="740"/>
                  </a:lnTo>
                  <a:lnTo>
                    <a:pt x="542" y="740"/>
                  </a:lnTo>
                  <a:lnTo>
                    <a:pt x="542" y="740"/>
                  </a:lnTo>
                  <a:lnTo>
                    <a:pt x="542" y="740"/>
                  </a:lnTo>
                  <a:lnTo>
                    <a:pt x="547" y="740"/>
                  </a:lnTo>
                  <a:lnTo>
                    <a:pt x="547" y="745"/>
                  </a:lnTo>
                  <a:lnTo>
                    <a:pt x="547" y="745"/>
                  </a:lnTo>
                  <a:lnTo>
                    <a:pt x="547" y="745"/>
                  </a:lnTo>
                  <a:lnTo>
                    <a:pt x="547" y="750"/>
                  </a:lnTo>
                  <a:lnTo>
                    <a:pt x="547" y="750"/>
                  </a:lnTo>
                  <a:lnTo>
                    <a:pt x="547" y="750"/>
                  </a:lnTo>
                  <a:lnTo>
                    <a:pt x="547" y="750"/>
                  </a:lnTo>
                  <a:lnTo>
                    <a:pt x="547" y="755"/>
                  </a:lnTo>
                  <a:lnTo>
                    <a:pt x="552" y="755"/>
                  </a:lnTo>
                  <a:lnTo>
                    <a:pt x="552" y="755"/>
                  </a:lnTo>
                  <a:lnTo>
                    <a:pt x="552" y="759"/>
                  </a:lnTo>
                  <a:lnTo>
                    <a:pt x="552" y="759"/>
                  </a:lnTo>
                  <a:lnTo>
                    <a:pt x="552" y="759"/>
                  </a:lnTo>
                  <a:lnTo>
                    <a:pt x="552" y="764"/>
                  </a:lnTo>
                  <a:lnTo>
                    <a:pt x="552" y="764"/>
                  </a:lnTo>
                  <a:lnTo>
                    <a:pt x="552" y="769"/>
                  </a:lnTo>
                  <a:lnTo>
                    <a:pt x="547" y="769"/>
                  </a:lnTo>
                  <a:lnTo>
                    <a:pt x="547" y="774"/>
                  </a:lnTo>
                  <a:lnTo>
                    <a:pt x="547" y="774"/>
                  </a:lnTo>
                  <a:lnTo>
                    <a:pt x="547" y="774"/>
                  </a:lnTo>
                  <a:lnTo>
                    <a:pt x="542" y="774"/>
                  </a:lnTo>
                  <a:lnTo>
                    <a:pt x="542" y="779"/>
                  </a:lnTo>
                  <a:lnTo>
                    <a:pt x="542" y="779"/>
                  </a:lnTo>
                  <a:lnTo>
                    <a:pt x="547" y="779"/>
                  </a:lnTo>
                  <a:lnTo>
                    <a:pt x="547" y="779"/>
                  </a:lnTo>
                  <a:lnTo>
                    <a:pt x="552" y="784"/>
                  </a:lnTo>
                  <a:lnTo>
                    <a:pt x="552" y="784"/>
                  </a:lnTo>
                  <a:lnTo>
                    <a:pt x="552" y="784"/>
                  </a:lnTo>
                  <a:lnTo>
                    <a:pt x="557" y="784"/>
                  </a:lnTo>
                  <a:lnTo>
                    <a:pt x="557" y="788"/>
                  </a:lnTo>
                  <a:lnTo>
                    <a:pt x="557" y="788"/>
                  </a:lnTo>
                  <a:lnTo>
                    <a:pt x="557" y="788"/>
                  </a:lnTo>
                  <a:lnTo>
                    <a:pt x="557" y="788"/>
                  </a:lnTo>
                  <a:lnTo>
                    <a:pt x="561" y="793"/>
                  </a:lnTo>
                  <a:lnTo>
                    <a:pt x="561" y="793"/>
                  </a:lnTo>
                  <a:lnTo>
                    <a:pt x="561" y="793"/>
                  </a:lnTo>
                  <a:lnTo>
                    <a:pt x="566" y="793"/>
                  </a:lnTo>
                  <a:lnTo>
                    <a:pt x="566" y="793"/>
                  </a:lnTo>
                  <a:lnTo>
                    <a:pt x="566" y="793"/>
                  </a:lnTo>
                  <a:lnTo>
                    <a:pt x="571" y="793"/>
                  </a:lnTo>
                  <a:lnTo>
                    <a:pt x="576" y="793"/>
                  </a:lnTo>
                  <a:lnTo>
                    <a:pt x="576" y="793"/>
                  </a:lnTo>
                  <a:lnTo>
                    <a:pt x="576" y="793"/>
                  </a:lnTo>
                  <a:lnTo>
                    <a:pt x="581" y="793"/>
                  </a:lnTo>
                  <a:lnTo>
                    <a:pt x="581" y="798"/>
                  </a:lnTo>
                  <a:lnTo>
                    <a:pt x="581" y="798"/>
                  </a:lnTo>
                  <a:lnTo>
                    <a:pt x="581" y="798"/>
                  </a:lnTo>
                  <a:lnTo>
                    <a:pt x="581" y="803"/>
                  </a:lnTo>
                  <a:lnTo>
                    <a:pt x="581" y="808"/>
                  </a:lnTo>
                  <a:lnTo>
                    <a:pt x="581" y="808"/>
                  </a:lnTo>
                  <a:lnTo>
                    <a:pt x="576" y="808"/>
                  </a:lnTo>
                  <a:lnTo>
                    <a:pt x="576" y="813"/>
                  </a:lnTo>
                  <a:lnTo>
                    <a:pt x="576" y="813"/>
                  </a:lnTo>
                  <a:lnTo>
                    <a:pt x="571" y="813"/>
                  </a:lnTo>
                  <a:lnTo>
                    <a:pt x="571" y="813"/>
                  </a:lnTo>
                  <a:lnTo>
                    <a:pt x="566" y="813"/>
                  </a:lnTo>
                  <a:lnTo>
                    <a:pt x="566" y="813"/>
                  </a:lnTo>
                  <a:lnTo>
                    <a:pt x="561" y="813"/>
                  </a:lnTo>
                  <a:lnTo>
                    <a:pt x="557" y="813"/>
                  </a:lnTo>
                  <a:lnTo>
                    <a:pt x="557" y="813"/>
                  </a:lnTo>
                  <a:lnTo>
                    <a:pt x="557" y="813"/>
                  </a:lnTo>
                  <a:lnTo>
                    <a:pt x="557" y="813"/>
                  </a:lnTo>
                  <a:lnTo>
                    <a:pt x="552" y="813"/>
                  </a:lnTo>
                  <a:lnTo>
                    <a:pt x="552" y="813"/>
                  </a:lnTo>
                  <a:lnTo>
                    <a:pt x="552" y="813"/>
                  </a:lnTo>
                  <a:lnTo>
                    <a:pt x="552" y="817"/>
                  </a:lnTo>
                  <a:lnTo>
                    <a:pt x="552" y="817"/>
                  </a:lnTo>
                  <a:lnTo>
                    <a:pt x="552" y="817"/>
                  </a:lnTo>
                  <a:lnTo>
                    <a:pt x="547" y="822"/>
                  </a:lnTo>
                  <a:lnTo>
                    <a:pt x="547" y="822"/>
                  </a:lnTo>
                  <a:lnTo>
                    <a:pt x="542" y="822"/>
                  </a:lnTo>
                  <a:lnTo>
                    <a:pt x="542" y="827"/>
                  </a:lnTo>
                  <a:lnTo>
                    <a:pt x="542" y="827"/>
                  </a:lnTo>
                  <a:lnTo>
                    <a:pt x="542" y="827"/>
                  </a:lnTo>
                  <a:lnTo>
                    <a:pt x="542" y="827"/>
                  </a:lnTo>
                  <a:lnTo>
                    <a:pt x="542" y="832"/>
                  </a:lnTo>
                  <a:lnTo>
                    <a:pt x="542" y="832"/>
                  </a:lnTo>
                  <a:lnTo>
                    <a:pt x="547" y="832"/>
                  </a:lnTo>
                  <a:lnTo>
                    <a:pt x="547" y="832"/>
                  </a:lnTo>
                  <a:lnTo>
                    <a:pt x="552" y="832"/>
                  </a:lnTo>
                  <a:lnTo>
                    <a:pt x="552" y="832"/>
                  </a:lnTo>
                  <a:lnTo>
                    <a:pt x="552" y="832"/>
                  </a:lnTo>
                  <a:lnTo>
                    <a:pt x="557" y="832"/>
                  </a:lnTo>
                  <a:lnTo>
                    <a:pt x="557" y="832"/>
                  </a:lnTo>
                  <a:lnTo>
                    <a:pt x="557" y="837"/>
                  </a:lnTo>
                  <a:lnTo>
                    <a:pt x="557" y="837"/>
                  </a:lnTo>
                  <a:lnTo>
                    <a:pt x="557" y="837"/>
                  </a:lnTo>
                  <a:lnTo>
                    <a:pt x="557" y="842"/>
                  </a:lnTo>
                  <a:lnTo>
                    <a:pt x="557" y="842"/>
                  </a:lnTo>
                  <a:lnTo>
                    <a:pt x="557" y="842"/>
                  </a:lnTo>
                  <a:lnTo>
                    <a:pt x="557" y="846"/>
                  </a:lnTo>
                  <a:lnTo>
                    <a:pt x="557" y="846"/>
                  </a:lnTo>
                  <a:lnTo>
                    <a:pt x="552" y="846"/>
                  </a:lnTo>
                  <a:lnTo>
                    <a:pt x="552" y="851"/>
                  </a:lnTo>
                  <a:lnTo>
                    <a:pt x="552" y="851"/>
                  </a:lnTo>
                  <a:lnTo>
                    <a:pt x="552" y="851"/>
                  </a:lnTo>
                  <a:lnTo>
                    <a:pt x="547" y="851"/>
                  </a:lnTo>
                  <a:lnTo>
                    <a:pt x="547" y="851"/>
                  </a:lnTo>
                  <a:lnTo>
                    <a:pt x="547" y="851"/>
                  </a:lnTo>
                  <a:lnTo>
                    <a:pt x="547" y="856"/>
                  </a:lnTo>
                  <a:lnTo>
                    <a:pt x="547" y="856"/>
                  </a:lnTo>
                  <a:lnTo>
                    <a:pt x="547" y="856"/>
                  </a:lnTo>
                  <a:lnTo>
                    <a:pt x="547" y="856"/>
                  </a:lnTo>
                  <a:lnTo>
                    <a:pt x="547" y="856"/>
                  </a:lnTo>
                  <a:lnTo>
                    <a:pt x="547" y="856"/>
                  </a:lnTo>
                  <a:lnTo>
                    <a:pt x="547" y="861"/>
                  </a:lnTo>
                  <a:lnTo>
                    <a:pt x="552" y="861"/>
                  </a:lnTo>
                  <a:lnTo>
                    <a:pt x="552" y="861"/>
                  </a:lnTo>
                  <a:lnTo>
                    <a:pt x="552" y="861"/>
                  </a:lnTo>
                  <a:lnTo>
                    <a:pt x="552" y="866"/>
                  </a:lnTo>
                  <a:lnTo>
                    <a:pt x="552" y="866"/>
                  </a:lnTo>
                  <a:lnTo>
                    <a:pt x="552" y="866"/>
                  </a:lnTo>
                  <a:lnTo>
                    <a:pt x="552" y="871"/>
                  </a:lnTo>
                  <a:lnTo>
                    <a:pt x="547" y="871"/>
                  </a:lnTo>
                  <a:lnTo>
                    <a:pt x="547" y="871"/>
                  </a:lnTo>
                  <a:lnTo>
                    <a:pt x="547" y="876"/>
                  </a:lnTo>
                  <a:lnTo>
                    <a:pt x="542" y="876"/>
                  </a:lnTo>
                  <a:lnTo>
                    <a:pt x="542" y="876"/>
                  </a:lnTo>
                  <a:lnTo>
                    <a:pt x="542" y="876"/>
                  </a:lnTo>
                  <a:lnTo>
                    <a:pt x="542" y="876"/>
                  </a:lnTo>
                  <a:lnTo>
                    <a:pt x="537" y="876"/>
                  </a:lnTo>
                  <a:lnTo>
                    <a:pt x="537" y="880"/>
                  </a:lnTo>
                  <a:lnTo>
                    <a:pt x="537" y="880"/>
                  </a:lnTo>
                  <a:lnTo>
                    <a:pt x="537" y="880"/>
                  </a:lnTo>
                  <a:lnTo>
                    <a:pt x="542" y="880"/>
                  </a:lnTo>
                  <a:lnTo>
                    <a:pt x="537" y="885"/>
                  </a:lnTo>
                  <a:lnTo>
                    <a:pt x="537" y="885"/>
                  </a:lnTo>
                  <a:lnTo>
                    <a:pt x="537" y="885"/>
                  </a:lnTo>
                  <a:lnTo>
                    <a:pt x="537" y="890"/>
                  </a:lnTo>
                  <a:lnTo>
                    <a:pt x="532" y="890"/>
                  </a:lnTo>
                  <a:lnTo>
                    <a:pt x="532" y="895"/>
                  </a:lnTo>
                  <a:lnTo>
                    <a:pt x="528" y="895"/>
                  </a:lnTo>
                  <a:lnTo>
                    <a:pt x="528" y="895"/>
                  </a:lnTo>
                  <a:lnTo>
                    <a:pt x="523" y="895"/>
                  </a:lnTo>
                  <a:lnTo>
                    <a:pt x="523" y="895"/>
                  </a:lnTo>
                  <a:lnTo>
                    <a:pt x="523" y="895"/>
                  </a:lnTo>
                  <a:lnTo>
                    <a:pt x="523" y="895"/>
                  </a:lnTo>
                  <a:lnTo>
                    <a:pt x="523" y="900"/>
                  </a:lnTo>
                  <a:lnTo>
                    <a:pt x="518" y="900"/>
                  </a:lnTo>
                  <a:lnTo>
                    <a:pt x="518" y="900"/>
                  </a:lnTo>
                  <a:lnTo>
                    <a:pt x="518" y="900"/>
                  </a:lnTo>
                  <a:lnTo>
                    <a:pt x="518" y="900"/>
                  </a:lnTo>
                  <a:lnTo>
                    <a:pt x="513" y="900"/>
                  </a:lnTo>
                  <a:lnTo>
                    <a:pt x="513" y="900"/>
                  </a:lnTo>
                  <a:lnTo>
                    <a:pt x="513" y="905"/>
                  </a:lnTo>
                  <a:lnTo>
                    <a:pt x="513" y="905"/>
                  </a:lnTo>
                  <a:lnTo>
                    <a:pt x="508" y="909"/>
                  </a:lnTo>
                  <a:lnTo>
                    <a:pt x="503" y="914"/>
                  </a:lnTo>
                  <a:lnTo>
                    <a:pt x="503" y="914"/>
                  </a:lnTo>
                  <a:lnTo>
                    <a:pt x="499" y="919"/>
                  </a:lnTo>
                  <a:lnTo>
                    <a:pt x="494" y="929"/>
                  </a:lnTo>
                  <a:lnTo>
                    <a:pt x="489" y="934"/>
                  </a:lnTo>
                  <a:lnTo>
                    <a:pt x="489" y="938"/>
                  </a:lnTo>
                  <a:lnTo>
                    <a:pt x="484" y="938"/>
                  </a:lnTo>
                  <a:lnTo>
                    <a:pt x="484" y="934"/>
                  </a:lnTo>
                  <a:lnTo>
                    <a:pt x="484" y="934"/>
                  </a:lnTo>
                  <a:lnTo>
                    <a:pt x="484" y="934"/>
                  </a:lnTo>
                  <a:lnTo>
                    <a:pt x="479" y="938"/>
                  </a:lnTo>
                  <a:lnTo>
                    <a:pt x="479" y="938"/>
                  </a:lnTo>
                  <a:lnTo>
                    <a:pt x="479" y="938"/>
                  </a:lnTo>
                  <a:lnTo>
                    <a:pt x="479" y="938"/>
                  </a:lnTo>
                  <a:lnTo>
                    <a:pt x="479" y="943"/>
                  </a:lnTo>
                  <a:lnTo>
                    <a:pt x="479" y="943"/>
                  </a:lnTo>
                  <a:lnTo>
                    <a:pt x="479" y="943"/>
                  </a:lnTo>
                  <a:lnTo>
                    <a:pt x="479" y="943"/>
                  </a:lnTo>
                  <a:lnTo>
                    <a:pt x="479" y="948"/>
                  </a:lnTo>
                  <a:lnTo>
                    <a:pt x="484" y="948"/>
                  </a:lnTo>
                  <a:lnTo>
                    <a:pt x="484" y="948"/>
                  </a:lnTo>
                  <a:lnTo>
                    <a:pt x="484" y="948"/>
                  </a:lnTo>
                  <a:lnTo>
                    <a:pt x="484" y="948"/>
                  </a:lnTo>
                  <a:lnTo>
                    <a:pt x="484" y="953"/>
                  </a:lnTo>
                  <a:lnTo>
                    <a:pt x="484" y="953"/>
                  </a:lnTo>
                  <a:lnTo>
                    <a:pt x="484" y="953"/>
                  </a:lnTo>
                  <a:lnTo>
                    <a:pt x="469" y="948"/>
                  </a:lnTo>
                  <a:lnTo>
                    <a:pt x="465" y="948"/>
                  </a:lnTo>
                  <a:lnTo>
                    <a:pt x="465" y="948"/>
                  </a:lnTo>
                  <a:lnTo>
                    <a:pt x="465" y="948"/>
                  </a:lnTo>
                  <a:lnTo>
                    <a:pt x="465" y="943"/>
                  </a:lnTo>
                  <a:lnTo>
                    <a:pt x="465" y="943"/>
                  </a:lnTo>
                  <a:lnTo>
                    <a:pt x="465" y="938"/>
                  </a:lnTo>
                  <a:lnTo>
                    <a:pt x="465" y="938"/>
                  </a:lnTo>
                  <a:lnTo>
                    <a:pt x="465" y="938"/>
                  </a:lnTo>
                  <a:lnTo>
                    <a:pt x="465" y="934"/>
                  </a:lnTo>
                  <a:lnTo>
                    <a:pt x="460" y="934"/>
                  </a:lnTo>
                  <a:lnTo>
                    <a:pt x="460" y="929"/>
                  </a:lnTo>
                  <a:lnTo>
                    <a:pt x="460" y="929"/>
                  </a:lnTo>
                  <a:lnTo>
                    <a:pt x="455" y="934"/>
                  </a:lnTo>
                  <a:lnTo>
                    <a:pt x="455" y="934"/>
                  </a:lnTo>
                  <a:lnTo>
                    <a:pt x="455" y="934"/>
                  </a:lnTo>
                  <a:lnTo>
                    <a:pt x="455" y="938"/>
                  </a:lnTo>
                  <a:lnTo>
                    <a:pt x="455" y="938"/>
                  </a:lnTo>
                  <a:lnTo>
                    <a:pt x="450" y="934"/>
                  </a:lnTo>
                  <a:lnTo>
                    <a:pt x="450" y="934"/>
                  </a:lnTo>
                  <a:lnTo>
                    <a:pt x="450" y="934"/>
                  </a:lnTo>
                  <a:lnTo>
                    <a:pt x="450" y="929"/>
                  </a:lnTo>
                  <a:lnTo>
                    <a:pt x="450" y="929"/>
                  </a:lnTo>
                  <a:lnTo>
                    <a:pt x="450" y="929"/>
                  </a:lnTo>
                  <a:lnTo>
                    <a:pt x="450" y="929"/>
                  </a:lnTo>
                  <a:lnTo>
                    <a:pt x="450" y="929"/>
                  </a:lnTo>
                  <a:lnTo>
                    <a:pt x="445" y="929"/>
                  </a:lnTo>
                  <a:lnTo>
                    <a:pt x="445" y="929"/>
                  </a:lnTo>
                  <a:lnTo>
                    <a:pt x="440" y="934"/>
                  </a:lnTo>
                  <a:lnTo>
                    <a:pt x="440" y="929"/>
                  </a:lnTo>
                  <a:lnTo>
                    <a:pt x="436" y="929"/>
                  </a:lnTo>
                  <a:lnTo>
                    <a:pt x="436" y="929"/>
                  </a:lnTo>
                  <a:lnTo>
                    <a:pt x="436" y="924"/>
                  </a:lnTo>
                  <a:lnTo>
                    <a:pt x="436" y="924"/>
                  </a:lnTo>
                  <a:lnTo>
                    <a:pt x="440" y="919"/>
                  </a:lnTo>
                  <a:lnTo>
                    <a:pt x="440" y="919"/>
                  </a:lnTo>
                  <a:lnTo>
                    <a:pt x="440" y="914"/>
                  </a:lnTo>
                  <a:lnTo>
                    <a:pt x="440" y="914"/>
                  </a:lnTo>
                  <a:lnTo>
                    <a:pt x="445" y="909"/>
                  </a:lnTo>
                  <a:lnTo>
                    <a:pt x="445" y="909"/>
                  </a:lnTo>
                  <a:lnTo>
                    <a:pt x="445" y="909"/>
                  </a:lnTo>
                  <a:lnTo>
                    <a:pt x="445" y="905"/>
                  </a:lnTo>
                  <a:lnTo>
                    <a:pt x="445" y="905"/>
                  </a:lnTo>
                  <a:lnTo>
                    <a:pt x="440" y="905"/>
                  </a:lnTo>
                  <a:lnTo>
                    <a:pt x="436" y="900"/>
                  </a:lnTo>
                  <a:lnTo>
                    <a:pt x="431" y="895"/>
                  </a:lnTo>
                  <a:lnTo>
                    <a:pt x="426" y="895"/>
                  </a:lnTo>
                  <a:lnTo>
                    <a:pt x="421" y="890"/>
                  </a:lnTo>
                  <a:lnTo>
                    <a:pt x="416" y="890"/>
                  </a:lnTo>
                  <a:lnTo>
                    <a:pt x="411" y="890"/>
                  </a:lnTo>
                  <a:lnTo>
                    <a:pt x="411" y="890"/>
                  </a:lnTo>
                  <a:lnTo>
                    <a:pt x="411" y="890"/>
                  </a:lnTo>
                  <a:lnTo>
                    <a:pt x="411" y="890"/>
                  </a:lnTo>
                  <a:lnTo>
                    <a:pt x="411" y="890"/>
                  </a:lnTo>
                  <a:lnTo>
                    <a:pt x="407" y="890"/>
                  </a:lnTo>
                  <a:lnTo>
                    <a:pt x="407" y="890"/>
                  </a:lnTo>
                  <a:lnTo>
                    <a:pt x="407" y="890"/>
                  </a:lnTo>
                  <a:lnTo>
                    <a:pt x="402" y="890"/>
                  </a:lnTo>
                  <a:lnTo>
                    <a:pt x="402" y="890"/>
                  </a:lnTo>
                  <a:lnTo>
                    <a:pt x="402" y="895"/>
                  </a:lnTo>
                  <a:lnTo>
                    <a:pt x="397" y="895"/>
                  </a:lnTo>
                  <a:lnTo>
                    <a:pt x="397" y="895"/>
                  </a:lnTo>
                  <a:lnTo>
                    <a:pt x="397" y="895"/>
                  </a:lnTo>
                  <a:lnTo>
                    <a:pt x="397" y="900"/>
                  </a:lnTo>
                  <a:lnTo>
                    <a:pt x="392" y="900"/>
                  </a:lnTo>
                  <a:lnTo>
                    <a:pt x="392" y="900"/>
                  </a:lnTo>
                  <a:lnTo>
                    <a:pt x="392" y="900"/>
                  </a:lnTo>
                  <a:lnTo>
                    <a:pt x="392" y="900"/>
                  </a:lnTo>
                  <a:lnTo>
                    <a:pt x="392" y="905"/>
                  </a:lnTo>
                  <a:lnTo>
                    <a:pt x="387" y="905"/>
                  </a:lnTo>
                  <a:lnTo>
                    <a:pt x="387" y="905"/>
                  </a:lnTo>
                  <a:lnTo>
                    <a:pt x="387" y="905"/>
                  </a:lnTo>
                  <a:lnTo>
                    <a:pt x="387" y="909"/>
                  </a:lnTo>
                  <a:lnTo>
                    <a:pt x="387" y="909"/>
                  </a:lnTo>
                  <a:lnTo>
                    <a:pt x="387" y="909"/>
                  </a:lnTo>
                  <a:lnTo>
                    <a:pt x="387" y="909"/>
                  </a:lnTo>
                  <a:lnTo>
                    <a:pt x="387" y="914"/>
                  </a:lnTo>
                  <a:lnTo>
                    <a:pt x="387" y="919"/>
                  </a:lnTo>
                  <a:lnTo>
                    <a:pt x="387" y="919"/>
                  </a:lnTo>
                  <a:lnTo>
                    <a:pt x="387" y="924"/>
                  </a:lnTo>
                  <a:lnTo>
                    <a:pt x="387" y="924"/>
                  </a:lnTo>
                  <a:lnTo>
                    <a:pt x="387" y="929"/>
                  </a:lnTo>
                  <a:lnTo>
                    <a:pt x="387" y="929"/>
                  </a:lnTo>
                  <a:lnTo>
                    <a:pt x="387" y="929"/>
                  </a:lnTo>
                  <a:lnTo>
                    <a:pt x="382" y="934"/>
                  </a:lnTo>
                  <a:lnTo>
                    <a:pt x="382" y="934"/>
                  </a:lnTo>
                  <a:lnTo>
                    <a:pt x="382" y="934"/>
                  </a:lnTo>
                  <a:lnTo>
                    <a:pt x="382" y="938"/>
                  </a:lnTo>
                  <a:lnTo>
                    <a:pt x="382" y="938"/>
                  </a:lnTo>
                  <a:lnTo>
                    <a:pt x="382" y="943"/>
                  </a:lnTo>
                  <a:lnTo>
                    <a:pt x="378" y="943"/>
                  </a:lnTo>
                  <a:lnTo>
                    <a:pt x="378" y="943"/>
                  </a:lnTo>
                  <a:lnTo>
                    <a:pt x="378" y="948"/>
                  </a:lnTo>
                  <a:lnTo>
                    <a:pt x="378" y="948"/>
                  </a:lnTo>
                  <a:lnTo>
                    <a:pt x="373" y="948"/>
                  </a:lnTo>
                  <a:lnTo>
                    <a:pt x="373" y="953"/>
                  </a:lnTo>
                  <a:lnTo>
                    <a:pt x="373" y="953"/>
                  </a:lnTo>
                  <a:lnTo>
                    <a:pt x="373" y="953"/>
                  </a:lnTo>
                  <a:lnTo>
                    <a:pt x="368" y="958"/>
                  </a:lnTo>
                  <a:lnTo>
                    <a:pt x="368" y="958"/>
                  </a:lnTo>
                  <a:lnTo>
                    <a:pt x="368" y="958"/>
                  </a:lnTo>
                  <a:lnTo>
                    <a:pt x="368" y="963"/>
                  </a:lnTo>
                  <a:lnTo>
                    <a:pt x="368" y="963"/>
                  </a:lnTo>
                  <a:lnTo>
                    <a:pt x="368" y="963"/>
                  </a:lnTo>
                  <a:lnTo>
                    <a:pt x="363" y="967"/>
                  </a:lnTo>
                  <a:lnTo>
                    <a:pt x="363" y="967"/>
                  </a:lnTo>
                  <a:lnTo>
                    <a:pt x="363" y="967"/>
                  </a:lnTo>
                  <a:lnTo>
                    <a:pt x="358" y="972"/>
                  </a:lnTo>
                  <a:lnTo>
                    <a:pt x="358" y="972"/>
                  </a:lnTo>
                  <a:lnTo>
                    <a:pt x="358" y="972"/>
                  </a:lnTo>
                  <a:lnTo>
                    <a:pt x="353" y="972"/>
                  </a:lnTo>
                  <a:lnTo>
                    <a:pt x="353" y="977"/>
                  </a:lnTo>
                  <a:lnTo>
                    <a:pt x="348" y="977"/>
                  </a:lnTo>
                  <a:lnTo>
                    <a:pt x="348" y="977"/>
                  </a:lnTo>
                  <a:lnTo>
                    <a:pt x="344" y="982"/>
                  </a:lnTo>
                  <a:lnTo>
                    <a:pt x="339" y="982"/>
                  </a:lnTo>
                  <a:lnTo>
                    <a:pt x="339" y="982"/>
                  </a:lnTo>
                  <a:lnTo>
                    <a:pt x="339" y="982"/>
                  </a:lnTo>
                  <a:lnTo>
                    <a:pt x="334" y="987"/>
                  </a:lnTo>
                  <a:lnTo>
                    <a:pt x="334" y="987"/>
                  </a:lnTo>
                  <a:lnTo>
                    <a:pt x="329" y="987"/>
                  </a:lnTo>
                  <a:lnTo>
                    <a:pt x="324" y="992"/>
                  </a:lnTo>
                  <a:lnTo>
                    <a:pt x="324" y="992"/>
                  </a:lnTo>
                  <a:lnTo>
                    <a:pt x="319" y="992"/>
                  </a:lnTo>
                  <a:lnTo>
                    <a:pt x="319" y="992"/>
                  </a:lnTo>
                  <a:lnTo>
                    <a:pt x="319" y="992"/>
                  </a:lnTo>
                  <a:lnTo>
                    <a:pt x="315" y="992"/>
                  </a:lnTo>
                  <a:lnTo>
                    <a:pt x="315" y="992"/>
                  </a:lnTo>
                  <a:lnTo>
                    <a:pt x="315" y="992"/>
                  </a:lnTo>
                  <a:lnTo>
                    <a:pt x="315" y="992"/>
                  </a:lnTo>
                  <a:lnTo>
                    <a:pt x="310" y="992"/>
                  </a:lnTo>
                  <a:lnTo>
                    <a:pt x="310" y="992"/>
                  </a:lnTo>
                  <a:lnTo>
                    <a:pt x="310" y="992"/>
                  </a:lnTo>
                  <a:lnTo>
                    <a:pt x="305" y="992"/>
                  </a:lnTo>
                  <a:lnTo>
                    <a:pt x="305" y="996"/>
                  </a:lnTo>
                  <a:lnTo>
                    <a:pt x="305" y="996"/>
                  </a:lnTo>
                  <a:lnTo>
                    <a:pt x="300" y="996"/>
                  </a:lnTo>
                  <a:lnTo>
                    <a:pt x="300" y="996"/>
                  </a:lnTo>
                  <a:lnTo>
                    <a:pt x="300" y="996"/>
                  </a:lnTo>
                  <a:lnTo>
                    <a:pt x="300" y="996"/>
                  </a:lnTo>
                  <a:lnTo>
                    <a:pt x="300" y="992"/>
                  </a:lnTo>
                  <a:lnTo>
                    <a:pt x="300" y="992"/>
                  </a:lnTo>
                  <a:lnTo>
                    <a:pt x="300" y="992"/>
                  </a:lnTo>
                  <a:lnTo>
                    <a:pt x="300" y="987"/>
                  </a:lnTo>
                  <a:lnTo>
                    <a:pt x="300" y="987"/>
                  </a:lnTo>
                  <a:lnTo>
                    <a:pt x="300" y="982"/>
                  </a:lnTo>
                  <a:lnTo>
                    <a:pt x="300" y="982"/>
                  </a:lnTo>
                  <a:lnTo>
                    <a:pt x="300" y="982"/>
                  </a:lnTo>
                  <a:lnTo>
                    <a:pt x="300" y="982"/>
                  </a:lnTo>
                  <a:lnTo>
                    <a:pt x="300" y="982"/>
                  </a:lnTo>
                  <a:lnTo>
                    <a:pt x="300" y="982"/>
                  </a:lnTo>
                  <a:lnTo>
                    <a:pt x="295" y="982"/>
                  </a:lnTo>
                  <a:lnTo>
                    <a:pt x="295" y="982"/>
                  </a:lnTo>
                  <a:lnTo>
                    <a:pt x="295" y="977"/>
                  </a:lnTo>
                  <a:lnTo>
                    <a:pt x="295" y="977"/>
                  </a:lnTo>
                  <a:lnTo>
                    <a:pt x="295" y="977"/>
                  </a:lnTo>
                  <a:lnTo>
                    <a:pt x="295" y="977"/>
                  </a:lnTo>
                  <a:lnTo>
                    <a:pt x="295" y="977"/>
                  </a:lnTo>
                  <a:lnTo>
                    <a:pt x="295" y="977"/>
                  </a:lnTo>
                  <a:lnTo>
                    <a:pt x="290" y="972"/>
                  </a:lnTo>
                  <a:lnTo>
                    <a:pt x="290" y="972"/>
                  </a:lnTo>
                  <a:lnTo>
                    <a:pt x="290" y="972"/>
                  </a:lnTo>
                  <a:lnTo>
                    <a:pt x="286" y="972"/>
                  </a:lnTo>
                  <a:lnTo>
                    <a:pt x="286" y="972"/>
                  </a:lnTo>
                  <a:lnTo>
                    <a:pt x="286" y="967"/>
                  </a:lnTo>
                  <a:lnTo>
                    <a:pt x="286" y="967"/>
                  </a:lnTo>
                  <a:lnTo>
                    <a:pt x="281" y="967"/>
                  </a:lnTo>
                  <a:lnTo>
                    <a:pt x="281" y="967"/>
                  </a:lnTo>
                  <a:lnTo>
                    <a:pt x="281" y="967"/>
                  </a:lnTo>
                  <a:lnTo>
                    <a:pt x="281" y="963"/>
                  </a:lnTo>
                  <a:lnTo>
                    <a:pt x="281" y="963"/>
                  </a:lnTo>
                  <a:lnTo>
                    <a:pt x="281" y="963"/>
                  </a:lnTo>
                  <a:lnTo>
                    <a:pt x="281" y="963"/>
                  </a:lnTo>
                  <a:lnTo>
                    <a:pt x="281" y="963"/>
                  </a:lnTo>
                  <a:lnTo>
                    <a:pt x="281" y="958"/>
                  </a:lnTo>
                  <a:lnTo>
                    <a:pt x="281" y="958"/>
                  </a:lnTo>
                  <a:lnTo>
                    <a:pt x="281" y="958"/>
                  </a:lnTo>
                  <a:lnTo>
                    <a:pt x="281" y="953"/>
                  </a:lnTo>
                  <a:lnTo>
                    <a:pt x="281" y="953"/>
                  </a:lnTo>
                  <a:lnTo>
                    <a:pt x="281" y="953"/>
                  </a:lnTo>
                  <a:lnTo>
                    <a:pt x="281" y="948"/>
                  </a:lnTo>
                  <a:lnTo>
                    <a:pt x="276" y="943"/>
                  </a:lnTo>
                  <a:lnTo>
                    <a:pt x="276" y="943"/>
                  </a:lnTo>
                  <a:lnTo>
                    <a:pt x="271" y="938"/>
                  </a:lnTo>
                  <a:lnTo>
                    <a:pt x="271" y="938"/>
                  </a:lnTo>
                  <a:lnTo>
                    <a:pt x="266" y="938"/>
                  </a:lnTo>
                  <a:lnTo>
                    <a:pt x="266" y="934"/>
                  </a:lnTo>
                  <a:lnTo>
                    <a:pt x="261" y="934"/>
                  </a:lnTo>
                  <a:lnTo>
                    <a:pt x="261" y="929"/>
                  </a:lnTo>
                  <a:lnTo>
                    <a:pt x="257" y="924"/>
                  </a:lnTo>
                  <a:lnTo>
                    <a:pt x="257" y="924"/>
                  </a:lnTo>
                  <a:lnTo>
                    <a:pt x="257" y="919"/>
                  </a:lnTo>
                  <a:lnTo>
                    <a:pt x="261" y="919"/>
                  </a:lnTo>
                  <a:lnTo>
                    <a:pt x="261" y="914"/>
                  </a:lnTo>
                  <a:lnTo>
                    <a:pt x="266" y="909"/>
                  </a:lnTo>
                  <a:lnTo>
                    <a:pt x="266" y="909"/>
                  </a:lnTo>
                  <a:lnTo>
                    <a:pt x="266" y="909"/>
                  </a:lnTo>
                  <a:lnTo>
                    <a:pt x="266" y="909"/>
                  </a:lnTo>
                  <a:lnTo>
                    <a:pt x="261" y="905"/>
                  </a:lnTo>
                  <a:lnTo>
                    <a:pt x="257" y="900"/>
                  </a:lnTo>
                  <a:lnTo>
                    <a:pt x="247" y="895"/>
                  </a:lnTo>
                  <a:lnTo>
                    <a:pt x="242" y="895"/>
                  </a:lnTo>
                  <a:lnTo>
                    <a:pt x="237" y="895"/>
                  </a:lnTo>
                  <a:lnTo>
                    <a:pt x="232" y="895"/>
                  </a:lnTo>
                  <a:lnTo>
                    <a:pt x="227" y="895"/>
                  </a:lnTo>
                  <a:lnTo>
                    <a:pt x="218" y="900"/>
                  </a:lnTo>
                  <a:lnTo>
                    <a:pt x="208" y="905"/>
                  </a:lnTo>
                  <a:lnTo>
                    <a:pt x="203" y="909"/>
                  </a:lnTo>
                  <a:lnTo>
                    <a:pt x="198" y="909"/>
                  </a:lnTo>
                  <a:lnTo>
                    <a:pt x="198" y="909"/>
                  </a:lnTo>
                  <a:lnTo>
                    <a:pt x="194" y="909"/>
                  </a:lnTo>
                  <a:lnTo>
                    <a:pt x="194" y="909"/>
                  </a:lnTo>
                  <a:lnTo>
                    <a:pt x="189" y="905"/>
                  </a:lnTo>
                  <a:lnTo>
                    <a:pt x="189" y="905"/>
                  </a:lnTo>
                  <a:lnTo>
                    <a:pt x="184" y="900"/>
                  </a:lnTo>
                  <a:lnTo>
                    <a:pt x="179" y="895"/>
                  </a:lnTo>
                  <a:lnTo>
                    <a:pt x="169" y="885"/>
                  </a:lnTo>
                  <a:lnTo>
                    <a:pt x="169" y="885"/>
                  </a:lnTo>
                  <a:lnTo>
                    <a:pt x="165" y="880"/>
                  </a:lnTo>
                  <a:lnTo>
                    <a:pt x="165" y="876"/>
                  </a:lnTo>
                  <a:lnTo>
                    <a:pt x="131" y="880"/>
                  </a:lnTo>
                  <a:lnTo>
                    <a:pt x="116" y="871"/>
                  </a:lnTo>
                  <a:lnTo>
                    <a:pt x="97" y="861"/>
                  </a:lnTo>
                  <a:lnTo>
                    <a:pt x="77" y="851"/>
                  </a:lnTo>
                  <a:lnTo>
                    <a:pt x="44" y="846"/>
                  </a:lnTo>
                  <a:lnTo>
                    <a:pt x="24" y="837"/>
                  </a:lnTo>
                  <a:lnTo>
                    <a:pt x="10" y="822"/>
                  </a:lnTo>
                  <a:lnTo>
                    <a:pt x="0" y="813"/>
                  </a:lnTo>
                  <a:lnTo>
                    <a:pt x="10" y="788"/>
                  </a:lnTo>
                  <a:lnTo>
                    <a:pt x="14" y="769"/>
                  </a:lnTo>
                  <a:lnTo>
                    <a:pt x="19" y="764"/>
                  </a:lnTo>
                  <a:lnTo>
                    <a:pt x="29" y="745"/>
                  </a:lnTo>
                  <a:lnTo>
                    <a:pt x="29" y="745"/>
                  </a:lnTo>
                  <a:lnTo>
                    <a:pt x="29" y="740"/>
                  </a:lnTo>
                  <a:lnTo>
                    <a:pt x="34" y="740"/>
                  </a:lnTo>
                  <a:lnTo>
                    <a:pt x="39" y="735"/>
                  </a:lnTo>
                  <a:lnTo>
                    <a:pt x="39" y="735"/>
                  </a:lnTo>
                  <a:lnTo>
                    <a:pt x="44" y="730"/>
                  </a:lnTo>
                  <a:lnTo>
                    <a:pt x="44" y="730"/>
                  </a:lnTo>
                  <a:lnTo>
                    <a:pt x="48" y="726"/>
                  </a:lnTo>
                  <a:lnTo>
                    <a:pt x="48" y="721"/>
                  </a:lnTo>
                  <a:lnTo>
                    <a:pt x="53" y="721"/>
                  </a:lnTo>
                  <a:lnTo>
                    <a:pt x="53" y="716"/>
                  </a:lnTo>
                  <a:lnTo>
                    <a:pt x="53" y="711"/>
                  </a:lnTo>
                  <a:lnTo>
                    <a:pt x="53" y="706"/>
                  </a:lnTo>
                  <a:lnTo>
                    <a:pt x="58" y="701"/>
                  </a:lnTo>
                  <a:lnTo>
                    <a:pt x="53" y="697"/>
                  </a:lnTo>
                  <a:lnTo>
                    <a:pt x="53" y="692"/>
                  </a:lnTo>
                  <a:lnTo>
                    <a:pt x="53" y="687"/>
                  </a:lnTo>
                  <a:lnTo>
                    <a:pt x="53" y="682"/>
                  </a:lnTo>
                  <a:lnTo>
                    <a:pt x="58" y="677"/>
                  </a:lnTo>
                  <a:lnTo>
                    <a:pt x="58" y="677"/>
                  </a:lnTo>
                  <a:lnTo>
                    <a:pt x="58" y="668"/>
                  </a:lnTo>
                  <a:lnTo>
                    <a:pt x="63" y="663"/>
                  </a:lnTo>
                  <a:lnTo>
                    <a:pt x="63" y="658"/>
                  </a:lnTo>
                  <a:lnTo>
                    <a:pt x="63" y="658"/>
                  </a:lnTo>
                  <a:lnTo>
                    <a:pt x="63" y="658"/>
                  </a:lnTo>
                  <a:lnTo>
                    <a:pt x="68" y="653"/>
                  </a:lnTo>
                  <a:lnTo>
                    <a:pt x="68" y="653"/>
                  </a:lnTo>
                  <a:lnTo>
                    <a:pt x="73" y="653"/>
                  </a:lnTo>
                  <a:lnTo>
                    <a:pt x="73" y="653"/>
                  </a:lnTo>
                  <a:lnTo>
                    <a:pt x="73" y="648"/>
                  </a:lnTo>
                  <a:lnTo>
                    <a:pt x="73" y="643"/>
                  </a:lnTo>
                  <a:lnTo>
                    <a:pt x="73" y="638"/>
                  </a:lnTo>
                  <a:lnTo>
                    <a:pt x="73" y="638"/>
                  </a:lnTo>
                  <a:lnTo>
                    <a:pt x="77" y="638"/>
                  </a:lnTo>
                  <a:lnTo>
                    <a:pt x="77" y="634"/>
                  </a:lnTo>
                  <a:lnTo>
                    <a:pt x="82" y="634"/>
                  </a:lnTo>
                  <a:lnTo>
                    <a:pt x="82" y="634"/>
                  </a:lnTo>
                  <a:lnTo>
                    <a:pt x="87" y="634"/>
                  </a:lnTo>
                  <a:lnTo>
                    <a:pt x="92" y="634"/>
                  </a:lnTo>
                  <a:lnTo>
                    <a:pt x="92" y="629"/>
                  </a:lnTo>
                  <a:lnTo>
                    <a:pt x="102" y="619"/>
                  </a:lnTo>
                  <a:lnTo>
                    <a:pt x="106" y="614"/>
                  </a:lnTo>
                  <a:lnTo>
                    <a:pt x="106" y="609"/>
                  </a:lnTo>
                  <a:lnTo>
                    <a:pt x="106" y="609"/>
                  </a:lnTo>
                  <a:lnTo>
                    <a:pt x="106" y="609"/>
                  </a:lnTo>
                  <a:lnTo>
                    <a:pt x="106" y="605"/>
                  </a:lnTo>
                  <a:lnTo>
                    <a:pt x="102" y="605"/>
                  </a:lnTo>
                  <a:lnTo>
                    <a:pt x="97" y="605"/>
                  </a:lnTo>
                  <a:lnTo>
                    <a:pt x="97" y="605"/>
                  </a:lnTo>
                  <a:lnTo>
                    <a:pt x="92" y="605"/>
                  </a:lnTo>
                  <a:lnTo>
                    <a:pt x="87" y="605"/>
                  </a:lnTo>
                  <a:lnTo>
                    <a:pt x="82" y="605"/>
                  </a:lnTo>
                  <a:lnTo>
                    <a:pt x="82" y="605"/>
                  </a:lnTo>
                  <a:lnTo>
                    <a:pt x="77" y="605"/>
                  </a:lnTo>
                  <a:lnTo>
                    <a:pt x="73" y="605"/>
                  </a:lnTo>
                  <a:lnTo>
                    <a:pt x="73" y="605"/>
                  </a:lnTo>
                  <a:lnTo>
                    <a:pt x="68" y="605"/>
                  </a:lnTo>
                  <a:lnTo>
                    <a:pt x="63" y="605"/>
                  </a:lnTo>
                  <a:lnTo>
                    <a:pt x="63" y="605"/>
                  </a:lnTo>
                  <a:lnTo>
                    <a:pt x="63" y="609"/>
                  </a:lnTo>
                  <a:lnTo>
                    <a:pt x="58" y="614"/>
                  </a:lnTo>
                  <a:lnTo>
                    <a:pt x="58" y="614"/>
                  </a:lnTo>
                  <a:lnTo>
                    <a:pt x="53" y="619"/>
                  </a:lnTo>
                  <a:lnTo>
                    <a:pt x="48" y="619"/>
                  </a:lnTo>
                  <a:lnTo>
                    <a:pt x="48" y="614"/>
                  </a:lnTo>
                  <a:lnTo>
                    <a:pt x="48" y="614"/>
                  </a:lnTo>
                  <a:lnTo>
                    <a:pt x="48" y="609"/>
                  </a:lnTo>
                  <a:lnTo>
                    <a:pt x="48" y="609"/>
                  </a:lnTo>
                  <a:lnTo>
                    <a:pt x="48" y="605"/>
                  </a:lnTo>
                  <a:lnTo>
                    <a:pt x="53" y="600"/>
                  </a:lnTo>
                  <a:lnTo>
                    <a:pt x="53" y="595"/>
                  </a:lnTo>
                  <a:lnTo>
                    <a:pt x="53" y="590"/>
                  </a:lnTo>
                  <a:lnTo>
                    <a:pt x="53" y="590"/>
                  </a:lnTo>
                  <a:lnTo>
                    <a:pt x="53" y="590"/>
                  </a:lnTo>
                  <a:lnTo>
                    <a:pt x="48" y="590"/>
                  </a:lnTo>
                  <a:lnTo>
                    <a:pt x="48" y="590"/>
                  </a:lnTo>
                  <a:lnTo>
                    <a:pt x="48" y="590"/>
                  </a:lnTo>
                  <a:lnTo>
                    <a:pt x="44" y="595"/>
                  </a:lnTo>
                  <a:lnTo>
                    <a:pt x="44" y="595"/>
                  </a:lnTo>
                  <a:lnTo>
                    <a:pt x="39" y="595"/>
                  </a:lnTo>
                  <a:lnTo>
                    <a:pt x="39" y="590"/>
                  </a:lnTo>
                  <a:lnTo>
                    <a:pt x="39" y="585"/>
                  </a:lnTo>
                  <a:lnTo>
                    <a:pt x="39" y="580"/>
                  </a:lnTo>
                  <a:lnTo>
                    <a:pt x="39" y="576"/>
                  </a:lnTo>
                  <a:lnTo>
                    <a:pt x="39" y="576"/>
                  </a:lnTo>
                  <a:lnTo>
                    <a:pt x="44" y="571"/>
                  </a:lnTo>
                  <a:lnTo>
                    <a:pt x="44" y="571"/>
                  </a:lnTo>
                  <a:lnTo>
                    <a:pt x="48" y="566"/>
                  </a:lnTo>
                  <a:lnTo>
                    <a:pt x="48" y="561"/>
                  </a:lnTo>
                  <a:lnTo>
                    <a:pt x="48" y="561"/>
                  </a:lnTo>
                  <a:lnTo>
                    <a:pt x="53" y="556"/>
                  </a:lnTo>
                  <a:lnTo>
                    <a:pt x="58" y="547"/>
                  </a:lnTo>
                  <a:lnTo>
                    <a:pt x="58" y="542"/>
                  </a:lnTo>
                  <a:lnTo>
                    <a:pt x="58" y="537"/>
                  </a:lnTo>
                  <a:lnTo>
                    <a:pt x="63" y="532"/>
                  </a:lnTo>
                  <a:lnTo>
                    <a:pt x="63" y="527"/>
                  </a:lnTo>
                  <a:lnTo>
                    <a:pt x="63" y="518"/>
                  </a:lnTo>
                  <a:lnTo>
                    <a:pt x="63" y="508"/>
                  </a:lnTo>
                  <a:lnTo>
                    <a:pt x="63" y="503"/>
                  </a:lnTo>
                  <a:lnTo>
                    <a:pt x="63" y="503"/>
                  </a:lnTo>
                  <a:lnTo>
                    <a:pt x="63" y="498"/>
                  </a:lnTo>
                  <a:lnTo>
                    <a:pt x="68" y="493"/>
                  </a:lnTo>
                  <a:lnTo>
                    <a:pt x="73" y="489"/>
                  </a:lnTo>
                  <a:lnTo>
                    <a:pt x="77" y="484"/>
                  </a:lnTo>
                  <a:lnTo>
                    <a:pt x="87" y="474"/>
                  </a:lnTo>
                  <a:lnTo>
                    <a:pt x="87" y="469"/>
                  </a:lnTo>
                  <a:lnTo>
                    <a:pt x="92" y="464"/>
                  </a:lnTo>
                  <a:lnTo>
                    <a:pt x="97" y="455"/>
                  </a:lnTo>
                  <a:lnTo>
                    <a:pt x="102" y="445"/>
                  </a:lnTo>
                  <a:lnTo>
                    <a:pt x="102" y="440"/>
                  </a:lnTo>
                  <a:lnTo>
                    <a:pt x="106" y="430"/>
                  </a:lnTo>
                  <a:lnTo>
                    <a:pt x="111" y="421"/>
                  </a:lnTo>
                  <a:lnTo>
                    <a:pt x="116" y="406"/>
                  </a:lnTo>
                  <a:lnTo>
                    <a:pt x="116" y="397"/>
                  </a:lnTo>
                  <a:lnTo>
                    <a:pt x="116" y="392"/>
                  </a:lnTo>
                  <a:lnTo>
                    <a:pt x="116" y="387"/>
                  </a:lnTo>
                  <a:lnTo>
                    <a:pt x="116" y="377"/>
                  </a:lnTo>
                  <a:lnTo>
                    <a:pt x="116" y="372"/>
                  </a:lnTo>
                  <a:lnTo>
                    <a:pt x="116" y="368"/>
                  </a:lnTo>
                  <a:lnTo>
                    <a:pt x="111" y="363"/>
                  </a:lnTo>
                  <a:lnTo>
                    <a:pt x="116" y="363"/>
                  </a:lnTo>
                  <a:lnTo>
                    <a:pt x="116" y="358"/>
                  </a:lnTo>
                  <a:lnTo>
                    <a:pt x="116" y="358"/>
                  </a:lnTo>
                  <a:lnTo>
                    <a:pt x="121" y="353"/>
                  </a:lnTo>
                  <a:lnTo>
                    <a:pt x="121" y="353"/>
                  </a:lnTo>
                  <a:lnTo>
                    <a:pt x="121" y="348"/>
                  </a:lnTo>
                  <a:lnTo>
                    <a:pt x="121" y="343"/>
                  </a:lnTo>
                  <a:lnTo>
                    <a:pt x="121" y="339"/>
                  </a:lnTo>
                  <a:lnTo>
                    <a:pt x="126" y="339"/>
                  </a:lnTo>
                  <a:lnTo>
                    <a:pt x="126" y="334"/>
                  </a:lnTo>
                  <a:lnTo>
                    <a:pt x="126" y="334"/>
                  </a:lnTo>
                  <a:lnTo>
                    <a:pt x="131" y="334"/>
                  </a:lnTo>
                  <a:lnTo>
                    <a:pt x="131" y="334"/>
                  </a:lnTo>
                  <a:lnTo>
                    <a:pt x="136" y="334"/>
                  </a:lnTo>
                  <a:lnTo>
                    <a:pt x="136" y="334"/>
                  </a:lnTo>
                  <a:lnTo>
                    <a:pt x="140" y="334"/>
                  </a:lnTo>
                  <a:lnTo>
                    <a:pt x="145" y="334"/>
                  </a:lnTo>
                  <a:lnTo>
                    <a:pt x="150" y="334"/>
                  </a:lnTo>
                  <a:lnTo>
                    <a:pt x="150" y="334"/>
                  </a:lnTo>
                  <a:lnTo>
                    <a:pt x="155" y="334"/>
                  </a:lnTo>
                  <a:lnTo>
                    <a:pt x="155" y="334"/>
                  </a:lnTo>
                  <a:lnTo>
                    <a:pt x="155" y="329"/>
                  </a:lnTo>
                  <a:lnTo>
                    <a:pt x="155" y="329"/>
                  </a:lnTo>
                  <a:lnTo>
                    <a:pt x="155" y="319"/>
                  </a:lnTo>
                  <a:lnTo>
                    <a:pt x="160" y="314"/>
                  </a:lnTo>
                  <a:lnTo>
                    <a:pt x="160" y="314"/>
                  </a:lnTo>
                  <a:lnTo>
                    <a:pt x="160" y="314"/>
                  </a:lnTo>
                  <a:lnTo>
                    <a:pt x="165" y="310"/>
                  </a:lnTo>
                  <a:lnTo>
                    <a:pt x="165" y="310"/>
                  </a:lnTo>
                  <a:lnTo>
                    <a:pt x="174" y="310"/>
                  </a:lnTo>
                  <a:lnTo>
                    <a:pt x="179" y="310"/>
                  </a:lnTo>
                  <a:lnTo>
                    <a:pt x="184" y="310"/>
                  </a:lnTo>
                  <a:lnTo>
                    <a:pt x="184" y="310"/>
                  </a:lnTo>
                  <a:lnTo>
                    <a:pt x="189" y="305"/>
                  </a:lnTo>
                  <a:lnTo>
                    <a:pt x="189" y="305"/>
                  </a:lnTo>
                  <a:lnTo>
                    <a:pt x="189" y="295"/>
                  </a:lnTo>
                  <a:lnTo>
                    <a:pt x="194" y="281"/>
                  </a:lnTo>
                  <a:lnTo>
                    <a:pt x="194" y="276"/>
                  </a:lnTo>
                  <a:lnTo>
                    <a:pt x="194" y="276"/>
                  </a:lnTo>
                  <a:lnTo>
                    <a:pt x="194" y="271"/>
                  </a:lnTo>
                  <a:lnTo>
                    <a:pt x="198" y="271"/>
                  </a:lnTo>
                  <a:lnTo>
                    <a:pt x="213" y="271"/>
                  </a:lnTo>
                  <a:lnTo>
                    <a:pt x="218" y="271"/>
                  </a:lnTo>
                  <a:lnTo>
                    <a:pt x="218" y="271"/>
                  </a:lnTo>
                  <a:lnTo>
                    <a:pt x="223" y="266"/>
                  </a:lnTo>
                  <a:lnTo>
                    <a:pt x="223" y="261"/>
                  </a:lnTo>
                  <a:lnTo>
                    <a:pt x="223" y="261"/>
                  </a:lnTo>
                  <a:lnTo>
                    <a:pt x="218" y="256"/>
                  </a:lnTo>
                  <a:lnTo>
                    <a:pt x="213" y="256"/>
                  </a:lnTo>
                  <a:lnTo>
                    <a:pt x="213" y="256"/>
                  </a:lnTo>
                  <a:lnTo>
                    <a:pt x="213" y="252"/>
                  </a:lnTo>
                  <a:lnTo>
                    <a:pt x="208" y="252"/>
                  </a:lnTo>
                  <a:lnTo>
                    <a:pt x="213" y="247"/>
                  </a:lnTo>
                  <a:lnTo>
                    <a:pt x="213" y="237"/>
                  </a:lnTo>
                  <a:lnTo>
                    <a:pt x="218" y="227"/>
                  </a:lnTo>
                  <a:lnTo>
                    <a:pt x="218" y="227"/>
                  </a:lnTo>
                  <a:lnTo>
                    <a:pt x="218" y="213"/>
                  </a:lnTo>
                  <a:lnTo>
                    <a:pt x="218" y="203"/>
                  </a:lnTo>
                  <a:lnTo>
                    <a:pt x="218" y="189"/>
                  </a:lnTo>
                  <a:lnTo>
                    <a:pt x="218" y="184"/>
                  </a:lnTo>
                  <a:lnTo>
                    <a:pt x="218" y="179"/>
                  </a:lnTo>
                  <a:lnTo>
                    <a:pt x="218" y="169"/>
                  </a:lnTo>
                  <a:lnTo>
                    <a:pt x="218" y="160"/>
                  </a:lnTo>
                  <a:lnTo>
                    <a:pt x="223" y="160"/>
                  </a:lnTo>
                  <a:lnTo>
                    <a:pt x="223" y="155"/>
                  </a:lnTo>
                  <a:lnTo>
                    <a:pt x="227" y="145"/>
                  </a:lnTo>
                  <a:lnTo>
                    <a:pt x="232" y="140"/>
                  </a:lnTo>
                  <a:lnTo>
                    <a:pt x="232" y="135"/>
                  </a:lnTo>
                  <a:lnTo>
                    <a:pt x="237" y="126"/>
                  </a:lnTo>
                  <a:lnTo>
                    <a:pt x="237" y="121"/>
                  </a:lnTo>
                  <a:lnTo>
                    <a:pt x="232" y="111"/>
                  </a:lnTo>
                  <a:lnTo>
                    <a:pt x="232" y="97"/>
                  </a:lnTo>
                  <a:lnTo>
                    <a:pt x="232" y="92"/>
                  </a:lnTo>
                  <a:lnTo>
                    <a:pt x="232" y="87"/>
                  </a:lnTo>
                  <a:lnTo>
                    <a:pt x="237" y="87"/>
                  </a:lnTo>
                  <a:lnTo>
                    <a:pt x="237" y="82"/>
                  </a:lnTo>
                  <a:lnTo>
                    <a:pt x="242" y="82"/>
                  </a:lnTo>
                  <a:lnTo>
                    <a:pt x="252" y="77"/>
                  </a:lnTo>
                  <a:lnTo>
                    <a:pt x="261" y="73"/>
                  </a:lnTo>
                  <a:lnTo>
                    <a:pt x="276" y="68"/>
                  </a:lnTo>
                  <a:lnTo>
                    <a:pt x="286" y="68"/>
                  </a:lnTo>
                  <a:lnTo>
                    <a:pt x="295" y="63"/>
                  </a:lnTo>
                  <a:lnTo>
                    <a:pt x="305" y="63"/>
                  </a:lnTo>
                  <a:lnTo>
                    <a:pt x="305" y="63"/>
                  </a:lnTo>
                  <a:lnTo>
                    <a:pt x="305" y="58"/>
                  </a:lnTo>
                  <a:lnTo>
                    <a:pt x="305" y="53"/>
                  </a:lnTo>
                  <a:lnTo>
                    <a:pt x="305" y="48"/>
                  </a:lnTo>
                  <a:lnTo>
                    <a:pt x="310" y="44"/>
                  </a:lnTo>
                  <a:lnTo>
                    <a:pt x="310" y="39"/>
                  </a:lnTo>
                  <a:lnTo>
                    <a:pt x="315" y="39"/>
                  </a:lnTo>
                  <a:lnTo>
                    <a:pt x="315" y="34"/>
                  </a:lnTo>
                  <a:lnTo>
                    <a:pt x="319" y="34"/>
                  </a:lnTo>
                  <a:lnTo>
                    <a:pt x="319" y="29"/>
                  </a:lnTo>
                  <a:lnTo>
                    <a:pt x="319" y="29"/>
                  </a:lnTo>
                  <a:lnTo>
                    <a:pt x="324" y="29"/>
                  </a:lnTo>
                  <a:lnTo>
                    <a:pt x="334" y="29"/>
                  </a:lnTo>
                  <a:lnTo>
                    <a:pt x="339" y="24"/>
                  </a:lnTo>
                  <a:lnTo>
                    <a:pt x="348" y="24"/>
                  </a:lnTo>
                  <a:lnTo>
                    <a:pt x="348" y="24"/>
                  </a:lnTo>
                  <a:lnTo>
                    <a:pt x="353" y="24"/>
                  </a:lnTo>
                  <a:lnTo>
                    <a:pt x="358" y="19"/>
                  </a:lnTo>
                  <a:lnTo>
                    <a:pt x="358" y="19"/>
                  </a:lnTo>
                  <a:lnTo>
                    <a:pt x="363" y="19"/>
                  </a:lnTo>
                  <a:lnTo>
                    <a:pt x="363" y="19"/>
                  </a:lnTo>
                  <a:lnTo>
                    <a:pt x="368" y="19"/>
                  </a:lnTo>
                  <a:lnTo>
                    <a:pt x="368" y="14"/>
                  </a:lnTo>
                  <a:lnTo>
                    <a:pt x="378" y="10"/>
                  </a:lnTo>
                  <a:lnTo>
                    <a:pt x="378" y="5"/>
                  </a:lnTo>
                  <a:lnTo>
                    <a:pt x="378" y="5"/>
                  </a:lnTo>
                  <a:close/>
                </a:path>
              </a:pathLst>
            </a:custGeom>
            <a:solidFill>
              <a:srgbClr val="FF0000"/>
            </a:solidFill>
            <a:ln>
              <a:solidFill>
                <a:schemeClr val="bg2"/>
              </a:solidFill>
              <a:headEnd/>
              <a:tailEnd/>
            </a:ln>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endParaRPr lang="en-US" sz="700" dirty="0"/>
            </a:p>
          </p:txBody>
        </p:sp>
        <p:sp>
          <p:nvSpPr>
            <p:cNvPr id="48" name="Freeform 113">
              <a:extLst>
                <a:ext uri="{FF2B5EF4-FFF2-40B4-BE49-F238E27FC236}">
                  <a16:creationId xmlns:a16="http://schemas.microsoft.com/office/drawing/2014/main" xmlns="" id="{F471222F-D5F9-4996-9586-94B4C62AB5AE}"/>
                </a:ext>
              </a:extLst>
            </p:cNvPr>
            <p:cNvSpPr>
              <a:spLocks/>
            </p:cNvSpPr>
            <p:nvPr/>
          </p:nvSpPr>
          <p:spPr bwMode="auto">
            <a:xfrm>
              <a:off x="8745802" y="3089055"/>
              <a:ext cx="782900" cy="746702"/>
            </a:xfrm>
            <a:custGeom>
              <a:avLst/>
              <a:gdLst>
                <a:gd name="T0" fmla="*/ 576 w 818"/>
                <a:gd name="T1" fmla="*/ 82 h 875"/>
                <a:gd name="T2" fmla="*/ 610 w 818"/>
                <a:gd name="T3" fmla="*/ 130 h 875"/>
                <a:gd name="T4" fmla="*/ 620 w 818"/>
                <a:gd name="T5" fmla="*/ 159 h 875"/>
                <a:gd name="T6" fmla="*/ 634 w 818"/>
                <a:gd name="T7" fmla="*/ 174 h 875"/>
                <a:gd name="T8" fmla="*/ 653 w 818"/>
                <a:gd name="T9" fmla="*/ 179 h 875"/>
                <a:gd name="T10" fmla="*/ 697 w 818"/>
                <a:gd name="T11" fmla="*/ 154 h 875"/>
                <a:gd name="T12" fmla="*/ 716 w 818"/>
                <a:gd name="T13" fmla="*/ 125 h 875"/>
                <a:gd name="T14" fmla="*/ 726 w 818"/>
                <a:gd name="T15" fmla="*/ 92 h 875"/>
                <a:gd name="T16" fmla="*/ 745 w 818"/>
                <a:gd name="T17" fmla="*/ 77 h 875"/>
                <a:gd name="T18" fmla="*/ 770 w 818"/>
                <a:gd name="T19" fmla="*/ 116 h 875"/>
                <a:gd name="T20" fmla="*/ 794 w 818"/>
                <a:gd name="T21" fmla="*/ 116 h 875"/>
                <a:gd name="T22" fmla="*/ 813 w 818"/>
                <a:gd name="T23" fmla="*/ 150 h 875"/>
                <a:gd name="T24" fmla="*/ 808 w 818"/>
                <a:gd name="T25" fmla="*/ 174 h 875"/>
                <a:gd name="T26" fmla="*/ 789 w 818"/>
                <a:gd name="T27" fmla="*/ 212 h 875"/>
                <a:gd name="T28" fmla="*/ 799 w 818"/>
                <a:gd name="T29" fmla="*/ 246 h 875"/>
                <a:gd name="T30" fmla="*/ 779 w 818"/>
                <a:gd name="T31" fmla="*/ 261 h 875"/>
                <a:gd name="T32" fmla="*/ 760 w 818"/>
                <a:gd name="T33" fmla="*/ 290 h 875"/>
                <a:gd name="T34" fmla="*/ 765 w 818"/>
                <a:gd name="T35" fmla="*/ 309 h 875"/>
                <a:gd name="T36" fmla="*/ 765 w 818"/>
                <a:gd name="T37" fmla="*/ 358 h 875"/>
                <a:gd name="T38" fmla="*/ 741 w 818"/>
                <a:gd name="T39" fmla="*/ 382 h 875"/>
                <a:gd name="T40" fmla="*/ 716 w 818"/>
                <a:gd name="T41" fmla="*/ 406 h 875"/>
                <a:gd name="T42" fmla="*/ 731 w 818"/>
                <a:gd name="T43" fmla="*/ 440 h 875"/>
                <a:gd name="T44" fmla="*/ 721 w 818"/>
                <a:gd name="T45" fmla="*/ 479 h 875"/>
                <a:gd name="T46" fmla="*/ 702 w 818"/>
                <a:gd name="T47" fmla="*/ 517 h 875"/>
                <a:gd name="T48" fmla="*/ 682 w 818"/>
                <a:gd name="T49" fmla="*/ 546 h 875"/>
                <a:gd name="T50" fmla="*/ 678 w 818"/>
                <a:gd name="T51" fmla="*/ 570 h 875"/>
                <a:gd name="T52" fmla="*/ 644 w 818"/>
                <a:gd name="T53" fmla="*/ 575 h 875"/>
                <a:gd name="T54" fmla="*/ 595 w 818"/>
                <a:gd name="T55" fmla="*/ 575 h 875"/>
                <a:gd name="T56" fmla="*/ 634 w 818"/>
                <a:gd name="T57" fmla="*/ 595 h 875"/>
                <a:gd name="T58" fmla="*/ 620 w 818"/>
                <a:gd name="T59" fmla="*/ 638 h 875"/>
                <a:gd name="T60" fmla="*/ 600 w 818"/>
                <a:gd name="T61" fmla="*/ 638 h 875"/>
                <a:gd name="T62" fmla="*/ 561 w 818"/>
                <a:gd name="T63" fmla="*/ 638 h 875"/>
                <a:gd name="T64" fmla="*/ 547 w 818"/>
                <a:gd name="T65" fmla="*/ 672 h 875"/>
                <a:gd name="T66" fmla="*/ 518 w 818"/>
                <a:gd name="T67" fmla="*/ 677 h 875"/>
                <a:gd name="T68" fmla="*/ 503 w 818"/>
                <a:gd name="T69" fmla="*/ 682 h 875"/>
                <a:gd name="T70" fmla="*/ 503 w 818"/>
                <a:gd name="T71" fmla="*/ 711 h 875"/>
                <a:gd name="T72" fmla="*/ 479 w 818"/>
                <a:gd name="T73" fmla="*/ 725 h 875"/>
                <a:gd name="T74" fmla="*/ 445 w 818"/>
                <a:gd name="T75" fmla="*/ 725 h 875"/>
                <a:gd name="T76" fmla="*/ 455 w 818"/>
                <a:gd name="T77" fmla="*/ 754 h 875"/>
                <a:gd name="T78" fmla="*/ 421 w 818"/>
                <a:gd name="T79" fmla="*/ 793 h 875"/>
                <a:gd name="T80" fmla="*/ 382 w 818"/>
                <a:gd name="T81" fmla="*/ 793 h 875"/>
                <a:gd name="T82" fmla="*/ 344 w 818"/>
                <a:gd name="T83" fmla="*/ 846 h 875"/>
                <a:gd name="T84" fmla="*/ 310 w 818"/>
                <a:gd name="T85" fmla="*/ 846 h 875"/>
                <a:gd name="T86" fmla="*/ 276 w 818"/>
                <a:gd name="T87" fmla="*/ 861 h 875"/>
                <a:gd name="T88" fmla="*/ 257 w 818"/>
                <a:gd name="T89" fmla="*/ 861 h 875"/>
                <a:gd name="T90" fmla="*/ 242 w 818"/>
                <a:gd name="T91" fmla="*/ 870 h 875"/>
                <a:gd name="T92" fmla="*/ 165 w 818"/>
                <a:gd name="T93" fmla="*/ 861 h 875"/>
                <a:gd name="T94" fmla="*/ 92 w 818"/>
                <a:gd name="T95" fmla="*/ 836 h 875"/>
                <a:gd name="T96" fmla="*/ 15 w 818"/>
                <a:gd name="T97" fmla="*/ 836 h 875"/>
                <a:gd name="T98" fmla="*/ 77 w 818"/>
                <a:gd name="T99" fmla="*/ 740 h 875"/>
                <a:gd name="T100" fmla="*/ 106 w 818"/>
                <a:gd name="T101" fmla="*/ 628 h 875"/>
                <a:gd name="T102" fmla="*/ 126 w 818"/>
                <a:gd name="T103" fmla="*/ 580 h 875"/>
                <a:gd name="T104" fmla="*/ 179 w 818"/>
                <a:gd name="T105" fmla="*/ 517 h 875"/>
                <a:gd name="T106" fmla="*/ 237 w 818"/>
                <a:gd name="T107" fmla="*/ 459 h 875"/>
                <a:gd name="T108" fmla="*/ 261 w 818"/>
                <a:gd name="T109" fmla="*/ 367 h 875"/>
                <a:gd name="T110" fmla="*/ 213 w 818"/>
                <a:gd name="T111" fmla="*/ 377 h 875"/>
                <a:gd name="T112" fmla="*/ 198 w 818"/>
                <a:gd name="T113" fmla="*/ 314 h 875"/>
                <a:gd name="T114" fmla="*/ 140 w 818"/>
                <a:gd name="T115" fmla="*/ 280 h 875"/>
                <a:gd name="T116" fmla="*/ 165 w 818"/>
                <a:gd name="T117" fmla="*/ 164 h 875"/>
                <a:gd name="T118" fmla="*/ 257 w 818"/>
                <a:gd name="T119" fmla="*/ 96 h 875"/>
                <a:gd name="T120" fmla="*/ 465 w 818"/>
                <a:gd name="T121" fmla="*/ 6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8" h="875">
                  <a:moveTo>
                    <a:pt x="499" y="63"/>
                  </a:moveTo>
                  <a:lnTo>
                    <a:pt x="499" y="67"/>
                  </a:lnTo>
                  <a:lnTo>
                    <a:pt x="503" y="72"/>
                  </a:lnTo>
                  <a:lnTo>
                    <a:pt x="503" y="72"/>
                  </a:lnTo>
                  <a:lnTo>
                    <a:pt x="513" y="82"/>
                  </a:lnTo>
                  <a:lnTo>
                    <a:pt x="518" y="87"/>
                  </a:lnTo>
                  <a:lnTo>
                    <a:pt x="523" y="92"/>
                  </a:lnTo>
                  <a:lnTo>
                    <a:pt x="523" y="92"/>
                  </a:lnTo>
                  <a:lnTo>
                    <a:pt x="528" y="96"/>
                  </a:lnTo>
                  <a:lnTo>
                    <a:pt x="528" y="96"/>
                  </a:lnTo>
                  <a:lnTo>
                    <a:pt x="532" y="96"/>
                  </a:lnTo>
                  <a:lnTo>
                    <a:pt x="532" y="96"/>
                  </a:lnTo>
                  <a:lnTo>
                    <a:pt x="537" y="96"/>
                  </a:lnTo>
                  <a:lnTo>
                    <a:pt x="542" y="92"/>
                  </a:lnTo>
                  <a:lnTo>
                    <a:pt x="552" y="87"/>
                  </a:lnTo>
                  <a:lnTo>
                    <a:pt x="561" y="82"/>
                  </a:lnTo>
                  <a:lnTo>
                    <a:pt x="566" y="82"/>
                  </a:lnTo>
                  <a:lnTo>
                    <a:pt x="571" y="82"/>
                  </a:lnTo>
                  <a:lnTo>
                    <a:pt x="576" y="82"/>
                  </a:lnTo>
                  <a:lnTo>
                    <a:pt x="581" y="82"/>
                  </a:lnTo>
                  <a:lnTo>
                    <a:pt x="591" y="87"/>
                  </a:lnTo>
                  <a:lnTo>
                    <a:pt x="595" y="92"/>
                  </a:lnTo>
                  <a:lnTo>
                    <a:pt x="600" y="96"/>
                  </a:lnTo>
                  <a:lnTo>
                    <a:pt x="600" y="96"/>
                  </a:lnTo>
                  <a:lnTo>
                    <a:pt x="600" y="96"/>
                  </a:lnTo>
                  <a:lnTo>
                    <a:pt x="600" y="96"/>
                  </a:lnTo>
                  <a:lnTo>
                    <a:pt x="595" y="101"/>
                  </a:lnTo>
                  <a:lnTo>
                    <a:pt x="595" y="106"/>
                  </a:lnTo>
                  <a:lnTo>
                    <a:pt x="591" y="106"/>
                  </a:lnTo>
                  <a:lnTo>
                    <a:pt x="591" y="111"/>
                  </a:lnTo>
                  <a:lnTo>
                    <a:pt x="591" y="111"/>
                  </a:lnTo>
                  <a:lnTo>
                    <a:pt x="595" y="116"/>
                  </a:lnTo>
                  <a:lnTo>
                    <a:pt x="595" y="121"/>
                  </a:lnTo>
                  <a:lnTo>
                    <a:pt x="600" y="121"/>
                  </a:lnTo>
                  <a:lnTo>
                    <a:pt x="600" y="125"/>
                  </a:lnTo>
                  <a:lnTo>
                    <a:pt x="605" y="125"/>
                  </a:lnTo>
                  <a:lnTo>
                    <a:pt x="605" y="125"/>
                  </a:lnTo>
                  <a:lnTo>
                    <a:pt x="610" y="130"/>
                  </a:lnTo>
                  <a:lnTo>
                    <a:pt x="610" y="130"/>
                  </a:lnTo>
                  <a:lnTo>
                    <a:pt x="615" y="135"/>
                  </a:lnTo>
                  <a:lnTo>
                    <a:pt x="615" y="140"/>
                  </a:lnTo>
                  <a:lnTo>
                    <a:pt x="615" y="140"/>
                  </a:lnTo>
                  <a:lnTo>
                    <a:pt x="615" y="140"/>
                  </a:lnTo>
                  <a:lnTo>
                    <a:pt x="615" y="145"/>
                  </a:lnTo>
                  <a:lnTo>
                    <a:pt x="615" y="145"/>
                  </a:lnTo>
                  <a:lnTo>
                    <a:pt x="615" y="145"/>
                  </a:lnTo>
                  <a:lnTo>
                    <a:pt x="615" y="150"/>
                  </a:lnTo>
                  <a:lnTo>
                    <a:pt x="615" y="150"/>
                  </a:lnTo>
                  <a:lnTo>
                    <a:pt x="615" y="150"/>
                  </a:lnTo>
                  <a:lnTo>
                    <a:pt x="615" y="150"/>
                  </a:lnTo>
                  <a:lnTo>
                    <a:pt x="615" y="150"/>
                  </a:lnTo>
                  <a:lnTo>
                    <a:pt x="615" y="154"/>
                  </a:lnTo>
                  <a:lnTo>
                    <a:pt x="615" y="154"/>
                  </a:lnTo>
                  <a:lnTo>
                    <a:pt x="615" y="154"/>
                  </a:lnTo>
                  <a:lnTo>
                    <a:pt x="620" y="154"/>
                  </a:lnTo>
                  <a:lnTo>
                    <a:pt x="620" y="154"/>
                  </a:lnTo>
                  <a:lnTo>
                    <a:pt x="620" y="159"/>
                  </a:lnTo>
                  <a:lnTo>
                    <a:pt x="620" y="159"/>
                  </a:lnTo>
                  <a:lnTo>
                    <a:pt x="624" y="159"/>
                  </a:lnTo>
                  <a:lnTo>
                    <a:pt x="624" y="159"/>
                  </a:lnTo>
                  <a:lnTo>
                    <a:pt x="624" y="159"/>
                  </a:lnTo>
                  <a:lnTo>
                    <a:pt x="629" y="164"/>
                  </a:lnTo>
                  <a:lnTo>
                    <a:pt x="629" y="164"/>
                  </a:lnTo>
                  <a:lnTo>
                    <a:pt x="629" y="164"/>
                  </a:lnTo>
                  <a:lnTo>
                    <a:pt x="629" y="164"/>
                  </a:lnTo>
                  <a:lnTo>
                    <a:pt x="629" y="164"/>
                  </a:lnTo>
                  <a:lnTo>
                    <a:pt x="629" y="164"/>
                  </a:lnTo>
                  <a:lnTo>
                    <a:pt x="629" y="169"/>
                  </a:lnTo>
                  <a:lnTo>
                    <a:pt x="629" y="169"/>
                  </a:lnTo>
                  <a:lnTo>
                    <a:pt x="634" y="169"/>
                  </a:lnTo>
                  <a:lnTo>
                    <a:pt x="634" y="169"/>
                  </a:lnTo>
                  <a:lnTo>
                    <a:pt x="634" y="169"/>
                  </a:lnTo>
                  <a:lnTo>
                    <a:pt x="634" y="169"/>
                  </a:lnTo>
                  <a:lnTo>
                    <a:pt x="634" y="169"/>
                  </a:lnTo>
                  <a:lnTo>
                    <a:pt x="634" y="169"/>
                  </a:lnTo>
                  <a:lnTo>
                    <a:pt x="634" y="174"/>
                  </a:lnTo>
                  <a:lnTo>
                    <a:pt x="634" y="174"/>
                  </a:lnTo>
                  <a:lnTo>
                    <a:pt x="634" y="179"/>
                  </a:lnTo>
                  <a:lnTo>
                    <a:pt x="634" y="179"/>
                  </a:lnTo>
                  <a:lnTo>
                    <a:pt x="634" y="179"/>
                  </a:lnTo>
                  <a:lnTo>
                    <a:pt x="634" y="183"/>
                  </a:lnTo>
                  <a:lnTo>
                    <a:pt x="634" y="183"/>
                  </a:lnTo>
                  <a:lnTo>
                    <a:pt x="634" y="183"/>
                  </a:lnTo>
                  <a:lnTo>
                    <a:pt x="634" y="183"/>
                  </a:lnTo>
                  <a:lnTo>
                    <a:pt x="639" y="183"/>
                  </a:lnTo>
                  <a:lnTo>
                    <a:pt x="639" y="183"/>
                  </a:lnTo>
                  <a:lnTo>
                    <a:pt x="639" y="179"/>
                  </a:lnTo>
                  <a:lnTo>
                    <a:pt x="644" y="179"/>
                  </a:lnTo>
                  <a:lnTo>
                    <a:pt x="644" y="179"/>
                  </a:lnTo>
                  <a:lnTo>
                    <a:pt x="644" y="179"/>
                  </a:lnTo>
                  <a:lnTo>
                    <a:pt x="649" y="179"/>
                  </a:lnTo>
                  <a:lnTo>
                    <a:pt x="649" y="179"/>
                  </a:lnTo>
                  <a:lnTo>
                    <a:pt x="649" y="179"/>
                  </a:lnTo>
                  <a:lnTo>
                    <a:pt x="649" y="179"/>
                  </a:lnTo>
                  <a:lnTo>
                    <a:pt x="653" y="179"/>
                  </a:lnTo>
                  <a:lnTo>
                    <a:pt x="653" y="179"/>
                  </a:lnTo>
                  <a:lnTo>
                    <a:pt x="653" y="179"/>
                  </a:lnTo>
                  <a:lnTo>
                    <a:pt x="658" y="179"/>
                  </a:lnTo>
                  <a:lnTo>
                    <a:pt x="658" y="179"/>
                  </a:lnTo>
                  <a:lnTo>
                    <a:pt x="663" y="174"/>
                  </a:lnTo>
                  <a:lnTo>
                    <a:pt x="668" y="174"/>
                  </a:lnTo>
                  <a:lnTo>
                    <a:pt x="668" y="174"/>
                  </a:lnTo>
                  <a:lnTo>
                    <a:pt x="673" y="169"/>
                  </a:lnTo>
                  <a:lnTo>
                    <a:pt x="673" y="169"/>
                  </a:lnTo>
                  <a:lnTo>
                    <a:pt x="673" y="169"/>
                  </a:lnTo>
                  <a:lnTo>
                    <a:pt x="678" y="169"/>
                  </a:lnTo>
                  <a:lnTo>
                    <a:pt x="682" y="164"/>
                  </a:lnTo>
                  <a:lnTo>
                    <a:pt x="682" y="164"/>
                  </a:lnTo>
                  <a:lnTo>
                    <a:pt x="687" y="164"/>
                  </a:lnTo>
                  <a:lnTo>
                    <a:pt x="687" y="159"/>
                  </a:lnTo>
                  <a:lnTo>
                    <a:pt x="692" y="159"/>
                  </a:lnTo>
                  <a:lnTo>
                    <a:pt x="692" y="159"/>
                  </a:lnTo>
                  <a:lnTo>
                    <a:pt x="692" y="159"/>
                  </a:lnTo>
                  <a:lnTo>
                    <a:pt x="697" y="154"/>
                  </a:lnTo>
                  <a:lnTo>
                    <a:pt x="697" y="154"/>
                  </a:lnTo>
                  <a:lnTo>
                    <a:pt x="697" y="154"/>
                  </a:lnTo>
                  <a:lnTo>
                    <a:pt x="702" y="150"/>
                  </a:lnTo>
                  <a:lnTo>
                    <a:pt x="702" y="150"/>
                  </a:lnTo>
                  <a:lnTo>
                    <a:pt x="702" y="150"/>
                  </a:lnTo>
                  <a:lnTo>
                    <a:pt x="702" y="145"/>
                  </a:lnTo>
                  <a:lnTo>
                    <a:pt x="702" y="145"/>
                  </a:lnTo>
                  <a:lnTo>
                    <a:pt x="702" y="145"/>
                  </a:lnTo>
                  <a:lnTo>
                    <a:pt x="707" y="140"/>
                  </a:lnTo>
                  <a:lnTo>
                    <a:pt x="707" y="140"/>
                  </a:lnTo>
                  <a:lnTo>
                    <a:pt x="707" y="140"/>
                  </a:lnTo>
                  <a:lnTo>
                    <a:pt x="707" y="135"/>
                  </a:lnTo>
                  <a:lnTo>
                    <a:pt x="712" y="135"/>
                  </a:lnTo>
                  <a:lnTo>
                    <a:pt x="712" y="135"/>
                  </a:lnTo>
                  <a:lnTo>
                    <a:pt x="712" y="130"/>
                  </a:lnTo>
                  <a:lnTo>
                    <a:pt x="712" y="130"/>
                  </a:lnTo>
                  <a:lnTo>
                    <a:pt x="716" y="130"/>
                  </a:lnTo>
                  <a:lnTo>
                    <a:pt x="716" y="125"/>
                  </a:lnTo>
                  <a:lnTo>
                    <a:pt x="716" y="125"/>
                  </a:lnTo>
                  <a:lnTo>
                    <a:pt x="716" y="121"/>
                  </a:lnTo>
                  <a:lnTo>
                    <a:pt x="716" y="121"/>
                  </a:lnTo>
                  <a:lnTo>
                    <a:pt x="716" y="121"/>
                  </a:lnTo>
                  <a:lnTo>
                    <a:pt x="721" y="116"/>
                  </a:lnTo>
                  <a:lnTo>
                    <a:pt x="721" y="116"/>
                  </a:lnTo>
                  <a:lnTo>
                    <a:pt x="721" y="116"/>
                  </a:lnTo>
                  <a:lnTo>
                    <a:pt x="721" y="111"/>
                  </a:lnTo>
                  <a:lnTo>
                    <a:pt x="721" y="111"/>
                  </a:lnTo>
                  <a:lnTo>
                    <a:pt x="721" y="106"/>
                  </a:lnTo>
                  <a:lnTo>
                    <a:pt x="721" y="106"/>
                  </a:lnTo>
                  <a:lnTo>
                    <a:pt x="721" y="101"/>
                  </a:lnTo>
                  <a:lnTo>
                    <a:pt x="721" y="96"/>
                  </a:lnTo>
                  <a:lnTo>
                    <a:pt x="721" y="96"/>
                  </a:lnTo>
                  <a:lnTo>
                    <a:pt x="721" y="96"/>
                  </a:lnTo>
                  <a:lnTo>
                    <a:pt x="721" y="96"/>
                  </a:lnTo>
                  <a:lnTo>
                    <a:pt x="721" y="92"/>
                  </a:lnTo>
                  <a:lnTo>
                    <a:pt x="721" y="92"/>
                  </a:lnTo>
                  <a:lnTo>
                    <a:pt x="721" y="92"/>
                  </a:lnTo>
                  <a:lnTo>
                    <a:pt x="726" y="92"/>
                  </a:lnTo>
                  <a:lnTo>
                    <a:pt x="726" y="87"/>
                  </a:lnTo>
                  <a:lnTo>
                    <a:pt x="726" y="87"/>
                  </a:lnTo>
                  <a:lnTo>
                    <a:pt x="726" y="87"/>
                  </a:lnTo>
                  <a:lnTo>
                    <a:pt x="726" y="87"/>
                  </a:lnTo>
                  <a:lnTo>
                    <a:pt x="731" y="87"/>
                  </a:lnTo>
                  <a:lnTo>
                    <a:pt x="731" y="82"/>
                  </a:lnTo>
                  <a:lnTo>
                    <a:pt x="731" y="82"/>
                  </a:lnTo>
                  <a:lnTo>
                    <a:pt x="731" y="82"/>
                  </a:lnTo>
                  <a:lnTo>
                    <a:pt x="736" y="82"/>
                  </a:lnTo>
                  <a:lnTo>
                    <a:pt x="736" y="77"/>
                  </a:lnTo>
                  <a:lnTo>
                    <a:pt x="736" y="77"/>
                  </a:lnTo>
                  <a:lnTo>
                    <a:pt x="741" y="77"/>
                  </a:lnTo>
                  <a:lnTo>
                    <a:pt x="741" y="77"/>
                  </a:lnTo>
                  <a:lnTo>
                    <a:pt x="741" y="77"/>
                  </a:lnTo>
                  <a:lnTo>
                    <a:pt x="745" y="77"/>
                  </a:lnTo>
                  <a:lnTo>
                    <a:pt x="745" y="77"/>
                  </a:lnTo>
                  <a:lnTo>
                    <a:pt x="745" y="77"/>
                  </a:lnTo>
                  <a:lnTo>
                    <a:pt x="745" y="77"/>
                  </a:lnTo>
                  <a:lnTo>
                    <a:pt x="745" y="77"/>
                  </a:lnTo>
                  <a:lnTo>
                    <a:pt x="750" y="77"/>
                  </a:lnTo>
                  <a:lnTo>
                    <a:pt x="755" y="77"/>
                  </a:lnTo>
                  <a:lnTo>
                    <a:pt x="760" y="82"/>
                  </a:lnTo>
                  <a:lnTo>
                    <a:pt x="765" y="82"/>
                  </a:lnTo>
                  <a:lnTo>
                    <a:pt x="770" y="87"/>
                  </a:lnTo>
                  <a:lnTo>
                    <a:pt x="774" y="92"/>
                  </a:lnTo>
                  <a:lnTo>
                    <a:pt x="779" y="92"/>
                  </a:lnTo>
                  <a:lnTo>
                    <a:pt x="779" y="92"/>
                  </a:lnTo>
                  <a:lnTo>
                    <a:pt x="779" y="96"/>
                  </a:lnTo>
                  <a:lnTo>
                    <a:pt x="779" y="96"/>
                  </a:lnTo>
                  <a:lnTo>
                    <a:pt x="779" y="96"/>
                  </a:lnTo>
                  <a:lnTo>
                    <a:pt x="774" y="101"/>
                  </a:lnTo>
                  <a:lnTo>
                    <a:pt x="774" y="101"/>
                  </a:lnTo>
                  <a:lnTo>
                    <a:pt x="774" y="106"/>
                  </a:lnTo>
                  <a:lnTo>
                    <a:pt x="774" y="106"/>
                  </a:lnTo>
                  <a:lnTo>
                    <a:pt x="770" y="111"/>
                  </a:lnTo>
                  <a:lnTo>
                    <a:pt x="770" y="111"/>
                  </a:lnTo>
                  <a:lnTo>
                    <a:pt x="770" y="116"/>
                  </a:lnTo>
                  <a:lnTo>
                    <a:pt x="770" y="116"/>
                  </a:lnTo>
                  <a:lnTo>
                    <a:pt x="774" y="116"/>
                  </a:lnTo>
                  <a:lnTo>
                    <a:pt x="774" y="121"/>
                  </a:lnTo>
                  <a:lnTo>
                    <a:pt x="779" y="116"/>
                  </a:lnTo>
                  <a:lnTo>
                    <a:pt x="779" y="116"/>
                  </a:lnTo>
                  <a:lnTo>
                    <a:pt x="784" y="116"/>
                  </a:lnTo>
                  <a:lnTo>
                    <a:pt x="784" y="116"/>
                  </a:lnTo>
                  <a:lnTo>
                    <a:pt x="784" y="116"/>
                  </a:lnTo>
                  <a:lnTo>
                    <a:pt x="784" y="116"/>
                  </a:lnTo>
                  <a:lnTo>
                    <a:pt x="784" y="116"/>
                  </a:lnTo>
                  <a:lnTo>
                    <a:pt x="784" y="121"/>
                  </a:lnTo>
                  <a:lnTo>
                    <a:pt x="784" y="121"/>
                  </a:lnTo>
                  <a:lnTo>
                    <a:pt x="784" y="121"/>
                  </a:lnTo>
                  <a:lnTo>
                    <a:pt x="789" y="125"/>
                  </a:lnTo>
                  <a:lnTo>
                    <a:pt x="789" y="125"/>
                  </a:lnTo>
                  <a:lnTo>
                    <a:pt x="789" y="121"/>
                  </a:lnTo>
                  <a:lnTo>
                    <a:pt x="789" y="121"/>
                  </a:lnTo>
                  <a:lnTo>
                    <a:pt x="789" y="121"/>
                  </a:lnTo>
                  <a:lnTo>
                    <a:pt x="794" y="116"/>
                  </a:lnTo>
                  <a:lnTo>
                    <a:pt x="794" y="116"/>
                  </a:lnTo>
                  <a:lnTo>
                    <a:pt x="794" y="121"/>
                  </a:lnTo>
                  <a:lnTo>
                    <a:pt x="799" y="121"/>
                  </a:lnTo>
                  <a:lnTo>
                    <a:pt x="799" y="125"/>
                  </a:lnTo>
                  <a:lnTo>
                    <a:pt x="799" y="125"/>
                  </a:lnTo>
                  <a:lnTo>
                    <a:pt x="799" y="125"/>
                  </a:lnTo>
                  <a:lnTo>
                    <a:pt x="799" y="130"/>
                  </a:lnTo>
                  <a:lnTo>
                    <a:pt x="799" y="130"/>
                  </a:lnTo>
                  <a:lnTo>
                    <a:pt x="799" y="135"/>
                  </a:lnTo>
                  <a:lnTo>
                    <a:pt x="799" y="135"/>
                  </a:lnTo>
                  <a:lnTo>
                    <a:pt x="799" y="135"/>
                  </a:lnTo>
                  <a:lnTo>
                    <a:pt x="803" y="135"/>
                  </a:lnTo>
                  <a:lnTo>
                    <a:pt x="818" y="140"/>
                  </a:lnTo>
                  <a:lnTo>
                    <a:pt x="818" y="140"/>
                  </a:lnTo>
                  <a:lnTo>
                    <a:pt x="818" y="145"/>
                  </a:lnTo>
                  <a:lnTo>
                    <a:pt x="818" y="145"/>
                  </a:lnTo>
                  <a:lnTo>
                    <a:pt x="818" y="150"/>
                  </a:lnTo>
                  <a:lnTo>
                    <a:pt x="813" y="150"/>
                  </a:lnTo>
                  <a:lnTo>
                    <a:pt x="813" y="150"/>
                  </a:lnTo>
                  <a:lnTo>
                    <a:pt x="813" y="150"/>
                  </a:lnTo>
                  <a:lnTo>
                    <a:pt x="813" y="150"/>
                  </a:lnTo>
                  <a:lnTo>
                    <a:pt x="808" y="154"/>
                  </a:lnTo>
                  <a:lnTo>
                    <a:pt x="808" y="154"/>
                  </a:lnTo>
                  <a:lnTo>
                    <a:pt x="808" y="154"/>
                  </a:lnTo>
                  <a:lnTo>
                    <a:pt x="808" y="159"/>
                  </a:lnTo>
                  <a:lnTo>
                    <a:pt x="808" y="159"/>
                  </a:lnTo>
                  <a:lnTo>
                    <a:pt x="803" y="159"/>
                  </a:lnTo>
                  <a:lnTo>
                    <a:pt x="803" y="164"/>
                  </a:lnTo>
                  <a:lnTo>
                    <a:pt x="799" y="164"/>
                  </a:lnTo>
                  <a:lnTo>
                    <a:pt x="799" y="164"/>
                  </a:lnTo>
                  <a:lnTo>
                    <a:pt x="799" y="164"/>
                  </a:lnTo>
                  <a:lnTo>
                    <a:pt x="799" y="164"/>
                  </a:lnTo>
                  <a:lnTo>
                    <a:pt x="799" y="164"/>
                  </a:lnTo>
                  <a:lnTo>
                    <a:pt x="803" y="169"/>
                  </a:lnTo>
                  <a:lnTo>
                    <a:pt x="803" y="169"/>
                  </a:lnTo>
                  <a:lnTo>
                    <a:pt x="808" y="169"/>
                  </a:lnTo>
                  <a:lnTo>
                    <a:pt x="808" y="169"/>
                  </a:lnTo>
                  <a:lnTo>
                    <a:pt x="808" y="174"/>
                  </a:lnTo>
                  <a:lnTo>
                    <a:pt x="808" y="174"/>
                  </a:lnTo>
                  <a:lnTo>
                    <a:pt x="808" y="179"/>
                  </a:lnTo>
                  <a:lnTo>
                    <a:pt x="808" y="179"/>
                  </a:lnTo>
                  <a:lnTo>
                    <a:pt x="808" y="179"/>
                  </a:lnTo>
                  <a:lnTo>
                    <a:pt x="803" y="183"/>
                  </a:lnTo>
                  <a:lnTo>
                    <a:pt x="803" y="188"/>
                  </a:lnTo>
                  <a:lnTo>
                    <a:pt x="803" y="188"/>
                  </a:lnTo>
                  <a:lnTo>
                    <a:pt x="799" y="188"/>
                  </a:lnTo>
                  <a:lnTo>
                    <a:pt x="799" y="188"/>
                  </a:lnTo>
                  <a:lnTo>
                    <a:pt x="799" y="188"/>
                  </a:lnTo>
                  <a:lnTo>
                    <a:pt x="799" y="193"/>
                  </a:lnTo>
                  <a:lnTo>
                    <a:pt x="799" y="193"/>
                  </a:lnTo>
                  <a:lnTo>
                    <a:pt x="799" y="198"/>
                  </a:lnTo>
                  <a:lnTo>
                    <a:pt x="799" y="198"/>
                  </a:lnTo>
                  <a:lnTo>
                    <a:pt x="799" y="203"/>
                  </a:lnTo>
                  <a:lnTo>
                    <a:pt x="794" y="208"/>
                  </a:lnTo>
                  <a:lnTo>
                    <a:pt x="794" y="208"/>
                  </a:lnTo>
                  <a:lnTo>
                    <a:pt x="794" y="212"/>
                  </a:lnTo>
                  <a:lnTo>
                    <a:pt x="789" y="212"/>
                  </a:lnTo>
                  <a:lnTo>
                    <a:pt x="789" y="212"/>
                  </a:lnTo>
                  <a:lnTo>
                    <a:pt x="789" y="212"/>
                  </a:lnTo>
                  <a:lnTo>
                    <a:pt x="784" y="217"/>
                  </a:lnTo>
                  <a:lnTo>
                    <a:pt x="784" y="217"/>
                  </a:lnTo>
                  <a:lnTo>
                    <a:pt x="784" y="217"/>
                  </a:lnTo>
                  <a:lnTo>
                    <a:pt x="784" y="222"/>
                  </a:lnTo>
                  <a:lnTo>
                    <a:pt x="789" y="222"/>
                  </a:lnTo>
                  <a:lnTo>
                    <a:pt x="789" y="227"/>
                  </a:lnTo>
                  <a:lnTo>
                    <a:pt x="789" y="227"/>
                  </a:lnTo>
                  <a:lnTo>
                    <a:pt x="794" y="232"/>
                  </a:lnTo>
                  <a:lnTo>
                    <a:pt x="799" y="237"/>
                  </a:lnTo>
                  <a:lnTo>
                    <a:pt x="799" y="237"/>
                  </a:lnTo>
                  <a:lnTo>
                    <a:pt x="803" y="241"/>
                  </a:lnTo>
                  <a:lnTo>
                    <a:pt x="799" y="241"/>
                  </a:lnTo>
                  <a:lnTo>
                    <a:pt x="799" y="241"/>
                  </a:lnTo>
                  <a:lnTo>
                    <a:pt x="799" y="241"/>
                  </a:lnTo>
                  <a:lnTo>
                    <a:pt x="799" y="241"/>
                  </a:lnTo>
                  <a:lnTo>
                    <a:pt x="799" y="241"/>
                  </a:lnTo>
                  <a:lnTo>
                    <a:pt x="799" y="246"/>
                  </a:lnTo>
                  <a:lnTo>
                    <a:pt x="799" y="246"/>
                  </a:lnTo>
                  <a:lnTo>
                    <a:pt x="799" y="246"/>
                  </a:lnTo>
                  <a:lnTo>
                    <a:pt x="794" y="246"/>
                  </a:lnTo>
                  <a:lnTo>
                    <a:pt x="794" y="246"/>
                  </a:lnTo>
                  <a:lnTo>
                    <a:pt x="794" y="246"/>
                  </a:lnTo>
                  <a:lnTo>
                    <a:pt x="789" y="246"/>
                  </a:lnTo>
                  <a:lnTo>
                    <a:pt x="789" y="251"/>
                  </a:lnTo>
                  <a:lnTo>
                    <a:pt x="794" y="251"/>
                  </a:lnTo>
                  <a:lnTo>
                    <a:pt x="794" y="251"/>
                  </a:lnTo>
                  <a:lnTo>
                    <a:pt x="794" y="256"/>
                  </a:lnTo>
                  <a:lnTo>
                    <a:pt x="794" y="256"/>
                  </a:lnTo>
                  <a:lnTo>
                    <a:pt x="794" y="256"/>
                  </a:lnTo>
                  <a:lnTo>
                    <a:pt x="794" y="256"/>
                  </a:lnTo>
                  <a:lnTo>
                    <a:pt x="794" y="261"/>
                  </a:lnTo>
                  <a:lnTo>
                    <a:pt x="794" y="261"/>
                  </a:lnTo>
                  <a:lnTo>
                    <a:pt x="794" y="261"/>
                  </a:lnTo>
                  <a:lnTo>
                    <a:pt x="789" y="261"/>
                  </a:lnTo>
                  <a:lnTo>
                    <a:pt x="784" y="261"/>
                  </a:lnTo>
                  <a:lnTo>
                    <a:pt x="779" y="261"/>
                  </a:lnTo>
                  <a:lnTo>
                    <a:pt x="779" y="261"/>
                  </a:lnTo>
                  <a:lnTo>
                    <a:pt x="774" y="266"/>
                  </a:lnTo>
                  <a:lnTo>
                    <a:pt x="774" y="266"/>
                  </a:lnTo>
                  <a:lnTo>
                    <a:pt x="774" y="271"/>
                  </a:lnTo>
                  <a:lnTo>
                    <a:pt x="774" y="271"/>
                  </a:lnTo>
                  <a:lnTo>
                    <a:pt x="770" y="280"/>
                  </a:lnTo>
                  <a:lnTo>
                    <a:pt x="770" y="280"/>
                  </a:lnTo>
                  <a:lnTo>
                    <a:pt x="770" y="285"/>
                  </a:lnTo>
                  <a:lnTo>
                    <a:pt x="770" y="285"/>
                  </a:lnTo>
                  <a:lnTo>
                    <a:pt x="770" y="285"/>
                  </a:lnTo>
                  <a:lnTo>
                    <a:pt x="770" y="285"/>
                  </a:lnTo>
                  <a:lnTo>
                    <a:pt x="770" y="285"/>
                  </a:lnTo>
                  <a:lnTo>
                    <a:pt x="765" y="285"/>
                  </a:lnTo>
                  <a:lnTo>
                    <a:pt x="765" y="290"/>
                  </a:lnTo>
                  <a:lnTo>
                    <a:pt x="765" y="290"/>
                  </a:lnTo>
                  <a:lnTo>
                    <a:pt x="765" y="290"/>
                  </a:lnTo>
                  <a:lnTo>
                    <a:pt x="765" y="290"/>
                  </a:lnTo>
                  <a:lnTo>
                    <a:pt x="765" y="290"/>
                  </a:lnTo>
                  <a:lnTo>
                    <a:pt x="765" y="290"/>
                  </a:lnTo>
                  <a:lnTo>
                    <a:pt x="760" y="290"/>
                  </a:lnTo>
                  <a:lnTo>
                    <a:pt x="760" y="290"/>
                  </a:lnTo>
                  <a:lnTo>
                    <a:pt x="760" y="290"/>
                  </a:lnTo>
                  <a:lnTo>
                    <a:pt x="760" y="290"/>
                  </a:lnTo>
                  <a:lnTo>
                    <a:pt x="760" y="290"/>
                  </a:lnTo>
                  <a:lnTo>
                    <a:pt x="760" y="290"/>
                  </a:lnTo>
                  <a:lnTo>
                    <a:pt x="760" y="290"/>
                  </a:lnTo>
                  <a:lnTo>
                    <a:pt x="760" y="290"/>
                  </a:lnTo>
                  <a:lnTo>
                    <a:pt x="760" y="295"/>
                  </a:lnTo>
                  <a:lnTo>
                    <a:pt x="755" y="295"/>
                  </a:lnTo>
                  <a:lnTo>
                    <a:pt x="755" y="300"/>
                  </a:lnTo>
                  <a:lnTo>
                    <a:pt x="755" y="300"/>
                  </a:lnTo>
                  <a:lnTo>
                    <a:pt x="755" y="300"/>
                  </a:lnTo>
                  <a:lnTo>
                    <a:pt x="760" y="300"/>
                  </a:lnTo>
                  <a:lnTo>
                    <a:pt x="760" y="300"/>
                  </a:lnTo>
                  <a:lnTo>
                    <a:pt x="760" y="300"/>
                  </a:lnTo>
                  <a:lnTo>
                    <a:pt x="765" y="300"/>
                  </a:lnTo>
                  <a:lnTo>
                    <a:pt x="765" y="304"/>
                  </a:lnTo>
                  <a:lnTo>
                    <a:pt x="765" y="304"/>
                  </a:lnTo>
                  <a:lnTo>
                    <a:pt x="765" y="309"/>
                  </a:lnTo>
                  <a:lnTo>
                    <a:pt x="765" y="309"/>
                  </a:lnTo>
                  <a:lnTo>
                    <a:pt x="765" y="309"/>
                  </a:lnTo>
                  <a:lnTo>
                    <a:pt x="765" y="314"/>
                  </a:lnTo>
                  <a:lnTo>
                    <a:pt x="765" y="314"/>
                  </a:lnTo>
                  <a:lnTo>
                    <a:pt x="760" y="314"/>
                  </a:lnTo>
                  <a:lnTo>
                    <a:pt x="760" y="319"/>
                  </a:lnTo>
                  <a:lnTo>
                    <a:pt x="755" y="319"/>
                  </a:lnTo>
                  <a:lnTo>
                    <a:pt x="755" y="319"/>
                  </a:lnTo>
                  <a:lnTo>
                    <a:pt x="755" y="324"/>
                  </a:lnTo>
                  <a:lnTo>
                    <a:pt x="755" y="324"/>
                  </a:lnTo>
                  <a:lnTo>
                    <a:pt x="755" y="329"/>
                  </a:lnTo>
                  <a:lnTo>
                    <a:pt x="760" y="329"/>
                  </a:lnTo>
                  <a:lnTo>
                    <a:pt x="760" y="333"/>
                  </a:lnTo>
                  <a:lnTo>
                    <a:pt x="760" y="338"/>
                  </a:lnTo>
                  <a:lnTo>
                    <a:pt x="760" y="343"/>
                  </a:lnTo>
                  <a:lnTo>
                    <a:pt x="765" y="348"/>
                  </a:lnTo>
                  <a:lnTo>
                    <a:pt x="765" y="348"/>
                  </a:lnTo>
                  <a:lnTo>
                    <a:pt x="765" y="353"/>
                  </a:lnTo>
                  <a:lnTo>
                    <a:pt x="765" y="358"/>
                  </a:lnTo>
                  <a:lnTo>
                    <a:pt x="765" y="358"/>
                  </a:lnTo>
                  <a:lnTo>
                    <a:pt x="765" y="362"/>
                  </a:lnTo>
                  <a:lnTo>
                    <a:pt x="760" y="362"/>
                  </a:lnTo>
                  <a:lnTo>
                    <a:pt x="760" y="362"/>
                  </a:lnTo>
                  <a:lnTo>
                    <a:pt x="760" y="367"/>
                  </a:lnTo>
                  <a:lnTo>
                    <a:pt x="760" y="367"/>
                  </a:lnTo>
                  <a:lnTo>
                    <a:pt x="755" y="367"/>
                  </a:lnTo>
                  <a:lnTo>
                    <a:pt x="755" y="367"/>
                  </a:lnTo>
                  <a:lnTo>
                    <a:pt x="755" y="372"/>
                  </a:lnTo>
                  <a:lnTo>
                    <a:pt x="750" y="372"/>
                  </a:lnTo>
                  <a:lnTo>
                    <a:pt x="750" y="372"/>
                  </a:lnTo>
                  <a:lnTo>
                    <a:pt x="750" y="377"/>
                  </a:lnTo>
                  <a:lnTo>
                    <a:pt x="750" y="377"/>
                  </a:lnTo>
                  <a:lnTo>
                    <a:pt x="750" y="377"/>
                  </a:lnTo>
                  <a:lnTo>
                    <a:pt x="745" y="382"/>
                  </a:lnTo>
                  <a:lnTo>
                    <a:pt x="745" y="382"/>
                  </a:lnTo>
                  <a:lnTo>
                    <a:pt x="745" y="382"/>
                  </a:lnTo>
                  <a:lnTo>
                    <a:pt x="745" y="382"/>
                  </a:lnTo>
                  <a:lnTo>
                    <a:pt x="741" y="382"/>
                  </a:lnTo>
                  <a:lnTo>
                    <a:pt x="741" y="382"/>
                  </a:lnTo>
                  <a:lnTo>
                    <a:pt x="741" y="382"/>
                  </a:lnTo>
                  <a:lnTo>
                    <a:pt x="736" y="387"/>
                  </a:lnTo>
                  <a:lnTo>
                    <a:pt x="736" y="387"/>
                  </a:lnTo>
                  <a:lnTo>
                    <a:pt x="736" y="387"/>
                  </a:lnTo>
                  <a:lnTo>
                    <a:pt x="736" y="391"/>
                  </a:lnTo>
                  <a:lnTo>
                    <a:pt x="736" y="396"/>
                  </a:lnTo>
                  <a:lnTo>
                    <a:pt x="731" y="396"/>
                  </a:lnTo>
                  <a:lnTo>
                    <a:pt x="731" y="401"/>
                  </a:lnTo>
                  <a:lnTo>
                    <a:pt x="731" y="401"/>
                  </a:lnTo>
                  <a:lnTo>
                    <a:pt x="731" y="401"/>
                  </a:lnTo>
                  <a:lnTo>
                    <a:pt x="731" y="401"/>
                  </a:lnTo>
                  <a:lnTo>
                    <a:pt x="731" y="401"/>
                  </a:lnTo>
                  <a:lnTo>
                    <a:pt x="726" y="406"/>
                  </a:lnTo>
                  <a:lnTo>
                    <a:pt x="726" y="406"/>
                  </a:lnTo>
                  <a:lnTo>
                    <a:pt x="726" y="406"/>
                  </a:lnTo>
                  <a:lnTo>
                    <a:pt x="721" y="406"/>
                  </a:lnTo>
                  <a:lnTo>
                    <a:pt x="721" y="406"/>
                  </a:lnTo>
                  <a:lnTo>
                    <a:pt x="716" y="406"/>
                  </a:lnTo>
                  <a:lnTo>
                    <a:pt x="716" y="406"/>
                  </a:lnTo>
                  <a:lnTo>
                    <a:pt x="716" y="406"/>
                  </a:lnTo>
                  <a:lnTo>
                    <a:pt x="716" y="406"/>
                  </a:lnTo>
                  <a:lnTo>
                    <a:pt x="716" y="411"/>
                  </a:lnTo>
                  <a:lnTo>
                    <a:pt x="721" y="411"/>
                  </a:lnTo>
                  <a:lnTo>
                    <a:pt x="721" y="411"/>
                  </a:lnTo>
                  <a:lnTo>
                    <a:pt x="726" y="416"/>
                  </a:lnTo>
                  <a:lnTo>
                    <a:pt x="726" y="416"/>
                  </a:lnTo>
                  <a:lnTo>
                    <a:pt x="726" y="416"/>
                  </a:lnTo>
                  <a:lnTo>
                    <a:pt x="726" y="416"/>
                  </a:lnTo>
                  <a:lnTo>
                    <a:pt x="731" y="420"/>
                  </a:lnTo>
                  <a:lnTo>
                    <a:pt x="731" y="420"/>
                  </a:lnTo>
                  <a:lnTo>
                    <a:pt x="731" y="425"/>
                  </a:lnTo>
                  <a:lnTo>
                    <a:pt x="736" y="430"/>
                  </a:lnTo>
                  <a:lnTo>
                    <a:pt x="736" y="435"/>
                  </a:lnTo>
                  <a:lnTo>
                    <a:pt x="736" y="435"/>
                  </a:lnTo>
                  <a:lnTo>
                    <a:pt x="736" y="435"/>
                  </a:lnTo>
                  <a:lnTo>
                    <a:pt x="731" y="440"/>
                  </a:lnTo>
                  <a:lnTo>
                    <a:pt x="731" y="440"/>
                  </a:lnTo>
                  <a:lnTo>
                    <a:pt x="731" y="440"/>
                  </a:lnTo>
                  <a:lnTo>
                    <a:pt x="731" y="445"/>
                  </a:lnTo>
                  <a:lnTo>
                    <a:pt x="731" y="445"/>
                  </a:lnTo>
                  <a:lnTo>
                    <a:pt x="731" y="445"/>
                  </a:lnTo>
                  <a:lnTo>
                    <a:pt x="731" y="445"/>
                  </a:lnTo>
                  <a:lnTo>
                    <a:pt x="731" y="449"/>
                  </a:lnTo>
                  <a:lnTo>
                    <a:pt x="726" y="449"/>
                  </a:lnTo>
                  <a:lnTo>
                    <a:pt x="726" y="449"/>
                  </a:lnTo>
                  <a:lnTo>
                    <a:pt x="726" y="454"/>
                  </a:lnTo>
                  <a:lnTo>
                    <a:pt x="726" y="454"/>
                  </a:lnTo>
                  <a:lnTo>
                    <a:pt x="726" y="459"/>
                  </a:lnTo>
                  <a:lnTo>
                    <a:pt x="726" y="459"/>
                  </a:lnTo>
                  <a:lnTo>
                    <a:pt x="726" y="459"/>
                  </a:lnTo>
                  <a:lnTo>
                    <a:pt x="726" y="464"/>
                  </a:lnTo>
                  <a:lnTo>
                    <a:pt x="726" y="469"/>
                  </a:lnTo>
                  <a:lnTo>
                    <a:pt x="721" y="469"/>
                  </a:lnTo>
                  <a:lnTo>
                    <a:pt x="721" y="474"/>
                  </a:lnTo>
                  <a:lnTo>
                    <a:pt x="721" y="474"/>
                  </a:lnTo>
                  <a:lnTo>
                    <a:pt x="721" y="479"/>
                  </a:lnTo>
                  <a:lnTo>
                    <a:pt x="721" y="479"/>
                  </a:lnTo>
                  <a:lnTo>
                    <a:pt x="716" y="479"/>
                  </a:lnTo>
                  <a:lnTo>
                    <a:pt x="716" y="483"/>
                  </a:lnTo>
                  <a:lnTo>
                    <a:pt x="716" y="483"/>
                  </a:lnTo>
                  <a:lnTo>
                    <a:pt x="712" y="483"/>
                  </a:lnTo>
                  <a:lnTo>
                    <a:pt x="712" y="488"/>
                  </a:lnTo>
                  <a:lnTo>
                    <a:pt x="712" y="488"/>
                  </a:lnTo>
                  <a:lnTo>
                    <a:pt x="707" y="488"/>
                  </a:lnTo>
                  <a:lnTo>
                    <a:pt x="707" y="493"/>
                  </a:lnTo>
                  <a:lnTo>
                    <a:pt x="707" y="493"/>
                  </a:lnTo>
                  <a:lnTo>
                    <a:pt x="707" y="498"/>
                  </a:lnTo>
                  <a:lnTo>
                    <a:pt x="702" y="498"/>
                  </a:lnTo>
                  <a:lnTo>
                    <a:pt x="702" y="503"/>
                  </a:lnTo>
                  <a:lnTo>
                    <a:pt x="702" y="508"/>
                  </a:lnTo>
                  <a:lnTo>
                    <a:pt x="702" y="512"/>
                  </a:lnTo>
                  <a:lnTo>
                    <a:pt x="702" y="512"/>
                  </a:lnTo>
                  <a:lnTo>
                    <a:pt x="702" y="512"/>
                  </a:lnTo>
                  <a:lnTo>
                    <a:pt x="702" y="517"/>
                  </a:lnTo>
                  <a:lnTo>
                    <a:pt x="702" y="517"/>
                  </a:lnTo>
                  <a:lnTo>
                    <a:pt x="702" y="522"/>
                  </a:lnTo>
                  <a:lnTo>
                    <a:pt x="702" y="527"/>
                  </a:lnTo>
                  <a:lnTo>
                    <a:pt x="697" y="532"/>
                  </a:lnTo>
                  <a:lnTo>
                    <a:pt x="697" y="532"/>
                  </a:lnTo>
                  <a:lnTo>
                    <a:pt x="697" y="537"/>
                  </a:lnTo>
                  <a:lnTo>
                    <a:pt x="697" y="537"/>
                  </a:lnTo>
                  <a:lnTo>
                    <a:pt x="692" y="537"/>
                  </a:lnTo>
                  <a:lnTo>
                    <a:pt x="692" y="537"/>
                  </a:lnTo>
                  <a:lnTo>
                    <a:pt x="692" y="537"/>
                  </a:lnTo>
                  <a:lnTo>
                    <a:pt x="692" y="537"/>
                  </a:lnTo>
                  <a:lnTo>
                    <a:pt x="692" y="537"/>
                  </a:lnTo>
                  <a:lnTo>
                    <a:pt x="692" y="541"/>
                  </a:lnTo>
                  <a:lnTo>
                    <a:pt x="687" y="541"/>
                  </a:lnTo>
                  <a:lnTo>
                    <a:pt x="687" y="541"/>
                  </a:lnTo>
                  <a:lnTo>
                    <a:pt x="687" y="541"/>
                  </a:lnTo>
                  <a:lnTo>
                    <a:pt x="687" y="541"/>
                  </a:lnTo>
                  <a:lnTo>
                    <a:pt x="682" y="541"/>
                  </a:lnTo>
                  <a:lnTo>
                    <a:pt x="682" y="541"/>
                  </a:lnTo>
                  <a:lnTo>
                    <a:pt x="682" y="546"/>
                  </a:lnTo>
                  <a:lnTo>
                    <a:pt x="682" y="546"/>
                  </a:lnTo>
                  <a:lnTo>
                    <a:pt x="678" y="546"/>
                  </a:lnTo>
                  <a:lnTo>
                    <a:pt x="678" y="546"/>
                  </a:lnTo>
                  <a:lnTo>
                    <a:pt x="682" y="551"/>
                  </a:lnTo>
                  <a:lnTo>
                    <a:pt x="682" y="551"/>
                  </a:lnTo>
                  <a:lnTo>
                    <a:pt x="682" y="551"/>
                  </a:lnTo>
                  <a:lnTo>
                    <a:pt x="682" y="556"/>
                  </a:lnTo>
                  <a:lnTo>
                    <a:pt x="682" y="556"/>
                  </a:lnTo>
                  <a:lnTo>
                    <a:pt x="687" y="561"/>
                  </a:lnTo>
                  <a:lnTo>
                    <a:pt x="687" y="561"/>
                  </a:lnTo>
                  <a:lnTo>
                    <a:pt x="687" y="566"/>
                  </a:lnTo>
                  <a:lnTo>
                    <a:pt x="687" y="570"/>
                  </a:lnTo>
                  <a:lnTo>
                    <a:pt x="687" y="570"/>
                  </a:lnTo>
                  <a:lnTo>
                    <a:pt x="682" y="570"/>
                  </a:lnTo>
                  <a:lnTo>
                    <a:pt x="682" y="570"/>
                  </a:lnTo>
                  <a:lnTo>
                    <a:pt x="682" y="570"/>
                  </a:lnTo>
                  <a:lnTo>
                    <a:pt x="678" y="570"/>
                  </a:lnTo>
                  <a:lnTo>
                    <a:pt x="678" y="570"/>
                  </a:lnTo>
                  <a:lnTo>
                    <a:pt x="678" y="570"/>
                  </a:lnTo>
                  <a:lnTo>
                    <a:pt x="678" y="570"/>
                  </a:lnTo>
                  <a:lnTo>
                    <a:pt x="678" y="570"/>
                  </a:lnTo>
                  <a:lnTo>
                    <a:pt x="673" y="570"/>
                  </a:lnTo>
                  <a:lnTo>
                    <a:pt x="673" y="570"/>
                  </a:lnTo>
                  <a:lnTo>
                    <a:pt x="673" y="570"/>
                  </a:lnTo>
                  <a:lnTo>
                    <a:pt x="673" y="570"/>
                  </a:lnTo>
                  <a:lnTo>
                    <a:pt x="673" y="570"/>
                  </a:lnTo>
                  <a:lnTo>
                    <a:pt x="673" y="570"/>
                  </a:lnTo>
                  <a:lnTo>
                    <a:pt x="673" y="575"/>
                  </a:lnTo>
                  <a:lnTo>
                    <a:pt x="668" y="575"/>
                  </a:lnTo>
                  <a:lnTo>
                    <a:pt x="668" y="575"/>
                  </a:lnTo>
                  <a:lnTo>
                    <a:pt x="663" y="575"/>
                  </a:lnTo>
                  <a:lnTo>
                    <a:pt x="663" y="575"/>
                  </a:lnTo>
                  <a:lnTo>
                    <a:pt x="658" y="575"/>
                  </a:lnTo>
                  <a:lnTo>
                    <a:pt x="653" y="575"/>
                  </a:lnTo>
                  <a:lnTo>
                    <a:pt x="653" y="575"/>
                  </a:lnTo>
                  <a:lnTo>
                    <a:pt x="649" y="575"/>
                  </a:lnTo>
                  <a:lnTo>
                    <a:pt x="649" y="575"/>
                  </a:lnTo>
                  <a:lnTo>
                    <a:pt x="644" y="575"/>
                  </a:lnTo>
                  <a:lnTo>
                    <a:pt x="644" y="575"/>
                  </a:lnTo>
                  <a:lnTo>
                    <a:pt x="639" y="575"/>
                  </a:lnTo>
                  <a:lnTo>
                    <a:pt x="639" y="575"/>
                  </a:lnTo>
                  <a:lnTo>
                    <a:pt x="634" y="575"/>
                  </a:lnTo>
                  <a:lnTo>
                    <a:pt x="629" y="570"/>
                  </a:lnTo>
                  <a:lnTo>
                    <a:pt x="624" y="570"/>
                  </a:lnTo>
                  <a:lnTo>
                    <a:pt x="624" y="570"/>
                  </a:lnTo>
                  <a:lnTo>
                    <a:pt x="620" y="570"/>
                  </a:lnTo>
                  <a:lnTo>
                    <a:pt x="615" y="570"/>
                  </a:lnTo>
                  <a:lnTo>
                    <a:pt x="610" y="570"/>
                  </a:lnTo>
                  <a:lnTo>
                    <a:pt x="605" y="570"/>
                  </a:lnTo>
                  <a:lnTo>
                    <a:pt x="605" y="570"/>
                  </a:lnTo>
                  <a:lnTo>
                    <a:pt x="605" y="570"/>
                  </a:lnTo>
                  <a:lnTo>
                    <a:pt x="600" y="570"/>
                  </a:lnTo>
                  <a:lnTo>
                    <a:pt x="600" y="570"/>
                  </a:lnTo>
                  <a:lnTo>
                    <a:pt x="600" y="575"/>
                  </a:lnTo>
                  <a:lnTo>
                    <a:pt x="600" y="575"/>
                  </a:lnTo>
                  <a:lnTo>
                    <a:pt x="595" y="575"/>
                  </a:lnTo>
                  <a:lnTo>
                    <a:pt x="595" y="575"/>
                  </a:lnTo>
                  <a:lnTo>
                    <a:pt x="591" y="575"/>
                  </a:lnTo>
                  <a:lnTo>
                    <a:pt x="591" y="575"/>
                  </a:lnTo>
                  <a:lnTo>
                    <a:pt x="591" y="580"/>
                  </a:lnTo>
                  <a:lnTo>
                    <a:pt x="586" y="580"/>
                  </a:lnTo>
                  <a:lnTo>
                    <a:pt x="586" y="580"/>
                  </a:lnTo>
                  <a:lnTo>
                    <a:pt x="586" y="580"/>
                  </a:lnTo>
                  <a:lnTo>
                    <a:pt x="586" y="585"/>
                  </a:lnTo>
                  <a:lnTo>
                    <a:pt x="591" y="585"/>
                  </a:lnTo>
                  <a:lnTo>
                    <a:pt x="591" y="585"/>
                  </a:lnTo>
                  <a:lnTo>
                    <a:pt x="595" y="585"/>
                  </a:lnTo>
                  <a:lnTo>
                    <a:pt x="600" y="585"/>
                  </a:lnTo>
                  <a:lnTo>
                    <a:pt x="605" y="585"/>
                  </a:lnTo>
                  <a:lnTo>
                    <a:pt x="610" y="585"/>
                  </a:lnTo>
                  <a:lnTo>
                    <a:pt x="615" y="590"/>
                  </a:lnTo>
                  <a:lnTo>
                    <a:pt x="624" y="590"/>
                  </a:lnTo>
                  <a:lnTo>
                    <a:pt x="624" y="590"/>
                  </a:lnTo>
                  <a:lnTo>
                    <a:pt x="629" y="595"/>
                  </a:lnTo>
                  <a:lnTo>
                    <a:pt x="629" y="595"/>
                  </a:lnTo>
                  <a:lnTo>
                    <a:pt x="634" y="595"/>
                  </a:lnTo>
                  <a:lnTo>
                    <a:pt x="634" y="599"/>
                  </a:lnTo>
                  <a:lnTo>
                    <a:pt x="634" y="599"/>
                  </a:lnTo>
                  <a:lnTo>
                    <a:pt x="629" y="599"/>
                  </a:lnTo>
                  <a:lnTo>
                    <a:pt x="629" y="604"/>
                  </a:lnTo>
                  <a:lnTo>
                    <a:pt x="629" y="604"/>
                  </a:lnTo>
                  <a:lnTo>
                    <a:pt x="629" y="604"/>
                  </a:lnTo>
                  <a:lnTo>
                    <a:pt x="629" y="604"/>
                  </a:lnTo>
                  <a:lnTo>
                    <a:pt x="629" y="604"/>
                  </a:lnTo>
                  <a:lnTo>
                    <a:pt x="629" y="609"/>
                  </a:lnTo>
                  <a:lnTo>
                    <a:pt x="629" y="609"/>
                  </a:lnTo>
                  <a:lnTo>
                    <a:pt x="629" y="609"/>
                  </a:lnTo>
                  <a:lnTo>
                    <a:pt x="629" y="619"/>
                  </a:lnTo>
                  <a:lnTo>
                    <a:pt x="629" y="619"/>
                  </a:lnTo>
                  <a:lnTo>
                    <a:pt x="629" y="619"/>
                  </a:lnTo>
                  <a:lnTo>
                    <a:pt x="624" y="624"/>
                  </a:lnTo>
                  <a:lnTo>
                    <a:pt x="624" y="624"/>
                  </a:lnTo>
                  <a:lnTo>
                    <a:pt x="620" y="633"/>
                  </a:lnTo>
                  <a:lnTo>
                    <a:pt x="620" y="633"/>
                  </a:lnTo>
                  <a:lnTo>
                    <a:pt x="620" y="638"/>
                  </a:lnTo>
                  <a:lnTo>
                    <a:pt x="615" y="638"/>
                  </a:lnTo>
                  <a:lnTo>
                    <a:pt x="615" y="643"/>
                  </a:lnTo>
                  <a:lnTo>
                    <a:pt x="615" y="643"/>
                  </a:lnTo>
                  <a:lnTo>
                    <a:pt x="615" y="643"/>
                  </a:lnTo>
                  <a:lnTo>
                    <a:pt x="615" y="648"/>
                  </a:lnTo>
                  <a:lnTo>
                    <a:pt x="610" y="648"/>
                  </a:lnTo>
                  <a:lnTo>
                    <a:pt x="610" y="648"/>
                  </a:lnTo>
                  <a:lnTo>
                    <a:pt x="610" y="648"/>
                  </a:lnTo>
                  <a:lnTo>
                    <a:pt x="605" y="648"/>
                  </a:lnTo>
                  <a:lnTo>
                    <a:pt x="605" y="648"/>
                  </a:lnTo>
                  <a:lnTo>
                    <a:pt x="605" y="648"/>
                  </a:lnTo>
                  <a:lnTo>
                    <a:pt x="600" y="648"/>
                  </a:lnTo>
                  <a:lnTo>
                    <a:pt x="600" y="643"/>
                  </a:lnTo>
                  <a:lnTo>
                    <a:pt x="600" y="643"/>
                  </a:lnTo>
                  <a:lnTo>
                    <a:pt x="600" y="643"/>
                  </a:lnTo>
                  <a:lnTo>
                    <a:pt x="600" y="638"/>
                  </a:lnTo>
                  <a:lnTo>
                    <a:pt x="600" y="638"/>
                  </a:lnTo>
                  <a:lnTo>
                    <a:pt x="600" y="638"/>
                  </a:lnTo>
                  <a:lnTo>
                    <a:pt x="600" y="638"/>
                  </a:lnTo>
                  <a:lnTo>
                    <a:pt x="600" y="633"/>
                  </a:lnTo>
                  <a:lnTo>
                    <a:pt x="595" y="633"/>
                  </a:lnTo>
                  <a:lnTo>
                    <a:pt x="595" y="633"/>
                  </a:lnTo>
                  <a:lnTo>
                    <a:pt x="595" y="633"/>
                  </a:lnTo>
                  <a:lnTo>
                    <a:pt x="595" y="633"/>
                  </a:lnTo>
                  <a:lnTo>
                    <a:pt x="591" y="633"/>
                  </a:lnTo>
                  <a:lnTo>
                    <a:pt x="591" y="633"/>
                  </a:lnTo>
                  <a:lnTo>
                    <a:pt x="586" y="638"/>
                  </a:lnTo>
                  <a:lnTo>
                    <a:pt x="586" y="638"/>
                  </a:lnTo>
                  <a:lnTo>
                    <a:pt x="581" y="638"/>
                  </a:lnTo>
                  <a:lnTo>
                    <a:pt x="581" y="638"/>
                  </a:lnTo>
                  <a:lnTo>
                    <a:pt x="576" y="638"/>
                  </a:lnTo>
                  <a:lnTo>
                    <a:pt x="576" y="638"/>
                  </a:lnTo>
                  <a:lnTo>
                    <a:pt x="571" y="638"/>
                  </a:lnTo>
                  <a:lnTo>
                    <a:pt x="571" y="638"/>
                  </a:lnTo>
                  <a:lnTo>
                    <a:pt x="566" y="638"/>
                  </a:lnTo>
                  <a:lnTo>
                    <a:pt x="566" y="638"/>
                  </a:lnTo>
                  <a:lnTo>
                    <a:pt x="566" y="638"/>
                  </a:lnTo>
                  <a:lnTo>
                    <a:pt x="561" y="638"/>
                  </a:lnTo>
                  <a:lnTo>
                    <a:pt x="561" y="638"/>
                  </a:lnTo>
                  <a:lnTo>
                    <a:pt x="557" y="638"/>
                  </a:lnTo>
                  <a:lnTo>
                    <a:pt x="557" y="643"/>
                  </a:lnTo>
                  <a:lnTo>
                    <a:pt x="552" y="643"/>
                  </a:lnTo>
                  <a:lnTo>
                    <a:pt x="552" y="643"/>
                  </a:lnTo>
                  <a:lnTo>
                    <a:pt x="552" y="643"/>
                  </a:lnTo>
                  <a:lnTo>
                    <a:pt x="547" y="643"/>
                  </a:lnTo>
                  <a:lnTo>
                    <a:pt x="552" y="643"/>
                  </a:lnTo>
                  <a:lnTo>
                    <a:pt x="552" y="643"/>
                  </a:lnTo>
                  <a:lnTo>
                    <a:pt x="552" y="648"/>
                  </a:lnTo>
                  <a:lnTo>
                    <a:pt x="557" y="653"/>
                  </a:lnTo>
                  <a:lnTo>
                    <a:pt x="557" y="653"/>
                  </a:lnTo>
                  <a:lnTo>
                    <a:pt x="561" y="657"/>
                  </a:lnTo>
                  <a:lnTo>
                    <a:pt x="557" y="657"/>
                  </a:lnTo>
                  <a:lnTo>
                    <a:pt x="557" y="662"/>
                  </a:lnTo>
                  <a:lnTo>
                    <a:pt x="557" y="662"/>
                  </a:lnTo>
                  <a:lnTo>
                    <a:pt x="552" y="667"/>
                  </a:lnTo>
                  <a:lnTo>
                    <a:pt x="547" y="667"/>
                  </a:lnTo>
                  <a:lnTo>
                    <a:pt x="547" y="672"/>
                  </a:lnTo>
                  <a:lnTo>
                    <a:pt x="542" y="672"/>
                  </a:lnTo>
                  <a:lnTo>
                    <a:pt x="542" y="672"/>
                  </a:lnTo>
                  <a:lnTo>
                    <a:pt x="542" y="672"/>
                  </a:lnTo>
                  <a:lnTo>
                    <a:pt x="537" y="672"/>
                  </a:lnTo>
                  <a:lnTo>
                    <a:pt x="537" y="672"/>
                  </a:lnTo>
                  <a:lnTo>
                    <a:pt x="532" y="672"/>
                  </a:lnTo>
                  <a:lnTo>
                    <a:pt x="532" y="672"/>
                  </a:lnTo>
                  <a:lnTo>
                    <a:pt x="528" y="672"/>
                  </a:lnTo>
                  <a:lnTo>
                    <a:pt x="528" y="672"/>
                  </a:lnTo>
                  <a:lnTo>
                    <a:pt x="523" y="672"/>
                  </a:lnTo>
                  <a:lnTo>
                    <a:pt x="518" y="672"/>
                  </a:lnTo>
                  <a:lnTo>
                    <a:pt x="518" y="672"/>
                  </a:lnTo>
                  <a:lnTo>
                    <a:pt x="513" y="667"/>
                  </a:lnTo>
                  <a:lnTo>
                    <a:pt x="513" y="672"/>
                  </a:lnTo>
                  <a:lnTo>
                    <a:pt x="513" y="672"/>
                  </a:lnTo>
                  <a:lnTo>
                    <a:pt x="513" y="672"/>
                  </a:lnTo>
                  <a:lnTo>
                    <a:pt x="518" y="672"/>
                  </a:lnTo>
                  <a:lnTo>
                    <a:pt x="518" y="677"/>
                  </a:lnTo>
                  <a:lnTo>
                    <a:pt x="518" y="677"/>
                  </a:lnTo>
                  <a:lnTo>
                    <a:pt x="518" y="677"/>
                  </a:lnTo>
                  <a:lnTo>
                    <a:pt x="518" y="682"/>
                  </a:lnTo>
                  <a:lnTo>
                    <a:pt x="518" y="682"/>
                  </a:lnTo>
                  <a:lnTo>
                    <a:pt x="518" y="682"/>
                  </a:lnTo>
                  <a:lnTo>
                    <a:pt x="513" y="682"/>
                  </a:lnTo>
                  <a:lnTo>
                    <a:pt x="513" y="682"/>
                  </a:lnTo>
                  <a:lnTo>
                    <a:pt x="513" y="682"/>
                  </a:lnTo>
                  <a:lnTo>
                    <a:pt x="508" y="682"/>
                  </a:lnTo>
                  <a:lnTo>
                    <a:pt x="508" y="677"/>
                  </a:lnTo>
                  <a:lnTo>
                    <a:pt x="508" y="677"/>
                  </a:lnTo>
                  <a:lnTo>
                    <a:pt x="508" y="677"/>
                  </a:lnTo>
                  <a:lnTo>
                    <a:pt x="503" y="677"/>
                  </a:lnTo>
                  <a:lnTo>
                    <a:pt x="503" y="677"/>
                  </a:lnTo>
                  <a:lnTo>
                    <a:pt x="503" y="677"/>
                  </a:lnTo>
                  <a:lnTo>
                    <a:pt x="503" y="677"/>
                  </a:lnTo>
                  <a:lnTo>
                    <a:pt x="503" y="677"/>
                  </a:lnTo>
                  <a:lnTo>
                    <a:pt x="503" y="682"/>
                  </a:lnTo>
                  <a:lnTo>
                    <a:pt x="503" y="682"/>
                  </a:lnTo>
                  <a:lnTo>
                    <a:pt x="503" y="682"/>
                  </a:lnTo>
                  <a:lnTo>
                    <a:pt x="503" y="682"/>
                  </a:lnTo>
                  <a:lnTo>
                    <a:pt x="503" y="682"/>
                  </a:lnTo>
                  <a:lnTo>
                    <a:pt x="508" y="687"/>
                  </a:lnTo>
                  <a:lnTo>
                    <a:pt x="508" y="687"/>
                  </a:lnTo>
                  <a:lnTo>
                    <a:pt x="513" y="687"/>
                  </a:lnTo>
                  <a:lnTo>
                    <a:pt x="513" y="691"/>
                  </a:lnTo>
                  <a:lnTo>
                    <a:pt x="513" y="691"/>
                  </a:lnTo>
                  <a:lnTo>
                    <a:pt x="513" y="691"/>
                  </a:lnTo>
                  <a:lnTo>
                    <a:pt x="513" y="691"/>
                  </a:lnTo>
                  <a:lnTo>
                    <a:pt x="513" y="691"/>
                  </a:lnTo>
                  <a:lnTo>
                    <a:pt x="513" y="696"/>
                  </a:lnTo>
                  <a:lnTo>
                    <a:pt x="513" y="696"/>
                  </a:lnTo>
                  <a:lnTo>
                    <a:pt x="513" y="696"/>
                  </a:lnTo>
                  <a:lnTo>
                    <a:pt x="508" y="701"/>
                  </a:lnTo>
                  <a:lnTo>
                    <a:pt x="508" y="701"/>
                  </a:lnTo>
                  <a:lnTo>
                    <a:pt x="508" y="706"/>
                  </a:lnTo>
                  <a:lnTo>
                    <a:pt x="508" y="706"/>
                  </a:lnTo>
                  <a:lnTo>
                    <a:pt x="503" y="706"/>
                  </a:lnTo>
                  <a:lnTo>
                    <a:pt x="503" y="711"/>
                  </a:lnTo>
                  <a:lnTo>
                    <a:pt x="503" y="711"/>
                  </a:lnTo>
                  <a:lnTo>
                    <a:pt x="503" y="711"/>
                  </a:lnTo>
                  <a:lnTo>
                    <a:pt x="503" y="716"/>
                  </a:lnTo>
                  <a:lnTo>
                    <a:pt x="503" y="716"/>
                  </a:lnTo>
                  <a:lnTo>
                    <a:pt x="503" y="716"/>
                  </a:lnTo>
                  <a:lnTo>
                    <a:pt x="503" y="716"/>
                  </a:lnTo>
                  <a:lnTo>
                    <a:pt x="503" y="720"/>
                  </a:lnTo>
                  <a:lnTo>
                    <a:pt x="499" y="720"/>
                  </a:lnTo>
                  <a:lnTo>
                    <a:pt x="499" y="720"/>
                  </a:lnTo>
                  <a:lnTo>
                    <a:pt x="499" y="725"/>
                  </a:lnTo>
                  <a:lnTo>
                    <a:pt x="499" y="725"/>
                  </a:lnTo>
                  <a:lnTo>
                    <a:pt x="494" y="725"/>
                  </a:lnTo>
                  <a:lnTo>
                    <a:pt x="494" y="725"/>
                  </a:lnTo>
                  <a:lnTo>
                    <a:pt x="489" y="725"/>
                  </a:lnTo>
                  <a:lnTo>
                    <a:pt x="489" y="725"/>
                  </a:lnTo>
                  <a:lnTo>
                    <a:pt x="484" y="725"/>
                  </a:lnTo>
                  <a:lnTo>
                    <a:pt x="479" y="725"/>
                  </a:lnTo>
                  <a:lnTo>
                    <a:pt x="479" y="725"/>
                  </a:lnTo>
                  <a:lnTo>
                    <a:pt x="479" y="725"/>
                  </a:lnTo>
                  <a:lnTo>
                    <a:pt x="474" y="725"/>
                  </a:lnTo>
                  <a:lnTo>
                    <a:pt x="474" y="725"/>
                  </a:lnTo>
                  <a:lnTo>
                    <a:pt x="474" y="725"/>
                  </a:lnTo>
                  <a:lnTo>
                    <a:pt x="470" y="725"/>
                  </a:lnTo>
                  <a:lnTo>
                    <a:pt x="470" y="725"/>
                  </a:lnTo>
                  <a:lnTo>
                    <a:pt x="465" y="720"/>
                  </a:lnTo>
                  <a:lnTo>
                    <a:pt x="465" y="720"/>
                  </a:lnTo>
                  <a:lnTo>
                    <a:pt x="465" y="720"/>
                  </a:lnTo>
                  <a:lnTo>
                    <a:pt x="460" y="720"/>
                  </a:lnTo>
                  <a:lnTo>
                    <a:pt x="460" y="720"/>
                  </a:lnTo>
                  <a:lnTo>
                    <a:pt x="455" y="720"/>
                  </a:lnTo>
                  <a:lnTo>
                    <a:pt x="455" y="720"/>
                  </a:lnTo>
                  <a:lnTo>
                    <a:pt x="455" y="720"/>
                  </a:lnTo>
                  <a:lnTo>
                    <a:pt x="450" y="720"/>
                  </a:lnTo>
                  <a:lnTo>
                    <a:pt x="450" y="720"/>
                  </a:lnTo>
                  <a:lnTo>
                    <a:pt x="445" y="720"/>
                  </a:lnTo>
                  <a:lnTo>
                    <a:pt x="445" y="720"/>
                  </a:lnTo>
                  <a:lnTo>
                    <a:pt x="445" y="725"/>
                  </a:lnTo>
                  <a:lnTo>
                    <a:pt x="445" y="725"/>
                  </a:lnTo>
                  <a:lnTo>
                    <a:pt x="440" y="730"/>
                  </a:lnTo>
                  <a:lnTo>
                    <a:pt x="440" y="730"/>
                  </a:lnTo>
                  <a:lnTo>
                    <a:pt x="436" y="735"/>
                  </a:lnTo>
                  <a:lnTo>
                    <a:pt x="431" y="740"/>
                  </a:lnTo>
                  <a:lnTo>
                    <a:pt x="431" y="740"/>
                  </a:lnTo>
                  <a:lnTo>
                    <a:pt x="431" y="740"/>
                  </a:lnTo>
                  <a:lnTo>
                    <a:pt x="431" y="745"/>
                  </a:lnTo>
                  <a:lnTo>
                    <a:pt x="431" y="745"/>
                  </a:lnTo>
                  <a:lnTo>
                    <a:pt x="431" y="745"/>
                  </a:lnTo>
                  <a:lnTo>
                    <a:pt x="431" y="745"/>
                  </a:lnTo>
                  <a:lnTo>
                    <a:pt x="431" y="745"/>
                  </a:lnTo>
                  <a:lnTo>
                    <a:pt x="436" y="745"/>
                  </a:lnTo>
                  <a:lnTo>
                    <a:pt x="440" y="749"/>
                  </a:lnTo>
                  <a:lnTo>
                    <a:pt x="445" y="749"/>
                  </a:lnTo>
                  <a:lnTo>
                    <a:pt x="445" y="749"/>
                  </a:lnTo>
                  <a:lnTo>
                    <a:pt x="450" y="749"/>
                  </a:lnTo>
                  <a:lnTo>
                    <a:pt x="455" y="754"/>
                  </a:lnTo>
                  <a:lnTo>
                    <a:pt x="455" y="754"/>
                  </a:lnTo>
                  <a:lnTo>
                    <a:pt x="455" y="754"/>
                  </a:lnTo>
                  <a:lnTo>
                    <a:pt x="455" y="754"/>
                  </a:lnTo>
                  <a:lnTo>
                    <a:pt x="455" y="754"/>
                  </a:lnTo>
                  <a:lnTo>
                    <a:pt x="455" y="759"/>
                  </a:lnTo>
                  <a:lnTo>
                    <a:pt x="455" y="759"/>
                  </a:lnTo>
                  <a:lnTo>
                    <a:pt x="455" y="764"/>
                  </a:lnTo>
                  <a:lnTo>
                    <a:pt x="450" y="764"/>
                  </a:lnTo>
                  <a:lnTo>
                    <a:pt x="450" y="764"/>
                  </a:lnTo>
                  <a:lnTo>
                    <a:pt x="450" y="769"/>
                  </a:lnTo>
                  <a:lnTo>
                    <a:pt x="445" y="769"/>
                  </a:lnTo>
                  <a:lnTo>
                    <a:pt x="445" y="769"/>
                  </a:lnTo>
                  <a:lnTo>
                    <a:pt x="440" y="774"/>
                  </a:lnTo>
                  <a:lnTo>
                    <a:pt x="436" y="778"/>
                  </a:lnTo>
                  <a:lnTo>
                    <a:pt x="436" y="778"/>
                  </a:lnTo>
                  <a:lnTo>
                    <a:pt x="431" y="778"/>
                  </a:lnTo>
                  <a:lnTo>
                    <a:pt x="426" y="783"/>
                  </a:lnTo>
                  <a:lnTo>
                    <a:pt x="426" y="783"/>
                  </a:lnTo>
                  <a:lnTo>
                    <a:pt x="421" y="788"/>
                  </a:lnTo>
                  <a:lnTo>
                    <a:pt x="421" y="788"/>
                  </a:lnTo>
                  <a:lnTo>
                    <a:pt x="421" y="793"/>
                  </a:lnTo>
                  <a:lnTo>
                    <a:pt x="416" y="798"/>
                  </a:lnTo>
                  <a:lnTo>
                    <a:pt x="416" y="798"/>
                  </a:lnTo>
                  <a:lnTo>
                    <a:pt x="411" y="798"/>
                  </a:lnTo>
                  <a:lnTo>
                    <a:pt x="411" y="798"/>
                  </a:lnTo>
                  <a:lnTo>
                    <a:pt x="411" y="798"/>
                  </a:lnTo>
                  <a:lnTo>
                    <a:pt x="407" y="798"/>
                  </a:lnTo>
                  <a:lnTo>
                    <a:pt x="407" y="793"/>
                  </a:lnTo>
                  <a:lnTo>
                    <a:pt x="402" y="793"/>
                  </a:lnTo>
                  <a:lnTo>
                    <a:pt x="402" y="788"/>
                  </a:lnTo>
                  <a:lnTo>
                    <a:pt x="397" y="788"/>
                  </a:lnTo>
                  <a:lnTo>
                    <a:pt x="392" y="783"/>
                  </a:lnTo>
                  <a:lnTo>
                    <a:pt x="392" y="783"/>
                  </a:lnTo>
                  <a:lnTo>
                    <a:pt x="392" y="783"/>
                  </a:lnTo>
                  <a:lnTo>
                    <a:pt x="392" y="783"/>
                  </a:lnTo>
                  <a:lnTo>
                    <a:pt x="387" y="788"/>
                  </a:lnTo>
                  <a:lnTo>
                    <a:pt x="387" y="788"/>
                  </a:lnTo>
                  <a:lnTo>
                    <a:pt x="387" y="788"/>
                  </a:lnTo>
                  <a:lnTo>
                    <a:pt x="387" y="793"/>
                  </a:lnTo>
                  <a:lnTo>
                    <a:pt x="382" y="793"/>
                  </a:lnTo>
                  <a:lnTo>
                    <a:pt x="382" y="798"/>
                  </a:lnTo>
                  <a:lnTo>
                    <a:pt x="382" y="803"/>
                  </a:lnTo>
                  <a:lnTo>
                    <a:pt x="382" y="803"/>
                  </a:lnTo>
                  <a:lnTo>
                    <a:pt x="382" y="807"/>
                  </a:lnTo>
                  <a:lnTo>
                    <a:pt x="382" y="807"/>
                  </a:lnTo>
                  <a:lnTo>
                    <a:pt x="382" y="812"/>
                  </a:lnTo>
                  <a:lnTo>
                    <a:pt x="382" y="817"/>
                  </a:lnTo>
                  <a:lnTo>
                    <a:pt x="378" y="817"/>
                  </a:lnTo>
                  <a:lnTo>
                    <a:pt x="378" y="822"/>
                  </a:lnTo>
                  <a:lnTo>
                    <a:pt x="378" y="822"/>
                  </a:lnTo>
                  <a:lnTo>
                    <a:pt x="378" y="827"/>
                  </a:lnTo>
                  <a:lnTo>
                    <a:pt x="373" y="827"/>
                  </a:lnTo>
                  <a:lnTo>
                    <a:pt x="373" y="832"/>
                  </a:lnTo>
                  <a:lnTo>
                    <a:pt x="368" y="832"/>
                  </a:lnTo>
                  <a:lnTo>
                    <a:pt x="363" y="836"/>
                  </a:lnTo>
                  <a:lnTo>
                    <a:pt x="358" y="841"/>
                  </a:lnTo>
                  <a:lnTo>
                    <a:pt x="353" y="846"/>
                  </a:lnTo>
                  <a:lnTo>
                    <a:pt x="348" y="846"/>
                  </a:lnTo>
                  <a:lnTo>
                    <a:pt x="344" y="846"/>
                  </a:lnTo>
                  <a:lnTo>
                    <a:pt x="344" y="846"/>
                  </a:lnTo>
                  <a:lnTo>
                    <a:pt x="339" y="846"/>
                  </a:lnTo>
                  <a:lnTo>
                    <a:pt x="339" y="846"/>
                  </a:lnTo>
                  <a:lnTo>
                    <a:pt x="334" y="841"/>
                  </a:lnTo>
                  <a:lnTo>
                    <a:pt x="334" y="841"/>
                  </a:lnTo>
                  <a:lnTo>
                    <a:pt x="329" y="841"/>
                  </a:lnTo>
                  <a:lnTo>
                    <a:pt x="329" y="836"/>
                  </a:lnTo>
                  <a:lnTo>
                    <a:pt x="324" y="836"/>
                  </a:lnTo>
                  <a:lnTo>
                    <a:pt x="324" y="836"/>
                  </a:lnTo>
                  <a:lnTo>
                    <a:pt x="324" y="836"/>
                  </a:lnTo>
                  <a:lnTo>
                    <a:pt x="319" y="836"/>
                  </a:lnTo>
                  <a:lnTo>
                    <a:pt x="319" y="836"/>
                  </a:lnTo>
                  <a:lnTo>
                    <a:pt x="319" y="841"/>
                  </a:lnTo>
                  <a:lnTo>
                    <a:pt x="319" y="841"/>
                  </a:lnTo>
                  <a:lnTo>
                    <a:pt x="315" y="841"/>
                  </a:lnTo>
                  <a:lnTo>
                    <a:pt x="315" y="846"/>
                  </a:lnTo>
                  <a:lnTo>
                    <a:pt x="315" y="846"/>
                  </a:lnTo>
                  <a:lnTo>
                    <a:pt x="315" y="846"/>
                  </a:lnTo>
                  <a:lnTo>
                    <a:pt x="310" y="846"/>
                  </a:lnTo>
                  <a:lnTo>
                    <a:pt x="310" y="846"/>
                  </a:lnTo>
                  <a:lnTo>
                    <a:pt x="305" y="851"/>
                  </a:lnTo>
                  <a:lnTo>
                    <a:pt x="305" y="851"/>
                  </a:lnTo>
                  <a:lnTo>
                    <a:pt x="305" y="851"/>
                  </a:lnTo>
                  <a:lnTo>
                    <a:pt x="305" y="851"/>
                  </a:lnTo>
                  <a:lnTo>
                    <a:pt x="300" y="856"/>
                  </a:lnTo>
                  <a:lnTo>
                    <a:pt x="300" y="856"/>
                  </a:lnTo>
                  <a:lnTo>
                    <a:pt x="295" y="856"/>
                  </a:lnTo>
                  <a:lnTo>
                    <a:pt x="295" y="856"/>
                  </a:lnTo>
                  <a:lnTo>
                    <a:pt x="290" y="856"/>
                  </a:lnTo>
                  <a:lnTo>
                    <a:pt x="286" y="856"/>
                  </a:lnTo>
                  <a:lnTo>
                    <a:pt x="286" y="856"/>
                  </a:lnTo>
                  <a:lnTo>
                    <a:pt x="281" y="856"/>
                  </a:lnTo>
                  <a:lnTo>
                    <a:pt x="281" y="856"/>
                  </a:lnTo>
                  <a:lnTo>
                    <a:pt x="276" y="861"/>
                  </a:lnTo>
                  <a:lnTo>
                    <a:pt x="276" y="861"/>
                  </a:lnTo>
                  <a:lnTo>
                    <a:pt x="276" y="861"/>
                  </a:lnTo>
                  <a:lnTo>
                    <a:pt x="276" y="861"/>
                  </a:lnTo>
                  <a:lnTo>
                    <a:pt x="276" y="861"/>
                  </a:lnTo>
                  <a:lnTo>
                    <a:pt x="276" y="866"/>
                  </a:lnTo>
                  <a:lnTo>
                    <a:pt x="276" y="866"/>
                  </a:lnTo>
                  <a:lnTo>
                    <a:pt x="271" y="866"/>
                  </a:lnTo>
                  <a:lnTo>
                    <a:pt x="271" y="870"/>
                  </a:lnTo>
                  <a:lnTo>
                    <a:pt x="271" y="870"/>
                  </a:lnTo>
                  <a:lnTo>
                    <a:pt x="266" y="870"/>
                  </a:lnTo>
                  <a:lnTo>
                    <a:pt x="266" y="875"/>
                  </a:lnTo>
                  <a:lnTo>
                    <a:pt x="261" y="875"/>
                  </a:lnTo>
                  <a:lnTo>
                    <a:pt x="261" y="875"/>
                  </a:lnTo>
                  <a:lnTo>
                    <a:pt x="261" y="875"/>
                  </a:lnTo>
                  <a:lnTo>
                    <a:pt x="257" y="875"/>
                  </a:lnTo>
                  <a:lnTo>
                    <a:pt x="257" y="875"/>
                  </a:lnTo>
                  <a:lnTo>
                    <a:pt x="257" y="870"/>
                  </a:lnTo>
                  <a:lnTo>
                    <a:pt x="252" y="866"/>
                  </a:lnTo>
                  <a:lnTo>
                    <a:pt x="252" y="866"/>
                  </a:lnTo>
                  <a:lnTo>
                    <a:pt x="252" y="866"/>
                  </a:lnTo>
                  <a:lnTo>
                    <a:pt x="252" y="866"/>
                  </a:lnTo>
                  <a:lnTo>
                    <a:pt x="252" y="866"/>
                  </a:lnTo>
                  <a:lnTo>
                    <a:pt x="257" y="861"/>
                  </a:lnTo>
                  <a:lnTo>
                    <a:pt x="257" y="861"/>
                  </a:lnTo>
                  <a:lnTo>
                    <a:pt x="257" y="861"/>
                  </a:lnTo>
                  <a:lnTo>
                    <a:pt x="257" y="861"/>
                  </a:lnTo>
                  <a:lnTo>
                    <a:pt x="252" y="861"/>
                  </a:lnTo>
                  <a:lnTo>
                    <a:pt x="252" y="861"/>
                  </a:lnTo>
                  <a:lnTo>
                    <a:pt x="252" y="856"/>
                  </a:lnTo>
                  <a:lnTo>
                    <a:pt x="247" y="856"/>
                  </a:lnTo>
                  <a:lnTo>
                    <a:pt x="247" y="856"/>
                  </a:lnTo>
                  <a:lnTo>
                    <a:pt x="242" y="856"/>
                  </a:lnTo>
                  <a:lnTo>
                    <a:pt x="242" y="856"/>
                  </a:lnTo>
                  <a:lnTo>
                    <a:pt x="242" y="856"/>
                  </a:lnTo>
                  <a:lnTo>
                    <a:pt x="237" y="856"/>
                  </a:lnTo>
                  <a:lnTo>
                    <a:pt x="237" y="856"/>
                  </a:lnTo>
                  <a:lnTo>
                    <a:pt x="237" y="861"/>
                  </a:lnTo>
                  <a:lnTo>
                    <a:pt x="237" y="861"/>
                  </a:lnTo>
                  <a:lnTo>
                    <a:pt x="237" y="866"/>
                  </a:lnTo>
                  <a:lnTo>
                    <a:pt x="237" y="866"/>
                  </a:lnTo>
                  <a:lnTo>
                    <a:pt x="237" y="870"/>
                  </a:lnTo>
                  <a:lnTo>
                    <a:pt x="242" y="870"/>
                  </a:lnTo>
                  <a:lnTo>
                    <a:pt x="242" y="870"/>
                  </a:lnTo>
                  <a:lnTo>
                    <a:pt x="242" y="870"/>
                  </a:lnTo>
                  <a:lnTo>
                    <a:pt x="237" y="870"/>
                  </a:lnTo>
                  <a:lnTo>
                    <a:pt x="232" y="870"/>
                  </a:lnTo>
                  <a:lnTo>
                    <a:pt x="227" y="870"/>
                  </a:lnTo>
                  <a:lnTo>
                    <a:pt x="223" y="870"/>
                  </a:lnTo>
                  <a:lnTo>
                    <a:pt x="218" y="866"/>
                  </a:lnTo>
                  <a:lnTo>
                    <a:pt x="213" y="866"/>
                  </a:lnTo>
                  <a:lnTo>
                    <a:pt x="213" y="866"/>
                  </a:lnTo>
                  <a:lnTo>
                    <a:pt x="208" y="866"/>
                  </a:lnTo>
                  <a:lnTo>
                    <a:pt x="203" y="866"/>
                  </a:lnTo>
                  <a:lnTo>
                    <a:pt x="198" y="866"/>
                  </a:lnTo>
                  <a:lnTo>
                    <a:pt x="194" y="866"/>
                  </a:lnTo>
                  <a:lnTo>
                    <a:pt x="189" y="866"/>
                  </a:lnTo>
                  <a:lnTo>
                    <a:pt x="179" y="866"/>
                  </a:lnTo>
                  <a:lnTo>
                    <a:pt x="174" y="866"/>
                  </a:lnTo>
                  <a:lnTo>
                    <a:pt x="169" y="861"/>
                  </a:lnTo>
                  <a:lnTo>
                    <a:pt x="169" y="861"/>
                  </a:lnTo>
                  <a:lnTo>
                    <a:pt x="165" y="861"/>
                  </a:lnTo>
                  <a:lnTo>
                    <a:pt x="165" y="861"/>
                  </a:lnTo>
                  <a:lnTo>
                    <a:pt x="169" y="856"/>
                  </a:lnTo>
                  <a:lnTo>
                    <a:pt x="169" y="856"/>
                  </a:lnTo>
                  <a:lnTo>
                    <a:pt x="174" y="851"/>
                  </a:lnTo>
                  <a:lnTo>
                    <a:pt x="174" y="851"/>
                  </a:lnTo>
                  <a:lnTo>
                    <a:pt x="179" y="846"/>
                  </a:lnTo>
                  <a:lnTo>
                    <a:pt x="179" y="846"/>
                  </a:lnTo>
                  <a:lnTo>
                    <a:pt x="179" y="846"/>
                  </a:lnTo>
                  <a:lnTo>
                    <a:pt x="179" y="846"/>
                  </a:lnTo>
                  <a:lnTo>
                    <a:pt x="174" y="841"/>
                  </a:lnTo>
                  <a:lnTo>
                    <a:pt x="160" y="841"/>
                  </a:lnTo>
                  <a:lnTo>
                    <a:pt x="150" y="841"/>
                  </a:lnTo>
                  <a:lnTo>
                    <a:pt x="145" y="841"/>
                  </a:lnTo>
                  <a:lnTo>
                    <a:pt x="126" y="836"/>
                  </a:lnTo>
                  <a:lnTo>
                    <a:pt x="116" y="836"/>
                  </a:lnTo>
                  <a:lnTo>
                    <a:pt x="111" y="836"/>
                  </a:lnTo>
                  <a:lnTo>
                    <a:pt x="106" y="836"/>
                  </a:lnTo>
                  <a:lnTo>
                    <a:pt x="97" y="836"/>
                  </a:lnTo>
                  <a:lnTo>
                    <a:pt x="92" y="836"/>
                  </a:lnTo>
                  <a:lnTo>
                    <a:pt x="87" y="836"/>
                  </a:lnTo>
                  <a:lnTo>
                    <a:pt x="82" y="836"/>
                  </a:lnTo>
                  <a:lnTo>
                    <a:pt x="82" y="836"/>
                  </a:lnTo>
                  <a:lnTo>
                    <a:pt x="73" y="836"/>
                  </a:lnTo>
                  <a:lnTo>
                    <a:pt x="68" y="841"/>
                  </a:lnTo>
                  <a:lnTo>
                    <a:pt x="68" y="841"/>
                  </a:lnTo>
                  <a:lnTo>
                    <a:pt x="63" y="841"/>
                  </a:lnTo>
                  <a:lnTo>
                    <a:pt x="63" y="841"/>
                  </a:lnTo>
                  <a:lnTo>
                    <a:pt x="63" y="846"/>
                  </a:lnTo>
                  <a:lnTo>
                    <a:pt x="63" y="846"/>
                  </a:lnTo>
                  <a:lnTo>
                    <a:pt x="58" y="851"/>
                  </a:lnTo>
                  <a:lnTo>
                    <a:pt x="58" y="856"/>
                  </a:lnTo>
                  <a:lnTo>
                    <a:pt x="58" y="856"/>
                  </a:lnTo>
                  <a:lnTo>
                    <a:pt x="53" y="856"/>
                  </a:lnTo>
                  <a:lnTo>
                    <a:pt x="44" y="856"/>
                  </a:lnTo>
                  <a:lnTo>
                    <a:pt x="34" y="856"/>
                  </a:lnTo>
                  <a:lnTo>
                    <a:pt x="24" y="856"/>
                  </a:lnTo>
                  <a:lnTo>
                    <a:pt x="19" y="846"/>
                  </a:lnTo>
                  <a:lnTo>
                    <a:pt x="15" y="836"/>
                  </a:lnTo>
                  <a:lnTo>
                    <a:pt x="15" y="827"/>
                  </a:lnTo>
                  <a:lnTo>
                    <a:pt x="15" y="827"/>
                  </a:lnTo>
                  <a:lnTo>
                    <a:pt x="10" y="817"/>
                  </a:lnTo>
                  <a:lnTo>
                    <a:pt x="10" y="812"/>
                  </a:lnTo>
                  <a:lnTo>
                    <a:pt x="5" y="807"/>
                  </a:lnTo>
                  <a:lnTo>
                    <a:pt x="0" y="798"/>
                  </a:lnTo>
                  <a:lnTo>
                    <a:pt x="0" y="798"/>
                  </a:lnTo>
                  <a:lnTo>
                    <a:pt x="5" y="793"/>
                  </a:lnTo>
                  <a:lnTo>
                    <a:pt x="10" y="793"/>
                  </a:lnTo>
                  <a:lnTo>
                    <a:pt x="15" y="788"/>
                  </a:lnTo>
                  <a:lnTo>
                    <a:pt x="24" y="783"/>
                  </a:lnTo>
                  <a:lnTo>
                    <a:pt x="29" y="783"/>
                  </a:lnTo>
                  <a:lnTo>
                    <a:pt x="39" y="778"/>
                  </a:lnTo>
                  <a:lnTo>
                    <a:pt x="48" y="774"/>
                  </a:lnTo>
                  <a:lnTo>
                    <a:pt x="53" y="774"/>
                  </a:lnTo>
                  <a:lnTo>
                    <a:pt x="58" y="769"/>
                  </a:lnTo>
                  <a:lnTo>
                    <a:pt x="63" y="759"/>
                  </a:lnTo>
                  <a:lnTo>
                    <a:pt x="68" y="749"/>
                  </a:lnTo>
                  <a:lnTo>
                    <a:pt x="77" y="740"/>
                  </a:lnTo>
                  <a:lnTo>
                    <a:pt x="82" y="730"/>
                  </a:lnTo>
                  <a:lnTo>
                    <a:pt x="87" y="725"/>
                  </a:lnTo>
                  <a:lnTo>
                    <a:pt x="97" y="706"/>
                  </a:lnTo>
                  <a:lnTo>
                    <a:pt x="97" y="706"/>
                  </a:lnTo>
                  <a:lnTo>
                    <a:pt x="102" y="696"/>
                  </a:lnTo>
                  <a:lnTo>
                    <a:pt x="106" y="691"/>
                  </a:lnTo>
                  <a:lnTo>
                    <a:pt x="111" y="682"/>
                  </a:lnTo>
                  <a:lnTo>
                    <a:pt x="121" y="677"/>
                  </a:lnTo>
                  <a:lnTo>
                    <a:pt x="126" y="667"/>
                  </a:lnTo>
                  <a:lnTo>
                    <a:pt x="126" y="657"/>
                  </a:lnTo>
                  <a:lnTo>
                    <a:pt x="126" y="653"/>
                  </a:lnTo>
                  <a:lnTo>
                    <a:pt x="126" y="648"/>
                  </a:lnTo>
                  <a:lnTo>
                    <a:pt x="126" y="648"/>
                  </a:lnTo>
                  <a:lnTo>
                    <a:pt x="126" y="643"/>
                  </a:lnTo>
                  <a:lnTo>
                    <a:pt x="121" y="633"/>
                  </a:lnTo>
                  <a:lnTo>
                    <a:pt x="116" y="633"/>
                  </a:lnTo>
                  <a:lnTo>
                    <a:pt x="116" y="633"/>
                  </a:lnTo>
                  <a:lnTo>
                    <a:pt x="111" y="628"/>
                  </a:lnTo>
                  <a:lnTo>
                    <a:pt x="106" y="628"/>
                  </a:lnTo>
                  <a:lnTo>
                    <a:pt x="102" y="628"/>
                  </a:lnTo>
                  <a:lnTo>
                    <a:pt x="102" y="628"/>
                  </a:lnTo>
                  <a:lnTo>
                    <a:pt x="97" y="628"/>
                  </a:lnTo>
                  <a:lnTo>
                    <a:pt x="97" y="624"/>
                  </a:lnTo>
                  <a:lnTo>
                    <a:pt x="97" y="624"/>
                  </a:lnTo>
                  <a:lnTo>
                    <a:pt x="97" y="619"/>
                  </a:lnTo>
                  <a:lnTo>
                    <a:pt x="97" y="619"/>
                  </a:lnTo>
                  <a:lnTo>
                    <a:pt x="97" y="614"/>
                  </a:lnTo>
                  <a:lnTo>
                    <a:pt x="97" y="609"/>
                  </a:lnTo>
                  <a:lnTo>
                    <a:pt x="97" y="604"/>
                  </a:lnTo>
                  <a:lnTo>
                    <a:pt x="97" y="599"/>
                  </a:lnTo>
                  <a:lnTo>
                    <a:pt x="102" y="599"/>
                  </a:lnTo>
                  <a:lnTo>
                    <a:pt x="102" y="595"/>
                  </a:lnTo>
                  <a:lnTo>
                    <a:pt x="106" y="590"/>
                  </a:lnTo>
                  <a:lnTo>
                    <a:pt x="111" y="590"/>
                  </a:lnTo>
                  <a:lnTo>
                    <a:pt x="116" y="585"/>
                  </a:lnTo>
                  <a:lnTo>
                    <a:pt x="121" y="585"/>
                  </a:lnTo>
                  <a:lnTo>
                    <a:pt x="121" y="580"/>
                  </a:lnTo>
                  <a:lnTo>
                    <a:pt x="126" y="580"/>
                  </a:lnTo>
                  <a:lnTo>
                    <a:pt x="131" y="575"/>
                  </a:lnTo>
                  <a:lnTo>
                    <a:pt x="131" y="570"/>
                  </a:lnTo>
                  <a:lnTo>
                    <a:pt x="136" y="566"/>
                  </a:lnTo>
                  <a:lnTo>
                    <a:pt x="136" y="566"/>
                  </a:lnTo>
                  <a:lnTo>
                    <a:pt x="136" y="561"/>
                  </a:lnTo>
                  <a:lnTo>
                    <a:pt x="140" y="561"/>
                  </a:lnTo>
                  <a:lnTo>
                    <a:pt x="145" y="561"/>
                  </a:lnTo>
                  <a:lnTo>
                    <a:pt x="150" y="561"/>
                  </a:lnTo>
                  <a:lnTo>
                    <a:pt x="155" y="556"/>
                  </a:lnTo>
                  <a:lnTo>
                    <a:pt x="155" y="551"/>
                  </a:lnTo>
                  <a:lnTo>
                    <a:pt x="155" y="546"/>
                  </a:lnTo>
                  <a:lnTo>
                    <a:pt x="160" y="541"/>
                  </a:lnTo>
                  <a:lnTo>
                    <a:pt x="160" y="537"/>
                  </a:lnTo>
                  <a:lnTo>
                    <a:pt x="165" y="532"/>
                  </a:lnTo>
                  <a:lnTo>
                    <a:pt x="165" y="532"/>
                  </a:lnTo>
                  <a:lnTo>
                    <a:pt x="169" y="527"/>
                  </a:lnTo>
                  <a:lnTo>
                    <a:pt x="169" y="522"/>
                  </a:lnTo>
                  <a:lnTo>
                    <a:pt x="174" y="517"/>
                  </a:lnTo>
                  <a:lnTo>
                    <a:pt x="179" y="517"/>
                  </a:lnTo>
                  <a:lnTo>
                    <a:pt x="179" y="512"/>
                  </a:lnTo>
                  <a:lnTo>
                    <a:pt x="184" y="508"/>
                  </a:lnTo>
                  <a:lnTo>
                    <a:pt x="189" y="503"/>
                  </a:lnTo>
                  <a:lnTo>
                    <a:pt x="189" y="503"/>
                  </a:lnTo>
                  <a:lnTo>
                    <a:pt x="189" y="498"/>
                  </a:lnTo>
                  <a:lnTo>
                    <a:pt x="194" y="498"/>
                  </a:lnTo>
                  <a:lnTo>
                    <a:pt x="198" y="493"/>
                  </a:lnTo>
                  <a:lnTo>
                    <a:pt x="203" y="493"/>
                  </a:lnTo>
                  <a:lnTo>
                    <a:pt x="208" y="488"/>
                  </a:lnTo>
                  <a:lnTo>
                    <a:pt x="213" y="488"/>
                  </a:lnTo>
                  <a:lnTo>
                    <a:pt x="218" y="488"/>
                  </a:lnTo>
                  <a:lnTo>
                    <a:pt x="223" y="483"/>
                  </a:lnTo>
                  <a:lnTo>
                    <a:pt x="227" y="483"/>
                  </a:lnTo>
                  <a:lnTo>
                    <a:pt x="227" y="479"/>
                  </a:lnTo>
                  <a:lnTo>
                    <a:pt x="227" y="479"/>
                  </a:lnTo>
                  <a:lnTo>
                    <a:pt x="227" y="474"/>
                  </a:lnTo>
                  <a:lnTo>
                    <a:pt x="227" y="469"/>
                  </a:lnTo>
                  <a:lnTo>
                    <a:pt x="232" y="464"/>
                  </a:lnTo>
                  <a:lnTo>
                    <a:pt x="237" y="459"/>
                  </a:lnTo>
                  <a:lnTo>
                    <a:pt x="242" y="449"/>
                  </a:lnTo>
                  <a:lnTo>
                    <a:pt x="242" y="445"/>
                  </a:lnTo>
                  <a:lnTo>
                    <a:pt x="247" y="445"/>
                  </a:lnTo>
                  <a:lnTo>
                    <a:pt x="247" y="435"/>
                  </a:lnTo>
                  <a:lnTo>
                    <a:pt x="252" y="435"/>
                  </a:lnTo>
                  <a:lnTo>
                    <a:pt x="252" y="430"/>
                  </a:lnTo>
                  <a:lnTo>
                    <a:pt x="252" y="425"/>
                  </a:lnTo>
                  <a:lnTo>
                    <a:pt x="252" y="425"/>
                  </a:lnTo>
                  <a:lnTo>
                    <a:pt x="252" y="420"/>
                  </a:lnTo>
                  <a:lnTo>
                    <a:pt x="247" y="420"/>
                  </a:lnTo>
                  <a:lnTo>
                    <a:pt x="247" y="416"/>
                  </a:lnTo>
                  <a:lnTo>
                    <a:pt x="247" y="411"/>
                  </a:lnTo>
                  <a:lnTo>
                    <a:pt x="247" y="401"/>
                  </a:lnTo>
                  <a:lnTo>
                    <a:pt x="247" y="396"/>
                  </a:lnTo>
                  <a:lnTo>
                    <a:pt x="252" y="391"/>
                  </a:lnTo>
                  <a:lnTo>
                    <a:pt x="252" y="387"/>
                  </a:lnTo>
                  <a:lnTo>
                    <a:pt x="257" y="377"/>
                  </a:lnTo>
                  <a:lnTo>
                    <a:pt x="261" y="372"/>
                  </a:lnTo>
                  <a:lnTo>
                    <a:pt x="261" y="367"/>
                  </a:lnTo>
                  <a:lnTo>
                    <a:pt x="261" y="362"/>
                  </a:lnTo>
                  <a:lnTo>
                    <a:pt x="261" y="362"/>
                  </a:lnTo>
                  <a:lnTo>
                    <a:pt x="261" y="362"/>
                  </a:lnTo>
                  <a:lnTo>
                    <a:pt x="257" y="358"/>
                  </a:lnTo>
                  <a:lnTo>
                    <a:pt x="252" y="362"/>
                  </a:lnTo>
                  <a:lnTo>
                    <a:pt x="247" y="362"/>
                  </a:lnTo>
                  <a:lnTo>
                    <a:pt x="242" y="367"/>
                  </a:lnTo>
                  <a:lnTo>
                    <a:pt x="237" y="367"/>
                  </a:lnTo>
                  <a:lnTo>
                    <a:pt x="232" y="372"/>
                  </a:lnTo>
                  <a:lnTo>
                    <a:pt x="227" y="377"/>
                  </a:lnTo>
                  <a:lnTo>
                    <a:pt x="223" y="382"/>
                  </a:lnTo>
                  <a:lnTo>
                    <a:pt x="223" y="382"/>
                  </a:lnTo>
                  <a:lnTo>
                    <a:pt x="223" y="382"/>
                  </a:lnTo>
                  <a:lnTo>
                    <a:pt x="218" y="382"/>
                  </a:lnTo>
                  <a:lnTo>
                    <a:pt x="218" y="382"/>
                  </a:lnTo>
                  <a:lnTo>
                    <a:pt x="213" y="382"/>
                  </a:lnTo>
                  <a:lnTo>
                    <a:pt x="213" y="382"/>
                  </a:lnTo>
                  <a:lnTo>
                    <a:pt x="213" y="382"/>
                  </a:lnTo>
                  <a:lnTo>
                    <a:pt x="213" y="377"/>
                  </a:lnTo>
                  <a:lnTo>
                    <a:pt x="213" y="372"/>
                  </a:lnTo>
                  <a:lnTo>
                    <a:pt x="213" y="362"/>
                  </a:lnTo>
                  <a:lnTo>
                    <a:pt x="208" y="362"/>
                  </a:lnTo>
                  <a:lnTo>
                    <a:pt x="203" y="358"/>
                  </a:lnTo>
                  <a:lnTo>
                    <a:pt x="203" y="353"/>
                  </a:lnTo>
                  <a:lnTo>
                    <a:pt x="198" y="353"/>
                  </a:lnTo>
                  <a:lnTo>
                    <a:pt x="194" y="353"/>
                  </a:lnTo>
                  <a:lnTo>
                    <a:pt x="189" y="353"/>
                  </a:lnTo>
                  <a:lnTo>
                    <a:pt x="189" y="353"/>
                  </a:lnTo>
                  <a:lnTo>
                    <a:pt x="189" y="353"/>
                  </a:lnTo>
                  <a:lnTo>
                    <a:pt x="189" y="348"/>
                  </a:lnTo>
                  <a:lnTo>
                    <a:pt x="189" y="343"/>
                  </a:lnTo>
                  <a:lnTo>
                    <a:pt x="189" y="343"/>
                  </a:lnTo>
                  <a:lnTo>
                    <a:pt x="194" y="338"/>
                  </a:lnTo>
                  <a:lnTo>
                    <a:pt x="198" y="333"/>
                  </a:lnTo>
                  <a:lnTo>
                    <a:pt x="203" y="329"/>
                  </a:lnTo>
                  <a:lnTo>
                    <a:pt x="203" y="329"/>
                  </a:lnTo>
                  <a:lnTo>
                    <a:pt x="203" y="324"/>
                  </a:lnTo>
                  <a:lnTo>
                    <a:pt x="198" y="314"/>
                  </a:lnTo>
                  <a:lnTo>
                    <a:pt x="198" y="309"/>
                  </a:lnTo>
                  <a:lnTo>
                    <a:pt x="194" y="309"/>
                  </a:lnTo>
                  <a:lnTo>
                    <a:pt x="189" y="300"/>
                  </a:lnTo>
                  <a:lnTo>
                    <a:pt x="179" y="290"/>
                  </a:lnTo>
                  <a:lnTo>
                    <a:pt x="174" y="290"/>
                  </a:lnTo>
                  <a:lnTo>
                    <a:pt x="174" y="285"/>
                  </a:lnTo>
                  <a:lnTo>
                    <a:pt x="169" y="285"/>
                  </a:lnTo>
                  <a:lnTo>
                    <a:pt x="169" y="285"/>
                  </a:lnTo>
                  <a:lnTo>
                    <a:pt x="165" y="290"/>
                  </a:lnTo>
                  <a:lnTo>
                    <a:pt x="160" y="290"/>
                  </a:lnTo>
                  <a:lnTo>
                    <a:pt x="160" y="295"/>
                  </a:lnTo>
                  <a:lnTo>
                    <a:pt x="155" y="295"/>
                  </a:lnTo>
                  <a:lnTo>
                    <a:pt x="150" y="300"/>
                  </a:lnTo>
                  <a:lnTo>
                    <a:pt x="145" y="300"/>
                  </a:lnTo>
                  <a:lnTo>
                    <a:pt x="145" y="300"/>
                  </a:lnTo>
                  <a:lnTo>
                    <a:pt x="145" y="295"/>
                  </a:lnTo>
                  <a:lnTo>
                    <a:pt x="140" y="295"/>
                  </a:lnTo>
                  <a:lnTo>
                    <a:pt x="140" y="285"/>
                  </a:lnTo>
                  <a:lnTo>
                    <a:pt x="140" y="280"/>
                  </a:lnTo>
                  <a:lnTo>
                    <a:pt x="140" y="271"/>
                  </a:lnTo>
                  <a:lnTo>
                    <a:pt x="140" y="266"/>
                  </a:lnTo>
                  <a:lnTo>
                    <a:pt x="145" y="261"/>
                  </a:lnTo>
                  <a:lnTo>
                    <a:pt x="145" y="256"/>
                  </a:lnTo>
                  <a:lnTo>
                    <a:pt x="150" y="251"/>
                  </a:lnTo>
                  <a:lnTo>
                    <a:pt x="150" y="251"/>
                  </a:lnTo>
                  <a:lnTo>
                    <a:pt x="155" y="246"/>
                  </a:lnTo>
                  <a:lnTo>
                    <a:pt x="160" y="241"/>
                  </a:lnTo>
                  <a:lnTo>
                    <a:pt x="160" y="237"/>
                  </a:lnTo>
                  <a:lnTo>
                    <a:pt x="165" y="222"/>
                  </a:lnTo>
                  <a:lnTo>
                    <a:pt x="165" y="212"/>
                  </a:lnTo>
                  <a:lnTo>
                    <a:pt x="165" y="203"/>
                  </a:lnTo>
                  <a:lnTo>
                    <a:pt x="165" y="198"/>
                  </a:lnTo>
                  <a:lnTo>
                    <a:pt x="165" y="188"/>
                  </a:lnTo>
                  <a:lnTo>
                    <a:pt x="165" y="179"/>
                  </a:lnTo>
                  <a:lnTo>
                    <a:pt x="160" y="174"/>
                  </a:lnTo>
                  <a:lnTo>
                    <a:pt x="160" y="169"/>
                  </a:lnTo>
                  <a:lnTo>
                    <a:pt x="160" y="164"/>
                  </a:lnTo>
                  <a:lnTo>
                    <a:pt x="165" y="164"/>
                  </a:lnTo>
                  <a:lnTo>
                    <a:pt x="169" y="159"/>
                  </a:lnTo>
                  <a:lnTo>
                    <a:pt x="174" y="159"/>
                  </a:lnTo>
                  <a:lnTo>
                    <a:pt x="179" y="150"/>
                  </a:lnTo>
                  <a:lnTo>
                    <a:pt x="179" y="145"/>
                  </a:lnTo>
                  <a:lnTo>
                    <a:pt x="184" y="140"/>
                  </a:lnTo>
                  <a:lnTo>
                    <a:pt x="189" y="135"/>
                  </a:lnTo>
                  <a:lnTo>
                    <a:pt x="189" y="135"/>
                  </a:lnTo>
                  <a:lnTo>
                    <a:pt x="194" y="130"/>
                  </a:lnTo>
                  <a:lnTo>
                    <a:pt x="203" y="125"/>
                  </a:lnTo>
                  <a:lnTo>
                    <a:pt x="208" y="125"/>
                  </a:lnTo>
                  <a:lnTo>
                    <a:pt x="218" y="125"/>
                  </a:lnTo>
                  <a:lnTo>
                    <a:pt x="223" y="121"/>
                  </a:lnTo>
                  <a:lnTo>
                    <a:pt x="223" y="121"/>
                  </a:lnTo>
                  <a:lnTo>
                    <a:pt x="237" y="116"/>
                  </a:lnTo>
                  <a:lnTo>
                    <a:pt x="242" y="116"/>
                  </a:lnTo>
                  <a:lnTo>
                    <a:pt x="247" y="111"/>
                  </a:lnTo>
                  <a:lnTo>
                    <a:pt x="247" y="106"/>
                  </a:lnTo>
                  <a:lnTo>
                    <a:pt x="252" y="101"/>
                  </a:lnTo>
                  <a:lnTo>
                    <a:pt x="257" y="96"/>
                  </a:lnTo>
                  <a:lnTo>
                    <a:pt x="261" y="92"/>
                  </a:lnTo>
                  <a:lnTo>
                    <a:pt x="266" y="92"/>
                  </a:lnTo>
                  <a:lnTo>
                    <a:pt x="271" y="87"/>
                  </a:lnTo>
                  <a:lnTo>
                    <a:pt x="276" y="87"/>
                  </a:lnTo>
                  <a:lnTo>
                    <a:pt x="276" y="82"/>
                  </a:lnTo>
                  <a:lnTo>
                    <a:pt x="281" y="72"/>
                  </a:lnTo>
                  <a:lnTo>
                    <a:pt x="286" y="63"/>
                  </a:lnTo>
                  <a:lnTo>
                    <a:pt x="290" y="58"/>
                  </a:lnTo>
                  <a:lnTo>
                    <a:pt x="300" y="33"/>
                  </a:lnTo>
                  <a:lnTo>
                    <a:pt x="315" y="24"/>
                  </a:lnTo>
                  <a:lnTo>
                    <a:pt x="324" y="9"/>
                  </a:lnTo>
                  <a:lnTo>
                    <a:pt x="334" y="0"/>
                  </a:lnTo>
                  <a:lnTo>
                    <a:pt x="344" y="9"/>
                  </a:lnTo>
                  <a:lnTo>
                    <a:pt x="358" y="24"/>
                  </a:lnTo>
                  <a:lnTo>
                    <a:pt x="378" y="33"/>
                  </a:lnTo>
                  <a:lnTo>
                    <a:pt x="411" y="38"/>
                  </a:lnTo>
                  <a:lnTo>
                    <a:pt x="431" y="48"/>
                  </a:lnTo>
                  <a:lnTo>
                    <a:pt x="450" y="58"/>
                  </a:lnTo>
                  <a:lnTo>
                    <a:pt x="465" y="67"/>
                  </a:lnTo>
                  <a:lnTo>
                    <a:pt x="499" y="63"/>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49" name="Freeform 114">
              <a:extLst>
                <a:ext uri="{FF2B5EF4-FFF2-40B4-BE49-F238E27FC236}">
                  <a16:creationId xmlns:a16="http://schemas.microsoft.com/office/drawing/2014/main" xmlns="" id="{8B54F4DE-2BED-43C7-8254-8A8F40FD217E}"/>
                </a:ext>
              </a:extLst>
            </p:cNvPr>
            <p:cNvSpPr>
              <a:spLocks/>
            </p:cNvSpPr>
            <p:nvPr/>
          </p:nvSpPr>
          <p:spPr bwMode="auto">
            <a:xfrm>
              <a:off x="9408108" y="2671756"/>
              <a:ext cx="704419" cy="891776"/>
            </a:xfrm>
            <a:custGeom>
              <a:avLst/>
              <a:gdLst>
                <a:gd name="T0" fmla="*/ 668 w 736"/>
                <a:gd name="T1" fmla="*/ 150 h 1045"/>
                <a:gd name="T2" fmla="*/ 639 w 736"/>
                <a:gd name="T3" fmla="*/ 184 h 1045"/>
                <a:gd name="T4" fmla="*/ 620 w 736"/>
                <a:gd name="T5" fmla="*/ 194 h 1045"/>
                <a:gd name="T6" fmla="*/ 586 w 736"/>
                <a:gd name="T7" fmla="*/ 203 h 1045"/>
                <a:gd name="T8" fmla="*/ 591 w 736"/>
                <a:gd name="T9" fmla="*/ 208 h 1045"/>
                <a:gd name="T10" fmla="*/ 566 w 736"/>
                <a:gd name="T11" fmla="*/ 227 h 1045"/>
                <a:gd name="T12" fmla="*/ 542 w 736"/>
                <a:gd name="T13" fmla="*/ 261 h 1045"/>
                <a:gd name="T14" fmla="*/ 523 w 736"/>
                <a:gd name="T15" fmla="*/ 290 h 1045"/>
                <a:gd name="T16" fmla="*/ 518 w 736"/>
                <a:gd name="T17" fmla="*/ 305 h 1045"/>
                <a:gd name="T18" fmla="*/ 489 w 736"/>
                <a:gd name="T19" fmla="*/ 334 h 1045"/>
                <a:gd name="T20" fmla="*/ 475 w 736"/>
                <a:gd name="T21" fmla="*/ 377 h 1045"/>
                <a:gd name="T22" fmla="*/ 465 w 736"/>
                <a:gd name="T23" fmla="*/ 411 h 1045"/>
                <a:gd name="T24" fmla="*/ 455 w 736"/>
                <a:gd name="T25" fmla="*/ 455 h 1045"/>
                <a:gd name="T26" fmla="*/ 412 w 736"/>
                <a:gd name="T27" fmla="*/ 498 h 1045"/>
                <a:gd name="T28" fmla="*/ 416 w 736"/>
                <a:gd name="T29" fmla="*/ 532 h 1045"/>
                <a:gd name="T30" fmla="*/ 402 w 736"/>
                <a:gd name="T31" fmla="*/ 576 h 1045"/>
                <a:gd name="T32" fmla="*/ 397 w 736"/>
                <a:gd name="T33" fmla="*/ 619 h 1045"/>
                <a:gd name="T34" fmla="*/ 387 w 736"/>
                <a:gd name="T35" fmla="*/ 643 h 1045"/>
                <a:gd name="T36" fmla="*/ 354 w 736"/>
                <a:gd name="T37" fmla="*/ 653 h 1045"/>
                <a:gd name="T38" fmla="*/ 320 w 736"/>
                <a:gd name="T39" fmla="*/ 677 h 1045"/>
                <a:gd name="T40" fmla="*/ 329 w 736"/>
                <a:gd name="T41" fmla="*/ 706 h 1045"/>
                <a:gd name="T42" fmla="*/ 339 w 736"/>
                <a:gd name="T43" fmla="*/ 779 h 1045"/>
                <a:gd name="T44" fmla="*/ 324 w 736"/>
                <a:gd name="T45" fmla="*/ 813 h 1045"/>
                <a:gd name="T46" fmla="*/ 286 w 736"/>
                <a:gd name="T47" fmla="*/ 827 h 1045"/>
                <a:gd name="T48" fmla="*/ 247 w 736"/>
                <a:gd name="T49" fmla="*/ 847 h 1045"/>
                <a:gd name="T50" fmla="*/ 252 w 736"/>
                <a:gd name="T51" fmla="*/ 876 h 1045"/>
                <a:gd name="T52" fmla="*/ 252 w 736"/>
                <a:gd name="T53" fmla="*/ 909 h 1045"/>
                <a:gd name="T54" fmla="*/ 179 w 736"/>
                <a:gd name="T55" fmla="*/ 905 h 1045"/>
                <a:gd name="T56" fmla="*/ 126 w 736"/>
                <a:gd name="T57" fmla="*/ 958 h 1045"/>
                <a:gd name="T58" fmla="*/ 58 w 736"/>
                <a:gd name="T59" fmla="*/ 1016 h 1045"/>
                <a:gd name="T60" fmla="*/ 0 w 736"/>
                <a:gd name="T61" fmla="*/ 1026 h 1045"/>
                <a:gd name="T62" fmla="*/ 29 w 736"/>
                <a:gd name="T63" fmla="*/ 968 h 1045"/>
                <a:gd name="T64" fmla="*/ 34 w 736"/>
                <a:gd name="T65" fmla="*/ 905 h 1045"/>
                <a:gd name="T66" fmla="*/ 49 w 736"/>
                <a:gd name="T67" fmla="*/ 871 h 1045"/>
                <a:gd name="T68" fmla="*/ 63 w 736"/>
                <a:gd name="T69" fmla="*/ 813 h 1045"/>
                <a:gd name="T70" fmla="*/ 73 w 736"/>
                <a:gd name="T71" fmla="*/ 779 h 1045"/>
                <a:gd name="T72" fmla="*/ 102 w 736"/>
                <a:gd name="T73" fmla="*/ 740 h 1045"/>
                <a:gd name="T74" fmla="*/ 102 w 736"/>
                <a:gd name="T75" fmla="*/ 701 h 1045"/>
                <a:gd name="T76" fmla="*/ 111 w 736"/>
                <a:gd name="T77" fmla="*/ 648 h 1045"/>
                <a:gd name="T78" fmla="*/ 121 w 736"/>
                <a:gd name="T79" fmla="*/ 614 h 1045"/>
                <a:gd name="T80" fmla="*/ 179 w 736"/>
                <a:gd name="T81" fmla="*/ 566 h 1045"/>
                <a:gd name="T82" fmla="*/ 189 w 736"/>
                <a:gd name="T83" fmla="*/ 532 h 1045"/>
                <a:gd name="T84" fmla="*/ 184 w 736"/>
                <a:gd name="T85" fmla="*/ 498 h 1045"/>
                <a:gd name="T86" fmla="*/ 218 w 736"/>
                <a:gd name="T87" fmla="*/ 469 h 1045"/>
                <a:gd name="T88" fmla="*/ 194 w 736"/>
                <a:gd name="T89" fmla="*/ 435 h 1045"/>
                <a:gd name="T90" fmla="*/ 194 w 736"/>
                <a:gd name="T91" fmla="*/ 406 h 1045"/>
                <a:gd name="T92" fmla="*/ 199 w 736"/>
                <a:gd name="T93" fmla="*/ 363 h 1045"/>
                <a:gd name="T94" fmla="*/ 194 w 736"/>
                <a:gd name="T95" fmla="*/ 324 h 1045"/>
                <a:gd name="T96" fmla="*/ 179 w 736"/>
                <a:gd name="T97" fmla="*/ 276 h 1045"/>
                <a:gd name="T98" fmla="*/ 179 w 736"/>
                <a:gd name="T99" fmla="*/ 237 h 1045"/>
                <a:gd name="T100" fmla="*/ 179 w 736"/>
                <a:gd name="T101" fmla="*/ 213 h 1045"/>
                <a:gd name="T102" fmla="*/ 208 w 736"/>
                <a:gd name="T103" fmla="*/ 174 h 1045"/>
                <a:gd name="T104" fmla="*/ 184 w 736"/>
                <a:gd name="T105" fmla="*/ 136 h 1045"/>
                <a:gd name="T106" fmla="*/ 189 w 736"/>
                <a:gd name="T107" fmla="*/ 97 h 1045"/>
                <a:gd name="T108" fmla="*/ 218 w 736"/>
                <a:gd name="T109" fmla="*/ 58 h 1045"/>
                <a:gd name="T110" fmla="*/ 295 w 736"/>
                <a:gd name="T111" fmla="*/ 63 h 1045"/>
                <a:gd name="T112" fmla="*/ 368 w 736"/>
                <a:gd name="T113" fmla="*/ 63 h 1045"/>
                <a:gd name="T114" fmla="*/ 397 w 736"/>
                <a:gd name="T115" fmla="*/ 5 h 1045"/>
                <a:gd name="T116" fmla="*/ 484 w 736"/>
                <a:gd name="T117" fmla="*/ 19 h 1045"/>
                <a:gd name="T118" fmla="*/ 581 w 736"/>
                <a:gd name="T119" fmla="*/ 102 h 1045"/>
                <a:gd name="T120" fmla="*/ 615 w 736"/>
                <a:gd name="T121" fmla="*/ 92 h 1045"/>
                <a:gd name="T122" fmla="*/ 644 w 736"/>
                <a:gd name="T123" fmla="*/ 73 h 1045"/>
                <a:gd name="T124" fmla="*/ 707 w 736"/>
                <a:gd name="T125" fmla="*/ 8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1045">
                  <a:moveTo>
                    <a:pt x="736" y="102"/>
                  </a:moveTo>
                  <a:lnTo>
                    <a:pt x="736" y="106"/>
                  </a:lnTo>
                  <a:lnTo>
                    <a:pt x="731" y="111"/>
                  </a:lnTo>
                  <a:lnTo>
                    <a:pt x="731" y="116"/>
                  </a:lnTo>
                  <a:lnTo>
                    <a:pt x="731" y="116"/>
                  </a:lnTo>
                  <a:lnTo>
                    <a:pt x="726" y="121"/>
                  </a:lnTo>
                  <a:lnTo>
                    <a:pt x="726" y="121"/>
                  </a:lnTo>
                  <a:lnTo>
                    <a:pt x="726" y="126"/>
                  </a:lnTo>
                  <a:lnTo>
                    <a:pt x="721" y="126"/>
                  </a:lnTo>
                  <a:lnTo>
                    <a:pt x="721" y="131"/>
                  </a:lnTo>
                  <a:lnTo>
                    <a:pt x="717" y="131"/>
                  </a:lnTo>
                  <a:lnTo>
                    <a:pt x="717" y="131"/>
                  </a:lnTo>
                  <a:lnTo>
                    <a:pt x="712" y="131"/>
                  </a:lnTo>
                  <a:lnTo>
                    <a:pt x="707" y="131"/>
                  </a:lnTo>
                  <a:lnTo>
                    <a:pt x="707" y="131"/>
                  </a:lnTo>
                  <a:lnTo>
                    <a:pt x="702" y="136"/>
                  </a:lnTo>
                  <a:lnTo>
                    <a:pt x="702" y="136"/>
                  </a:lnTo>
                  <a:lnTo>
                    <a:pt x="702" y="136"/>
                  </a:lnTo>
                  <a:lnTo>
                    <a:pt x="702" y="136"/>
                  </a:lnTo>
                  <a:lnTo>
                    <a:pt x="702" y="136"/>
                  </a:lnTo>
                  <a:lnTo>
                    <a:pt x="697" y="140"/>
                  </a:lnTo>
                  <a:lnTo>
                    <a:pt x="697" y="140"/>
                  </a:lnTo>
                  <a:lnTo>
                    <a:pt x="692" y="140"/>
                  </a:lnTo>
                  <a:lnTo>
                    <a:pt x="692" y="145"/>
                  </a:lnTo>
                  <a:lnTo>
                    <a:pt x="687" y="145"/>
                  </a:lnTo>
                  <a:lnTo>
                    <a:pt x="683" y="145"/>
                  </a:lnTo>
                  <a:lnTo>
                    <a:pt x="678" y="150"/>
                  </a:lnTo>
                  <a:lnTo>
                    <a:pt x="673" y="150"/>
                  </a:lnTo>
                  <a:lnTo>
                    <a:pt x="668" y="150"/>
                  </a:lnTo>
                  <a:lnTo>
                    <a:pt x="668" y="150"/>
                  </a:lnTo>
                  <a:lnTo>
                    <a:pt x="663" y="150"/>
                  </a:lnTo>
                  <a:lnTo>
                    <a:pt x="663" y="155"/>
                  </a:lnTo>
                  <a:lnTo>
                    <a:pt x="663" y="155"/>
                  </a:lnTo>
                  <a:lnTo>
                    <a:pt x="663" y="155"/>
                  </a:lnTo>
                  <a:lnTo>
                    <a:pt x="663" y="160"/>
                  </a:lnTo>
                  <a:lnTo>
                    <a:pt x="663" y="160"/>
                  </a:lnTo>
                  <a:lnTo>
                    <a:pt x="663" y="160"/>
                  </a:lnTo>
                  <a:lnTo>
                    <a:pt x="663" y="165"/>
                  </a:lnTo>
                  <a:lnTo>
                    <a:pt x="658" y="165"/>
                  </a:lnTo>
                  <a:lnTo>
                    <a:pt x="658" y="165"/>
                  </a:lnTo>
                  <a:lnTo>
                    <a:pt x="658" y="165"/>
                  </a:lnTo>
                  <a:lnTo>
                    <a:pt x="658" y="165"/>
                  </a:lnTo>
                  <a:lnTo>
                    <a:pt x="654" y="165"/>
                  </a:lnTo>
                  <a:lnTo>
                    <a:pt x="654" y="165"/>
                  </a:lnTo>
                  <a:lnTo>
                    <a:pt x="654" y="169"/>
                  </a:lnTo>
                  <a:lnTo>
                    <a:pt x="654" y="169"/>
                  </a:lnTo>
                  <a:lnTo>
                    <a:pt x="654" y="169"/>
                  </a:lnTo>
                  <a:lnTo>
                    <a:pt x="654" y="169"/>
                  </a:lnTo>
                  <a:lnTo>
                    <a:pt x="654" y="169"/>
                  </a:lnTo>
                  <a:lnTo>
                    <a:pt x="654" y="174"/>
                  </a:lnTo>
                  <a:lnTo>
                    <a:pt x="649" y="174"/>
                  </a:lnTo>
                  <a:lnTo>
                    <a:pt x="649" y="174"/>
                  </a:lnTo>
                  <a:lnTo>
                    <a:pt x="644" y="174"/>
                  </a:lnTo>
                  <a:lnTo>
                    <a:pt x="644" y="179"/>
                  </a:lnTo>
                  <a:lnTo>
                    <a:pt x="644" y="179"/>
                  </a:lnTo>
                  <a:lnTo>
                    <a:pt x="639" y="179"/>
                  </a:lnTo>
                  <a:lnTo>
                    <a:pt x="639" y="184"/>
                  </a:lnTo>
                  <a:lnTo>
                    <a:pt x="639" y="184"/>
                  </a:lnTo>
                  <a:lnTo>
                    <a:pt x="634" y="184"/>
                  </a:lnTo>
                  <a:lnTo>
                    <a:pt x="634" y="184"/>
                  </a:lnTo>
                  <a:lnTo>
                    <a:pt x="634" y="179"/>
                  </a:lnTo>
                  <a:lnTo>
                    <a:pt x="629" y="179"/>
                  </a:lnTo>
                  <a:lnTo>
                    <a:pt x="629" y="179"/>
                  </a:lnTo>
                  <a:lnTo>
                    <a:pt x="629" y="179"/>
                  </a:lnTo>
                  <a:lnTo>
                    <a:pt x="629" y="179"/>
                  </a:lnTo>
                  <a:lnTo>
                    <a:pt x="625" y="174"/>
                  </a:lnTo>
                  <a:lnTo>
                    <a:pt x="625" y="174"/>
                  </a:lnTo>
                  <a:lnTo>
                    <a:pt x="625" y="174"/>
                  </a:lnTo>
                  <a:lnTo>
                    <a:pt x="625" y="179"/>
                  </a:lnTo>
                  <a:lnTo>
                    <a:pt x="620" y="179"/>
                  </a:lnTo>
                  <a:lnTo>
                    <a:pt x="620" y="179"/>
                  </a:lnTo>
                  <a:lnTo>
                    <a:pt x="620" y="179"/>
                  </a:lnTo>
                  <a:lnTo>
                    <a:pt x="620" y="179"/>
                  </a:lnTo>
                  <a:lnTo>
                    <a:pt x="620" y="179"/>
                  </a:lnTo>
                  <a:lnTo>
                    <a:pt x="620" y="179"/>
                  </a:lnTo>
                  <a:lnTo>
                    <a:pt x="615" y="179"/>
                  </a:lnTo>
                  <a:lnTo>
                    <a:pt x="615" y="179"/>
                  </a:lnTo>
                  <a:lnTo>
                    <a:pt x="615" y="179"/>
                  </a:lnTo>
                  <a:lnTo>
                    <a:pt x="615" y="184"/>
                  </a:lnTo>
                  <a:lnTo>
                    <a:pt x="620" y="184"/>
                  </a:lnTo>
                  <a:lnTo>
                    <a:pt x="620" y="189"/>
                  </a:lnTo>
                  <a:lnTo>
                    <a:pt x="620" y="189"/>
                  </a:lnTo>
                  <a:lnTo>
                    <a:pt x="620" y="189"/>
                  </a:lnTo>
                  <a:lnTo>
                    <a:pt x="620" y="189"/>
                  </a:lnTo>
                  <a:lnTo>
                    <a:pt x="620" y="194"/>
                  </a:lnTo>
                  <a:lnTo>
                    <a:pt x="620" y="194"/>
                  </a:lnTo>
                  <a:lnTo>
                    <a:pt x="620" y="194"/>
                  </a:lnTo>
                  <a:lnTo>
                    <a:pt x="620" y="194"/>
                  </a:lnTo>
                  <a:lnTo>
                    <a:pt x="615" y="194"/>
                  </a:lnTo>
                  <a:lnTo>
                    <a:pt x="615" y="194"/>
                  </a:lnTo>
                  <a:lnTo>
                    <a:pt x="615" y="194"/>
                  </a:lnTo>
                  <a:lnTo>
                    <a:pt x="615" y="194"/>
                  </a:lnTo>
                  <a:lnTo>
                    <a:pt x="615" y="194"/>
                  </a:lnTo>
                  <a:lnTo>
                    <a:pt x="610" y="189"/>
                  </a:lnTo>
                  <a:lnTo>
                    <a:pt x="610" y="189"/>
                  </a:lnTo>
                  <a:lnTo>
                    <a:pt x="610" y="189"/>
                  </a:lnTo>
                  <a:lnTo>
                    <a:pt x="605" y="189"/>
                  </a:lnTo>
                  <a:lnTo>
                    <a:pt x="600" y="189"/>
                  </a:lnTo>
                  <a:lnTo>
                    <a:pt x="600" y="184"/>
                  </a:lnTo>
                  <a:lnTo>
                    <a:pt x="600" y="184"/>
                  </a:lnTo>
                  <a:lnTo>
                    <a:pt x="600" y="184"/>
                  </a:lnTo>
                  <a:lnTo>
                    <a:pt x="596" y="184"/>
                  </a:lnTo>
                  <a:lnTo>
                    <a:pt x="596" y="184"/>
                  </a:lnTo>
                  <a:lnTo>
                    <a:pt x="596" y="189"/>
                  </a:lnTo>
                  <a:lnTo>
                    <a:pt x="591" y="189"/>
                  </a:lnTo>
                  <a:lnTo>
                    <a:pt x="591" y="189"/>
                  </a:lnTo>
                  <a:lnTo>
                    <a:pt x="591" y="189"/>
                  </a:lnTo>
                  <a:lnTo>
                    <a:pt x="591" y="194"/>
                  </a:lnTo>
                  <a:lnTo>
                    <a:pt x="591" y="194"/>
                  </a:lnTo>
                  <a:lnTo>
                    <a:pt x="591" y="194"/>
                  </a:lnTo>
                  <a:lnTo>
                    <a:pt x="591" y="198"/>
                  </a:lnTo>
                  <a:lnTo>
                    <a:pt x="591" y="198"/>
                  </a:lnTo>
                  <a:lnTo>
                    <a:pt x="591" y="198"/>
                  </a:lnTo>
                  <a:lnTo>
                    <a:pt x="591" y="198"/>
                  </a:lnTo>
                  <a:lnTo>
                    <a:pt x="591" y="203"/>
                  </a:lnTo>
                  <a:lnTo>
                    <a:pt x="586" y="203"/>
                  </a:lnTo>
                  <a:lnTo>
                    <a:pt x="586" y="203"/>
                  </a:lnTo>
                  <a:lnTo>
                    <a:pt x="586" y="203"/>
                  </a:lnTo>
                  <a:lnTo>
                    <a:pt x="581" y="203"/>
                  </a:lnTo>
                  <a:lnTo>
                    <a:pt x="581" y="203"/>
                  </a:lnTo>
                  <a:lnTo>
                    <a:pt x="581" y="203"/>
                  </a:lnTo>
                  <a:lnTo>
                    <a:pt x="581" y="203"/>
                  </a:lnTo>
                  <a:lnTo>
                    <a:pt x="581" y="198"/>
                  </a:lnTo>
                  <a:lnTo>
                    <a:pt x="581" y="198"/>
                  </a:lnTo>
                  <a:lnTo>
                    <a:pt x="576" y="198"/>
                  </a:lnTo>
                  <a:lnTo>
                    <a:pt x="576" y="194"/>
                  </a:lnTo>
                  <a:lnTo>
                    <a:pt x="576" y="194"/>
                  </a:lnTo>
                  <a:lnTo>
                    <a:pt x="576" y="194"/>
                  </a:lnTo>
                  <a:lnTo>
                    <a:pt x="576" y="194"/>
                  </a:lnTo>
                  <a:lnTo>
                    <a:pt x="576" y="194"/>
                  </a:lnTo>
                  <a:lnTo>
                    <a:pt x="571" y="198"/>
                  </a:lnTo>
                  <a:lnTo>
                    <a:pt x="571" y="198"/>
                  </a:lnTo>
                  <a:lnTo>
                    <a:pt x="571" y="198"/>
                  </a:lnTo>
                  <a:lnTo>
                    <a:pt x="571" y="203"/>
                  </a:lnTo>
                  <a:lnTo>
                    <a:pt x="576" y="203"/>
                  </a:lnTo>
                  <a:lnTo>
                    <a:pt x="576" y="203"/>
                  </a:lnTo>
                  <a:lnTo>
                    <a:pt x="576" y="203"/>
                  </a:lnTo>
                  <a:lnTo>
                    <a:pt x="581" y="208"/>
                  </a:lnTo>
                  <a:lnTo>
                    <a:pt x="581" y="208"/>
                  </a:lnTo>
                  <a:lnTo>
                    <a:pt x="581" y="208"/>
                  </a:lnTo>
                  <a:lnTo>
                    <a:pt x="586" y="208"/>
                  </a:lnTo>
                  <a:lnTo>
                    <a:pt x="591" y="208"/>
                  </a:lnTo>
                  <a:lnTo>
                    <a:pt x="591" y="208"/>
                  </a:lnTo>
                  <a:lnTo>
                    <a:pt x="591" y="208"/>
                  </a:lnTo>
                  <a:lnTo>
                    <a:pt x="591" y="208"/>
                  </a:lnTo>
                  <a:lnTo>
                    <a:pt x="591" y="208"/>
                  </a:lnTo>
                  <a:lnTo>
                    <a:pt x="591" y="208"/>
                  </a:lnTo>
                  <a:lnTo>
                    <a:pt x="591" y="208"/>
                  </a:lnTo>
                  <a:lnTo>
                    <a:pt x="591" y="208"/>
                  </a:lnTo>
                  <a:lnTo>
                    <a:pt x="591" y="208"/>
                  </a:lnTo>
                  <a:lnTo>
                    <a:pt x="586" y="208"/>
                  </a:lnTo>
                  <a:lnTo>
                    <a:pt x="586" y="213"/>
                  </a:lnTo>
                  <a:lnTo>
                    <a:pt x="586" y="213"/>
                  </a:lnTo>
                  <a:lnTo>
                    <a:pt x="586" y="213"/>
                  </a:lnTo>
                  <a:lnTo>
                    <a:pt x="586" y="213"/>
                  </a:lnTo>
                  <a:lnTo>
                    <a:pt x="586" y="213"/>
                  </a:lnTo>
                  <a:lnTo>
                    <a:pt x="586" y="213"/>
                  </a:lnTo>
                  <a:lnTo>
                    <a:pt x="586" y="213"/>
                  </a:lnTo>
                  <a:lnTo>
                    <a:pt x="586" y="213"/>
                  </a:lnTo>
                  <a:lnTo>
                    <a:pt x="581" y="213"/>
                  </a:lnTo>
                  <a:lnTo>
                    <a:pt x="581" y="213"/>
                  </a:lnTo>
                  <a:lnTo>
                    <a:pt x="581" y="213"/>
                  </a:lnTo>
                  <a:lnTo>
                    <a:pt x="581" y="213"/>
                  </a:lnTo>
                  <a:lnTo>
                    <a:pt x="581" y="213"/>
                  </a:lnTo>
                  <a:lnTo>
                    <a:pt x="576" y="213"/>
                  </a:lnTo>
                  <a:lnTo>
                    <a:pt x="576" y="218"/>
                  </a:lnTo>
                  <a:lnTo>
                    <a:pt x="576" y="218"/>
                  </a:lnTo>
                  <a:lnTo>
                    <a:pt x="576" y="223"/>
                  </a:lnTo>
                  <a:lnTo>
                    <a:pt x="576" y="223"/>
                  </a:lnTo>
                  <a:lnTo>
                    <a:pt x="576" y="227"/>
                  </a:lnTo>
                  <a:lnTo>
                    <a:pt x="571" y="227"/>
                  </a:lnTo>
                  <a:lnTo>
                    <a:pt x="571" y="227"/>
                  </a:lnTo>
                  <a:lnTo>
                    <a:pt x="566" y="227"/>
                  </a:lnTo>
                  <a:lnTo>
                    <a:pt x="566" y="227"/>
                  </a:lnTo>
                  <a:lnTo>
                    <a:pt x="566" y="227"/>
                  </a:lnTo>
                  <a:lnTo>
                    <a:pt x="566" y="227"/>
                  </a:lnTo>
                  <a:lnTo>
                    <a:pt x="566" y="232"/>
                  </a:lnTo>
                  <a:lnTo>
                    <a:pt x="562" y="232"/>
                  </a:lnTo>
                  <a:lnTo>
                    <a:pt x="562" y="232"/>
                  </a:lnTo>
                  <a:lnTo>
                    <a:pt x="562" y="232"/>
                  </a:lnTo>
                  <a:lnTo>
                    <a:pt x="562" y="232"/>
                  </a:lnTo>
                  <a:lnTo>
                    <a:pt x="557" y="232"/>
                  </a:lnTo>
                  <a:lnTo>
                    <a:pt x="557" y="232"/>
                  </a:lnTo>
                  <a:lnTo>
                    <a:pt x="557" y="237"/>
                  </a:lnTo>
                  <a:lnTo>
                    <a:pt x="552" y="237"/>
                  </a:lnTo>
                  <a:lnTo>
                    <a:pt x="547" y="242"/>
                  </a:lnTo>
                  <a:lnTo>
                    <a:pt x="547" y="242"/>
                  </a:lnTo>
                  <a:lnTo>
                    <a:pt x="547" y="242"/>
                  </a:lnTo>
                  <a:lnTo>
                    <a:pt x="542" y="242"/>
                  </a:lnTo>
                  <a:lnTo>
                    <a:pt x="542" y="247"/>
                  </a:lnTo>
                  <a:lnTo>
                    <a:pt x="542" y="247"/>
                  </a:lnTo>
                  <a:lnTo>
                    <a:pt x="542" y="247"/>
                  </a:lnTo>
                  <a:lnTo>
                    <a:pt x="542" y="252"/>
                  </a:lnTo>
                  <a:lnTo>
                    <a:pt x="542" y="252"/>
                  </a:lnTo>
                  <a:lnTo>
                    <a:pt x="542" y="256"/>
                  </a:lnTo>
                  <a:lnTo>
                    <a:pt x="542" y="256"/>
                  </a:lnTo>
                  <a:lnTo>
                    <a:pt x="542" y="256"/>
                  </a:lnTo>
                  <a:lnTo>
                    <a:pt x="542" y="256"/>
                  </a:lnTo>
                  <a:lnTo>
                    <a:pt x="542" y="256"/>
                  </a:lnTo>
                  <a:lnTo>
                    <a:pt x="542" y="261"/>
                  </a:lnTo>
                  <a:lnTo>
                    <a:pt x="542" y="261"/>
                  </a:lnTo>
                  <a:lnTo>
                    <a:pt x="542" y="261"/>
                  </a:lnTo>
                  <a:lnTo>
                    <a:pt x="542" y="261"/>
                  </a:lnTo>
                  <a:lnTo>
                    <a:pt x="542" y="261"/>
                  </a:lnTo>
                  <a:lnTo>
                    <a:pt x="542" y="266"/>
                  </a:lnTo>
                  <a:lnTo>
                    <a:pt x="542" y="266"/>
                  </a:lnTo>
                  <a:lnTo>
                    <a:pt x="537" y="266"/>
                  </a:lnTo>
                  <a:lnTo>
                    <a:pt x="537" y="266"/>
                  </a:lnTo>
                  <a:lnTo>
                    <a:pt x="537" y="271"/>
                  </a:lnTo>
                  <a:lnTo>
                    <a:pt x="537" y="271"/>
                  </a:lnTo>
                  <a:lnTo>
                    <a:pt x="542" y="271"/>
                  </a:lnTo>
                  <a:lnTo>
                    <a:pt x="542" y="271"/>
                  </a:lnTo>
                  <a:lnTo>
                    <a:pt x="542" y="271"/>
                  </a:lnTo>
                  <a:lnTo>
                    <a:pt x="537" y="276"/>
                  </a:lnTo>
                  <a:lnTo>
                    <a:pt x="537" y="276"/>
                  </a:lnTo>
                  <a:lnTo>
                    <a:pt x="537" y="276"/>
                  </a:lnTo>
                  <a:lnTo>
                    <a:pt x="537" y="276"/>
                  </a:lnTo>
                  <a:lnTo>
                    <a:pt x="537" y="276"/>
                  </a:lnTo>
                  <a:lnTo>
                    <a:pt x="537" y="276"/>
                  </a:lnTo>
                  <a:lnTo>
                    <a:pt x="537" y="281"/>
                  </a:lnTo>
                  <a:lnTo>
                    <a:pt x="537" y="281"/>
                  </a:lnTo>
                  <a:lnTo>
                    <a:pt x="533" y="281"/>
                  </a:lnTo>
                  <a:lnTo>
                    <a:pt x="533" y="285"/>
                  </a:lnTo>
                  <a:lnTo>
                    <a:pt x="528" y="285"/>
                  </a:lnTo>
                  <a:lnTo>
                    <a:pt x="528" y="285"/>
                  </a:lnTo>
                  <a:lnTo>
                    <a:pt x="523" y="281"/>
                  </a:lnTo>
                  <a:lnTo>
                    <a:pt x="523" y="281"/>
                  </a:lnTo>
                  <a:lnTo>
                    <a:pt x="523" y="285"/>
                  </a:lnTo>
                  <a:lnTo>
                    <a:pt x="523" y="285"/>
                  </a:lnTo>
                  <a:lnTo>
                    <a:pt x="518" y="285"/>
                  </a:lnTo>
                  <a:lnTo>
                    <a:pt x="518" y="285"/>
                  </a:lnTo>
                  <a:lnTo>
                    <a:pt x="523" y="290"/>
                  </a:lnTo>
                  <a:lnTo>
                    <a:pt x="523" y="290"/>
                  </a:lnTo>
                  <a:lnTo>
                    <a:pt x="523" y="290"/>
                  </a:lnTo>
                  <a:lnTo>
                    <a:pt x="528" y="290"/>
                  </a:lnTo>
                  <a:lnTo>
                    <a:pt x="528" y="290"/>
                  </a:lnTo>
                  <a:lnTo>
                    <a:pt x="533" y="295"/>
                  </a:lnTo>
                  <a:lnTo>
                    <a:pt x="533" y="295"/>
                  </a:lnTo>
                  <a:lnTo>
                    <a:pt x="533" y="295"/>
                  </a:lnTo>
                  <a:lnTo>
                    <a:pt x="533" y="295"/>
                  </a:lnTo>
                  <a:lnTo>
                    <a:pt x="533" y="295"/>
                  </a:lnTo>
                  <a:lnTo>
                    <a:pt x="533" y="295"/>
                  </a:lnTo>
                  <a:lnTo>
                    <a:pt x="528" y="295"/>
                  </a:lnTo>
                  <a:lnTo>
                    <a:pt x="528" y="295"/>
                  </a:lnTo>
                  <a:lnTo>
                    <a:pt x="528" y="295"/>
                  </a:lnTo>
                  <a:lnTo>
                    <a:pt x="528" y="295"/>
                  </a:lnTo>
                  <a:lnTo>
                    <a:pt x="528" y="295"/>
                  </a:lnTo>
                  <a:lnTo>
                    <a:pt x="523" y="295"/>
                  </a:lnTo>
                  <a:lnTo>
                    <a:pt x="523" y="295"/>
                  </a:lnTo>
                  <a:lnTo>
                    <a:pt x="523" y="295"/>
                  </a:lnTo>
                  <a:lnTo>
                    <a:pt x="523" y="300"/>
                  </a:lnTo>
                  <a:lnTo>
                    <a:pt x="523" y="300"/>
                  </a:lnTo>
                  <a:lnTo>
                    <a:pt x="523" y="300"/>
                  </a:lnTo>
                  <a:lnTo>
                    <a:pt x="523" y="300"/>
                  </a:lnTo>
                  <a:lnTo>
                    <a:pt x="523" y="300"/>
                  </a:lnTo>
                  <a:lnTo>
                    <a:pt x="523" y="300"/>
                  </a:lnTo>
                  <a:lnTo>
                    <a:pt x="518" y="300"/>
                  </a:lnTo>
                  <a:lnTo>
                    <a:pt x="518" y="300"/>
                  </a:lnTo>
                  <a:lnTo>
                    <a:pt x="518" y="305"/>
                  </a:lnTo>
                  <a:lnTo>
                    <a:pt x="518" y="305"/>
                  </a:lnTo>
                  <a:lnTo>
                    <a:pt x="518" y="305"/>
                  </a:lnTo>
                  <a:lnTo>
                    <a:pt x="518" y="310"/>
                  </a:lnTo>
                  <a:lnTo>
                    <a:pt x="513" y="310"/>
                  </a:lnTo>
                  <a:lnTo>
                    <a:pt x="513" y="310"/>
                  </a:lnTo>
                  <a:lnTo>
                    <a:pt x="513" y="314"/>
                  </a:lnTo>
                  <a:lnTo>
                    <a:pt x="513" y="314"/>
                  </a:lnTo>
                  <a:lnTo>
                    <a:pt x="508" y="314"/>
                  </a:lnTo>
                  <a:lnTo>
                    <a:pt x="508" y="314"/>
                  </a:lnTo>
                  <a:lnTo>
                    <a:pt x="508" y="314"/>
                  </a:lnTo>
                  <a:lnTo>
                    <a:pt x="504" y="314"/>
                  </a:lnTo>
                  <a:lnTo>
                    <a:pt x="504" y="314"/>
                  </a:lnTo>
                  <a:lnTo>
                    <a:pt x="504" y="319"/>
                  </a:lnTo>
                  <a:lnTo>
                    <a:pt x="499" y="324"/>
                  </a:lnTo>
                  <a:lnTo>
                    <a:pt x="499" y="324"/>
                  </a:lnTo>
                  <a:lnTo>
                    <a:pt x="499" y="324"/>
                  </a:lnTo>
                  <a:lnTo>
                    <a:pt x="499" y="324"/>
                  </a:lnTo>
                  <a:lnTo>
                    <a:pt x="499" y="324"/>
                  </a:lnTo>
                  <a:lnTo>
                    <a:pt x="494" y="324"/>
                  </a:lnTo>
                  <a:lnTo>
                    <a:pt x="494" y="324"/>
                  </a:lnTo>
                  <a:lnTo>
                    <a:pt x="494" y="329"/>
                  </a:lnTo>
                  <a:lnTo>
                    <a:pt x="489" y="329"/>
                  </a:lnTo>
                  <a:lnTo>
                    <a:pt x="489" y="329"/>
                  </a:lnTo>
                  <a:lnTo>
                    <a:pt x="489" y="329"/>
                  </a:lnTo>
                  <a:lnTo>
                    <a:pt x="489" y="329"/>
                  </a:lnTo>
                  <a:lnTo>
                    <a:pt x="489" y="334"/>
                  </a:lnTo>
                  <a:lnTo>
                    <a:pt x="489" y="334"/>
                  </a:lnTo>
                  <a:lnTo>
                    <a:pt x="489" y="334"/>
                  </a:lnTo>
                  <a:lnTo>
                    <a:pt x="489" y="334"/>
                  </a:lnTo>
                  <a:lnTo>
                    <a:pt x="489" y="334"/>
                  </a:lnTo>
                  <a:lnTo>
                    <a:pt x="489" y="334"/>
                  </a:lnTo>
                  <a:lnTo>
                    <a:pt x="484" y="334"/>
                  </a:lnTo>
                  <a:lnTo>
                    <a:pt x="484" y="339"/>
                  </a:lnTo>
                  <a:lnTo>
                    <a:pt x="484" y="339"/>
                  </a:lnTo>
                  <a:lnTo>
                    <a:pt x="484" y="339"/>
                  </a:lnTo>
                  <a:lnTo>
                    <a:pt x="484" y="339"/>
                  </a:lnTo>
                  <a:lnTo>
                    <a:pt x="484" y="344"/>
                  </a:lnTo>
                  <a:lnTo>
                    <a:pt x="484" y="344"/>
                  </a:lnTo>
                  <a:lnTo>
                    <a:pt x="479" y="344"/>
                  </a:lnTo>
                  <a:lnTo>
                    <a:pt x="479" y="348"/>
                  </a:lnTo>
                  <a:lnTo>
                    <a:pt x="479" y="348"/>
                  </a:lnTo>
                  <a:lnTo>
                    <a:pt x="479" y="348"/>
                  </a:lnTo>
                  <a:lnTo>
                    <a:pt x="479" y="348"/>
                  </a:lnTo>
                  <a:lnTo>
                    <a:pt x="479" y="353"/>
                  </a:lnTo>
                  <a:lnTo>
                    <a:pt x="479" y="353"/>
                  </a:lnTo>
                  <a:lnTo>
                    <a:pt x="479" y="353"/>
                  </a:lnTo>
                  <a:lnTo>
                    <a:pt x="479" y="353"/>
                  </a:lnTo>
                  <a:lnTo>
                    <a:pt x="479" y="358"/>
                  </a:lnTo>
                  <a:lnTo>
                    <a:pt x="479" y="358"/>
                  </a:lnTo>
                  <a:lnTo>
                    <a:pt x="475" y="358"/>
                  </a:lnTo>
                  <a:lnTo>
                    <a:pt x="475" y="363"/>
                  </a:lnTo>
                  <a:lnTo>
                    <a:pt x="475" y="363"/>
                  </a:lnTo>
                  <a:lnTo>
                    <a:pt x="475" y="368"/>
                  </a:lnTo>
                  <a:lnTo>
                    <a:pt x="475" y="368"/>
                  </a:lnTo>
                  <a:lnTo>
                    <a:pt x="475" y="368"/>
                  </a:lnTo>
                  <a:lnTo>
                    <a:pt x="475" y="373"/>
                  </a:lnTo>
                  <a:lnTo>
                    <a:pt x="475" y="373"/>
                  </a:lnTo>
                  <a:lnTo>
                    <a:pt x="475" y="373"/>
                  </a:lnTo>
                  <a:lnTo>
                    <a:pt x="475" y="377"/>
                  </a:lnTo>
                  <a:lnTo>
                    <a:pt x="475" y="377"/>
                  </a:lnTo>
                  <a:lnTo>
                    <a:pt x="475" y="377"/>
                  </a:lnTo>
                  <a:lnTo>
                    <a:pt x="475" y="382"/>
                  </a:lnTo>
                  <a:lnTo>
                    <a:pt x="475" y="382"/>
                  </a:lnTo>
                  <a:lnTo>
                    <a:pt x="475" y="387"/>
                  </a:lnTo>
                  <a:lnTo>
                    <a:pt x="475" y="387"/>
                  </a:lnTo>
                  <a:lnTo>
                    <a:pt x="475" y="392"/>
                  </a:lnTo>
                  <a:lnTo>
                    <a:pt x="475" y="392"/>
                  </a:lnTo>
                  <a:lnTo>
                    <a:pt x="475" y="397"/>
                  </a:lnTo>
                  <a:lnTo>
                    <a:pt x="475" y="397"/>
                  </a:lnTo>
                  <a:lnTo>
                    <a:pt x="475" y="397"/>
                  </a:lnTo>
                  <a:lnTo>
                    <a:pt x="475" y="397"/>
                  </a:lnTo>
                  <a:lnTo>
                    <a:pt x="470" y="402"/>
                  </a:lnTo>
                  <a:lnTo>
                    <a:pt x="470" y="402"/>
                  </a:lnTo>
                  <a:lnTo>
                    <a:pt x="470" y="402"/>
                  </a:lnTo>
                  <a:lnTo>
                    <a:pt x="465" y="402"/>
                  </a:lnTo>
                  <a:lnTo>
                    <a:pt x="465" y="402"/>
                  </a:lnTo>
                  <a:lnTo>
                    <a:pt x="465" y="402"/>
                  </a:lnTo>
                  <a:lnTo>
                    <a:pt x="470" y="402"/>
                  </a:lnTo>
                  <a:lnTo>
                    <a:pt x="470" y="402"/>
                  </a:lnTo>
                  <a:lnTo>
                    <a:pt x="470" y="402"/>
                  </a:lnTo>
                  <a:lnTo>
                    <a:pt x="470" y="402"/>
                  </a:lnTo>
                  <a:lnTo>
                    <a:pt x="470" y="402"/>
                  </a:lnTo>
                  <a:lnTo>
                    <a:pt x="470" y="406"/>
                  </a:lnTo>
                  <a:lnTo>
                    <a:pt x="470" y="406"/>
                  </a:lnTo>
                  <a:lnTo>
                    <a:pt x="470" y="411"/>
                  </a:lnTo>
                  <a:lnTo>
                    <a:pt x="470" y="411"/>
                  </a:lnTo>
                  <a:lnTo>
                    <a:pt x="470" y="411"/>
                  </a:lnTo>
                  <a:lnTo>
                    <a:pt x="470" y="411"/>
                  </a:lnTo>
                  <a:lnTo>
                    <a:pt x="465" y="411"/>
                  </a:lnTo>
                  <a:lnTo>
                    <a:pt x="465" y="411"/>
                  </a:lnTo>
                  <a:lnTo>
                    <a:pt x="465" y="411"/>
                  </a:lnTo>
                  <a:lnTo>
                    <a:pt x="465" y="411"/>
                  </a:lnTo>
                  <a:lnTo>
                    <a:pt x="460" y="411"/>
                  </a:lnTo>
                  <a:lnTo>
                    <a:pt x="460" y="411"/>
                  </a:lnTo>
                  <a:lnTo>
                    <a:pt x="460" y="416"/>
                  </a:lnTo>
                  <a:lnTo>
                    <a:pt x="460" y="416"/>
                  </a:lnTo>
                  <a:lnTo>
                    <a:pt x="460" y="416"/>
                  </a:lnTo>
                  <a:lnTo>
                    <a:pt x="460" y="421"/>
                  </a:lnTo>
                  <a:lnTo>
                    <a:pt x="460" y="421"/>
                  </a:lnTo>
                  <a:lnTo>
                    <a:pt x="460" y="426"/>
                  </a:lnTo>
                  <a:lnTo>
                    <a:pt x="460" y="426"/>
                  </a:lnTo>
                  <a:lnTo>
                    <a:pt x="460" y="431"/>
                  </a:lnTo>
                  <a:lnTo>
                    <a:pt x="455" y="431"/>
                  </a:lnTo>
                  <a:lnTo>
                    <a:pt x="455" y="435"/>
                  </a:lnTo>
                  <a:lnTo>
                    <a:pt x="460" y="435"/>
                  </a:lnTo>
                  <a:lnTo>
                    <a:pt x="460" y="440"/>
                  </a:lnTo>
                  <a:lnTo>
                    <a:pt x="460" y="440"/>
                  </a:lnTo>
                  <a:lnTo>
                    <a:pt x="465" y="445"/>
                  </a:lnTo>
                  <a:lnTo>
                    <a:pt x="465" y="445"/>
                  </a:lnTo>
                  <a:lnTo>
                    <a:pt x="465" y="445"/>
                  </a:lnTo>
                  <a:lnTo>
                    <a:pt x="465" y="445"/>
                  </a:lnTo>
                  <a:lnTo>
                    <a:pt x="465" y="450"/>
                  </a:lnTo>
                  <a:lnTo>
                    <a:pt x="465" y="450"/>
                  </a:lnTo>
                  <a:lnTo>
                    <a:pt x="465" y="450"/>
                  </a:lnTo>
                  <a:lnTo>
                    <a:pt x="460" y="450"/>
                  </a:lnTo>
                  <a:lnTo>
                    <a:pt x="460" y="455"/>
                  </a:lnTo>
                  <a:lnTo>
                    <a:pt x="460" y="455"/>
                  </a:lnTo>
                  <a:lnTo>
                    <a:pt x="455" y="455"/>
                  </a:lnTo>
                  <a:lnTo>
                    <a:pt x="455" y="455"/>
                  </a:lnTo>
                  <a:lnTo>
                    <a:pt x="455" y="455"/>
                  </a:lnTo>
                  <a:lnTo>
                    <a:pt x="450" y="455"/>
                  </a:lnTo>
                  <a:lnTo>
                    <a:pt x="450" y="460"/>
                  </a:lnTo>
                  <a:lnTo>
                    <a:pt x="450" y="460"/>
                  </a:lnTo>
                  <a:lnTo>
                    <a:pt x="445" y="460"/>
                  </a:lnTo>
                  <a:lnTo>
                    <a:pt x="445" y="460"/>
                  </a:lnTo>
                  <a:lnTo>
                    <a:pt x="441" y="460"/>
                  </a:lnTo>
                  <a:lnTo>
                    <a:pt x="441" y="460"/>
                  </a:lnTo>
                  <a:lnTo>
                    <a:pt x="436" y="460"/>
                  </a:lnTo>
                  <a:lnTo>
                    <a:pt x="436" y="460"/>
                  </a:lnTo>
                  <a:lnTo>
                    <a:pt x="436" y="460"/>
                  </a:lnTo>
                  <a:lnTo>
                    <a:pt x="431" y="460"/>
                  </a:lnTo>
                  <a:lnTo>
                    <a:pt x="431" y="460"/>
                  </a:lnTo>
                  <a:lnTo>
                    <a:pt x="431" y="460"/>
                  </a:lnTo>
                  <a:lnTo>
                    <a:pt x="426" y="460"/>
                  </a:lnTo>
                  <a:lnTo>
                    <a:pt x="426" y="464"/>
                  </a:lnTo>
                  <a:lnTo>
                    <a:pt x="426" y="464"/>
                  </a:lnTo>
                  <a:lnTo>
                    <a:pt x="426" y="469"/>
                  </a:lnTo>
                  <a:lnTo>
                    <a:pt x="421" y="469"/>
                  </a:lnTo>
                  <a:lnTo>
                    <a:pt x="421" y="474"/>
                  </a:lnTo>
                  <a:lnTo>
                    <a:pt x="421" y="479"/>
                  </a:lnTo>
                  <a:lnTo>
                    <a:pt x="416" y="484"/>
                  </a:lnTo>
                  <a:lnTo>
                    <a:pt x="416" y="489"/>
                  </a:lnTo>
                  <a:lnTo>
                    <a:pt x="416" y="493"/>
                  </a:lnTo>
                  <a:lnTo>
                    <a:pt x="416" y="493"/>
                  </a:lnTo>
                  <a:lnTo>
                    <a:pt x="412" y="498"/>
                  </a:lnTo>
                  <a:lnTo>
                    <a:pt x="412" y="498"/>
                  </a:lnTo>
                  <a:lnTo>
                    <a:pt x="412" y="498"/>
                  </a:lnTo>
                  <a:lnTo>
                    <a:pt x="416" y="503"/>
                  </a:lnTo>
                  <a:lnTo>
                    <a:pt x="416" y="503"/>
                  </a:lnTo>
                  <a:lnTo>
                    <a:pt x="416" y="503"/>
                  </a:lnTo>
                  <a:lnTo>
                    <a:pt x="412" y="503"/>
                  </a:lnTo>
                  <a:lnTo>
                    <a:pt x="412" y="508"/>
                  </a:lnTo>
                  <a:lnTo>
                    <a:pt x="412" y="508"/>
                  </a:lnTo>
                  <a:lnTo>
                    <a:pt x="407" y="508"/>
                  </a:lnTo>
                  <a:lnTo>
                    <a:pt x="407" y="513"/>
                  </a:lnTo>
                  <a:lnTo>
                    <a:pt x="407" y="513"/>
                  </a:lnTo>
                  <a:lnTo>
                    <a:pt x="407" y="513"/>
                  </a:lnTo>
                  <a:lnTo>
                    <a:pt x="407" y="513"/>
                  </a:lnTo>
                  <a:lnTo>
                    <a:pt x="407" y="518"/>
                  </a:lnTo>
                  <a:lnTo>
                    <a:pt x="407" y="518"/>
                  </a:lnTo>
                  <a:lnTo>
                    <a:pt x="407" y="518"/>
                  </a:lnTo>
                  <a:lnTo>
                    <a:pt x="407" y="522"/>
                  </a:lnTo>
                  <a:lnTo>
                    <a:pt x="407" y="522"/>
                  </a:lnTo>
                  <a:lnTo>
                    <a:pt x="412" y="522"/>
                  </a:lnTo>
                  <a:lnTo>
                    <a:pt x="416" y="522"/>
                  </a:lnTo>
                  <a:lnTo>
                    <a:pt x="416" y="522"/>
                  </a:lnTo>
                  <a:lnTo>
                    <a:pt x="421" y="522"/>
                  </a:lnTo>
                  <a:lnTo>
                    <a:pt x="421" y="522"/>
                  </a:lnTo>
                  <a:lnTo>
                    <a:pt x="421" y="522"/>
                  </a:lnTo>
                  <a:lnTo>
                    <a:pt x="421" y="522"/>
                  </a:lnTo>
                  <a:lnTo>
                    <a:pt x="421" y="522"/>
                  </a:lnTo>
                  <a:lnTo>
                    <a:pt x="421" y="527"/>
                  </a:lnTo>
                  <a:lnTo>
                    <a:pt x="421" y="527"/>
                  </a:lnTo>
                  <a:lnTo>
                    <a:pt x="421" y="527"/>
                  </a:lnTo>
                  <a:lnTo>
                    <a:pt x="416" y="532"/>
                  </a:lnTo>
                  <a:lnTo>
                    <a:pt x="416" y="532"/>
                  </a:lnTo>
                  <a:lnTo>
                    <a:pt x="416" y="537"/>
                  </a:lnTo>
                  <a:lnTo>
                    <a:pt x="416" y="537"/>
                  </a:lnTo>
                  <a:lnTo>
                    <a:pt x="416" y="537"/>
                  </a:lnTo>
                  <a:lnTo>
                    <a:pt x="416" y="542"/>
                  </a:lnTo>
                  <a:lnTo>
                    <a:pt x="416" y="542"/>
                  </a:lnTo>
                  <a:lnTo>
                    <a:pt x="416" y="547"/>
                  </a:lnTo>
                  <a:lnTo>
                    <a:pt x="416" y="547"/>
                  </a:lnTo>
                  <a:lnTo>
                    <a:pt x="416" y="547"/>
                  </a:lnTo>
                  <a:lnTo>
                    <a:pt x="416" y="547"/>
                  </a:lnTo>
                  <a:lnTo>
                    <a:pt x="412" y="547"/>
                  </a:lnTo>
                  <a:lnTo>
                    <a:pt x="412" y="547"/>
                  </a:lnTo>
                  <a:lnTo>
                    <a:pt x="412" y="547"/>
                  </a:lnTo>
                  <a:lnTo>
                    <a:pt x="412" y="552"/>
                  </a:lnTo>
                  <a:lnTo>
                    <a:pt x="407" y="552"/>
                  </a:lnTo>
                  <a:lnTo>
                    <a:pt x="407" y="552"/>
                  </a:lnTo>
                  <a:lnTo>
                    <a:pt x="412" y="556"/>
                  </a:lnTo>
                  <a:lnTo>
                    <a:pt x="412" y="556"/>
                  </a:lnTo>
                  <a:lnTo>
                    <a:pt x="412" y="561"/>
                  </a:lnTo>
                  <a:lnTo>
                    <a:pt x="412" y="566"/>
                  </a:lnTo>
                  <a:lnTo>
                    <a:pt x="412" y="566"/>
                  </a:lnTo>
                  <a:lnTo>
                    <a:pt x="412" y="566"/>
                  </a:lnTo>
                  <a:lnTo>
                    <a:pt x="412" y="566"/>
                  </a:lnTo>
                  <a:lnTo>
                    <a:pt x="412" y="571"/>
                  </a:lnTo>
                  <a:lnTo>
                    <a:pt x="407" y="571"/>
                  </a:lnTo>
                  <a:lnTo>
                    <a:pt x="407" y="571"/>
                  </a:lnTo>
                  <a:lnTo>
                    <a:pt x="407" y="571"/>
                  </a:lnTo>
                  <a:lnTo>
                    <a:pt x="402" y="571"/>
                  </a:lnTo>
                  <a:lnTo>
                    <a:pt x="402" y="576"/>
                  </a:lnTo>
                  <a:lnTo>
                    <a:pt x="402" y="576"/>
                  </a:lnTo>
                  <a:lnTo>
                    <a:pt x="402" y="576"/>
                  </a:lnTo>
                  <a:lnTo>
                    <a:pt x="402" y="581"/>
                  </a:lnTo>
                  <a:lnTo>
                    <a:pt x="402" y="581"/>
                  </a:lnTo>
                  <a:lnTo>
                    <a:pt x="402" y="581"/>
                  </a:lnTo>
                  <a:lnTo>
                    <a:pt x="402" y="581"/>
                  </a:lnTo>
                  <a:lnTo>
                    <a:pt x="407" y="581"/>
                  </a:lnTo>
                  <a:lnTo>
                    <a:pt x="407" y="581"/>
                  </a:lnTo>
                  <a:lnTo>
                    <a:pt x="407" y="585"/>
                  </a:lnTo>
                  <a:lnTo>
                    <a:pt x="407" y="585"/>
                  </a:lnTo>
                  <a:lnTo>
                    <a:pt x="407" y="590"/>
                  </a:lnTo>
                  <a:lnTo>
                    <a:pt x="407" y="590"/>
                  </a:lnTo>
                  <a:lnTo>
                    <a:pt x="407" y="595"/>
                  </a:lnTo>
                  <a:lnTo>
                    <a:pt x="407" y="595"/>
                  </a:lnTo>
                  <a:lnTo>
                    <a:pt x="407" y="595"/>
                  </a:lnTo>
                  <a:lnTo>
                    <a:pt x="402" y="595"/>
                  </a:lnTo>
                  <a:lnTo>
                    <a:pt x="402" y="600"/>
                  </a:lnTo>
                  <a:lnTo>
                    <a:pt x="402" y="600"/>
                  </a:lnTo>
                  <a:lnTo>
                    <a:pt x="402" y="605"/>
                  </a:lnTo>
                  <a:lnTo>
                    <a:pt x="397" y="605"/>
                  </a:lnTo>
                  <a:lnTo>
                    <a:pt x="397" y="605"/>
                  </a:lnTo>
                  <a:lnTo>
                    <a:pt x="397" y="610"/>
                  </a:lnTo>
                  <a:lnTo>
                    <a:pt x="392" y="610"/>
                  </a:lnTo>
                  <a:lnTo>
                    <a:pt x="392" y="610"/>
                  </a:lnTo>
                  <a:lnTo>
                    <a:pt x="392" y="614"/>
                  </a:lnTo>
                  <a:lnTo>
                    <a:pt x="392" y="614"/>
                  </a:lnTo>
                  <a:lnTo>
                    <a:pt x="392" y="614"/>
                  </a:lnTo>
                  <a:lnTo>
                    <a:pt x="392" y="614"/>
                  </a:lnTo>
                  <a:lnTo>
                    <a:pt x="397" y="619"/>
                  </a:lnTo>
                  <a:lnTo>
                    <a:pt x="397" y="619"/>
                  </a:lnTo>
                  <a:lnTo>
                    <a:pt x="397" y="619"/>
                  </a:lnTo>
                  <a:lnTo>
                    <a:pt x="402" y="619"/>
                  </a:lnTo>
                  <a:lnTo>
                    <a:pt x="402" y="619"/>
                  </a:lnTo>
                  <a:lnTo>
                    <a:pt x="402" y="619"/>
                  </a:lnTo>
                  <a:lnTo>
                    <a:pt x="402" y="624"/>
                  </a:lnTo>
                  <a:lnTo>
                    <a:pt x="402" y="624"/>
                  </a:lnTo>
                  <a:lnTo>
                    <a:pt x="402" y="624"/>
                  </a:lnTo>
                  <a:lnTo>
                    <a:pt x="407" y="624"/>
                  </a:lnTo>
                  <a:lnTo>
                    <a:pt x="407" y="624"/>
                  </a:lnTo>
                  <a:lnTo>
                    <a:pt x="407" y="624"/>
                  </a:lnTo>
                  <a:lnTo>
                    <a:pt x="407" y="624"/>
                  </a:lnTo>
                  <a:lnTo>
                    <a:pt x="407" y="624"/>
                  </a:lnTo>
                  <a:lnTo>
                    <a:pt x="407" y="629"/>
                  </a:lnTo>
                  <a:lnTo>
                    <a:pt x="407" y="629"/>
                  </a:lnTo>
                  <a:lnTo>
                    <a:pt x="407" y="634"/>
                  </a:lnTo>
                  <a:lnTo>
                    <a:pt x="402" y="634"/>
                  </a:lnTo>
                  <a:lnTo>
                    <a:pt x="402" y="634"/>
                  </a:lnTo>
                  <a:lnTo>
                    <a:pt x="402" y="639"/>
                  </a:lnTo>
                  <a:lnTo>
                    <a:pt x="397" y="639"/>
                  </a:lnTo>
                  <a:lnTo>
                    <a:pt x="397" y="639"/>
                  </a:lnTo>
                  <a:lnTo>
                    <a:pt x="392" y="639"/>
                  </a:lnTo>
                  <a:lnTo>
                    <a:pt x="392" y="634"/>
                  </a:lnTo>
                  <a:lnTo>
                    <a:pt x="387" y="634"/>
                  </a:lnTo>
                  <a:lnTo>
                    <a:pt x="387" y="634"/>
                  </a:lnTo>
                  <a:lnTo>
                    <a:pt x="387" y="634"/>
                  </a:lnTo>
                  <a:lnTo>
                    <a:pt x="387" y="639"/>
                  </a:lnTo>
                  <a:lnTo>
                    <a:pt x="387" y="639"/>
                  </a:lnTo>
                  <a:lnTo>
                    <a:pt x="387" y="639"/>
                  </a:lnTo>
                  <a:lnTo>
                    <a:pt x="387" y="643"/>
                  </a:lnTo>
                  <a:lnTo>
                    <a:pt x="387" y="643"/>
                  </a:lnTo>
                  <a:lnTo>
                    <a:pt x="383" y="643"/>
                  </a:lnTo>
                  <a:lnTo>
                    <a:pt x="383" y="643"/>
                  </a:lnTo>
                  <a:lnTo>
                    <a:pt x="378" y="648"/>
                  </a:lnTo>
                  <a:lnTo>
                    <a:pt x="378" y="643"/>
                  </a:lnTo>
                  <a:lnTo>
                    <a:pt x="373" y="643"/>
                  </a:lnTo>
                  <a:lnTo>
                    <a:pt x="373" y="643"/>
                  </a:lnTo>
                  <a:lnTo>
                    <a:pt x="368" y="648"/>
                  </a:lnTo>
                  <a:lnTo>
                    <a:pt x="368" y="643"/>
                  </a:lnTo>
                  <a:lnTo>
                    <a:pt x="363" y="643"/>
                  </a:lnTo>
                  <a:lnTo>
                    <a:pt x="363" y="643"/>
                  </a:lnTo>
                  <a:lnTo>
                    <a:pt x="358" y="643"/>
                  </a:lnTo>
                  <a:lnTo>
                    <a:pt x="358" y="643"/>
                  </a:lnTo>
                  <a:lnTo>
                    <a:pt x="354" y="643"/>
                  </a:lnTo>
                  <a:lnTo>
                    <a:pt x="354" y="643"/>
                  </a:lnTo>
                  <a:lnTo>
                    <a:pt x="354" y="643"/>
                  </a:lnTo>
                  <a:lnTo>
                    <a:pt x="354" y="643"/>
                  </a:lnTo>
                  <a:lnTo>
                    <a:pt x="354" y="643"/>
                  </a:lnTo>
                  <a:lnTo>
                    <a:pt x="354" y="643"/>
                  </a:lnTo>
                  <a:lnTo>
                    <a:pt x="354" y="648"/>
                  </a:lnTo>
                  <a:lnTo>
                    <a:pt x="354" y="648"/>
                  </a:lnTo>
                  <a:lnTo>
                    <a:pt x="354" y="648"/>
                  </a:lnTo>
                  <a:lnTo>
                    <a:pt x="354" y="648"/>
                  </a:lnTo>
                  <a:lnTo>
                    <a:pt x="354" y="648"/>
                  </a:lnTo>
                  <a:lnTo>
                    <a:pt x="354" y="648"/>
                  </a:lnTo>
                  <a:lnTo>
                    <a:pt x="354" y="648"/>
                  </a:lnTo>
                  <a:lnTo>
                    <a:pt x="354" y="653"/>
                  </a:lnTo>
                  <a:lnTo>
                    <a:pt x="354" y="653"/>
                  </a:lnTo>
                  <a:lnTo>
                    <a:pt x="354" y="653"/>
                  </a:lnTo>
                  <a:lnTo>
                    <a:pt x="349" y="653"/>
                  </a:lnTo>
                  <a:lnTo>
                    <a:pt x="349" y="653"/>
                  </a:lnTo>
                  <a:lnTo>
                    <a:pt x="344" y="653"/>
                  </a:lnTo>
                  <a:lnTo>
                    <a:pt x="344" y="653"/>
                  </a:lnTo>
                  <a:lnTo>
                    <a:pt x="344" y="653"/>
                  </a:lnTo>
                  <a:lnTo>
                    <a:pt x="344" y="653"/>
                  </a:lnTo>
                  <a:lnTo>
                    <a:pt x="344" y="653"/>
                  </a:lnTo>
                  <a:lnTo>
                    <a:pt x="344" y="658"/>
                  </a:lnTo>
                  <a:lnTo>
                    <a:pt x="344" y="658"/>
                  </a:lnTo>
                  <a:lnTo>
                    <a:pt x="344" y="658"/>
                  </a:lnTo>
                  <a:lnTo>
                    <a:pt x="344" y="658"/>
                  </a:lnTo>
                  <a:lnTo>
                    <a:pt x="344" y="658"/>
                  </a:lnTo>
                  <a:lnTo>
                    <a:pt x="344" y="658"/>
                  </a:lnTo>
                  <a:lnTo>
                    <a:pt x="344" y="663"/>
                  </a:lnTo>
                  <a:lnTo>
                    <a:pt x="344" y="663"/>
                  </a:lnTo>
                  <a:lnTo>
                    <a:pt x="339" y="663"/>
                  </a:lnTo>
                  <a:lnTo>
                    <a:pt x="339" y="668"/>
                  </a:lnTo>
                  <a:lnTo>
                    <a:pt x="339" y="668"/>
                  </a:lnTo>
                  <a:lnTo>
                    <a:pt x="339" y="668"/>
                  </a:lnTo>
                  <a:lnTo>
                    <a:pt x="334" y="668"/>
                  </a:lnTo>
                  <a:lnTo>
                    <a:pt x="334" y="668"/>
                  </a:lnTo>
                  <a:lnTo>
                    <a:pt x="329" y="668"/>
                  </a:lnTo>
                  <a:lnTo>
                    <a:pt x="329" y="668"/>
                  </a:lnTo>
                  <a:lnTo>
                    <a:pt x="329" y="668"/>
                  </a:lnTo>
                  <a:lnTo>
                    <a:pt x="324" y="668"/>
                  </a:lnTo>
                  <a:lnTo>
                    <a:pt x="324" y="672"/>
                  </a:lnTo>
                  <a:lnTo>
                    <a:pt x="324" y="672"/>
                  </a:lnTo>
                  <a:lnTo>
                    <a:pt x="320" y="672"/>
                  </a:lnTo>
                  <a:lnTo>
                    <a:pt x="320" y="677"/>
                  </a:lnTo>
                  <a:lnTo>
                    <a:pt x="324" y="677"/>
                  </a:lnTo>
                  <a:lnTo>
                    <a:pt x="324" y="677"/>
                  </a:lnTo>
                  <a:lnTo>
                    <a:pt x="324" y="677"/>
                  </a:lnTo>
                  <a:lnTo>
                    <a:pt x="329" y="677"/>
                  </a:lnTo>
                  <a:lnTo>
                    <a:pt x="329" y="682"/>
                  </a:lnTo>
                  <a:lnTo>
                    <a:pt x="329" y="682"/>
                  </a:lnTo>
                  <a:lnTo>
                    <a:pt x="329" y="682"/>
                  </a:lnTo>
                  <a:lnTo>
                    <a:pt x="329" y="687"/>
                  </a:lnTo>
                  <a:lnTo>
                    <a:pt x="329" y="687"/>
                  </a:lnTo>
                  <a:lnTo>
                    <a:pt x="329" y="687"/>
                  </a:lnTo>
                  <a:lnTo>
                    <a:pt x="334" y="687"/>
                  </a:lnTo>
                  <a:lnTo>
                    <a:pt x="334" y="687"/>
                  </a:lnTo>
                  <a:lnTo>
                    <a:pt x="334" y="692"/>
                  </a:lnTo>
                  <a:lnTo>
                    <a:pt x="334" y="692"/>
                  </a:lnTo>
                  <a:lnTo>
                    <a:pt x="334" y="692"/>
                  </a:lnTo>
                  <a:lnTo>
                    <a:pt x="334" y="692"/>
                  </a:lnTo>
                  <a:lnTo>
                    <a:pt x="334" y="697"/>
                  </a:lnTo>
                  <a:lnTo>
                    <a:pt x="329" y="697"/>
                  </a:lnTo>
                  <a:lnTo>
                    <a:pt x="329" y="697"/>
                  </a:lnTo>
                  <a:lnTo>
                    <a:pt x="329" y="701"/>
                  </a:lnTo>
                  <a:lnTo>
                    <a:pt x="324" y="701"/>
                  </a:lnTo>
                  <a:lnTo>
                    <a:pt x="324" y="701"/>
                  </a:lnTo>
                  <a:lnTo>
                    <a:pt x="324" y="706"/>
                  </a:lnTo>
                  <a:lnTo>
                    <a:pt x="324" y="706"/>
                  </a:lnTo>
                  <a:lnTo>
                    <a:pt x="329" y="706"/>
                  </a:lnTo>
                  <a:lnTo>
                    <a:pt x="329" y="706"/>
                  </a:lnTo>
                  <a:lnTo>
                    <a:pt x="329" y="706"/>
                  </a:lnTo>
                  <a:lnTo>
                    <a:pt x="329" y="706"/>
                  </a:lnTo>
                  <a:lnTo>
                    <a:pt x="329" y="706"/>
                  </a:lnTo>
                  <a:lnTo>
                    <a:pt x="334" y="706"/>
                  </a:lnTo>
                  <a:lnTo>
                    <a:pt x="334" y="711"/>
                  </a:lnTo>
                  <a:lnTo>
                    <a:pt x="329" y="716"/>
                  </a:lnTo>
                  <a:lnTo>
                    <a:pt x="329" y="716"/>
                  </a:lnTo>
                  <a:lnTo>
                    <a:pt x="324" y="716"/>
                  </a:lnTo>
                  <a:lnTo>
                    <a:pt x="324" y="716"/>
                  </a:lnTo>
                  <a:lnTo>
                    <a:pt x="324" y="716"/>
                  </a:lnTo>
                  <a:lnTo>
                    <a:pt x="320" y="716"/>
                  </a:lnTo>
                  <a:lnTo>
                    <a:pt x="315" y="721"/>
                  </a:lnTo>
                  <a:lnTo>
                    <a:pt x="320" y="726"/>
                  </a:lnTo>
                  <a:lnTo>
                    <a:pt x="324" y="730"/>
                  </a:lnTo>
                  <a:lnTo>
                    <a:pt x="324" y="735"/>
                  </a:lnTo>
                  <a:lnTo>
                    <a:pt x="329" y="745"/>
                  </a:lnTo>
                  <a:lnTo>
                    <a:pt x="334" y="750"/>
                  </a:lnTo>
                  <a:lnTo>
                    <a:pt x="334" y="755"/>
                  </a:lnTo>
                  <a:lnTo>
                    <a:pt x="334" y="755"/>
                  </a:lnTo>
                  <a:lnTo>
                    <a:pt x="334" y="760"/>
                  </a:lnTo>
                  <a:lnTo>
                    <a:pt x="334" y="760"/>
                  </a:lnTo>
                  <a:lnTo>
                    <a:pt x="334" y="760"/>
                  </a:lnTo>
                  <a:lnTo>
                    <a:pt x="334" y="764"/>
                  </a:lnTo>
                  <a:lnTo>
                    <a:pt x="339" y="764"/>
                  </a:lnTo>
                  <a:lnTo>
                    <a:pt x="334" y="769"/>
                  </a:lnTo>
                  <a:lnTo>
                    <a:pt x="334" y="769"/>
                  </a:lnTo>
                  <a:lnTo>
                    <a:pt x="334" y="769"/>
                  </a:lnTo>
                  <a:lnTo>
                    <a:pt x="334" y="774"/>
                  </a:lnTo>
                  <a:lnTo>
                    <a:pt x="339" y="774"/>
                  </a:lnTo>
                  <a:lnTo>
                    <a:pt x="339" y="774"/>
                  </a:lnTo>
                  <a:lnTo>
                    <a:pt x="339" y="779"/>
                  </a:lnTo>
                  <a:lnTo>
                    <a:pt x="339" y="779"/>
                  </a:lnTo>
                  <a:lnTo>
                    <a:pt x="339" y="779"/>
                  </a:lnTo>
                  <a:lnTo>
                    <a:pt x="334" y="784"/>
                  </a:lnTo>
                  <a:lnTo>
                    <a:pt x="334" y="784"/>
                  </a:lnTo>
                  <a:lnTo>
                    <a:pt x="334" y="784"/>
                  </a:lnTo>
                  <a:lnTo>
                    <a:pt x="334" y="789"/>
                  </a:lnTo>
                  <a:lnTo>
                    <a:pt x="334" y="789"/>
                  </a:lnTo>
                  <a:lnTo>
                    <a:pt x="329" y="789"/>
                  </a:lnTo>
                  <a:lnTo>
                    <a:pt x="329" y="789"/>
                  </a:lnTo>
                  <a:lnTo>
                    <a:pt x="329" y="789"/>
                  </a:lnTo>
                  <a:lnTo>
                    <a:pt x="329" y="789"/>
                  </a:lnTo>
                  <a:lnTo>
                    <a:pt x="329" y="793"/>
                  </a:lnTo>
                  <a:lnTo>
                    <a:pt x="329" y="793"/>
                  </a:lnTo>
                  <a:lnTo>
                    <a:pt x="329" y="793"/>
                  </a:lnTo>
                  <a:lnTo>
                    <a:pt x="324" y="793"/>
                  </a:lnTo>
                  <a:lnTo>
                    <a:pt x="324" y="793"/>
                  </a:lnTo>
                  <a:lnTo>
                    <a:pt x="324" y="793"/>
                  </a:lnTo>
                  <a:lnTo>
                    <a:pt x="324" y="793"/>
                  </a:lnTo>
                  <a:lnTo>
                    <a:pt x="324" y="793"/>
                  </a:lnTo>
                  <a:lnTo>
                    <a:pt x="324" y="798"/>
                  </a:lnTo>
                  <a:lnTo>
                    <a:pt x="324" y="798"/>
                  </a:lnTo>
                  <a:lnTo>
                    <a:pt x="324" y="798"/>
                  </a:lnTo>
                  <a:lnTo>
                    <a:pt x="324" y="798"/>
                  </a:lnTo>
                  <a:lnTo>
                    <a:pt x="324" y="803"/>
                  </a:lnTo>
                  <a:lnTo>
                    <a:pt x="324" y="803"/>
                  </a:lnTo>
                  <a:lnTo>
                    <a:pt x="324" y="803"/>
                  </a:lnTo>
                  <a:lnTo>
                    <a:pt x="324" y="808"/>
                  </a:lnTo>
                  <a:lnTo>
                    <a:pt x="324" y="808"/>
                  </a:lnTo>
                  <a:lnTo>
                    <a:pt x="324" y="808"/>
                  </a:lnTo>
                  <a:lnTo>
                    <a:pt x="324" y="813"/>
                  </a:lnTo>
                  <a:lnTo>
                    <a:pt x="324" y="813"/>
                  </a:lnTo>
                  <a:lnTo>
                    <a:pt x="324" y="813"/>
                  </a:lnTo>
                  <a:lnTo>
                    <a:pt x="324" y="813"/>
                  </a:lnTo>
                  <a:lnTo>
                    <a:pt x="320" y="813"/>
                  </a:lnTo>
                  <a:lnTo>
                    <a:pt x="320" y="818"/>
                  </a:lnTo>
                  <a:lnTo>
                    <a:pt x="320" y="818"/>
                  </a:lnTo>
                  <a:lnTo>
                    <a:pt x="315" y="818"/>
                  </a:lnTo>
                  <a:lnTo>
                    <a:pt x="315" y="818"/>
                  </a:lnTo>
                  <a:lnTo>
                    <a:pt x="315" y="818"/>
                  </a:lnTo>
                  <a:lnTo>
                    <a:pt x="310" y="818"/>
                  </a:lnTo>
                  <a:lnTo>
                    <a:pt x="310" y="818"/>
                  </a:lnTo>
                  <a:lnTo>
                    <a:pt x="310" y="822"/>
                  </a:lnTo>
                  <a:lnTo>
                    <a:pt x="310" y="822"/>
                  </a:lnTo>
                  <a:lnTo>
                    <a:pt x="305" y="822"/>
                  </a:lnTo>
                  <a:lnTo>
                    <a:pt x="305" y="822"/>
                  </a:lnTo>
                  <a:lnTo>
                    <a:pt x="305" y="822"/>
                  </a:lnTo>
                  <a:lnTo>
                    <a:pt x="300" y="822"/>
                  </a:lnTo>
                  <a:lnTo>
                    <a:pt x="300" y="822"/>
                  </a:lnTo>
                  <a:lnTo>
                    <a:pt x="300" y="822"/>
                  </a:lnTo>
                  <a:lnTo>
                    <a:pt x="300" y="822"/>
                  </a:lnTo>
                  <a:lnTo>
                    <a:pt x="295" y="822"/>
                  </a:lnTo>
                  <a:lnTo>
                    <a:pt x="295" y="827"/>
                  </a:lnTo>
                  <a:lnTo>
                    <a:pt x="291" y="827"/>
                  </a:lnTo>
                  <a:lnTo>
                    <a:pt x="291" y="827"/>
                  </a:lnTo>
                  <a:lnTo>
                    <a:pt x="286" y="827"/>
                  </a:lnTo>
                  <a:lnTo>
                    <a:pt x="286" y="827"/>
                  </a:lnTo>
                  <a:lnTo>
                    <a:pt x="286" y="827"/>
                  </a:lnTo>
                  <a:lnTo>
                    <a:pt x="286" y="827"/>
                  </a:lnTo>
                  <a:lnTo>
                    <a:pt x="286" y="827"/>
                  </a:lnTo>
                  <a:lnTo>
                    <a:pt x="281" y="827"/>
                  </a:lnTo>
                  <a:lnTo>
                    <a:pt x="281" y="827"/>
                  </a:lnTo>
                  <a:lnTo>
                    <a:pt x="281" y="827"/>
                  </a:lnTo>
                  <a:lnTo>
                    <a:pt x="281" y="827"/>
                  </a:lnTo>
                  <a:lnTo>
                    <a:pt x="276" y="827"/>
                  </a:lnTo>
                  <a:lnTo>
                    <a:pt x="276" y="827"/>
                  </a:lnTo>
                  <a:lnTo>
                    <a:pt x="276" y="827"/>
                  </a:lnTo>
                  <a:lnTo>
                    <a:pt x="271" y="827"/>
                  </a:lnTo>
                  <a:lnTo>
                    <a:pt x="271" y="832"/>
                  </a:lnTo>
                  <a:lnTo>
                    <a:pt x="271" y="832"/>
                  </a:lnTo>
                  <a:lnTo>
                    <a:pt x="266" y="832"/>
                  </a:lnTo>
                  <a:lnTo>
                    <a:pt x="266" y="832"/>
                  </a:lnTo>
                  <a:lnTo>
                    <a:pt x="266" y="832"/>
                  </a:lnTo>
                  <a:lnTo>
                    <a:pt x="262" y="832"/>
                  </a:lnTo>
                  <a:lnTo>
                    <a:pt x="262" y="832"/>
                  </a:lnTo>
                  <a:lnTo>
                    <a:pt x="262" y="832"/>
                  </a:lnTo>
                  <a:lnTo>
                    <a:pt x="262" y="832"/>
                  </a:lnTo>
                  <a:lnTo>
                    <a:pt x="257" y="832"/>
                  </a:lnTo>
                  <a:lnTo>
                    <a:pt x="257" y="832"/>
                  </a:lnTo>
                  <a:lnTo>
                    <a:pt x="257" y="832"/>
                  </a:lnTo>
                  <a:lnTo>
                    <a:pt x="257" y="832"/>
                  </a:lnTo>
                  <a:lnTo>
                    <a:pt x="257" y="832"/>
                  </a:lnTo>
                  <a:lnTo>
                    <a:pt x="252" y="837"/>
                  </a:lnTo>
                  <a:lnTo>
                    <a:pt x="252" y="837"/>
                  </a:lnTo>
                  <a:lnTo>
                    <a:pt x="247" y="842"/>
                  </a:lnTo>
                  <a:lnTo>
                    <a:pt x="247" y="847"/>
                  </a:lnTo>
                  <a:lnTo>
                    <a:pt x="247" y="847"/>
                  </a:lnTo>
                  <a:lnTo>
                    <a:pt x="247" y="847"/>
                  </a:lnTo>
                  <a:lnTo>
                    <a:pt x="247" y="847"/>
                  </a:lnTo>
                  <a:lnTo>
                    <a:pt x="247" y="851"/>
                  </a:lnTo>
                  <a:lnTo>
                    <a:pt x="247" y="851"/>
                  </a:lnTo>
                  <a:lnTo>
                    <a:pt x="247" y="851"/>
                  </a:lnTo>
                  <a:lnTo>
                    <a:pt x="252" y="856"/>
                  </a:lnTo>
                  <a:lnTo>
                    <a:pt x="257" y="856"/>
                  </a:lnTo>
                  <a:lnTo>
                    <a:pt x="257" y="856"/>
                  </a:lnTo>
                  <a:lnTo>
                    <a:pt x="262" y="861"/>
                  </a:lnTo>
                  <a:lnTo>
                    <a:pt x="262" y="861"/>
                  </a:lnTo>
                  <a:lnTo>
                    <a:pt x="266" y="861"/>
                  </a:lnTo>
                  <a:lnTo>
                    <a:pt x="266" y="866"/>
                  </a:lnTo>
                  <a:lnTo>
                    <a:pt x="266" y="866"/>
                  </a:lnTo>
                  <a:lnTo>
                    <a:pt x="271" y="871"/>
                  </a:lnTo>
                  <a:lnTo>
                    <a:pt x="271" y="871"/>
                  </a:lnTo>
                  <a:lnTo>
                    <a:pt x="271" y="871"/>
                  </a:lnTo>
                  <a:lnTo>
                    <a:pt x="271" y="871"/>
                  </a:lnTo>
                  <a:lnTo>
                    <a:pt x="271" y="876"/>
                  </a:lnTo>
                  <a:lnTo>
                    <a:pt x="271" y="876"/>
                  </a:lnTo>
                  <a:lnTo>
                    <a:pt x="271" y="876"/>
                  </a:lnTo>
                  <a:lnTo>
                    <a:pt x="271" y="880"/>
                  </a:lnTo>
                  <a:lnTo>
                    <a:pt x="266" y="880"/>
                  </a:lnTo>
                  <a:lnTo>
                    <a:pt x="266" y="880"/>
                  </a:lnTo>
                  <a:lnTo>
                    <a:pt x="266" y="880"/>
                  </a:lnTo>
                  <a:lnTo>
                    <a:pt x="266" y="880"/>
                  </a:lnTo>
                  <a:lnTo>
                    <a:pt x="262" y="880"/>
                  </a:lnTo>
                  <a:lnTo>
                    <a:pt x="262" y="880"/>
                  </a:lnTo>
                  <a:lnTo>
                    <a:pt x="257" y="880"/>
                  </a:lnTo>
                  <a:lnTo>
                    <a:pt x="257" y="876"/>
                  </a:lnTo>
                  <a:lnTo>
                    <a:pt x="257" y="876"/>
                  </a:lnTo>
                  <a:lnTo>
                    <a:pt x="252" y="876"/>
                  </a:lnTo>
                  <a:lnTo>
                    <a:pt x="252" y="876"/>
                  </a:lnTo>
                  <a:lnTo>
                    <a:pt x="252" y="876"/>
                  </a:lnTo>
                  <a:lnTo>
                    <a:pt x="247" y="871"/>
                  </a:lnTo>
                  <a:lnTo>
                    <a:pt x="247" y="871"/>
                  </a:lnTo>
                  <a:lnTo>
                    <a:pt x="247" y="871"/>
                  </a:lnTo>
                  <a:lnTo>
                    <a:pt x="242" y="871"/>
                  </a:lnTo>
                  <a:lnTo>
                    <a:pt x="242" y="871"/>
                  </a:lnTo>
                  <a:lnTo>
                    <a:pt x="242" y="876"/>
                  </a:lnTo>
                  <a:lnTo>
                    <a:pt x="242" y="876"/>
                  </a:lnTo>
                  <a:lnTo>
                    <a:pt x="242" y="876"/>
                  </a:lnTo>
                  <a:lnTo>
                    <a:pt x="242" y="876"/>
                  </a:lnTo>
                  <a:lnTo>
                    <a:pt x="242" y="880"/>
                  </a:lnTo>
                  <a:lnTo>
                    <a:pt x="242" y="880"/>
                  </a:lnTo>
                  <a:lnTo>
                    <a:pt x="242" y="880"/>
                  </a:lnTo>
                  <a:lnTo>
                    <a:pt x="247" y="885"/>
                  </a:lnTo>
                  <a:lnTo>
                    <a:pt x="252" y="890"/>
                  </a:lnTo>
                  <a:lnTo>
                    <a:pt x="257" y="895"/>
                  </a:lnTo>
                  <a:lnTo>
                    <a:pt x="257" y="895"/>
                  </a:lnTo>
                  <a:lnTo>
                    <a:pt x="257" y="895"/>
                  </a:lnTo>
                  <a:lnTo>
                    <a:pt x="257" y="900"/>
                  </a:lnTo>
                  <a:lnTo>
                    <a:pt x="257" y="900"/>
                  </a:lnTo>
                  <a:lnTo>
                    <a:pt x="257" y="900"/>
                  </a:lnTo>
                  <a:lnTo>
                    <a:pt x="257" y="905"/>
                  </a:lnTo>
                  <a:lnTo>
                    <a:pt x="257" y="905"/>
                  </a:lnTo>
                  <a:lnTo>
                    <a:pt x="257" y="905"/>
                  </a:lnTo>
                  <a:lnTo>
                    <a:pt x="252" y="905"/>
                  </a:lnTo>
                  <a:lnTo>
                    <a:pt x="252" y="905"/>
                  </a:lnTo>
                  <a:lnTo>
                    <a:pt x="252" y="905"/>
                  </a:lnTo>
                  <a:lnTo>
                    <a:pt x="252" y="909"/>
                  </a:lnTo>
                  <a:lnTo>
                    <a:pt x="252" y="909"/>
                  </a:lnTo>
                  <a:lnTo>
                    <a:pt x="252" y="905"/>
                  </a:lnTo>
                  <a:lnTo>
                    <a:pt x="237" y="900"/>
                  </a:lnTo>
                  <a:lnTo>
                    <a:pt x="233" y="895"/>
                  </a:lnTo>
                  <a:lnTo>
                    <a:pt x="228" y="895"/>
                  </a:lnTo>
                  <a:lnTo>
                    <a:pt x="223" y="895"/>
                  </a:lnTo>
                  <a:lnTo>
                    <a:pt x="223" y="890"/>
                  </a:lnTo>
                  <a:lnTo>
                    <a:pt x="218" y="890"/>
                  </a:lnTo>
                  <a:lnTo>
                    <a:pt x="218" y="890"/>
                  </a:lnTo>
                  <a:lnTo>
                    <a:pt x="213" y="895"/>
                  </a:lnTo>
                  <a:lnTo>
                    <a:pt x="213" y="895"/>
                  </a:lnTo>
                  <a:lnTo>
                    <a:pt x="213" y="895"/>
                  </a:lnTo>
                  <a:lnTo>
                    <a:pt x="213" y="900"/>
                  </a:lnTo>
                  <a:lnTo>
                    <a:pt x="213" y="905"/>
                  </a:lnTo>
                  <a:lnTo>
                    <a:pt x="213" y="905"/>
                  </a:lnTo>
                  <a:lnTo>
                    <a:pt x="213" y="909"/>
                  </a:lnTo>
                  <a:lnTo>
                    <a:pt x="213" y="909"/>
                  </a:lnTo>
                  <a:lnTo>
                    <a:pt x="208" y="909"/>
                  </a:lnTo>
                  <a:lnTo>
                    <a:pt x="203" y="905"/>
                  </a:lnTo>
                  <a:lnTo>
                    <a:pt x="199" y="905"/>
                  </a:lnTo>
                  <a:lnTo>
                    <a:pt x="194" y="905"/>
                  </a:lnTo>
                  <a:lnTo>
                    <a:pt x="194" y="905"/>
                  </a:lnTo>
                  <a:lnTo>
                    <a:pt x="189" y="900"/>
                  </a:lnTo>
                  <a:lnTo>
                    <a:pt x="189" y="900"/>
                  </a:lnTo>
                  <a:lnTo>
                    <a:pt x="184" y="900"/>
                  </a:lnTo>
                  <a:lnTo>
                    <a:pt x="184" y="900"/>
                  </a:lnTo>
                  <a:lnTo>
                    <a:pt x="179" y="900"/>
                  </a:lnTo>
                  <a:lnTo>
                    <a:pt x="179" y="900"/>
                  </a:lnTo>
                  <a:lnTo>
                    <a:pt x="179" y="905"/>
                  </a:lnTo>
                  <a:lnTo>
                    <a:pt x="174" y="909"/>
                  </a:lnTo>
                  <a:lnTo>
                    <a:pt x="174" y="914"/>
                  </a:lnTo>
                  <a:lnTo>
                    <a:pt x="170" y="919"/>
                  </a:lnTo>
                  <a:lnTo>
                    <a:pt x="170" y="924"/>
                  </a:lnTo>
                  <a:lnTo>
                    <a:pt x="165" y="934"/>
                  </a:lnTo>
                  <a:lnTo>
                    <a:pt x="160" y="943"/>
                  </a:lnTo>
                  <a:lnTo>
                    <a:pt x="155" y="943"/>
                  </a:lnTo>
                  <a:lnTo>
                    <a:pt x="155" y="948"/>
                  </a:lnTo>
                  <a:lnTo>
                    <a:pt x="155" y="948"/>
                  </a:lnTo>
                  <a:lnTo>
                    <a:pt x="155" y="953"/>
                  </a:lnTo>
                  <a:lnTo>
                    <a:pt x="150" y="953"/>
                  </a:lnTo>
                  <a:lnTo>
                    <a:pt x="150" y="953"/>
                  </a:lnTo>
                  <a:lnTo>
                    <a:pt x="150" y="948"/>
                  </a:lnTo>
                  <a:lnTo>
                    <a:pt x="150" y="948"/>
                  </a:lnTo>
                  <a:lnTo>
                    <a:pt x="145" y="948"/>
                  </a:lnTo>
                  <a:lnTo>
                    <a:pt x="145" y="948"/>
                  </a:lnTo>
                  <a:lnTo>
                    <a:pt x="145" y="948"/>
                  </a:lnTo>
                  <a:lnTo>
                    <a:pt x="141" y="948"/>
                  </a:lnTo>
                  <a:lnTo>
                    <a:pt x="141" y="948"/>
                  </a:lnTo>
                  <a:lnTo>
                    <a:pt x="141" y="948"/>
                  </a:lnTo>
                  <a:lnTo>
                    <a:pt x="136" y="948"/>
                  </a:lnTo>
                  <a:lnTo>
                    <a:pt x="136" y="948"/>
                  </a:lnTo>
                  <a:lnTo>
                    <a:pt x="131" y="948"/>
                  </a:lnTo>
                  <a:lnTo>
                    <a:pt x="131" y="948"/>
                  </a:lnTo>
                  <a:lnTo>
                    <a:pt x="131" y="948"/>
                  </a:lnTo>
                  <a:lnTo>
                    <a:pt x="131" y="948"/>
                  </a:lnTo>
                  <a:lnTo>
                    <a:pt x="126" y="953"/>
                  </a:lnTo>
                  <a:lnTo>
                    <a:pt x="126" y="953"/>
                  </a:lnTo>
                  <a:lnTo>
                    <a:pt x="126" y="958"/>
                  </a:lnTo>
                  <a:lnTo>
                    <a:pt x="121" y="958"/>
                  </a:lnTo>
                  <a:lnTo>
                    <a:pt x="121" y="963"/>
                  </a:lnTo>
                  <a:lnTo>
                    <a:pt x="121" y="968"/>
                  </a:lnTo>
                  <a:lnTo>
                    <a:pt x="116" y="968"/>
                  </a:lnTo>
                  <a:lnTo>
                    <a:pt x="116" y="972"/>
                  </a:lnTo>
                  <a:lnTo>
                    <a:pt x="116" y="977"/>
                  </a:lnTo>
                  <a:lnTo>
                    <a:pt x="116" y="977"/>
                  </a:lnTo>
                  <a:lnTo>
                    <a:pt x="111" y="982"/>
                  </a:lnTo>
                  <a:lnTo>
                    <a:pt x="111" y="982"/>
                  </a:lnTo>
                  <a:lnTo>
                    <a:pt x="111" y="982"/>
                  </a:lnTo>
                  <a:lnTo>
                    <a:pt x="107" y="982"/>
                  </a:lnTo>
                  <a:lnTo>
                    <a:pt x="107" y="987"/>
                  </a:lnTo>
                  <a:lnTo>
                    <a:pt x="102" y="987"/>
                  </a:lnTo>
                  <a:lnTo>
                    <a:pt x="92" y="987"/>
                  </a:lnTo>
                  <a:lnTo>
                    <a:pt x="82" y="987"/>
                  </a:lnTo>
                  <a:lnTo>
                    <a:pt x="78" y="987"/>
                  </a:lnTo>
                  <a:lnTo>
                    <a:pt x="78" y="987"/>
                  </a:lnTo>
                  <a:lnTo>
                    <a:pt x="73" y="992"/>
                  </a:lnTo>
                  <a:lnTo>
                    <a:pt x="73" y="992"/>
                  </a:lnTo>
                  <a:lnTo>
                    <a:pt x="73" y="992"/>
                  </a:lnTo>
                  <a:lnTo>
                    <a:pt x="73" y="997"/>
                  </a:lnTo>
                  <a:lnTo>
                    <a:pt x="68" y="1001"/>
                  </a:lnTo>
                  <a:lnTo>
                    <a:pt x="68" y="1011"/>
                  </a:lnTo>
                  <a:lnTo>
                    <a:pt x="63" y="1011"/>
                  </a:lnTo>
                  <a:lnTo>
                    <a:pt x="63" y="1016"/>
                  </a:lnTo>
                  <a:lnTo>
                    <a:pt x="63" y="1016"/>
                  </a:lnTo>
                  <a:lnTo>
                    <a:pt x="58" y="1021"/>
                  </a:lnTo>
                  <a:lnTo>
                    <a:pt x="58" y="1021"/>
                  </a:lnTo>
                  <a:lnTo>
                    <a:pt x="58" y="1016"/>
                  </a:lnTo>
                  <a:lnTo>
                    <a:pt x="58" y="1016"/>
                  </a:lnTo>
                  <a:lnTo>
                    <a:pt x="53" y="1016"/>
                  </a:lnTo>
                  <a:lnTo>
                    <a:pt x="53" y="1016"/>
                  </a:lnTo>
                  <a:lnTo>
                    <a:pt x="53" y="1016"/>
                  </a:lnTo>
                  <a:lnTo>
                    <a:pt x="49" y="1016"/>
                  </a:lnTo>
                  <a:lnTo>
                    <a:pt x="44" y="1021"/>
                  </a:lnTo>
                  <a:lnTo>
                    <a:pt x="39" y="1021"/>
                  </a:lnTo>
                  <a:lnTo>
                    <a:pt x="34" y="1026"/>
                  </a:lnTo>
                  <a:lnTo>
                    <a:pt x="29" y="1026"/>
                  </a:lnTo>
                  <a:lnTo>
                    <a:pt x="24" y="1030"/>
                  </a:lnTo>
                  <a:lnTo>
                    <a:pt x="24" y="1030"/>
                  </a:lnTo>
                  <a:lnTo>
                    <a:pt x="24" y="1035"/>
                  </a:lnTo>
                  <a:lnTo>
                    <a:pt x="24" y="1035"/>
                  </a:lnTo>
                  <a:lnTo>
                    <a:pt x="29" y="1035"/>
                  </a:lnTo>
                  <a:lnTo>
                    <a:pt x="29" y="1035"/>
                  </a:lnTo>
                  <a:lnTo>
                    <a:pt x="29" y="1035"/>
                  </a:lnTo>
                  <a:lnTo>
                    <a:pt x="29" y="1040"/>
                  </a:lnTo>
                  <a:lnTo>
                    <a:pt x="24" y="1040"/>
                  </a:lnTo>
                  <a:lnTo>
                    <a:pt x="24" y="1040"/>
                  </a:lnTo>
                  <a:lnTo>
                    <a:pt x="24" y="1040"/>
                  </a:lnTo>
                  <a:lnTo>
                    <a:pt x="20" y="1040"/>
                  </a:lnTo>
                  <a:lnTo>
                    <a:pt x="20" y="1045"/>
                  </a:lnTo>
                  <a:lnTo>
                    <a:pt x="20" y="1045"/>
                  </a:lnTo>
                  <a:lnTo>
                    <a:pt x="20" y="1045"/>
                  </a:lnTo>
                  <a:lnTo>
                    <a:pt x="15" y="1045"/>
                  </a:lnTo>
                  <a:lnTo>
                    <a:pt x="15" y="1045"/>
                  </a:lnTo>
                  <a:lnTo>
                    <a:pt x="10" y="1040"/>
                  </a:lnTo>
                  <a:lnTo>
                    <a:pt x="5" y="1040"/>
                  </a:lnTo>
                  <a:lnTo>
                    <a:pt x="0" y="1026"/>
                  </a:lnTo>
                  <a:lnTo>
                    <a:pt x="0" y="1026"/>
                  </a:lnTo>
                  <a:lnTo>
                    <a:pt x="0" y="1026"/>
                  </a:lnTo>
                  <a:lnTo>
                    <a:pt x="0" y="1026"/>
                  </a:lnTo>
                  <a:lnTo>
                    <a:pt x="0" y="1026"/>
                  </a:lnTo>
                  <a:lnTo>
                    <a:pt x="5" y="1026"/>
                  </a:lnTo>
                  <a:lnTo>
                    <a:pt x="5" y="1026"/>
                  </a:lnTo>
                  <a:lnTo>
                    <a:pt x="5" y="1021"/>
                  </a:lnTo>
                  <a:lnTo>
                    <a:pt x="5" y="1021"/>
                  </a:lnTo>
                  <a:lnTo>
                    <a:pt x="10" y="1016"/>
                  </a:lnTo>
                  <a:lnTo>
                    <a:pt x="10" y="1011"/>
                  </a:lnTo>
                  <a:lnTo>
                    <a:pt x="10" y="1006"/>
                  </a:lnTo>
                  <a:lnTo>
                    <a:pt x="10" y="1006"/>
                  </a:lnTo>
                  <a:lnTo>
                    <a:pt x="10" y="1001"/>
                  </a:lnTo>
                  <a:lnTo>
                    <a:pt x="10" y="1001"/>
                  </a:lnTo>
                  <a:lnTo>
                    <a:pt x="10" y="1001"/>
                  </a:lnTo>
                  <a:lnTo>
                    <a:pt x="10" y="997"/>
                  </a:lnTo>
                  <a:lnTo>
                    <a:pt x="10" y="992"/>
                  </a:lnTo>
                  <a:lnTo>
                    <a:pt x="10" y="987"/>
                  </a:lnTo>
                  <a:lnTo>
                    <a:pt x="15" y="987"/>
                  </a:lnTo>
                  <a:lnTo>
                    <a:pt x="15" y="982"/>
                  </a:lnTo>
                  <a:lnTo>
                    <a:pt x="15" y="982"/>
                  </a:lnTo>
                  <a:lnTo>
                    <a:pt x="15" y="977"/>
                  </a:lnTo>
                  <a:lnTo>
                    <a:pt x="20" y="977"/>
                  </a:lnTo>
                  <a:lnTo>
                    <a:pt x="20" y="977"/>
                  </a:lnTo>
                  <a:lnTo>
                    <a:pt x="20" y="972"/>
                  </a:lnTo>
                  <a:lnTo>
                    <a:pt x="24" y="972"/>
                  </a:lnTo>
                  <a:lnTo>
                    <a:pt x="24" y="972"/>
                  </a:lnTo>
                  <a:lnTo>
                    <a:pt x="24" y="968"/>
                  </a:lnTo>
                  <a:lnTo>
                    <a:pt x="29" y="968"/>
                  </a:lnTo>
                  <a:lnTo>
                    <a:pt x="29" y="968"/>
                  </a:lnTo>
                  <a:lnTo>
                    <a:pt x="29" y="963"/>
                  </a:lnTo>
                  <a:lnTo>
                    <a:pt x="29" y="963"/>
                  </a:lnTo>
                  <a:lnTo>
                    <a:pt x="29" y="958"/>
                  </a:lnTo>
                  <a:lnTo>
                    <a:pt x="34" y="958"/>
                  </a:lnTo>
                  <a:lnTo>
                    <a:pt x="34" y="953"/>
                  </a:lnTo>
                  <a:lnTo>
                    <a:pt x="34" y="948"/>
                  </a:lnTo>
                  <a:lnTo>
                    <a:pt x="34" y="948"/>
                  </a:lnTo>
                  <a:lnTo>
                    <a:pt x="34" y="948"/>
                  </a:lnTo>
                  <a:lnTo>
                    <a:pt x="34" y="943"/>
                  </a:lnTo>
                  <a:lnTo>
                    <a:pt x="34" y="943"/>
                  </a:lnTo>
                  <a:lnTo>
                    <a:pt x="34" y="938"/>
                  </a:lnTo>
                  <a:lnTo>
                    <a:pt x="34" y="938"/>
                  </a:lnTo>
                  <a:lnTo>
                    <a:pt x="39" y="938"/>
                  </a:lnTo>
                  <a:lnTo>
                    <a:pt x="39" y="934"/>
                  </a:lnTo>
                  <a:lnTo>
                    <a:pt x="39" y="934"/>
                  </a:lnTo>
                  <a:lnTo>
                    <a:pt x="39" y="934"/>
                  </a:lnTo>
                  <a:lnTo>
                    <a:pt x="39" y="934"/>
                  </a:lnTo>
                  <a:lnTo>
                    <a:pt x="39" y="929"/>
                  </a:lnTo>
                  <a:lnTo>
                    <a:pt x="39" y="929"/>
                  </a:lnTo>
                  <a:lnTo>
                    <a:pt x="39" y="929"/>
                  </a:lnTo>
                  <a:lnTo>
                    <a:pt x="44" y="924"/>
                  </a:lnTo>
                  <a:lnTo>
                    <a:pt x="44" y="924"/>
                  </a:lnTo>
                  <a:lnTo>
                    <a:pt x="44" y="924"/>
                  </a:lnTo>
                  <a:lnTo>
                    <a:pt x="44" y="919"/>
                  </a:lnTo>
                  <a:lnTo>
                    <a:pt x="39" y="914"/>
                  </a:lnTo>
                  <a:lnTo>
                    <a:pt x="39" y="909"/>
                  </a:lnTo>
                  <a:lnTo>
                    <a:pt x="39" y="909"/>
                  </a:lnTo>
                  <a:lnTo>
                    <a:pt x="34" y="905"/>
                  </a:lnTo>
                  <a:lnTo>
                    <a:pt x="34" y="905"/>
                  </a:lnTo>
                  <a:lnTo>
                    <a:pt x="34" y="905"/>
                  </a:lnTo>
                  <a:lnTo>
                    <a:pt x="34" y="905"/>
                  </a:lnTo>
                  <a:lnTo>
                    <a:pt x="29" y="900"/>
                  </a:lnTo>
                  <a:lnTo>
                    <a:pt x="29" y="900"/>
                  </a:lnTo>
                  <a:lnTo>
                    <a:pt x="24" y="900"/>
                  </a:lnTo>
                  <a:lnTo>
                    <a:pt x="24" y="895"/>
                  </a:lnTo>
                  <a:lnTo>
                    <a:pt x="24" y="895"/>
                  </a:lnTo>
                  <a:lnTo>
                    <a:pt x="24" y="895"/>
                  </a:lnTo>
                  <a:lnTo>
                    <a:pt x="24" y="895"/>
                  </a:lnTo>
                  <a:lnTo>
                    <a:pt x="29" y="895"/>
                  </a:lnTo>
                  <a:lnTo>
                    <a:pt x="29" y="895"/>
                  </a:lnTo>
                  <a:lnTo>
                    <a:pt x="34" y="895"/>
                  </a:lnTo>
                  <a:lnTo>
                    <a:pt x="34" y="895"/>
                  </a:lnTo>
                  <a:lnTo>
                    <a:pt x="34" y="895"/>
                  </a:lnTo>
                  <a:lnTo>
                    <a:pt x="39" y="890"/>
                  </a:lnTo>
                  <a:lnTo>
                    <a:pt x="39" y="890"/>
                  </a:lnTo>
                  <a:lnTo>
                    <a:pt x="39" y="890"/>
                  </a:lnTo>
                  <a:lnTo>
                    <a:pt x="39" y="890"/>
                  </a:lnTo>
                  <a:lnTo>
                    <a:pt x="39" y="890"/>
                  </a:lnTo>
                  <a:lnTo>
                    <a:pt x="39" y="885"/>
                  </a:lnTo>
                  <a:lnTo>
                    <a:pt x="44" y="885"/>
                  </a:lnTo>
                  <a:lnTo>
                    <a:pt x="44" y="880"/>
                  </a:lnTo>
                  <a:lnTo>
                    <a:pt x="44" y="876"/>
                  </a:lnTo>
                  <a:lnTo>
                    <a:pt x="44" y="876"/>
                  </a:lnTo>
                  <a:lnTo>
                    <a:pt x="44" y="876"/>
                  </a:lnTo>
                  <a:lnTo>
                    <a:pt x="49" y="871"/>
                  </a:lnTo>
                  <a:lnTo>
                    <a:pt x="49" y="871"/>
                  </a:lnTo>
                  <a:lnTo>
                    <a:pt x="49" y="871"/>
                  </a:lnTo>
                  <a:lnTo>
                    <a:pt x="53" y="871"/>
                  </a:lnTo>
                  <a:lnTo>
                    <a:pt x="53" y="871"/>
                  </a:lnTo>
                  <a:lnTo>
                    <a:pt x="53" y="871"/>
                  </a:lnTo>
                  <a:lnTo>
                    <a:pt x="53" y="871"/>
                  </a:lnTo>
                  <a:lnTo>
                    <a:pt x="58" y="866"/>
                  </a:lnTo>
                  <a:lnTo>
                    <a:pt x="58" y="866"/>
                  </a:lnTo>
                  <a:lnTo>
                    <a:pt x="58" y="866"/>
                  </a:lnTo>
                  <a:lnTo>
                    <a:pt x="58" y="861"/>
                  </a:lnTo>
                  <a:lnTo>
                    <a:pt x="58" y="861"/>
                  </a:lnTo>
                  <a:lnTo>
                    <a:pt x="63" y="861"/>
                  </a:lnTo>
                  <a:lnTo>
                    <a:pt x="63" y="856"/>
                  </a:lnTo>
                  <a:lnTo>
                    <a:pt x="63" y="856"/>
                  </a:lnTo>
                  <a:lnTo>
                    <a:pt x="68" y="856"/>
                  </a:lnTo>
                  <a:lnTo>
                    <a:pt x="68" y="856"/>
                  </a:lnTo>
                  <a:lnTo>
                    <a:pt x="68" y="851"/>
                  </a:lnTo>
                  <a:lnTo>
                    <a:pt x="68" y="851"/>
                  </a:lnTo>
                  <a:lnTo>
                    <a:pt x="73" y="851"/>
                  </a:lnTo>
                  <a:lnTo>
                    <a:pt x="73" y="847"/>
                  </a:lnTo>
                  <a:lnTo>
                    <a:pt x="73" y="847"/>
                  </a:lnTo>
                  <a:lnTo>
                    <a:pt x="73" y="842"/>
                  </a:lnTo>
                  <a:lnTo>
                    <a:pt x="73" y="837"/>
                  </a:lnTo>
                  <a:lnTo>
                    <a:pt x="73" y="837"/>
                  </a:lnTo>
                  <a:lnTo>
                    <a:pt x="68" y="832"/>
                  </a:lnTo>
                  <a:lnTo>
                    <a:pt x="68" y="827"/>
                  </a:lnTo>
                  <a:lnTo>
                    <a:pt x="68" y="822"/>
                  </a:lnTo>
                  <a:lnTo>
                    <a:pt x="68" y="818"/>
                  </a:lnTo>
                  <a:lnTo>
                    <a:pt x="63" y="818"/>
                  </a:lnTo>
                  <a:lnTo>
                    <a:pt x="63" y="813"/>
                  </a:lnTo>
                  <a:lnTo>
                    <a:pt x="63" y="813"/>
                  </a:lnTo>
                  <a:lnTo>
                    <a:pt x="63" y="808"/>
                  </a:lnTo>
                  <a:lnTo>
                    <a:pt x="63" y="808"/>
                  </a:lnTo>
                  <a:lnTo>
                    <a:pt x="68" y="808"/>
                  </a:lnTo>
                  <a:lnTo>
                    <a:pt x="68" y="803"/>
                  </a:lnTo>
                  <a:lnTo>
                    <a:pt x="73" y="803"/>
                  </a:lnTo>
                  <a:lnTo>
                    <a:pt x="73" y="803"/>
                  </a:lnTo>
                  <a:lnTo>
                    <a:pt x="73" y="798"/>
                  </a:lnTo>
                  <a:lnTo>
                    <a:pt x="73" y="798"/>
                  </a:lnTo>
                  <a:lnTo>
                    <a:pt x="73" y="798"/>
                  </a:lnTo>
                  <a:lnTo>
                    <a:pt x="73" y="793"/>
                  </a:lnTo>
                  <a:lnTo>
                    <a:pt x="73" y="793"/>
                  </a:lnTo>
                  <a:lnTo>
                    <a:pt x="73" y="789"/>
                  </a:lnTo>
                  <a:lnTo>
                    <a:pt x="68" y="789"/>
                  </a:lnTo>
                  <a:lnTo>
                    <a:pt x="68" y="789"/>
                  </a:lnTo>
                  <a:lnTo>
                    <a:pt x="68" y="789"/>
                  </a:lnTo>
                  <a:lnTo>
                    <a:pt x="63" y="789"/>
                  </a:lnTo>
                  <a:lnTo>
                    <a:pt x="63" y="789"/>
                  </a:lnTo>
                  <a:lnTo>
                    <a:pt x="63" y="789"/>
                  </a:lnTo>
                  <a:lnTo>
                    <a:pt x="63" y="784"/>
                  </a:lnTo>
                  <a:lnTo>
                    <a:pt x="68" y="784"/>
                  </a:lnTo>
                  <a:lnTo>
                    <a:pt x="68" y="779"/>
                  </a:lnTo>
                  <a:lnTo>
                    <a:pt x="68" y="779"/>
                  </a:lnTo>
                  <a:lnTo>
                    <a:pt x="68" y="779"/>
                  </a:lnTo>
                  <a:lnTo>
                    <a:pt x="68" y="779"/>
                  </a:lnTo>
                  <a:lnTo>
                    <a:pt x="68" y="779"/>
                  </a:lnTo>
                  <a:lnTo>
                    <a:pt x="68" y="779"/>
                  </a:lnTo>
                  <a:lnTo>
                    <a:pt x="68" y="779"/>
                  </a:lnTo>
                  <a:lnTo>
                    <a:pt x="68" y="779"/>
                  </a:lnTo>
                  <a:lnTo>
                    <a:pt x="73" y="779"/>
                  </a:lnTo>
                  <a:lnTo>
                    <a:pt x="73" y="779"/>
                  </a:lnTo>
                  <a:lnTo>
                    <a:pt x="73" y="779"/>
                  </a:lnTo>
                  <a:lnTo>
                    <a:pt x="73" y="779"/>
                  </a:lnTo>
                  <a:lnTo>
                    <a:pt x="73" y="779"/>
                  </a:lnTo>
                  <a:lnTo>
                    <a:pt x="73" y="779"/>
                  </a:lnTo>
                  <a:lnTo>
                    <a:pt x="73" y="774"/>
                  </a:lnTo>
                  <a:lnTo>
                    <a:pt x="78" y="774"/>
                  </a:lnTo>
                  <a:lnTo>
                    <a:pt x="78" y="774"/>
                  </a:lnTo>
                  <a:lnTo>
                    <a:pt x="78" y="774"/>
                  </a:lnTo>
                  <a:lnTo>
                    <a:pt x="78" y="774"/>
                  </a:lnTo>
                  <a:lnTo>
                    <a:pt x="78" y="774"/>
                  </a:lnTo>
                  <a:lnTo>
                    <a:pt x="78" y="769"/>
                  </a:lnTo>
                  <a:lnTo>
                    <a:pt x="78" y="769"/>
                  </a:lnTo>
                  <a:lnTo>
                    <a:pt x="82" y="760"/>
                  </a:lnTo>
                  <a:lnTo>
                    <a:pt x="82" y="760"/>
                  </a:lnTo>
                  <a:lnTo>
                    <a:pt x="82" y="755"/>
                  </a:lnTo>
                  <a:lnTo>
                    <a:pt x="82" y="755"/>
                  </a:lnTo>
                  <a:lnTo>
                    <a:pt x="87" y="750"/>
                  </a:lnTo>
                  <a:lnTo>
                    <a:pt x="87" y="750"/>
                  </a:lnTo>
                  <a:lnTo>
                    <a:pt x="92" y="750"/>
                  </a:lnTo>
                  <a:lnTo>
                    <a:pt x="97" y="750"/>
                  </a:lnTo>
                  <a:lnTo>
                    <a:pt x="102" y="750"/>
                  </a:lnTo>
                  <a:lnTo>
                    <a:pt x="102" y="750"/>
                  </a:lnTo>
                  <a:lnTo>
                    <a:pt x="102" y="750"/>
                  </a:lnTo>
                  <a:lnTo>
                    <a:pt x="102" y="745"/>
                  </a:lnTo>
                  <a:lnTo>
                    <a:pt x="102" y="745"/>
                  </a:lnTo>
                  <a:lnTo>
                    <a:pt x="102" y="745"/>
                  </a:lnTo>
                  <a:lnTo>
                    <a:pt x="102" y="745"/>
                  </a:lnTo>
                  <a:lnTo>
                    <a:pt x="102" y="740"/>
                  </a:lnTo>
                  <a:lnTo>
                    <a:pt x="102" y="740"/>
                  </a:lnTo>
                  <a:lnTo>
                    <a:pt x="97" y="740"/>
                  </a:lnTo>
                  <a:lnTo>
                    <a:pt x="97" y="735"/>
                  </a:lnTo>
                  <a:lnTo>
                    <a:pt x="102" y="735"/>
                  </a:lnTo>
                  <a:lnTo>
                    <a:pt x="102" y="735"/>
                  </a:lnTo>
                  <a:lnTo>
                    <a:pt x="102" y="735"/>
                  </a:lnTo>
                  <a:lnTo>
                    <a:pt x="107" y="735"/>
                  </a:lnTo>
                  <a:lnTo>
                    <a:pt x="107" y="735"/>
                  </a:lnTo>
                  <a:lnTo>
                    <a:pt x="107" y="735"/>
                  </a:lnTo>
                  <a:lnTo>
                    <a:pt x="107" y="730"/>
                  </a:lnTo>
                  <a:lnTo>
                    <a:pt x="107" y="730"/>
                  </a:lnTo>
                  <a:lnTo>
                    <a:pt x="107" y="730"/>
                  </a:lnTo>
                  <a:lnTo>
                    <a:pt x="107" y="730"/>
                  </a:lnTo>
                  <a:lnTo>
                    <a:pt x="107" y="730"/>
                  </a:lnTo>
                  <a:lnTo>
                    <a:pt x="111" y="730"/>
                  </a:lnTo>
                  <a:lnTo>
                    <a:pt x="107" y="726"/>
                  </a:lnTo>
                  <a:lnTo>
                    <a:pt x="107" y="726"/>
                  </a:lnTo>
                  <a:lnTo>
                    <a:pt x="102" y="721"/>
                  </a:lnTo>
                  <a:lnTo>
                    <a:pt x="97" y="716"/>
                  </a:lnTo>
                  <a:lnTo>
                    <a:pt x="97" y="716"/>
                  </a:lnTo>
                  <a:lnTo>
                    <a:pt x="97" y="711"/>
                  </a:lnTo>
                  <a:lnTo>
                    <a:pt x="92" y="711"/>
                  </a:lnTo>
                  <a:lnTo>
                    <a:pt x="92" y="706"/>
                  </a:lnTo>
                  <a:lnTo>
                    <a:pt x="92" y="706"/>
                  </a:lnTo>
                  <a:lnTo>
                    <a:pt x="92" y="706"/>
                  </a:lnTo>
                  <a:lnTo>
                    <a:pt x="97" y="701"/>
                  </a:lnTo>
                  <a:lnTo>
                    <a:pt x="97" y="701"/>
                  </a:lnTo>
                  <a:lnTo>
                    <a:pt x="97" y="701"/>
                  </a:lnTo>
                  <a:lnTo>
                    <a:pt x="102" y="701"/>
                  </a:lnTo>
                  <a:lnTo>
                    <a:pt x="102" y="697"/>
                  </a:lnTo>
                  <a:lnTo>
                    <a:pt x="102" y="697"/>
                  </a:lnTo>
                  <a:lnTo>
                    <a:pt x="107" y="692"/>
                  </a:lnTo>
                  <a:lnTo>
                    <a:pt x="107" y="687"/>
                  </a:lnTo>
                  <a:lnTo>
                    <a:pt x="107" y="687"/>
                  </a:lnTo>
                  <a:lnTo>
                    <a:pt x="107" y="682"/>
                  </a:lnTo>
                  <a:lnTo>
                    <a:pt x="107" y="682"/>
                  </a:lnTo>
                  <a:lnTo>
                    <a:pt x="107" y="677"/>
                  </a:lnTo>
                  <a:lnTo>
                    <a:pt x="107" y="677"/>
                  </a:lnTo>
                  <a:lnTo>
                    <a:pt x="107" y="677"/>
                  </a:lnTo>
                  <a:lnTo>
                    <a:pt x="111" y="677"/>
                  </a:lnTo>
                  <a:lnTo>
                    <a:pt x="111" y="677"/>
                  </a:lnTo>
                  <a:lnTo>
                    <a:pt x="111" y="672"/>
                  </a:lnTo>
                  <a:lnTo>
                    <a:pt x="116" y="668"/>
                  </a:lnTo>
                  <a:lnTo>
                    <a:pt x="116" y="668"/>
                  </a:lnTo>
                  <a:lnTo>
                    <a:pt x="116" y="668"/>
                  </a:lnTo>
                  <a:lnTo>
                    <a:pt x="116" y="663"/>
                  </a:lnTo>
                  <a:lnTo>
                    <a:pt x="116" y="663"/>
                  </a:lnTo>
                  <a:lnTo>
                    <a:pt x="116" y="658"/>
                  </a:lnTo>
                  <a:lnTo>
                    <a:pt x="116" y="658"/>
                  </a:lnTo>
                  <a:lnTo>
                    <a:pt x="111" y="658"/>
                  </a:lnTo>
                  <a:lnTo>
                    <a:pt x="111" y="658"/>
                  </a:lnTo>
                  <a:lnTo>
                    <a:pt x="107" y="653"/>
                  </a:lnTo>
                  <a:lnTo>
                    <a:pt x="107" y="653"/>
                  </a:lnTo>
                  <a:lnTo>
                    <a:pt x="107" y="653"/>
                  </a:lnTo>
                  <a:lnTo>
                    <a:pt x="107" y="653"/>
                  </a:lnTo>
                  <a:lnTo>
                    <a:pt x="107" y="653"/>
                  </a:lnTo>
                  <a:lnTo>
                    <a:pt x="111" y="653"/>
                  </a:lnTo>
                  <a:lnTo>
                    <a:pt x="111" y="648"/>
                  </a:lnTo>
                  <a:lnTo>
                    <a:pt x="116" y="648"/>
                  </a:lnTo>
                  <a:lnTo>
                    <a:pt x="116" y="648"/>
                  </a:lnTo>
                  <a:lnTo>
                    <a:pt x="116" y="643"/>
                  </a:lnTo>
                  <a:lnTo>
                    <a:pt x="116" y="643"/>
                  </a:lnTo>
                  <a:lnTo>
                    <a:pt x="116" y="643"/>
                  </a:lnTo>
                  <a:lnTo>
                    <a:pt x="121" y="639"/>
                  </a:lnTo>
                  <a:lnTo>
                    <a:pt x="121" y="639"/>
                  </a:lnTo>
                  <a:lnTo>
                    <a:pt x="121" y="639"/>
                  </a:lnTo>
                  <a:lnTo>
                    <a:pt x="121" y="639"/>
                  </a:lnTo>
                  <a:lnTo>
                    <a:pt x="126" y="639"/>
                  </a:lnTo>
                  <a:lnTo>
                    <a:pt x="126" y="634"/>
                  </a:lnTo>
                  <a:lnTo>
                    <a:pt x="126" y="634"/>
                  </a:lnTo>
                  <a:lnTo>
                    <a:pt x="126" y="629"/>
                  </a:lnTo>
                  <a:lnTo>
                    <a:pt x="126" y="629"/>
                  </a:lnTo>
                  <a:lnTo>
                    <a:pt x="126" y="629"/>
                  </a:lnTo>
                  <a:lnTo>
                    <a:pt x="126" y="629"/>
                  </a:lnTo>
                  <a:lnTo>
                    <a:pt x="126" y="624"/>
                  </a:lnTo>
                  <a:lnTo>
                    <a:pt x="126" y="624"/>
                  </a:lnTo>
                  <a:lnTo>
                    <a:pt x="126" y="624"/>
                  </a:lnTo>
                  <a:lnTo>
                    <a:pt x="126" y="624"/>
                  </a:lnTo>
                  <a:lnTo>
                    <a:pt x="121" y="624"/>
                  </a:lnTo>
                  <a:lnTo>
                    <a:pt x="121" y="619"/>
                  </a:lnTo>
                  <a:lnTo>
                    <a:pt x="121" y="619"/>
                  </a:lnTo>
                  <a:lnTo>
                    <a:pt x="121" y="619"/>
                  </a:lnTo>
                  <a:lnTo>
                    <a:pt x="121" y="619"/>
                  </a:lnTo>
                  <a:lnTo>
                    <a:pt x="121" y="614"/>
                  </a:lnTo>
                  <a:lnTo>
                    <a:pt x="121" y="614"/>
                  </a:lnTo>
                  <a:lnTo>
                    <a:pt x="121" y="614"/>
                  </a:lnTo>
                  <a:lnTo>
                    <a:pt x="121" y="614"/>
                  </a:lnTo>
                  <a:lnTo>
                    <a:pt x="126" y="610"/>
                  </a:lnTo>
                  <a:lnTo>
                    <a:pt x="126" y="610"/>
                  </a:lnTo>
                  <a:lnTo>
                    <a:pt x="126" y="610"/>
                  </a:lnTo>
                  <a:lnTo>
                    <a:pt x="126" y="614"/>
                  </a:lnTo>
                  <a:lnTo>
                    <a:pt x="131" y="614"/>
                  </a:lnTo>
                  <a:lnTo>
                    <a:pt x="131" y="610"/>
                  </a:lnTo>
                  <a:lnTo>
                    <a:pt x="136" y="605"/>
                  </a:lnTo>
                  <a:lnTo>
                    <a:pt x="141" y="595"/>
                  </a:lnTo>
                  <a:lnTo>
                    <a:pt x="145" y="590"/>
                  </a:lnTo>
                  <a:lnTo>
                    <a:pt x="145" y="590"/>
                  </a:lnTo>
                  <a:lnTo>
                    <a:pt x="150" y="585"/>
                  </a:lnTo>
                  <a:lnTo>
                    <a:pt x="155" y="581"/>
                  </a:lnTo>
                  <a:lnTo>
                    <a:pt x="155" y="581"/>
                  </a:lnTo>
                  <a:lnTo>
                    <a:pt x="155" y="576"/>
                  </a:lnTo>
                  <a:lnTo>
                    <a:pt x="155" y="576"/>
                  </a:lnTo>
                  <a:lnTo>
                    <a:pt x="160" y="576"/>
                  </a:lnTo>
                  <a:lnTo>
                    <a:pt x="160" y="576"/>
                  </a:lnTo>
                  <a:lnTo>
                    <a:pt x="160" y="576"/>
                  </a:lnTo>
                  <a:lnTo>
                    <a:pt x="160" y="576"/>
                  </a:lnTo>
                  <a:lnTo>
                    <a:pt x="165" y="576"/>
                  </a:lnTo>
                  <a:lnTo>
                    <a:pt x="165" y="571"/>
                  </a:lnTo>
                  <a:lnTo>
                    <a:pt x="165" y="571"/>
                  </a:lnTo>
                  <a:lnTo>
                    <a:pt x="165" y="571"/>
                  </a:lnTo>
                  <a:lnTo>
                    <a:pt x="165" y="571"/>
                  </a:lnTo>
                  <a:lnTo>
                    <a:pt x="170" y="571"/>
                  </a:lnTo>
                  <a:lnTo>
                    <a:pt x="170" y="571"/>
                  </a:lnTo>
                  <a:lnTo>
                    <a:pt x="174" y="571"/>
                  </a:lnTo>
                  <a:lnTo>
                    <a:pt x="174" y="566"/>
                  </a:lnTo>
                  <a:lnTo>
                    <a:pt x="179" y="566"/>
                  </a:lnTo>
                  <a:lnTo>
                    <a:pt x="179" y="561"/>
                  </a:lnTo>
                  <a:lnTo>
                    <a:pt x="179" y="561"/>
                  </a:lnTo>
                  <a:lnTo>
                    <a:pt x="179" y="561"/>
                  </a:lnTo>
                  <a:lnTo>
                    <a:pt x="184" y="556"/>
                  </a:lnTo>
                  <a:lnTo>
                    <a:pt x="179" y="556"/>
                  </a:lnTo>
                  <a:lnTo>
                    <a:pt x="179" y="556"/>
                  </a:lnTo>
                  <a:lnTo>
                    <a:pt x="179" y="556"/>
                  </a:lnTo>
                  <a:lnTo>
                    <a:pt x="179" y="552"/>
                  </a:lnTo>
                  <a:lnTo>
                    <a:pt x="184" y="552"/>
                  </a:lnTo>
                  <a:lnTo>
                    <a:pt x="184" y="552"/>
                  </a:lnTo>
                  <a:lnTo>
                    <a:pt x="184" y="552"/>
                  </a:lnTo>
                  <a:lnTo>
                    <a:pt x="184" y="552"/>
                  </a:lnTo>
                  <a:lnTo>
                    <a:pt x="189" y="552"/>
                  </a:lnTo>
                  <a:lnTo>
                    <a:pt x="189" y="547"/>
                  </a:lnTo>
                  <a:lnTo>
                    <a:pt x="189" y="547"/>
                  </a:lnTo>
                  <a:lnTo>
                    <a:pt x="194" y="547"/>
                  </a:lnTo>
                  <a:lnTo>
                    <a:pt x="194" y="542"/>
                  </a:lnTo>
                  <a:lnTo>
                    <a:pt x="194" y="542"/>
                  </a:lnTo>
                  <a:lnTo>
                    <a:pt x="194" y="542"/>
                  </a:lnTo>
                  <a:lnTo>
                    <a:pt x="194" y="537"/>
                  </a:lnTo>
                  <a:lnTo>
                    <a:pt x="194" y="537"/>
                  </a:lnTo>
                  <a:lnTo>
                    <a:pt x="194" y="537"/>
                  </a:lnTo>
                  <a:lnTo>
                    <a:pt x="189" y="537"/>
                  </a:lnTo>
                  <a:lnTo>
                    <a:pt x="189" y="532"/>
                  </a:lnTo>
                  <a:lnTo>
                    <a:pt x="189" y="532"/>
                  </a:lnTo>
                  <a:lnTo>
                    <a:pt x="189" y="532"/>
                  </a:lnTo>
                  <a:lnTo>
                    <a:pt x="189" y="532"/>
                  </a:lnTo>
                  <a:lnTo>
                    <a:pt x="189" y="532"/>
                  </a:lnTo>
                  <a:lnTo>
                    <a:pt x="189" y="532"/>
                  </a:lnTo>
                  <a:lnTo>
                    <a:pt x="189" y="527"/>
                  </a:lnTo>
                  <a:lnTo>
                    <a:pt x="189" y="527"/>
                  </a:lnTo>
                  <a:lnTo>
                    <a:pt x="189" y="527"/>
                  </a:lnTo>
                  <a:lnTo>
                    <a:pt x="194" y="527"/>
                  </a:lnTo>
                  <a:lnTo>
                    <a:pt x="194" y="527"/>
                  </a:lnTo>
                  <a:lnTo>
                    <a:pt x="194" y="527"/>
                  </a:lnTo>
                  <a:lnTo>
                    <a:pt x="194" y="522"/>
                  </a:lnTo>
                  <a:lnTo>
                    <a:pt x="199" y="522"/>
                  </a:lnTo>
                  <a:lnTo>
                    <a:pt x="199" y="522"/>
                  </a:lnTo>
                  <a:lnTo>
                    <a:pt x="199" y="518"/>
                  </a:lnTo>
                  <a:lnTo>
                    <a:pt x="199" y="518"/>
                  </a:lnTo>
                  <a:lnTo>
                    <a:pt x="199" y="518"/>
                  </a:lnTo>
                  <a:lnTo>
                    <a:pt x="199" y="513"/>
                  </a:lnTo>
                  <a:lnTo>
                    <a:pt x="199" y="513"/>
                  </a:lnTo>
                  <a:lnTo>
                    <a:pt x="199" y="513"/>
                  </a:lnTo>
                  <a:lnTo>
                    <a:pt x="199" y="508"/>
                  </a:lnTo>
                  <a:lnTo>
                    <a:pt x="199" y="508"/>
                  </a:lnTo>
                  <a:lnTo>
                    <a:pt x="194" y="508"/>
                  </a:lnTo>
                  <a:lnTo>
                    <a:pt x="194" y="508"/>
                  </a:lnTo>
                  <a:lnTo>
                    <a:pt x="194" y="508"/>
                  </a:lnTo>
                  <a:lnTo>
                    <a:pt x="189" y="508"/>
                  </a:lnTo>
                  <a:lnTo>
                    <a:pt x="189" y="508"/>
                  </a:lnTo>
                  <a:lnTo>
                    <a:pt x="184" y="508"/>
                  </a:lnTo>
                  <a:lnTo>
                    <a:pt x="184" y="508"/>
                  </a:lnTo>
                  <a:lnTo>
                    <a:pt x="184" y="503"/>
                  </a:lnTo>
                  <a:lnTo>
                    <a:pt x="184" y="503"/>
                  </a:lnTo>
                  <a:lnTo>
                    <a:pt x="184" y="503"/>
                  </a:lnTo>
                  <a:lnTo>
                    <a:pt x="184" y="503"/>
                  </a:lnTo>
                  <a:lnTo>
                    <a:pt x="184" y="498"/>
                  </a:lnTo>
                  <a:lnTo>
                    <a:pt x="189" y="498"/>
                  </a:lnTo>
                  <a:lnTo>
                    <a:pt x="189" y="498"/>
                  </a:lnTo>
                  <a:lnTo>
                    <a:pt x="194" y="493"/>
                  </a:lnTo>
                  <a:lnTo>
                    <a:pt x="194" y="493"/>
                  </a:lnTo>
                  <a:lnTo>
                    <a:pt x="194" y="493"/>
                  </a:lnTo>
                  <a:lnTo>
                    <a:pt x="194" y="489"/>
                  </a:lnTo>
                  <a:lnTo>
                    <a:pt x="194" y="489"/>
                  </a:lnTo>
                  <a:lnTo>
                    <a:pt x="194" y="489"/>
                  </a:lnTo>
                  <a:lnTo>
                    <a:pt x="199" y="489"/>
                  </a:lnTo>
                  <a:lnTo>
                    <a:pt x="199" y="489"/>
                  </a:lnTo>
                  <a:lnTo>
                    <a:pt x="199" y="489"/>
                  </a:lnTo>
                  <a:lnTo>
                    <a:pt x="199" y="489"/>
                  </a:lnTo>
                  <a:lnTo>
                    <a:pt x="203" y="489"/>
                  </a:lnTo>
                  <a:lnTo>
                    <a:pt x="208" y="489"/>
                  </a:lnTo>
                  <a:lnTo>
                    <a:pt x="208" y="489"/>
                  </a:lnTo>
                  <a:lnTo>
                    <a:pt x="213" y="489"/>
                  </a:lnTo>
                  <a:lnTo>
                    <a:pt x="213" y="489"/>
                  </a:lnTo>
                  <a:lnTo>
                    <a:pt x="218" y="489"/>
                  </a:lnTo>
                  <a:lnTo>
                    <a:pt x="218" y="489"/>
                  </a:lnTo>
                  <a:lnTo>
                    <a:pt x="218" y="484"/>
                  </a:lnTo>
                  <a:lnTo>
                    <a:pt x="223" y="484"/>
                  </a:lnTo>
                  <a:lnTo>
                    <a:pt x="223" y="484"/>
                  </a:lnTo>
                  <a:lnTo>
                    <a:pt x="223" y="479"/>
                  </a:lnTo>
                  <a:lnTo>
                    <a:pt x="223" y="474"/>
                  </a:lnTo>
                  <a:lnTo>
                    <a:pt x="223" y="474"/>
                  </a:lnTo>
                  <a:lnTo>
                    <a:pt x="223" y="474"/>
                  </a:lnTo>
                  <a:lnTo>
                    <a:pt x="223" y="469"/>
                  </a:lnTo>
                  <a:lnTo>
                    <a:pt x="218" y="469"/>
                  </a:lnTo>
                  <a:lnTo>
                    <a:pt x="218" y="469"/>
                  </a:lnTo>
                  <a:lnTo>
                    <a:pt x="218" y="469"/>
                  </a:lnTo>
                  <a:lnTo>
                    <a:pt x="213" y="469"/>
                  </a:lnTo>
                  <a:lnTo>
                    <a:pt x="208" y="469"/>
                  </a:lnTo>
                  <a:lnTo>
                    <a:pt x="208" y="469"/>
                  </a:lnTo>
                  <a:lnTo>
                    <a:pt x="208" y="469"/>
                  </a:lnTo>
                  <a:lnTo>
                    <a:pt x="203" y="469"/>
                  </a:lnTo>
                  <a:lnTo>
                    <a:pt x="203" y="469"/>
                  </a:lnTo>
                  <a:lnTo>
                    <a:pt x="203" y="469"/>
                  </a:lnTo>
                  <a:lnTo>
                    <a:pt x="199" y="464"/>
                  </a:lnTo>
                  <a:lnTo>
                    <a:pt x="199" y="464"/>
                  </a:lnTo>
                  <a:lnTo>
                    <a:pt x="199" y="464"/>
                  </a:lnTo>
                  <a:lnTo>
                    <a:pt x="199" y="464"/>
                  </a:lnTo>
                  <a:lnTo>
                    <a:pt x="199" y="460"/>
                  </a:lnTo>
                  <a:lnTo>
                    <a:pt x="194" y="460"/>
                  </a:lnTo>
                  <a:lnTo>
                    <a:pt x="194" y="460"/>
                  </a:lnTo>
                  <a:lnTo>
                    <a:pt x="194" y="460"/>
                  </a:lnTo>
                  <a:lnTo>
                    <a:pt x="189" y="455"/>
                  </a:lnTo>
                  <a:lnTo>
                    <a:pt x="189" y="455"/>
                  </a:lnTo>
                  <a:lnTo>
                    <a:pt x="184" y="455"/>
                  </a:lnTo>
                  <a:lnTo>
                    <a:pt x="184" y="455"/>
                  </a:lnTo>
                  <a:lnTo>
                    <a:pt x="184" y="450"/>
                  </a:lnTo>
                  <a:lnTo>
                    <a:pt x="189" y="450"/>
                  </a:lnTo>
                  <a:lnTo>
                    <a:pt x="189" y="450"/>
                  </a:lnTo>
                  <a:lnTo>
                    <a:pt x="189" y="450"/>
                  </a:lnTo>
                  <a:lnTo>
                    <a:pt x="189" y="445"/>
                  </a:lnTo>
                  <a:lnTo>
                    <a:pt x="194" y="445"/>
                  </a:lnTo>
                  <a:lnTo>
                    <a:pt x="194" y="440"/>
                  </a:lnTo>
                  <a:lnTo>
                    <a:pt x="194" y="440"/>
                  </a:lnTo>
                  <a:lnTo>
                    <a:pt x="194" y="435"/>
                  </a:lnTo>
                  <a:lnTo>
                    <a:pt x="194" y="435"/>
                  </a:lnTo>
                  <a:lnTo>
                    <a:pt x="194" y="435"/>
                  </a:lnTo>
                  <a:lnTo>
                    <a:pt x="194" y="431"/>
                  </a:lnTo>
                  <a:lnTo>
                    <a:pt x="194" y="431"/>
                  </a:lnTo>
                  <a:lnTo>
                    <a:pt x="189" y="431"/>
                  </a:lnTo>
                  <a:lnTo>
                    <a:pt x="189" y="426"/>
                  </a:lnTo>
                  <a:lnTo>
                    <a:pt x="189" y="426"/>
                  </a:lnTo>
                  <a:lnTo>
                    <a:pt x="189" y="426"/>
                  </a:lnTo>
                  <a:lnTo>
                    <a:pt x="189" y="426"/>
                  </a:lnTo>
                  <a:lnTo>
                    <a:pt x="189" y="421"/>
                  </a:lnTo>
                  <a:lnTo>
                    <a:pt x="189" y="421"/>
                  </a:lnTo>
                  <a:lnTo>
                    <a:pt x="189" y="421"/>
                  </a:lnTo>
                  <a:lnTo>
                    <a:pt x="189" y="416"/>
                  </a:lnTo>
                  <a:lnTo>
                    <a:pt x="184" y="416"/>
                  </a:lnTo>
                  <a:lnTo>
                    <a:pt x="184" y="416"/>
                  </a:lnTo>
                  <a:lnTo>
                    <a:pt x="184" y="416"/>
                  </a:lnTo>
                  <a:lnTo>
                    <a:pt x="184" y="416"/>
                  </a:lnTo>
                  <a:lnTo>
                    <a:pt x="184" y="416"/>
                  </a:lnTo>
                  <a:lnTo>
                    <a:pt x="184" y="411"/>
                  </a:lnTo>
                  <a:lnTo>
                    <a:pt x="184" y="411"/>
                  </a:lnTo>
                  <a:lnTo>
                    <a:pt x="184" y="411"/>
                  </a:lnTo>
                  <a:lnTo>
                    <a:pt x="184" y="406"/>
                  </a:lnTo>
                  <a:lnTo>
                    <a:pt x="184" y="406"/>
                  </a:lnTo>
                  <a:lnTo>
                    <a:pt x="184" y="406"/>
                  </a:lnTo>
                  <a:lnTo>
                    <a:pt x="184" y="406"/>
                  </a:lnTo>
                  <a:lnTo>
                    <a:pt x="189" y="406"/>
                  </a:lnTo>
                  <a:lnTo>
                    <a:pt x="189" y="406"/>
                  </a:lnTo>
                  <a:lnTo>
                    <a:pt x="194" y="406"/>
                  </a:lnTo>
                  <a:lnTo>
                    <a:pt x="194" y="406"/>
                  </a:lnTo>
                  <a:lnTo>
                    <a:pt x="194" y="406"/>
                  </a:lnTo>
                  <a:lnTo>
                    <a:pt x="194" y="402"/>
                  </a:lnTo>
                  <a:lnTo>
                    <a:pt x="194" y="402"/>
                  </a:lnTo>
                  <a:lnTo>
                    <a:pt x="194" y="402"/>
                  </a:lnTo>
                  <a:lnTo>
                    <a:pt x="194" y="397"/>
                  </a:lnTo>
                  <a:lnTo>
                    <a:pt x="189" y="397"/>
                  </a:lnTo>
                  <a:lnTo>
                    <a:pt x="189" y="397"/>
                  </a:lnTo>
                  <a:lnTo>
                    <a:pt x="189" y="397"/>
                  </a:lnTo>
                  <a:lnTo>
                    <a:pt x="184" y="392"/>
                  </a:lnTo>
                  <a:lnTo>
                    <a:pt x="184" y="392"/>
                  </a:lnTo>
                  <a:lnTo>
                    <a:pt x="179" y="392"/>
                  </a:lnTo>
                  <a:lnTo>
                    <a:pt x="179" y="392"/>
                  </a:lnTo>
                  <a:lnTo>
                    <a:pt x="179" y="387"/>
                  </a:lnTo>
                  <a:lnTo>
                    <a:pt x="179" y="387"/>
                  </a:lnTo>
                  <a:lnTo>
                    <a:pt x="199" y="387"/>
                  </a:lnTo>
                  <a:lnTo>
                    <a:pt x="199" y="387"/>
                  </a:lnTo>
                  <a:lnTo>
                    <a:pt x="203" y="387"/>
                  </a:lnTo>
                  <a:lnTo>
                    <a:pt x="203" y="387"/>
                  </a:lnTo>
                  <a:lnTo>
                    <a:pt x="208" y="387"/>
                  </a:lnTo>
                  <a:lnTo>
                    <a:pt x="203" y="387"/>
                  </a:lnTo>
                  <a:lnTo>
                    <a:pt x="203" y="382"/>
                  </a:lnTo>
                  <a:lnTo>
                    <a:pt x="203" y="382"/>
                  </a:lnTo>
                  <a:lnTo>
                    <a:pt x="203" y="382"/>
                  </a:lnTo>
                  <a:lnTo>
                    <a:pt x="203" y="382"/>
                  </a:lnTo>
                  <a:lnTo>
                    <a:pt x="203" y="382"/>
                  </a:lnTo>
                  <a:lnTo>
                    <a:pt x="208" y="382"/>
                  </a:lnTo>
                  <a:lnTo>
                    <a:pt x="203" y="373"/>
                  </a:lnTo>
                  <a:lnTo>
                    <a:pt x="203" y="368"/>
                  </a:lnTo>
                  <a:lnTo>
                    <a:pt x="199" y="363"/>
                  </a:lnTo>
                  <a:lnTo>
                    <a:pt x="199" y="363"/>
                  </a:lnTo>
                  <a:lnTo>
                    <a:pt x="199" y="358"/>
                  </a:lnTo>
                  <a:lnTo>
                    <a:pt x="199" y="358"/>
                  </a:lnTo>
                  <a:lnTo>
                    <a:pt x="199" y="358"/>
                  </a:lnTo>
                  <a:lnTo>
                    <a:pt x="199" y="353"/>
                  </a:lnTo>
                  <a:lnTo>
                    <a:pt x="203" y="353"/>
                  </a:lnTo>
                  <a:lnTo>
                    <a:pt x="203" y="348"/>
                  </a:lnTo>
                  <a:lnTo>
                    <a:pt x="203" y="348"/>
                  </a:lnTo>
                  <a:lnTo>
                    <a:pt x="203" y="348"/>
                  </a:lnTo>
                  <a:lnTo>
                    <a:pt x="203" y="344"/>
                  </a:lnTo>
                  <a:lnTo>
                    <a:pt x="203" y="344"/>
                  </a:lnTo>
                  <a:lnTo>
                    <a:pt x="203" y="344"/>
                  </a:lnTo>
                  <a:lnTo>
                    <a:pt x="203" y="339"/>
                  </a:lnTo>
                  <a:lnTo>
                    <a:pt x="203" y="339"/>
                  </a:lnTo>
                  <a:lnTo>
                    <a:pt x="203" y="339"/>
                  </a:lnTo>
                  <a:lnTo>
                    <a:pt x="203" y="339"/>
                  </a:lnTo>
                  <a:lnTo>
                    <a:pt x="203" y="339"/>
                  </a:lnTo>
                  <a:lnTo>
                    <a:pt x="203" y="339"/>
                  </a:lnTo>
                  <a:lnTo>
                    <a:pt x="203" y="339"/>
                  </a:lnTo>
                  <a:lnTo>
                    <a:pt x="199" y="339"/>
                  </a:lnTo>
                  <a:lnTo>
                    <a:pt x="199" y="339"/>
                  </a:lnTo>
                  <a:lnTo>
                    <a:pt x="199" y="339"/>
                  </a:lnTo>
                  <a:lnTo>
                    <a:pt x="199" y="339"/>
                  </a:lnTo>
                  <a:lnTo>
                    <a:pt x="199" y="334"/>
                  </a:lnTo>
                  <a:lnTo>
                    <a:pt x="194" y="334"/>
                  </a:lnTo>
                  <a:lnTo>
                    <a:pt x="194" y="329"/>
                  </a:lnTo>
                  <a:lnTo>
                    <a:pt x="194" y="329"/>
                  </a:lnTo>
                  <a:lnTo>
                    <a:pt x="194" y="329"/>
                  </a:lnTo>
                  <a:lnTo>
                    <a:pt x="194" y="324"/>
                  </a:lnTo>
                  <a:lnTo>
                    <a:pt x="194" y="324"/>
                  </a:lnTo>
                  <a:lnTo>
                    <a:pt x="194" y="324"/>
                  </a:lnTo>
                  <a:lnTo>
                    <a:pt x="189" y="324"/>
                  </a:lnTo>
                  <a:lnTo>
                    <a:pt x="189" y="329"/>
                  </a:lnTo>
                  <a:lnTo>
                    <a:pt x="189" y="329"/>
                  </a:lnTo>
                  <a:lnTo>
                    <a:pt x="184" y="329"/>
                  </a:lnTo>
                  <a:lnTo>
                    <a:pt x="184" y="329"/>
                  </a:lnTo>
                  <a:lnTo>
                    <a:pt x="184" y="329"/>
                  </a:lnTo>
                  <a:lnTo>
                    <a:pt x="184" y="324"/>
                  </a:lnTo>
                  <a:lnTo>
                    <a:pt x="189" y="319"/>
                  </a:lnTo>
                  <a:lnTo>
                    <a:pt x="189" y="319"/>
                  </a:lnTo>
                  <a:lnTo>
                    <a:pt x="189" y="314"/>
                  </a:lnTo>
                  <a:lnTo>
                    <a:pt x="189" y="314"/>
                  </a:lnTo>
                  <a:lnTo>
                    <a:pt x="184" y="314"/>
                  </a:lnTo>
                  <a:lnTo>
                    <a:pt x="184" y="314"/>
                  </a:lnTo>
                  <a:lnTo>
                    <a:pt x="184" y="314"/>
                  </a:lnTo>
                  <a:lnTo>
                    <a:pt x="184" y="314"/>
                  </a:lnTo>
                  <a:lnTo>
                    <a:pt x="179" y="310"/>
                  </a:lnTo>
                  <a:lnTo>
                    <a:pt x="179" y="310"/>
                  </a:lnTo>
                  <a:lnTo>
                    <a:pt x="179" y="305"/>
                  </a:lnTo>
                  <a:lnTo>
                    <a:pt x="179" y="305"/>
                  </a:lnTo>
                  <a:lnTo>
                    <a:pt x="179" y="300"/>
                  </a:lnTo>
                  <a:lnTo>
                    <a:pt x="184" y="295"/>
                  </a:lnTo>
                  <a:lnTo>
                    <a:pt x="184" y="290"/>
                  </a:lnTo>
                  <a:lnTo>
                    <a:pt x="184" y="290"/>
                  </a:lnTo>
                  <a:lnTo>
                    <a:pt x="184" y="285"/>
                  </a:lnTo>
                  <a:lnTo>
                    <a:pt x="179" y="281"/>
                  </a:lnTo>
                  <a:lnTo>
                    <a:pt x="179" y="281"/>
                  </a:lnTo>
                  <a:lnTo>
                    <a:pt x="179" y="276"/>
                  </a:lnTo>
                  <a:lnTo>
                    <a:pt x="174" y="276"/>
                  </a:lnTo>
                  <a:lnTo>
                    <a:pt x="174" y="276"/>
                  </a:lnTo>
                  <a:lnTo>
                    <a:pt x="174" y="271"/>
                  </a:lnTo>
                  <a:lnTo>
                    <a:pt x="179" y="271"/>
                  </a:lnTo>
                  <a:lnTo>
                    <a:pt x="179" y="271"/>
                  </a:lnTo>
                  <a:lnTo>
                    <a:pt x="179" y="266"/>
                  </a:lnTo>
                  <a:lnTo>
                    <a:pt x="179" y="266"/>
                  </a:lnTo>
                  <a:lnTo>
                    <a:pt x="179" y="261"/>
                  </a:lnTo>
                  <a:lnTo>
                    <a:pt x="179" y="261"/>
                  </a:lnTo>
                  <a:lnTo>
                    <a:pt x="179" y="261"/>
                  </a:lnTo>
                  <a:lnTo>
                    <a:pt x="179" y="261"/>
                  </a:lnTo>
                  <a:lnTo>
                    <a:pt x="179" y="256"/>
                  </a:lnTo>
                  <a:lnTo>
                    <a:pt x="184" y="256"/>
                  </a:lnTo>
                  <a:lnTo>
                    <a:pt x="184" y="256"/>
                  </a:lnTo>
                  <a:lnTo>
                    <a:pt x="184" y="256"/>
                  </a:lnTo>
                  <a:lnTo>
                    <a:pt x="184" y="256"/>
                  </a:lnTo>
                  <a:lnTo>
                    <a:pt x="184" y="256"/>
                  </a:lnTo>
                  <a:lnTo>
                    <a:pt x="184" y="256"/>
                  </a:lnTo>
                  <a:lnTo>
                    <a:pt x="184" y="256"/>
                  </a:lnTo>
                  <a:lnTo>
                    <a:pt x="184" y="252"/>
                  </a:lnTo>
                  <a:lnTo>
                    <a:pt x="184" y="252"/>
                  </a:lnTo>
                  <a:lnTo>
                    <a:pt x="184" y="247"/>
                  </a:lnTo>
                  <a:lnTo>
                    <a:pt x="184" y="242"/>
                  </a:lnTo>
                  <a:lnTo>
                    <a:pt x="189" y="242"/>
                  </a:lnTo>
                  <a:lnTo>
                    <a:pt x="189" y="237"/>
                  </a:lnTo>
                  <a:lnTo>
                    <a:pt x="189" y="237"/>
                  </a:lnTo>
                  <a:lnTo>
                    <a:pt x="184" y="237"/>
                  </a:lnTo>
                  <a:lnTo>
                    <a:pt x="184" y="237"/>
                  </a:lnTo>
                  <a:lnTo>
                    <a:pt x="179" y="237"/>
                  </a:lnTo>
                  <a:lnTo>
                    <a:pt x="179" y="237"/>
                  </a:lnTo>
                  <a:lnTo>
                    <a:pt x="179" y="232"/>
                  </a:lnTo>
                  <a:lnTo>
                    <a:pt x="179" y="232"/>
                  </a:lnTo>
                  <a:lnTo>
                    <a:pt x="179" y="232"/>
                  </a:lnTo>
                  <a:lnTo>
                    <a:pt x="179" y="232"/>
                  </a:lnTo>
                  <a:lnTo>
                    <a:pt x="179" y="227"/>
                  </a:lnTo>
                  <a:lnTo>
                    <a:pt x="179" y="227"/>
                  </a:lnTo>
                  <a:lnTo>
                    <a:pt x="179" y="227"/>
                  </a:lnTo>
                  <a:lnTo>
                    <a:pt x="179" y="227"/>
                  </a:lnTo>
                  <a:lnTo>
                    <a:pt x="174" y="227"/>
                  </a:lnTo>
                  <a:lnTo>
                    <a:pt x="170" y="227"/>
                  </a:lnTo>
                  <a:lnTo>
                    <a:pt x="170" y="227"/>
                  </a:lnTo>
                  <a:lnTo>
                    <a:pt x="170" y="223"/>
                  </a:lnTo>
                  <a:lnTo>
                    <a:pt x="170" y="223"/>
                  </a:lnTo>
                  <a:lnTo>
                    <a:pt x="170" y="223"/>
                  </a:lnTo>
                  <a:lnTo>
                    <a:pt x="170" y="218"/>
                  </a:lnTo>
                  <a:lnTo>
                    <a:pt x="170" y="218"/>
                  </a:lnTo>
                  <a:lnTo>
                    <a:pt x="174" y="218"/>
                  </a:lnTo>
                  <a:lnTo>
                    <a:pt x="174" y="218"/>
                  </a:lnTo>
                  <a:lnTo>
                    <a:pt x="174" y="218"/>
                  </a:lnTo>
                  <a:lnTo>
                    <a:pt x="174" y="218"/>
                  </a:lnTo>
                  <a:lnTo>
                    <a:pt x="174" y="218"/>
                  </a:lnTo>
                  <a:lnTo>
                    <a:pt x="174" y="218"/>
                  </a:lnTo>
                  <a:lnTo>
                    <a:pt x="174" y="218"/>
                  </a:lnTo>
                  <a:lnTo>
                    <a:pt x="174" y="218"/>
                  </a:lnTo>
                  <a:lnTo>
                    <a:pt x="179" y="213"/>
                  </a:lnTo>
                  <a:lnTo>
                    <a:pt x="179" y="213"/>
                  </a:lnTo>
                  <a:lnTo>
                    <a:pt x="179" y="213"/>
                  </a:lnTo>
                  <a:lnTo>
                    <a:pt x="179" y="213"/>
                  </a:lnTo>
                  <a:lnTo>
                    <a:pt x="184" y="208"/>
                  </a:lnTo>
                  <a:lnTo>
                    <a:pt x="184" y="208"/>
                  </a:lnTo>
                  <a:lnTo>
                    <a:pt x="184" y="208"/>
                  </a:lnTo>
                  <a:lnTo>
                    <a:pt x="184" y="203"/>
                  </a:lnTo>
                  <a:lnTo>
                    <a:pt x="179" y="203"/>
                  </a:lnTo>
                  <a:lnTo>
                    <a:pt x="179" y="198"/>
                  </a:lnTo>
                  <a:lnTo>
                    <a:pt x="179" y="198"/>
                  </a:lnTo>
                  <a:lnTo>
                    <a:pt x="179" y="194"/>
                  </a:lnTo>
                  <a:lnTo>
                    <a:pt x="179" y="194"/>
                  </a:lnTo>
                  <a:lnTo>
                    <a:pt x="179" y="194"/>
                  </a:lnTo>
                  <a:lnTo>
                    <a:pt x="179" y="194"/>
                  </a:lnTo>
                  <a:lnTo>
                    <a:pt x="179" y="194"/>
                  </a:lnTo>
                  <a:lnTo>
                    <a:pt x="184" y="194"/>
                  </a:lnTo>
                  <a:lnTo>
                    <a:pt x="189" y="194"/>
                  </a:lnTo>
                  <a:lnTo>
                    <a:pt x="194" y="194"/>
                  </a:lnTo>
                  <a:lnTo>
                    <a:pt x="194" y="194"/>
                  </a:lnTo>
                  <a:lnTo>
                    <a:pt x="199" y="194"/>
                  </a:lnTo>
                  <a:lnTo>
                    <a:pt x="203" y="194"/>
                  </a:lnTo>
                  <a:lnTo>
                    <a:pt x="203" y="194"/>
                  </a:lnTo>
                  <a:lnTo>
                    <a:pt x="208" y="194"/>
                  </a:lnTo>
                  <a:lnTo>
                    <a:pt x="208" y="194"/>
                  </a:lnTo>
                  <a:lnTo>
                    <a:pt x="208" y="194"/>
                  </a:lnTo>
                  <a:lnTo>
                    <a:pt x="208" y="189"/>
                  </a:lnTo>
                  <a:lnTo>
                    <a:pt x="208" y="189"/>
                  </a:lnTo>
                  <a:lnTo>
                    <a:pt x="208" y="184"/>
                  </a:lnTo>
                  <a:lnTo>
                    <a:pt x="208" y="184"/>
                  </a:lnTo>
                  <a:lnTo>
                    <a:pt x="208" y="179"/>
                  </a:lnTo>
                  <a:lnTo>
                    <a:pt x="208" y="179"/>
                  </a:lnTo>
                  <a:lnTo>
                    <a:pt x="208" y="174"/>
                  </a:lnTo>
                  <a:lnTo>
                    <a:pt x="208" y="174"/>
                  </a:lnTo>
                  <a:lnTo>
                    <a:pt x="208" y="174"/>
                  </a:lnTo>
                  <a:lnTo>
                    <a:pt x="203" y="174"/>
                  </a:lnTo>
                  <a:lnTo>
                    <a:pt x="203" y="174"/>
                  </a:lnTo>
                  <a:lnTo>
                    <a:pt x="203" y="174"/>
                  </a:lnTo>
                  <a:lnTo>
                    <a:pt x="199" y="174"/>
                  </a:lnTo>
                  <a:lnTo>
                    <a:pt x="199" y="174"/>
                  </a:lnTo>
                  <a:lnTo>
                    <a:pt x="199" y="174"/>
                  </a:lnTo>
                  <a:lnTo>
                    <a:pt x="199" y="169"/>
                  </a:lnTo>
                  <a:lnTo>
                    <a:pt x="194" y="169"/>
                  </a:lnTo>
                  <a:lnTo>
                    <a:pt x="194" y="169"/>
                  </a:lnTo>
                  <a:lnTo>
                    <a:pt x="194" y="169"/>
                  </a:lnTo>
                  <a:lnTo>
                    <a:pt x="194" y="169"/>
                  </a:lnTo>
                  <a:lnTo>
                    <a:pt x="189" y="169"/>
                  </a:lnTo>
                  <a:lnTo>
                    <a:pt x="189" y="165"/>
                  </a:lnTo>
                  <a:lnTo>
                    <a:pt x="189" y="165"/>
                  </a:lnTo>
                  <a:lnTo>
                    <a:pt x="189" y="160"/>
                  </a:lnTo>
                  <a:lnTo>
                    <a:pt x="189" y="155"/>
                  </a:lnTo>
                  <a:lnTo>
                    <a:pt x="189" y="150"/>
                  </a:lnTo>
                  <a:lnTo>
                    <a:pt x="189" y="150"/>
                  </a:lnTo>
                  <a:lnTo>
                    <a:pt x="189" y="150"/>
                  </a:lnTo>
                  <a:lnTo>
                    <a:pt x="184" y="150"/>
                  </a:lnTo>
                  <a:lnTo>
                    <a:pt x="184" y="150"/>
                  </a:lnTo>
                  <a:lnTo>
                    <a:pt x="184" y="150"/>
                  </a:lnTo>
                  <a:lnTo>
                    <a:pt x="184" y="145"/>
                  </a:lnTo>
                  <a:lnTo>
                    <a:pt x="184" y="145"/>
                  </a:lnTo>
                  <a:lnTo>
                    <a:pt x="184" y="145"/>
                  </a:lnTo>
                  <a:lnTo>
                    <a:pt x="184" y="140"/>
                  </a:lnTo>
                  <a:lnTo>
                    <a:pt x="184" y="136"/>
                  </a:lnTo>
                  <a:lnTo>
                    <a:pt x="184" y="136"/>
                  </a:lnTo>
                  <a:lnTo>
                    <a:pt x="179" y="131"/>
                  </a:lnTo>
                  <a:lnTo>
                    <a:pt x="179" y="131"/>
                  </a:lnTo>
                  <a:lnTo>
                    <a:pt x="179" y="131"/>
                  </a:lnTo>
                  <a:lnTo>
                    <a:pt x="179" y="126"/>
                  </a:lnTo>
                  <a:lnTo>
                    <a:pt x="184" y="126"/>
                  </a:lnTo>
                  <a:lnTo>
                    <a:pt x="184" y="126"/>
                  </a:lnTo>
                  <a:lnTo>
                    <a:pt x="184" y="121"/>
                  </a:lnTo>
                  <a:lnTo>
                    <a:pt x="189" y="121"/>
                  </a:lnTo>
                  <a:lnTo>
                    <a:pt x="189" y="121"/>
                  </a:lnTo>
                  <a:lnTo>
                    <a:pt x="189" y="116"/>
                  </a:lnTo>
                  <a:lnTo>
                    <a:pt x="189" y="116"/>
                  </a:lnTo>
                  <a:lnTo>
                    <a:pt x="189" y="116"/>
                  </a:lnTo>
                  <a:lnTo>
                    <a:pt x="189" y="116"/>
                  </a:lnTo>
                  <a:lnTo>
                    <a:pt x="189" y="116"/>
                  </a:lnTo>
                  <a:lnTo>
                    <a:pt x="184" y="116"/>
                  </a:lnTo>
                  <a:lnTo>
                    <a:pt x="184" y="116"/>
                  </a:lnTo>
                  <a:lnTo>
                    <a:pt x="184" y="116"/>
                  </a:lnTo>
                  <a:lnTo>
                    <a:pt x="184" y="111"/>
                  </a:lnTo>
                  <a:lnTo>
                    <a:pt x="184" y="111"/>
                  </a:lnTo>
                  <a:lnTo>
                    <a:pt x="184" y="106"/>
                  </a:lnTo>
                  <a:lnTo>
                    <a:pt x="184" y="102"/>
                  </a:lnTo>
                  <a:lnTo>
                    <a:pt x="184" y="102"/>
                  </a:lnTo>
                  <a:lnTo>
                    <a:pt x="184" y="102"/>
                  </a:lnTo>
                  <a:lnTo>
                    <a:pt x="184" y="102"/>
                  </a:lnTo>
                  <a:lnTo>
                    <a:pt x="189" y="97"/>
                  </a:lnTo>
                  <a:lnTo>
                    <a:pt x="189" y="97"/>
                  </a:lnTo>
                  <a:lnTo>
                    <a:pt x="189" y="97"/>
                  </a:lnTo>
                  <a:lnTo>
                    <a:pt x="189" y="97"/>
                  </a:lnTo>
                  <a:lnTo>
                    <a:pt x="189" y="97"/>
                  </a:lnTo>
                  <a:lnTo>
                    <a:pt x="189" y="97"/>
                  </a:lnTo>
                  <a:lnTo>
                    <a:pt x="189" y="97"/>
                  </a:lnTo>
                  <a:lnTo>
                    <a:pt x="189" y="92"/>
                  </a:lnTo>
                  <a:lnTo>
                    <a:pt x="189" y="92"/>
                  </a:lnTo>
                  <a:lnTo>
                    <a:pt x="189" y="92"/>
                  </a:lnTo>
                  <a:lnTo>
                    <a:pt x="189" y="87"/>
                  </a:lnTo>
                  <a:lnTo>
                    <a:pt x="189" y="87"/>
                  </a:lnTo>
                  <a:lnTo>
                    <a:pt x="184" y="82"/>
                  </a:lnTo>
                  <a:lnTo>
                    <a:pt x="184" y="82"/>
                  </a:lnTo>
                  <a:lnTo>
                    <a:pt x="184" y="82"/>
                  </a:lnTo>
                  <a:lnTo>
                    <a:pt x="184" y="82"/>
                  </a:lnTo>
                  <a:lnTo>
                    <a:pt x="184" y="77"/>
                  </a:lnTo>
                  <a:lnTo>
                    <a:pt x="184" y="77"/>
                  </a:lnTo>
                  <a:lnTo>
                    <a:pt x="184" y="77"/>
                  </a:lnTo>
                  <a:lnTo>
                    <a:pt x="184" y="73"/>
                  </a:lnTo>
                  <a:lnTo>
                    <a:pt x="184" y="73"/>
                  </a:lnTo>
                  <a:lnTo>
                    <a:pt x="184" y="68"/>
                  </a:lnTo>
                  <a:lnTo>
                    <a:pt x="179" y="68"/>
                  </a:lnTo>
                  <a:lnTo>
                    <a:pt x="179" y="68"/>
                  </a:lnTo>
                  <a:lnTo>
                    <a:pt x="189" y="68"/>
                  </a:lnTo>
                  <a:lnTo>
                    <a:pt x="194" y="68"/>
                  </a:lnTo>
                  <a:lnTo>
                    <a:pt x="199" y="63"/>
                  </a:lnTo>
                  <a:lnTo>
                    <a:pt x="199" y="63"/>
                  </a:lnTo>
                  <a:lnTo>
                    <a:pt x="203" y="63"/>
                  </a:lnTo>
                  <a:lnTo>
                    <a:pt x="208" y="63"/>
                  </a:lnTo>
                  <a:lnTo>
                    <a:pt x="208" y="63"/>
                  </a:lnTo>
                  <a:lnTo>
                    <a:pt x="213" y="63"/>
                  </a:lnTo>
                  <a:lnTo>
                    <a:pt x="218" y="58"/>
                  </a:lnTo>
                  <a:lnTo>
                    <a:pt x="218" y="58"/>
                  </a:lnTo>
                  <a:lnTo>
                    <a:pt x="218" y="58"/>
                  </a:lnTo>
                  <a:lnTo>
                    <a:pt x="218" y="58"/>
                  </a:lnTo>
                  <a:lnTo>
                    <a:pt x="223" y="58"/>
                  </a:lnTo>
                  <a:lnTo>
                    <a:pt x="223" y="58"/>
                  </a:lnTo>
                  <a:lnTo>
                    <a:pt x="228" y="58"/>
                  </a:lnTo>
                  <a:lnTo>
                    <a:pt x="237" y="58"/>
                  </a:lnTo>
                  <a:lnTo>
                    <a:pt x="242" y="58"/>
                  </a:lnTo>
                  <a:lnTo>
                    <a:pt x="247" y="58"/>
                  </a:lnTo>
                  <a:lnTo>
                    <a:pt x="247" y="58"/>
                  </a:lnTo>
                  <a:lnTo>
                    <a:pt x="252" y="58"/>
                  </a:lnTo>
                  <a:lnTo>
                    <a:pt x="252" y="58"/>
                  </a:lnTo>
                  <a:lnTo>
                    <a:pt x="257" y="58"/>
                  </a:lnTo>
                  <a:lnTo>
                    <a:pt x="262" y="58"/>
                  </a:lnTo>
                  <a:lnTo>
                    <a:pt x="262" y="58"/>
                  </a:lnTo>
                  <a:lnTo>
                    <a:pt x="266" y="53"/>
                  </a:lnTo>
                  <a:lnTo>
                    <a:pt x="271" y="53"/>
                  </a:lnTo>
                  <a:lnTo>
                    <a:pt x="276" y="53"/>
                  </a:lnTo>
                  <a:lnTo>
                    <a:pt x="276" y="58"/>
                  </a:lnTo>
                  <a:lnTo>
                    <a:pt x="276" y="58"/>
                  </a:lnTo>
                  <a:lnTo>
                    <a:pt x="276" y="58"/>
                  </a:lnTo>
                  <a:lnTo>
                    <a:pt x="276" y="58"/>
                  </a:lnTo>
                  <a:lnTo>
                    <a:pt x="276" y="63"/>
                  </a:lnTo>
                  <a:lnTo>
                    <a:pt x="276" y="63"/>
                  </a:lnTo>
                  <a:lnTo>
                    <a:pt x="281" y="63"/>
                  </a:lnTo>
                  <a:lnTo>
                    <a:pt x="281" y="63"/>
                  </a:lnTo>
                  <a:lnTo>
                    <a:pt x="286" y="63"/>
                  </a:lnTo>
                  <a:lnTo>
                    <a:pt x="291" y="63"/>
                  </a:lnTo>
                  <a:lnTo>
                    <a:pt x="295" y="63"/>
                  </a:lnTo>
                  <a:lnTo>
                    <a:pt x="300" y="63"/>
                  </a:lnTo>
                  <a:lnTo>
                    <a:pt x="300" y="63"/>
                  </a:lnTo>
                  <a:lnTo>
                    <a:pt x="305" y="63"/>
                  </a:lnTo>
                  <a:lnTo>
                    <a:pt x="305" y="68"/>
                  </a:lnTo>
                  <a:lnTo>
                    <a:pt x="310" y="68"/>
                  </a:lnTo>
                  <a:lnTo>
                    <a:pt x="310" y="73"/>
                  </a:lnTo>
                  <a:lnTo>
                    <a:pt x="310" y="73"/>
                  </a:lnTo>
                  <a:lnTo>
                    <a:pt x="315" y="73"/>
                  </a:lnTo>
                  <a:lnTo>
                    <a:pt x="315" y="73"/>
                  </a:lnTo>
                  <a:lnTo>
                    <a:pt x="320" y="73"/>
                  </a:lnTo>
                  <a:lnTo>
                    <a:pt x="320" y="73"/>
                  </a:lnTo>
                  <a:lnTo>
                    <a:pt x="324" y="73"/>
                  </a:lnTo>
                  <a:lnTo>
                    <a:pt x="324" y="73"/>
                  </a:lnTo>
                  <a:lnTo>
                    <a:pt x="329" y="68"/>
                  </a:lnTo>
                  <a:lnTo>
                    <a:pt x="334" y="68"/>
                  </a:lnTo>
                  <a:lnTo>
                    <a:pt x="334" y="68"/>
                  </a:lnTo>
                  <a:lnTo>
                    <a:pt x="339" y="63"/>
                  </a:lnTo>
                  <a:lnTo>
                    <a:pt x="344" y="68"/>
                  </a:lnTo>
                  <a:lnTo>
                    <a:pt x="344" y="68"/>
                  </a:lnTo>
                  <a:lnTo>
                    <a:pt x="349" y="68"/>
                  </a:lnTo>
                  <a:lnTo>
                    <a:pt x="349" y="68"/>
                  </a:lnTo>
                  <a:lnTo>
                    <a:pt x="354" y="68"/>
                  </a:lnTo>
                  <a:lnTo>
                    <a:pt x="354" y="68"/>
                  </a:lnTo>
                  <a:lnTo>
                    <a:pt x="354" y="73"/>
                  </a:lnTo>
                  <a:lnTo>
                    <a:pt x="354" y="73"/>
                  </a:lnTo>
                  <a:lnTo>
                    <a:pt x="358" y="73"/>
                  </a:lnTo>
                  <a:lnTo>
                    <a:pt x="358" y="68"/>
                  </a:lnTo>
                  <a:lnTo>
                    <a:pt x="363" y="68"/>
                  </a:lnTo>
                  <a:lnTo>
                    <a:pt x="368" y="63"/>
                  </a:lnTo>
                  <a:lnTo>
                    <a:pt x="373" y="63"/>
                  </a:lnTo>
                  <a:lnTo>
                    <a:pt x="378" y="58"/>
                  </a:lnTo>
                  <a:lnTo>
                    <a:pt x="383" y="53"/>
                  </a:lnTo>
                  <a:lnTo>
                    <a:pt x="387" y="53"/>
                  </a:lnTo>
                  <a:lnTo>
                    <a:pt x="387" y="53"/>
                  </a:lnTo>
                  <a:lnTo>
                    <a:pt x="387" y="53"/>
                  </a:lnTo>
                  <a:lnTo>
                    <a:pt x="383" y="48"/>
                  </a:lnTo>
                  <a:lnTo>
                    <a:pt x="383" y="44"/>
                  </a:lnTo>
                  <a:lnTo>
                    <a:pt x="378" y="44"/>
                  </a:lnTo>
                  <a:lnTo>
                    <a:pt x="378" y="39"/>
                  </a:lnTo>
                  <a:lnTo>
                    <a:pt x="378" y="39"/>
                  </a:lnTo>
                  <a:lnTo>
                    <a:pt x="378" y="39"/>
                  </a:lnTo>
                  <a:lnTo>
                    <a:pt x="378" y="39"/>
                  </a:lnTo>
                  <a:lnTo>
                    <a:pt x="378" y="34"/>
                  </a:lnTo>
                  <a:lnTo>
                    <a:pt x="383" y="34"/>
                  </a:lnTo>
                  <a:lnTo>
                    <a:pt x="383" y="29"/>
                  </a:lnTo>
                  <a:lnTo>
                    <a:pt x="383" y="29"/>
                  </a:lnTo>
                  <a:lnTo>
                    <a:pt x="387" y="24"/>
                  </a:lnTo>
                  <a:lnTo>
                    <a:pt x="392" y="19"/>
                  </a:lnTo>
                  <a:lnTo>
                    <a:pt x="392" y="19"/>
                  </a:lnTo>
                  <a:lnTo>
                    <a:pt x="392" y="15"/>
                  </a:lnTo>
                  <a:lnTo>
                    <a:pt x="392" y="15"/>
                  </a:lnTo>
                  <a:lnTo>
                    <a:pt x="392" y="10"/>
                  </a:lnTo>
                  <a:lnTo>
                    <a:pt x="392" y="10"/>
                  </a:lnTo>
                  <a:lnTo>
                    <a:pt x="387" y="10"/>
                  </a:lnTo>
                  <a:lnTo>
                    <a:pt x="392" y="5"/>
                  </a:lnTo>
                  <a:lnTo>
                    <a:pt x="392" y="5"/>
                  </a:lnTo>
                  <a:lnTo>
                    <a:pt x="392" y="5"/>
                  </a:lnTo>
                  <a:lnTo>
                    <a:pt x="397" y="5"/>
                  </a:lnTo>
                  <a:lnTo>
                    <a:pt x="397" y="5"/>
                  </a:lnTo>
                  <a:lnTo>
                    <a:pt x="402" y="5"/>
                  </a:lnTo>
                  <a:lnTo>
                    <a:pt x="402" y="5"/>
                  </a:lnTo>
                  <a:lnTo>
                    <a:pt x="412" y="5"/>
                  </a:lnTo>
                  <a:lnTo>
                    <a:pt x="412" y="5"/>
                  </a:lnTo>
                  <a:lnTo>
                    <a:pt x="416" y="5"/>
                  </a:lnTo>
                  <a:lnTo>
                    <a:pt x="416" y="5"/>
                  </a:lnTo>
                  <a:lnTo>
                    <a:pt x="421" y="5"/>
                  </a:lnTo>
                  <a:lnTo>
                    <a:pt x="421" y="0"/>
                  </a:lnTo>
                  <a:lnTo>
                    <a:pt x="426" y="0"/>
                  </a:lnTo>
                  <a:lnTo>
                    <a:pt x="426" y="0"/>
                  </a:lnTo>
                  <a:lnTo>
                    <a:pt x="431" y="5"/>
                  </a:lnTo>
                  <a:lnTo>
                    <a:pt x="436" y="5"/>
                  </a:lnTo>
                  <a:lnTo>
                    <a:pt x="441" y="5"/>
                  </a:lnTo>
                  <a:lnTo>
                    <a:pt x="445" y="5"/>
                  </a:lnTo>
                  <a:lnTo>
                    <a:pt x="450" y="5"/>
                  </a:lnTo>
                  <a:lnTo>
                    <a:pt x="450" y="5"/>
                  </a:lnTo>
                  <a:lnTo>
                    <a:pt x="455" y="10"/>
                  </a:lnTo>
                  <a:lnTo>
                    <a:pt x="455" y="10"/>
                  </a:lnTo>
                  <a:lnTo>
                    <a:pt x="455" y="10"/>
                  </a:lnTo>
                  <a:lnTo>
                    <a:pt x="460" y="15"/>
                  </a:lnTo>
                  <a:lnTo>
                    <a:pt x="460" y="15"/>
                  </a:lnTo>
                  <a:lnTo>
                    <a:pt x="465" y="15"/>
                  </a:lnTo>
                  <a:lnTo>
                    <a:pt x="470" y="15"/>
                  </a:lnTo>
                  <a:lnTo>
                    <a:pt x="475" y="15"/>
                  </a:lnTo>
                  <a:lnTo>
                    <a:pt x="479" y="15"/>
                  </a:lnTo>
                  <a:lnTo>
                    <a:pt x="479" y="19"/>
                  </a:lnTo>
                  <a:lnTo>
                    <a:pt x="484" y="19"/>
                  </a:lnTo>
                  <a:lnTo>
                    <a:pt x="484" y="19"/>
                  </a:lnTo>
                  <a:lnTo>
                    <a:pt x="484" y="24"/>
                  </a:lnTo>
                  <a:lnTo>
                    <a:pt x="489" y="24"/>
                  </a:lnTo>
                  <a:lnTo>
                    <a:pt x="494" y="29"/>
                  </a:lnTo>
                  <a:lnTo>
                    <a:pt x="499" y="34"/>
                  </a:lnTo>
                  <a:lnTo>
                    <a:pt x="504" y="39"/>
                  </a:lnTo>
                  <a:lnTo>
                    <a:pt x="508" y="44"/>
                  </a:lnTo>
                  <a:lnTo>
                    <a:pt x="508" y="44"/>
                  </a:lnTo>
                  <a:lnTo>
                    <a:pt x="513" y="48"/>
                  </a:lnTo>
                  <a:lnTo>
                    <a:pt x="513" y="48"/>
                  </a:lnTo>
                  <a:lnTo>
                    <a:pt x="513" y="53"/>
                  </a:lnTo>
                  <a:lnTo>
                    <a:pt x="518" y="53"/>
                  </a:lnTo>
                  <a:lnTo>
                    <a:pt x="518" y="53"/>
                  </a:lnTo>
                  <a:lnTo>
                    <a:pt x="523" y="58"/>
                  </a:lnTo>
                  <a:lnTo>
                    <a:pt x="523" y="58"/>
                  </a:lnTo>
                  <a:lnTo>
                    <a:pt x="528" y="63"/>
                  </a:lnTo>
                  <a:lnTo>
                    <a:pt x="533" y="63"/>
                  </a:lnTo>
                  <a:lnTo>
                    <a:pt x="533" y="68"/>
                  </a:lnTo>
                  <a:lnTo>
                    <a:pt x="537" y="73"/>
                  </a:lnTo>
                  <a:lnTo>
                    <a:pt x="537" y="73"/>
                  </a:lnTo>
                  <a:lnTo>
                    <a:pt x="542" y="77"/>
                  </a:lnTo>
                  <a:lnTo>
                    <a:pt x="547" y="77"/>
                  </a:lnTo>
                  <a:lnTo>
                    <a:pt x="547" y="82"/>
                  </a:lnTo>
                  <a:lnTo>
                    <a:pt x="552" y="82"/>
                  </a:lnTo>
                  <a:lnTo>
                    <a:pt x="557" y="87"/>
                  </a:lnTo>
                  <a:lnTo>
                    <a:pt x="562" y="87"/>
                  </a:lnTo>
                  <a:lnTo>
                    <a:pt x="566" y="92"/>
                  </a:lnTo>
                  <a:lnTo>
                    <a:pt x="571" y="97"/>
                  </a:lnTo>
                  <a:lnTo>
                    <a:pt x="576" y="97"/>
                  </a:lnTo>
                  <a:lnTo>
                    <a:pt x="581" y="102"/>
                  </a:lnTo>
                  <a:lnTo>
                    <a:pt x="586" y="102"/>
                  </a:lnTo>
                  <a:lnTo>
                    <a:pt x="591" y="106"/>
                  </a:lnTo>
                  <a:lnTo>
                    <a:pt x="596" y="106"/>
                  </a:lnTo>
                  <a:lnTo>
                    <a:pt x="610" y="106"/>
                  </a:lnTo>
                  <a:lnTo>
                    <a:pt x="620" y="111"/>
                  </a:lnTo>
                  <a:lnTo>
                    <a:pt x="620" y="106"/>
                  </a:lnTo>
                  <a:lnTo>
                    <a:pt x="620" y="106"/>
                  </a:lnTo>
                  <a:lnTo>
                    <a:pt x="615" y="106"/>
                  </a:lnTo>
                  <a:lnTo>
                    <a:pt x="615" y="106"/>
                  </a:lnTo>
                  <a:lnTo>
                    <a:pt x="615" y="102"/>
                  </a:lnTo>
                  <a:lnTo>
                    <a:pt x="615" y="102"/>
                  </a:lnTo>
                  <a:lnTo>
                    <a:pt x="615" y="102"/>
                  </a:lnTo>
                  <a:lnTo>
                    <a:pt x="610" y="102"/>
                  </a:lnTo>
                  <a:lnTo>
                    <a:pt x="610" y="97"/>
                  </a:lnTo>
                  <a:lnTo>
                    <a:pt x="610" y="97"/>
                  </a:lnTo>
                  <a:lnTo>
                    <a:pt x="605" y="97"/>
                  </a:lnTo>
                  <a:lnTo>
                    <a:pt x="605" y="97"/>
                  </a:lnTo>
                  <a:lnTo>
                    <a:pt x="605" y="97"/>
                  </a:lnTo>
                  <a:lnTo>
                    <a:pt x="605" y="97"/>
                  </a:lnTo>
                  <a:lnTo>
                    <a:pt x="605" y="97"/>
                  </a:lnTo>
                  <a:lnTo>
                    <a:pt x="605" y="97"/>
                  </a:lnTo>
                  <a:lnTo>
                    <a:pt x="610" y="97"/>
                  </a:lnTo>
                  <a:lnTo>
                    <a:pt x="610" y="97"/>
                  </a:lnTo>
                  <a:lnTo>
                    <a:pt x="610" y="97"/>
                  </a:lnTo>
                  <a:lnTo>
                    <a:pt x="610" y="97"/>
                  </a:lnTo>
                  <a:lnTo>
                    <a:pt x="610" y="92"/>
                  </a:lnTo>
                  <a:lnTo>
                    <a:pt x="610" y="92"/>
                  </a:lnTo>
                  <a:lnTo>
                    <a:pt x="615" y="92"/>
                  </a:lnTo>
                  <a:lnTo>
                    <a:pt x="615" y="92"/>
                  </a:lnTo>
                  <a:lnTo>
                    <a:pt x="615" y="92"/>
                  </a:lnTo>
                  <a:lnTo>
                    <a:pt x="620" y="92"/>
                  </a:lnTo>
                  <a:lnTo>
                    <a:pt x="620" y="92"/>
                  </a:lnTo>
                  <a:lnTo>
                    <a:pt x="620" y="92"/>
                  </a:lnTo>
                  <a:lnTo>
                    <a:pt x="625" y="92"/>
                  </a:lnTo>
                  <a:lnTo>
                    <a:pt x="625" y="92"/>
                  </a:lnTo>
                  <a:lnTo>
                    <a:pt x="629" y="92"/>
                  </a:lnTo>
                  <a:lnTo>
                    <a:pt x="629" y="92"/>
                  </a:lnTo>
                  <a:lnTo>
                    <a:pt x="629" y="92"/>
                  </a:lnTo>
                  <a:lnTo>
                    <a:pt x="629" y="92"/>
                  </a:lnTo>
                  <a:lnTo>
                    <a:pt x="629" y="92"/>
                  </a:lnTo>
                  <a:lnTo>
                    <a:pt x="634" y="92"/>
                  </a:lnTo>
                  <a:lnTo>
                    <a:pt x="634" y="92"/>
                  </a:lnTo>
                  <a:lnTo>
                    <a:pt x="634" y="92"/>
                  </a:lnTo>
                  <a:lnTo>
                    <a:pt x="634" y="92"/>
                  </a:lnTo>
                  <a:lnTo>
                    <a:pt x="639" y="92"/>
                  </a:lnTo>
                  <a:lnTo>
                    <a:pt x="639" y="92"/>
                  </a:lnTo>
                  <a:lnTo>
                    <a:pt x="639" y="92"/>
                  </a:lnTo>
                  <a:lnTo>
                    <a:pt x="639" y="87"/>
                  </a:lnTo>
                  <a:lnTo>
                    <a:pt x="644" y="87"/>
                  </a:lnTo>
                  <a:lnTo>
                    <a:pt x="644" y="87"/>
                  </a:lnTo>
                  <a:lnTo>
                    <a:pt x="644" y="87"/>
                  </a:lnTo>
                  <a:lnTo>
                    <a:pt x="644" y="87"/>
                  </a:lnTo>
                  <a:lnTo>
                    <a:pt x="644" y="82"/>
                  </a:lnTo>
                  <a:lnTo>
                    <a:pt x="644" y="82"/>
                  </a:lnTo>
                  <a:lnTo>
                    <a:pt x="644" y="82"/>
                  </a:lnTo>
                  <a:lnTo>
                    <a:pt x="644" y="77"/>
                  </a:lnTo>
                  <a:lnTo>
                    <a:pt x="644" y="77"/>
                  </a:lnTo>
                  <a:lnTo>
                    <a:pt x="644" y="73"/>
                  </a:lnTo>
                  <a:lnTo>
                    <a:pt x="644" y="73"/>
                  </a:lnTo>
                  <a:lnTo>
                    <a:pt x="649" y="73"/>
                  </a:lnTo>
                  <a:lnTo>
                    <a:pt x="649" y="73"/>
                  </a:lnTo>
                  <a:lnTo>
                    <a:pt x="654" y="68"/>
                  </a:lnTo>
                  <a:lnTo>
                    <a:pt x="654" y="68"/>
                  </a:lnTo>
                  <a:lnTo>
                    <a:pt x="658" y="73"/>
                  </a:lnTo>
                  <a:lnTo>
                    <a:pt x="663" y="73"/>
                  </a:lnTo>
                  <a:lnTo>
                    <a:pt x="668" y="73"/>
                  </a:lnTo>
                  <a:lnTo>
                    <a:pt x="668" y="77"/>
                  </a:lnTo>
                  <a:lnTo>
                    <a:pt x="673" y="77"/>
                  </a:lnTo>
                  <a:lnTo>
                    <a:pt x="673" y="77"/>
                  </a:lnTo>
                  <a:lnTo>
                    <a:pt x="678" y="73"/>
                  </a:lnTo>
                  <a:lnTo>
                    <a:pt x="678" y="73"/>
                  </a:lnTo>
                  <a:lnTo>
                    <a:pt x="683" y="73"/>
                  </a:lnTo>
                  <a:lnTo>
                    <a:pt x="683" y="73"/>
                  </a:lnTo>
                  <a:lnTo>
                    <a:pt x="683" y="73"/>
                  </a:lnTo>
                  <a:lnTo>
                    <a:pt x="687" y="73"/>
                  </a:lnTo>
                  <a:lnTo>
                    <a:pt x="687" y="77"/>
                  </a:lnTo>
                  <a:lnTo>
                    <a:pt x="692" y="77"/>
                  </a:lnTo>
                  <a:lnTo>
                    <a:pt x="692" y="77"/>
                  </a:lnTo>
                  <a:lnTo>
                    <a:pt x="697" y="82"/>
                  </a:lnTo>
                  <a:lnTo>
                    <a:pt x="697" y="82"/>
                  </a:lnTo>
                  <a:lnTo>
                    <a:pt x="697" y="82"/>
                  </a:lnTo>
                  <a:lnTo>
                    <a:pt x="697" y="82"/>
                  </a:lnTo>
                  <a:lnTo>
                    <a:pt x="702" y="82"/>
                  </a:lnTo>
                  <a:lnTo>
                    <a:pt x="702" y="82"/>
                  </a:lnTo>
                  <a:lnTo>
                    <a:pt x="702" y="82"/>
                  </a:lnTo>
                  <a:lnTo>
                    <a:pt x="702" y="82"/>
                  </a:lnTo>
                  <a:lnTo>
                    <a:pt x="707" y="82"/>
                  </a:lnTo>
                  <a:lnTo>
                    <a:pt x="707" y="87"/>
                  </a:lnTo>
                  <a:lnTo>
                    <a:pt x="707" y="87"/>
                  </a:lnTo>
                  <a:lnTo>
                    <a:pt x="707" y="92"/>
                  </a:lnTo>
                  <a:lnTo>
                    <a:pt x="712" y="92"/>
                  </a:lnTo>
                  <a:lnTo>
                    <a:pt x="712" y="92"/>
                  </a:lnTo>
                  <a:lnTo>
                    <a:pt x="712" y="92"/>
                  </a:lnTo>
                  <a:lnTo>
                    <a:pt x="712" y="92"/>
                  </a:lnTo>
                  <a:lnTo>
                    <a:pt x="712" y="92"/>
                  </a:lnTo>
                  <a:lnTo>
                    <a:pt x="717" y="92"/>
                  </a:lnTo>
                  <a:lnTo>
                    <a:pt x="717" y="92"/>
                  </a:lnTo>
                  <a:lnTo>
                    <a:pt x="721" y="92"/>
                  </a:lnTo>
                  <a:lnTo>
                    <a:pt x="721" y="92"/>
                  </a:lnTo>
                  <a:lnTo>
                    <a:pt x="721" y="92"/>
                  </a:lnTo>
                  <a:lnTo>
                    <a:pt x="726" y="92"/>
                  </a:lnTo>
                  <a:lnTo>
                    <a:pt x="726" y="97"/>
                  </a:lnTo>
                  <a:lnTo>
                    <a:pt x="726" y="97"/>
                  </a:lnTo>
                  <a:lnTo>
                    <a:pt x="731" y="102"/>
                  </a:lnTo>
                  <a:lnTo>
                    <a:pt x="731" y="102"/>
                  </a:lnTo>
                  <a:lnTo>
                    <a:pt x="736" y="102"/>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50" name="Freeform 115">
              <a:extLst>
                <a:ext uri="{FF2B5EF4-FFF2-40B4-BE49-F238E27FC236}">
                  <a16:creationId xmlns:a16="http://schemas.microsoft.com/office/drawing/2014/main" xmlns="" id="{B756C63A-66F5-4F4F-98DB-4014C9C54A58}"/>
                </a:ext>
              </a:extLst>
            </p:cNvPr>
            <p:cNvSpPr>
              <a:spLocks/>
            </p:cNvSpPr>
            <p:nvPr/>
          </p:nvSpPr>
          <p:spPr bwMode="auto">
            <a:xfrm>
              <a:off x="9551672" y="2357714"/>
              <a:ext cx="598181" cy="408766"/>
            </a:xfrm>
            <a:custGeom>
              <a:avLst/>
              <a:gdLst>
                <a:gd name="T0" fmla="*/ 300 w 625"/>
                <a:gd name="T1" fmla="*/ 373 h 479"/>
                <a:gd name="T2" fmla="*/ 262 w 625"/>
                <a:gd name="T3" fmla="*/ 373 h 479"/>
                <a:gd name="T4" fmla="*/ 242 w 625"/>
                <a:gd name="T5" fmla="*/ 387 h 479"/>
                <a:gd name="T6" fmla="*/ 233 w 625"/>
                <a:gd name="T7" fmla="*/ 416 h 479"/>
                <a:gd name="T8" fmla="*/ 204 w 625"/>
                <a:gd name="T9" fmla="*/ 436 h 479"/>
                <a:gd name="T10" fmla="*/ 170 w 625"/>
                <a:gd name="T11" fmla="*/ 441 h 479"/>
                <a:gd name="T12" fmla="*/ 131 w 625"/>
                <a:gd name="T13" fmla="*/ 431 h 479"/>
                <a:gd name="T14" fmla="*/ 107 w 625"/>
                <a:gd name="T15" fmla="*/ 426 h 479"/>
                <a:gd name="T16" fmla="*/ 68 w 625"/>
                <a:gd name="T17" fmla="*/ 426 h 479"/>
                <a:gd name="T18" fmla="*/ 29 w 625"/>
                <a:gd name="T19" fmla="*/ 416 h 479"/>
                <a:gd name="T20" fmla="*/ 20 w 625"/>
                <a:gd name="T21" fmla="*/ 373 h 479"/>
                <a:gd name="T22" fmla="*/ 5 w 625"/>
                <a:gd name="T23" fmla="*/ 344 h 479"/>
                <a:gd name="T24" fmla="*/ 10 w 625"/>
                <a:gd name="T25" fmla="*/ 329 h 479"/>
                <a:gd name="T26" fmla="*/ 29 w 625"/>
                <a:gd name="T27" fmla="*/ 315 h 479"/>
                <a:gd name="T28" fmla="*/ 20 w 625"/>
                <a:gd name="T29" fmla="*/ 296 h 479"/>
                <a:gd name="T30" fmla="*/ 29 w 625"/>
                <a:gd name="T31" fmla="*/ 271 h 479"/>
                <a:gd name="T32" fmla="*/ 34 w 625"/>
                <a:gd name="T33" fmla="*/ 257 h 479"/>
                <a:gd name="T34" fmla="*/ 34 w 625"/>
                <a:gd name="T35" fmla="*/ 228 h 479"/>
                <a:gd name="T36" fmla="*/ 39 w 625"/>
                <a:gd name="T37" fmla="*/ 184 h 479"/>
                <a:gd name="T38" fmla="*/ 24 w 625"/>
                <a:gd name="T39" fmla="*/ 165 h 479"/>
                <a:gd name="T40" fmla="*/ 15 w 625"/>
                <a:gd name="T41" fmla="*/ 121 h 479"/>
                <a:gd name="T42" fmla="*/ 5 w 625"/>
                <a:gd name="T43" fmla="*/ 78 h 479"/>
                <a:gd name="T44" fmla="*/ 10 w 625"/>
                <a:gd name="T45" fmla="*/ 63 h 479"/>
                <a:gd name="T46" fmla="*/ 20 w 625"/>
                <a:gd name="T47" fmla="*/ 39 h 479"/>
                <a:gd name="T48" fmla="*/ 39 w 625"/>
                <a:gd name="T49" fmla="*/ 25 h 479"/>
                <a:gd name="T50" fmla="*/ 73 w 625"/>
                <a:gd name="T51" fmla="*/ 20 h 479"/>
                <a:gd name="T52" fmla="*/ 87 w 625"/>
                <a:gd name="T53" fmla="*/ 5 h 479"/>
                <a:gd name="T54" fmla="*/ 102 w 625"/>
                <a:gd name="T55" fmla="*/ 0 h 479"/>
                <a:gd name="T56" fmla="*/ 112 w 625"/>
                <a:gd name="T57" fmla="*/ 15 h 479"/>
                <a:gd name="T58" fmla="*/ 131 w 625"/>
                <a:gd name="T59" fmla="*/ 15 h 479"/>
                <a:gd name="T60" fmla="*/ 174 w 625"/>
                <a:gd name="T61" fmla="*/ 15 h 479"/>
                <a:gd name="T62" fmla="*/ 223 w 625"/>
                <a:gd name="T63" fmla="*/ 29 h 479"/>
                <a:gd name="T64" fmla="*/ 262 w 625"/>
                <a:gd name="T65" fmla="*/ 34 h 479"/>
                <a:gd name="T66" fmla="*/ 291 w 625"/>
                <a:gd name="T67" fmla="*/ 78 h 479"/>
                <a:gd name="T68" fmla="*/ 325 w 625"/>
                <a:gd name="T69" fmla="*/ 92 h 479"/>
                <a:gd name="T70" fmla="*/ 339 w 625"/>
                <a:gd name="T71" fmla="*/ 146 h 479"/>
                <a:gd name="T72" fmla="*/ 421 w 625"/>
                <a:gd name="T73" fmla="*/ 136 h 479"/>
                <a:gd name="T74" fmla="*/ 455 w 625"/>
                <a:gd name="T75" fmla="*/ 92 h 479"/>
                <a:gd name="T76" fmla="*/ 513 w 625"/>
                <a:gd name="T77" fmla="*/ 102 h 479"/>
                <a:gd name="T78" fmla="*/ 557 w 625"/>
                <a:gd name="T79" fmla="*/ 126 h 479"/>
                <a:gd name="T80" fmla="*/ 600 w 625"/>
                <a:gd name="T81" fmla="*/ 165 h 479"/>
                <a:gd name="T82" fmla="*/ 610 w 625"/>
                <a:gd name="T83" fmla="*/ 223 h 479"/>
                <a:gd name="T84" fmla="*/ 610 w 625"/>
                <a:gd name="T85" fmla="*/ 257 h 479"/>
                <a:gd name="T86" fmla="*/ 615 w 625"/>
                <a:gd name="T87" fmla="*/ 281 h 479"/>
                <a:gd name="T88" fmla="*/ 625 w 625"/>
                <a:gd name="T89" fmla="*/ 300 h 479"/>
                <a:gd name="T90" fmla="*/ 605 w 625"/>
                <a:gd name="T91" fmla="*/ 315 h 479"/>
                <a:gd name="T92" fmla="*/ 591 w 625"/>
                <a:gd name="T93" fmla="*/ 339 h 479"/>
                <a:gd name="T94" fmla="*/ 562 w 625"/>
                <a:gd name="T95" fmla="*/ 349 h 479"/>
                <a:gd name="T96" fmla="*/ 542 w 625"/>
                <a:gd name="T97" fmla="*/ 368 h 479"/>
                <a:gd name="T98" fmla="*/ 537 w 625"/>
                <a:gd name="T99" fmla="*/ 392 h 479"/>
                <a:gd name="T100" fmla="*/ 523 w 625"/>
                <a:gd name="T101" fmla="*/ 412 h 479"/>
                <a:gd name="T102" fmla="*/ 508 w 625"/>
                <a:gd name="T103" fmla="*/ 436 h 479"/>
                <a:gd name="T104" fmla="*/ 494 w 625"/>
                <a:gd name="T105" fmla="*/ 445 h 479"/>
                <a:gd name="T106" fmla="*/ 484 w 625"/>
                <a:gd name="T107" fmla="*/ 460 h 479"/>
                <a:gd name="T108" fmla="*/ 465 w 625"/>
                <a:gd name="T109" fmla="*/ 460 h 479"/>
                <a:gd name="T110" fmla="*/ 455 w 625"/>
                <a:gd name="T111" fmla="*/ 465 h 479"/>
                <a:gd name="T112" fmla="*/ 460 w 625"/>
                <a:gd name="T113" fmla="*/ 474 h 479"/>
                <a:gd name="T114" fmla="*/ 392 w 625"/>
                <a:gd name="T115" fmla="*/ 445 h 479"/>
                <a:gd name="T116" fmla="*/ 358 w 625"/>
                <a:gd name="T117" fmla="*/ 412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479">
                  <a:moveTo>
                    <a:pt x="334" y="387"/>
                  </a:moveTo>
                  <a:lnTo>
                    <a:pt x="334" y="387"/>
                  </a:lnTo>
                  <a:lnTo>
                    <a:pt x="329" y="387"/>
                  </a:lnTo>
                  <a:lnTo>
                    <a:pt x="329" y="383"/>
                  </a:lnTo>
                  <a:lnTo>
                    <a:pt x="325" y="383"/>
                  </a:lnTo>
                  <a:lnTo>
                    <a:pt x="320" y="383"/>
                  </a:lnTo>
                  <a:lnTo>
                    <a:pt x="315" y="383"/>
                  </a:lnTo>
                  <a:lnTo>
                    <a:pt x="310" y="383"/>
                  </a:lnTo>
                  <a:lnTo>
                    <a:pt x="310" y="383"/>
                  </a:lnTo>
                  <a:lnTo>
                    <a:pt x="305" y="378"/>
                  </a:lnTo>
                  <a:lnTo>
                    <a:pt x="305" y="378"/>
                  </a:lnTo>
                  <a:lnTo>
                    <a:pt x="305" y="378"/>
                  </a:lnTo>
                  <a:lnTo>
                    <a:pt x="300" y="373"/>
                  </a:lnTo>
                  <a:lnTo>
                    <a:pt x="300" y="373"/>
                  </a:lnTo>
                  <a:lnTo>
                    <a:pt x="295" y="373"/>
                  </a:lnTo>
                  <a:lnTo>
                    <a:pt x="291" y="373"/>
                  </a:lnTo>
                  <a:lnTo>
                    <a:pt x="286" y="373"/>
                  </a:lnTo>
                  <a:lnTo>
                    <a:pt x="281" y="373"/>
                  </a:lnTo>
                  <a:lnTo>
                    <a:pt x="276" y="368"/>
                  </a:lnTo>
                  <a:lnTo>
                    <a:pt x="276" y="368"/>
                  </a:lnTo>
                  <a:lnTo>
                    <a:pt x="271" y="368"/>
                  </a:lnTo>
                  <a:lnTo>
                    <a:pt x="271" y="373"/>
                  </a:lnTo>
                  <a:lnTo>
                    <a:pt x="266" y="373"/>
                  </a:lnTo>
                  <a:lnTo>
                    <a:pt x="266" y="373"/>
                  </a:lnTo>
                  <a:lnTo>
                    <a:pt x="262" y="373"/>
                  </a:lnTo>
                  <a:lnTo>
                    <a:pt x="262" y="373"/>
                  </a:lnTo>
                  <a:lnTo>
                    <a:pt x="252" y="373"/>
                  </a:lnTo>
                  <a:lnTo>
                    <a:pt x="252" y="373"/>
                  </a:lnTo>
                  <a:lnTo>
                    <a:pt x="247" y="373"/>
                  </a:lnTo>
                  <a:lnTo>
                    <a:pt x="247" y="373"/>
                  </a:lnTo>
                  <a:lnTo>
                    <a:pt x="242" y="373"/>
                  </a:lnTo>
                  <a:lnTo>
                    <a:pt x="242" y="373"/>
                  </a:lnTo>
                  <a:lnTo>
                    <a:pt x="242" y="373"/>
                  </a:lnTo>
                  <a:lnTo>
                    <a:pt x="237" y="378"/>
                  </a:lnTo>
                  <a:lnTo>
                    <a:pt x="242" y="378"/>
                  </a:lnTo>
                  <a:lnTo>
                    <a:pt x="242" y="378"/>
                  </a:lnTo>
                  <a:lnTo>
                    <a:pt x="242" y="383"/>
                  </a:lnTo>
                  <a:lnTo>
                    <a:pt x="242" y="383"/>
                  </a:lnTo>
                  <a:lnTo>
                    <a:pt x="242" y="387"/>
                  </a:lnTo>
                  <a:lnTo>
                    <a:pt x="242" y="387"/>
                  </a:lnTo>
                  <a:lnTo>
                    <a:pt x="237" y="392"/>
                  </a:lnTo>
                  <a:lnTo>
                    <a:pt x="233" y="397"/>
                  </a:lnTo>
                  <a:lnTo>
                    <a:pt x="233" y="397"/>
                  </a:lnTo>
                  <a:lnTo>
                    <a:pt x="233" y="402"/>
                  </a:lnTo>
                  <a:lnTo>
                    <a:pt x="228" y="402"/>
                  </a:lnTo>
                  <a:lnTo>
                    <a:pt x="228" y="407"/>
                  </a:lnTo>
                  <a:lnTo>
                    <a:pt x="228" y="407"/>
                  </a:lnTo>
                  <a:lnTo>
                    <a:pt x="228" y="407"/>
                  </a:lnTo>
                  <a:lnTo>
                    <a:pt x="228" y="407"/>
                  </a:lnTo>
                  <a:lnTo>
                    <a:pt x="228" y="412"/>
                  </a:lnTo>
                  <a:lnTo>
                    <a:pt x="233" y="412"/>
                  </a:lnTo>
                  <a:lnTo>
                    <a:pt x="233" y="416"/>
                  </a:lnTo>
                  <a:lnTo>
                    <a:pt x="237" y="421"/>
                  </a:lnTo>
                  <a:lnTo>
                    <a:pt x="237" y="421"/>
                  </a:lnTo>
                  <a:lnTo>
                    <a:pt x="237" y="421"/>
                  </a:lnTo>
                  <a:lnTo>
                    <a:pt x="233" y="421"/>
                  </a:lnTo>
                  <a:lnTo>
                    <a:pt x="228" y="426"/>
                  </a:lnTo>
                  <a:lnTo>
                    <a:pt x="223" y="431"/>
                  </a:lnTo>
                  <a:lnTo>
                    <a:pt x="218" y="431"/>
                  </a:lnTo>
                  <a:lnTo>
                    <a:pt x="213" y="436"/>
                  </a:lnTo>
                  <a:lnTo>
                    <a:pt x="208" y="436"/>
                  </a:lnTo>
                  <a:lnTo>
                    <a:pt x="208" y="441"/>
                  </a:lnTo>
                  <a:lnTo>
                    <a:pt x="204" y="441"/>
                  </a:lnTo>
                  <a:lnTo>
                    <a:pt x="204" y="441"/>
                  </a:lnTo>
                  <a:lnTo>
                    <a:pt x="204" y="436"/>
                  </a:lnTo>
                  <a:lnTo>
                    <a:pt x="204" y="436"/>
                  </a:lnTo>
                  <a:lnTo>
                    <a:pt x="199" y="436"/>
                  </a:lnTo>
                  <a:lnTo>
                    <a:pt x="199" y="436"/>
                  </a:lnTo>
                  <a:lnTo>
                    <a:pt x="194" y="436"/>
                  </a:lnTo>
                  <a:lnTo>
                    <a:pt x="194" y="436"/>
                  </a:lnTo>
                  <a:lnTo>
                    <a:pt x="189" y="431"/>
                  </a:lnTo>
                  <a:lnTo>
                    <a:pt x="184" y="436"/>
                  </a:lnTo>
                  <a:lnTo>
                    <a:pt x="184" y="436"/>
                  </a:lnTo>
                  <a:lnTo>
                    <a:pt x="179" y="436"/>
                  </a:lnTo>
                  <a:lnTo>
                    <a:pt x="174" y="441"/>
                  </a:lnTo>
                  <a:lnTo>
                    <a:pt x="174" y="441"/>
                  </a:lnTo>
                  <a:lnTo>
                    <a:pt x="170" y="441"/>
                  </a:lnTo>
                  <a:lnTo>
                    <a:pt x="170" y="441"/>
                  </a:lnTo>
                  <a:lnTo>
                    <a:pt x="165" y="441"/>
                  </a:lnTo>
                  <a:lnTo>
                    <a:pt x="165" y="441"/>
                  </a:lnTo>
                  <a:lnTo>
                    <a:pt x="160" y="441"/>
                  </a:lnTo>
                  <a:lnTo>
                    <a:pt x="160" y="441"/>
                  </a:lnTo>
                  <a:lnTo>
                    <a:pt x="160" y="436"/>
                  </a:lnTo>
                  <a:lnTo>
                    <a:pt x="155" y="436"/>
                  </a:lnTo>
                  <a:lnTo>
                    <a:pt x="155" y="431"/>
                  </a:lnTo>
                  <a:lnTo>
                    <a:pt x="150" y="431"/>
                  </a:lnTo>
                  <a:lnTo>
                    <a:pt x="150" y="431"/>
                  </a:lnTo>
                  <a:lnTo>
                    <a:pt x="145" y="431"/>
                  </a:lnTo>
                  <a:lnTo>
                    <a:pt x="141" y="431"/>
                  </a:lnTo>
                  <a:lnTo>
                    <a:pt x="136" y="431"/>
                  </a:lnTo>
                  <a:lnTo>
                    <a:pt x="131" y="431"/>
                  </a:lnTo>
                  <a:lnTo>
                    <a:pt x="131" y="431"/>
                  </a:lnTo>
                  <a:lnTo>
                    <a:pt x="126" y="431"/>
                  </a:lnTo>
                  <a:lnTo>
                    <a:pt x="126" y="431"/>
                  </a:lnTo>
                  <a:lnTo>
                    <a:pt x="126" y="426"/>
                  </a:lnTo>
                  <a:lnTo>
                    <a:pt x="126" y="426"/>
                  </a:lnTo>
                  <a:lnTo>
                    <a:pt x="126" y="426"/>
                  </a:lnTo>
                  <a:lnTo>
                    <a:pt x="126" y="426"/>
                  </a:lnTo>
                  <a:lnTo>
                    <a:pt x="126" y="421"/>
                  </a:lnTo>
                  <a:lnTo>
                    <a:pt x="121" y="421"/>
                  </a:lnTo>
                  <a:lnTo>
                    <a:pt x="116" y="421"/>
                  </a:lnTo>
                  <a:lnTo>
                    <a:pt x="112" y="426"/>
                  </a:lnTo>
                  <a:lnTo>
                    <a:pt x="112" y="426"/>
                  </a:lnTo>
                  <a:lnTo>
                    <a:pt x="107" y="426"/>
                  </a:lnTo>
                  <a:lnTo>
                    <a:pt x="102" y="426"/>
                  </a:lnTo>
                  <a:lnTo>
                    <a:pt x="102" y="426"/>
                  </a:lnTo>
                  <a:lnTo>
                    <a:pt x="97" y="426"/>
                  </a:lnTo>
                  <a:lnTo>
                    <a:pt x="97" y="426"/>
                  </a:lnTo>
                  <a:lnTo>
                    <a:pt x="92" y="426"/>
                  </a:lnTo>
                  <a:lnTo>
                    <a:pt x="87" y="426"/>
                  </a:lnTo>
                  <a:lnTo>
                    <a:pt x="78" y="426"/>
                  </a:lnTo>
                  <a:lnTo>
                    <a:pt x="73" y="426"/>
                  </a:lnTo>
                  <a:lnTo>
                    <a:pt x="73" y="426"/>
                  </a:lnTo>
                  <a:lnTo>
                    <a:pt x="68" y="426"/>
                  </a:lnTo>
                  <a:lnTo>
                    <a:pt x="68" y="426"/>
                  </a:lnTo>
                  <a:lnTo>
                    <a:pt x="68" y="426"/>
                  </a:lnTo>
                  <a:lnTo>
                    <a:pt x="68" y="426"/>
                  </a:lnTo>
                  <a:lnTo>
                    <a:pt x="63" y="431"/>
                  </a:lnTo>
                  <a:lnTo>
                    <a:pt x="58" y="431"/>
                  </a:lnTo>
                  <a:lnTo>
                    <a:pt x="58" y="431"/>
                  </a:lnTo>
                  <a:lnTo>
                    <a:pt x="53" y="431"/>
                  </a:lnTo>
                  <a:lnTo>
                    <a:pt x="49" y="431"/>
                  </a:lnTo>
                  <a:lnTo>
                    <a:pt x="49" y="431"/>
                  </a:lnTo>
                  <a:lnTo>
                    <a:pt x="44" y="436"/>
                  </a:lnTo>
                  <a:lnTo>
                    <a:pt x="39" y="436"/>
                  </a:lnTo>
                  <a:lnTo>
                    <a:pt x="29" y="436"/>
                  </a:lnTo>
                  <a:lnTo>
                    <a:pt x="29" y="431"/>
                  </a:lnTo>
                  <a:lnTo>
                    <a:pt x="29" y="426"/>
                  </a:lnTo>
                  <a:lnTo>
                    <a:pt x="29" y="421"/>
                  </a:lnTo>
                  <a:lnTo>
                    <a:pt x="29" y="416"/>
                  </a:lnTo>
                  <a:lnTo>
                    <a:pt x="29" y="407"/>
                  </a:lnTo>
                  <a:lnTo>
                    <a:pt x="29" y="402"/>
                  </a:lnTo>
                  <a:lnTo>
                    <a:pt x="29" y="397"/>
                  </a:lnTo>
                  <a:lnTo>
                    <a:pt x="29" y="392"/>
                  </a:lnTo>
                  <a:lnTo>
                    <a:pt x="29" y="387"/>
                  </a:lnTo>
                  <a:lnTo>
                    <a:pt x="29" y="383"/>
                  </a:lnTo>
                  <a:lnTo>
                    <a:pt x="29" y="383"/>
                  </a:lnTo>
                  <a:lnTo>
                    <a:pt x="29" y="378"/>
                  </a:lnTo>
                  <a:lnTo>
                    <a:pt x="29" y="378"/>
                  </a:lnTo>
                  <a:lnTo>
                    <a:pt x="24" y="378"/>
                  </a:lnTo>
                  <a:lnTo>
                    <a:pt x="24" y="378"/>
                  </a:lnTo>
                  <a:lnTo>
                    <a:pt x="24" y="373"/>
                  </a:lnTo>
                  <a:lnTo>
                    <a:pt x="20" y="373"/>
                  </a:lnTo>
                  <a:lnTo>
                    <a:pt x="20" y="373"/>
                  </a:lnTo>
                  <a:lnTo>
                    <a:pt x="15" y="373"/>
                  </a:lnTo>
                  <a:lnTo>
                    <a:pt x="10" y="373"/>
                  </a:lnTo>
                  <a:lnTo>
                    <a:pt x="5" y="368"/>
                  </a:lnTo>
                  <a:lnTo>
                    <a:pt x="5" y="368"/>
                  </a:lnTo>
                  <a:lnTo>
                    <a:pt x="0" y="368"/>
                  </a:lnTo>
                  <a:lnTo>
                    <a:pt x="0" y="368"/>
                  </a:lnTo>
                  <a:lnTo>
                    <a:pt x="0" y="363"/>
                  </a:lnTo>
                  <a:lnTo>
                    <a:pt x="5" y="358"/>
                  </a:lnTo>
                  <a:lnTo>
                    <a:pt x="5" y="354"/>
                  </a:lnTo>
                  <a:lnTo>
                    <a:pt x="5" y="354"/>
                  </a:lnTo>
                  <a:lnTo>
                    <a:pt x="5" y="349"/>
                  </a:lnTo>
                  <a:lnTo>
                    <a:pt x="5" y="344"/>
                  </a:lnTo>
                  <a:lnTo>
                    <a:pt x="5" y="344"/>
                  </a:lnTo>
                  <a:lnTo>
                    <a:pt x="5" y="339"/>
                  </a:lnTo>
                  <a:lnTo>
                    <a:pt x="5" y="339"/>
                  </a:lnTo>
                  <a:lnTo>
                    <a:pt x="5" y="334"/>
                  </a:lnTo>
                  <a:lnTo>
                    <a:pt x="5" y="334"/>
                  </a:lnTo>
                  <a:lnTo>
                    <a:pt x="5" y="329"/>
                  </a:lnTo>
                  <a:lnTo>
                    <a:pt x="5" y="329"/>
                  </a:lnTo>
                  <a:lnTo>
                    <a:pt x="5" y="329"/>
                  </a:lnTo>
                  <a:lnTo>
                    <a:pt x="5" y="329"/>
                  </a:lnTo>
                  <a:lnTo>
                    <a:pt x="5" y="329"/>
                  </a:lnTo>
                  <a:lnTo>
                    <a:pt x="5" y="329"/>
                  </a:lnTo>
                  <a:lnTo>
                    <a:pt x="5" y="329"/>
                  </a:lnTo>
                  <a:lnTo>
                    <a:pt x="10" y="329"/>
                  </a:lnTo>
                  <a:lnTo>
                    <a:pt x="10" y="329"/>
                  </a:lnTo>
                  <a:lnTo>
                    <a:pt x="15" y="329"/>
                  </a:lnTo>
                  <a:lnTo>
                    <a:pt x="15" y="329"/>
                  </a:lnTo>
                  <a:lnTo>
                    <a:pt x="20" y="325"/>
                  </a:lnTo>
                  <a:lnTo>
                    <a:pt x="24" y="325"/>
                  </a:lnTo>
                  <a:lnTo>
                    <a:pt x="24" y="325"/>
                  </a:lnTo>
                  <a:lnTo>
                    <a:pt x="24" y="325"/>
                  </a:lnTo>
                  <a:lnTo>
                    <a:pt x="24" y="325"/>
                  </a:lnTo>
                  <a:lnTo>
                    <a:pt x="24" y="320"/>
                  </a:lnTo>
                  <a:lnTo>
                    <a:pt x="24" y="320"/>
                  </a:lnTo>
                  <a:lnTo>
                    <a:pt x="24" y="320"/>
                  </a:lnTo>
                  <a:lnTo>
                    <a:pt x="24" y="315"/>
                  </a:lnTo>
                  <a:lnTo>
                    <a:pt x="29" y="315"/>
                  </a:lnTo>
                  <a:lnTo>
                    <a:pt x="29" y="315"/>
                  </a:lnTo>
                  <a:lnTo>
                    <a:pt x="29" y="315"/>
                  </a:lnTo>
                  <a:lnTo>
                    <a:pt x="29" y="310"/>
                  </a:lnTo>
                  <a:lnTo>
                    <a:pt x="29" y="310"/>
                  </a:lnTo>
                  <a:lnTo>
                    <a:pt x="29" y="305"/>
                  </a:lnTo>
                  <a:lnTo>
                    <a:pt x="29" y="305"/>
                  </a:lnTo>
                  <a:lnTo>
                    <a:pt x="29" y="305"/>
                  </a:lnTo>
                  <a:lnTo>
                    <a:pt x="24" y="305"/>
                  </a:lnTo>
                  <a:lnTo>
                    <a:pt x="20" y="300"/>
                  </a:lnTo>
                  <a:lnTo>
                    <a:pt x="20" y="300"/>
                  </a:lnTo>
                  <a:lnTo>
                    <a:pt x="20" y="300"/>
                  </a:lnTo>
                  <a:lnTo>
                    <a:pt x="20" y="296"/>
                  </a:lnTo>
                  <a:lnTo>
                    <a:pt x="20" y="296"/>
                  </a:lnTo>
                  <a:lnTo>
                    <a:pt x="20" y="296"/>
                  </a:lnTo>
                  <a:lnTo>
                    <a:pt x="20" y="291"/>
                  </a:lnTo>
                  <a:lnTo>
                    <a:pt x="20" y="291"/>
                  </a:lnTo>
                  <a:lnTo>
                    <a:pt x="20" y="286"/>
                  </a:lnTo>
                  <a:lnTo>
                    <a:pt x="20" y="286"/>
                  </a:lnTo>
                  <a:lnTo>
                    <a:pt x="20" y="281"/>
                  </a:lnTo>
                  <a:lnTo>
                    <a:pt x="24" y="276"/>
                  </a:lnTo>
                  <a:lnTo>
                    <a:pt x="24" y="276"/>
                  </a:lnTo>
                  <a:lnTo>
                    <a:pt x="24" y="276"/>
                  </a:lnTo>
                  <a:lnTo>
                    <a:pt x="24" y="276"/>
                  </a:lnTo>
                  <a:lnTo>
                    <a:pt x="29" y="271"/>
                  </a:lnTo>
                  <a:lnTo>
                    <a:pt x="29" y="271"/>
                  </a:lnTo>
                  <a:lnTo>
                    <a:pt x="29" y="271"/>
                  </a:lnTo>
                  <a:lnTo>
                    <a:pt x="29" y="271"/>
                  </a:lnTo>
                  <a:lnTo>
                    <a:pt x="29" y="266"/>
                  </a:lnTo>
                  <a:lnTo>
                    <a:pt x="29" y="266"/>
                  </a:lnTo>
                  <a:lnTo>
                    <a:pt x="29" y="266"/>
                  </a:lnTo>
                  <a:lnTo>
                    <a:pt x="29" y="266"/>
                  </a:lnTo>
                  <a:lnTo>
                    <a:pt x="34" y="266"/>
                  </a:lnTo>
                  <a:lnTo>
                    <a:pt x="34" y="262"/>
                  </a:lnTo>
                  <a:lnTo>
                    <a:pt x="34" y="262"/>
                  </a:lnTo>
                  <a:lnTo>
                    <a:pt x="34" y="262"/>
                  </a:lnTo>
                  <a:lnTo>
                    <a:pt x="34" y="257"/>
                  </a:lnTo>
                  <a:lnTo>
                    <a:pt x="34" y="257"/>
                  </a:lnTo>
                  <a:lnTo>
                    <a:pt x="34" y="257"/>
                  </a:lnTo>
                  <a:lnTo>
                    <a:pt x="34" y="257"/>
                  </a:lnTo>
                  <a:lnTo>
                    <a:pt x="34" y="252"/>
                  </a:lnTo>
                  <a:lnTo>
                    <a:pt x="29" y="252"/>
                  </a:lnTo>
                  <a:lnTo>
                    <a:pt x="29" y="252"/>
                  </a:lnTo>
                  <a:lnTo>
                    <a:pt x="24" y="252"/>
                  </a:lnTo>
                  <a:lnTo>
                    <a:pt x="24" y="252"/>
                  </a:lnTo>
                  <a:lnTo>
                    <a:pt x="24" y="252"/>
                  </a:lnTo>
                  <a:lnTo>
                    <a:pt x="24" y="247"/>
                  </a:lnTo>
                  <a:lnTo>
                    <a:pt x="24" y="247"/>
                  </a:lnTo>
                  <a:lnTo>
                    <a:pt x="24" y="242"/>
                  </a:lnTo>
                  <a:lnTo>
                    <a:pt x="29" y="242"/>
                  </a:lnTo>
                  <a:lnTo>
                    <a:pt x="29" y="237"/>
                  </a:lnTo>
                  <a:lnTo>
                    <a:pt x="34" y="233"/>
                  </a:lnTo>
                  <a:lnTo>
                    <a:pt x="34" y="228"/>
                  </a:lnTo>
                  <a:lnTo>
                    <a:pt x="34" y="228"/>
                  </a:lnTo>
                  <a:lnTo>
                    <a:pt x="34" y="223"/>
                  </a:lnTo>
                  <a:lnTo>
                    <a:pt x="34" y="223"/>
                  </a:lnTo>
                  <a:lnTo>
                    <a:pt x="34" y="218"/>
                  </a:lnTo>
                  <a:lnTo>
                    <a:pt x="34" y="213"/>
                  </a:lnTo>
                  <a:lnTo>
                    <a:pt x="34" y="208"/>
                  </a:lnTo>
                  <a:lnTo>
                    <a:pt x="34" y="208"/>
                  </a:lnTo>
                  <a:lnTo>
                    <a:pt x="34" y="199"/>
                  </a:lnTo>
                  <a:lnTo>
                    <a:pt x="34" y="194"/>
                  </a:lnTo>
                  <a:lnTo>
                    <a:pt x="34" y="194"/>
                  </a:lnTo>
                  <a:lnTo>
                    <a:pt x="34" y="189"/>
                  </a:lnTo>
                  <a:lnTo>
                    <a:pt x="34" y="184"/>
                  </a:lnTo>
                  <a:lnTo>
                    <a:pt x="39" y="184"/>
                  </a:lnTo>
                  <a:lnTo>
                    <a:pt x="39" y="184"/>
                  </a:lnTo>
                  <a:lnTo>
                    <a:pt x="39" y="179"/>
                  </a:lnTo>
                  <a:lnTo>
                    <a:pt x="39" y="179"/>
                  </a:lnTo>
                  <a:lnTo>
                    <a:pt x="39" y="179"/>
                  </a:lnTo>
                  <a:lnTo>
                    <a:pt x="39" y="175"/>
                  </a:lnTo>
                  <a:lnTo>
                    <a:pt x="34" y="175"/>
                  </a:lnTo>
                  <a:lnTo>
                    <a:pt x="34" y="175"/>
                  </a:lnTo>
                  <a:lnTo>
                    <a:pt x="29" y="175"/>
                  </a:lnTo>
                  <a:lnTo>
                    <a:pt x="29" y="175"/>
                  </a:lnTo>
                  <a:lnTo>
                    <a:pt x="29" y="175"/>
                  </a:lnTo>
                  <a:lnTo>
                    <a:pt x="29" y="170"/>
                  </a:lnTo>
                  <a:lnTo>
                    <a:pt x="24" y="170"/>
                  </a:lnTo>
                  <a:lnTo>
                    <a:pt x="24" y="165"/>
                  </a:lnTo>
                  <a:lnTo>
                    <a:pt x="24" y="160"/>
                  </a:lnTo>
                  <a:lnTo>
                    <a:pt x="24" y="155"/>
                  </a:lnTo>
                  <a:lnTo>
                    <a:pt x="24" y="150"/>
                  </a:lnTo>
                  <a:lnTo>
                    <a:pt x="20" y="146"/>
                  </a:lnTo>
                  <a:lnTo>
                    <a:pt x="20" y="146"/>
                  </a:lnTo>
                  <a:lnTo>
                    <a:pt x="20" y="141"/>
                  </a:lnTo>
                  <a:lnTo>
                    <a:pt x="15" y="136"/>
                  </a:lnTo>
                  <a:lnTo>
                    <a:pt x="15" y="131"/>
                  </a:lnTo>
                  <a:lnTo>
                    <a:pt x="15" y="131"/>
                  </a:lnTo>
                  <a:lnTo>
                    <a:pt x="15" y="126"/>
                  </a:lnTo>
                  <a:lnTo>
                    <a:pt x="15" y="126"/>
                  </a:lnTo>
                  <a:lnTo>
                    <a:pt x="15" y="121"/>
                  </a:lnTo>
                  <a:lnTo>
                    <a:pt x="15" y="121"/>
                  </a:lnTo>
                  <a:lnTo>
                    <a:pt x="15" y="117"/>
                  </a:lnTo>
                  <a:lnTo>
                    <a:pt x="15" y="112"/>
                  </a:lnTo>
                  <a:lnTo>
                    <a:pt x="15" y="107"/>
                  </a:lnTo>
                  <a:lnTo>
                    <a:pt x="15" y="107"/>
                  </a:lnTo>
                  <a:lnTo>
                    <a:pt x="15" y="102"/>
                  </a:lnTo>
                  <a:lnTo>
                    <a:pt x="10" y="97"/>
                  </a:lnTo>
                  <a:lnTo>
                    <a:pt x="10" y="97"/>
                  </a:lnTo>
                  <a:lnTo>
                    <a:pt x="10" y="92"/>
                  </a:lnTo>
                  <a:lnTo>
                    <a:pt x="10" y="88"/>
                  </a:lnTo>
                  <a:lnTo>
                    <a:pt x="10" y="88"/>
                  </a:lnTo>
                  <a:lnTo>
                    <a:pt x="10" y="83"/>
                  </a:lnTo>
                  <a:lnTo>
                    <a:pt x="10" y="83"/>
                  </a:lnTo>
                  <a:lnTo>
                    <a:pt x="5" y="78"/>
                  </a:lnTo>
                  <a:lnTo>
                    <a:pt x="5" y="78"/>
                  </a:lnTo>
                  <a:lnTo>
                    <a:pt x="0" y="78"/>
                  </a:lnTo>
                  <a:lnTo>
                    <a:pt x="0" y="73"/>
                  </a:lnTo>
                  <a:lnTo>
                    <a:pt x="0" y="73"/>
                  </a:lnTo>
                  <a:lnTo>
                    <a:pt x="0" y="73"/>
                  </a:lnTo>
                  <a:lnTo>
                    <a:pt x="5" y="68"/>
                  </a:lnTo>
                  <a:lnTo>
                    <a:pt x="5" y="68"/>
                  </a:lnTo>
                  <a:lnTo>
                    <a:pt x="5" y="68"/>
                  </a:lnTo>
                  <a:lnTo>
                    <a:pt x="5" y="63"/>
                  </a:lnTo>
                  <a:lnTo>
                    <a:pt x="5" y="63"/>
                  </a:lnTo>
                  <a:lnTo>
                    <a:pt x="5" y="63"/>
                  </a:lnTo>
                  <a:lnTo>
                    <a:pt x="10" y="63"/>
                  </a:lnTo>
                  <a:lnTo>
                    <a:pt x="10" y="63"/>
                  </a:lnTo>
                  <a:lnTo>
                    <a:pt x="15" y="63"/>
                  </a:lnTo>
                  <a:lnTo>
                    <a:pt x="15" y="63"/>
                  </a:lnTo>
                  <a:lnTo>
                    <a:pt x="15" y="63"/>
                  </a:lnTo>
                  <a:lnTo>
                    <a:pt x="20" y="63"/>
                  </a:lnTo>
                  <a:lnTo>
                    <a:pt x="20" y="58"/>
                  </a:lnTo>
                  <a:lnTo>
                    <a:pt x="20" y="58"/>
                  </a:lnTo>
                  <a:lnTo>
                    <a:pt x="20" y="54"/>
                  </a:lnTo>
                  <a:lnTo>
                    <a:pt x="20" y="49"/>
                  </a:lnTo>
                  <a:lnTo>
                    <a:pt x="20" y="49"/>
                  </a:lnTo>
                  <a:lnTo>
                    <a:pt x="20" y="44"/>
                  </a:lnTo>
                  <a:lnTo>
                    <a:pt x="20" y="44"/>
                  </a:lnTo>
                  <a:lnTo>
                    <a:pt x="20" y="44"/>
                  </a:lnTo>
                  <a:lnTo>
                    <a:pt x="20" y="39"/>
                  </a:lnTo>
                  <a:lnTo>
                    <a:pt x="20" y="39"/>
                  </a:lnTo>
                  <a:lnTo>
                    <a:pt x="20" y="39"/>
                  </a:lnTo>
                  <a:lnTo>
                    <a:pt x="20" y="39"/>
                  </a:lnTo>
                  <a:lnTo>
                    <a:pt x="24" y="39"/>
                  </a:lnTo>
                  <a:lnTo>
                    <a:pt x="24" y="39"/>
                  </a:lnTo>
                  <a:lnTo>
                    <a:pt x="29" y="39"/>
                  </a:lnTo>
                  <a:lnTo>
                    <a:pt x="29" y="34"/>
                  </a:lnTo>
                  <a:lnTo>
                    <a:pt x="34" y="34"/>
                  </a:lnTo>
                  <a:lnTo>
                    <a:pt x="34" y="34"/>
                  </a:lnTo>
                  <a:lnTo>
                    <a:pt x="34" y="34"/>
                  </a:lnTo>
                  <a:lnTo>
                    <a:pt x="34" y="29"/>
                  </a:lnTo>
                  <a:lnTo>
                    <a:pt x="39" y="29"/>
                  </a:lnTo>
                  <a:lnTo>
                    <a:pt x="39" y="25"/>
                  </a:lnTo>
                  <a:lnTo>
                    <a:pt x="39" y="25"/>
                  </a:lnTo>
                  <a:lnTo>
                    <a:pt x="39" y="25"/>
                  </a:lnTo>
                  <a:lnTo>
                    <a:pt x="44" y="25"/>
                  </a:lnTo>
                  <a:lnTo>
                    <a:pt x="44" y="25"/>
                  </a:lnTo>
                  <a:lnTo>
                    <a:pt x="49" y="20"/>
                  </a:lnTo>
                  <a:lnTo>
                    <a:pt x="49" y="20"/>
                  </a:lnTo>
                  <a:lnTo>
                    <a:pt x="49" y="15"/>
                  </a:lnTo>
                  <a:lnTo>
                    <a:pt x="53" y="15"/>
                  </a:lnTo>
                  <a:lnTo>
                    <a:pt x="53" y="15"/>
                  </a:lnTo>
                  <a:lnTo>
                    <a:pt x="58" y="15"/>
                  </a:lnTo>
                  <a:lnTo>
                    <a:pt x="63" y="15"/>
                  </a:lnTo>
                  <a:lnTo>
                    <a:pt x="68" y="20"/>
                  </a:lnTo>
                  <a:lnTo>
                    <a:pt x="73" y="20"/>
                  </a:lnTo>
                  <a:lnTo>
                    <a:pt x="73" y="20"/>
                  </a:lnTo>
                  <a:lnTo>
                    <a:pt x="73" y="20"/>
                  </a:lnTo>
                  <a:lnTo>
                    <a:pt x="73" y="20"/>
                  </a:lnTo>
                  <a:lnTo>
                    <a:pt x="73" y="20"/>
                  </a:lnTo>
                  <a:lnTo>
                    <a:pt x="78" y="20"/>
                  </a:lnTo>
                  <a:lnTo>
                    <a:pt x="78" y="15"/>
                  </a:lnTo>
                  <a:lnTo>
                    <a:pt x="83" y="10"/>
                  </a:lnTo>
                  <a:lnTo>
                    <a:pt x="83" y="10"/>
                  </a:lnTo>
                  <a:lnTo>
                    <a:pt x="87" y="10"/>
                  </a:lnTo>
                  <a:lnTo>
                    <a:pt x="87" y="10"/>
                  </a:lnTo>
                  <a:lnTo>
                    <a:pt x="87" y="10"/>
                  </a:lnTo>
                  <a:lnTo>
                    <a:pt x="87" y="5"/>
                  </a:lnTo>
                  <a:lnTo>
                    <a:pt x="87" y="5"/>
                  </a:lnTo>
                  <a:lnTo>
                    <a:pt x="87" y="5"/>
                  </a:lnTo>
                  <a:lnTo>
                    <a:pt x="87" y="0"/>
                  </a:lnTo>
                  <a:lnTo>
                    <a:pt x="92" y="0"/>
                  </a:lnTo>
                  <a:lnTo>
                    <a:pt x="97" y="0"/>
                  </a:lnTo>
                  <a:lnTo>
                    <a:pt x="97" y="0"/>
                  </a:lnTo>
                  <a:lnTo>
                    <a:pt x="97" y="0"/>
                  </a:lnTo>
                  <a:lnTo>
                    <a:pt x="97" y="5"/>
                  </a:lnTo>
                  <a:lnTo>
                    <a:pt x="97" y="5"/>
                  </a:lnTo>
                  <a:lnTo>
                    <a:pt x="102" y="5"/>
                  </a:lnTo>
                  <a:lnTo>
                    <a:pt x="102" y="5"/>
                  </a:lnTo>
                  <a:lnTo>
                    <a:pt x="102" y="5"/>
                  </a:lnTo>
                  <a:lnTo>
                    <a:pt x="102" y="0"/>
                  </a:lnTo>
                  <a:lnTo>
                    <a:pt x="102" y="0"/>
                  </a:lnTo>
                  <a:lnTo>
                    <a:pt x="107" y="0"/>
                  </a:lnTo>
                  <a:lnTo>
                    <a:pt x="107" y="0"/>
                  </a:lnTo>
                  <a:lnTo>
                    <a:pt x="107" y="0"/>
                  </a:lnTo>
                  <a:lnTo>
                    <a:pt x="112" y="0"/>
                  </a:lnTo>
                  <a:lnTo>
                    <a:pt x="112" y="0"/>
                  </a:lnTo>
                  <a:lnTo>
                    <a:pt x="112" y="0"/>
                  </a:lnTo>
                  <a:lnTo>
                    <a:pt x="112" y="5"/>
                  </a:lnTo>
                  <a:lnTo>
                    <a:pt x="112" y="5"/>
                  </a:lnTo>
                  <a:lnTo>
                    <a:pt x="112" y="5"/>
                  </a:lnTo>
                  <a:lnTo>
                    <a:pt x="112" y="10"/>
                  </a:lnTo>
                  <a:lnTo>
                    <a:pt x="107" y="10"/>
                  </a:lnTo>
                  <a:lnTo>
                    <a:pt x="112" y="15"/>
                  </a:lnTo>
                  <a:lnTo>
                    <a:pt x="112" y="15"/>
                  </a:lnTo>
                  <a:lnTo>
                    <a:pt x="112" y="20"/>
                  </a:lnTo>
                  <a:lnTo>
                    <a:pt x="112" y="20"/>
                  </a:lnTo>
                  <a:lnTo>
                    <a:pt x="116" y="20"/>
                  </a:lnTo>
                  <a:lnTo>
                    <a:pt x="121" y="20"/>
                  </a:lnTo>
                  <a:lnTo>
                    <a:pt x="126" y="20"/>
                  </a:lnTo>
                  <a:lnTo>
                    <a:pt x="126" y="20"/>
                  </a:lnTo>
                  <a:lnTo>
                    <a:pt x="126" y="20"/>
                  </a:lnTo>
                  <a:lnTo>
                    <a:pt x="126" y="20"/>
                  </a:lnTo>
                  <a:lnTo>
                    <a:pt x="126" y="20"/>
                  </a:lnTo>
                  <a:lnTo>
                    <a:pt x="126" y="15"/>
                  </a:lnTo>
                  <a:lnTo>
                    <a:pt x="126" y="15"/>
                  </a:lnTo>
                  <a:lnTo>
                    <a:pt x="126" y="15"/>
                  </a:lnTo>
                  <a:lnTo>
                    <a:pt x="131" y="15"/>
                  </a:lnTo>
                  <a:lnTo>
                    <a:pt x="131" y="15"/>
                  </a:lnTo>
                  <a:lnTo>
                    <a:pt x="131" y="20"/>
                  </a:lnTo>
                  <a:lnTo>
                    <a:pt x="136" y="20"/>
                  </a:lnTo>
                  <a:lnTo>
                    <a:pt x="136" y="20"/>
                  </a:lnTo>
                  <a:lnTo>
                    <a:pt x="136" y="20"/>
                  </a:lnTo>
                  <a:lnTo>
                    <a:pt x="141" y="20"/>
                  </a:lnTo>
                  <a:lnTo>
                    <a:pt x="141" y="20"/>
                  </a:lnTo>
                  <a:lnTo>
                    <a:pt x="145" y="15"/>
                  </a:lnTo>
                  <a:lnTo>
                    <a:pt x="145" y="15"/>
                  </a:lnTo>
                  <a:lnTo>
                    <a:pt x="150" y="15"/>
                  </a:lnTo>
                  <a:lnTo>
                    <a:pt x="160" y="15"/>
                  </a:lnTo>
                  <a:lnTo>
                    <a:pt x="165" y="15"/>
                  </a:lnTo>
                  <a:lnTo>
                    <a:pt x="174" y="15"/>
                  </a:lnTo>
                  <a:lnTo>
                    <a:pt x="184" y="15"/>
                  </a:lnTo>
                  <a:lnTo>
                    <a:pt x="194" y="20"/>
                  </a:lnTo>
                  <a:lnTo>
                    <a:pt x="199" y="20"/>
                  </a:lnTo>
                  <a:lnTo>
                    <a:pt x="208" y="15"/>
                  </a:lnTo>
                  <a:lnTo>
                    <a:pt x="208" y="15"/>
                  </a:lnTo>
                  <a:lnTo>
                    <a:pt x="208" y="15"/>
                  </a:lnTo>
                  <a:lnTo>
                    <a:pt x="213" y="20"/>
                  </a:lnTo>
                  <a:lnTo>
                    <a:pt x="213" y="20"/>
                  </a:lnTo>
                  <a:lnTo>
                    <a:pt x="213" y="25"/>
                  </a:lnTo>
                  <a:lnTo>
                    <a:pt x="218" y="25"/>
                  </a:lnTo>
                  <a:lnTo>
                    <a:pt x="218" y="25"/>
                  </a:lnTo>
                  <a:lnTo>
                    <a:pt x="218" y="25"/>
                  </a:lnTo>
                  <a:lnTo>
                    <a:pt x="223" y="29"/>
                  </a:lnTo>
                  <a:lnTo>
                    <a:pt x="223" y="29"/>
                  </a:lnTo>
                  <a:lnTo>
                    <a:pt x="233" y="29"/>
                  </a:lnTo>
                  <a:lnTo>
                    <a:pt x="242" y="25"/>
                  </a:lnTo>
                  <a:lnTo>
                    <a:pt x="252" y="29"/>
                  </a:lnTo>
                  <a:lnTo>
                    <a:pt x="257" y="25"/>
                  </a:lnTo>
                  <a:lnTo>
                    <a:pt x="257" y="25"/>
                  </a:lnTo>
                  <a:lnTo>
                    <a:pt x="257" y="29"/>
                  </a:lnTo>
                  <a:lnTo>
                    <a:pt x="262" y="29"/>
                  </a:lnTo>
                  <a:lnTo>
                    <a:pt x="262" y="29"/>
                  </a:lnTo>
                  <a:lnTo>
                    <a:pt x="262" y="29"/>
                  </a:lnTo>
                  <a:lnTo>
                    <a:pt x="262" y="29"/>
                  </a:lnTo>
                  <a:lnTo>
                    <a:pt x="262" y="34"/>
                  </a:lnTo>
                  <a:lnTo>
                    <a:pt x="262" y="34"/>
                  </a:lnTo>
                  <a:lnTo>
                    <a:pt x="262" y="39"/>
                  </a:lnTo>
                  <a:lnTo>
                    <a:pt x="262" y="39"/>
                  </a:lnTo>
                  <a:lnTo>
                    <a:pt x="262" y="44"/>
                  </a:lnTo>
                  <a:lnTo>
                    <a:pt x="266" y="49"/>
                  </a:lnTo>
                  <a:lnTo>
                    <a:pt x="271" y="49"/>
                  </a:lnTo>
                  <a:lnTo>
                    <a:pt x="271" y="54"/>
                  </a:lnTo>
                  <a:lnTo>
                    <a:pt x="276" y="54"/>
                  </a:lnTo>
                  <a:lnTo>
                    <a:pt x="281" y="63"/>
                  </a:lnTo>
                  <a:lnTo>
                    <a:pt x="281" y="63"/>
                  </a:lnTo>
                  <a:lnTo>
                    <a:pt x="281" y="68"/>
                  </a:lnTo>
                  <a:lnTo>
                    <a:pt x="286" y="68"/>
                  </a:lnTo>
                  <a:lnTo>
                    <a:pt x="286" y="68"/>
                  </a:lnTo>
                  <a:lnTo>
                    <a:pt x="291" y="78"/>
                  </a:lnTo>
                  <a:lnTo>
                    <a:pt x="295" y="83"/>
                  </a:lnTo>
                  <a:lnTo>
                    <a:pt x="300" y="88"/>
                  </a:lnTo>
                  <a:lnTo>
                    <a:pt x="305" y="92"/>
                  </a:lnTo>
                  <a:lnTo>
                    <a:pt x="305" y="92"/>
                  </a:lnTo>
                  <a:lnTo>
                    <a:pt x="310" y="92"/>
                  </a:lnTo>
                  <a:lnTo>
                    <a:pt x="310" y="97"/>
                  </a:lnTo>
                  <a:lnTo>
                    <a:pt x="315" y="97"/>
                  </a:lnTo>
                  <a:lnTo>
                    <a:pt x="315" y="92"/>
                  </a:lnTo>
                  <a:lnTo>
                    <a:pt x="320" y="92"/>
                  </a:lnTo>
                  <a:lnTo>
                    <a:pt x="320" y="92"/>
                  </a:lnTo>
                  <a:lnTo>
                    <a:pt x="325" y="92"/>
                  </a:lnTo>
                  <a:lnTo>
                    <a:pt x="325" y="92"/>
                  </a:lnTo>
                  <a:lnTo>
                    <a:pt x="325" y="92"/>
                  </a:lnTo>
                  <a:lnTo>
                    <a:pt x="325" y="97"/>
                  </a:lnTo>
                  <a:lnTo>
                    <a:pt x="325" y="97"/>
                  </a:lnTo>
                  <a:lnTo>
                    <a:pt x="329" y="102"/>
                  </a:lnTo>
                  <a:lnTo>
                    <a:pt x="329" y="107"/>
                  </a:lnTo>
                  <a:lnTo>
                    <a:pt x="329" y="112"/>
                  </a:lnTo>
                  <a:lnTo>
                    <a:pt x="329" y="117"/>
                  </a:lnTo>
                  <a:lnTo>
                    <a:pt x="334" y="121"/>
                  </a:lnTo>
                  <a:lnTo>
                    <a:pt x="334" y="126"/>
                  </a:lnTo>
                  <a:lnTo>
                    <a:pt x="339" y="136"/>
                  </a:lnTo>
                  <a:lnTo>
                    <a:pt x="339" y="141"/>
                  </a:lnTo>
                  <a:lnTo>
                    <a:pt x="339" y="146"/>
                  </a:lnTo>
                  <a:lnTo>
                    <a:pt x="339" y="146"/>
                  </a:lnTo>
                  <a:lnTo>
                    <a:pt x="339" y="146"/>
                  </a:lnTo>
                  <a:lnTo>
                    <a:pt x="344" y="146"/>
                  </a:lnTo>
                  <a:lnTo>
                    <a:pt x="344" y="146"/>
                  </a:lnTo>
                  <a:lnTo>
                    <a:pt x="349" y="141"/>
                  </a:lnTo>
                  <a:lnTo>
                    <a:pt x="358" y="141"/>
                  </a:lnTo>
                  <a:lnTo>
                    <a:pt x="363" y="141"/>
                  </a:lnTo>
                  <a:lnTo>
                    <a:pt x="368" y="141"/>
                  </a:lnTo>
                  <a:lnTo>
                    <a:pt x="378" y="141"/>
                  </a:lnTo>
                  <a:lnTo>
                    <a:pt x="387" y="141"/>
                  </a:lnTo>
                  <a:lnTo>
                    <a:pt x="392" y="141"/>
                  </a:lnTo>
                  <a:lnTo>
                    <a:pt x="402" y="141"/>
                  </a:lnTo>
                  <a:lnTo>
                    <a:pt x="412" y="136"/>
                  </a:lnTo>
                  <a:lnTo>
                    <a:pt x="416" y="136"/>
                  </a:lnTo>
                  <a:lnTo>
                    <a:pt x="421" y="136"/>
                  </a:lnTo>
                  <a:lnTo>
                    <a:pt x="426" y="126"/>
                  </a:lnTo>
                  <a:lnTo>
                    <a:pt x="431" y="121"/>
                  </a:lnTo>
                  <a:lnTo>
                    <a:pt x="436" y="112"/>
                  </a:lnTo>
                  <a:lnTo>
                    <a:pt x="436" y="107"/>
                  </a:lnTo>
                  <a:lnTo>
                    <a:pt x="441" y="102"/>
                  </a:lnTo>
                  <a:lnTo>
                    <a:pt x="441" y="97"/>
                  </a:lnTo>
                  <a:lnTo>
                    <a:pt x="441" y="97"/>
                  </a:lnTo>
                  <a:lnTo>
                    <a:pt x="441" y="97"/>
                  </a:lnTo>
                  <a:lnTo>
                    <a:pt x="441" y="97"/>
                  </a:lnTo>
                  <a:lnTo>
                    <a:pt x="446" y="97"/>
                  </a:lnTo>
                  <a:lnTo>
                    <a:pt x="450" y="92"/>
                  </a:lnTo>
                  <a:lnTo>
                    <a:pt x="450" y="92"/>
                  </a:lnTo>
                  <a:lnTo>
                    <a:pt x="455" y="92"/>
                  </a:lnTo>
                  <a:lnTo>
                    <a:pt x="455" y="92"/>
                  </a:lnTo>
                  <a:lnTo>
                    <a:pt x="455" y="92"/>
                  </a:lnTo>
                  <a:lnTo>
                    <a:pt x="460" y="88"/>
                  </a:lnTo>
                  <a:lnTo>
                    <a:pt x="465" y="88"/>
                  </a:lnTo>
                  <a:lnTo>
                    <a:pt x="470" y="88"/>
                  </a:lnTo>
                  <a:lnTo>
                    <a:pt x="475" y="88"/>
                  </a:lnTo>
                  <a:lnTo>
                    <a:pt x="484" y="92"/>
                  </a:lnTo>
                  <a:lnTo>
                    <a:pt x="489" y="92"/>
                  </a:lnTo>
                  <a:lnTo>
                    <a:pt x="494" y="92"/>
                  </a:lnTo>
                  <a:lnTo>
                    <a:pt x="499" y="92"/>
                  </a:lnTo>
                  <a:lnTo>
                    <a:pt x="504" y="97"/>
                  </a:lnTo>
                  <a:lnTo>
                    <a:pt x="508" y="97"/>
                  </a:lnTo>
                  <a:lnTo>
                    <a:pt x="513" y="102"/>
                  </a:lnTo>
                  <a:lnTo>
                    <a:pt x="518" y="102"/>
                  </a:lnTo>
                  <a:lnTo>
                    <a:pt x="523" y="107"/>
                  </a:lnTo>
                  <a:lnTo>
                    <a:pt x="528" y="112"/>
                  </a:lnTo>
                  <a:lnTo>
                    <a:pt x="528" y="117"/>
                  </a:lnTo>
                  <a:lnTo>
                    <a:pt x="533" y="117"/>
                  </a:lnTo>
                  <a:lnTo>
                    <a:pt x="537" y="121"/>
                  </a:lnTo>
                  <a:lnTo>
                    <a:pt x="537" y="121"/>
                  </a:lnTo>
                  <a:lnTo>
                    <a:pt x="542" y="126"/>
                  </a:lnTo>
                  <a:lnTo>
                    <a:pt x="542" y="126"/>
                  </a:lnTo>
                  <a:lnTo>
                    <a:pt x="547" y="126"/>
                  </a:lnTo>
                  <a:lnTo>
                    <a:pt x="547" y="126"/>
                  </a:lnTo>
                  <a:lnTo>
                    <a:pt x="552" y="126"/>
                  </a:lnTo>
                  <a:lnTo>
                    <a:pt x="557" y="126"/>
                  </a:lnTo>
                  <a:lnTo>
                    <a:pt x="562" y="126"/>
                  </a:lnTo>
                  <a:lnTo>
                    <a:pt x="571" y="126"/>
                  </a:lnTo>
                  <a:lnTo>
                    <a:pt x="576" y="126"/>
                  </a:lnTo>
                  <a:lnTo>
                    <a:pt x="581" y="126"/>
                  </a:lnTo>
                  <a:lnTo>
                    <a:pt x="586" y="126"/>
                  </a:lnTo>
                  <a:lnTo>
                    <a:pt x="586" y="126"/>
                  </a:lnTo>
                  <a:lnTo>
                    <a:pt x="591" y="131"/>
                  </a:lnTo>
                  <a:lnTo>
                    <a:pt x="591" y="141"/>
                  </a:lnTo>
                  <a:lnTo>
                    <a:pt x="591" y="146"/>
                  </a:lnTo>
                  <a:lnTo>
                    <a:pt x="596" y="150"/>
                  </a:lnTo>
                  <a:lnTo>
                    <a:pt x="596" y="155"/>
                  </a:lnTo>
                  <a:lnTo>
                    <a:pt x="596" y="160"/>
                  </a:lnTo>
                  <a:lnTo>
                    <a:pt x="600" y="165"/>
                  </a:lnTo>
                  <a:lnTo>
                    <a:pt x="600" y="170"/>
                  </a:lnTo>
                  <a:lnTo>
                    <a:pt x="605" y="179"/>
                  </a:lnTo>
                  <a:lnTo>
                    <a:pt x="610" y="184"/>
                  </a:lnTo>
                  <a:lnTo>
                    <a:pt x="610" y="189"/>
                  </a:lnTo>
                  <a:lnTo>
                    <a:pt x="615" y="194"/>
                  </a:lnTo>
                  <a:lnTo>
                    <a:pt x="620" y="199"/>
                  </a:lnTo>
                  <a:lnTo>
                    <a:pt x="620" y="199"/>
                  </a:lnTo>
                  <a:lnTo>
                    <a:pt x="620" y="204"/>
                  </a:lnTo>
                  <a:lnTo>
                    <a:pt x="620" y="208"/>
                  </a:lnTo>
                  <a:lnTo>
                    <a:pt x="620" y="213"/>
                  </a:lnTo>
                  <a:lnTo>
                    <a:pt x="615" y="218"/>
                  </a:lnTo>
                  <a:lnTo>
                    <a:pt x="615" y="218"/>
                  </a:lnTo>
                  <a:lnTo>
                    <a:pt x="610" y="223"/>
                  </a:lnTo>
                  <a:lnTo>
                    <a:pt x="605" y="228"/>
                  </a:lnTo>
                  <a:lnTo>
                    <a:pt x="605" y="228"/>
                  </a:lnTo>
                  <a:lnTo>
                    <a:pt x="605" y="233"/>
                  </a:lnTo>
                  <a:lnTo>
                    <a:pt x="600" y="233"/>
                  </a:lnTo>
                  <a:lnTo>
                    <a:pt x="600" y="237"/>
                  </a:lnTo>
                  <a:lnTo>
                    <a:pt x="596" y="237"/>
                  </a:lnTo>
                  <a:lnTo>
                    <a:pt x="596" y="242"/>
                  </a:lnTo>
                  <a:lnTo>
                    <a:pt x="596" y="242"/>
                  </a:lnTo>
                  <a:lnTo>
                    <a:pt x="596" y="242"/>
                  </a:lnTo>
                  <a:lnTo>
                    <a:pt x="596" y="247"/>
                  </a:lnTo>
                  <a:lnTo>
                    <a:pt x="600" y="247"/>
                  </a:lnTo>
                  <a:lnTo>
                    <a:pt x="600" y="247"/>
                  </a:lnTo>
                  <a:lnTo>
                    <a:pt x="610" y="257"/>
                  </a:lnTo>
                  <a:lnTo>
                    <a:pt x="610" y="257"/>
                  </a:lnTo>
                  <a:lnTo>
                    <a:pt x="615" y="262"/>
                  </a:lnTo>
                  <a:lnTo>
                    <a:pt x="620" y="262"/>
                  </a:lnTo>
                  <a:lnTo>
                    <a:pt x="620" y="266"/>
                  </a:lnTo>
                  <a:lnTo>
                    <a:pt x="625" y="266"/>
                  </a:lnTo>
                  <a:lnTo>
                    <a:pt x="625" y="266"/>
                  </a:lnTo>
                  <a:lnTo>
                    <a:pt x="625" y="271"/>
                  </a:lnTo>
                  <a:lnTo>
                    <a:pt x="625" y="271"/>
                  </a:lnTo>
                  <a:lnTo>
                    <a:pt x="620" y="271"/>
                  </a:lnTo>
                  <a:lnTo>
                    <a:pt x="620" y="271"/>
                  </a:lnTo>
                  <a:lnTo>
                    <a:pt x="620" y="276"/>
                  </a:lnTo>
                  <a:lnTo>
                    <a:pt x="615" y="276"/>
                  </a:lnTo>
                  <a:lnTo>
                    <a:pt x="615" y="281"/>
                  </a:lnTo>
                  <a:lnTo>
                    <a:pt x="610" y="281"/>
                  </a:lnTo>
                  <a:lnTo>
                    <a:pt x="610" y="286"/>
                  </a:lnTo>
                  <a:lnTo>
                    <a:pt x="610" y="291"/>
                  </a:lnTo>
                  <a:lnTo>
                    <a:pt x="610" y="291"/>
                  </a:lnTo>
                  <a:lnTo>
                    <a:pt x="615" y="296"/>
                  </a:lnTo>
                  <a:lnTo>
                    <a:pt x="615" y="296"/>
                  </a:lnTo>
                  <a:lnTo>
                    <a:pt x="620" y="296"/>
                  </a:lnTo>
                  <a:lnTo>
                    <a:pt x="620" y="296"/>
                  </a:lnTo>
                  <a:lnTo>
                    <a:pt x="625" y="296"/>
                  </a:lnTo>
                  <a:lnTo>
                    <a:pt x="625" y="296"/>
                  </a:lnTo>
                  <a:lnTo>
                    <a:pt x="625" y="296"/>
                  </a:lnTo>
                  <a:lnTo>
                    <a:pt x="625" y="296"/>
                  </a:lnTo>
                  <a:lnTo>
                    <a:pt x="625" y="300"/>
                  </a:lnTo>
                  <a:lnTo>
                    <a:pt x="625" y="300"/>
                  </a:lnTo>
                  <a:lnTo>
                    <a:pt x="625" y="300"/>
                  </a:lnTo>
                  <a:lnTo>
                    <a:pt x="625" y="305"/>
                  </a:lnTo>
                  <a:lnTo>
                    <a:pt x="620" y="305"/>
                  </a:lnTo>
                  <a:lnTo>
                    <a:pt x="620" y="305"/>
                  </a:lnTo>
                  <a:lnTo>
                    <a:pt x="620" y="310"/>
                  </a:lnTo>
                  <a:lnTo>
                    <a:pt x="615" y="310"/>
                  </a:lnTo>
                  <a:lnTo>
                    <a:pt x="615" y="315"/>
                  </a:lnTo>
                  <a:lnTo>
                    <a:pt x="610" y="315"/>
                  </a:lnTo>
                  <a:lnTo>
                    <a:pt x="610" y="315"/>
                  </a:lnTo>
                  <a:lnTo>
                    <a:pt x="610" y="315"/>
                  </a:lnTo>
                  <a:lnTo>
                    <a:pt x="605" y="315"/>
                  </a:lnTo>
                  <a:lnTo>
                    <a:pt x="605" y="315"/>
                  </a:lnTo>
                  <a:lnTo>
                    <a:pt x="600" y="315"/>
                  </a:lnTo>
                  <a:lnTo>
                    <a:pt x="600" y="315"/>
                  </a:lnTo>
                  <a:lnTo>
                    <a:pt x="596" y="320"/>
                  </a:lnTo>
                  <a:lnTo>
                    <a:pt x="596" y="320"/>
                  </a:lnTo>
                  <a:lnTo>
                    <a:pt x="596" y="320"/>
                  </a:lnTo>
                  <a:lnTo>
                    <a:pt x="596" y="325"/>
                  </a:lnTo>
                  <a:lnTo>
                    <a:pt x="596" y="325"/>
                  </a:lnTo>
                  <a:lnTo>
                    <a:pt x="596" y="329"/>
                  </a:lnTo>
                  <a:lnTo>
                    <a:pt x="596" y="329"/>
                  </a:lnTo>
                  <a:lnTo>
                    <a:pt x="596" y="334"/>
                  </a:lnTo>
                  <a:lnTo>
                    <a:pt x="596" y="334"/>
                  </a:lnTo>
                  <a:lnTo>
                    <a:pt x="591" y="339"/>
                  </a:lnTo>
                  <a:lnTo>
                    <a:pt x="591" y="339"/>
                  </a:lnTo>
                  <a:lnTo>
                    <a:pt x="586" y="339"/>
                  </a:lnTo>
                  <a:lnTo>
                    <a:pt x="586" y="344"/>
                  </a:lnTo>
                  <a:lnTo>
                    <a:pt x="581" y="344"/>
                  </a:lnTo>
                  <a:lnTo>
                    <a:pt x="576" y="344"/>
                  </a:lnTo>
                  <a:lnTo>
                    <a:pt x="576" y="344"/>
                  </a:lnTo>
                  <a:lnTo>
                    <a:pt x="571" y="344"/>
                  </a:lnTo>
                  <a:lnTo>
                    <a:pt x="571" y="344"/>
                  </a:lnTo>
                  <a:lnTo>
                    <a:pt x="567" y="344"/>
                  </a:lnTo>
                  <a:lnTo>
                    <a:pt x="567" y="344"/>
                  </a:lnTo>
                  <a:lnTo>
                    <a:pt x="567" y="344"/>
                  </a:lnTo>
                  <a:lnTo>
                    <a:pt x="562" y="344"/>
                  </a:lnTo>
                  <a:lnTo>
                    <a:pt x="562" y="349"/>
                  </a:lnTo>
                  <a:lnTo>
                    <a:pt x="562" y="349"/>
                  </a:lnTo>
                  <a:lnTo>
                    <a:pt x="562" y="349"/>
                  </a:lnTo>
                  <a:lnTo>
                    <a:pt x="562" y="354"/>
                  </a:lnTo>
                  <a:lnTo>
                    <a:pt x="562" y="354"/>
                  </a:lnTo>
                  <a:lnTo>
                    <a:pt x="562" y="358"/>
                  </a:lnTo>
                  <a:lnTo>
                    <a:pt x="557" y="358"/>
                  </a:lnTo>
                  <a:lnTo>
                    <a:pt x="557" y="363"/>
                  </a:lnTo>
                  <a:lnTo>
                    <a:pt x="557" y="363"/>
                  </a:lnTo>
                  <a:lnTo>
                    <a:pt x="552" y="363"/>
                  </a:lnTo>
                  <a:lnTo>
                    <a:pt x="552" y="363"/>
                  </a:lnTo>
                  <a:lnTo>
                    <a:pt x="547" y="368"/>
                  </a:lnTo>
                  <a:lnTo>
                    <a:pt x="547" y="368"/>
                  </a:lnTo>
                  <a:lnTo>
                    <a:pt x="542" y="368"/>
                  </a:lnTo>
                  <a:lnTo>
                    <a:pt x="542" y="368"/>
                  </a:lnTo>
                  <a:lnTo>
                    <a:pt x="542" y="368"/>
                  </a:lnTo>
                  <a:lnTo>
                    <a:pt x="542" y="368"/>
                  </a:lnTo>
                  <a:lnTo>
                    <a:pt x="542" y="373"/>
                  </a:lnTo>
                  <a:lnTo>
                    <a:pt x="537" y="373"/>
                  </a:lnTo>
                  <a:lnTo>
                    <a:pt x="537" y="378"/>
                  </a:lnTo>
                  <a:lnTo>
                    <a:pt x="537" y="383"/>
                  </a:lnTo>
                  <a:lnTo>
                    <a:pt x="537" y="383"/>
                  </a:lnTo>
                  <a:lnTo>
                    <a:pt x="537" y="383"/>
                  </a:lnTo>
                  <a:lnTo>
                    <a:pt x="537" y="387"/>
                  </a:lnTo>
                  <a:lnTo>
                    <a:pt x="537" y="387"/>
                  </a:lnTo>
                  <a:lnTo>
                    <a:pt x="537" y="392"/>
                  </a:lnTo>
                  <a:lnTo>
                    <a:pt x="537" y="392"/>
                  </a:lnTo>
                  <a:lnTo>
                    <a:pt x="537" y="392"/>
                  </a:lnTo>
                  <a:lnTo>
                    <a:pt x="537" y="392"/>
                  </a:lnTo>
                  <a:lnTo>
                    <a:pt x="537" y="397"/>
                  </a:lnTo>
                  <a:lnTo>
                    <a:pt x="533" y="397"/>
                  </a:lnTo>
                  <a:lnTo>
                    <a:pt x="533" y="397"/>
                  </a:lnTo>
                  <a:lnTo>
                    <a:pt x="528" y="397"/>
                  </a:lnTo>
                  <a:lnTo>
                    <a:pt x="523" y="402"/>
                  </a:lnTo>
                  <a:lnTo>
                    <a:pt x="523" y="402"/>
                  </a:lnTo>
                  <a:lnTo>
                    <a:pt x="523" y="402"/>
                  </a:lnTo>
                  <a:lnTo>
                    <a:pt x="518" y="402"/>
                  </a:lnTo>
                  <a:lnTo>
                    <a:pt x="518" y="402"/>
                  </a:lnTo>
                  <a:lnTo>
                    <a:pt x="523" y="407"/>
                  </a:lnTo>
                  <a:lnTo>
                    <a:pt x="523" y="407"/>
                  </a:lnTo>
                  <a:lnTo>
                    <a:pt x="523" y="412"/>
                  </a:lnTo>
                  <a:lnTo>
                    <a:pt x="523" y="412"/>
                  </a:lnTo>
                  <a:lnTo>
                    <a:pt x="523" y="412"/>
                  </a:lnTo>
                  <a:lnTo>
                    <a:pt x="523" y="416"/>
                  </a:lnTo>
                  <a:lnTo>
                    <a:pt x="523" y="421"/>
                  </a:lnTo>
                  <a:lnTo>
                    <a:pt x="523" y="421"/>
                  </a:lnTo>
                  <a:lnTo>
                    <a:pt x="523" y="426"/>
                  </a:lnTo>
                  <a:lnTo>
                    <a:pt x="523" y="426"/>
                  </a:lnTo>
                  <a:lnTo>
                    <a:pt x="523" y="431"/>
                  </a:lnTo>
                  <a:lnTo>
                    <a:pt x="518" y="431"/>
                  </a:lnTo>
                  <a:lnTo>
                    <a:pt x="518" y="431"/>
                  </a:lnTo>
                  <a:lnTo>
                    <a:pt x="513" y="431"/>
                  </a:lnTo>
                  <a:lnTo>
                    <a:pt x="508" y="431"/>
                  </a:lnTo>
                  <a:lnTo>
                    <a:pt x="508" y="436"/>
                  </a:lnTo>
                  <a:lnTo>
                    <a:pt x="504" y="436"/>
                  </a:lnTo>
                  <a:lnTo>
                    <a:pt x="504" y="436"/>
                  </a:lnTo>
                  <a:lnTo>
                    <a:pt x="504" y="436"/>
                  </a:lnTo>
                  <a:lnTo>
                    <a:pt x="504" y="436"/>
                  </a:lnTo>
                  <a:lnTo>
                    <a:pt x="504" y="436"/>
                  </a:lnTo>
                  <a:lnTo>
                    <a:pt x="504" y="436"/>
                  </a:lnTo>
                  <a:lnTo>
                    <a:pt x="504" y="436"/>
                  </a:lnTo>
                  <a:lnTo>
                    <a:pt x="499" y="441"/>
                  </a:lnTo>
                  <a:lnTo>
                    <a:pt x="499" y="441"/>
                  </a:lnTo>
                  <a:lnTo>
                    <a:pt x="494" y="441"/>
                  </a:lnTo>
                  <a:lnTo>
                    <a:pt x="494" y="441"/>
                  </a:lnTo>
                  <a:lnTo>
                    <a:pt x="494" y="445"/>
                  </a:lnTo>
                  <a:lnTo>
                    <a:pt x="494" y="445"/>
                  </a:lnTo>
                  <a:lnTo>
                    <a:pt x="494" y="450"/>
                  </a:lnTo>
                  <a:lnTo>
                    <a:pt x="494" y="450"/>
                  </a:lnTo>
                  <a:lnTo>
                    <a:pt x="494" y="450"/>
                  </a:lnTo>
                  <a:lnTo>
                    <a:pt x="494" y="455"/>
                  </a:lnTo>
                  <a:lnTo>
                    <a:pt x="494" y="455"/>
                  </a:lnTo>
                  <a:lnTo>
                    <a:pt x="494" y="455"/>
                  </a:lnTo>
                  <a:lnTo>
                    <a:pt x="494" y="455"/>
                  </a:lnTo>
                  <a:lnTo>
                    <a:pt x="489" y="455"/>
                  </a:lnTo>
                  <a:lnTo>
                    <a:pt x="489" y="460"/>
                  </a:lnTo>
                  <a:lnTo>
                    <a:pt x="489" y="460"/>
                  </a:lnTo>
                  <a:lnTo>
                    <a:pt x="489" y="460"/>
                  </a:lnTo>
                  <a:lnTo>
                    <a:pt x="484" y="460"/>
                  </a:lnTo>
                  <a:lnTo>
                    <a:pt x="484" y="460"/>
                  </a:lnTo>
                  <a:lnTo>
                    <a:pt x="484" y="460"/>
                  </a:lnTo>
                  <a:lnTo>
                    <a:pt x="484" y="460"/>
                  </a:lnTo>
                  <a:lnTo>
                    <a:pt x="479" y="460"/>
                  </a:lnTo>
                  <a:lnTo>
                    <a:pt x="479" y="460"/>
                  </a:lnTo>
                  <a:lnTo>
                    <a:pt x="479" y="460"/>
                  </a:lnTo>
                  <a:lnTo>
                    <a:pt x="479" y="460"/>
                  </a:lnTo>
                  <a:lnTo>
                    <a:pt x="479" y="460"/>
                  </a:lnTo>
                  <a:lnTo>
                    <a:pt x="475" y="460"/>
                  </a:lnTo>
                  <a:lnTo>
                    <a:pt x="475" y="460"/>
                  </a:lnTo>
                  <a:lnTo>
                    <a:pt x="470" y="460"/>
                  </a:lnTo>
                  <a:lnTo>
                    <a:pt x="470" y="460"/>
                  </a:lnTo>
                  <a:lnTo>
                    <a:pt x="470" y="460"/>
                  </a:lnTo>
                  <a:lnTo>
                    <a:pt x="465" y="460"/>
                  </a:lnTo>
                  <a:lnTo>
                    <a:pt x="465" y="460"/>
                  </a:lnTo>
                  <a:lnTo>
                    <a:pt x="465" y="460"/>
                  </a:lnTo>
                  <a:lnTo>
                    <a:pt x="460" y="460"/>
                  </a:lnTo>
                  <a:lnTo>
                    <a:pt x="460" y="460"/>
                  </a:lnTo>
                  <a:lnTo>
                    <a:pt x="460" y="465"/>
                  </a:lnTo>
                  <a:lnTo>
                    <a:pt x="460" y="465"/>
                  </a:lnTo>
                  <a:lnTo>
                    <a:pt x="460" y="465"/>
                  </a:lnTo>
                  <a:lnTo>
                    <a:pt x="460" y="465"/>
                  </a:lnTo>
                  <a:lnTo>
                    <a:pt x="455" y="465"/>
                  </a:lnTo>
                  <a:lnTo>
                    <a:pt x="455" y="465"/>
                  </a:lnTo>
                  <a:lnTo>
                    <a:pt x="455" y="465"/>
                  </a:lnTo>
                  <a:lnTo>
                    <a:pt x="455" y="465"/>
                  </a:lnTo>
                  <a:lnTo>
                    <a:pt x="455" y="465"/>
                  </a:lnTo>
                  <a:lnTo>
                    <a:pt x="455" y="465"/>
                  </a:lnTo>
                  <a:lnTo>
                    <a:pt x="460" y="465"/>
                  </a:lnTo>
                  <a:lnTo>
                    <a:pt x="460" y="465"/>
                  </a:lnTo>
                  <a:lnTo>
                    <a:pt x="460" y="470"/>
                  </a:lnTo>
                  <a:lnTo>
                    <a:pt x="465" y="470"/>
                  </a:lnTo>
                  <a:lnTo>
                    <a:pt x="465" y="470"/>
                  </a:lnTo>
                  <a:lnTo>
                    <a:pt x="465" y="470"/>
                  </a:lnTo>
                  <a:lnTo>
                    <a:pt x="465" y="474"/>
                  </a:lnTo>
                  <a:lnTo>
                    <a:pt x="465" y="474"/>
                  </a:lnTo>
                  <a:lnTo>
                    <a:pt x="470" y="474"/>
                  </a:lnTo>
                  <a:lnTo>
                    <a:pt x="470" y="474"/>
                  </a:lnTo>
                  <a:lnTo>
                    <a:pt x="470" y="479"/>
                  </a:lnTo>
                  <a:lnTo>
                    <a:pt x="460" y="474"/>
                  </a:lnTo>
                  <a:lnTo>
                    <a:pt x="446" y="474"/>
                  </a:lnTo>
                  <a:lnTo>
                    <a:pt x="441" y="474"/>
                  </a:lnTo>
                  <a:lnTo>
                    <a:pt x="436" y="470"/>
                  </a:lnTo>
                  <a:lnTo>
                    <a:pt x="431" y="470"/>
                  </a:lnTo>
                  <a:lnTo>
                    <a:pt x="426" y="465"/>
                  </a:lnTo>
                  <a:lnTo>
                    <a:pt x="421" y="465"/>
                  </a:lnTo>
                  <a:lnTo>
                    <a:pt x="416" y="460"/>
                  </a:lnTo>
                  <a:lnTo>
                    <a:pt x="412" y="455"/>
                  </a:lnTo>
                  <a:lnTo>
                    <a:pt x="407" y="455"/>
                  </a:lnTo>
                  <a:lnTo>
                    <a:pt x="402" y="450"/>
                  </a:lnTo>
                  <a:lnTo>
                    <a:pt x="397" y="450"/>
                  </a:lnTo>
                  <a:lnTo>
                    <a:pt x="397" y="445"/>
                  </a:lnTo>
                  <a:lnTo>
                    <a:pt x="392" y="445"/>
                  </a:lnTo>
                  <a:lnTo>
                    <a:pt x="387" y="441"/>
                  </a:lnTo>
                  <a:lnTo>
                    <a:pt x="387" y="441"/>
                  </a:lnTo>
                  <a:lnTo>
                    <a:pt x="383" y="436"/>
                  </a:lnTo>
                  <a:lnTo>
                    <a:pt x="383" y="431"/>
                  </a:lnTo>
                  <a:lnTo>
                    <a:pt x="378" y="431"/>
                  </a:lnTo>
                  <a:lnTo>
                    <a:pt x="373" y="426"/>
                  </a:lnTo>
                  <a:lnTo>
                    <a:pt x="373" y="426"/>
                  </a:lnTo>
                  <a:lnTo>
                    <a:pt x="368" y="421"/>
                  </a:lnTo>
                  <a:lnTo>
                    <a:pt x="368" y="421"/>
                  </a:lnTo>
                  <a:lnTo>
                    <a:pt x="363" y="421"/>
                  </a:lnTo>
                  <a:lnTo>
                    <a:pt x="363" y="416"/>
                  </a:lnTo>
                  <a:lnTo>
                    <a:pt x="363" y="416"/>
                  </a:lnTo>
                  <a:lnTo>
                    <a:pt x="358" y="412"/>
                  </a:lnTo>
                  <a:lnTo>
                    <a:pt x="358" y="412"/>
                  </a:lnTo>
                  <a:lnTo>
                    <a:pt x="354" y="407"/>
                  </a:lnTo>
                  <a:lnTo>
                    <a:pt x="349" y="402"/>
                  </a:lnTo>
                  <a:lnTo>
                    <a:pt x="344" y="397"/>
                  </a:lnTo>
                  <a:lnTo>
                    <a:pt x="339" y="392"/>
                  </a:lnTo>
                  <a:lnTo>
                    <a:pt x="334" y="392"/>
                  </a:lnTo>
                  <a:lnTo>
                    <a:pt x="334" y="387"/>
                  </a:lnTo>
                  <a:close/>
                </a:path>
              </a:pathLst>
            </a:custGeom>
            <a:solidFill>
              <a:srgbClr val="FF00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51" name="Freeform 116">
              <a:extLst>
                <a:ext uri="{FF2B5EF4-FFF2-40B4-BE49-F238E27FC236}">
                  <a16:creationId xmlns:a16="http://schemas.microsoft.com/office/drawing/2014/main" xmlns="" id="{8537F797-90ED-426E-BCCB-011D27CE3339}"/>
                </a:ext>
              </a:extLst>
            </p:cNvPr>
            <p:cNvSpPr>
              <a:spLocks/>
            </p:cNvSpPr>
            <p:nvPr/>
          </p:nvSpPr>
          <p:spPr bwMode="auto">
            <a:xfrm>
              <a:off x="10978694" y="2130717"/>
              <a:ext cx="445047" cy="442048"/>
            </a:xfrm>
            <a:custGeom>
              <a:avLst/>
              <a:gdLst>
                <a:gd name="T0" fmla="*/ 266 w 465"/>
                <a:gd name="T1" fmla="*/ 213 h 518"/>
                <a:gd name="T2" fmla="*/ 295 w 465"/>
                <a:gd name="T3" fmla="*/ 189 h 518"/>
                <a:gd name="T4" fmla="*/ 368 w 465"/>
                <a:gd name="T5" fmla="*/ 194 h 518"/>
                <a:gd name="T6" fmla="*/ 392 w 465"/>
                <a:gd name="T7" fmla="*/ 199 h 518"/>
                <a:gd name="T8" fmla="*/ 411 w 465"/>
                <a:gd name="T9" fmla="*/ 218 h 518"/>
                <a:gd name="T10" fmla="*/ 397 w 465"/>
                <a:gd name="T11" fmla="*/ 242 h 518"/>
                <a:gd name="T12" fmla="*/ 431 w 465"/>
                <a:gd name="T13" fmla="*/ 257 h 518"/>
                <a:gd name="T14" fmla="*/ 441 w 465"/>
                <a:gd name="T15" fmla="*/ 286 h 518"/>
                <a:gd name="T16" fmla="*/ 441 w 465"/>
                <a:gd name="T17" fmla="*/ 310 h 518"/>
                <a:gd name="T18" fmla="*/ 450 w 465"/>
                <a:gd name="T19" fmla="*/ 329 h 518"/>
                <a:gd name="T20" fmla="*/ 455 w 465"/>
                <a:gd name="T21" fmla="*/ 349 h 518"/>
                <a:gd name="T22" fmla="*/ 426 w 465"/>
                <a:gd name="T23" fmla="*/ 344 h 518"/>
                <a:gd name="T24" fmla="*/ 382 w 465"/>
                <a:gd name="T25" fmla="*/ 354 h 518"/>
                <a:gd name="T26" fmla="*/ 368 w 465"/>
                <a:gd name="T27" fmla="*/ 373 h 518"/>
                <a:gd name="T28" fmla="*/ 334 w 465"/>
                <a:gd name="T29" fmla="*/ 387 h 518"/>
                <a:gd name="T30" fmla="*/ 305 w 465"/>
                <a:gd name="T31" fmla="*/ 392 h 518"/>
                <a:gd name="T32" fmla="*/ 271 w 465"/>
                <a:gd name="T33" fmla="*/ 402 h 518"/>
                <a:gd name="T34" fmla="*/ 242 w 465"/>
                <a:gd name="T35" fmla="*/ 421 h 518"/>
                <a:gd name="T36" fmla="*/ 213 w 465"/>
                <a:gd name="T37" fmla="*/ 436 h 518"/>
                <a:gd name="T38" fmla="*/ 189 w 465"/>
                <a:gd name="T39" fmla="*/ 436 h 518"/>
                <a:gd name="T40" fmla="*/ 184 w 465"/>
                <a:gd name="T41" fmla="*/ 455 h 518"/>
                <a:gd name="T42" fmla="*/ 165 w 465"/>
                <a:gd name="T43" fmla="*/ 455 h 518"/>
                <a:gd name="T44" fmla="*/ 131 w 465"/>
                <a:gd name="T45" fmla="*/ 450 h 518"/>
                <a:gd name="T46" fmla="*/ 97 w 465"/>
                <a:gd name="T47" fmla="*/ 460 h 518"/>
                <a:gd name="T48" fmla="*/ 73 w 465"/>
                <a:gd name="T49" fmla="*/ 489 h 518"/>
                <a:gd name="T50" fmla="*/ 53 w 465"/>
                <a:gd name="T51" fmla="*/ 518 h 518"/>
                <a:gd name="T52" fmla="*/ 34 w 465"/>
                <a:gd name="T53" fmla="*/ 484 h 518"/>
                <a:gd name="T54" fmla="*/ 48 w 465"/>
                <a:gd name="T55" fmla="*/ 465 h 518"/>
                <a:gd name="T56" fmla="*/ 63 w 465"/>
                <a:gd name="T57" fmla="*/ 450 h 518"/>
                <a:gd name="T58" fmla="*/ 92 w 465"/>
                <a:gd name="T59" fmla="*/ 436 h 518"/>
                <a:gd name="T60" fmla="*/ 111 w 465"/>
                <a:gd name="T61" fmla="*/ 402 h 518"/>
                <a:gd name="T62" fmla="*/ 155 w 465"/>
                <a:gd name="T63" fmla="*/ 383 h 518"/>
                <a:gd name="T64" fmla="*/ 179 w 465"/>
                <a:gd name="T65" fmla="*/ 378 h 518"/>
                <a:gd name="T66" fmla="*/ 203 w 465"/>
                <a:gd name="T67" fmla="*/ 363 h 518"/>
                <a:gd name="T68" fmla="*/ 228 w 465"/>
                <a:gd name="T69" fmla="*/ 320 h 518"/>
                <a:gd name="T70" fmla="*/ 232 w 465"/>
                <a:gd name="T71" fmla="*/ 281 h 518"/>
                <a:gd name="T72" fmla="*/ 218 w 465"/>
                <a:gd name="T73" fmla="*/ 257 h 518"/>
                <a:gd name="T74" fmla="*/ 189 w 465"/>
                <a:gd name="T75" fmla="*/ 257 h 518"/>
                <a:gd name="T76" fmla="*/ 160 w 465"/>
                <a:gd name="T77" fmla="*/ 271 h 518"/>
                <a:gd name="T78" fmla="*/ 116 w 465"/>
                <a:gd name="T79" fmla="*/ 233 h 518"/>
                <a:gd name="T80" fmla="*/ 107 w 465"/>
                <a:gd name="T81" fmla="*/ 199 h 518"/>
                <a:gd name="T82" fmla="*/ 97 w 465"/>
                <a:gd name="T83" fmla="*/ 150 h 518"/>
                <a:gd name="T84" fmla="*/ 53 w 465"/>
                <a:gd name="T85" fmla="*/ 136 h 518"/>
                <a:gd name="T86" fmla="*/ 19 w 465"/>
                <a:gd name="T87" fmla="*/ 107 h 518"/>
                <a:gd name="T88" fmla="*/ 10 w 465"/>
                <a:gd name="T89" fmla="*/ 83 h 518"/>
                <a:gd name="T90" fmla="*/ 29 w 465"/>
                <a:gd name="T91" fmla="*/ 63 h 518"/>
                <a:gd name="T92" fmla="*/ 63 w 465"/>
                <a:gd name="T93" fmla="*/ 58 h 518"/>
                <a:gd name="T94" fmla="*/ 87 w 465"/>
                <a:gd name="T95" fmla="*/ 58 h 518"/>
                <a:gd name="T96" fmla="*/ 111 w 465"/>
                <a:gd name="T97" fmla="*/ 44 h 518"/>
                <a:gd name="T98" fmla="*/ 140 w 465"/>
                <a:gd name="T99" fmla="*/ 54 h 518"/>
                <a:gd name="T100" fmla="*/ 165 w 465"/>
                <a:gd name="T101" fmla="*/ 25 h 518"/>
                <a:gd name="T102" fmla="*/ 179 w 465"/>
                <a:gd name="T103" fmla="*/ 25 h 518"/>
                <a:gd name="T104" fmla="*/ 218 w 465"/>
                <a:gd name="T105" fmla="*/ 15 h 518"/>
                <a:gd name="T106" fmla="*/ 252 w 465"/>
                <a:gd name="T107" fmla="*/ 5 h 518"/>
                <a:gd name="T108" fmla="*/ 247 w 465"/>
                <a:gd name="T109" fmla="*/ 29 h 518"/>
                <a:gd name="T110" fmla="*/ 266 w 465"/>
                <a:gd name="T111" fmla="*/ 68 h 518"/>
                <a:gd name="T112" fmla="*/ 290 w 465"/>
                <a:gd name="T113" fmla="*/ 92 h 518"/>
                <a:gd name="T114" fmla="*/ 290 w 465"/>
                <a:gd name="T115" fmla="*/ 141 h 518"/>
                <a:gd name="T116" fmla="*/ 290 w 465"/>
                <a:gd name="T117" fmla="*/ 165 h 518"/>
                <a:gd name="T118" fmla="*/ 237 w 465"/>
                <a:gd name="T119" fmla="*/ 170 h 518"/>
                <a:gd name="T120" fmla="*/ 218 w 465"/>
                <a:gd name="T121" fmla="*/ 20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5" h="518">
                  <a:moveTo>
                    <a:pt x="218" y="237"/>
                  </a:moveTo>
                  <a:lnTo>
                    <a:pt x="218" y="237"/>
                  </a:lnTo>
                  <a:lnTo>
                    <a:pt x="223" y="237"/>
                  </a:lnTo>
                  <a:lnTo>
                    <a:pt x="223" y="237"/>
                  </a:lnTo>
                  <a:lnTo>
                    <a:pt x="223" y="233"/>
                  </a:lnTo>
                  <a:lnTo>
                    <a:pt x="228" y="233"/>
                  </a:lnTo>
                  <a:lnTo>
                    <a:pt x="228" y="233"/>
                  </a:lnTo>
                  <a:lnTo>
                    <a:pt x="228" y="233"/>
                  </a:lnTo>
                  <a:lnTo>
                    <a:pt x="232" y="233"/>
                  </a:lnTo>
                  <a:lnTo>
                    <a:pt x="232" y="233"/>
                  </a:lnTo>
                  <a:lnTo>
                    <a:pt x="232" y="233"/>
                  </a:lnTo>
                  <a:lnTo>
                    <a:pt x="237" y="228"/>
                  </a:lnTo>
                  <a:lnTo>
                    <a:pt x="237" y="228"/>
                  </a:lnTo>
                  <a:lnTo>
                    <a:pt x="242" y="223"/>
                  </a:lnTo>
                  <a:lnTo>
                    <a:pt x="242" y="223"/>
                  </a:lnTo>
                  <a:lnTo>
                    <a:pt x="247" y="218"/>
                  </a:lnTo>
                  <a:lnTo>
                    <a:pt x="247" y="218"/>
                  </a:lnTo>
                  <a:lnTo>
                    <a:pt x="252" y="218"/>
                  </a:lnTo>
                  <a:lnTo>
                    <a:pt x="257" y="218"/>
                  </a:lnTo>
                  <a:lnTo>
                    <a:pt x="257" y="213"/>
                  </a:lnTo>
                  <a:lnTo>
                    <a:pt x="261" y="213"/>
                  </a:lnTo>
                  <a:lnTo>
                    <a:pt x="266" y="213"/>
                  </a:lnTo>
                  <a:lnTo>
                    <a:pt x="266" y="213"/>
                  </a:lnTo>
                  <a:lnTo>
                    <a:pt x="271" y="213"/>
                  </a:lnTo>
                  <a:lnTo>
                    <a:pt x="276" y="208"/>
                  </a:lnTo>
                  <a:lnTo>
                    <a:pt x="281" y="208"/>
                  </a:lnTo>
                  <a:lnTo>
                    <a:pt x="281" y="208"/>
                  </a:lnTo>
                  <a:lnTo>
                    <a:pt x="286" y="208"/>
                  </a:lnTo>
                  <a:lnTo>
                    <a:pt x="286" y="208"/>
                  </a:lnTo>
                  <a:lnTo>
                    <a:pt x="286" y="208"/>
                  </a:lnTo>
                  <a:lnTo>
                    <a:pt x="281" y="208"/>
                  </a:lnTo>
                  <a:lnTo>
                    <a:pt x="281" y="208"/>
                  </a:lnTo>
                  <a:lnTo>
                    <a:pt x="276" y="204"/>
                  </a:lnTo>
                  <a:lnTo>
                    <a:pt x="271" y="204"/>
                  </a:lnTo>
                  <a:lnTo>
                    <a:pt x="271" y="204"/>
                  </a:lnTo>
                  <a:lnTo>
                    <a:pt x="271" y="199"/>
                  </a:lnTo>
                  <a:lnTo>
                    <a:pt x="271" y="199"/>
                  </a:lnTo>
                  <a:lnTo>
                    <a:pt x="271" y="194"/>
                  </a:lnTo>
                  <a:lnTo>
                    <a:pt x="276" y="194"/>
                  </a:lnTo>
                  <a:lnTo>
                    <a:pt x="276" y="194"/>
                  </a:lnTo>
                  <a:lnTo>
                    <a:pt x="276" y="194"/>
                  </a:lnTo>
                  <a:lnTo>
                    <a:pt x="281" y="189"/>
                  </a:lnTo>
                  <a:lnTo>
                    <a:pt x="286" y="189"/>
                  </a:lnTo>
                  <a:lnTo>
                    <a:pt x="286" y="189"/>
                  </a:lnTo>
                  <a:lnTo>
                    <a:pt x="290" y="189"/>
                  </a:lnTo>
                  <a:lnTo>
                    <a:pt x="295" y="189"/>
                  </a:lnTo>
                  <a:lnTo>
                    <a:pt x="295" y="189"/>
                  </a:lnTo>
                  <a:lnTo>
                    <a:pt x="295" y="189"/>
                  </a:lnTo>
                  <a:lnTo>
                    <a:pt x="300" y="184"/>
                  </a:lnTo>
                  <a:lnTo>
                    <a:pt x="300" y="189"/>
                  </a:lnTo>
                  <a:lnTo>
                    <a:pt x="305" y="189"/>
                  </a:lnTo>
                  <a:lnTo>
                    <a:pt x="310" y="189"/>
                  </a:lnTo>
                  <a:lnTo>
                    <a:pt x="315" y="189"/>
                  </a:lnTo>
                  <a:lnTo>
                    <a:pt x="320" y="194"/>
                  </a:lnTo>
                  <a:lnTo>
                    <a:pt x="324" y="194"/>
                  </a:lnTo>
                  <a:lnTo>
                    <a:pt x="329" y="194"/>
                  </a:lnTo>
                  <a:lnTo>
                    <a:pt x="334" y="194"/>
                  </a:lnTo>
                  <a:lnTo>
                    <a:pt x="334" y="194"/>
                  </a:lnTo>
                  <a:lnTo>
                    <a:pt x="339" y="199"/>
                  </a:lnTo>
                  <a:lnTo>
                    <a:pt x="344" y="199"/>
                  </a:lnTo>
                  <a:lnTo>
                    <a:pt x="344" y="194"/>
                  </a:lnTo>
                  <a:lnTo>
                    <a:pt x="349" y="194"/>
                  </a:lnTo>
                  <a:lnTo>
                    <a:pt x="353" y="194"/>
                  </a:lnTo>
                  <a:lnTo>
                    <a:pt x="358" y="194"/>
                  </a:lnTo>
                  <a:lnTo>
                    <a:pt x="358" y="194"/>
                  </a:lnTo>
                  <a:lnTo>
                    <a:pt x="363" y="194"/>
                  </a:lnTo>
                  <a:lnTo>
                    <a:pt x="363" y="194"/>
                  </a:lnTo>
                  <a:lnTo>
                    <a:pt x="368" y="194"/>
                  </a:lnTo>
                  <a:lnTo>
                    <a:pt x="368" y="194"/>
                  </a:lnTo>
                  <a:lnTo>
                    <a:pt x="373" y="194"/>
                  </a:lnTo>
                  <a:lnTo>
                    <a:pt x="373" y="194"/>
                  </a:lnTo>
                  <a:lnTo>
                    <a:pt x="373" y="194"/>
                  </a:lnTo>
                  <a:lnTo>
                    <a:pt x="373" y="194"/>
                  </a:lnTo>
                  <a:lnTo>
                    <a:pt x="378" y="194"/>
                  </a:lnTo>
                  <a:lnTo>
                    <a:pt x="378" y="189"/>
                  </a:lnTo>
                  <a:lnTo>
                    <a:pt x="378" y="189"/>
                  </a:lnTo>
                  <a:lnTo>
                    <a:pt x="382" y="184"/>
                  </a:lnTo>
                  <a:lnTo>
                    <a:pt x="382" y="184"/>
                  </a:lnTo>
                  <a:lnTo>
                    <a:pt x="382" y="184"/>
                  </a:lnTo>
                  <a:lnTo>
                    <a:pt x="382" y="184"/>
                  </a:lnTo>
                  <a:lnTo>
                    <a:pt x="387" y="184"/>
                  </a:lnTo>
                  <a:lnTo>
                    <a:pt x="387" y="184"/>
                  </a:lnTo>
                  <a:lnTo>
                    <a:pt x="387" y="184"/>
                  </a:lnTo>
                  <a:lnTo>
                    <a:pt x="382" y="184"/>
                  </a:lnTo>
                  <a:lnTo>
                    <a:pt x="382" y="189"/>
                  </a:lnTo>
                  <a:lnTo>
                    <a:pt x="382" y="189"/>
                  </a:lnTo>
                  <a:lnTo>
                    <a:pt x="387" y="189"/>
                  </a:lnTo>
                  <a:lnTo>
                    <a:pt x="387" y="189"/>
                  </a:lnTo>
                  <a:lnTo>
                    <a:pt x="387" y="194"/>
                  </a:lnTo>
                  <a:lnTo>
                    <a:pt x="387" y="194"/>
                  </a:lnTo>
                  <a:lnTo>
                    <a:pt x="392" y="194"/>
                  </a:lnTo>
                  <a:lnTo>
                    <a:pt x="392" y="199"/>
                  </a:lnTo>
                  <a:lnTo>
                    <a:pt x="392" y="199"/>
                  </a:lnTo>
                  <a:lnTo>
                    <a:pt x="397" y="204"/>
                  </a:lnTo>
                  <a:lnTo>
                    <a:pt x="397" y="204"/>
                  </a:lnTo>
                  <a:lnTo>
                    <a:pt x="397" y="204"/>
                  </a:lnTo>
                  <a:lnTo>
                    <a:pt x="402" y="208"/>
                  </a:lnTo>
                  <a:lnTo>
                    <a:pt x="402" y="208"/>
                  </a:lnTo>
                  <a:lnTo>
                    <a:pt x="402" y="208"/>
                  </a:lnTo>
                  <a:lnTo>
                    <a:pt x="407" y="208"/>
                  </a:lnTo>
                  <a:lnTo>
                    <a:pt x="407" y="208"/>
                  </a:lnTo>
                  <a:lnTo>
                    <a:pt x="411" y="204"/>
                  </a:lnTo>
                  <a:lnTo>
                    <a:pt x="411" y="204"/>
                  </a:lnTo>
                  <a:lnTo>
                    <a:pt x="416" y="204"/>
                  </a:lnTo>
                  <a:lnTo>
                    <a:pt x="421" y="204"/>
                  </a:lnTo>
                  <a:lnTo>
                    <a:pt x="421" y="208"/>
                  </a:lnTo>
                  <a:lnTo>
                    <a:pt x="421" y="208"/>
                  </a:lnTo>
                  <a:lnTo>
                    <a:pt x="421" y="213"/>
                  </a:lnTo>
                  <a:lnTo>
                    <a:pt x="421" y="213"/>
                  </a:lnTo>
                  <a:lnTo>
                    <a:pt x="421" y="213"/>
                  </a:lnTo>
                  <a:lnTo>
                    <a:pt x="416" y="213"/>
                  </a:lnTo>
                  <a:lnTo>
                    <a:pt x="416" y="213"/>
                  </a:lnTo>
                  <a:lnTo>
                    <a:pt x="416" y="218"/>
                  </a:lnTo>
                  <a:lnTo>
                    <a:pt x="411" y="218"/>
                  </a:lnTo>
                  <a:lnTo>
                    <a:pt x="411" y="218"/>
                  </a:lnTo>
                  <a:lnTo>
                    <a:pt x="411" y="218"/>
                  </a:lnTo>
                  <a:lnTo>
                    <a:pt x="407" y="218"/>
                  </a:lnTo>
                  <a:lnTo>
                    <a:pt x="407" y="223"/>
                  </a:lnTo>
                  <a:lnTo>
                    <a:pt x="407" y="223"/>
                  </a:lnTo>
                  <a:lnTo>
                    <a:pt x="402" y="223"/>
                  </a:lnTo>
                  <a:lnTo>
                    <a:pt x="402" y="223"/>
                  </a:lnTo>
                  <a:lnTo>
                    <a:pt x="402" y="223"/>
                  </a:lnTo>
                  <a:lnTo>
                    <a:pt x="402" y="228"/>
                  </a:lnTo>
                  <a:lnTo>
                    <a:pt x="397" y="228"/>
                  </a:lnTo>
                  <a:lnTo>
                    <a:pt x="397" y="228"/>
                  </a:lnTo>
                  <a:lnTo>
                    <a:pt x="397" y="233"/>
                  </a:lnTo>
                  <a:lnTo>
                    <a:pt x="397" y="233"/>
                  </a:lnTo>
                  <a:lnTo>
                    <a:pt x="392" y="233"/>
                  </a:lnTo>
                  <a:lnTo>
                    <a:pt x="392" y="233"/>
                  </a:lnTo>
                  <a:lnTo>
                    <a:pt x="397" y="237"/>
                  </a:lnTo>
                  <a:lnTo>
                    <a:pt x="397" y="237"/>
                  </a:lnTo>
                  <a:lnTo>
                    <a:pt x="397" y="237"/>
                  </a:lnTo>
                  <a:lnTo>
                    <a:pt x="397" y="237"/>
                  </a:lnTo>
                  <a:lnTo>
                    <a:pt x="397" y="237"/>
                  </a:lnTo>
                  <a:lnTo>
                    <a:pt x="397" y="242"/>
                  </a:lnTo>
                  <a:lnTo>
                    <a:pt x="397" y="242"/>
                  </a:lnTo>
                  <a:lnTo>
                    <a:pt x="397" y="242"/>
                  </a:lnTo>
                  <a:lnTo>
                    <a:pt x="397" y="242"/>
                  </a:lnTo>
                  <a:lnTo>
                    <a:pt x="397" y="247"/>
                  </a:lnTo>
                  <a:lnTo>
                    <a:pt x="397" y="247"/>
                  </a:lnTo>
                  <a:lnTo>
                    <a:pt x="402" y="247"/>
                  </a:lnTo>
                  <a:lnTo>
                    <a:pt x="402" y="247"/>
                  </a:lnTo>
                  <a:lnTo>
                    <a:pt x="402" y="247"/>
                  </a:lnTo>
                  <a:lnTo>
                    <a:pt x="402" y="247"/>
                  </a:lnTo>
                  <a:lnTo>
                    <a:pt x="407" y="247"/>
                  </a:lnTo>
                  <a:lnTo>
                    <a:pt x="407" y="247"/>
                  </a:lnTo>
                  <a:lnTo>
                    <a:pt x="407" y="242"/>
                  </a:lnTo>
                  <a:lnTo>
                    <a:pt x="411" y="242"/>
                  </a:lnTo>
                  <a:lnTo>
                    <a:pt x="416" y="242"/>
                  </a:lnTo>
                  <a:lnTo>
                    <a:pt x="416" y="242"/>
                  </a:lnTo>
                  <a:lnTo>
                    <a:pt x="421" y="242"/>
                  </a:lnTo>
                  <a:lnTo>
                    <a:pt x="421" y="242"/>
                  </a:lnTo>
                  <a:lnTo>
                    <a:pt x="421" y="247"/>
                  </a:lnTo>
                  <a:lnTo>
                    <a:pt x="426" y="247"/>
                  </a:lnTo>
                  <a:lnTo>
                    <a:pt x="421" y="247"/>
                  </a:lnTo>
                  <a:lnTo>
                    <a:pt x="421" y="252"/>
                  </a:lnTo>
                  <a:lnTo>
                    <a:pt x="421" y="252"/>
                  </a:lnTo>
                  <a:lnTo>
                    <a:pt x="421" y="252"/>
                  </a:lnTo>
                  <a:lnTo>
                    <a:pt x="426" y="257"/>
                  </a:lnTo>
                  <a:lnTo>
                    <a:pt x="426" y="257"/>
                  </a:lnTo>
                  <a:lnTo>
                    <a:pt x="431" y="257"/>
                  </a:lnTo>
                  <a:lnTo>
                    <a:pt x="431" y="262"/>
                  </a:lnTo>
                  <a:lnTo>
                    <a:pt x="431" y="262"/>
                  </a:lnTo>
                  <a:lnTo>
                    <a:pt x="436" y="262"/>
                  </a:lnTo>
                  <a:lnTo>
                    <a:pt x="436" y="262"/>
                  </a:lnTo>
                  <a:lnTo>
                    <a:pt x="436" y="257"/>
                  </a:lnTo>
                  <a:lnTo>
                    <a:pt x="436" y="257"/>
                  </a:lnTo>
                  <a:lnTo>
                    <a:pt x="441" y="262"/>
                  </a:lnTo>
                  <a:lnTo>
                    <a:pt x="441" y="262"/>
                  </a:lnTo>
                  <a:lnTo>
                    <a:pt x="441" y="262"/>
                  </a:lnTo>
                  <a:lnTo>
                    <a:pt x="441" y="262"/>
                  </a:lnTo>
                  <a:lnTo>
                    <a:pt x="445" y="266"/>
                  </a:lnTo>
                  <a:lnTo>
                    <a:pt x="445" y="271"/>
                  </a:lnTo>
                  <a:lnTo>
                    <a:pt x="445" y="276"/>
                  </a:lnTo>
                  <a:lnTo>
                    <a:pt x="445" y="276"/>
                  </a:lnTo>
                  <a:lnTo>
                    <a:pt x="445" y="276"/>
                  </a:lnTo>
                  <a:lnTo>
                    <a:pt x="441" y="281"/>
                  </a:lnTo>
                  <a:lnTo>
                    <a:pt x="441" y="281"/>
                  </a:lnTo>
                  <a:lnTo>
                    <a:pt x="441" y="281"/>
                  </a:lnTo>
                  <a:lnTo>
                    <a:pt x="441" y="281"/>
                  </a:lnTo>
                  <a:lnTo>
                    <a:pt x="441" y="281"/>
                  </a:lnTo>
                  <a:lnTo>
                    <a:pt x="441" y="281"/>
                  </a:lnTo>
                  <a:lnTo>
                    <a:pt x="441" y="286"/>
                  </a:lnTo>
                  <a:lnTo>
                    <a:pt x="441" y="286"/>
                  </a:lnTo>
                  <a:lnTo>
                    <a:pt x="445" y="286"/>
                  </a:lnTo>
                  <a:lnTo>
                    <a:pt x="445" y="286"/>
                  </a:lnTo>
                  <a:lnTo>
                    <a:pt x="445" y="286"/>
                  </a:lnTo>
                  <a:lnTo>
                    <a:pt x="445" y="291"/>
                  </a:lnTo>
                  <a:lnTo>
                    <a:pt x="445" y="291"/>
                  </a:lnTo>
                  <a:lnTo>
                    <a:pt x="445" y="291"/>
                  </a:lnTo>
                  <a:lnTo>
                    <a:pt x="445" y="291"/>
                  </a:lnTo>
                  <a:lnTo>
                    <a:pt x="445" y="291"/>
                  </a:lnTo>
                  <a:lnTo>
                    <a:pt x="445" y="291"/>
                  </a:lnTo>
                  <a:lnTo>
                    <a:pt x="445" y="295"/>
                  </a:lnTo>
                  <a:lnTo>
                    <a:pt x="445" y="295"/>
                  </a:lnTo>
                  <a:lnTo>
                    <a:pt x="445" y="295"/>
                  </a:lnTo>
                  <a:lnTo>
                    <a:pt x="441" y="300"/>
                  </a:lnTo>
                  <a:lnTo>
                    <a:pt x="441" y="300"/>
                  </a:lnTo>
                  <a:lnTo>
                    <a:pt x="441" y="300"/>
                  </a:lnTo>
                  <a:lnTo>
                    <a:pt x="441" y="305"/>
                  </a:lnTo>
                  <a:lnTo>
                    <a:pt x="441" y="305"/>
                  </a:lnTo>
                  <a:lnTo>
                    <a:pt x="441" y="305"/>
                  </a:lnTo>
                  <a:lnTo>
                    <a:pt x="441" y="305"/>
                  </a:lnTo>
                  <a:lnTo>
                    <a:pt x="441" y="305"/>
                  </a:lnTo>
                  <a:lnTo>
                    <a:pt x="441" y="310"/>
                  </a:lnTo>
                  <a:lnTo>
                    <a:pt x="441" y="310"/>
                  </a:lnTo>
                  <a:lnTo>
                    <a:pt x="441" y="310"/>
                  </a:lnTo>
                  <a:lnTo>
                    <a:pt x="445" y="315"/>
                  </a:lnTo>
                  <a:lnTo>
                    <a:pt x="445" y="315"/>
                  </a:lnTo>
                  <a:lnTo>
                    <a:pt x="445" y="315"/>
                  </a:lnTo>
                  <a:lnTo>
                    <a:pt x="445" y="315"/>
                  </a:lnTo>
                  <a:lnTo>
                    <a:pt x="445" y="315"/>
                  </a:lnTo>
                  <a:lnTo>
                    <a:pt x="445" y="320"/>
                  </a:lnTo>
                  <a:lnTo>
                    <a:pt x="445" y="320"/>
                  </a:lnTo>
                  <a:lnTo>
                    <a:pt x="445" y="320"/>
                  </a:lnTo>
                  <a:lnTo>
                    <a:pt x="445" y="320"/>
                  </a:lnTo>
                  <a:lnTo>
                    <a:pt x="445" y="320"/>
                  </a:lnTo>
                  <a:lnTo>
                    <a:pt x="450" y="320"/>
                  </a:lnTo>
                  <a:lnTo>
                    <a:pt x="450" y="320"/>
                  </a:lnTo>
                  <a:lnTo>
                    <a:pt x="450" y="324"/>
                  </a:lnTo>
                  <a:lnTo>
                    <a:pt x="450" y="324"/>
                  </a:lnTo>
                  <a:lnTo>
                    <a:pt x="450" y="324"/>
                  </a:lnTo>
                  <a:lnTo>
                    <a:pt x="450" y="324"/>
                  </a:lnTo>
                  <a:lnTo>
                    <a:pt x="450" y="324"/>
                  </a:lnTo>
                  <a:lnTo>
                    <a:pt x="450" y="324"/>
                  </a:lnTo>
                  <a:lnTo>
                    <a:pt x="450" y="324"/>
                  </a:lnTo>
                  <a:lnTo>
                    <a:pt x="450" y="324"/>
                  </a:lnTo>
                  <a:lnTo>
                    <a:pt x="450" y="329"/>
                  </a:lnTo>
                  <a:lnTo>
                    <a:pt x="450" y="329"/>
                  </a:lnTo>
                  <a:lnTo>
                    <a:pt x="450" y="329"/>
                  </a:lnTo>
                  <a:lnTo>
                    <a:pt x="450" y="329"/>
                  </a:lnTo>
                  <a:lnTo>
                    <a:pt x="450" y="329"/>
                  </a:lnTo>
                  <a:lnTo>
                    <a:pt x="455" y="334"/>
                  </a:lnTo>
                  <a:lnTo>
                    <a:pt x="455" y="334"/>
                  </a:lnTo>
                  <a:lnTo>
                    <a:pt x="455" y="334"/>
                  </a:lnTo>
                  <a:lnTo>
                    <a:pt x="455" y="334"/>
                  </a:lnTo>
                  <a:lnTo>
                    <a:pt x="455" y="334"/>
                  </a:lnTo>
                  <a:lnTo>
                    <a:pt x="455" y="334"/>
                  </a:lnTo>
                  <a:lnTo>
                    <a:pt x="455" y="339"/>
                  </a:lnTo>
                  <a:lnTo>
                    <a:pt x="450" y="339"/>
                  </a:lnTo>
                  <a:lnTo>
                    <a:pt x="450" y="339"/>
                  </a:lnTo>
                  <a:lnTo>
                    <a:pt x="455" y="339"/>
                  </a:lnTo>
                  <a:lnTo>
                    <a:pt x="455" y="339"/>
                  </a:lnTo>
                  <a:lnTo>
                    <a:pt x="455" y="339"/>
                  </a:lnTo>
                  <a:lnTo>
                    <a:pt x="455" y="339"/>
                  </a:lnTo>
                  <a:lnTo>
                    <a:pt x="455" y="344"/>
                  </a:lnTo>
                  <a:lnTo>
                    <a:pt x="455" y="344"/>
                  </a:lnTo>
                  <a:lnTo>
                    <a:pt x="455" y="344"/>
                  </a:lnTo>
                  <a:lnTo>
                    <a:pt x="455" y="344"/>
                  </a:lnTo>
                  <a:lnTo>
                    <a:pt x="455" y="344"/>
                  </a:lnTo>
                  <a:lnTo>
                    <a:pt x="455" y="344"/>
                  </a:lnTo>
                  <a:lnTo>
                    <a:pt x="455" y="344"/>
                  </a:lnTo>
                  <a:lnTo>
                    <a:pt x="455" y="349"/>
                  </a:lnTo>
                  <a:lnTo>
                    <a:pt x="460" y="349"/>
                  </a:lnTo>
                  <a:lnTo>
                    <a:pt x="460" y="349"/>
                  </a:lnTo>
                  <a:lnTo>
                    <a:pt x="460" y="349"/>
                  </a:lnTo>
                  <a:lnTo>
                    <a:pt x="460" y="349"/>
                  </a:lnTo>
                  <a:lnTo>
                    <a:pt x="465" y="354"/>
                  </a:lnTo>
                  <a:lnTo>
                    <a:pt x="465" y="354"/>
                  </a:lnTo>
                  <a:lnTo>
                    <a:pt x="465" y="354"/>
                  </a:lnTo>
                  <a:lnTo>
                    <a:pt x="465" y="354"/>
                  </a:lnTo>
                  <a:lnTo>
                    <a:pt x="465" y="358"/>
                  </a:lnTo>
                  <a:lnTo>
                    <a:pt x="460" y="354"/>
                  </a:lnTo>
                  <a:lnTo>
                    <a:pt x="455" y="349"/>
                  </a:lnTo>
                  <a:lnTo>
                    <a:pt x="445" y="349"/>
                  </a:lnTo>
                  <a:lnTo>
                    <a:pt x="445" y="344"/>
                  </a:lnTo>
                  <a:lnTo>
                    <a:pt x="441" y="344"/>
                  </a:lnTo>
                  <a:lnTo>
                    <a:pt x="441" y="344"/>
                  </a:lnTo>
                  <a:lnTo>
                    <a:pt x="441" y="344"/>
                  </a:lnTo>
                  <a:lnTo>
                    <a:pt x="441" y="344"/>
                  </a:lnTo>
                  <a:lnTo>
                    <a:pt x="436" y="344"/>
                  </a:lnTo>
                  <a:lnTo>
                    <a:pt x="431" y="339"/>
                  </a:lnTo>
                  <a:lnTo>
                    <a:pt x="431" y="339"/>
                  </a:lnTo>
                  <a:lnTo>
                    <a:pt x="431" y="344"/>
                  </a:lnTo>
                  <a:lnTo>
                    <a:pt x="431" y="344"/>
                  </a:lnTo>
                  <a:lnTo>
                    <a:pt x="426" y="344"/>
                  </a:lnTo>
                  <a:lnTo>
                    <a:pt x="426" y="344"/>
                  </a:lnTo>
                  <a:lnTo>
                    <a:pt x="426" y="344"/>
                  </a:lnTo>
                  <a:lnTo>
                    <a:pt x="426" y="344"/>
                  </a:lnTo>
                  <a:lnTo>
                    <a:pt x="421" y="344"/>
                  </a:lnTo>
                  <a:lnTo>
                    <a:pt x="421" y="344"/>
                  </a:lnTo>
                  <a:lnTo>
                    <a:pt x="421" y="344"/>
                  </a:lnTo>
                  <a:lnTo>
                    <a:pt x="416" y="344"/>
                  </a:lnTo>
                  <a:lnTo>
                    <a:pt x="416" y="344"/>
                  </a:lnTo>
                  <a:lnTo>
                    <a:pt x="411" y="344"/>
                  </a:lnTo>
                  <a:lnTo>
                    <a:pt x="411" y="344"/>
                  </a:lnTo>
                  <a:lnTo>
                    <a:pt x="411" y="344"/>
                  </a:lnTo>
                  <a:lnTo>
                    <a:pt x="407" y="344"/>
                  </a:lnTo>
                  <a:lnTo>
                    <a:pt x="407" y="349"/>
                  </a:lnTo>
                  <a:lnTo>
                    <a:pt x="402" y="349"/>
                  </a:lnTo>
                  <a:lnTo>
                    <a:pt x="402" y="349"/>
                  </a:lnTo>
                  <a:lnTo>
                    <a:pt x="397" y="349"/>
                  </a:lnTo>
                  <a:lnTo>
                    <a:pt x="397" y="349"/>
                  </a:lnTo>
                  <a:lnTo>
                    <a:pt x="392" y="349"/>
                  </a:lnTo>
                  <a:lnTo>
                    <a:pt x="392" y="349"/>
                  </a:lnTo>
                  <a:lnTo>
                    <a:pt x="387" y="349"/>
                  </a:lnTo>
                  <a:lnTo>
                    <a:pt x="382" y="349"/>
                  </a:lnTo>
                  <a:lnTo>
                    <a:pt x="382" y="349"/>
                  </a:lnTo>
                  <a:lnTo>
                    <a:pt x="382" y="354"/>
                  </a:lnTo>
                  <a:lnTo>
                    <a:pt x="382" y="354"/>
                  </a:lnTo>
                  <a:lnTo>
                    <a:pt x="382" y="354"/>
                  </a:lnTo>
                  <a:lnTo>
                    <a:pt x="378" y="354"/>
                  </a:lnTo>
                  <a:lnTo>
                    <a:pt x="378" y="354"/>
                  </a:lnTo>
                  <a:lnTo>
                    <a:pt x="378" y="354"/>
                  </a:lnTo>
                  <a:lnTo>
                    <a:pt x="378" y="358"/>
                  </a:lnTo>
                  <a:lnTo>
                    <a:pt x="378" y="358"/>
                  </a:lnTo>
                  <a:lnTo>
                    <a:pt x="378" y="358"/>
                  </a:lnTo>
                  <a:lnTo>
                    <a:pt x="373" y="358"/>
                  </a:lnTo>
                  <a:lnTo>
                    <a:pt x="373" y="358"/>
                  </a:lnTo>
                  <a:lnTo>
                    <a:pt x="368" y="358"/>
                  </a:lnTo>
                  <a:lnTo>
                    <a:pt x="368" y="358"/>
                  </a:lnTo>
                  <a:lnTo>
                    <a:pt x="363" y="363"/>
                  </a:lnTo>
                  <a:lnTo>
                    <a:pt x="363" y="363"/>
                  </a:lnTo>
                  <a:lnTo>
                    <a:pt x="363" y="363"/>
                  </a:lnTo>
                  <a:lnTo>
                    <a:pt x="368" y="363"/>
                  </a:lnTo>
                  <a:lnTo>
                    <a:pt x="368" y="368"/>
                  </a:lnTo>
                  <a:lnTo>
                    <a:pt x="368" y="368"/>
                  </a:lnTo>
                  <a:lnTo>
                    <a:pt x="373" y="368"/>
                  </a:lnTo>
                  <a:lnTo>
                    <a:pt x="373" y="373"/>
                  </a:lnTo>
                  <a:lnTo>
                    <a:pt x="373" y="373"/>
                  </a:lnTo>
                  <a:lnTo>
                    <a:pt x="373" y="373"/>
                  </a:lnTo>
                  <a:lnTo>
                    <a:pt x="368" y="373"/>
                  </a:lnTo>
                  <a:lnTo>
                    <a:pt x="368" y="373"/>
                  </a:lnTo>
                  <a:lnTo>
                    <a:pt x="368" y="378"/>
                  </a:lnTo>
                  <a:lnTo>
                    <a:pt x="368" y="378"/>
                  </a:lnTo>
                  <a:lnTo>
                    <a:pt x="363" y="378"/>
                  </a:lnTo>
                  <a:lnTo>
                    <a:pt x="363" y="378"/>
                  </a:lnTo>
                  <a:lnTo>
                    <a:pt x="363" y="383"/>
                  </a:lnTo>
                  <a:lnTo>
                    <a:pt x="363" y="383"/>
                  </a:lnTo>
                  <a:lnTo>
                    <a:pt x="363" y="383"/>
                  </a:lnTo>
                  <a:lnTo>
                    <a:pt x="358" y="387"/>
                  </a:lnTo>
                  <a:lnTo>
                    <a:pt x="358" y="387"/>
                  </a:lnTo>
                  <a:lnTo>
                    <a:pt x="353" y="387"/>
                  </a:lnTo>
                  <a:lnTo>
                    <a:pt x="353" y="387"/>
                  </a:lnTo>
                  <a:lnTo>
                    <a:pt x="353" y="387"/>
                  </a:lnTo>
                  <a:lnTo>
                    <a:pt x="353" y="383"/>
                  </a:lnTo>
                  <a:lnTo>
                    <a:pt x="349" y="383"/>
                  </a:lnTo>
                  <a:lnTo>
                    <a:pt x="349" y="383"/>
                  </a:lnTo>
                  <a:lnTo>
                    <a:pt x="349" y="383"/>
                  </a:lnTo>
                  <a:lnTo>
                    <a:pt x="349" y="383"/>
                  </a:lnTo>
                  <a:lnTo>
                    <a:pt x="344" y="387"/>
                  </a:lnTo>
                  <a:lnTo>
                    <a:pt x="339" y="387"/>
                  </a:lnTo>
                  <a:lnTo>
                    <a:pt x="339" y="387"/>
                  </a:lnTo>
                  <a:lnTo>
                    <a:pt x="339" y="387"/>
                  </a:lnTo>
                  <a:lnTo>
                    <a:pt x="334" y="387"/>
                  </a:lnTo>
                  <a:lnTo>
                    <a:pt x="334" y="387"/>
                  </a:lnTo>
                  <a:lnTo>
                    <a:pt x="334" y="387"/>
                  </a:lnTo>
                  <a:lnTo>
                    <a:pt x="329" y="387"/>
                  </a:lnTo>
                  <a:lnTo>
                    <a:pt x="329" y="387"/>
                  </a:lnTo>
                  <a:lnTo>
                    <a:pt x="329" y="387"/>
                  </a:lnTo>
                  <a:lnTo>
                    <a:pt x="329" y="387"/>
                  </a:lnTo>
                  <a:lnTo>
                    <a:pt x="329" y="387"/>
                  </a:lnTo>
                  <a:lnTo>
                    <a:pt x="324" y="387"/>
                  </a:lnTo>
                  <a:lnTo>
                    <a:pt x="324" y="387"/>
                  </a:lnTo>
                  <a:lnTo>
                    <a:pt x="320" y="392"/>
                  </a:lnTo>
                  <a:lnTo>
                    <a:pt x="320" y="392"/>
                  </a:lnTo>
                  <a:lnTo>
                    <a:pt x="320" y="392"/>
                  </a:lnTo>
                  <a:lnTo>
                    <a:pt x="320" y="392"/>
                  </a:lnTo>
                  <a:lnTo>
                    <a:pt x="315" y="387"/>
                  </a:lnTo>
                  <a:lnTo>
                    <a:pt x="315" y="387"/>
                  </a:lnTo>
                  <a:lnTo>
                    <a:pt x="315" y="387"/>
                  </a:lnTo>
                  <a:lnTo>
                    <a:pt x="310" y="387"/>
                  </a:lnTo>
                  <a:lnTo>
                    <a:pt x="310" y="387"/>
                  </a:lnTo>
                  <a:lnTo>
                    <a:pt x="310" y="387"/>
                  </a:lnTo>
                  <a:lnTo>
                    <a:pt x="310" y="387"/>
                  </a:lnTo>
                  <a:lnTo>
                    <a:pt x="310" y="387"/>
                  </a:lnTo>
                  <a:lnTo>
                    <a:pt x="310" y="387"/>
                  </a:lnTo>
                  <a:lnTo>
                    <a:pt x="305" y="392"/>
                  </a:lnTo>
                  <a:lnTo>
                    <a:pt x="300" y="392"/>
                  </a:lnTo>
                  <a:lnTo>
                    <a:pt x="300" y="392"/>
                  </a:lnTo>
                  <a:lnTo>
                    <a:pt x="300" y="392"/>
                  </a:lnTo>
                  <a:lnTo>
                    <a:pt x="295" y="392"/>
                  </a:lnTo>
                  <a:lnTo>
                    <a:pt x="295" y="392"/>
                  </a:lnTo>
                  <a:lnTo>
                    <a:pt x="295" y="392"/>
                  </a:lnTo>
                  <a:lnTo>
                    <a:pt x="290" y="392"/>
                  </a:lnTo>
                  <a:lnTo>
                    <a:pt x="290" y="392"/>
                  </a:lnTo>
                  <a:lnTo>
                    <a:pt x="290" y="397"/>
                  </a:lnTo>
                  <a:lnTo>
                    <a:pt x="286" y="397"/>
                  </a:lnTo>
                  <a:lnTo>
                    <a:pt x="286" y="397"/>
                  </a:lnTo>
                  <a:lnTo>
                    <a:pt x="286" y="397"/>
                  </a:lnTo>
                  <a:lnTo>
                    <a:pt x="281" y="397"/>
                  </a:lnTo>
                  <a:lnTo>
                    <a:pt x="281" y="397"/>
                  </a:lnTo>
                  <a:lnTo>
                    <a:pt x="281" y="397"/>
                  </a:lnTo>
                  <a:lnTo>
                    <a:pt x="281" y="397"/>
                  </a:lnTo>
                  <a:lnTo>
                    <a:pt x="276" y="397"/>
                  </a:lnTo>
                  <a:lnTo>
                    <a:pt x="276" y="397"/>
                  </a:lnTo>
                  <a:lnTo>
                    <a:pt x="271" y="402"/>
                  </a:lnTo>
                  <a:lnTo>
                    <a:pt x="271" y="402"/>
                  </a:lnTo>
                  <a:lnTo>
                    <a:pt x="271" y="402"/>
                  </a:lnTo>
                  <a:lnTo>
                    <a:pt x="271" y="402"/>
                  </a:lnTo>
                  <a:lnTo>
                    <a:pt x="271" y="402"/>
                  </a:lnTo>
                  <a:lnTo>
                    <a:pt x="271" y="407"/>
                  </a:lnTo>
                  <a:lnTo>
                    <a:pt x="271" y="407"/>
                  </a:lnTo>
                  <a:lnTo>
                    <a:pt x="271" y="407"/>
                  </a:lnTo>
                  <a:lnTo>
                    <a:pt x="271" y="412"/>
                  </a:lnTo>
                  <a:lnTo>
                    <a:pt x="271" y="412"/>
                  </a:lnTo>
                  <a:lnTo>
                    <a:pt x="266" y="412"/>
                  </a:lnTo>
                  <a:lnTo>
                    <a:pt x="266" y="412"/>
                  </a:lnTo>
                  <a:lnTo>
                    <a:pt x="266" y="412"/>
                  </a:lnTo>
                  <a:lnTo>
                    <a:pt x="261" y="416"/>
                  </a:lnTo>
                  <a:lnTo>
                    <a:pt x="261" y="416"/>
                  </a:lnTo>
                  <a:lnTo>
                    <a:pt x="257" y="416"/>
                  </a:lnTo>
                  <a:lnTo>
                    <a:pt x="257" y="416"/>
                  </a:lnTo>
                  <a:lnTo>
                    <a:pt x="257" y="416"/>
                  </a:lnTo>
                  <a:lnTo>
                    <a:pt x="257" y="416"/>
                  </a:lnTo>
                  <a:lnTo>
                    <a:pt x="252" y="412"/>
                  </a:lnTo>
                  <a:lnTo>
                    <a:pt x="252" y="412"/>
                  </a:lnTo>
                  <a:lnTo>
                    <a:pt x="252" y="412"/>
                  </a:lnTo>
                  <a:lnTo>
                    <a:pt x="247" y="412"/>
                  </a:lnTo>
                  <a:lnTo>
                    <a:pt x="247" y="412"/>
                  </a:lnTo>
                  <a:lnTo>
                    <a:pt x="247" y="412"/>
                  </a:lnTo>
                  <a:lnTo>
                    <a:pt x="247" y="416"/>
                  </a:lnTo>
                  <a:lnTo>
                    <a:pt x="247" y="416"/>
                  </a:lnTo>
                  <a:lnTo>
                    <a:pt x="242" y="421"/>
                  </a:lnTo>
                  <a:lnTo>
                    <a:pt x="242" y="421"/>
                  </a:lnTo>
                  <a:lnTo>
                    <a:pt x="237" y="426"/>
                  </a:lnTo>
                  <a:lnTo>
                    <a:pt x="237" y="426"/>
                  </a:lnTo>
                  <a:lnTo>
                    <a:pt x="232" y="426"/>
                  </a:lnTo>
                  <a:lnTo>
                    <a:pt x="232" y="426"/>
                  </a:lnTo>
                  <a:lnTo>
                    <a:pt x="232" y="426"/>
                  </a:lnTo>
                  <a:lnTo>
                    <a:pt x="228" y="426"/>
                  </a:lnTo>
                  <a:lnTo>
                    <a:pt x="228" y="426"/>
                  </a:lnTo>
                  <a:lnTo>
                    <a:pt x="228" y="426"/>
                  </a:lnTo>
                  <a:lnTo>
                    <a:pt x="228" y="426"/>
                  </a:lnTo>
                  <a:lnTo>
                    <a:pt x="228" y="426"/>
                  </a:lnTo>
                  <a:lnTo>
                    <a:pt x="223" y="426"/>
                  </a:lnTo>
                  <a:lnTo>
                    <a:pt x="223" y="426"/>
                  </a:lnTo>
                  <a:lnTo>
                    <a:pt x="223" y="426"/>
                  </a:lnTo>
                  <a:lnTo>
                    <a:pt x="223" y="431"/>
                  </a:lnTo>
                  <a:lnTo>
                    <a:pt x="223" y="431"/>
                  </a:lnTo>
                  <a:lnTo>
                    <a:pt x="218" y="431"/>
                  </a:lnTo>
                  <a:lnTo>
                    <a:pt x="218" y="431"/>
                  </a:lnTo>
                  <a:lnTo>
                    <a:pt x="213" y="431"/>
                  </a:lnTo>
                  <a:lnTo>
                    <a:pt x="213" y="431"/>
                  </a:lnTo>
                  <a:lnTo>
                    <a:pt x="213" y="431"/>
                  </a:lnTo>
                  <a:lnTo>
                    <a:pt x="213" y="436"/>
                  </a:lnTo>
                  <a:lnTo>
                    <a:pt x="213" y="436"/>
                  </a:lnTo>
                  <a:lnTo>
                    <a:pt x="213" y="436"/>
                  </a:lnTo>
                  <a:lnTo>
                    <a:pt x="213" y="436"/>
                  </a:lnTo>
                  <a:lnTo>
                    <a:pt x="213" y="436"/>
                  </a:lnTo>
                  <a:lnTo>
                    <a:pt x="213" y="436"/>
                  </a:lnTo>
                  <a:lnTo>
                    <a:pt x="208" y="431"/>
                  </a:lnTo>
                  <a:lnTo>
                    <a:pt x="208" y="431"/>
                  </a:lnTo>
                  <a:lnTo>
                    <a:pt x="208" y="431"/>
                  </a:lnTo>
                  <a:lnTo>
                    <a:pt x="208" y="431"/>
                  </a:lnTo>
                  <a:lnTo>
                    <a:pt x="203" y="431"/>
                  </a:lnTo>
                  <a:lnTo>
                    <a:pt x="203" y="431"/>
                  </a:lnTo>
                  <a:lnTo>
                    <a:pt x="203" y="431"/>
                  </a:lnTo>
                  <a:lnTo>
                    <a:pt x="198" y="431"/>
                  </a:lnTo>
                  <a:lnTo>
                    <a:pt x="198" y="431"/>
                  </a:lnTo>
                  <a:lnTo>
                    <a:pt x="198" y="431"/>
                  </a:lnTo>
                  <a:lnTo>
                    <a:pt x="198" y="431"/>
                  </a:lnTo>
                  <a:lnTo>
                    <a:pt x="198" y="436"/>
                  </a:lnTo>
                  <a:lnTo>
                    <a:pt x="198" y="436"/>
                  </a:lnTo>
                  <a:lnTo>
                    <a:pt x="194" y="436"/>
                  </a:lnTo>
                  <a:lnTo>
                    <a:pt x="194" y="436"/>
                  </a:lnTo>
                  <a:lnTo>
                    <a:pt x="194" y="436"/>
                  </a:lnTo>
                  <a:lnTo>
                    <a:pt x="194" y="436"/>
                  </a:lnTo>
                  <a:lnTo>
                    <a:pt x="194" y="436"/>
                  </a:lnTo>
                  <a:lnTo>
                    <a:pt x="189" y="436"/>
                  </a:lnTo>
                  <a:lnTo>
                    <a:pt x="189" y="436"/>
                  </a:lnTo>
                  <a:lnTo>
                    <a:pt x="189" y="436"/>
                  </a:lnTo>
                  <a:lnTo>
                    <a:pt x="189" y="436"/>
                  </a:lnTo>
                  <a:lnTo>
                    <a:pt x="189" y="436"/>
                  </a:lnTo>
                  <a:lnTo>
                    <a:pt x="189" y="436"/>
                  </a:lnTo>
                  <a:lnTo>
                    <a:pt x="189" y="436"/>
                  </a:lnTo>
                  <a:lnTo>
                    <a:pt x="189" y="441"/>
                  </a:lnTo>
                  <a:lnTo>
                    <a:pt x="189" y="441"/>
                  </a:lnTo>
                  <a:lnTo>
                    <a:pt x="184" y="441"/>
                  </a:lnTo>
                  <a:lnTo>
                    <a:pt x="184" y="441"/>
                  </a:lnTo>
                  <a:lnTo>
                    <a:pt x="189" y="441"/>
                  </a:lnTo>
                  <a:lnTo>
                    <a:pt x="189" y="445"/>
                  </a:lnTo>
                  <a:lnTo>
                    <a:pt x="189" y="445"/>
                  </a:lnTo>
                  <a:lnTo>
                    <a:pt x="189" y="445"/>
                  </a:lnTo>
                  <a:lnTo>
                    <a:pt x="189" y="450"/>
                  </a:lnTo>
                  <a:lnTo>
                    <a:pt x="189" y="450"/>
                  </a:lnTo>
                  <a:lnTo>
                    <a:pt x="189" y="450"/>
                  </a:lnTo>
                  <a:lnTo>
                    <a:pt x="189" y="450"/>
                  </a:lnTo>
                  <a:lnTo>
                    <a:pt x="184" y="450"/>
                  </a:lnTo>
                  <a:lnTo>
                    <a:pt x="184" y="450"/>
                  </a:lnTo>
                  <a:lnTo>
                    <a:pt x="184" y="450"/>
                  </a:lnTo>
                  <a:lnTo>
                    <a:pt x="184" y="455"/>
                  </a:lnTo>
                  <a:lnTo>
                    <a:pt x="184" y="455"/>
                  </a:lnTo>
                  <a:lnTo>
                    <a:pt x="184" y="455"/>
                  </a:lnTo>
                  <a:lnTo>
                    <a:pt x="184" y="455"/>
                  </a:lnTo>
                  <a:lnTo>
                    <a:pt x="179" y="455"/>
                  </a:lnTo>
                  <a:lnTo>
                    <a:pt x="179" y="455"/>
                  </a:lnTo>
                  <a:lnTo>
                    <a:pt x="179" y="455"/>
                  </a:lnTo>
                  <a:lnTo>
                    <a:pt x="179" y="455"/>
                  </a:lnTo>
                  <a:lnTo>
                    <a:pt x="179" y="455"/>
                  </a:lnTo>
                  <a:lnTo>
                    <a:pt x="179" y="460"/>
                  </a:lnTo>
                  <a:lnTo>
                    <a:pt x="179" y="460"/>
                  </a:lnTo>
                  <a:lnTo>
                    <a:pt x="174" y="460"/>
                  </a:lnTo>
                  <a:lnTo>
                    <a:pt x="174" y="460"/>
                  </a:lnTo>
                  <a:lnTo>
                    <a:pt x="174" y="460"/>
                  </a:lnTo>
                  <a:lnTo>
                    <a:pt x="174" y="460"/>
                  </a:lnTo>
                  <a:lnTo>
                    <a:pt x="174" y="460"/>
                  </a:lnTo>
                  <a:lnTo>
                    <a:pt x="174" y="460"/>
                  </a:lnTo>
                  <a:lnTo>
                    <a:pt x="174" y="455"/>
                  </a:lnTo>
                  <a:lnTo>
                    <a:pt x="169" y="455"/>
                  </a:lnTo>
                  <a:lnTo>
                    <a:pt x="169" y="450"/>
                  </a:lnTo>
                  <a:lnTo>
                    <a:pt x="169" y="450"/>
                  </a:lnTo>
                  <a:lnTo>
                    <a:pt x="169" y="450"/>
                  </a:lnTo>
                  <a:lnTo>
                    <a:pt x="169" y="450"/>
                  </a:lnTo>
                  <a:lnTo>
                    <a:pt x="165" y="450"/>
                  </a:lnTo>
                  <a:lnTo>
                    <a:pt x="165" y="455"/>
                  </a:lnTo>
                  <a:lnTo>
                    <a:pt x="165" y="455"/>
                  </a:lnTo>
                  <a:lnTo>
                    <a:pt x="165" y="455"/>
                  </a:lnTo>
                  <a:lnTo>
                    <a:pt x="165" y="455"/>
                  </a:lnTo>
                  <a:lnTo>
                    <a:pt x="165" y="455"/>
                  </a:lnTo>
                  <a:lnTo>
                    <a:pt x="160" y="455"/>
                  </a:lnTo>
                  <a:lnTo>
                    <a:pt x="160" y="455"/>
                  </a:lnTo>
                  <a:lnTo>
                    <a:pt x="155" y="450"/>
                  </a:lnTo>
                  <a:lnTo>
                    <a:pt x="155" y="450"/>
                  </a:lnTo>
                  <a:lnTo>
                    <a:pt x="150" y="450"/>
                  </a:lnTo>
                  <a:lnTo>
                    <a:pt x="145" y="450"/>
                  </a:lnTo>
                  <a:lnTo>
                    <a:pt x="145" y="455"/>
                  </a:lnTo>
                  <a:lnTo>
                    <a:pt x="140" y="455"/>
                  </a:lnTo>
                  <a:lnTo>
                    <a:pt x="140" y="455"/>
                  </a:lnTo>
                  <a:lnTo>
                    <a:pt x="136" y="455"/>
                  </a:lnTo>
                  <a:lnTo>
                    <a:pt x="136" y="455"/>
                  </a:lnTo>
                  <a:lnTo>
                    <a:pt x="136" y="455"/>
                  </a:lnTo>
                  <a:lnTo>
                    <a:pt x="131" y="455"/>
                  </a:lnTo>
                  <a:lnTo>
                    <a:pt x="131" y="455"/>
                  </a:lnTo>
                  <a:lnTo>
                    <a:pt x="131" y="455"/>
                  </a:lnTo>
                  <a:lnTo>
                    <a:pt x="131" y="455"/>
                  </a:lnTo>
                  <a:lnTo>
                    <a:pt x="131" y="450"/>
                  </a:lnTo>
                  <a:lnTo>
                    <a:pt x="131" y="450"/>
                  </a:lnTo>
                  <a:lnTo>
                    <a:pt x="131" y="450"/>
                  </a:lnTo>
                  <a:lnTo>
                    <a:pt x="131" y="450"/>
                  </a:lnTo>
                  <a:lnTo>
                    <a:pt x="126" y="450"/>
                  </a:lnTo>
                  <a:lnTo>
                    <a:pt x="126" y="450"/>
                  </a:lnTo>
                  <a:lnTo>
                    <a:pt x="126" y="450"/>
                  </a:lnTo>
                  <a:lnTo>
                    <a:pt x="126" y="450"/>
                  </a:lnTo>
                  <a:lnTo>
                    <a:pt x="126" y="450"/>
                  </a:lnTo>
                  <a:lnTo>
                    <a:pt x="121" y="455"/>
                  </a:lnTo>
                  <a:lnTo>
                    <a:pt x="121" y="455"/>
                  </a:lnTo>
                  <a:lnTo>
                    <a:pt x="116" y="455"/>
                  </a:lnTo>
                  <a:lnTo>
                    <a:pt x="116" y="455"/>
                  </a:lnTo>
                  <a:lnTo>
                    <a:pt x="111" y="455"/>
                  </a:lnTo>
                  <a:lnTo>
                    <a:pt x="111" y="455"/>
                  </a:lnTo>
                  <a:lnTo>
                    <a:pt x="111" y="455"/>
                  </a:lnTo>
                  <a:lnTo>
                    <a:pt x="111" y="455"/>
                  </a:lnTo>
                  <a:lnTo>
                    <a:pt x="107" y="460"/>
                  </a:lnTo>
                  <a:lnTo>
                    <a:pt x="107" y="460"/>
                  </a:lnTo>
                  <a:lnTo>
                    <a:pt x="107" y="460"/>
                  </a:lnTo>
                  <a:lnTo>
                    <a:pt x="107" y="460"/>
                  </a:lnTo>
                  <a:lnTo>
                    <a:pt x="107" y="460"/>
                  </a:lnTo>
                  <a:lnTo>
                    <a:pt x="102" y="460"/>
                  </a:lnTo>
                  <a:lnTo>
                    <a:pt x="97" y="460"/>
                  </a:lnTo>
                  <a:lnTo>
                    <a:pt x="97" y="460"/>
                  </a:lnTo>
                  <a:lnTo>
                    <a:pt x="97" y="460"/>
                  </a:lnTo>
                  <a:lnTo>
                    <a:pt x="97" y="465"/>
                  </a:lnTo>
                  <a:lnTo>
                    <a:pt x="97" y="465"/>
                  </a:lnTo>
                  <a:lnTo>
                    <a:pt x="97" y="465"/>
                  </a:lnTo>
                  <a:lnTo>
                    <a:pt x="97" y="470"/>
                  </a:lnTo>
                  <a:lnTo>
                    <a:pt x="97" y="470"/>
                  </a:lnTo>
                  <a:lnTo>
                    <a:pt x="92" y="470"/>
                  </a:lnTo>
                  <a:lnTo>
                    <a:pt x="92" y="470"/>
                  </a:lnTo>
                  <a:lnTo>
                    <a:pt x="87" y="470"/>
                  </a:lnTo>
                  <a:lnTo>
                    <a:pt x="87" y="470"/>
                  </a:lnTo>
                  <a:lnTo>
                    <a:pt x="87" y="474"/>
                  </a:lnTo>
                  <a:lnTo>
                    <a:pt x="82" y="474"/>
                  </a:lnTo>
                  <a:lnTo>
                    <a:pt x="82" y="474"/>
                  </a:lnTo>
                  <a:lnTo>
                    <a:pt x="82" y="479"/>
                  </a:lnTo>
                  <a:lnTo>
                    <a:pt x="82" y="479"/>
                  </a:lnTo>
                  <a:lnTo>
                    <a:pt x="82" y="484"/>
                  </a:lnTo>
                  <a:lnTo>
                    <a:pt x="77" y="484"/>
                  </a:lnTo>
                  <a:lnTo>
                    <a:pt x="77" y="484"/>
                  </a:lnTo>
                  <a:lnTo>
                    <a:pt x="77" y="484"/>
                  </a:lnTo>
                  <a:lnTo>
                    <a:pt x="77" y="484"/>
                  </a:lnTo>
                  <a:lnTo>
                    <a:pt x="77" y="484"/>
                  </a:lnTo>
                  <a:lnTo>
                    <a:pt x="73" y="484"/>
                  </a:lnTo>
                  <a:lnTo>
                    <a:pt x="73" y="489"/>
                  </a:lnTo>
                  <a:lnTo>
                    <a:pt x="73" y="489"/>
                  </a:lnTo>
                  <a:lnTo>
                    <a:pt x="73" y="489"/>
                  </a:lnTo>
                  <a:lnTo>
                    <a:pt x="68" y="489"/>
                  </a:lnTo>
                  <a:lnTo>
                    <a:pt x="68" y="489"/>
                  </a:lnTo>
                  <a:lnTo>
                    <a:pt x="63" y="489"/>
                  </a:lnTo>
                  <a:lnTo>
                    <a:pt x="63" y="489"/>
                  </a:lnTo>
                  <a:lnTo>
                    <a:pt x="58" y="489"/>
                  </a:lnTo>
                  <a:lnTo>
                    <a:pt x="58" y="489"/>
                  </a:lnTo>
                  <a:lnTo>
                    <a:pt x="58" y="494"/>
                  </a:lnTo>
                  <a:lnTo>
                    <a:pt x="53" y="494"/>
                  </a:lnTo>
                  <a:lnTo>
                    <a:pt x="53" y="499"/>
                  </a:lnTo>
                  <a:lnTo>
                    <a:pt x="53" y="503"/>
                  </a:lnTo>
                  <a:lnTo>
                    <a:pt x="53" y="508"/>
                  </a:lnTo>
                  <a:lnTo>
                    <a:pt x="53" y="508"/>
                  </a:lnTo>
                  <a:lnTo>
                    <a:pt x="58" y="508"/>
                  </a:lnTo>
                  <a:lnTo>
                    <a:pt x="58" y="508"/>
                  </a:lnTo>
                  <a:lnTo>
                    <a:pt x="58" y="508"/>
                  </a:lnTo>
                  <a:lnTo>
                    <a:pt x="58" y="513"/>
                  </a:lnTo>
                  <a:lnTo>
                    <a:pt x="58" y="513"/>
                  </a:lnTo>
                  <a:lnTo>
                    <a:pt x="58" y="513"/>
                  </a:lnTo>
                  <a:lnTo>
                    <a:pt x="58" y="513"/>
                  </a:lnTo>
                  <a:lnTo>
                    <a:pt x="53" y="513"/>
                  </a:lnTo>
                  <a:lnTo>
                    <a:pt x="53" y="518"/>
                  </a:lnTo>
                  <a:lnTo>
                    <a:pt x="53" y="518"/>
                  </a:lnTo>
                  <a:lnTo>
                    <a:pt x="48" y="518"/>
                  </a:lnTo>
                  <a:lnTo>
                    <a:pt x="48" y="518"/>
                  </a:lnTo>
                  <a:lnTo>
                    <a:pt x="44" y="513"/>
                  </a:lnTo>
                  <a:lnTo>
                    <a:pt x="44" y="513"/>
                  </a:lnTo>
                  <a:lnTo>
                    <a:pt x="44" y="513"/>
                  </a:lnTo>
                  <a:lnTo>
                    <a:pt x="44" y="508"/>
                  </a:lnTo>
                  <a:lnTo>
                    <a:pt x="44" y="508"/>
                  </a:lnTo>
                  <a:lnTo>
                    <a:pt x="44" y="508"/>
                  </a:lnTo>
                  <a:lnTo>
                    <a:pt x="39" y="508"/>
                  </a:lnTo>
                  <a:lnTo>
                    <a:pt x="39" y="513"/>
                  </a:lnTo>
                  <a:lnTo>
                    <a:pt x="34" y="513"/>
                  </a:lnTo>
                  <a:lnTo>
                    <a:pt x="34" y="508"/>
                  </a:lnTo>
                  <a:lnTo>
                    <a:pt x="34" y="508"/>
                  </a:lnTo>
                  <a:lnTo>
                    <a:pt x="34" y="508"/>
                  </a:lnTo>
                  <a:lnTo>
                    <a:pt x="34" y="508"/>
                  </a:lnTo>
                  <a:lnTo>
                    <a:pt x="34" y="508"/>
                  </a:lnTo>
                  <a:lnTo>
                    <a:pt x="34" y="503"/>
                  </a:lnTo>
                  <a:lnTo>
                    <a:pt x="34" y="499"/>
                  </a:lnTo>
                  <a:lnTo>
                    <a:pt x="34" y="494"/>
                  </a:lnTo>
                  <a:lnTo>
                    <a:pt x="34" y="489"/>
                  </a:lnTo>
                  <a:lnTo>
                    <a:pt x="34" y="489"/>
                  </a:lnTo>
                  <a:lnTo>
                    <a:pt x="34" y="484"/>
                  </a:lnTo>
                  <a:lnTo>
                    <a:pt x="34" y="484"/>
                  </a:lnTo>
                  <a:lnTo>
                    <a:pt x="34" y="484"/>
                  </a:lnTo>
                  <a:lnTo>
                    <a:pt x="39" y="484"/>
                  </a:lnTo>
                  <a:lnTo>
                    <a:pt x="39" y="484"/>
                  </a:lnTo>
                  <a:lnTo>
                    <a:pt x="39" y="484"/>
                  </a:lnTo>
                  <a:lnTo>
                    <a:pt x="44" y="484"/>
                  </a:lnTo>
                  <a:lnTo>
                    <a:pt x="44" y="484"/>
                  </a:lnTo>
                  <a:lnTo>
                    <a:pt x="44" y="484"/>
                  </a:lnTo>
                  <a:lnTo>
                    <a:pt x="44" y="484"/>
                  </a:lnTo>
                  <a:lnTo>
                    <a:pt x="44" y="479"/>
                  </a:lnTo>
                  <a:lnTo>
                    <a:pt x="39" y="479"/>
                  </a:lnTo>
                  <a:lnTo>
                    <a:pt x="39" y="479"/>
                  </a:lnTo>
                  <a:lnTo>
                    <a:pt x="39" y="479"/>
                  </a:lnTo>
                  <a:lnTo>
                    <a:pt x="39" y="479"/>
                  </a:lnTo>
                  <a:lnTo>
                    <a:pt x="39" y="474"/>
                  </a:lnTo>
                  <a:lnTo>
                    <a:pt x="44" y="470"/>
                  </a:lnTo>
                  <a:lnTo>
                    <a:pt x="44" y="470"/>
                  </a:lnTo>
                  <a:lnTo>
                    <a:pt x="44" y="470"/>
                  </a:lnTo>
                  <a:lnTo>
                    <a:pt x="44" y="470"/>
                  </a:lnTo>
                  <a:lnTo>
                    <a:pt x="48" y="465"/>
                  </a:lnTo>
                  <a:lnTo>
                    <a:pt x="48" y="465"/>
                  </a:lnTo>
                  <a:lnTo>
                    <a:pt x="48" y="465"/>
                  </a:lnTo>
                  <a:lnTo>
                    <a:pt x="48" y="465"/>
                  </a:lnTo>
                  <a:lnTo>
                    <a:pt x="48" y="465"/>
                  </a:lnTo>
                  <a:lnTo>
                    <a:pt x="48" y="465"/>
                  </a:lnTo>
                  <a:lnTo>
                    <a:pt x="44" y="465"/>
                  </a:lnTo>
                  <a:lnTo>
                    <a:pt x="44" y="465"/>
                  </a:lnTo>
                  <a:lnTo>
                    <a:pt x="48" y="460"/>
                  </a:lnTo>
                  <a:lnTo>
                    <a:pt x="48" y="460"/>
                  </a:lnTo>
                  <a:lnTo>
                    <a:pt x="48" y="460"/>
                  </a:lnTo>
                  <a:lnTo>
                    <a:pt x="48" y="460"/>
                  </a:lnTo>
                  <a:lnTo>
                    <a:pt x="48" y="460"/>
                  </a:lnTo>
                  <a:lnTo>
                    <a:pt x="53" y="460"/>
                  </a:lnTo>
                  <a:lnTo>
                    <a:pt x="53" y="460"/>
                  </a:lnTo>
                  <a:lnTo>
                    <a:pt x="53" y="460"/>
                  </a:lnTo>
                  <a:lnTo>
                    <a:pt x="58" y="455"/>
                  </a:lnTo>
                  <a:lnTo>
                    <a:pt x="58" y="455"/>
                  </a:lnTo>
                  <a:lnTo>
                    <a:pt x="58" y="455"/>
                  </a:lnTo>
                  <a:lnTo>
                    <a:pt x="58" y="455"/>
                  </a:lnTo>
                  <a:lnTo>
                    <a:pt x="63" y="455"/>
                  </a:lnTo>
                  <a:lnTo>
                    <a:pt x="63" y="455"/>
                  </a:lnTo>
                  <a:lnTo>
                    <a:pt x="63" y="455"/>
                  </a:lnTo>
                  <a:lnTo>
                    <a:pt x="68" y="455"/>
                  </a:lnTo>
                  <a:lnTo>
                    <a:pt x="68" y="455"/>
                  </a:lnTo>
                  <a:lnTo>
                    <a:pt x="68" y="455"/>
                  </a:lnTo>
                  <a:lnTo>
                    <a:pt x="63" y="450"/>
                  </a:lnTo>
                  <a:lnTo>
                    <a:pt x="63" y="450"/>
                  </a:lnTo>
                  <a:lnTo>
                    <a:pt x="63" y="450"/>
                  </a:lnTo>
                  <a:lnTo>
                    <a:pt x="68" y="450"/>
                  </a:lnTo>
                  <a:lnTo>
                    <a:pt x="68" y="450"/>
                  </a:lnTo>
                  <a:lnTo>
                    <a:pt x="68" y="450"/>
                  </a:lnTo>
                  <a:lnTo>
                    <a:pt x="68" y="450"/>
                  </a:lnTo>
                  <a:lnTo>
                    <a:pt x="73" y="450"/>
                  </a:lnTo>
                  <a:lnTo>
                    <a:pt x="73" y="450"/>
                  </a:lnTo>
                  <a:lnTo>
                    <a:pt x="73" y="450"/>
                  </a:lnTo>
                  <a:lnTo>
                    <a:pt x="73" y="450"/>
                  </a:lnTo>
                  <a:lnTo>
                    <a:pt x="73" y="445"/>
                  </a:lnTo>
                  <a:lnTo>
                    <a:pt x="77" y="445"/>
                  </a:lnTo>
                  <a:lnTo>
                    <a:pt x="77" y="445"/>
                  </a:lnTo>
                  <a:lnTo>
                    <a:pt x="82" y="445"/>
                  </a:lnTo>
                  <a:lnTo>
                    <a:pt x="82" y="441"/>
                  </a:lnTo>
                  <a:lnTo>
                    <a:pt x="82" y="441"/>
                  </a:lnTo>
                  <a:lnTo>
                    <a:pt x="82" y="441"/>
                  </a:lnTo>
                  <a:lnTo>
                    <a:pt x="87" y="441"/>
                  </a:lnTo>
                  <a:lnTo>
                    <a:pt x="87" y="436"/>
                  </a:lnTo>
                  <a:lnTo>
                    <a:pt x="87" y="436"/>
                  </a:lnTo>
                  <a:lnTo>
                    <a:pt x="87" y="436"/>
                  </a:lnTo>
                  <a:lnTo>
                    <a:pt x="92" y="436"/>
                  </a:lnTo>
                  <a:lnTo>
                    <a:pt x="92" y="436"/>
                  </a:lnTo>
                  <a:lnTo>
                    <a:pt x="92" y="436"/>
                  </a:lnTo>
                  <a:lnTo>
                    <a:pt x="92" y="436"/>
                  </a:lnTo>
                  <a:lnTo>
                    <a:pt x="97" y="436"/>
                  </a:lnTo>
                  <a:lnTo>
                    <a:pt x="97" y="431"/>
                  </a:lnTo>
                  <a:lnTo>
                    <a:pt x="97" y="431"/>
                  </a:lnTo>
                  <a:lnTo>
                    <a:pt x="97" y="426"/>
                  </a:lnTo>
                  <a:lnTo>
                    <a:pt x="92" y="426"/>
                  </a:lnTo>
                  <a:lnTo>
                    <a:pt x="92" y="426"/>
                  </a:lnTo>
                  <a:lnTo>
                    <a:pt x="92" y="426"/>
                  </a:lnTo>
                  <a:lnTo>
                    <a:pt x="92" y="426"/>
                  </a:lnTo>
                  <a:lnTo>
                    <a:pt x="92" y="421"/>
                  </a:lnTo>
                  <a:lnTo>
                    <a:pt x="92" y="421"/>
                  </a:lnTo>
                  <a:lnTo>
                    <a:pt x="92" y="416"/>
                  </a:lnTo>
                  <a:lnTo>
                    <a:pt x="97" y="412"/>
                  </a:lnTo>
                  <a:lnTo>
                    <a:pt x="97" y="412"/>
                  </a:lnTo>
                  <a:lnTo>
                    <a:pt x="102" y="407"/>
                  </a:lnTo>
                  <a:lnTo>
                    <a:pt x="102" y="407"/>
                  </a:lnTo>
                  <a:lnTo>
                    <a:pt x="102" y="407"/>
                  </a:lnTo>
                  <a:lnTo>
                    <a:pt x="107" y="407"/>
                  </a:lnTo>
                  <a:lnTo>
                    <a:pt x="107" y="407"/>
                  </a:lnTo>
                  <a:lnTo>
                    <a:pt x="107" y="402"/>
                  </a:lnTo>
                  <a:lnTo>
                    <a:pt x="111" y="402"/>
                  </a:lnTo>
                  <a:lnTo>
                    <a:pt x="111" y="402"/>
                  </a:lnTo>
                  <a:lnTo>
                    <a:pt x="111" y="402"/>
                  </a:lnTo>
                  <a:lnTo>
                    <a:pt x="111" y="402"/>
                  </a:lnTo>
                  <a:lnTo>
                    <a:pt x="116" y="407"/>
                  </a:lnTo>
                  <a:lnTo>
                    <a:pt x="116" y="407"/>
                  </a:lnTo>
                  <a:lnTo>
                    <a:pt x="116" y="407"/>
                  </a:lnTo>
                  <a:lnTo>
                    <a:pt x="121" y="407"/>
                  </a:lnTo>
                  <a:lnTo>
                    <a:pt x="126" y="407"/>
                  </a:lnTo>
                  <a:lnTo>
                    <a:pt x="126" y="407"/>
                  </a:lnTo>
                  <a:lnTo>
                    <a:pt x="131" y="407"/>
                  </a:lnTo>
                  <a:lnTo>
                    <a:pt x="131" y="407"/>
                  </a:lnTo>
                  <a:lnTo>
                    <a:pt x="131" y="402"/>
                  </a:lnTo>
                  <a:lnTo>
                    <a:pt x="136" y="402"/>
                  </a:lnTo>
                  <a:lnTo>
                    <a:pt x="136" y="402"/>
                  </a:lnTo>
                  <a:lnTo>
                    <a:pt x="136" y="402"/>
                  </a:lnTo>
                  <a:lnTo>
                    <a:pt x="140" y="402"/>
                  </a:lnTo>
                  <a:lnTo>
                    <a:pt x="140" y="402"/>
                  </a:lnTo>
                  <a:lnTo>
                    <a:pt x="145" y="397"/>
                  </a:lnTo>
                  <a:lnTo>
                    <a:pt x="145" y="397"/>
                  </a:lnTo>
                  <a:lnTo>
                    <a:pt x="150" y="392"/>
                  </a:lnTo>
                  <a:lnTo>
                    <a:pt x="150" y="392"/>
                  </a:lnTo>
                  <a:lnTo>
                    <a:pt x="155" y="392"/>
                  </a:lnTo>
                  <a:lnTo>
                    <a:pt x="155" y="387"/>
                  </a:lnTo>
                  <a:lnTo>
                    <a:pt x="155" y="387"/>
                  </a:lnTo>
                  <a:lnTo>
                    <a:pt x="155" y="383"/>
                  </a:lnTo>
                  <a:lnTo>
                    <a:pt x="155" y="383"/>
                  </a:lnTo>
                  <a:lnTo>
                    <a:pt x="155" y="383"/>
                  </a:lnTo>
                  <a:lnTo>
                    <a:pt x="160" y="383"/>
                  </a:lnTo>
                  <a:lnTo>
                    <a:pt x="160" y="383"/>
                  </a:lnTo>
                  <a:lnTo>
                    <a:pt x="160" y="383"/>
                  </a:lnTo>
                  <a:lnTo>
                    <a:pt x="160" y="383"/>
                  </a:lnTo>
                  <a:lnTo>
                    <a:pt x="160" y="383"/>
                  </a:lnTo>
                  <a:lnTo>
                    <a:pt x="165" y="383"/>
                  </a:lnTo>
                  <a:lnTo>
                    <a:pt x="165" y="383"/>
                  </a:lnTo>
                  <a:lnTo>
                    <a:pt x="165" y="383"/>
                  </a:lnTo>
                  <a:lnTo>
                    <a:pt x="165" y="383"/>
                  </a:lnTo>
                  <a:lnTo>
                    <a:pt x="165" y="383"/>
                  </a:lnTo>
                  <a:lnTo>
                    <a:pt x="169" y="383"/>
                  </a:lnTo>
                  <a:lnTo>
                    <a:pt x="169" y="383"/>
                  </a:lnTo>
                  <a:lnTo>
                    <a:pt x="169" y="383"/>
                  </a:lnTo>
                  <a:lnTo>
                    <a:pt x="169" y="378"/>
                  </a:lnTo>
                  <a:lnTo>
                    <a:pt x="169" y="378"/>
                  </a:lnTo>
                  <a:lnTo>
                    <a:pt x="169" y="378"/>
                  </a:lnTo>
                  <a:lnTo>
                    <a:pt x="174" y="378"/>
                  </a:lnTo>
                  <a:lnTo>
                    <a:pt x="174" y="378"/>
                  </a:lnTo>
                  <a:lnTo>
                    <a:pt x="179" y="378"/>
                  </a:lnTo>
                  <a:lnTo>
                    <a:pt x="179" y="378"/>
                  </a:lnTo>
                  <a:lnTo>
                    <a:pt x="179" y="378"/>
                  </a:lnTo>
                  <a:lnTo>
                    <a:pt x="179" y="378"/>
                  </a:lnTo>
                  <a:lnTo>
                    <a:pt x="179" y="378"/>
                  </a:lnTo>
                  <a:lnTo>
                    <a:pt x="179" y="378"/>
                  </a:lnTo>
                  <a:lnTo>
                    <a:pt x="179" y="378"/>
                  </a:lnTo>
                  <a:lnTo>
                    <a:pt x="179" y="373"/>
                  </a:lnTo>
                  <a:lnTo>
                    <a:pt x="179" y="373"/>
                  </a:lnTo>
                  <a:lnTo>
                    <a:pt x="179" y="373"/>
                  </a:lnTo>
                  <a:lnTo>
                    <a:pt x="179" y="373"/>
                  </a:lnTo>
                  <a:lnTo>
                    <a:pt x="184" y="373"/>
                  </a:lnTo>
                  <a:lnTo>
                    <a:pt x="184" y="373"/>
                  </a:lnTo>
                  <a:lnTo>
                    <a:pt x="184" y="368"/>
                  </a:lnTo>
                  <a:lnTo>
                    <a:pt x="184" y="368"/>
                  </a:lnTo>
                  <a:lnTo>
                    <a:pt x="189" y="368"/>
                  </a:lnTo>
                  <a:lnTo>
                    <a:pt x="189" y="368"/>
                  </a:lnTo>
                  <a:lnTo>
                    <a:pt x="189" y="368"/>
                  </a:lnTo>
                  <a:lnTo>
                    <a:pt x="194" y="368"/>
                  </a:lnTo>
                  <a:lnTo>
                    <a:pt x="194" y="368"/>
                  </a:lnTo>
                  <a:lnTo>
                    <a:pt x="198" y="368"/>
                  </a:lnTo>
                  <a:lnTo>
                    <a:pt x="198" y="363"/>
                  </a:lnTo>
                  <a:lnTo>
                    <a:pt x="198" y="363"/>
                  </a:lnTo>
                  <a:lnTo>
                    <a:pt x="198" y="363"/>
                  </a:lnTo>
                  <a:lnTo>
                    <a:pt x="203" y="363"/>
                  </a:lnTo>
                  <a:lnTo>
                    <a:pt x="203" y="363"/>
                  </a:lnTo>
                  <a:lnTo>
                    <a:pt x="208" y="358"/>
                  </a:lnTo>
                  <a:lnTo>
                    <a:pt x="213" y="358"/>
                  </a:lnTo>
                  <a:lnTo>
                    <a:pt x="213" y="354"/>
                  </a:lnTo>
                  <a:lnTo>
                    <a:pt x="218" y="354"/>
                  </a:lnTo>
                  <a:lnTo>
                    <a:pt x="218" y="349"/>
                  </a:lnTo>
                  <a:lnTo>
                    <a:pt x="218" y="349"/>
                  </a:lnTo>
                  <a:lnTo>
                    <a:pt x="218" y="344"/>
                  </a:lnTo>
                  <a:lnTo>
                    <a:pt x="218" y="344"/>
                  </a:lnTo>
                  <a:lnTo>
                    <a:pt x="218" y="344"/>
                  </a:lnTo>
                  <a:lnTo>
                    <a:pt x="223" y="344"/>
                  </a:lnTo>
                  <a:lnTo>
                    <a:pt x="223" y="339"/>
                  </a:lnTo>
                  <a:lnTo>
                    <a:pt x="223" y="339"/>
                  </a:lnTo>
                  <a:lnTo>
                    <a:pt x="223" y="334"/>
                  </a:lnTo>
                  <a:lnTo>
                    <a:pt x="228" y="334"/>
                  </a:lnTo>
                  <a:lnTo>
                    <a:pt x="228" y="329"/>
                  </a:lnTo>
                  <a:lnTo>
                    <a:pt x="228" y="329"/>
                  </a:lnTo>
                  <a:lnTo>
                    <a:pt x="228" y="329"/>
                  </a:lnTo>
                  <a:lnTo>
                    <a:pt x="232" y="324"/>
                  </a:lnTo>
                  <a:lnTo>
                    <a:pt x="232" y="324"/>
                  </a:lnTo>
                  <a:lnTo>
                    <a:pt x="232" y="324"/>
                  </a:lnTo>
                  <a:lnTo>
                    <a:pt x="232" y="324"/>
                  </a:lnTo>
                  <a:lnTo>
                    <a:pt x="228" y="320"/>
                  </a:lnTo>
                  <a:lnTo>
                    <a:pt x="228" y="320"/>
                  </a:lnTo>
                  <a:lnTo>
                    <a:pt x="228" y="320"/>
                  </a:lnTo>
                  <a:lnTo>
                    <a:pt x="228" y="315"/>
                  </a:lnTo>
                  <a:lnTo>
                    <a:pt x="228" y="315"/>
                  </a:lnTo>
                  <a:lnTo>
                    <a:pt x="228" y="310"/>
                  </a:lnTo>
                  <a:lnTo>
                    <a:pt x="228" y="310"/>
                  </a:lnTo>
                  <a:lnTo>
                    <a:pt x="228" y="310"/>
                  </a:lnTo>
                  <a:lnTo>
                    <a:pt x="228" y="305"/>
                  </a:lnTo>
                  <a:lnTo>
                    <a:pt x="228" y="305"/>
                  </a:lnTo>
                  <a:lnTo>
                    <a:pt x="228" y="305"/>
                  </a:lnTo>
                  <a:lnTo>
                    <a:pt x="232" y="305"/>
                  </a:lnTo>
                  <a:lnTo>
                    <a:pt x="232" y="300"/>
                  </a:lnTo>
                  <a:lnTo>
                    <a:pt x="232" y="300"/>
                  </a:lnTo>
                  <a:lnTo>
                    <a:pt x="232" y="300"/>
                  </a:lnTo>
                  <a:lnTo>
                    <a:pt x="232" y="300"/>
                  </a:lnTo>
                  <a:lnTo>
                    <a:pt x="237" y="295"/>
                  </a:lnTo>
                  <a:lnTo>
                    <a:pt x="237" y="295"/>
                  </a:lnTo>
                  <a:lnTo>
                    <a:pt x="237" y="295"/>
                  </a:lnTo>
                  <a:lnTo>
                    <a:pt x="237" y="295"/>
                  </a:lnTo>
                  <a:lnTo>
                    <a:pt x="237" y="295"/>
                  </a:lnTo>
                  <a:lnTo>
                    <a:pt x="237" y="295"/>
                  </a:lnTo>
                  <a:lnTo>
                    <a:pt x="237" y="291"/>
                  </a:lnTo>
                  <a:lnTo>
                    <a:pt x="237" y="286"/>
                  </a:lnTo>
                  <a:lnTo>
                    <a:pt x="232" y="281"/>
                  </a:lnTo>
                  <a:lnTo>
                    <a:pt x="232" y="281"/>
                  </a:lnTo>
                  <a:lnTo>
                    <a:pt x="232" y="281"/>
                  </a:lnTo>
                  <a:lnTo>
                    <a:pt x="232" y="281"/>
                  </a:lnTo>
                  <a:lnTo>
                    <a:pt x="237" y="276"/>
                  </a:lnTo>
                  <a:lnTo>
                    <a:pt x="237" y="276"/>
                  </a:lnTo>
                  <a:lnTo>
                    <a:pt x="237" y="276"/>
                  </a:lnTo>
                  <a:lnTo>
                    <a:pt x="237" y="276"/>
                  </a:lnTo>
                  <a:lnTo>
                    <a:pt x="232" y="271"/>
                  </a:lnTo>
                  <a:lnTo>
                    <a:pt x="232" y="271"/>
                  </a:lnTo>
                  <a:lnTo>
                    <a:pt x="228" y="271"/>
                  </a:lnTo>
                  <a:lnTo>
                    <a:pt x="228" y="266"/>
                  </a:lnTo>
                  <a:lnTo>
                    <a:pt x="228" y="266"/>
                  </a:lnTo>
                  <a:lnTo>
                    <a:pt x="228" y="262"/>
                  </a:lnTo>
                  <a:lnTo>
                    <a:pt x="228" y="262"/>
                  </a:lnTo>
                  <a:lnTo>
                    <a:pt x="228" y="262"/>
                  </a:lnTo>
                  <a:lnTo>
                    <a:pt x="228" y="257"/>
                  </a:lnTo>
                  <a:lnTo>
                    <a:pt x="228" y="257"/>
                  </a:lnTo>
                  <a:lnTo>
                    <a:pt x="228" y="257"/>
                  </a:lnTo>
                  <a:lnTo>
                    <a:pt x="223" y="257"/>
                  </a:lnTo>
                  <a:lnTo>
                    <a:pt x="223" y="257"/>
                  </a:lnTo>
                  <a:lnTo>
                    <a:pt x="218" y="257"/>
                  </a:lnTo>
                  <a:lnTo>
                    <a:pt x="218" y="257"/>
                  </a:lnTo>
                  <a:lnTo>
                    <a:pt x="218" y="257"/>
                  </a:lnTo>
                  <a:lnTo>
                    <a:pt x="213" y="257"/>
                  </a:lnTo>
                  <a:lnTo>
                    <a:pt x="213" y="257"/>
                  </a:lnTo>
                  <a:lnTo>
                    <a:pt x="213" y="252"/>
                  </a:lnTo>
                  <a:lnTo>
                    <a:pt x="213" y="252"/>
                  </a:lnTo>
                  <a:lnTo>
                    <a:pt x="213" y="252"/>
                  </a:lnTo>
                  <a:lnTo>
                    <a:pt x="213" y="252"/>
                  </a:lnTo>
                  <a:lnTo>
                    <a:pt x="213" y="252"/>
                  </a:lnTo>
                  <a:lnTo>
                    <a:pt x="208" y="252"/>
                  </a:lnTo>
                  <a:lnTo>
                    <a:pt x="208" y="252"/>
                  </a:lnTo>
                  <a:lnTo>
                    <a:pt x="208" y="252"/>
                  </a:lnTo>
                  <a:lnTo>
                    <a:pt x="203" y="252"/>
                  </a:lnTo>
                  <a:lnTo>
                    <a:pt x="203" y="257"/>
                  </a:lnTo>
                  <a:lnTo>
                    <a:pt x="198" y="257"/>
                  </a:lnTo>
                  <a:lnTo>
                    <a:pt x="198" y="257"/>
                  </a:lnTo>
                  <a:lnTo>
                    <a:pt x="198" y="257"/>
                  </a:lnTo>
                  <a:lnTo>
                    <a:pt x="198" y="262"/>
                  </a:lnTo>
                  <a:lnTo>
                    <a:pt x="198" y="262"/>
                  </a:lnTo>
                  <a:lnTo>
                    <a:pt x="198" y="262"/>
                  </a:lnTo>
                  <a:lnTo>
                    <a:pt x="194" y="262"/>
                  </a:lnTo>
                  <a:lnTo>
                    <a:pt x="194" y="262"/>
                  </a:lnTo>
                  <a:lnTo>
                    <a:pt x="194" y="262"/>
                  </a:lnTo>
                  <a:lnTo>
                    <a:pt x="194" y="262"/>
                  </a:lnTo>
                  <a:lnTo>
                    <a:pt x="189" y="257"/>
                  </a:lnTo>
                  <a:lnTo>
                    <a:pt x="189" y="252"/>
                  </a:lnTo>
                  <a:lnTo>
                    <a:pt x="184" y="252"/>
                  </a:lnTo>
                  <a:lnTo>
                    <a:pt x="184" y="252"/>
                  </a:lnTo>
                  <a:lnTo>
                    <a:pt x="184" y="252"/>
                  </a:lnTo>
                  <a:lnTo>
                    <a:pt x="184" y="252"/>
                  </a:lnTo>
                  <a:lnTo>
                    <a:pt x="184" y="252"/>
                  </a:lnTo>
                  <a:lnTo>
                    <a:pt x="179" y="252"/>
                  </a:lnTo>
                  <a:lnTo>
                    <a:pt x="179" y="252"/>
                  </a:lnTo>
                  <a:lnTo>
                    <a:pt x="179" y="252"/>
                  </a:lnTo>
                  <a:lnTo>
                    <a:pt x="179" y="252"/>
                  </a:lnTo>
                  <a:lnTo>
                    <a:pt x="179" y="252"/>
                  </a:lnTo>
                  <a:lnTo>
                    <a:pt x="179" y="252"/>
                  </a:lnTo>
                  <a:lnTo>
                    <a:pt x="179" y="252"/>
                  </a:lnTo>
                  <a:lnTo>
                    <a:pt x="174" y="252"/>
                  </a:lnTo>
                  <a:lnTo>
                    <a:pt x="174" y="252"/>
                  </a:lnTo>
                  <a:lnTo>
                    <a:pt x="174" y="257"/>
                  </a:lnTo>
                  <a:lnTo>
                    <a:pt x="174" y="257"/>
                  </a:lnTo>
                  <a:lnTo>
                    <a:pt x="169" y="262"/>
                  </a:lnTo>
                  <a:lnTo>
                    <a:pt x="169" y="262"/>
                  </a:lnTo>
                  <a:lnTo>
                    <a:pt x="165" y="266"/>
                  </a:lnTo>
                  <a:lnTo>
                    <a:pt x="165" y="266"/>
                  </a:lnTo>
                  <a:lnTo>
                    <a:pt x="165" y="271"/>
                  </a:lnTo>
                  <a:lnTo>
                    <a:pt x="160" y="271"/>
                  </a:lnTo>
                  <a:lnTo>
                    <a:pt x="160" y="271"/>
                  </a:lnTo>
                  <a:lnTo>
                    <a:pt x="160" y="271"/>
                  </a:lnTo>
                  <a:lnTo>
                    <a:pt x="155" y="271"/>
                  </a:lnTo>
                  <a:lnTo>
                    <a:pt x="155" y="271"/>
                  </a:lnTo>
                  <a:lnTo>
                    <a:pt x="150" y="271"/>
                  </a:lnTo>
                  <a:lnTo>
                    <a:pt x="145" y="271"/>
                  </a:lnTo>
                  <a:lnTo>
                    <a:pt x="145" y="266"/>
                  </a:lnTo>
                  <a:lnTo>
                    <a:pt x="140" y="266"/>
                  </a:lnTo>
                  <a:lnTo>
                    <a:pt x="140" y="262"/>
                  </a:lnTo>
                  <a:lnTo>
                    <a:pt x="140" y="262"/>
                  </a:lnTo>
                  <a:lnTo>
                    <a:pt x="140" y="257"/>
                  </a:lnTo>
                  <a:lnTo>
                    <a:pt x="140" y="252"/>
                  </a:lnTo>
                  <a:lnTo>
                    <a:pt x="136" y="252"/>
                  </a:lnTo>
                  <a:lnTo>
                    <a:pt x="136" y="252"/>
                  </a:lnTo>
                  <a:lnTo>
                    <a:pt x="136" y="252"/>
                  </a:lnTo>
                  <a:lnTo>
                    <a:pt x="136" y="252"/>
                  </a:lnTo>
                  <a:lnTo>
                    <a:pt x="131" y="252"/>
                  </a:lnTo>
                  <a:lnTo>
                    <a:pt x="126" y="247"/>
                  </a:lnTo>
                  <a:lnTo>
                    <a:pt x="121" y="242"/>
                  </a:lnTo>
                  <a:lnTo>
                    <a:pt x="116" y="237"/>
                  </a:lnTo>
                  <a:lnTo>
                    <a:pt x="116" y="237"/>
                  </a:lnTo>
                  <a:lnTo>
                    <a:pt x="116" y="237"/>
                  </a:lnTo>
                  <a:lnTo>
                    <a:pt x="116" y="233"/>
                  </a:lnTo>
                  <a:lnTo>
                    <a:pt x="116" y="233"/>
                  </a:lnTo>
                  <a:lnTo>
                    <a:pt x="116" y="233"/>
                  </a:lnTo>
                  <a:lnTo>
                    <a:pt x="116" y="233"/>
                  </a:lnTo>
                  <a:lnTo>
                    <a:pt x="116" y="233"/>
                  </a:lnTo>
                  <a:lnTo>
                    <a:pt x="121" y="228"/>
                  </a:lnTo>
                  <a:lnTo>
                    <a:pt x="121" y="228"/>
                  </a:lnTo>
                  <a:lnTo>
                    <a:pt x="121" y="223"/>
                  </a:lnTo>
                  <a:lnTo>
                    <a:pt x="121" y="223"/>
                  </a:lnTo>
                  <a:lnTo>
                    <a:pt x="116" y="218"/>
                  </a:lnTo>
                  <a:lnTo>
                    <a:pt x="116" y="213"/>
                  </a:lnTo>
                  <a:lnTo>
                    <a:pt x="116" y="208"/>
                  </a:lnTo>
                  <a:lnTo>
                    <a:pt x="116" y="204"/>
                  </a:lnTo>
                  <a:lnTo>
                    <a:pt x="121" y="204"/>
                  </a:lnTo>
                  <a:lnTo>
                    <a:pt x="121" y="204"/>
                  </a:lnTo>
                  <a:lnTo>
                    <a:pt x="121" y="204"/>
                  </a:lnTo>
                  <a:lnTo>
                    <a:pt x="116" y="204"/>
                  </a:lnTo>
                  <a:lnTo>
                    <a:pt x="116" y="204"/>
                  </a:lnTo>
                  <a:lnTo>
                    <a:pt x="111" y="204"/>
                  </a:lnTo>
                  <a:lnTo>
                    <a:pt x="111" y="204"/>
                  </a:lnTo>
                  <a:lnTo>
                    <a:pt x="107" y="204"/>
                  </a:lnTo>
                  <a:lnTo>
                    <a:pt x="107" y="204"/>
                  </a:lnTo>
                  <a:lnTo>
                    <a:pt x="107" y="204"/>
                  </a:lnTo>
                  <a:lnTo>
                    <a:pt x="107" y="199"/>
                  </a:lnTo>
                  <a:lnTo>
                    <a:pt x="107" y="199"/>
                  </a:lnTo>
                  <a:lnTo>
                    <a:pt x="107" y="199"/>
                  </a:lnTo>
                  <a:lnTo>
                    <a:pt x="107" y="199"/>
                  </a:lnTo>
                  <a:lnTo>
                    <a:pt x="107" y="194"/>
                  </a:lnTo>
                  <a:lnTo>
                    <a:pt x="107" y="194"/>
                  </a:lnTo>
                  <a:lnTo>
                    <a:pt x="107" y="189"/>
                  </a:lnTo>
                  <a:lnTo>
                    <a:pt x="107" y="189"/>
                  </a:lnTo>
                  <a:lnTo>
                    <a:pt x="107" y="189"/>
                  </a:lnTo>
                  <a:lnTo>
                    <a:pt x="102" y="189"/>
                  </a:lnTo>
                  <a:lnTo>
                    <a:pt x="97" y="189"/>
                  </a:lnTo>
                  <a:lnTo>
                    <a:pt x="97" y="189"/>
                  </a:lnTo>
                  <a:lnTo>
                    <a:pt x="97" y="184"/>
                  </a:lnTo>
                  <a:lnTo>
                    <a:pt x="97" y="184"/>
                  </a:lnTo>
                  <a:lnTo>
                    <a:pt x="102" y="179"/>
                  </a:lnTo>
                  <a:lnTo>
                    <a:pt x="102" y="175"/>
                  </a:lnTo>
                  <a:lnTo>
                    <a:pt x="102" y="170"/>
                  </a:lnTo>
                  <a:lnTo>
                    <a:pt x="102" y="165"/>
                  </a:lnTo>
                  <a:lnTo>
                    <a:pt x="102" y="165"/>
                  </a:lnTo>
                  <a:lnTo>
                    <a:pt x="102" y="160"/>
                  </a:lnTo>
                  <a:lnTo>
                    <a:pt x="102" y="155"/>
                  </a:lnTo>
                  <a:lnTo>
                    <a:pt x="102" y="155"/>
                  </a:lnTo>
                  <a:lnTo>
                    <a:pt x="102" y="155"/>
                  </a:lnTo>
                  <a:lnTo>
                    <a:pt x="97" y="150"/>
                  </a:lnTo>
                  <a:lnTo>
                    <a:pt x="97" y="150"/>
                  </a:lnTo>
                  <a:lnTo>
                    <a:pt x="97" y="150"/>
                  </a:lnTo>
                  <a:lnTo>
                    <a:pt x="92" y="150"/>
                  </a:lnTo>
                  <a:lnTo>
                    <a:pt x="92" y="146"/>
                  </a:lnTo>
                  <a:lnTo>
                    <a:pt x="92" y="146"/>
                  </a:lnTo>
                  <a:lnTo>
                    <a:pt x="92" y="146"/>
                  </a:lnTo>
                  <a:lnTo>
                    <a:pt x="92" y="146"/>
                  </a:lnTo>
                  <a:lnTo>
                    <a:pt x="87" y="146"/>
                  </a:lnTo>
                  <a:lnTo>
                    <a:pt x="87" y="146"/>
                  </a:lnTo>
                  <a:lnTo>
                    <a:pt x="82" y="146"/>
                  </a:lnTo>
                  <a:lnTo>
                    <a:pt x="82" y="146"/>
                  </a:lnTo>
                  <a:lnTo>
                    <a:pt x="82" y="146"/>
                  </a:lnTo>
                  <a:lnTo>
                    <a:pt x="77" y="141"/>
                  </a:lnTo>
                  <a:lnTo>
                    <a:pt x="77" y="136"/>
                  </a:lnTo>
                  <a:lnTo>
                    <a:pt x="73" y="136"/>
                  </a:lnTo>
                  <a:lnTo>
                    <a:pt x="73" y="136"/>
                  </a:lnTo>
                  <a:lnTo>
                    <a:pt x="73" y="136"/>
                  </a:lnTo>
                  <a:lnTo>
                    <a:pt x="68" y="136"/>
                  </a:lnTo>
                  <a:lnTo>
                    <a:pt x="63" y="136"/>
                  </a:lnTo>
                  <a:lnTo>
                    <a:pt x="63" y="136"/>
                  </a:lnTo>
                  <a:lnTo>
                    <a:pt x="58" y="136"/>
                  </a:lnTo>
                  <a:lnTo>
                    <a:pt x="58" y="136"/>
                  </a:lnTo>
                  <a:lnTo>
                    <a:pt x="53" y="136"/>
                  </a:lnTo>
                  <a:lnTo>
                    <a:pt x="53" y="131"/>
                  </a:lnTo>
                  <a:lnTo>
                    <a:pt x="53" y="131"/>
                  </a:lnTo>
                  <a:lnTo>
                    <a:pt x="48" y="131"/>
                  </a:lnTo>
                  <a:lnTo>
                    <a:pt x="44" y="131"/>
                  </a:lnTo>
                  <a:lnTo>
                    <a:pt x="44" y="131"/>
                  </a:lnTo>
                  <a:lnTo>
                    <a:pt x="44" y="126"/>
                  </a:lnTo>
                  <a:lnTo>
                    <a:pt x="48" y="126"/>
                  </a:lnTo>
                  <a:lnTo>
                    <a:pt x="48" y="121"/>
                  </a:lnTo>
                  <a:lnTo>
                    <a:pt x="48" y="121"/>
                  </a:lnTo>
                  <a:lnTo>
                    <a:pt x="48" y="116"/>
                  </a:lnTo>
                  <a:lnTo>
                    <a:pt x="44" y="112"/>
                  </a:lnTo>
                  <a:lnTo>
                    <a:pt x="44" y="107"/>
                  </a:lnTo>
                  <a:lnTo>
                    <a:pt x="44" y="107"/>
                  </a:lnTo>
                  <a:lnTo>
                    <a:pt x="44" y="107"/>
                  </a:lnTo>
                  <a:lnTo>
                    <a:pt x="44" y="107"/>
                  </a:lnTo>
                  <a:lnTo>
                    <a:pt x="39" y="102"/>
                  </a:lnTo>
                  <a:lnTo>
                    <a:pt x="34" y="102"/>
                  </a:lnTo>
                  <a:lnTo>
                    <a:pt x="34" y="102"/>
                  </a:lnTo>
                  <a:lnTo>
                    <a:pt x="29" y="102"/>
                  </a:lnTo>
                  <a:lnTo>
                    <a:pt x="29" y="102"/>
                  </a:lnTo>
                  <a:lnTo>
                    <a:pt x="24" y="107"/>
                  </a:lnTo>
                  <a:lnTo>
                    <a:pt x="24" y="107"/>
                  </a:lnTo>
                  <a:lnTo>
                    <a:pt x="19" y="107"/>
                  </a:lnTo>
                  <a:lnTo>
                    <a:pt x="19" y="107"/>
                  </a:lnTo>
                  <a:lnTo>
                    <a:pt x="19" y="107"/>
                  </a:lnTo>
                  <a:lnTo>
                    <a:pt x="15" y="107"/>
                  </a:lnTo>
                  <a:lnTo>
                    <a:pt x="15" y="102"/>
                  </a:lnTo>
                  <a:lnTo>
                    <a:pt x="15" y="102"/>
                  </a:lnTo>
                  <a:lnTo>
                    <a:pt x="15" y="97"/>
                  </a:lnTo>
                  <a:lnTo>
                    <a:pt x="15" y="97"/>
                  </a:lnTo>
                  <a:lnTo>
                    <a:pt x="15" y="97"/>
                  </a:lnTo>
                  <a:lnTo>
                    <a:pt x="10" y="92"/>
                  </a:lnTo>
                  <a:lnTo>
                    <a:pt x="10" y="92"/>
                  </a:lnTo>
                  <a:lnTo>
                    <a:pt x="10" y="92"/>
                  </a:lnTo>
                  <a:lnTo>
                    <a:pt x="5" y="92"/>
                  </a:lnTo>
                  <a:lnTo>
                    <a:pt x="5" y="92"/>
                  </a:lnTo>
                  <a:lnTo>
                    <a:pt x="5" y="92"/>
                  </a:lnTo>
                  <a:lnTo>
                    <a:pt x="0" y="92"/>
                  </a:lnTo>
                  <a:lnTo>
                    <a:pt x="0" y="92"/>
                  </a:lnTo>
                  <a:lnTo>
                    <a:pt x="0" y="92"/>
                  </a:lnTo>
                  <a:lnTo>
                    <a:pt x="0" y="92"/>
                  </a:lnTo>
                  <a:lnTo>
                    <a:pt x="0" y="87"/>
                  </a:lnTo>
                  <a:lnTo>
                    <a:pt x="5" y="87"/>
                  </a:lnTo>
                  <a:lnTo>
                    <a:pt x="5" y="87"/>
                  </a:lnTo>
                  <a:lnTo>
                    <a:pt x="10" y="83"/>
                  </a:lnTo>
                  <a:lnTo>
                    <a:pt x="10" y="83"/>
                  </a:lnTo>
                  <a:lnTo>
                    <a:pt x="10" y="78"/>
                  </a:lnTo>
                  <a:lnTo>
                    <a:pt x="15" y="78"/>
                  </a:lnTo>
                  <a:lnTo>
                    <a:pt x="15" y="78"/>
                  </a:lnTo>
                  <a:lnTo>
                    <a:pt x="19" y="78"/>
                  </a:lnTo>
                  <a:lnTo>
                    <a:pt x="19" y="78"/>
                  </a:lnTo>
                  <a:lnTo>
                    <a:pt x="24" y="78"/>
                  </a:lnTo>
                  <a:lnTo>
                    <a:pt x="24" y="78"/>
                  </a:lnTo>
                  <a:lnTo>
                    <a:pt x="24" y="78"/>
                  </a:lnTo>
                  <a:lnTo>
                    <a:pt x="24" y="78"/>
                  </a:lnTo>
                  <a:lnTo>
                    <a:pt x="24" y="73"/>
                  </a:lnTo>
                  <a:lnTo>
                    <a:pt x="24" y="73"/>
                  </a:lnTo>
                  <a:lnTo>
                    <a:pt x="24" y="73"/>
                  </a:lnTo>
                  <a:lnTo>
                    <a:pt x="24" y="68"/>
                  </a:lnTo>
                  <a:lnTo>
                    <a:pt x="24" y="68"/>
                  </a:lnTo>
                  <a:lnTo>
                    <a:pt x="24" y="68"/>
                  </a:lnTo>
                  <a:lnTo>
                    <a:pt x="24" y="68"/>
                  </a:lnTo>
                  <a:lnTo>
                    <a:pt x="24" y="68"/>
                  </a:lnTo>
                  <a:lnTo>
                    <a:pt x="24" y="63"/>
                  </a:lnTo>
                  <a:lnTo>
                    <a:pt x="29" y="63"/>
                  </a:lnTo>
                  <a:lnTo>
                    <a:pt x="29" y="63"/>
                  </a:lnTo>
                  <a:lnTo>
                    <a:pt x="29" y="63"/>
                  </a:lnTo>
                  <a:lnTo>
                    <a:pt x="29" y="63"/>
                  </a:lnTo>
                  <a:lnTo>
                    <a:pt x="29" y="63"/>
                  </a:lnTo>
                  <a:lnTo>
                    <a:pt x="29" y="58"/>
                  </a:lnTo>
                  <a:lnTo>
                    <a:pt x="29" y="63"/>
                  </a:lnTo>
                  <a:lnTo>
                    <a:pt x="29" y="63"/>
                  </a:lnTo>
                  <a:lnTo>
                    <a:pt x="34" y="63"/>
                  </a:lnTo>
                  <a:lnTo>
                    <a:pt x="34" y="63"/>
                  </a:lnTo>
                  <a:lnTo>
                    <a:pt x="34" y="63"/>
                  </a:lnTo>
                  <a:lnTo>
                    <a:pt x="39" y="63"/>
                  </a:lnTo>
                  <a:lnTo>
                    <a:pt x="39" y="63"/>
                  </a:lnTo>
                  <a:lnTo>
                    <a:pt x="39" y="68"/>
                  </a:lnTo>
                  <a:lnTo>
                    <a:pt x="39" y="68"/>
                  </a:lnTo>
                  <a:lnTo>
                    <a:pt x="44" y="63"/>
                  </a:lnTo>
                  <a:lnTo>
                    <a:pt x="44" y="63"/>
                  </a:lnTo>
                  <a:lnTo>
                    <a:pt x="48" y="63"/>
                  </a:lnTo>
                  <a:lnTo>
                    <a:pt x="48" y="63"/>
                  </a:lnTo>
                  <a:lnTo>
                    <a:pt x="48" y="63"/>
                  </a:lnTo>
                  <a:lnTo>
                    <a:pt x="48" y="63"/>
                  </a:lnTo>
                  <a:lnTo>
                    <a:pt x="53" y="63"/>
                  </a:lnTo>
                  <a:lnTo>
                    <a:pt x="53" y="63"/>
                  </a:lnTo>
                  <a:lnTo>
                    <a:pt x="53" y="63"/>
                  </a:lnTo>
                  <a:lnTo>
                    <a:pt x="58" y="63"/>
                  </a:lnTo>
                  <a:lnTo>
                    <a:pt x="63" y="58"/>
                  </a:lnTo>
                  <a:lnTo>
                    <a:pt x="63" y="58"/>
                  </a:lnTo>
                  <a:lnTo>
                    <a:pt x="63" y="58"/>
                  </a:lnTo>
                  <a:lnTo>
                    <a:pt x="63" y="58"/>
                  </a:lnTo>
                  <a:lnTo>
                    <a:pt x="63" y="58"/>
                  </a:lnTo>
                  <a:lnTo>
                    <a:pt x="63" y="54"/>
                  </a:lnTo>
                  <a:lnTo>
                    <a:pt x="63" y="54"/>
                  </a:lnTo>
                  <a:lnTo>
                    <a:pt x="63" y="54"/>
                  </a:lnTo>
                  <a:lnTo>
                    <a:pt x="68" y="49"/>
                  </a:lnTo>
                  <a:lnTo>
                    <a:pt x="68" y="49"/>
                  </a:lnTo>
                  <a:lnTo>
                    <a:pt x="68" y="49"/>
                  </a:lnTo>
                  <a:lnTo>
                    <a:pt x="73" y="49"/>
                  </a:lnTo>
                  <a:lnTo>
                    <a:pt x="73" y="49"/>
                  </a:lnTo>
                  <a:lnTo>
                    <a:pt x="73" y="54"/>
                  </a:lnTo>
                  <a:lnTo>
                    <a:pt x="73" y="54"/>
                  </a:lnTo>
                  <a:lnTo>
                    <a:pt x="73" y="54"/>
                  </a:lnTo>
                  <a:lnTo>
                    <a:pt x="77" y="54"/>
                  </a:lnTo>
                  <a:lnTo>
                    <a:pt x="77" y="54"/>
                  </a:lnTo>
                  <a:lnTo>
                    <a:pt x="77" y="58"/>
                  </a:lnTo>
                  <a:lnTo>
                    <a:pt x="77" y="58"/>
                  </a:lnTo>
                  <a:lnTo>
                    <a:pt x="77" y="58"/>
                  </a:lnTo>
                  <a:lnTo>
                    <a:pt x="77" y="58"/>
                  </a:lnTo>
                  <a:lnTo>
                    <a:pt x="82" y="58"/>
                  </a:lnTo>
                  <a:lnTo>
                    <a:pt x="82" y="58"/>
                  </a:lnTo>
                  <a:lnTo>
                    <a:pt x="87" y="58"/>
                  </a:lnTo>
                  <a:lnTo>
                    <a:pt x="87" y="58"/>
                  </a:lnTo>
                  <a:lnTo>
                    <a:pt x="92" y="58"/>
                  </a:lnTo>
                  <a:lnTo>
                    <a:pt x="92" y="58"/>
                  </a:lnTo>
                  <a:lnTo>
                    <a:pt x="97" y="58"/>
                  </a:lnTo>
                  <a:lnTo>
                    <a:pt x="97" y="54"/>
                  </a:lnTo>
                  <a:lnTo>
                    <a:pt x="97" y="54"/>
                  </a:lnTo>
                  <a:lnTo>
                    <a:pt x="97" y="49"/>
                  </a:lnTo>
                  <a:lnTo>
                    <a:pt x="102" y="49"/>
                  </a:lnTo>
                  <a:lnTo>
                    <a:pt x="102" y="44"/>
                  </a:lnTo>
                  <a:lnTo>
                    <a:pt x="102" y="44"/>
                  </a:lnTo>
                  <a:lnTo>
                    <a:pt x="102" y="44"/>
                  </a:lnTo>
                  <a:lnTo>
                    <a:pt x="102" y="44"/>
                  </a:lnTo>
                  <a:lnTo>
                    <a:pt x="102" y="39"/>
                  </a:lnTo>
                  <a:lnTo>
                    <a:pt x="102" y="39"/>
                  </a:lnTo>
                  <a:lnTo>
                    <a:pt x="102" y="39"/>
                  </a:lnTo>
                  <a:lnTo>
                    <a:pt x="102" y="39"/>
                  </a:lnTo>
                  <a:lnTo>
                    <a:pt x="107" y="39"/>
                  </a:lnTo>
                  <a:lnTo>
                    <a:pt x="107" y="39"/>
                  </a:lnTo>
                  <a:lnTo>
                    <a:pt x="107" y="39"/>
                  </a:lnTo>
                  <a:lnTo>
                    <a:pt x="107" y="39"/>
                  </a:lnTo>
                  <a:lnTo>
                    <a:pt x="107" y="39"/>
                  </a:lnTo>
                  <a:lnTo>
                    <a:pt x="107" y="44"/>
                  </a:lnTo>
                  <a:lnTo>
                    <a:pt x="107" y="44"/>
                  </a:lnTo>
                  <a:lnTo>
                    <a:pt x="111" y="44"/>
                  </a:lnTo>
                  <a:lnTo>
                    <a:pt x="111" y="44"/>
                  </a:lnTo>
                  <a:lnTo>
                    <a:pt x="116" y="44"/>
                  </a:lnTo>
                  <a:lnTo>
                    <a:pt x="116" y="44"/>
                  </a:lnTo>
                  <a:lnTo>
                    <a:pt x="116" y="44"/>
                  </a:lnTo>
                  <a:lnTo>
                    <a:pt x="116" y="49"/>
                  </a:lnTo>
                  <a:lnTo>
                    <a:pt x="116" y="49"/>
                  </a:lnTo>
                  <a:lnTo>
                    <a:pt x="116" y="49"/>
                  </a:lnTo>
                  <a:lnTo>
                    <a:pt x="121" y="49"/>
                  </a:lnTo>
                  <a:lnTo>
                    <a:pt x="121" y="49"/>
                  </a:lnTo>
                  <a:lnTo>
                    <a:pt x="121" y="49"/>
                  </a:lnTo>
                  <a:lnTo>
                    <a:pt x="121" y="49"/>
                  </a:lnTo>
                  <a:lnTo>
                    <a:pt x="126" y="54"/>
                  </a:lnTo>
                  <a:lnTo>
                    <a:pt x="126" y="54"/>
                  </a:lnTo>
                  <a:lnTo>
                    <a:pt x="131" y="54"/>
                  </a:lnTo>
                  <a:lnTo>
                    <a:pt x="131" y="58"/>
                  </a:lnTo>
                  <a:lnTo>
                    <a:pt x="136" y="58"/>
                  </a:lnTo>
                  <a:lnTo>
                    <a:pt x="136" y="58"/>
                  </a:lnTo>
                  <a:lnTo>
                    <a:pt x="136" y="58"/>
                  </a:lnTo>
                  <a:lnTo>
                    <a:pt x="136" y="58"/>
                  </a:lnTo>
                  <a:lnTo>
                    <a:pt x="136" y="58"/>
                  </a:lnTo>
                  <a:lnTo>
                    <a:pt x="140" y="54"/>
                  </a:lnTo>
                  <a:lnTo>
                    <a:pt x="140" y="54"/>
                  </a:lnTo>
                  <a:lnTo>
                    <a:pt x="140" y="54"/>
                  </a:lnTo>
                  <a:lnTo>
                    <a:pt x="145" y="49"/>
                  </a:lnTo>
                  <a:lnTo>
                    <a:pt x="145" y="49"/>
                  </a:lnTo>
                  <a:lnTo>
                    <a:pt x="145" y="49"/>
                  </a:lnTo>
                  <a:lnTo>
                    <a:pt x="145" y="49"/>
                  </a:lnTo>
                  <a:lnTo>
                    <a:pt x="150" y="49"/>
                  </a:lnTo>
                  <a:lnTo>
                    <a:pt x="150" y="49"/>
                  </a:lnTo>
                  <a:lnTo>
                    <a:pt x="150" y="49"/>
                  </a:lnTo>
                  <a:lnTo>
                    <a:pt x="150" y="44"/>
                  </a:lnTo>
                  <a:lnTo>
                    <a:pt x="150" y="44"/>
                  </a:lnTo>
                  <a:lnTo>
                    <a:pt x="150" y="44"/>
                  </a:lnTo>
                  <a:lnTo>
                    <a:pt x="155" y="44"/>
                  </a:lnTo>
                  <a:lnTo>
                    <a:pt x="155" y="44"/>
                  </a:lnTo>
                  <a:lnTo>
                    <a:pt x="155" y="39"/>
                  </a:lnTo>
                  <a:lnTo>
                    <a:pt x="160" y="39"/>
                  </a:lnTo>
                  <a:lnTo>
                    <a:pt x="160" y="39"/>
                  </a:lnTo>
                  <a:lnTo>
                    <a:pt x="160" y="34"/>
                  </a:lnTo>
                  <a:lnTo>
                    <a:pt x="160" y="34"/>
                  </a:lnTo>
                  <a:lnTo>
                    <a:pt x="160" y="29"/>
                  </a:lnTo>
                  <a:lnTo>
                    <a:pt x="160" y="29"/>
                  </a:lnTo>
                  <a:lnTo>
                    <a:pt x="160" y="29"/>
                  </a:lnTo>
                  <a:lnTo>
                    <a:pt x="165" y="25"/>
                  </a:lnTo>
                  <a:lnTo>
                    <a:pt x="165" y="25"/>
                  </a:lnTo>
                  <a:lnTo>
                    <a:pt x="165" y="25"/>
                  </a:lnTo>
                  <a:lnTo>
                    <a:pt x="160" y="25"/>
                  </a:lnTo>
                  <a:lnTo>
                    <a:pt x="160" y="25"/>
                  </a:lnTo>
                  <a:lnTo>
                    <a:pt x="160" y="20"/>
                  </a:lnTo>
                  <a:lnTo>
                    <a:pt x="160" y="20"/>
                  </a:lnTo>
                  <a:lnTo>
                    <a:pt x="160" y="20"/>
                  </a:lnTo>
                  <a:lnTo>
                    <a:pt x="160" y="20"/>
                  </a:lnTo>
                  <a:lnTo>
                    <a:pt x="160" y="20"/>
                  </a:lnTo>
                  <a:lnTo>
                    <a:pt x="160" y="20"/>
                  </a:lnTo>
                  <a:lnTo>
                    <a:pt x="165" y="20"/>
                  </a:lnTo>
                  <a:lnTo>
                    <a:pt x="165" y="20"/>
                  </a:lnTo>
                  <a:lnTo>
                    <a:pt x="165" y="20"/>
                  </a:lnTo>
                  <a:lnTo>
                    <a:pt x="165" y="15"/>
                  </a:lnTo>
                  <a:lnTo>
                    <a:pt x="165" y="15"/>
                  </a:lnTo>
                  <a:lnTo>
                    <a:pt x="165" y="15"/>
                  </a:lnTo>
                  <a:lnTo>
                    <a:pt x="165" y="15"/>
                  </a:lnTo>
                  <a:lnTo>
                    <a:pt x="169" y="15"/>
                  </a:lnTo>
                  <a:lnTo>
                    <a:pt x="169" y="15"/>
                  </a:lnTo>
                  <a:lnTo>
                    <a:pt x="169" y="15"/>
                  </a:lnTo>
                  <a:lnTo>
                    <a:pt x="169" y="15"/>
                  </a:lnTo>
                  <a:lnTo>
                    <a:pt x="174" y="20"/>
                  </a:lnTo>
                  <a:lnTo>
                    <a:pt x="174" y="20"/>
                  </a:lnTo>
                  <a:lnTo>
                    <a:pt x="179" y="20"/>
                  </a:lnTo>
                  <a:lnTo>
                    <a:pt x="179" y="25"/>
                  </a:lnTo>
                  <a:lnTo>
                    <a:pt x="179" y="25"/>
                  </a:lnTo>
                  <a:lnTo>
                    <a:pt x="179" y="25"/>
                  </a:lnTo>
                  <a:lnTo>
                    <a:pt x="179" y="25"/>
                  </a:lnTo>
                  <a:lnTo>
                    <a:pt x="184" y="25"/>
                  </a:lnTo>
                  <a:lnTo>
                    <a:pt x="184" y="25"/>
                  </a:lnTo>
                  <a:lnTo>
                    <a:pt x="184" y="25"/>
                  </a:lnTo>
                  <a:lnTo>
                    <a:pt x="189" y="25"/>
                  </a:lnTo>
                  <a:lnTo>
                    <a:pt x="189" y="25"/>
                  </a:lnTo>
                  <a:lnTo>
                    <a:pt x="189" y="25"/>
                  </a:lnTo>
                  <a:lnTo>
                    <a:pt x="194" y="20"/>
                  </a:lnTo>
                  <a:lnTo>
                    <a:pt x="198" y="20"/>
                  </a:lnTo>
                  <a:lnTo>
                    <a:pt x="203" y="15"/>
                  </a:lnTo>
                  <a:lnTo>
                    <a:pt x="203" y="15"/>
                  </a:lnTo>
                  <a:lnTo>
                    <a:pt x="203" y="15"/>
                  </a:lnTo>
                  <a:lnTo>
                    <a:pt x="203" y="15"/>
                  </a:lnTo>
                  <a:lnTo>
                    <a:pt x="208" y="15"/>
                  </a:lnTo>
                  <a:lnTo>
                    <a:pt x="208" y="15"/>
                  </a:lnTo>
                  <a:lnTo>
                    <a:pt x="208" y="15"/>
                  </a:lnTo>
                  <a:lnTo>
                    <a:pt x="213" y="15"/>
                  </a:lnTo>
                  <a:lnTo>
                    <a:pt x="213" y="15"/>
                  </a:lnTo>
                  <a:lnTo>
                    <a:pt x="213" y="15"/>
                  </a:lnTo>
                  <a:lnTo>
                    <a:pt x="213" y="15"/>
                  </a:lnTo>
                  <a:lnTo>
                    <a:pt x="218" y="15"/>
                  </a:lnTo>
                  <a:lnTo>
                    <a:pt x="218" y="15"/>
                  </a:lnTo>
                  <a:lnTo>
                    <a:pt x="218" y="15"/>
                  </a:lnTo>
                  <a:lnTo>
                    <a:pt x="218" y="15"/>
                  </a:lnTo>
                  <a:lnTo>
                    <a:pt x="218" y="15"/>
                  </a:lnTo>
                  <a:lnTo>
                    <a:pt x="223" y="15"/>
                  </a:lnTo>
                  <a:lnTo>
                    <a:pt x="223" y="15"/>
                  </a:lnTo>
                  <a:lnTo>
                    <a:pt x="223" y="15"/>
                  </a:lnTo>
                  <a:lnTo>
                    <a:pt x="223" y="15"/>
                  </a:lnTo>
                  <a:lnTo>
                    <a:pt x="223" y="15"/>
                  </a:lnTo>
                  <a:lnTo>
                    <a:pt x="228" y="10"/>
                  </a:lnTo>
                  <a:lnTo>
                    <a:pt x="228" y="10"/>
                  </a:lnTo>
                  <a:lnTo>
                    <a:pt x="228" y="10"/>
                  </a:lnTo>
                  <a:lnTo>
                    <a:pt x="232" y="5"/>
                  </a:lnTo>
                  <a:lnTo>
                    <a:pt x="232" y="5"/>
                  </a:lnTo>
                  <a:lnTo>
                    <a:pt x="237" y="5"/>
                  </a:lnTo>
                  <a:lnTo>
                    <a:pt x="237" y="5"/>
                  </a:lnTo>
                  <a:lnTo>
                    <a:pt x="242" y="10"/>
                  </a:lnTo>
                  <a:lnTo>
                    <a:pt x="242" y="10"/>
                  </a:lnTo>
                  <a:lnTo>
                    <a:pt x="247" y="10"/>
                  </a:lnTo>
                  <a:lnTo>
                    <a:pt x="247" y="10"/>
                  </a:lnTo>
                  <a:lnTo>
                    <a:pt x="252" y="5"/>
                  </a:lnTo>
                  <a:lnTo>
                    <a:pt x="252" y="5"/>
                  </a:lnTo>
                  <a:lnTo>
                    <a:pt x="252" y="5"/>
                  </a:lnTo>
                  <a:lnTo>
                    <a:pt x="257" y="5"/>
                  </a:lnTo>
                  <a:lnTo>
                    <a:pt x="257" y="5"/>
                  </a:lnTo>
                  <a:lnTo>
                    <a:pt x="261" y="0"/>
                  </a:lnTo>
                  <a:lnTo>
                    <a:pt x="261" y="0"/>
                  </a:lnTo>
                  <a:lnTo>
                    <a:pt x="261" y="0"/>
                  </a:lnTo>
                  <a:lnTo>
                    <a:pt x="261" y="0"/>
                  </a:lnTo>
                  <a:lnTo>
                    <a:pt x="261" y="0"/>
                  </a:lnTo>
                  <a:lnTo>
                    <a:pt x="266" y="5"/>
                  </a:lnTo>
                  <a:lnTo>
                    <a:pt x="266" y="5"/>
                  </a:lnTo>
                  <a:lnTo>
                    <a:pt x="266" y="5"/>
                  </a:lnTo>
                  <a:lnTo>
                    <a:pt x="266" y="5"/>
                  </a:lnTo>
                  <a:lnTo>
                    <a:pt x="261" y="10"/>
                  </a:lnTo>
                  <a:lnTo>
                    <a:pt x="261" y="10"/>
                  </a:lnTo>
                  <a:lnTo>
                    <a:pt x="261" y="15"/>
                  </a:lnTo>
                  <a:lnTo>
                    <a:pt x="257" y="15"/>
                  </a:lnTo>
                  <a:lnTo>
                    <a:pt x="257" y="20"/>
                  </a:lnTo>
                  <a:lnTo>
                    <a:pt x="257" y="20"/>
                  </a:lnTo>
                  <a:lnTo>
                    <a:pt x="252" y="20"/>
                  </a:lnTo>
                  <a:lnTo>
                    <a:pt x="252" y="25"/>
                  </a:lnTo>
                  <a:lnTo>
                    <a:pt x="252" y="25"/>
                  </a:lnTo>
                  <a:lnTo>
                    <a:pt x="247" y="25"/>
                  </a:lnTo>
                  <a:lnTo>
                    <a:pt x="247" y="29"/>
                  </a:lnTo>
                  <a:lnTo>
                    <a:pt x="247" y="29"/>
                  </a:lnTo>
                  <a:lnTo>
                    <a:pt x="247" y="29"/>
                  </a:lnTo>
                  <a:lnTo>
                    <a:pt x="247" y="29"/>
                  </a:lnTo>
                  <a:lnTo>
                    <a:pt x="247" y="34"/>
                  </a:lnTo>
                  <a:lnTo>
                    <a:pt x="252" y="34"/>
                  </a:lnTo>
                  <a:lnTo>
                    <a:pt x="252" y="39"/>
                  </a:lnTo>
                  <a:lnTo>
                    <a:pt x="252" y="39"/>
                  </a:lnTo>
                  <a:lnTo>
                    <a:pt x="252" y="44"/>
                  </a:lnTo>
                  <a:lnTo>
                    <a:pt x="252" y="44"/>
                  </a:lnTo>
                  <a:lnTo>
                    <a:pt x="252" y="44"/>
                  </a:lnTo>
                  <a:lnTo>
                    <a:pt x="247" y="49"/>
                  </a:lnTo>
                  <a:lnTo>
                    <a:pt x="247" y="54"/>
                  </a:lnTo>
                  <a:lnTo>
                    <a:pt x="247" y="54"/>
                  </a:lnTo>
                  <a:lnTo>
                    <a:pt x="247" y="54"/>
                  </a:lnTo>
                  <a:lnTo>
                    <a:pt x="247" y="58"/>
                  </a:lnTo>
                  <a:lnTo>
                    <a:pt x="252" y="58"/>
                  </a:lnTo>
                  <a:lnTo>
                    <a:pt x="252" y="58"/>
                  </a:lnTo>
                  <a:lnTo>
                    <a:pt x="252" y="63"/>
                  </a:lnTo>
                  <a:lnTo>
                    <a:pt x="257" y="63"/>
                  </a:lnTo>
                  <a:lnTo>
                    <a:pt x="257" y="63"/>
                  </a:lnTo>
                  <a:lnTo>
                    <a:pt x="261" y="63"/>
                  </a:lnTo>
                  <a:lnTo>
                    <a:pt x="261" y="63"/>
                  </a:lnTo>
                  <a:lnTo>
                    <a:pt x="266" y="68"/>
                  </a:lnTo>
                  <a:lnTo>
                    <a:pt x="266" y="68"/>
                  </a:lnTo>
                  <a:lnTo>
                    <a:pt x="271" y="68"/>
                  </a:lnTo>
                  <a:lnTo>
                    <a:pt x="276" y="68"/>
                  </a:lnTo>
                  <a:lnTo>
                    <a:pt x="276" y="68"/>
                  </a:lnTo>
                  <a:lnTo>
                    <a:pt x="276" y="68"/>
                  </a:lnTo>
                  <a:lnTo>
                    <a:pt x="276" y="68"/>
                  </a:lnTo>
                  <a:lnTo>
                    <a:pt x="276" y="68"/>
                  </a:lnTo>
                  <a:lnTo>
                    <a:pt x="276" y="73"/>
                  </a:lnTo>
                  <a:lnTo>
                    <a:pt x="276" y="73"/>
                  </a:lnTo>
                  <a:lnTo>
                    <a:pt x="276" y="78"/>
                  </a:lnTo>
                  <a:lnTo>
                    <a:pt x="276" y="78"/>
                  </a:lnTo>
                  <a:lnTo>
                    <a:pt x="281" y="78"/>
                  </a:lnTo>
                  <a:lnTo>
                    <a:pt x="281" y="78"/>
                  </a:lnTo>
                  <a:lnTo>
                    <a:pt x="281" y="78"/>
                  </a:lnTo>
                  <a:lnTo>
                    <a:pt x="281" y="83"/>
                  </a:lnTo>
                  <a:lnTo>
                    <a:pt x="286" y="83"/>
                  </a:lnTo>
                  <a:lnTo>
                    <a:pt x="286" y="83"/>
                  </a:lnTo>
                  <a:lnTo>
                    <a:pt x="290" y="87"/>
                  </a:lnTo>
                  <a:lnTo>
                    <a:pt x="290" y="87"/>
                  </a:lnTo>
                  <a:lnTo>
                    <a:pt x="290" y="87"/>
                  </a:lnTo>
                  <a:lnTo>
                    <a:pt x="290" y="87"/>
                  </a:lnTo>
                  <a:lnTo>
                    <a:pt x="290" y="87"/>
                  </a:lnTo>
                  <a:lnTo>
                    <a:pt x="290" y="92"/>
                  </a:lnTo>
                  <a:lnTo>
                    <a:pt x="290" y="92"/>
                  </a:lnTo>
                  <a:lnTo>
                    <a:pt x="290" y="97"/>
                  </a:lnTo>
                  <a:lnTo>
                    <a:pt x="286" y="97"/>
                  </a:lnTo>
                  <a:lnTo>
                    <a:pt x="286" y="102"/>
                  </a:lnTo>
                  <a:lnTo>
                    <a:pt x="286" y="102"/>
                  </a:lnTo>
                  <a:lnTo>
                    <a:pt x="286" y="107"/>
                  </a:lnTo>
                  <a:lnTo>
                    <a:pt x="286" y="107"/>
                  </a:lnTo>
                  <a:lnTo>
                    <a:pt x="286" y="112"/>
                  </a:lnTo>
                  <a:lnTo>
                    <a:pt x="286" y="112"/>
                  </a:lnTo>
                  <a:lnTo>
                    <a:pt x="286" y="116"/>
                  </a:lnTo>
                  <a:lnTo>
                    <a:pt x="286" y="116"/>
                  </a:lnTo>
                  <a:lnTo>
                    <a:pt x="286" y="121"/>
                  </a:lnTo>
                  <a:lnTo>
                    <a:pt x="286" y="121"/>
                  </a:lnTo>
                  <a:lnTo>
                    <a:pt x="286" y="126"/>
                  </a:lnTo>
                  <a:lnTo>
                    <a:pt x="286" y="126"/>
                  </a:lnTo>
                  <a:lnTo>
                    <a:pt x="286" y="131"/>
                  </a:lnTo>
                  <a:lnTo>
                    <a:pt x="286" y="136"/>
                  </a:lnTo>
                  <a:lnTo>
                    <a:pt x="286" y="136"/>
                  </a:lnTo>
                  <a:lnTo>
                    <a:pt x="286" y="136"/>
                  </a:lnTo>
                  <a:lnTo>
                    <a:pt x="286" y="136"/>
                  </a:lnTo>
                  <a:lnTo>
                    <a:pt x="286" y="136"/>
                  </a:lnTo>
                  <a:lnTo>
                    <a:pt x="290" y="141"/>
                  </a:lnTo>
                  <a:lnTo>
                    <a:pt x="290" y="141"/>
                  </a:lnTo>
                  <a:lnTo>
                    <a:pt x="290" y="141"/>
                  </a:lnTo>
                  <a:lnTo>
                    <a:pt x="295" y="141"/>
                  </a:lnTo>
                  <a:lnTo>
                    <a:pt x="300" y="141"/>
                  </a:lnTo>
                  <a:lnTo>
                    <a:pt x="300" y="146"/>
                  </a:lnTo>
                  <a:lnTo>
                    <a:pt x="300" y="146"/>
                  </a:lnTo>
                  <a:lnTo>
                    <a:pt x="305" y="146"/>
                  </a:lnTo>
                  <a:lnTo>
                    <a:pt x="305" y="150"/>
                  </a:lnTo>
                  <a:lnTo>
                    <a:pt x="305" y="150"/>
                  </a:lnTo>
                  <a:lnTo>
                    <a:pt x="305" y="150"/>
                  </a:lnTo>
                  <a:lnTo>
                    <a:pt x="305" y="155"/>
                  </a:lnTo>
                  <a:lnTo>
                    <a:pt x="305" y="160"/>
                  </a:lnTo>
                  <a:lnTo>
                    <a:pt x="305" y="160"/>
                  </a:lnTo>
                  <a:lnTo>
                    <a:pt x="300" y="160"/>
                  </a:lnTo>
                  <a:lnTo>
                    <a:pt x="300" y="165"/>
                  </a:lnTo>
                  <a:lnTo>
                    <a:pt x="300" y="165"/>
                  </a:lnTo>
                  <a:lnTo>
                    <a:pt x="300" y="165"/>
                  </a:lnTo>
                  <a:lnTo>
                    <a:pt x="295" y="165"/>
                  </a:lnTo>
                  <a:lnTo>
                    <a:pt x="295" y="170"/>
                  </a:lnTo>
                  <a:lnTo>
                    <a:pt x="295" y="170"/>
                  </a:lnTo>
                  <a:lnTo>
                    <a:pt x="295" y="170"/>
                  </a:lnTo>
                  <a:lnTo>
                    <a:pt x="290" y="165"/>
                  </a:lnTo>
                  <a:lnTo>
                    <a:pt x="290" y="165"/>
                  </a:lnTo>
                  <a:lnTo>
                    <a:pt x="290" y="165"/>
                  </a:lnTo>
                  <a:lnTo>
                    <a:pt x="290" y="165"/>
                  </a:lnTo>
                  <a:lnTo>
                    <a:pt x="286" y="165"/>
                  </a:lnTo>
                  <a:lnTo>
                    <a:pt x="286" y="160"/>
                  </a:lnTo>
                  <a:lnTo>
                    <a:pt x="281" y="160"/>
                  </a:lnTo>
                  <a:lnTo>
                    <a:pt x="281" y="160"/>
                  </a:lnTo>
                  <a:lnTo>
                    <a:pt x="276" y="160"/>
                  </a:lnTo>
                  <a:lnTo>
                    <a:pt x="276" y="160"/>
                  </a:lnTo>
                  <a:lnTo>
                    <a:pt x="276" y="160"/>
                  </a:lnTo>
                  <a:lnTo>
                    <a:pt x="271" y="160"/>
                  </a:lnTo>
                  <a:lnTo>
                    <a:pt x="271" y="160"/>
                  </a:lnTo>
                  <a:lnTo>
                    <a:pt x="271" y="160"/>
                  </a:lnTo>
                  <a:lnTo>
                    <a:pt x="266" y="160"/>
                  </a:lnTo>
                  <a:lnTo>
                    <a:pt x="261" y="160"/>
                  </a:lnTo>
                  <a:lnTo>
                    <a:pt x="261" y="160"/>
                  </a:lnTo>
                  <a:lnTo>
                    <a:pt x="257" y="160"/>
                  </a:lnTo>
                  <a:lnTo>
                    <a:pt x="257" y="160"/>
                  </a:lnTo>
                  <a:lnTo>
                    <a:pt x="252" y="160"/>
                  </a:lnTo>
                  <a:lnTo>
                    <a:pt x="252" y="160"/>
                  </a:lnTo>
                  <a:lnTo>
                    <a:pt x="247" y="160"/>
                  </a:lnTo>
                  <a:lnTo>
                    <a:pt x="247" y="165"/>
                  </a:lnTo>
                  <a:lnTo>
                    <a:pt x="247" y="165"/>
                  </a:lnTo>
                  <a:lnTo>
                    <a:pt x="242" y="165"/>
                  </a:lnTo>
                  <a:lnTo>
                    <a:pt x="242" y="165"/>
                  </a:lnTo>
                  <a:lnTo>
                    <a:pt x="237" y="170"/>
                  </a:lnTo>
                  <a:lnTo>
                    <a:pt x="237" y="170"/>
                  </a:lnTo>
                  <a:lnTo>
                    <a:pt x="237" y="170"/>
                  </a:lnTo>
                  <a:lnTo>
                    <a:pt x="232" y="175"/>
                  </a:lnTo>
                  <a:lnTo>
                    <a:pt x="232" y="175"/>
                  </a:lnTo>
                  <a:lnTo>
                    <a:pt x="228" y="179"/>
                  </a:lnTo>
                  <a:lnTo>
                    <a:pt x="228" y="179"/>
                  </a:lnTo>
                  <a:lnTo>
                    <a:pt x="228" y="179"/>
                  </a:lnTo>
                  <a:lnTo>
                    <a:pt x="228" y="179"/>
                  </a:lnTo>
                  <a:lnTo>
                    <a:pt x="228" y="184"/>
                  </a:lnTo>
                  <a:lnTo>
                    <a:pt x="228" y="184"/>
                  </a:lnTo>
                  <a:lnTo>
                    <a:pt x="223" y="184"/>
                  </a:lnTo>
                  <a:lnTo>
                    <a:pt x="223" y="189"/>
                  </a:lnTo>
                  <a:lnTo>
                    <a:pt x="223" y="189"/>
                  </a:lnTo>
                  <a:lnTo>
                    <a:pt x="223" y="189"/>
                  </a:lnTo>
                  <a:lnTo>
                    <a:pt x="223" y="194"/>
                  </a:lnTo>
                  <a:lnTo>
                    <a:pt x="223" y="194"/>
                  </a:lnTo>
                  <a:lnTo>
                    <a:pt x="223" y="194"/>
                  </a:lnTo>
                  <a:lnTo>
                    <a:pt x="218" y="199"/>
                  </a:lnTo>
                  <a:lnTo>
                    <a:pt x="218" y="199"/>
                  </a:lnTo>
                  <a:lnTo>
                    <a:pt x="218" y="204"/>
                  </a:lnTo>
                  <a:lnTo>
                    <a:pt x="218" y="204"/>
                  </a:lnTo>
                  <a:lnTo>
                    <a:pt x="218" y="204"/>
                  </a:lnTo>
                  <a:lnTo>
                    <a:pt x="218" y="208"/>
                  </a:lnTo>
                  <a:lnTo>
                    <a:pt x="218" y="208"/>
                  </a:lnTo>
                  <a:lnTo>
                    <a:pt x="213" y="213"/>
                  </a:lnTo>
                  <a:lnTo>
                    <a:pt x="213" y="218"/>
                  </a:lnTo>
                  <a:lnTo>
                    <a:pt x="208" y="218"/>
                  </a:lnTo>
                  <a:lnTo>
                    <a:pt x="208" y="218"/>
                  </a:lnTo>
                  <a:lnTo>
                    <a:pt x="208" y="223"/>
                  </a:lnTo>
                  <a:lnTo>
                    <a:pt x="208" y="223"/>
                  </a:lnTo>
                  <a:lnTo>
                    <a:pt x="208" y="223"/>
                  </a:lnTo>
                  <a:lnTo>
                    <a:pt x="208" y="228"/>
                  </a:lnTo>
                  <a:lnTo>
                    <a:pt x="213" y="228"/>
                  </a:lnTo>
                  <a:lnTo>
                    <a:pt x="213" y="228"/>
                  </a:lnTo>
                  <a:lnTo>
                    <a:pt x="218" y="233"/>
                  </a:lnTo>
                  <a:lnTo>
                    <a:pt x="218" y="233"/>
                  </a:lnTo>
                  <a:lnTo>
                    <a:pt x="218" y="233"/>
                  </a:lnTo>
                  <a:lnTo>
                    <a:pt x="218" y="233"/>
                  </a:lnTo>
                  <a:lnTo>
                    <a:pt x="218" y="237"/>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52" name="Freeform 117">
              <a:extLst>
                <a:ext uri="{FF2B5EF4-FFF2-40B4-BE49-F238E27FC236}">
                  <a16:creationId xmlns:a16="http://schemas.microsoft.com/office/drawing/2014/main" xmlns="" id="{DB75CE96-DE75-4F6F-8512-8FFAB0366319}"/>
                </a:ext>
              </a:extLst>
            </p:cNvPr>
            <p:cNvSpPr>
              <a:spLocks/>
            </p:cNvSpPr>
            <p:nvPr/>
          </p:nvSpPr>
          <p:spPr bwMode="auto">
            <a:xfrm>
              <a:off x="11177768" y="2024045"/>
              <a:ext cx="602010" cy="362684"/>
            </a:xfrm>
            <a:custGeom>
              <a:avLst/>
              <a:gdLst>
                <a:gd name="T0" fmla="*/ 387 w 629"/>
                <a:gd name="T1" fmla="*/ 266 h 425"/>
                <a:gd name="T2" fmla="*/ 368 w 629"/>
                <a:gd name="T3" fmla="*/ 295 h 425"/>
                <a:gd name="T4" fmla="*/ 358 w 629"/>
                <a:gd name="T5" fmla="*/ 314 h 425"/>
                <a:gd name="T6" fmla="*/ 334 w 629"/>
                <a:gd name="T7" fmla="*/ 338 h 425"/>
                <a:gd name="T8" fmla="*/ 334 w 629"/>
                <a:gd name="T9" fmla="*/ 362 h 425"/>
                <a:gd name="T10" fmla="*/ 315 w 629"/>
                <a:gd name="T11" fmla="*/ 382 h 425"/>
                <a:gd name="T12" fmla="*/ 295 w 629"/>
                <a:gd name="T13" fmla="*/ 377 h 425"/>
                <a:gd name="T14" fmla="*/ 271 w 629"/>
                <a:gd name="T15" fmla="*/ 396 h 425"/>
                <a:gd name="T16" fmla="*/ 271 w 629"/>
                <a:gd name="T17" fmla="*/ 420 h 425"/>
                <a:gd name="T18" fmla="*/ 237 w 629"/>
                <a:gd name="T19" fmla="*/ 416 h 425"/>
                <a:gd name="T20" fmla="*/ 233 w 629"/>
                <a:gd name="T21" fmla="*/ 387 h 425"/>
                <a:gd name="T22" fmla="*/ 213 w 629"/>
                <a:gd name="T23" fmla="*/ 367 h 425"/>
                <a:gd name="T24" fmla="*/ 189 w 629"/>
                <a:gd name="T25" fmla="*/ 362 h 425"/>
                <a:gd name="T26" fmla="*/ 208 w 629"/>
                <a:gd name="T27" fmla="*/ 343 h 425"/>
                <a:gd name="T28" fmla="*/ 189 w 629"/>
                <a:gd name="T29" fmla="*/ 329 h 425"/>
                <a:gd name="T30" fmla="*/ 170 w 629"/>
                <a:gd name="T31" fmla="*/ 314 h 425"/>
                <a:gd name="T32" fmla="*/ 121 w 629"/>
                <a:gd name="T33" fmla="*/ 319 h 425"/>
                <a:gd name="T34" fmla="*/ 63 w 629"/>
                <a:gd name="T35" fmla="*/ 324 h 425"/>
                <a:gd name="T36" fmla="*/ 44 w 629"/>
                <a:gd name="T37" fmla="*/ 343 h 425"/>
                <a:gd name="T38" fmla="*/ 10 w 629"/>
                <a:gd name="T39" fmla="*/ 358 h 425"/>
                <a:gd name="T40" fmla="*/ 10 w 629"/>
                <a:gd name="T41" fmla="*/ 324 h 425"/>
                <a:gd name="T42" fmla="*/ 34 w 629"/>
                <a:gd name="T43" fmla="*/ 290 h 425"/>
                <a:gd name="T44" fmla="*/ 73 w 629"/>
                <a:gd name="T45" fmla="*/ 285 h 425"/>
                <a:gd name="T46" fmla="*/ 97 w 629"/>
                <a:gd name="T47" fmla="*/ 275 h 425"/>
                <a:gd name="T48" fmla="*/ 78 w 629"/>
                <a:gd name="T49" fmla="*/ 246 h 425"/>
                <a:gd name="T50" fmla="*/ 78 w 629"/>
                <a:gd name="T51" fmla="*/ 208 h 425"/>
                <a:gd name="T52" fmla="*/ 49 w 629"/>
                <a:gd name="T53" fmla="*/ 188 h 425"/>
                <a:gd name="T54" fmla="*/ 39 w 629"/>
                <a:gd name="T55" fmla="*/ 154 h 425"/>
                <a:gd name="T56" fmla="*/ 58 w 629"/>
                <a:gd name="T57" fmla="*/ 125 h 425"/>
                <a:gd name="T58" fmla="*/ 73 w 629"/>
                <a:gd name="T59" fmla="*/ 106 h 425"/>
                <a:gd name="T60" fmla="*/ 107 w 629"/>
                <a:gd name="T61" fmla="*/ 82 h 425"/>
                <a:gd name="T62" fmla="*/ 136 w 629"/>
                <a:gd name="T63" fmla="*/ 77 h 425"/>
                <a:gd name="T64" fmla="*/ 160 w 629"/>
                <a:gd name="T65" fmla="*/ 82 h 425"/>
                <a:gd name="T66" fmla="*/ 160 w 629"/>
                <a:gd name="T67" fmla="*/ 116 h 425"/>
                <a:gd name="T68" fmla="*/ 189 w 629"/>
                <a:gd name="T69" fmla="*/ 140 h 425"/>
                <a:gd name="T70" fmla="*/ 218 w 629"/>
                <a:gd name="T71" fmla="*/ 130 h 425"/>
                <a:gd name="T72" fmla="*/ 247 w 629"/>
                <a:gd name="T73" fmla="*/ 145 h 425"/>
                <a:gd name="T74" fmla="*/ 271 w 629"/>
                <a:gd name="T75" fmla="*/ 145 h 425"/>
                <a:gd name="T76" fmla="*/ 295 w 629"/>
                <a:gd name="T77" fmla="*/ 150 h 425"/>
                <a:gd name="T78" fmla="*/ 324 w 629"/>
                <a:gd name="T79" fmla="*/ 130 h 425"/>
                <a:gd name="T80" fmla="*/ 344 w 629"/>
                <a:gd name="T81" fmla="*/ 111 h 425"/>
                <a:gd name="T82" fmla="*/ 387 w 629"/>
                <a:gd name="T83" fmla="*/ 111 h 425"/>
                <a:gd name="T84" fmla="*/ 412 w 629"/>
                <a:gd name="T85" fmla="*/ 106 h 425"/>
                <a:gd name="T86" fmla="*/ 441 w 629"/>
                <a:gd name="T87" fmla="*/ 96 h 425"/>
                <a:gd name="T88" fmla="*/ 470 w 629"/>
                <a:gd name="T89" fmla="*/ 77 h 425"/>
                <a:gd name="T90" fmla="*/ 494 w 629"/>
                <a:gd name="T91" fmla="*/ 58 h 425"/>
                <a:gd name="T92" fmla="*/ 508 w 629"/>
                <a:gd name="T93" fmla="*/ 38 h 425"/>
                <a:gd name="T94" fmla="*/ 542 w 629"/>
                <a:gd name="T95" fmla="*/ 14 h 425"/>
                <a:gd name="T96" fmla="*/ 571 w 629"/>
                <a:gd name="T97" fmla="*/ 19 h 425"/>
                <a:gd name="T98" fmla="*/ 591 w 629"/>
                <a:gd name="T99" fmla="*/ 43 h 425"/>
                <a:gd name="T100" fmla="*/ 610 w 629"/>
                <a:gd name="T101" fmla="*/ 58 h 425"/>
                <a:gd name="T102" fmla="*/ 620 w 629"/>
                <a:gd name="T103" fmla="*/ 82 h 425"/>
                <a:gd name="T104" fmla="*/ 596 w 629"/>
                <a:gd name="T105" fmla="*/ 101 h 425"/>
                <a:gd name="T106" fmla="*/ 576 w 629"/>
                <a:gd name="T107" fmla="*/ 111 h 425"/>
                <a:gd name="T108" fmla="*/ 557 w 629"/>
                <a:gd name="T109" fmla="*/ 150 h 425"/>
                <a:gd name="T110" fmla="*/ 552 w 629"/>
                <a:gd name="T111" fmla="*/ 179 h 425"/>
                <a:gd name="T112" fmla="*/ 513 w 629"/>
                <a:gd name="T113" fmla="*/ 198 h 425"/>
                <a:gd name="T114" fmla="*/ 504 w 629"/>
                <a:gd name="T115" fmla="*/ 227 h 425"/>
                <a:gd name="T116" fmla="*/ 489 w 629"/>
                <a:gd name="T117" fmla="*/ 237 h 425"/>
                <a:gd name="T118" fmla="*/ 479 w 629"/>
                <a:gd name="T119" fmla="*/ 261 h 425"/>
                <a:gd name="T120" fmla="*/ 455 w 629"/>
                <a:gd name="T121" fmla="*/ 251 h 425"/>
                <a:gd name="T122" fmla="*/ 436 w 629"/>
                <a:gd name="T123" fmla="*/ 24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9" h="425">
                  <a:moveTo>
                    <a:pt x="416" y="256"/>
                  </a:moveTo>
                  <a:lnTo>
                    <a:pt x="416" y="256"/>
                  </a:lnTo>
                  <a:lnTo>
                    <a:pt x="407" y="251"/>
                  </a:lnTo>
                  <a:lnTo>
                    <a:pt x="407" y="251"/>
                  </a:lnTo>
                  <a:lnTo>
                    <a:pt x="402" y="251"/>
                  </a:lnTo>
                  <a:lnTo>
                    <a:pt x="402" y="251"/>
                  </a:lnTo>
                  <a:lnTo>
                    <a:pt x="402" y="251"/>
                  </a:lnTo>
                  <a:lnTo>
                    <a:pt x="397" y="251"/>
                  </a:lnTo>
                  <a:lnTo>
                    <a:pt x="397" y="251"/>
                  </a:lnTo>
                  <a:lnTo>
                    <a:pt x="397" y="251"/>
                  </a:lnTo>
                  <a:lnTo>
                    <a:pt x="397" y="256"/>
                  </a:lnTo>
                  <a:lnTo>
                    <a:pt x="392" y="256"/>
                  </a:lnTo>
                  <a:lnTo>
                    <a:pt x="392" y="256"/>
                  </a:lnTo>
                  <a:lnTo>
                    <a:pt x="392" y="261"/>
                  </a:lnTo>
                  <a:lnTo>
                    <a:pt x="392" y="261"/>
                  </a:lnTo>
                  <a:lnTo>
                    <a:pt x="387" y="261"/>
                  </a:lnTo>
                  <a:lnTo>
                    <a:pt x="387" y="261"/>
                  </a:lnTo>
                  <a:lnTo>
                    <a:pt x="387" y="266"/>
                  </a:lnTo>
                  <a:lnTo>
                    <a:pt x="387" y="266"/>
                  </a:lnTo>
                  <a:lnTo>
                    <a:pt x="383" y="266"/>
                  </a:lnTo>
                  <a:lnTo>
                    <a:pt x="383" y="266"/>
                  </a:lnTo>
                  <a:lnTo>
                    <a:pt x="383" y="266"/>
                  </a:lnTo>
                  <a:lnTo>
                    <a:pt x="378" y="266"/>
                  </a:lnTo>
                  <a:lnTo>
                    <a:pt x="378" y="271"/>
                  </a:lnTo>
                  <a:lnTo>
                    <a:pt x="378" y="271"/>
                  </a:lnTo>
                  <a:lnTo>
                    <a:pt x="373" y="271"/>
                  </a:lnTo>
                  <a:lnTo>
                    <a:pt x="373" y="271"/>
                  </a:lnTo>
                  <a:lnTo>
                    <a:pt x="373" y="271"/>
                  </a:lnTo>
                  <a:lnTo>
                    <a:pt x="373" y="275"/>
                  </a:lnTo>
                  <a:lnTo>
                    <a:pt x="373" y="275"/>
                  </a:lnTo>
                  <a:lnTo>
                    <a:pt x="373" y="275"/>
                  </a:lnTo>
                  <a:lnTo>
                    <a:pt x="373" y="280"/>
                  </a:lnTo>
                  <a:lnTo>
                    <a:pt x="373" y="280"/>
                  </a:lnTo>
                  <a:lnTo>
                    <a:pt x="373" y="285"/>
                  </a:lnTo>
                  <a:lnTo>
                    <a:pt x="373" y="290"/>
                  </a:lnTo>
                  <a:lnTo>
                    <a:pt x="368" y="290"/>
                  </a:lnTo>
                  <a:lnTo>
                    <a:pt x="368" y="290"/>
                  </a:lnTo>
                  <a:lnTo>
                    <a:pt x="368" y="295"/>
                  </a:lnTo>
                  <a:lnTo>
                    <a:pt x="368" y="295"/>
                  </a:lnTo>
                  <a:lnTo>
                    <a:pt x="368" y="295"/>
                  </a:lnTo>
                  <a:lnTo>
                    <a:pt x="368" y="300"/>
                  </a:lnTo>
                  <a:lnTo>
                    <a:pt x="368" y="304"/>
                  </a:lnTo>
                  <a:lnTo>
                    <a:pt x="368" y="304"/>
                  </a:lnTo>
                  <a:lnTo>
                    <a:pt x="368" y="304"/>
                  </a:lnTo>
                  <a:lnTo>
                    <a:pt x="368" y="304"/>
                  </a:lnTo>
                  <a:lnTo>
                    <a:pt x="368" y="304"/>
                  </a:lnTo>
                  <a:lnTo>
                    <a:pt x="368" y="304"/>
                  </a:lnTo>
                  <a:lnTo>
                    <a:pt x="368" y="309"/>
                  </a:lnTo>
                  <a:lnTo>
                    <a:pt x="363" y="309"/>
                  </a:lnTo>
                  <a:lnTo>
                    <a:pt x="363" y="309"/>
                  </a:lnTo>
                  <a:lnTo>
                    <a:pt x="363" y="309"/>
                  </a:lnTo>
                  <a:lnTo>
                    <a:pt x="358" y="309"/>
                  </a:lnTo>
                  <a:lnTo>
                    <a:pt x="358" y="309"/>
                  </a:lnTo>
                  <a:lnTo>
                    <a:pt x="358" y="309"/>
                  </a:lnTo>
                  <a:lnTo>
                    <a:pt x="358" y="309"/>
                  </a:lnTo>
                  <a:lnTo>
                    <a:pt x="358" y="309"/>
                  </a:lnTo>
                  <a:lnTo>
                    <a:pt x="358" y="314"/>
                  </a:lnTo>
                  <a:lnTo>
                    <a:pt x="358" y="314"/>
                  </a:lnTo>
                  <a:lnTo>
                    <a:pt x="358" y="319"/>
                  </a:lnTo>
                  <a:lnTo>
                    <a:pt x="354" y="319"/>
                  </a:lnTo>
                  <a:lnTo>
                    <a:pt x="354" y="319"/>
                  </a:lnTo>
                  <a:lnTo>
                    <a:pt x="354" y="319"/>
                  </a:lnTo>
                  <a:lnTo>
                    <a:pt x="349" y="319"/>
                  </a:lnTo>
                  <a:lnTo>
                    <a:pt x="349" y="324"/>
                  </a:lnTo>
                  <a:lnTo>
                    <a:pt x="349" y="324"/>
                  </a:lnTo>
                  <a:lnTo>
                    <a:pt x="344" y="324"/>
                  </a:lnTo>
                  <a:lnTo>
                    <a:pt x="344" y="329"/>
                  </a:lnTo>
                  <a:lnTo>
                    <a:pt x="344" y="333"/>
                  </a:lnTo>
                  <a:lnTo>
                    <a:pt x="344" y="338"/>
                  </a:lnTo>
                  <a:lnTo>
                    <a:pt x="344" y="338"/>
                  </a:lnTo>
                  <a:lnTo>
                    <a:pt x="339" y="338"/>
                  </a:lnTo>
                  <a:lnTo>
                    <a:pt x="339" y="338"/>
                  </a:lnTo>
                  <a:lnTo>
                    <a:pt x="339" y="338"/>
                  </a:lnTo>
                  <a:lnTo>
                    <a:pt x="334" y="338"/>
                  </a:lnTo>
                  <a:lnTo>
                    <a:pt x="334" y="338"/>
                  </a:lnTo>
                  <a:lnTo>
                    <a:pt x="334" y="338"/>
                  </a:lnTo>
                  <a:lnTo>
                    <a:pt x="334" y="343"/>
                  </a:lnTo>
                  <a:lnTo>
                    <a:pt x="334" y="343"/>
                  </a:lnTo>
                  <a:lnTo>
                    <a:pt x="339" y="343"/>
                  </a:lnTo>
                  <a:lnTo>
                    <a:pt x="339" y="348"/>
                  </a:lnTo>
                  <a:lnTo>
                    <a:pt x="339" y="348"/>
                  </a:lnTo>
                  <a:lnTo>
                    <a:pt x="339" y="348"/>
                  </a:lnTo>
                  <a:lnTo>
                    <a:pt x="339" y="353"/>
                  </a:lnTo>
                  <a:lnTo>
                    <a:pt x="339" y="353"/>
                  </a:lnTo>
                  <a:lnTo>
                    <a:pt x="334" y="353"/>
                  </a:lnTo>
                  <a:lnTo>
                    <a:pt x="334" y="353"/>
                  </a:lnTo>
                  <a:lnTo>
                    <a:pt x="334" y="353"/>
                  </a:lnTo>
                  <a:lnTo>
                    <a:pt x="329" y="353"/>
                  </a:lnTo>
                  <a:lnTo>
                    <a:pt x="329" y="353"/>
                  </a:lnTo>
                  <a:lnTo>
                    <a:pt x="329" y="353"/>
                  </a:lnTo>
                  <a:lnTo>
                    <a:pt x="329" y="358"/>
                  </a:lnTo>
                  <a:lnTo>
                    <a:pt x="329" y="358"/>
                  </a:lnTo>
                  <a:lnTo>
                    <a:pt x="329" y="362"/>
                  </a:lnTo>
                  <a:lnTo>
                    <a:pt x="329" y="362"/>
                  </a:lnTo>
                  <a:lnTo>
                    <a:pt x="334" y="362"/>
                  </a:lnTo>
                  <a:lnTo>
                    <a:pt x="334" y="362"/>
                  </a:lnTo>
                  <a:lnTo>
                    <a:pt x="334" y="358"/>
                  </a:lnTo>
                  <a:lnTo>
                    <a:pt x="334" y="358"/>
                  </a:lnTo>
                  <a:lnTo>
                    <a:pt x="334" y="358"/>
                  </a:lnTo>
                  <a:lnTo>
                    <a:pt x="339" y="358"/>
                  </a:lnTo>
                  <a:lnTo>
                    <a:pt x="339" y="358"/>
                  </a:lnTo>
                  <a:lnTo>
                    <a:pt x="339" y="358"/>
                  </a:lnTo>
                  <a:lnTo>
                    <a:pt x="344" y="358"/>
                  </a:lnTo>
                  <a:lnTo>
                    <a:pt x="339" y="362"/>
                  </a:lnTo>
                  <a:lnTo>
                    <a:pt x="339" y="362"/>
                  </a:lnTo>
                  <a:lnTo>
                    <a:pt x="339" y="362"/>
                  </a:lnTo>
                  <a:lnTo>
                    <a:pt x="334" y="367"/>
                  </a:lnTo>
                  <a:lnTo>
                    <a:pt x="329" y="367"/>
                  </a:lnTo>
                  <a:lnTo>
                    <a:pt x="324" y="367"/>
                  </a:lnTo>
                  <a:lnTo>
                    <a:pt x="320" y="372"/>
                  </a:lnTo>
                  <a:lnTo>
                    <a:pt x="320" y="372"/>
                  </a:lnTo>
                  <a:lnTo>
                    <a:pt x="320" y="372"/>
                  </a:lnTo>
                  <a:lnTo>
                    <a:pt x="320" y="377"/>
                  </a:lnTo>
                  <a:lnTo>
                    <a:pt x="315" y="382"/>
                  </a:lnTo>
                  <a:lnTo>
                    <a:pt x="315" y="382"/>
                  </a:lnTo>
                  <a:lnTo>
                    <a:pt x="315" y="387"/>
                  </a:lnTo>
                  <a:lnTo>
                    <a:pt x="310" y="387"/>
                  </a:lnTo>
                  <a:lnTo>
                    <a:pt x="310" y="387"/>
                  </a:lnTo>
                  <a:lnTo>
                    <a:pt x="305" y="387"/>
                  </a:lnTo>
                  <a:lnTo>
                    <a:pt x="305" y="387"/>
                  </a:lnTo>
                  <a:lnTo>
                    <a:pt x="305" y="387"/>
                  </a:lnTo>
                  <a:lnTo>
                    <a:pt x="300" y="387"/>
                  </a:lnTo>
                  <a:lnTo>
                    <a:pt x="305" y="387"/>
                  </a:lnTo>
                  <a:lnTo>
                    <a:pt x="305" y="387"/>
                  </a:lnTo>
                  <a:lnTo>
                    <a:pt x="305" y="382"/>
                  </a:lnTo>
                  <a:lnTo>
                    <a:pt x="305" y="382"/>
                  </a:lnTo>
                  <a:lnTo>
                    <a:pt x="305" y="377"/>
                  </a:lnTo>
                  <a:lnTo>
                    <a:pt x="305" y="377"/>
                  </a:lnTo>
                  <a:lnTo>
                    <a:pt x="305" y="377"/>
                  </a:lnTo>
                  <a:lnTo>
                    <a:pt x="300" y="377"/>
                  </a:lnTo>
                  <a:lnTo>
                    <a:pt x="300" y="377"/>
                  </a:lnTo>
                  <a:lnTo>
                    <a:pt x="300" y="377"/>
                  </a:lnTo>
                  <a:lnTo>
                    <a:pt x="295" y="377"/>
                  </a:lnTo>
                  <a:lnTo>
                    <a:pt x="295" y="377"/>
                  </a:lnTo>
                  <a:lnTo>
                    <a:pt x="295" y="382"/>
                  </a:lnTo>
                  <a:lnTo>
                    <a:pt x="291" y="382"/>
                  </a:lnTo>
                  <a:lnTo>
                    <a:pt x="291" y="377"/>
                  </a:lnTo>
                  <a:lnTo>
                    <a:pt x="291" y="377"/>
                  </a:lnTo>
                  <a:lnTo>
                    <a:pt x="286" y="377"/>
                  </a:lnTo>
                  <a:lnTo>
                    <a:pt x="286" y="377"/>
                  </a:lnTo>
                  <a:lnTo>
                    <a:pt x="286" y="382"/>
                  </a:lnTo>
                  <a:lnTo>
                    <a:pt x="281" y="382"/>
                  </a:lnTo>
                  <a:lnTo>
                    <a:pt x="281" y="382"/>
                  </a:lnTo>
                  <a:lnTo>
                    <a:pt x="281" y="382"/>
                  </a:lnTo>
                  <a:lnTo>
                    <a:pt x="281" y="387"/>
                  </a:lnTo>
                  <a:lnTo>
                    <a:pt x="276" y="387"/>
                  </a:lnTo>
                  <a:lnTo>
                    <a:pt x="276" y="387"/>
                  </a:lnTo>
                  <a:lnTo>
                    <a:pt x="276" y="391"/>
                  </a:lnTo>
                  <a:lnTo>
                    <a:pt x="276" y="391"/>
                  </a:lnTo>
                  <a:lnTo>
                    <a:pt x="271" y="391"/>
                  </a:lnTo>
                  <a:lnTo>
                    <a:pt x="271" y="396"/>
                  </a:lnTo>
                  <a:lnTo>
                    <a:pt x="271" y="396"/>
                  </a:lnTo>
                  <a:lnTo>
                    <a:pt x="271" y="396"/>
                  </a:lnTo>
                  <a:lnTo>
                    <a:pt x="271" y="396"/>
                  </a:lnTo>
                  <a:lnTo>
                    <a:pt x="271" y="401"/>
                  </a:lnTo>
                  <a:lnTo>
                    <a:pt x="276" y="401"/>
                  </a:lnTo>
                  <a:lnTo>
                    <a:pt x="276" y="401"/>
                  </a:lnTo>
                  <a:lnTo>
                    <a:pt x="281" y="401"/>
                  </a:lnTo>
                  <a:lnTo>
                    <a:pt x="281" y="401"/>
                  </a:lnTo>
                  <a:lnTo>
                    <a:pt x="281" y="401"/>
                  </a:lnTo>
                  <a:lnTo>
                    <a:pt x="281" y="406"/>
                  </a:lnTo>
                  <a:lnTo>
                    <a:pt x="276" y="406"/>
                  </a:lnTo>
                  <a:lnTo>
                    <a:pt x="276" y="406"/>
                  </a:lnTo>
                  <a:lnTo>
                    <a:pt x="276" y="411"/>
                  </a:lnTo>
                  <a:lnTo>
                    <a:pt x="276" y="411"/>
                  </a:lnTo>
                  <a:lnTo>
                    <a:pt x="276" y="416"/>
                  </a:lnTo>
                  <a:lnTo>
                    <a:pt x="276" y="416"/>
                  </a:lnTo>
                  <a:lnTo>
                    <a:pt x="276" y="416"/>
                  </a:lnTo>
                  <a:lnTo>
                    <a:pt x="276" y="416"/>
                  </a:lnTo>
                  <a:lnTo>
                    <a:pt x="276" y="420"/>
                  </a:lnTo>
                  <a:lnTo>
                    <a:pt x="271" y="420"/>
                  </a:lnTo>
                  <a:lnTo>
                    <a:pt x="271" y="420"/>
                  </a:lnTo>
                  <a:lnTo>
                    <a:pt x="266" y="420"/>
                  </a:lnTo>
                  <a:lnTo>
                    <a:pt x="266" y="420"/>
                  </a:lnTo>
                  <a:lnTo>
                    <a:pt x="266" y="420"/>
                  </a:lnTo>
                  <a:lnTo>
                    <a:pt x="262" y="420"/>
                  </a:lnTo>
                  <a:lnTo>
                    <a:pt x="257" y="420"/>
                  </a:lnTo>
                  <a:lnTo>
                    <a:pt x="257" y="425"/>
                  </a:lnTo>
                  <a:lnTo>
                    <a:pt x="252" y="425"/>
                  </a:lnTo>
                  <a:lnTo>
                    <a:pt x="252" y="425"/>
                  </a:lnTo>
                  <a:lnTo>
                    <a:pt x="247" y="420"/>
                  </a:lnTo>
                  <a:lnTo>
                    <a:pt x="242" y="420"/>
                  </a:lnTo>
                  <a:lnTo>
                    <a:pt x="242" y="420"/>
                  </a:lnTo>
                  <a:lnTo>
                    <a:pt x="237" y="420"/>
                  </a:lnTo>
                  <a:lnTo>
                    <a:pt x="237" y="420"/>
                  </a:lnTo>
                  <a:lnTo>
                    <a:pt x="237" y="416"/>
                  </a:lnTo>
                  <a:lnTo>
                    <a:pt x="237" y="416"/>
                  </a:lnTo>
                  <a:lnTo>
                    <a:pt x="237" y="416"/>
                  </a:lnTo>
                  <a:lnTo>
                    <a:pt x="237" y="416"/>
                  </a:lnTo>
                  <a:lnTo>
                    <a:pt x="237" y="416"/>
                  </a:lnTo>
                  <a:lnTo>
                    <a:pt x="237" y="416"/>
                  </a:lnTo>
                  <a:lnTo>
                    <a:pt x="237" y="411"/>
                  </a:lnTo>
                  <a:lnTo>
                    <a:pt x="237" y="411"/>
                  </a:lnTo>
                  <a:lnTo>
                    <a:pt x="237" y="411"/>
                  </a:lnTo>
                  <a:lnTo>
                    <a:pt x="233" y="411"/>
                  </a:lnTo>
                  <a:lnTo>
                    <a:pt x="233" y="411"/>
                  </a:lnTo>
                  <a:lnTo>
                    <a:pt x="233" y="406"/>
                  </a:lnTo>
                  <a:lnTo>
                    <a:pt x="233" y="406"/>
                  </a:lnTo>
                  <a:lnTo>
                    <a:pt x="233" y="406"/>
                  </a:lnTo>
                  <a:lnTo>
                    <a:pt x="233" y="406"/>
                  </a:lnTo>
                  <a:lnTo>
                    <a:pt x="233" y="406"/>
                  </a:lnTo>
                  <a:lnTo>
                    <a:pt x="233" y="406"/>
                  </a:lnTo>
                  <a:lnTo>
                    <a:pt x="237" y="401"/>
                  </a:lnTo>
                  <a:lnTo>
                    <a:pt x="237" y="401"/>
                  </a:lnTo>
                  <a:lnTo>
                    <a:pt x="237" y="401"/>
                  </a:lnTo>
                  <a:lnTo>
                    <a:pt x="237" y="396"/>
                  </a:lnTo>
                  <a:lnTo>
                    <a:pt x="237" y="391"/>
                  </a:lnTo>
                  <a:lnTo>
                    <a:pt x="233" y="387"/>
                  </a:lnTo>
                  <a:lnTo>
                    <a:pt x="233" y="387"/>
                  </a:lnTo>
                  <a:lnTo>
                    <a:pt x="233" y="387"/>
                  </a:lnTo>
                  <a:lnTo>
                    <a:pt x="233" y="387"/>
                  </a:lnTo>
                  <a:lnTo>
                    <a:pt x="228" y="382"/>
                  </a:lnTo>
                  <a:lnTo>
                    <a:pt x="228" y="382"/>
                  </a:lnTo>
                  <a:lnTo>
                    <a:pt x="228" y="387"/>
                  </a:lnTo>
                  <a:lnTo>
                    <a:pt x="228" y="387"/>
                  </a:lnTo>
                  <a:lnTo>
                    <a:pt x="223" y="387"/>
                  </a:lnTo>
                  <a:lnTo>
                    <a:pt x="223" y="387"/>
                  </a:lnTo>
                  <a:lnTo>
                    <a:pt x="223" y="382"/>
                  </a:lnTo>
                  <a:lnTo>
                    <a:pt x="218" y="382"/>
                  </a:lnTo>
                  <a:lnTo>
                    <a:pt x="218" y="382"/>
                  </a:lnTo>
                  <a:lnTo>
                    <a:pt x="213" y="377"/>
                  </a:lnTo>
                  <a:lnTo>
                    <a:pt x="213" y="377"/>
                  </a:lnTo>
                  <a:lnTo>
                    <a:pt x="213" y="377"/>
                  </a:lnTo>
                  <a:lnTo>
                    <a:pt x="213" y="372"/>
                  </a:lnTo>
                  <a:lnTo>
                    <a:pt x="218" y="372"/>
                  </a:lnTo>
                  <a:lnTo>
                    <a:pt x="213" y="372"/>
                  </a:lnTo>
                  <a:lnTo>
                    <a:pt x="213" y="367"/>
                  </a:lnTo>
                  <a:lnTo>
                    <a:pt x="213" y="367"/>
                  </a:lnTo>
                  <a:lnTo>
                    <a:pt x="208" y="367"/>
                  </a:lnTo>
                  <a:lnTo>
                    <a:pt x="208" y="367"/>
                  </a:lnTo>
                  <a:lnTo>
                    <a:pt x="203" y="367"/>
                  </a:lnTo>
                  <a:lnTo>
                    <a:pt x="199" y="367"/>
                  </a:lnTo>
                  <a:lnTo>
                    <a:pt x="199" y="372"/>
                  </a:lnTo>
                  <a:lnTo>
                    <a:pt x="199" y="372"/>
                  </a:lnTo>
                  <a:lnTo>
                    <a:pt x="194" y="372"/>
                  </a:lnTo>
                  <a:lnTo>
                    <a:pt x="194" y="372"/>
                  </a:lnTo>
                  <a:lnTo>
                    <a:pt x="194" y="372"/>
                  </a:lnTo>
                  <a:lnTo>
                    <a:pt x="194" y="372"/>
                  </a:lnTo>
                  <a:lnTo>
                    <a:pt x="189" y="372"/>
                  </a:lnTo>
                  <a:lnTo>
                    <a:pt x="189" y="372"/>
                  </a:lnTo>
                  <a:lnTo>
                    <a:pt x="189" y="367"/>
                  </a:lnTo>
                  <a:lnTo>
                    <a:pt x="189" y="367"/>
                  </a:lnTo>
                  <a:lnTo>
                    <a:pt x="189" y="367"/>
                  </a:lnTo>
                  <a:lnTo>
                    <a:pt x="189" y="367"/>
                  </a:lnTo>
                  <a:lnTo>
                    <a:pt x="189" y="362"/>
                  </a:lnTo>
                  <a:lnTo>
                    <a:pt x="189" y="362"/>
                  </a:lnTo>
                  <a:lnTo>
                    <a:pt x="189" y="362"/>
                  </a:lnTo>
                  <a:lnTo>
                    <a:pt x="189" y="362"/>
                  </a:lnTo>
                  <a:lnTo>
                    <a:pt x="189" y="362"/>
                  </a:lnTo>
                  <a:lnTo>
                    <a:pt x="184" y="358"/>
                  </a:lnTo>
                  <a:lnTo>
                    <a:pt x="184" y="358"/>
                  </a:lnTo>
                  <a:lnTo>
                    <a:pt x="189" y="358"/>
                  </a:lnTo>
                  <a:lnTo>
                    <a:pt x="189" y="358"/>
                  </a:lnTo>
                  <a:lnTo>
                    <a:pt x="189" y="353"/>
                  </a:lnTo>
                  <a:lnTo>
                    <a:pt x="189" y="353"/>
                  </a:lnTo>
                  <a:lnTo>
                    <a:pt x="194" y="353"/>
                  </a:lnTo>
                  <a:lnTo>
                    <a:pt x="194" y="348"/>
                  </a:lnTo>
                  <a:lnTo>
                    <a:pt x="194" y="348"/>
                  </a:lnTo>
                  <a:lnTo>
                    <a:pt x="194" y="348"/>
                  </a:lnTo>
                  <a:lnTo>
                    <a:pt x="199" y="348"/>
                  </a:lnTo>
                  <a:lnTo>
                    <a:pt x="199" y="348"/>
                  </a:lnTo>
                  <a:lnTo>
                    <a:pt x="199" y="343"/>
                  </a:lnTo>
                  <a:lnTo>
                    <a:pt x="203" y="343"/>
                  </a:lnTo>
                  <a:lnTo>
                    <a:pt x="203" y="343"/>
                  </a:lnTo>
                  <a:lnTo>
                    <a:pt x="203" y="343"/>
                  </a:lnTo>
                  <a:lnTo>
                    <a:pt x="208" y="343"/>
                  </a:lnTo>
                  <a:lnTo>
                    <a:pt x="208" y="338"/>
                  </a:lnTo>
                  <a:lnTo>
                    <a:pt x="208" y="338"/>
                  </a:lnTo>
                  <a:lnTo>
                    <a:pt x="213" y="338"/>
                  </a:lnTo>
                  <a:lnTo>
                    <a:pt x="213" y="338"/>
                  </a:lnTo>
                  <a:lnTo>
                    <a:pt x="213" y="338"/>
                  </a:lnTo>
                  <a:lnTo>
                    <a:pt x="213" y="333"/>
                  </a:lnTo>
                  <a:lnTo>
                    <a:pt x="213" y="333"/>
                  </a:lnTo>
                  <a:lnTo>
                    <a:pt x="213" y="329"/>
                  </a:lnTo>
                  <a:lnTo>
                    <a:pt x="208" y="329"/>
                  </a:lnTo>
                  <a:lnTo>
                    <a:pt x="203" y="329"/>
                  </a:lnTo>
                  <a:lnTo>
                    <a:pt x="203" y="329"/>
                  </a:lnTo>
                  <a:lnTo>
                    <a:pt x="199" y="333"/>
                  </a:lnTo>
                  <a:lnTo>
                    <a:pt x="199" y="333"/>
                  </a:lnTo>
                  <a:lnTo>
                    <a:pt x="194" y="333"/>
                  </a:lnTo>
                  <a:lnTo>
                    <a:pt x="194" y="333"/>
                  </a:lnTo>
                  <a:lnTo>
                    <a:pt x="194" y="333"/>
                  </a:lnTo>
                  <a:lnTo>
                    <a:pt x="189" y="329"/>
                  </a:lnTo>
                  <a:lnTo>
                    <a:pt x="189" y="329"/>
                  </a:lnTo>
                  <a:lnTo>
                    <a:pt x="189" y="329"/>
                  </a:lnTo>
                  <a:lnTo>
                    <a:pt x="184" y="324"/>
                  </a:lnTo>
                  <a:lnTo>
                    <a:pt x="184" y="324"/>
                  </a:lnTo>
                  <a:lnTo>
                    <a:pt x="184" y="319"/>
                  </a:lnTo>
                  <a:lnTo>
                    <a:pt x="179" y="319"/>
                  </a:lnTo>
                  <a:lnTo>
                    <a:pt x="179" y="319"/>
                  </a:lnTo>
                  <a:lnTo>
                    <a:pt x="179" y="314"/>
                  </a:lnTo>
                  <a:lnTo>
                    <a:pt x="179" y="314"/>
                  </a:lnTo>
                  <a:lnTo>
                    <a:pt x="174" y="314"/>
                  </a:lnTo>
                  <a:lnTo>
                    <a:pt x="174" y="314"/>
                  </a:lnTo>
                  <a:lnTo>
                    <a:pt x="174" y="309"/>
                  </a:lnTo>
                  <a:lnTo>
                    <a:pt x="179" y="309"/>
                  </a:lnTo>
                  <a:lnTo>
                    <a:pt x="179" y="309"/>
                  </a:lnTo>
                  <a:lnTo>
                    <a:pt x="179" y="309"/>
                  </a:lnTo>
                  <a:lnTo>
                    <a:pt x="174" y="309"/>
                  </a:lnTo>
                  <a:lnTo>
                    <a:pt x="174" y="309"/>
                  </a:lnTo>
                  <a:lnTo>
                    <a:pt x="174" y="309"/>
                  </a:lnTo>
                  <a:lnTo>
                    <a:pt x="174" y="309"/>
                  </a:lnTo>
                  <a:lnTo>
                    <a:pt x="170" y="314"/>
                  </a:lnTo>
                  <a:lnTo>
                    <a:pt x="170" y="314"/>
                  </a:lnTo>
                  <a:lnTo>
                    <a:pt x="170" y="319"/>
                  </a:lnTo>
                  <a:lnTo>
                    <a:pt x="165" y="319"/>
                  </a:lnTo>
                  <a:lnTo>
                    <a:pt x="165" y="319"/>
                  </a:lnTo>
                  <a:lnTo>
                    <a:pt x="165" y="319"/>
                  </a:lnTo>
                  <a:lnTo>
                    <a:pt x="165" y="319"/>
                  </a:lnTo>
                  <a:lnTo>
                    <a:pt x="160" y="319"/>
                  </a:lnTo>
                  <a:lnTo>
                    <a:pt x="160" y="319"/>
                  </a:lnTo>
                  <a:lnTo>
                    <a:pt x="155" y="319"/>
                  </a:lnTo>
                  <a:lnTo>
                    <a:pt x="155" y="319"/>
                  </a:lnTo>
                  <a:lnTo>
                    <a:pt x="150" y="319"/>
                  </a:lnTo>
                  <a:lnTo>
                    <a:pt x="150" y="319"/>
                  </a:lnTo>
                  <a:lnTo>
                    <a:pt x="145" y="319"/>
                  </a:lnTo>
                  <a:lnTo>
                    <a:pt x="141" y="319"/>
                  </a:lnTo>
                  <a:lnTo>
                    <a:pt x="136" y="319"/>
                  </a:lnTo>
                  <a:lnTo>
                    <a:pt x="136" y="324"/>
                  </a:lnTo>
                  <a:lnTo>
                    <a:pt x="131" y="324"/>
                  </a:lnTo>
                  <a:lnTo>
                    <a:pt x="126" y="319"/>
                  </a:lnTo>
                  <a:lnTo>
                    <a:pt x="126" y="319"/>
                  </a:lnTo>
                  <a:lnTo>
                    <a:pt x="121" y="319"/>
                  </a:lnTo>
                  <a:lnTo>
                    <a:pt x="116" y="319"/>
                  </a:lnTo>
                  <a:lnTo>
                    <a:pt x="112" y="319"/>
                  </a:lnTo>
                  <a:lnTo>
                    <a:pt x="107" y="314"/>
                  </a:lnTo>
                  <a:lnTo>
                    <a:pt x="102" y="314"/>
                  </a:lnTo>
                  <a:lnTo>
                    <a:pt x="97" y="314"/>
                  </a:lnTo>
                  <a:lnTo>
                    <a:pt x="92" y="314"/>
                  </a:lnTo>
                  <a:lnTo>
                    <a:pt x="92" y="309"/>
                  </a:lnTo>
                  <a:lnTo>
                    <a:pt x="87" y="314"/>
                  </a:lnTo>
                  <a:lnTo>
                    <a:pt x="87" y="314"/>
                  </a:lnTo>
                  <a:lnTo>
                    <a:pt x="87" y="314"/>
                  </a:lnTo>
                  <a:lnTo>
                    <a:pt x="82" y="314"/>
                  </a:lnTo>
                  <a:lnTo>
                    <a:pt x="78" y="314"/>
                  </a:lnTo>
                  <a:lnTo>
                    <a:pt x="78" y="314"/>
                  </a:lnTo>
                  <a:lnTo>
                    <a:pt x="73" y="314"/>
                  </a:lnTo>
                  <a:lnTo>
                    <a:pt x="68" y="319"/>
                  </a:lnTo>
                  <a:lnTo>
                    <a:pt x="68" y="319"/>
                  </a:lnTo>
                  <a:lnTo>
                    <a:pt x="68" y="319"/>
                  </a:lnTo>
                  <a:lnTo>
                    <a:pt x="63" y="319"/>
                  </a:lnTo>
                  <a:lnTo>
                    <a:pt x="63" y="324"/>
                  </a:lnTo>
                  <a:lnTo>
                    <a:pt x="63" y="324"/>
                  </a:lnTo>
                  <a:lnTo>
                    <a:pt x="63" y="329"/>
                  </a:lnTo>
                  <a:lnTo>
                    <a:pt x="63" y="329"/>
                  </a:lnTo>
                  <a:lnTo>
                    <a:pt x="68" y="329"/>
                  </a:lnTo>
                  <a:lnTo>
                    <a:pt x="73" y="333"/>
                  </a:lnTo>
                  <a:lnTo>
                    <a:pt x="73" y="333"/>
                  </a:lnTo>
                  <a:lnTo>
                    <a:pt x="78" y="333"/>
                  </a:lnTo>
                  <a:lnTo>
                    <a:pt x="78" y="333"/>
                  </a:lnTo>
                  <a:lnTo>
                    <a:pt x="78" y="333"/>
                  </a:lnTo>
                  <a:lnTo>
                    <a:pt x="73" y="333"/>
                  </a:lnTo>
                  <a:lnTo>
                    <a:pt x="73" y="333"/>
                  </a:lnTo>
                  <a:lnTo>
                    <a:pt x="68" y="333"/>
                  </a:lnTo>
                  <a:lnTo>
                    <a:pt x="63" y="338"/>
                  </a:lnTo>
                  <a:lnTo>
                    <a:pt x="58" y="338"/>
                  </a:lnTo>
                  <a:lnTo>
                    <a:pt x="58" y="338"/>
                  </a:lnTo>
                  <a:lnTo>
                    <a:pt x="53" y="338"/>
                  </a:lnTo>
                  <a:lnTo>
                    <a:pt x="49" y="338"/>
                  </a:lnTo>
                  <a:lnTo>
                    <a:pt x="49" y="343"/>
                  </a:lnTo>
                  <a:lnTo>
                    <a:pt x="44" y="343"/>
                  </a:lnTo>
                  <a:lnTo>
                    <a:pt x="39" y="343"/>
                  </a:lnTo>
                  <a:lnTo>
                    <a:pt x="39" y="343"/>
                  </a:lnTo>
                  <a:lnTo>
                    <a:pt x="34" y="348"/>
                  </a:lnTo>
                  <a:lnTo>
                    <a:pt x="34" y="348"/>
                  </a:lnTo>
                  <a:lnTo>
                    <a:pt x="29" y="353"/>
                  </a:lnTo>
                  <a:lnTo>
                    <a:pt x="29" y="353"/>
                  </a:lnTo>
                  <a:lnTo>
                    <a:pt x="24" y="358"/>
                  </a:lnTo>
                  <a:lnTo>
                    <a:pt x="24" y="358"/>
                  </a:lnTo>
                  <a:lnTo>
                    <a:pt x="24" y="358"/>
                  </a:lnTo>
                  <a:lnTo>
                    <a:pt x="20" y="358"/>
                  </a:lnTo>
                  <a:lnTo>
                    <a:pt x="20" y="358"/>
                  </a:lnTo>
                  <a:lnTo>
                    <a:pt x="20" y="358"/>
                  </a:lnTo>
                  <a:lnTo>
                    <a:pt x="15" y="358"/>
                  </a:lnTo>
                  <a:lnTo>
                    <a:pt x="15" y="362"/>
                  </a:lnTo>
                  <a:lnTo>
                    <a:pt x="15" y="362"/>
                  </a:lnTo>
                  <a:lnTo>
                    <a:pt x="10" y="362"/>
                  </a:lnTo>
                  <a:lnTo>
                    <a:pt x="10" y="362"/>
                  </a:lnTo>
                  <a:lnTo>
                    <a:pt x="10" y="358"/>
                  </a:lnTo>
                  <a:lnTo>
                    <a:pt x="10" y="358"/>
                  </a:lnTo>
                  <a:lnTo>
                    <a:pt x="10" y="358"/>
                  </a:lnTo>
                  <a:lnTo>
                    <a:pt x="10" y="358"/>
                  </a:lnTo>
                  <a:lnTo>
                    <a:pt x="5" y="353"/>
                  </a:lnTo>
                  <a:lnTo>
                    <a:pt x="5" y="353"/>
                  </a:lnTo>
                  <a:lnTo>
                    <a:pt x="0" y="353"/>
                  </a:lnTo>
                  <a:lnTo>
                    <a:pt x="0" y="348"/>
                  </a:lnTo>
                  <a:lnTo>
                    <a:pt x="0" y="348"/>
                  </a:lnTo>
                  <a:lnTo>
                    <a:pt x="0" y="348"/>
                  </a:lnTo>
                  <a:lnTo>
                    <a:pt x="0" y="343"/>
                  </a:lnTo>
                  <a:lnTo>
                    <a:pt x="0" y="343"/>
                  </a:lnTo>
                  <a:lnTo>
                    <a:pt x="5" y="343"/>
                  </a:lnTo>
                  <a:lnTo>
                    <a:pt x="5" y="338"/>
                  </a:lnTo>
                  <a:lnTo>
                    <a:pt x="10" y="333"/>
                  </a:lnTo>
                  <a:lnTo>
                    <a:pt x="10" y="333"/>
                  </a:lnTo>
                  <a:lnTo>
                    <a:pt x="10" y="329"/>
                  </a:lnTo>
                  <a:lnTo>
                    <a:pt x="10" y="329"/>
                  </a:lnTo>
                  <a:lnTo>
                    <a:pt x="10" y="329"/>
                  </a:lnTo>
                  <a:lnTo>
                    <a:pt x="10" y="324"/>
                  </a:lnTo>
                  <a:lnTo>
                    <a:pt x="10" y="324"/>
                  </a:lnTo>
                  <a:lnTo>
                    <a:pt x="15" y="319"/>
                  </a:lnTo>
                  <a:lnTo>
                    <a:pt x="15" y="319"/>
                  </a:lnTo>
                  <a:lnTo>
                    <a:pt x="15" y="319"/>
                  </a:lnTo>
                  <a:lnTo>
                    <a:pt x="15" y="314"/>
                  </a:lnTo>
                  <a:lnTo>
                    <a:pt x="15" y="314"/>
                  </a:lnTo>
                  <a:lnTo>
                    <a:pt x="15" y="314"/>
                  </a:lnTo>
                  <a:lnTo>
                    <a:pt x="15" y="309"/>
                  </a:lnTo>
                  <a:lnTo>
                    <a:pt x="20" y="309"/>
                  </a:lnTo>
                  <a:lnTo>
                    <a:pt x="20" y="309"/>
                  </a:lnTo>
                  <a:lnTo>
                    <a:pt x="20" y="304"/>
                  </a:lnTo>
                  <a:lnTo>
                    <a:pt x="20" y="304"/>
                  </a:lnTo>
                  <a:lnTo>
                    <a:pt x="20" y="304"/>
                  </a:lnTo>
                  <a:lnTo>
                    <a:pt x="20" y="304"/>
                  </a:lnTo>
                  <a:lnTo>
                    <a:pt x="24" y="300"/>
                  </a:lnTo>
                  <a:lnTo>
                    <a:pt x="24" y="300"/>
                  </a:lnTo>
                  <a:lnTo>
                    <a:pt x="29" y="295"/>
                  </a:lnTo>
                  <a:lnTo>
                    <a:pt x="29" y="295"/>
                  </a:lnTo>
                  <a:lnTo>
                    <a:pt x="29" y="295"/>
                  </a:lnTo>
                  <a:lnTo>
                    <a:pt x="34" y="290"/>
                  </a:lnTo>
                  <a:lnTo>
                    <a:pt x="34" y="290"/>
                  </a:lnTo>
                  <a:lnTo>
                    <a:pt x="39" y="290"/>
                  </a:lnTo>
                  <a:lnTo>
                    <a:pt x="39" y="290"/>
                  </a:lnTo>
                  <a:lnTo>
                    <a:pt x="39" y="285"/>
                  </a:lnTo>
                  <a:lnTo>
                    <a:pt x="44" y="285"/>
                  </a:lnTo>
                  <a:lnTo>
                    <a:pt x="44" y="285"/>
                  </a:lnTo>
                  <a:lnTo>
                    <a:pt x="49" y="285"/>
                  </a:lnTo>
                  <a:lnTo>
                    <a:pt x="49" y="285"/>
                  </a:lnTo>
                  <a:lnTo>
                    <a:pt x="53" y="285"/>
                  </a:lnTo>
                  <a:lnTo>
                    <a:pt x="53" y="285"/>
                  </a:lnTo>
                  <a:lnTo>
                    <a:pt x="58" y="285"/>
                  </a:lnTo>
                  <a:lnTo>
                    <a:pt x="63" y="285"/>
                  </a:lnTo>
                  <a:lnTo>
                    <a:pt x="63" y="285"/>
                  </a:lnTo>
                  <a:lnTo>
                    <a:pt x="63" y="285"/>
                  </a:lnTo>
                  <a:lnTo>
                    <a:pt x="68" y="285"/>
                  </a:lnTo>
                  <a:lnTo>
                    <a:pt x="68" y="285"/>
                  </a:lnTo>
                  <a:lnTo>
                    <a:pt x="68" y="285"/>
                  </a:lnTo>
                  <a:lnTo>
                    <a:pt x="73" y="285"/>
                  </a:lnTo>
                  <a:lnTo>
                    <a:pt x="73" y="285"/>
                  </a:lnTo>
                  <a:lnTo>
                    <a:pt x="78" y="285"/>
                  </a:lnTo>
                  <a:lnTo>
                    <a:pt x="78" y="290"/>
                  </a:lnTo>
                  <a:lnTo>
                    <a:pt x="82" y="290"/>
                  </a:lnTo>
                  <a:lnTo>
                    <a:pt x="82" y="290"/>
                  </a:lnTo>
                  <a:lnTo>
                    <a:pt x="82" y="290"/>
                  </a:lnTo>
                  <a:lnTo>
                    <a:pt x="82" y="290"/>
                  </a:lnTo>
                  <a:lnTo>
                    <a:pt x="87" y="295"/>
                  </a:lnTo>
                  <a:lnTo>
                    <a:pt x="87" y="295"/>
                  </a:lnTo>
                  <a:lnTo>
                    <a:pt x="87" y="295"/>
                  </a:lnTo>
                  <a:lnTo>
                    <a:pt x="87" y="290"/>
                  </a:lnTo>
                  <a:lnTo>
                    <a:pt x="92" y="290"/>
                  </a:lnTo>
                  <a:lnTo>
                    <a:pt x="92" y="290"/>
                  </a:lnTo>
                  <a:lnTo>
                    <a:pt x="92" y="290"/>
                  </a:lnTo>
                  <a:lnTo>
                    <a:pt x="92" y="285"/>
                  </a:lnTo>
                  <a:lnTo>
                    <a:pt x="97" y="285"/>
                  </a:lnTo>
                  <a:lnTo>
                    <a:pt x="97" y="285"/>
                  </a:lnTo>
                  <a:lnTo>
                    <a:pt x="97" y="280"/>
                  </a:lnTo>
                  <a:lnTo>
                    <a:pt x="97" y="275"/>
                  </a:lnTo>
                  <a:lnTo>
                    <a:pt x="97" y="275"/>
                  </a:lnTo>
                  <a:lnTo>
                    <a:pt x="97" y="275"/>
                  </a:lnTo>
                  <a:lnTo>
                    <a:pt x="97" y="271"/>
                  </a:lnTo>
                  <a:lnTo>
                    <a:pt x="92" y="271"/>
                  </a:lnTo>
                  <a:lnTo>
                    <a:pt x="92" y="271"/>
                  </a:lnTo>
                  <a:lnTo>
                    <a:pt x="92" y="266"/>
                  </a:lnTo>
                  <a:lnTo>
                    <a:pt x="87" y="266"/>
                  </a:lnTo>
                  <a:lnTo>
                    <a:pt x="82" y="266"/>
                  </a:lnTo>
                  <a:lnTo>
                    <a:pt x="82" y="266"/>
                  </a:lnTo>
                  <a:lnTo>
                    <a:pt x="82" y="266"/>
                  </a:lnTo>
                  <a:lnTo>
                    <a:pt x="78" y="261"/>
                  </a:lnTo>
                  <a:lnTo>
                    <a:pt x="78" y="261"/>
                  </a:lnTo>
                  <a:lnTo>
                    <a:pt x="78" y="261"/>
                  </a:lnTo>
                  <a:lnTo>
                    <a:pt x="78" y="261"/>
                  </a:lnTo>
                  <a:lnTo>
                    <a:pt x="78" y="261"/>
                  </a:lnTo>
                  <a:lnTo>
                    <a:pt x="78" y="256"/>
                  </a:lnTo>
                  <a:lnTo>
                    <a:pt x="78" y="251"/>
                  </a:lnTo>
                  <a:lnTo>
                    <a:pt x="78" y="251"/>
                  </a:lnTo>
                  <a:lnTo>
                    <a:pt x="78" y="246"/>
                  </a:lnTo>
                  <a:lnTo>
                    <a:pt x="78" y="246"/>
                  </a:lnTo>
                  <a:lnTo>
                    <a:pt x="78" y="241"/>
                  </a:lnTo>
                  <a:lnTo>
                    <a:pt x="78" y="241"/>
                  </a:lnTo>
                  <a:lnTo>
                    <a:pt x="78" y="237"/>
                  </a:lnTo>
                  <a:lnTo>
                    <a:pt x="78" y="237"/>
                  </a:lnTo>
                  <a:lnTo>
                    <a:pt x="78" y="232"/>
                  </a:lnTo>
                  <a:lnTo>
                    <a:pt x="78" y="232"/>
                  </a:lnTo>
                  <a:lnTo>
                    <a:pt x="78" y="227"/>
                  </a:lnTo>
                  <a:lnTo>
                    <a:pt x="78" y="227"/>
                  </a:lnTo>
                  <a:lnTo>
                    <a:pt x="78" y="222"/>
                  </a:lnTo>
                  <a:lnTo>
                    <a:pt x="82" y="222"/>
                  </a:lnTo>
                  <a:lnTo>
                    <a:pt x="82" y="217"/>
                  </a:lnTo>
                  <a:lnTo>
                    <a:pt x="82" y="217"/>
                  </a:lnTo>
                  <a:lnTo>
                    <a:pt x="82" y="212"/>
                  </a:lnTo>
                  <a:lnTo>
                    <a:pt x="82" y="212"/>
                  </a:lnTo>
                  <a:lnTo>
                    <a:pt x="82" y="212"/>
                  </a:lnTo>
                  <a:lnTo>
                    <a:pt x="82" y="212"/>
                  </a:lnTo>
                  <a:lnTo>
                    <a:pt x="82" y="212"/>
                  </a:lnTo>
                  <a:lnTo>
                    <a:pt x="78" y="208"/>
                  </a:lnTo>
                  <a:lnTo>
                    <a:pt x="78" y="208"/>
                  </a:lnTo>
                  <a:lnTo>
                    <a:pt x="73" y="208"/>
                  </a:lnTo>
                  <a:lnTo>
                    <a:pt x="73" y="203"/>
                  </a:lnTo>
                  <a:lnTo>
                    <a:pt x="73" y="203"/>
                  </a:lnTo>
                  <a:lnTo>
                    <a:pt x="73" y="203"/>
                  </a:lnTo>
                  <a:lnTo>
                    <a:pt x="68" y="203"/>
                  </a:lnTo>
                  <a:lnTo>
                    <a:pt x="68" y="203"/>
                  </a:lnTo>
                  <a:lnTo>
                    <a:pt x="68" y="198"/>
                  </a:lnTo>
                  <a:lnTo>
                    <a:pt x="68" y="198"/>
                  </a:lnTo>
                  <a:lnTo>
                    <a:pt x="68" y="193"/>
                  </a:lnTo>
                  <a:lnTo>
                    <a:pt x="68" y="193"/>
                  </a:lnTo>
                  <a:lnTo>
                    <a:pt x="68" y="193"/>
                  </a:lnTo>
                  <a:lnTo>
                    <a:pt x="68" y="193"/>
                  </a:lnTo>
                  <a:lnTo>
                    <a:pt x="68" y="193"/>
                  </a:lnTo>
                  <a:lnTo>
                    <a:pt x="63" y="193"/>
                  </a:lnTo>
                  <a:lnTo>
                    <a:pt x="58" y="193"/>
                  </a:lnTo>
                  <a:lnTo>
                    <a:pt x="58" y="193"/>
                  </a:lnTo>
                  <a:lnTo>
                    <a:pt x="53" y="188"/>
                  </a:lnTo>
                  <a:lnTo>
                    <a:pt x="53" y="188"/>
                  </a:lnTo>
                  <a:lnTo>
                    <a:pt x="49" y="188"/>
                  </a:lnTo>
                  <a:lnTo>
                    <a:pt x="49" y="188"/>
                  </a:lnTo>
                  <a:lnTo>
                    <a:pt x="44" y="188"/>
                  </a:lnTo>
                  <a:lnTo>
                    <a:pt x="44" y="183"/>
                  </a:lnTo>
                  <a:lnTo>
                    <a:pt x="44" y="183"/>
                  </a:lnTo>
                  <a:lnTo>
                    <a:pt x="39" y="183"/>
                  </a:lnTo>
                  <a:lnTo>
                    <a:pt x="39" y="179"/>
                  </a:lnTo>
                  <a:lnTo>
                    <a:pt x="39" y="179"/>
                  </a:lnTo>
                  <a:lnTo>
                    <a:pt x="39" y="179"/>
                  </a:lnTo>
                  <a:lnTo>
                    <a:pt x="39" y="174"/>
                  </a:lnTo>
                  <a:lnTo>
                    <a:pt x="44" y="169"/>
                  </a:lnTo>
                  <a:lnTo>
                    <a:pt x="44" y="169"/>
                  </a:lnTo>
                  <a:lnTo>
                    <a:pt x="44" y="169"/>
                  </a:lnTo>
                  <a:lnTo>
                    <a:pt x="44" y="164"/>
                  </a:lnTo>
                  <a:lnTo>
                    <a:pt x="44" y="164"/>
                  </a:lnTo>
                  <a:lnTo>
                    <a:pt x="44" y="159"/>
                  </a:lnTo>
                  <a:lnTo>
                    <a:pt x="39" y="159"/>
                  </a:lnTo>
                  <a:lnTo>
                    <a:pt x="39" y="154"/>
                  </a:lnTo>
                  <a:lnTo>
                    <a:pt x="39" y="154"/>
                  </a:lnTo>
                  <a:lnTo>
                    <a:pt x="39" y="154"/>
                  </a:lnTo>
                  <a:lnTo>
                    <a:pt x="39" y="154"/>
                  </a:lnTo>
                  <a:lnTo>
                    <a:pt x="39" y="150"/>
                  </a:lnTo>
                  <a:lnTo>
                    <a:pt x="44" y="150"/>
                  </a:lnTo>
                  <a:lnTo>
                    <a:pt x="44" y="150"/>
                  </a:lnTo>
                  <a:lnTo>
                    <a:pt x="44" y="145"/>
                  </a:lnTo>
                  <a:lnTo>
                    <a:pt x="49" y="145"/>
                  </a:lnTo>
                  <a:lnTo>
                    <a:pt x="49" y="145"/>
                  </a:lnTo>
                  <a:lnTo>
                    <a:pt x="49" y="140"/>
                  </a:lnTo>
                  <a:lnTo>
                    <a:pt x="53" y="140"/>
                  </a:lnTo>
                  <a:lnTo>
                    <a:pt x="53" y="135"/>
                  </a:lnTo>
                  <a:lnTo>
                    <a:pt x="53" y="135"/>
                  </a:lnTo>
                  <a:lnTo>
                    <a:pt x="58" y="130"/>
                  </a:lnTo>
                  <a:lnTo>
                    <a:pt x="58" y="130"/>
                  </a:lnTo>
                  <a:lnTo>
                    <a:pt x="58" y="130"/>
                  </a:lnTo>
                  <a:lnTo>
                    <a:pt x="58" y="130"/>
                  </a:lnTo>
                  <a:lnTo>
                    <a:pt x="53" y="125"/>
                  </a:lnTo>
                  <a:lnTo>
                    <a:pt x="53" y="125"/>
                  </a:lnTo>
                  <a:lnTo>
                    <a:pt x="53" y="125"/>
                  </a:lnTo>
                  <a:lnTo>
                    <a:pt x="58" y="125"/>
                  </a:lnTo>
                  <a:lnTo>
                    <a:pt x="58" y="121"/>
                  </a:lnTo>
                  <a:lnTo>
                    <a:pt x="58" y="121"/>
                  </a:lnTo>
                  <a:lnTo>
                    <a:pt x="58" y="116"/>
                  </a:lnTo>
                  <a:lnTo>
                    <a:pt x="58" y="116"/>
                  </a:lnTo>
                  <a:lnTo>
                    <a:pt x="63" y="116"/>
                  </a:lnTo>
                  <a:lnTo>
                    <a:pt x="63" y="116"/>
                  </a:lnTo>
                  <a:lnTo>
                    <a:pt x="63" y="116"/>
                  </a:lnTo>
                  <a:lnTo>
                    <a:pt x="63" y="116"/>
                  </a:lnTo>
                  <a:lnTo>
                    <a:pt x="68" y="116"/>
                  </a:lnTo>
                  <a:lnTo>
                    <a:pt x="68" y="116"/>
                  </a:lnTo>
                  <a:lnTo>
                    <a:pt x="68" y="116"/>
                  </a:lnTo>
                  <a:lnTo>
                    <a:pt x="68" y="116"/>
                  </a:lnTo>
                  <a:lnTo>
                    <a:pt x="68" y="116"/>
                  </a:lnTo>
                  <a:lnTo>
                    <a:pt x="73" y="116"/>
                  </a:lnTo>
                  <a:lnTo>
                    <a:pt x="73" y="116"/>
                  </a:lnTo>
                  <a:lnTo>
                    <a:pt x="73" y="111"/>
                  </a:lnTo>
                  <a:lnTo>
                    <a:pt x="73" y="111"/>
                  </a:lnTo>
                  <a:lnTo>
                    <a:pt x="73" y="111"/>
                  </a:lnTo>
                  <a:lnTo>
                    <a:pt x="73" y="106"/>
                  </a:lnTo>
                  <a:lnTo>
                    <a:pt x="78" y="106"/>
                  </a:lnTo>
                  <a:lnTo>
                    <a:pt x="78" y="106"/>
                  </a:lnTo>
                  <a:lnTo>
                    <a:pt x="78" y="106"/>
                  </a:lnTo>
                  <a:lnTo>
                    <a:pt x="78" y="106"/>
                  </a:lnTo>
                  <a:lnTo>
                    <a:pt x="82" y="106"/>
                  </a:lnTo>
                  <a:lnTo>
                    <a:pt x="82" y="106"/>
                  </a:lnTo>
                  <a:lnTo>
                    <a:pt x="82" y="101"/>
                  </a:lnTo>
                  <a:lnTo>
                    <a:pt x="82" y="101"/>
                  </a:lnTo>
                  <a:lnTo>
                    <a:pt x="82" y="101"/>
                  </a:lnTo>
                  <a:lnTo>
                    <a:pt x="82" y="96"/>
                  </a:lnTo>
                  <a:lnTo>
                    <a:pt x="87" y="96"/>
                  </a:lnTo>
                  <a:lnTo>
                    <a:pt x="87" y="92"/>
                  </a:lnTo>
                  <a:lnTo>
                    <a:pt x="87" y="92"/>
                  </a:lnTo>
                  <a:lnTo>
                    <a:pt x="92" y="92"/>
                  </a:lnTo>
                  <a:lnTo>
                    <a:pt x="92" y="87"/>
                  </a:lnTo>
                  <a:lnTo>
                    <a:pt x="97" y="87"/>
                  </a:lnTo>
                  <a:lnTo>
                    <a:pt x="102" y="87"/>
                  </a:lnTo>
                  <a:lnTo>
                    <a:pt x="102" y="87"/>
                  </a:lnTo>
                  <a:lnTo>
                    <a:pt x="107" y="82"/>
                  </a:lnTo>
                  <a:lnTo>
                    <a:pt x="107" y="82"/>
                  </a:lnTo>
                  <a:lnTo>
                    <a:pt x="112" y="82"/>
                  </a:lnTo>
                  <a:lnTo>
                    <a:pt x="112" y="77"/>
                  </a:lnTo>
                  <a:lnTo>
                    <a:pt x="116" y="77"/>
                  </a:lnTo>
                  <a:lnTo>
                    <a:pt x="116" y="77"/>
                  </a:lnTo>
                  <a:lnTo>
                    <a:pt x="116" y="77"/>
                  </a:lnTo>
                  <a:lnTo>
                    <a:pt x="121" y="77"/>
                  </a:lnTo>
                  <a:lnTo>
                    <a:pt x="121" y="77"/>
                  </a:lnTo>
                  <a:lnTo>
                    <a:pt x="121" y="77"/>
                  </a:lnTo>
                  <a:lnTo>
                    <a:pt x="126" y="77"/>
                  </a:lnTo>
                  <a:lnTo>
                    <a:pt x="126" y="77"/>
                  </a:lnTo>
                  <a:lnTo>
                    <a:pt x="126" y="77"/>
                  </a:lnTo>
                  <a:lnTo>
                    <a:pt x="126" y="72"/>
                  </a:lnTo>
                  <a:lnTo>
                    <a:pt x="126" y="72"/>
                  </a:lnTo>
                  <a:lnTo>
                    <a:pt x="131" y="72"/>
                  </a:lnTo>
                  <a:lnTo>
                    <a:pt x="131" y="77"/>
                  </a:lnTo>
                  <a:lnTo>
                    <a:pt x="131" y="77"/>
                  </a:lnTo>
                  <a:lnTo>
                    <a:pt x="136" y="77"/>
                  </a:lnTo>
                  <a:lnTo>
                    <a:pt x="136" y="77"/>
                  </a:lnTo>
                  <a:lnTo>
                    <a:pt x="136" y="77"/>
                  </a:lnTo>
                  <a:lnTo>
                    <a:pt x="136" y="77"/>
                  </a:lnTo>
                  <a:lnTo>
                    <a:pt x="141" y="77"/>
                  </a:lnTo>
                  <a:lnTo>
                    <a:pt x="141" y="77"/>
                  </a:lnTo>
                  <a:lnTo>
                    <a:pt x="141" y="77"/>
                  </a:lnTo>
                  <a:lnTo>
                    <a:pt x="145" y="77"/>
                  </a:lnTo>
                  <a:lnTo>
                    <a:pt x="145" y="77"/>
                  </a:lnTo>
                  <a:lnTo>
                    <a:pt x="145" y="77"/>
                  </a:lnTo>
                  <a:lnTo>
                    <a:pt x="145" y="77"/>
                  </a:lnTo>
                  <a:lnTo>
                    <a:pt x="150" y="77"/>
                  </a:lnTo>
                  <a:lnTo>
                    <a:pt x="150" y="77"/>
                  </a:lnTo>
                  <a:lnTo>
                    <a:pt x="150" y="82"/>
                  </a:lnTo>
                  <a:lnTo>
                    <a:pt x="155" y="82"/>
                  </a:lnTo>
                  <a:lnTo>
                    <a:pt x="155" y="82"/>
                  </a:lnTo>
                  <a:lnTo>
                    <a:pt x="160" y="82"/>
                  </a:lnTo>
                  <a:lnTo>
                    <a:pt x="160" y="82"/>
                  </a:lnTo>
                  <a:lnTo>
                    <a:pt x="160" y="82"/>
                  </a:lnTo>
                  <a:lnTo>
                    <a:pt x="160" y="82"/>
                  </a:lnTo>
                  <a:lnTo>
                    <a:pt x="160" y="82"/>
                  </a:lnTo>
                  <a:lnTo>
                    <a:pt x="160" y="82"/>
                  </a:lnTo>
                  <a:lnTo>
                    <a:pt x="160" y="87"/>
                  </a:lnTo>
                  <a:lnTo>
                    <a:pt x="160" y="92"/>
                  </a:lnTo>
                  <a:lnTo>
                    <a:pt x="160" y="92"/>
                  </a:lnTo>
                  <a:lnTo>
                    <a:pt x="155" y="96"/>
                  </a:lnTo>
                  <a:lnTo>
                    <a:pt x="150" y="96"/>
                  </a:lnTo>
                  <a:lnTo>
                    <a:pt x="150" y="101"/>
                  </a:lnTo>
                  <a:lnTo>
                    <a:pt x="150" y="101"/>
                  </a:lnTo>
                  <a:lnTo>
                    <a:pt x="150" y="101"/>
                  </a:lnTo>
                  <a:lnTo>
                    <a:pt x="145" y="101"/>
                  </a:lnTo>
                  <a:lnTo>
                    <a:pt x="145" y="101"/>
                  </a:lnTo>
                  <a:lnTo>
                    <a:pt x="145" y="106"/>
                  </a:lnTo>
                  <a:lnTo>
                    <a:pt x="145" y="106"/>
                  </a:lnTo>
                  <a:lnTo>
                    <a:pt x="150" y="106"/>
                  </a:lnTo>
                  <a:lnTo>
                    <a:pt x="150" y="106"/>
                  </a:lnTo>
                  <a:lnTo>
                    <a:pt x="155" y="111"/>
                  </a:lnTo>
                  <a:lnTo>
                    <a:pt x="155" y="111"/>
                  </a:lnTo>
                  <a:lnTo>
                    <a:pt x="155" y="111"/>
                  </a:lnTo>
                  <a:lnTo>
                    <a:pt x="160" y="116"/>
                  </a:lnTo>
                  <a:lnTo>
                    <a:pt x="165" y="116"/>
                  </a:lnTo>
                  <a:lnTo>
                    <a:pt x="165" y="121"/>
                  </a:lnTo>
                  <a:lnTo>
                    <a:pt x="165" y="121"/>
                  </a:lnTo>
                  <a:lnTo>
                    <a:pt x="165" y="125"/>
                  </a:lnTo>
                  <a:lnTo>
                    <a:pt x="170" y="125"/>
                  </a:lnTo>
                  <a:lnTo>
                    <a:pt x="170" y="130"/>
                  </a:lnTo>
                  <a:lnTo>
                    <a:pt x="170" y="130"/>
                  </a:lnTo>
                  <a:lnTo>
                    <a:pt x="165" y="135"/>
                  </a:lnTo>
                  <a:lnTo>
                    <a:pt x="170" y="135"/>
                  </a:lnTo>
                  <a:lnTo>
                    <a:pt x="170" y="135"/>
                  </a:lnTo>
                  <a:lnTo>
                    <a:pt x="170" y="140"/>
                  </a:lnTo>
                  <a:lnTo>
                    <a:pt x="174" y="140"/>
                  </a:lnTo>
                  <a:lnTo>
                    <a:pt x="174" y="140"/>
                  </a:lnTo>
                  <a:lnTo>
                    <a:pt x="179" y="140"/>
                  </a:lnTo>
                  <a:lnTo>
                    <a:pt x="179" y="140"/>
                  </a:lnTo>
                  <a:lnTo>
                    <a:pt x="184" y="140"/>
                  </a:lnTo>
                  <a:lnTo>
                    <a:pt x="184" y="140"/>
                  </a:lnTo>
                  <a:lnTo>
                    <a:pt x="184" y="140"/>
                  </a:lnTo>
                  <a:lnTo>
                    <a:pt x="189" y="140"/>
                  </a:lnTo>
                  <a:lnTo>
                    <a:pt x="189" y="140"/>
                  </a:lnTo>
                  <a:lnTo>
                    <a:pt x="194" y="140"/>
                  </a:lnTo>
                  <a:lnTo>
                    <a:pt x="194" y="140"/>
                  </a:lnTo>
                  <a:lnTo>
                    <a:pt x="199" y="140"/>
                  </a:lnTo>
                  <a:lnTo>
                    <a:pt x="199" y="140"/>
                  </a:lnTo>
                  <a:lnTo>
                    <a:pt x="203" y="140"/>
                  </a:lnTo>
                  <a:lnTo>
                    <a:pt x="203" y="145"/>
                  </a:lnTo>
                  <a:lnTo>
                    <a:pt x="203" y="145"/>
                  </a:lnTo>
                  <a:lnTo>
                    <a:pt x="208" y="145"/>
                  </a:lnTo>
                  <a:lnTo>
                    <a:pt x="208" y="145"/>
                  </a:lnTo>
                  <a:lnTo>
                    <a:pt x="208" y="145"/>
                  </a:lnTo>
                  <a:lnTo>
                    <a:pt x="208" y="140"/>
                  </a:lnTo>
                  <a:lnTo>
                    <a:pt x="208" y="140"/>
                  </a:lnTo>
                  <a:lnTo>
                    <a:pt x="208" y="135"/>
                  </a:lnTo>
                  <a:lnTo>
                    <a:pt x="208" y="135"/>
                  </a:lnTo>
                  <a:lnTo>
                    <a:pt x="213" y="135"/>
                  </a:lnTo>
                  <a:lnTo>
                    <a:pt x="213" y="135"/>
                  </a:lnTo>
                  <a:lnTo>
                    <a:pt x="213" y="135"/>
                  </a:lnTo>
                  <a:lnTo>
                    <a:pt x="218" y="130"/>
                  </a:lnTo>
                  <a:lnTo>
                    <a:pt x="223" y="130"/>
                  </a:lnTo>
                  <a:lnTo>
                    <a:pt x="223" y="130"/>
                  </a:lnTo>
                  <a:lnTo>
                    <a:pt x="228" y="130"/>
                  </a:lnTo>
                  <a:lnTo>
                    <a:pt x="228" y="130"/>
                  </a:lnTo>
                  <a:lnTo>
                    <a:pt x="228" y="130"/>
                  </a:lnTo>
                  <a:lnTo>
                    <a:pt x="228" y="135"/>
                  </a:lnTo>
                  <a:lnTo>
                    <a:pt x="228" y="140"/>
                  </a:lnTo>
                  <a:lnTo>
                    <a:pt x="228" y="140"/>
                  </a:lnTo>
                  <a:lnTo>
                    <a:pt x="228" y="145"/>
                  </a:lnTo>
                  <a:lnTo>
                    <a:pt x="228" y="145"/>
                  </a:lnTo>
                  <a:lnTo>
                    <a:pt x="233" y="145"/>
                  </a:lnTo>
                  <a:lnTo>
                    <a:pt x="233" y="145"/>
                  </a:lnTo>
                  <a:lnTo>
                    <a:pt x="233" y="145"/>
                  </a:lnTo>
                  <a:lnTo>
                    <a:pt x="237" y="145"/>
                  </a:lnTo>
                  <a:lnTo>
                    <a:pt x="237" y="145"/>
                  </a:lnTo>
                  <a:lnTo>
                    <a:pt x="237" y="145"/>
                  </a:lnTo>
                  <a:lnTo>
                    <a:pt x="242" y="145"/>
                  </a:lnTo>
                  <a:lnTo>
                    <a:pt x="242" y="145"/>
                  </a:lnTo>
                  <a:lnTo>
                    <a:pt x="247" y="145"/>
                  </a:lnTo>
                  <a:lnTo>
                    <a:pt x="247" y="145"/>
                  </a:lnTo>
                  <a:lnTo>
                    <a:pt x="247" y="145"/>
                  </a:lnTo>
                  <a:lnTo>
                    <a:pt x="252" y="145"/>
                  </a:lnTo>
                  <a:lnTo>
                    <a:pt x="252" y="145"/>
                  </a:lnTo>
                  <a:lnTo>
                    <a:pt x="252" y="145"/>
                  </a:lnTo>
                  <a:lnTo>
                    <a:pt x="252" y="140"/>
                  </a:lnTo>
                  <a:lnTo>
                    <a:pt x="257" y="140"/>
                  </a:lnTo>
                  <a:lnTo>
                    <a:pt x="257" y="140"/>
                  </a:lnTo>
                  <a:lnTo>
                    <a:pt x="257" y="140"/>
                  </a:lnTo>
                  <a:lnTo>
                    <a:pt x="257" y="140"/>
                  </a:lnTo>
                  <a:lnTo>
                    <a:pt x="262" y="140"/>
                  </a:lnTo>
                  <a:lnTo>
                    <a:pt x="262" y="135"/>
                  </a:lnTo>
                  <a:lnTo>
                    <a:pt x="262" y="135"/>
                  </a:lnTo>
                  <a:lnTo>
                    <a:pt x="266" y="140"/>
                  </a:lnTo>
                  <a:lnTo>
                    <a:pt x="266" y="140"/>
                  </a:lnTo>
                  <a:lnTo>
                    <a:pt x="266" y="140"/>
                  </a:lnTo>
                  <a:lnTo>
                    <a:pt x="266" y="140"/>
                  </a:lnTo>
                  <a:lnTo>
                    <a:pt x="271" y="145"/>
                  </a:lnTo>
                  <a:lnTo>
                    <a:pt x="271" y="145"/>
                  </a:lnTo>
                  <a:lnTo>
                    <a:pt x="271" y="145"/>
                  </a:lnTo>
                  <a:lnTo>
                    <a:pt x="276" y="145"/>
                  </a:lnTo>
                  <a:lnTo>
                    <a:pt x="276" y="145"/>
                  </a:lnTo>
                  <a:lnTo>
                    <a:pt x="276" y="145"/>
                  </a:lnTo>
                  <a:lnTo>
                    <a:pt x="281" y="145"/>
                  </a:lnTo>
                  <a:lnTo>
                    <a:pt x="281" y="145"/>
                  </a:lnTo>
                  <a:lnTo>
                    <a:pt x="286" y="150"/>
                  </a:lnTo>
                  <a:lnTo>
                    <a:pt x="286" y="150"/>
                  </a:lnTo>
                  <a:lnTo>
                    <a:pt x="286" y="145"/>
                  </a:lnTo>
                  <a:lnTo>
                    <a:pt x="286" y="145"/>
                  </a:lnTo>
                  <a:lnTo>
                    <a:pt x="286" y="145"/>
                  </a:lnTo>
                  <a:lnTo>
                    <a:pt x="286" y="145"/>
                  </a:lnTo>
                  <a:lnTo>
                    <a:pt x="286" y="145"/>
                  </a:lnTo>
                  <a:lnTo>
                    <a:pt x="291" y="145"/>
                  </a:lnTo>
                  <a:lnTo>
                    <a:pt x="291" y="145"/>
                  </a:lnTo>
                  <a:lnTo>
                    <a:pt x="291" y="145"/>
                  </a:lnTo>
                  <a:lnTo>
                    <a:pt x="291" y="150"/>
                  </a:lnTo>
                  <a:lnTo>
                    <a:pt x="295" y="150"/>
                  </a:lnTo>
                  <a:lnTo>
                    <a:pt x="295" y="150"/>
                  </a:lnTo>
                  <a:lnTo>
                    <a:pt x="300" y="150"/>
                  </a:lnTo>
                  <a:lnTo>
                    <a:pt x="300" y="150"/>
                  </a:lnTo>
                  <a:lnTo>
                    <a:pt x="300" y="150"/>
                  </a:lnTo>
                  <a:lnTo>
                    <a:pt x="305" y="150"/>
                  </a:lnTo>
                  <a:lnTo>
                    <a:pt x="305" y="145"/>
                  </a:lnTo>
                  <a:lnTo>
                    <a:pt x="305" y="145"/>
                  </a:lnTo>
                  <a:lnTo>
                    <a:pt x="310" y="145"/>
                  </a:lnTo>
                  <a:lnTo>
                    <a:pt x="310" y="145"/>
                  </a:lnTo>
                  <a:lnTo>
                    <a:pt x="315" y="140"/>
                  </a:lnTo>
                  <a:lnTo>
                    <a:pt x="315" y="140"/>
                  </a:lnTo>
                  <a:lnTo>
                    <a:pt x="315" y="140"/>
                  </a:lnTo>
                  <a:lnTo>
                    <a:pt x="315" y="140"/>
                  </a:lnTo>
                  <a:lnTo>
                    <a:pt x="315" y="135"/>
                  </a:lnTo>
                  <a:lnTo>
                    <a:pt x="320" y="135"/>
                  </a:lnTo>
                  <a:lnTo>
                    <a:pt x="320" y="130"/>
                  </a:lnTo>
                  <a:lnTo>
                    <a:pt x="320" y="130"/>
                  </a:lnTo>
                  <a:lnTo>
                    <a:pt x="320" y="130"/>
                  </a:lnTo>
                  <a:lnTo>
                    <a:pt x="320" y="130"/>
                  </a:lnTo>
                  <a:lnTo>
                    <a:pt x="324" y="130"/>
                  </a:lnTo>
                  <a:lnTo>
                    <a:pt x="324" y="130"/>
                  </a:lnTo>
                  <a:lnTo>
                    <a:pt x="329" y="130"/>
                  </a:lnTo>
                  <a:lnTo>
                    <a:pt x="329" y="130"/>
                  </a:lnTo>
                  <a:lnTo>
                    <a:pt x="329" y="130"/>
                  </a:lnTo>
                  <a:lnTo>
                    <a:pt x="334" y="130"/>
                  </a:lnTo>
                  <a:lnTo>
                    <a:pt x="334" y="130"/>
                  </a:lnTo>
                  <a:lnTo>
                    <a:pt x="334" y="130"/>
                  </a:lnTo>
                  <a:lnTo>
                    <a:pt x="334" y="125"/>
                  </a:lnTo>
                  <a:lnTo>
                    <a:pt x="334" y="125"/>
                  </a:lnTo>
                  <a:lnTo>
                    <a:pt x="334" y="125"/>
                  </a:lnTo>
                  <a:lnTo>
                    <a:pt x="334" y="121"/>
                  </a:lnTo>
                  <a:lnTo>
                    <a:pt x="334" y="121"/>
                  </a:lnTo>
                  <a:lnTo>
                    <a:pt x="334" y="121"/>
                  </a:lnTo>
                  <a:lnTo>
                    <a:pt x="334" y="121"/>
                  </a:lnTo>
                  <a:lnTo>
                    <a:pt x="334" y="116"/>
                  </a:lnTo>
                  <a:lnTo>
                    <a:pt x="339" y="116"/>
                  </a:lnTo>
                  <a:lnTo>
                    <a:pt x="339" y="111"/>
                  </a:lnTo>
                  <a:lnTo>
                    <a:pt x="344" y="111"/>
                  </a:lnTo>
                  <a:lnTo>
                    <a:pt x="344" y="111"/>
                  </a:lnTo>
                  <a:lnTo>
                    <a:pt x="349" y="111"/>
                  </a:lnTo>
                  <a:lnTo>
                    <a:pt x="349" y="111"/>
                  </a:lnTo>
                  <a:lnTo>
                    <a:pt x="354" y="111"/>
                  </a:lnTo>
                  <a:lnTo>
                    <a:pt x="354" y="111"/>
                  </a:lnTo>
                  <a:lnTo>
                    <a:pt x="354" y="111"/>
                  </a:lnTo>
                  <a:lnTo>
                    <a:pt x="358" y="111"/>
                  </a:lnTo>
                  <a:lnTo>
                    <a:pt x="363" y="111"/>
                  </a:lnTo>
                  <a:lnTo>
                    <a:pt x="363" y="111"/>
                  </a:lnTo>
                  <a:lnTo>
                    <a:pt x="368" y="111"/>
                  </a:lnTo>
                  <a:lnTo>
                    <a:pt x="373" y="111"/>
                  </a:lnTo>
                  <a:lnTo>
                    <a:pt x="373" y="111"/>
                  </a:lnTo>
                  <a:lnTo>
                    <a:pt x="378" y="111"/>
                  </a:lnTo>
                  <a:lnTo>
                    <a:pt x="378" y="111"/>
                  </a:lnTo>
                  <a:lnTo>
                    <a:pt x="378" y="111"/>
                  </a:lnTo>
                  <a:lnTo>
                    <a:pt x="383" y="111"/>
                  </a:lnTo>
                  <a:lnTo>
                    <a:pt x="383" y="111"/>
                  </a:lnTo>
                  <a:lnTo>
                    <a:pt x="383" y="111"/>
                  </a:lnTo>
                  <a:lnTo>
                    <a:pt x="387" y="111"/>
                  </a:lnTo>
                  <a:lnTo>
                    <a:pt x="387" y="111"/>
                  </a:lnTo>
                  <a:lnTo>
                    <a:pt x="387" y="111"/>
                  </a:lnTo>
                  <a:lnTo>
                    <a:pt x="392" y="111"/>
                  </a:lnTo>
                  <a:lnTo>
                    <a:pt x="392" y="111"/>
                  </a:lnTo>
                  <a:lnTo>
                    <a:pt x="392" y="111"/>
                  </a:lnTo>
                  <a:lnTo>
                    <a:pt x="392" y="111"/>
                  </a:lnTo>
                  <a:lnTo>
                    <a:pt x="397" y="111"/>
                  </a:lnTo>
                  <a:lnTo>
                    <a:pt x="397" y="111"/>
                  </a:lnTo>
                  <a:lnTo>
                    <a:pt x="397" y="111"/>
                  </a:lnTo>
                  <a:lnTo>
                    <a:pt x="397" y="111"/>
                  </a:lnTo>
                  <a:lnTo>
                    <a:pt x="397" y="111"/>
                  </a:lnTo>
                  <a:lnTo>
                    <a:pt x="402" y="106"/>
                  </a:lnTo>
                  <a:lnTo>
                    <a:pt x="402" y="106"/>
                  </a:lnTo>
                  <a:lnTo>
                    <a:pt x="402" y="106"/>
                  </a:lnTo>
                  <a:lnTo>
                    <a:pt x="402" y="101"/>
                  </a:lnTo>
                  <a:lnTo>
                    <a:pt x="407" y="101"/>
                  </a:lnTo>
                  <a:lnTo>
                    <a:pt x="407" y="101"/>
                  </a:lnTo>
                  <a:lnTo>
                    <a:pt x="407" y="106"/>
                  </a:lnTo>
                  <a:lnTo>
                    <a:pt x="412" y="106"/>
                  </a:lnTo>
                  <a:lnTo>
                    <a:pt x="412" y="106"/>
                  </a:lnTo>
                  <a:lnTo>
                    <a:pt x="416" y="106"/>
                  </a:lnTo>
                  <a:lnTo>
                    <a:pt x="416" y="111"/>
                  </a:lnTo>
                  <a:lnTo>
                    <a:pt x="416" y="111"/>
                  </a:lnTo>
                  <a:lnTo>
                    <a:pt x="421" y="111"/>
                  </a:lnTo>
                  <a:lnTo>
                    <a:pt x="421" y="111"/>
                  </a:lnTo>
                  <a:lnTo>
                    <a:pt x="426" y="111"/>
                  </a:lnTo>
                  <a:lnTo>
                    <a:pt x="431" y="111"/>
                  </a:lnTo>
                  <a:lnTo>
                    <a:pt x="431" y="106"/>
                  </a:lnTo>
                  <a:lnTo>
                    <a:pt x="431" y="106"/>
                  </a:lnTo>
                  <a:lnTo>
                    <a:pt x="436" y="106"/>
                  </a:lnTo>
                  <a:lnTo>
                    <a:pt x="436" y="106"/>
                  </a:lnTo>
                  <a:lnTo>
                    <a:pt x="436" y="101"/>
                  </a:lnTo>
                  <a:lnTo>
                    <a:pt x="436" y="101"/>
                  </a:lnTo>
                  <a:lnTo>
                    <a:pt x="436" y="101"/>
                  </a:lnTo>
                  <a:lnTo>
                    <a:pt x="436" y="101"/>
                  </a:lnTo>
                  <a:lnTo>
                    <a:pt x="436" y="96"/>
                  </a:lnTo>
                  <a:lnTo>
                    <a:pt x="441" y="96"/>
                  </a:lnTo>
                  <a:lnTo>
                    <a:pt x="441" y="96"/>
                  </a:lnTo>
                  <a:lnTo>
                    <a:pt x="441" y="96"/>
                  </a:lnTo>
                  <a:lnTo>
                    <a:pt x="441" y="96"/>
                  </a:lnTo>
                  <a:lnTo>
                    <a:pt x="441" y="96"/>
                  </a:lnTo>
                  <a:lnTo>
                    <a:pt x="445" y="96"/>
                  </a:lnTo>
                  <a:lnTo>
                    <a:pt x="445" y="92"/>
                  </a:lnTo>
                  <a:lnTo>
                    <a:pt x="445" y="92"/>
                  </a:lnTo>
                  <a:lnTo>
                    <a:pt x="450" y="92"/>
                  </a:lnTo>
                  <a:lnTo>
                    <a:pt x="450" y="92"/>
                  </a:lnTo>
                  <a:lnTo>
                    <a:pt x="455" y="92"/>
                  </a:lnTo>
                  <a:lnTo>
                    <a:pt x="455" y="92"/>
                  </a:lnTo>
                  <a:lnTo>
                    <a:pt x="455" y="92"/>
                  </a:lnTo>
                  <a:lnTo>
                    <a:pt x="455" y="92"/>
                  </a:lnTo>
                  <a:lnTo>
                    <a:pt x="455" y="87"/>
                  </a:lnTo>
                  <a:lnTo>
                    <a:pt x="455" y="87"/>
                  </a:lnTo>
                  <a:lnTo>
                    <a:pt x="460" y="87"/>
                  </a:lnTo>
                  <a:lnTo>
                    <a:pt x="460" y="82"/>
                  </a:lnTo>
                  <a:lnTo>
                    <a:pt x="460" y="82"/>
                  </a:lnTo>
                  <a:lnTo>
                    <a:pt x="465" y="77"/>
                  </a:lnTo>
                  <a:lnTo>
                    <a:pt x="465" y="77"/>
                  </a:lnTo>
                  <a:lnTo>
                    <a:pt x="470" y="77"/>
                  </a:lnTo>
                  <a:lnTo>
                    <a:pt x="470" y="72"/>
                  </a:lnTo>
                  <a:lnTo>
                    <a:pt x="475" y="72"/>
                  </a:lnTo>
                  <a:lnTo>
                    <a:pt x="475" y="67"/>
                  </a:lnTo>
                  <a:lnTo>
                    <a:pt x="475" y="67"/>
                  </a:lnTo>
                  <a:lnTo>
                    <a:pt x="475" y="67"/>
                  </a:lnTo>
                  <a:lnTo>
                    <a:pt x="475" y="67"/>
                  </a:lnTo>
                  <a:lnTo>
                    <a:pt x="475" y="67"/>
                  </a:lnTo>
                  <a:lnTo>
                    <a:pt x="475" y="67"/>
                  </a:lnTo>
                  <a:lnTo>
                    <a:pt x="475" y="63"/>
                  </a:lnTo>
                  <a:lnTo>
                    <a:pt x="479" y="63"/>
                  </a:lnTo>
                  <a:lnTo>
                    <a:pt x="479" y="63"/>
                  </a:lnTo>
                  <a:lnTo>
                    <a:pt x="479" y="63"/>
                  </a:lnTo>
                  <a:lnTo>
                    <a:pt x="484" y="63"/>
                  </a:lnTo>
                  <a:lnTo>
                    <a:pt x="484" y="58"/>
                  </a:lnTo>
                  <a:lnTo>
                    <a:pt x="489" y="63"/>
                  </a:lnTo>
                  <a:lnTo>
                    <a:pt x="489" y="63"/>
                  </a:lnTo>
                  <a:lnTo>
                    <a:pt x="489" y="63"/>
                  </a:lnTo>
                  <a:lnTo>
                    <a:pt x="494" y="63"/>
                  </a:lnTo>
                  <a:lnTo>
                    <a:pt x="494" y="58"/>
                  </a:lnTo>
                  <a:lnTo>
                    <a:pt x="494" y="58"/>
                  </a:lnTo>
                  <a:lnTo>
                    <a:pt x="499" y="58"/>
                  </a:lnTo>
                  <a:lnTo>
                    <a:pt x="499" y="53"/>
                  </a:lnTo>
                  <a:lnTo>
                    <a:pt x="499" y="53"/>
                  </a:lnTo>
                  <a:lnTo>
                    <a:pt x="499" y="53"/>
                  </a:lnTo>
                  <a:lnTo>
                    <a:pt x="499" y="53"/>
                  </a:lnTo>
                  <a:lnTo>
                    <a:pt x="499" y="48"/>
                  </a:lnTo>
                  <a:lnTo>
                    <a:pt x="499" y="48"/>
                  </a:lnTo>
                  <a:lnTo>
                    <a:pt x="499" y="48"/>
                  </a:lnTo>
                  <a:lnTo>
                    <a:pt x="499" y="48"/>
                  </a:lnTo>
                  <a:lnTo>
                    <a:pt x="499" y="43"/>
                  </a:lnTo>
                  <a:lnTo>
                    <a:pt x="499" y="43"/>
                  </a:lnTo>
                  <a:lnTo>
                    <a:pt x="499" y="43"/>
                  </a:lnTo>
                  <a:lnTo>
                    <a:pt x="499" y="43"/>
                  </a:lnTo>
                  <a:lnTo>
                    <a:pt x="499" y="38"/>
                  </a:lnTo>
                  <a:lnTo>
                    <a:pt x="499" y="38"/>
                  </a:lnTo>
                  <a:lnTo>
                    <a:pt x="504" y="38"/>
                  </a:lnTo>
                  <a:lnTo>
                    <a:pt x="504" y="38"/>
                  </a:lnTo>
                  <a:lnTo>
                    <a:pt x="508" y="38"/>
                  </a:lnTo>
                  <a:lnTo>
                    <a:pt x="508" y="38"/>
                  </a:lnTo>
                  <a:lnTo>
                    <a:pt x="513" y="38"/>
                  </a:lnTo>
                  <a:lnTo>
                    <a:pt x="518" y="38"/>
                  </a:lnTo>
                  <a:lnTo>
                    <a:pt x="518" y="38"/>
                  </a:lnTo>
                  <a:lnTo>
                    <a:pt x="523" y="38"/>
                  </a:lnTo>
                  <a:lnTo>
                    <a:pt x="523" y="38"/>
                  </a:lnTo>
                  <a:lnTo>
                    <a:pt x="523" y="33"/>
                  </a:lnTo>
                  <a:lnTo>
                    <a:pt x="523" y="33"/>
                  </a:lnTo>
                  <a:lnTo>
                    <a:pt x="528" y="33"/>
                  </a:lnTo>
                  <a:lnTo>
                    <a:pt x="528" y="29"/>
                  </a:lnTo>
                  <a:lnTo>
                    <a:pt x="528" y="29"/>
                  </a:lnTo>
                  <a:lnTo>
                    <a:pt x="528" y="29"/>
                  </a:lnTo>
                  <a:lnTo>
                    <a:pt x="528" y="24"/>
                  </a:lnTo>
                  <a:lnTo>
                    <a:pt x="528" y="24"/>
                  </a:lnTo>
                  <a:lnTo>
                    <a:pt x="533" y="24"/>
                  </a:lnTo>
                  <a:lnTo>
                    <a:pt x="537" y="24"/>
                  </a:lnTo>
                  <a:lnTo>
                    <a:pt x="537" y="19"/>
                  </a:lnTo>
                  <a:lnTo>
                    <a:pt x="542" y="19"/>
                  </a:lnTo>
                  <a:lnTo>
                    <a:pt x="542" y="14"/>
                  </a:lnTo>
                  <a:lnTo>
                    <a:pt x="547" y="14"/>
                  </a:lnTo>
                  <a:lnTo>
                    <a:pt x="547" y="14"/>
                  </a:lnTo>
                  <a:lnTo>
                    <a:pt x="547" y="9"/>
                  </a:lnTo>
                  <a:lnTo>
                    <a:pt x="552" y="9"/>
                  </a:lnTo>
                  <a:lnTo>
                    <a:pt x="552" y="4"/>
                  </a:lnTo>
                  <a:lnTo>
                    <a:pt x="552" y="4"/>
                  </a:lnTo>
                  <a:lnTo>
                    <a:pt x="557" y="4"/>
                  </a:lnTo>
                  <a:lnTo>
                    <a:pt x="557" y="4"/>
                  </a:lnTo>
                  <a:lnTo>
                    <a:pt x="562" y="0"/>
                  </a:lnTo>
                  <a:lnTo>
                    <a:pt x="562" y="4"/>
                  </a:lnTo>
                  <a:lnTo>
                    <a:pt x="562" y="4"/>
                  </a:lnTo>
                  <a:lnTo>
                    <a:pt x="567" y="4"/>
                  </a:lnTo>
                  <a:lnTo>
                    <a:pt x="567" y="4"/>
                  </a:lnTo>
                  <a:lnTo>
                    <a:pt x="567" y="4"/>
                  </a:lnTo>
                  <a:lnTo>
                    <a:pt x="567" y="9"/>
                  </a:lnTo>
                  <a:lnTo>
                    <a:pt x="567" y="14"/>
                  </a:lnTo>
                  <a:lnTo>
                    <a:pt x="567" y="14"/>
                  </a:lnTo>
                  <a:lnTo>
                    <a:pt x="571" y="19"/>
                  </a:lnTo>
                  <a:lnTo>
                    <a:pt x="571" y="19"/>
                  </a:lnTo>
                  <a:lnTo>
                    <a:pt x="571" y="24"/>
                  </a:lnTo>
                  <a:lnTo>
                    <a:pt x="576" y="24"/>
                  </a:lnTo>
                  <a:lnTo>
                    <a:pt x="576" y="24"/>
                  </a:lnTo>
                  <a:lnTo>
                    <a:pt x="576" y="24"/>
                  </a:lnTo>
                  <a:lnTo>
                    <a:pt x="576" y="24"/>
                  </a:lnTo>
                  <a:lnTo>
                    <a:pt x="581" y="24"/>
                  </a:lnTo>
                  <a:lnTo>
                    <a:pt x="581" y="29"/>
                  </a:lnTo>
                  <a:lnTo>
                    <a:pt x="581" y="29"/>
                  </a:lnTo>
                  <a:lnTo>
                    <a:pt x="581" y="29"/>
                  </a:lnTo>
                  <a:lnTo>
                    <a:pt x="581" y="33"/>
                  </a:lnTo>
                  <a:lnTo>
                    <a:pt x="586" y="33"/>
                  </a:lnTo>
                  <a:lnTo>
                    <a:pt x="586" y="33"/>
                  </a:lnTo>
                  <a:lnTo>
                    <a:pt x="586" y="33"/>
                  </a:lnTo>
                  <a:lnTo>
                    <a:pt x="586" y="33"/>
                  </a:lnTo>
                  <a:lnTo>
                    <a:pt x="586" y="33"/>
                  </a:lnTo>
                  <a:lnTo>
                    <a:pt x="586" y="38"/>
                  </a:lnTo>
                  <a:lnTo>
                    <a:pt x="586" y="38"/>
                  </a:lnTo>
                  <a:lnTo>
                    <a:pt x="591" y="43"/>
                  </a:lnTo>
                  <a:lnTo>
                    <a:pt x="591" y="43"/>
                  </a:lnTo>
                  <a:lnTo>
                    <a:pt x="591" y="48"/>
                  </a:lnTo>
                  <a:lnTo>
                    <a:pt x="591" y="48"/>
                  </a:lnTo>
                  <a:lnTo>
                    <a:pt x="591" y="48"/>
                  </a:lnTo>
                  <a:lnTo>
                    <a:pt x="591" y="48"/>
                  </a:lnTo>
                  <a:lnTo>
                    <a:pt x="596" y="48"/>
                  </a:lnTo>
                  <a:lnTo>
                    <a:pt x="596" y="48"/>
                  </a:lnTo>
                  <a:lnTo>
                    <a:pt x="596" y="48"/>
                  </a:lnTo>
                  <a:lnTo>
                    <a:pt x="596" y="53"/>
                  </a:lnTo>
                  <a:lnTo>
                    <a:pt x="596" y="53"/>
                  </a:lnTo>
                  <a:lnTo>
                    <a:pt x="596" y="53"/>
                  </a:lnTo>
                  <a:lnTo>
                    <a:pt x="600" y="58"/>
                  </a:lnTo>
                  <a:lnTo>
                    <a:pt x="600" y="58"/>
                  </a:lnTo>
                  <a:lnTo>
                    <a:pt x="600" y="58"/>
                  </a:lnTo>
                  <a:lnTo>
                    <a:pt x="605" y="53"/>
                  </a:lnTo>
                  <a:lnTo>
                    <a:pt x="605" y="53"/>
                  </a:lnTo>
                  <a:lnTo>
                    <a:pt x="610" y="53"/>
                  </a:lnTo>
                  <a:lnTo>
                    <a:pt x="610" y="58"/>
                  </a:lnTo>
                  <a:lnTo>
                    <a:pt x="610" y="58"/>
                  </a:lnTo>
                  <a:lnTo>
                    <a:pt x="610" y="58"/>
                  </a:lnTo>
                  <a:lnTo>
                    <a:pt x="610" y="63"/>
                  </a:lnTo>
                  <a:lnTo>
                    <a:pt x="610" y="63"/>
                  </a:lnTo>
                  <a:lnTo>
                    <a:pt x="615" y="63"/>
                  </a:lnTo>
                  <a:lnTo>
                    <a:pt x="615" y="67"/>
                  </a:lnTo>
                  <a:lnTo>
                    <a:pt x="620" y="67"/>
                  </a:lnTo>
                  <a:lnTo>
                    <a:pt x="620" y="67"/>
                  </a:lnTo>
                  <a:lnTo>
                    <a:pt x="620" y="72"/>
                  </a:lnTo>
                  <a:lnTo>
                    <a:pt x="620" y="72"/>
                  </a:lnTo>
                  <a:lnTo>
                    <a:pt x="620" y="72"/>
                  </a:lnTo>
                  <a:lnTo>
                    <a:pt x="620" y="72"/>
                  </a:lnTo>
                  <a:lnTo>
                    <a:pt x="625" y="72"/>
                  </a:lnTo>
                  <a:lnTo>
                    <a:pt x="625" y="72"/>
                  </a:lnTo>
                  <a:lnTo>
                    <a:pt x="629" y="72"/>
                  </a:lnTo>
                  <a:lnTo>
                    <a:pt x="629" y="77"/>
                  </a:lnTo>
                  <a:lnTo>
                    <a:pt x="629" y="77"/>
                  </a:lnTo>
                  <a:lnTo>
                    <a:pt x="629" y="82"/>
                  </a:lnTo>
                  <a:lnTo>
                    <a:pt x="629" y="82"/>
                  </a:lnTo>
                  <a:lnTo>
                    <a:pt x="625" y="82"/>
                  </a:lnTo>
                  <a:lnTo>
                    <a:pt x="620" y="82"/>
                  </a:lnTo>
                  <a:lnTo>
                    <a:pt x="620" y="82"/>
                  </a:lnTo>
                  <a:lnTo>
                    <a:pt x="620" y="82"/>
                  </a:lnTo>
                  <a:lnTo>
                    <a:pt x="615" y="82"/>
                  </a:lnTo>
                  <a:lnTo>
                    <a:pt x="615" y="82"/>
                  </a:lnTo>
                  <a:lnTo>
                    <a:pt x="615" y="82"/>
                  </a:lnTo>
                  <a:lnTo>
                    <a:pt x="615" y="82"/>
                  </a:lnTo>
                  <a:lnTo>
                    <a:pt x="610" y="87"/>
                  </a:lnTo>
                  <a:lnTo>
                    <a:pt x="610" y="87"/>
                  </a:lnTo>
                  <a:lnTo>
                    <a:pt x="610" y="87"/>
                  </a:lnTo>
                  <a:lnTo>
                    <a:pt x="605" y="87"/>
                  </a:lnTo>
                  <a:lnTo>
                    <a:pt x="605" y="92"/>
                  </a:lnTo>
                  <a:lnTo>
                    <a:pt x="605" y="92"/>
                  </a:lnTo>
                  <a:lnTo>
                    <a:pt x="605" y="92"/>
                  </a:lnTo>
                  <a:lnTo>
                    <a:pt x="605" y="96"/>
                  </a:lnTo>
                  <a:lnTo>
                    <a:pt x="600" y="96"/>
                  </a:lnTo>
                  <a:lnTo>
                    <a:pt x="600" y="101"/>
                  </a:lnTo>
                  <a:lnTo>
                    <a:pt x="596" y="101"/>
                  </a:lnTo>
                  <a:lnTo>
                    <a:pt x="596" y="101"/>
                  </a:lnTo>
                  <a:lnTo>
                    <a:pt x="596" y="101"/>
                  </a:lnTo>
                  <a:lnTo>
                    <a:pt x="596" y="101"/>
                  </a:lnTo>
                  <a:lnTo>
                    <a:pt x="591" y="106"/>
                  </a:lnTo>
                  <a:lnTo>
                    <a:pt x="591" y="106"/>
                  </a:lnTo>
                  <a:lnTo>
                    <a:pt x="591" y="106"/>
                  </a:lnTo>
                  <a:lnTo>
                    <a:pt x="591" y="106"/>
                  </a:lnTo>
                  <a:lnTo>
                    <a:pt x="591" y="106"/>
                  </a:lnTo>
                  <a:lnTo>
                    <a:pt x="586" y="106"/>
                  </a:lnTo>
                  <a:lnTo>
                    <a:pt x="586" y="106"/>
                  </a:lnTo>
                  <a:lnTo>
                    <a:pt x="581" y="106"/>
                  </a:lnTo>
                  <a:lnTo>
                    <a:pt x="581" y="101"/>
                  </a:lnTo>
                  <a:lnTo>
                    <a:pt x="576" y="101"/>
                  </a:lnTo>
                  <a:lnTo>
                    <a:pt x="576" y="101"/>
                  </a:lnTo>
                  <a:lnTo>
                    <a:pt x="576" y="101"/>
                  </a:lnTo>
                  <a:lnTo>
                    <a:pt x="576" y="106"/>
                  </a:lnTo>
                  <a:lnTo>
                    <a:pt x="576" y="106"/>
                  </a:lnTo>
                  <a:lnTo>
                    <a:pt x="576" y="106"/>
                  </a:lnTo>
                  <a:lnTo>
                    <a:pt x="576" y="111"/>
                  </a:lnTo>
                  <a:lnTo>
                    <a:pt x="576" y="111"/>
                  </a:lnTo>
                  <a:lnTo>
                    <a:pt x="576" y="111"/>
                  </a:lnTo>
                  <a:lnTo>
                    <a:pt x="576" y="116"/>
                  </a:lnTo>
                  <a:lnTo>
                    <a:pt x="576" y="116"/>
                  </a:lnTo>
                  <a:lnTo>
                    <a:pt x="571" y="116"/>
                  </a:lnTo>
                  <a:lnTo>
                    <a:pt x="571" y="116"/>
                  </a:lnTo>
                  <a:lnTo>
                    <a:pt x="571" y="116"/>
                  </a:lnTo>
                  <a:lnTo>
                    <a:pt x="571" y="121"/>
                  </a:lnTo>
                  <a:lnTo>
                    <a:pt x="567" y="121"/>
                  </a:lnTo>
                  <a:lnTo>
                    <a:pt x="567" y="121"/>
                  </a:lnTo>
                  <a:lnTo>
                    <a:pt x="562" y="125"/>
                  </a:lnTo>
                  <a:lnTo>
                    <a:pt x="562" y="130"/>
                  </a:lnTo>
                  <a:lnTo>
                    <a:pt x="557" y="130"/>
                  </a:lnTo>
                  <a:lnTo>
                    <a:pt x="557" y="135"/>
                  </a:lnTo>
                  <a:lnTo>
                    <a:pt x="557" y="140"/>
                  </a:lnTo>
                  <a:lnTo>
                    <a:pt x="557" y="140"/>
                  </a:lnTo>
                  <a:lnTo>
                    <a:pt x="557" y="145"/>
                  </a:lnTo>
                  <a:lnTo>
                    <a:pt x="557" y="145"/>
                  </a:lnTo>
                  <a:lnTo>
                    <a:pt x="557" y="145"/>
                  </a:lnTo>
                  <a:lnTo>
                    <a:pt x="557" y="150"/>
                  </a:lnTo>
                  <a:lnTo>
                    <a:pt x="557" y="150"/>
                  </a:lnTo>
                  <a:lnTo>
                    <a:pt x="557" y="150"/>
                  </a:lnTo>
                  <a:lnTo>
                    <a:pt x="552" y="150"/>
                  </a:lnTo>
                  <a:lnTo>
                    <a:pt x="552" y="150"/>
                  </a:lnTo>
                  <a:lnTo>
                    <a:pt x="552" y="154"/>
                  </a:lnTo>
                  <a:lnTo>
                    <a:pt x="552" y="154"/>
                  </a:lnTo>
                  <a:lnTo>
                    <a:pt x="552" y="154"/>
                  </a:lnTo>
                  <a:lnTo>
                    <a:pt x="552" y="154"/>
                  </a:lnTo>
                  <a:lnTo>
                    <a:pt x="552" y="154"/>
                  </a:lnTo>
                  <a:lnTo>
                    <a:pt x="552" y="159"/>
                  </a:lnTo>
                  <a:lnTo>
                    <a:pt x="552" y="159"/>
                  </a:lnTo>
                  <a:lnTo>
                    <a:pt x="552" y="159"/>
                  </a:lnTo>
                  <a:lnTo>
                    <a:pt x="547" y="164"/>
                  </a:lnTo>
                  <a:lnTo>
                    <a:pt x="547" y="164"/>
                  </a:lnTo>
                  <a:lnTo>
                    <a:pt x="547" y="164"/>
                  </a:lnTo>
                  <a:lnTo>
                    <a:pt x="547" y="169"/>
                  </a:lnTo>
                  <a:lnTo>
                    <a:pt x="547" y="174"/>
                  </a:lnTo>
                  <a:lnTo>
                    <a:pt x="547" y="174"/>
                  </a:lnTo>
                  <a:lnTo>
                    <a:pt x="552" y="174"/>
                  </a:lnTo>
                  <a:lnTo>
                    <a:pt x="552" y="179"/>
                  </a:lnTo>
                  <a:lnTo>
                    <a:pt x="552" y="179"/>
                  </a:lnTo>
                  <a:lnTo>
                    <a:pt x="552" y="179"/>
                  </a:lnTo>
                  <a:lnTo>
                    <a:pt x="547" y="179"/>
                  </a:lnTo>
                  <a:lnTo>
                    <a:pt x="547" y="183"/>
                  </a:lnTo>
                  <a:lnTo>
                    <a:pt x="542" y="183"/>
                  </a:lnTo>
                  <a:lnTo>
                    <a:pt x="542" y="183"/>
                  </a:lnTo>
                  <a:lnTo>
                    <a:pt x="537" y="183"/>
                  </a:lnTo>
                  <a:lnTo>
                    <a:pt x="533" y="188"/>
                  </a:lnTo>
                  <a:lnTo>
                    <a:pt x="533" y="188"/>
                  </a:lnTo>
                  <a:lnTo>
                    <a:pt x="528" y="188"/>
                  </a:lnTo>
                  <a:lnTo>
                    <a:pt x="528" y="188"/>
                  </a:lnTo>
                  <a:lnTo>
                    <a:pt x="523" y="188"/>
                  </a:lnTo>
                  <a:lnTo>
                    <a:pt x="523" y="193"/>
                  </a:lnTo>
                  <a:lnTo>
                    <a:pt x="523" y="193"/>
                  </a:lnTo>
                  <a:lnTo>
                    <a:pt x="518" y="193"/>
                  </a:lnTo>
                  <a:lnTo>
                    <a:pt x="518" y="198"/>
                  </a:lnTo>
                  <a:lnTo>
                    <a:pt x="518" y="198"/>
                  </a:lnTo>
                  <a:lnTo>
                    <a:pt x="513" y="198"/>
                  </a:lnTo>
                  <a:lnTo>
                    <a:pt x="513" y="198"/>
                  </a:lnTo>
                  <a:lnTo>
                    <a:pt x="513" y="203"/>
                  </a:lnTo>
                  <a:lnTo>
                    <a:pt x="513" y="203"/>
                  </a:lnTo>
                  <a:lnTo>
                    <a:pt x="513" y="203"/>
                  </a:lnTo>
                  <a:lnTo>
                    <a:pt x="513" y="203"/>
                  </a:lnTo>
                  <a:lnTo>
                    <a:pt x="513" y="208"/>
                  </a:lnTo>
                  <a:lnTo>
                    <a:pt x="513" y="208"/>
                  </a:lnTo>
                  <a:lnTo>
                    <a:pt x="513" y="208"/>
                  </a:lnTo>
                  <a:lnTo>
                    <a:pt x="513" y="208"/>
                  </a:lnTo>
                  <a:lnTo>
                    <a:pt x="513" y="208"/>
                  </a:lnTo>
                  <a:lnTo>
                    <a:pt x="518" y="212"/>
                  </a:lnTo>
                  <a:lnTo>
                    <a:pt x="518" y="212"/>
                  </a:lnTo>
                  <a:lnTo>
                    <a:pt x="518" y="212"/>
                  </a:lnTo>
                  <a:lnTo>
                    <a:pt x="518" y="212"/>
                  </a:lnTo>
                  <a:lnTo>
                    <a:pt x="513" y="212"/>
                  </a:lnTo>
                  <a:lnTo>
                    <a:pt x="513" y="217"/>
                  </a:lnTo>
                  <a:lnTo>
                    <a:pt x="513" y="217"/>
                  </a:lnTo>
                  <a:lnTo>
                    <a:pt x="508" y="222"/>
                  </a:lnTo>
                  <a:lnTo>
                    <a:pt x="504" y="222"/>
                  </a:lnTo>
                  <a:lnTo>
                    <a:pt x="504" y="227"/>
                  </a:lnTo>
                  <a:lnTo>
                    <a:pt x="499" y="227"/>
                  </a:lnTo>
                  <a:lnTo>
                    <a:pt x="499" y="227"/>
                  </a:lnTo>
                  <a:lnTo>
                    <a:pt x="499" y="227"/>
                  </a:lnTo>
                  <a:lnTo>
                    <a:pt x="494" y="232"/>
                  </a:lnTo>
                  <a:lnTo>
                    <a:pt x="494" y="232"/>
                  </a:lnTo>
                  <a:lnTo>
                    <a:pt x="494" y="232"/>
                  </a:lnTo>
                  <a:lnTo>
                    <a:pt x="494" y="227"/>
                  </a:lnTo>
                  <a:lnTo>
                    <a:pt x="494" y="227"/>
                  </a:lnTo>
                  <a:lnTo>
                    <a:pt x="489" y="227"/>
                  </a:lnTo>
                  <a:lnTo>
                    <a:pt x="489" y="227"/>
                  </a:lnTo>
                  <a:lnTo>
                    <a:pt x="489" y="227"/>
                  </a:lnTo>
                  <a:lnTo>
                    <a:pt x="489" y="232"/>
                  </a:lnTo>
                  <a:lnTo>
                    <a:pt x="489" y="232"/>
                  </a:lnTo>
                  <a:lnTo>
                    <a:pt x="484" y="232"/>
                  </a:lnTo>
                  <a:lnTo>
                    <a:pt x="484" y="232"/>
                  </a:lnTo>
                  <a:lnTo>
                    <a:pt x="489" y="232"/>
                  </a:lnTo>
                  <a:lnTo>
                    <a:pt x="489" y="232"/>
                  </a:lnTo>
                  <a:lnTo>
                    <a:pt x="489" y="232"/>
                  </a:lnTo>
                  <a:lnTo>
                    <a:pt x="489" y="237"/>
                  </a:lnTo>
                  <a:lnTo>
                    <a:pt x="489" y="237"/>
                  </a:lnTo>
                  <a:lnTo>
                    <a:pt x="489" y="237"/>
                  </a:lnTo>
                  <a:lnTo>
                    <a:pt x="494" y="237"/>
                  </a:lnTo>
                  <a:lnTo>
                    <a:pt x="494" y="237"/>
                  </a:lnTo>
                  <a:lnTo>
                    <a:pt x="494" y="237"/>
                  </a:lnTo>
                  <a:lnTo>
                    <a:pt x="494" y="237"/>
                  </a:lnTo>
                  <a:lnTo>
                    <a:pt x="494" y="237"/>
                  </a:lnTo>
                  <a:lnTo>
                    <a:pt x="494" y="241"/>
                  </a:lnTo>
                  <a:lnTo>
                    <a:pt x="494" y="241"/>
                  </a:lnTo>
                  <a:lnTo>
                    <a:pt x="489" y="246"/>
                  </a:lnTo>
                  <a:lnTo>
                    <a:pt x="484" y="246"/>
                  </a:lnTo>
                  <a:lnTo>
                    <a:pt x="484" y="246"/>
                  </a:lnTo>
                  <a:lnTo>
                    <a:pt x="479" y="251"/>
                  </a:lnTo>
                  <a:lnTo>
                    <a:pt x="479" y="251"/>
                  </a:lnTo>
                  <a:lnTo>
                    <a:pt x="475" y="251"/>
                  </a:lnTo>
                  <a:lnTo>
                    <a:pt x="475" y="256"/>
                  </a:lnTo>
                  <a:lnTo>
                    <a:pt x="475" y="256"/>
                  </a:lnTo>
                  <a:lnTo>
                    <a:pt x="479" y="256"/>
                  </a:lnTo>
                  <a:lnTo>
                    <a:pt x="479" y="261"/>
                  </a:lnTo>
                  <a:lnTo>
                    <a:pt x="475" y="261"/>
                  </a:lnTo>
                  <a:lnTo>
                    <a:pt x="475" y="261"/>
                  </a:lnTo>
                  <a:lnTo>
                    <a:pt x="475" y="266"/>
                  </a:lnTo>
                  <a:lnTo>
                    <a:pt x="475" y="266"/>
                  </a:lnTo>
                  <a:lnTo>
                    <a:pt x="470" y="266"/>
                  </a:lnTo>
                  <a:lnTo>
                    <a:pt x="470" y="261"/>
                  </a:lnTo>
                  <a:lnTo>
                    <a:pt x="470" y="261"/>
                  </a:lnTo>
                  <a:lnTo>
                    <a:pt x="470" y="261"/>
                  </a:lnTo>
                  <a:lnTo>
                    <a:pt x="470" y="256"/>
                  </a:lnTo>
                  <a:lnTo>
                    <a:pt x="470" y="256"/>
                  </a:lnTo>
                  <a:lnTo>
                    <a:pt x="470" y="256"/>
                  </a:lnTo>
                  <a:lnTo>
                    <a:pt x="465" y="256"/>
                  </a:lnTo>
                  <a:lnTo>
                    <a:pt x="465" y="256"/>
                  </a:lnTo>
                  <a:lnTo>
                    <a:pt x="465" y="256"/>
                  </a:lnTo>
                  <a:lnTo>
                    <a:pt x="460" y="256"/>
                  </a:lnTo>
                  <a:lnTo>
                    <a:pt x="460" y="256"/>
                  </a:lnTo>
                  <a:lnTo>
                    <a:pt x="455" y="256"/>
                  </a:lnTo>
                  <a:lnTo>
                    <a:pt x="455" y="251"/>
                  </a:lnTo>
                  <a:lnTo>
                    <a:pt x="455" y="251"/>
                  </a:lnTo>
                  <a:lnTo>
                    <a:pt x="455" y="251"/>
                  </a:lnTo>
                  <a:lnTo>
                    <a:pt x="455" y="246"/>
                  </a:lnTo>
                  <a:lnTo>
                    <a:pt x="455" y="246"/>
                  </a:lnTo>
                  <a:lnTo>
                    <a:pt x="450" y="246"/>
                  </a:lnTo>
                  <a:lnTo>
                    <a:pt x="450" y="246"/>
                  </a:lnTo>
                  <a:lnTo>
                    <a:pt x="450" y="246"/>
                  </a:lnTo>
                  <a:lnTo>
                    <a:pt x="450" y="246"/>
                  </a:lnTo>
                  <a:lnTo>
                    <a:pt x="445" y="246"/>
                  </a:lnTo>
                  <a:lnTo>
                    <a:pt x="445" y="246"/>
                  </a:lnTo>
                  <a:lnTo>
                    <a:pt x="445" y="246"/>
                  </a:lnTo>
                  <a:lnTo>
                    <a:pt x="445" y="251"/>
                  </a:lnTo>
                  <a:lnTo>
                    <a:pt x="441" y="251"/>
                  </a:lnTo>
                  <a:lnTo>
                    <a:pt x="441" y="251"/>
                  </a:lnTo>
                  <a:lnTo>
                    <a:pt x="441" y="251"/>
                  </a:lnTo>
                  <a:lnTo>
                    <a:pt x="441" y="251"/>
                  </a:lnTo>
                  <a:lnTo>
                    <a:pt x="436" y="246"/>
                  </a:lnTo>
                  <a:lnTo>
                    <a:pt x="436" y="246"/>
                  </a:lnTo>
                  <a:lnTo>
                    <a:pt x="436" y="246"/>
                  </a:lnTo>
                  <a:lnTo>
                    <a:pt x="436" y="246"/>
                  </a:lnTo>
                  <a:lnTo>
                    <a:pt x="431" y="246"/>
                  </a:lnTo>
                  <a:lnTo>
                    <a:pt x="431" y="246"/>
                  </a:lnTo>
                  <a:lnTo>
                    <a:pt x="431" y="251"/>
                  </a:lnTo>
                  <a:lnTo>
                    <a:pt x="431" y="251"/>
                  </a:lnTo>
                  <a:lnTo>
                    <a:pt x="431" y="251"/>
                  </a:lnTo>
                  <a:lnTo>
                    <a:pt x="426" y="256"/>
                  </a:lnTo>
                  <a:lnTo>
                    <a:pt x="426" y="256"/>
                  </a:lnTo>
                  <a:lnTo>
                    <a:pt x="421" y="256"/>
                  </a:lnTo>
                  <a:lnTo>
                    <a:pt x="421" y="256"/>
                  </a:lnTo>
                  <a:lnTo>
                    <a:pt x="416" y="256"/>
                  </a:lnTo>
                  <a:close/>
                </a:path>
              </a:pathLst>
            </a:custGeom>
            <a:solidFill>
              <a:srgbClr val="00FF00"/>
            </a:solidFill>
            <a:ln w="3175">
              <a:solidFill>
                <a:schemeClr val="bg2">
                  <a:lumMod val="9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endParaRPr lang="en-US" sz="700" dirty="0"/>
            </a:p>
          </p:txBody>
        </p:sp>
        <p:sp>
          <p:nvSpPr>
            <p:cNvPr id="53" name="Freeform 118">
              <a:extLst>
                <a:ext uri="{FF2B5EF4-FFF2-40B4-BE49-F238E27FC236}">
                  <a16:creationId xmlns:a16="http://schemas.microsoft.com/office/drawing/2014/main" xmlns="" id="{D6C67F32-FEDC-45C0-8C79-A86D8A28EF53}"/>
                </a:ext>
              </a:extLst>
            </p:cNvPr>
            <p:cNvSpPr>
              <a:spLocks/>
            </p:cNvSpPr>
            <p:nvPr/>
          </p:nvSpPr>
          <p:spPr bwMode="auto">
            <a:xfrm>
              <a:off x="10482921" y="2085488"/>
              <a:ext cx="458446" cy="305508"/>
            </a:xfrm>
            <a:custGeom>
              <a:avLst/>
              <a:gdLst>
                <a:gd name="T0" fmla="*/ 445 w 479"/>
                <a:gd name="T1" fmla="*/ 140 h 358"/>
                <a:gd name="T2" fmla="*/ 416 w 479"/>
                <a:gd name="T3" fmla="*/ 174 h 358"/>
                <a:gd name="T4" fmla="*/ 387 w 479"/>
                <a:gd name="T5" fmla="*/ 218 h 358"/>
                <a:gd name="T6" fmla="*/ 324 w 479"/>
                <a:gd name="T7" fmla="*/ 252 h 358"/>
                <a:gd name="T8" fmla="*/ 266 w 479"/>
                <a:gd name="T9" fmla="*/ 290 h 358"/>
                <a:gd name="T10" fmla="*/ 237 w 479"/>
                <a:gd name="T11" fmla="*/ 339 h 358"/>
                <a:gd name="T12" fmla="*/ 184 w 479"/>
                <a:gd name="T13" fmla="*/ 353 h 358"/>
                <a:gd name="T14" fmla="*/ 150 w 479"/>
                <a:gd name="T15" fmla="*/ 353 h 358"/>
                <a:gd name="T16" fmla="*/ 126 w 479"/>
                <a:gd name="T17" fmla="*/ 334 h 358"/>
                <a:gd name="T18" fmla="*/ 107 w 479"/>
                <a:gd name="T19" fmla="*/ 315 h 358"/>
                <a:gd name="T20" fmla="*/ 107 w 479"/>
                <a:gd name="T21" fmla="*/ 310 h 358"/>
                <a:gd name="T22" fmla="*/ 111 w 479"/>
                <a:gd name="T23" fmla="*/ 300 h 358"/>
                <a:gd name="T24" fmla="*/ 97 w 479"/>
                <a:gd name="T25" fmla="*/ 295 h 358"/>
                <a:gd name="T26" fmla="*/ 78 w 479"/>
                <a:gd name="T27" fmla="*/ 305 h 358"/>
                <a:gd name="T28" fmla="*/ 58 w 479"/>
                <a:gd name="T29" fmla="*/ 281 h 358"/>
                <a:gd name="T30" fmla="*/ 29 w 479"/>
                <a:gd name="T31" fmla="*/ 252 h 358"/>
                <a:gd name="T32" fmla="*/ 15 w 479"/>
                <a:gd name="T33" fmla="*/ 242 h 358"/>
                <a:gd name="T34" fmla="*/ 15 w 479"/>
                <a:gd name="T35" fmla="*/ 228 h 358"/>
                <a:gd name="T36" fmla="*/ 0 w 479"/>
                <a:gd name="T37" fmla="*/ 199 h 358"/>
                <a:gd name="T38" fmla="*/ 15 w 479"/>
                <a:gd name="T39" fmla="*/ 169 h 358"/>
                <a:gd name="T40" fmla="*/ 34 w 479"/>
                <a:gd name="T41" fmla="*/ 160 h 358"/>
                <a:gd name="T42" fmla="*/ 34 w 479"/>
                <a:gd name="T43" fmla="*/ 150 h 358"/>
                <a:gd name="T44" fmla="*/ 44 w 479"/>
                <a:gd name="T45" fmla="*/ 140 h 358"/>
                <a:gd name="T46" fmla="*/ 68 w 479"/>
                <a:gd name="T47" fmla="*/ 131 h 358"/>
                <a:gd name="T48" fmla="*/ 68 w 479"/>
                <a:gd name="T49" fmla="*/ 121 h 358"/>
                <a:gd name="T50" fmla="*/ 92 w 479"/>
                <a:gd name="T51" fmla="*/ 116 h 358"/>
                <a:gd name="T52" fmla="*/ 107 w 479"/>
                <a:gd name="T53" fmla="*/ 111 h 358"/>
                <a:gd name="T54" fmla="*/ 140 w 479"/>
                <a:gd name="T55" fmla="*/ 107 h 358"/>
                <a:gd name="T56" fmla="*/ 170 w 479"/>
                <a:gd name="T57" fmla="*/ 87 h 358"/>
                <a:gd name="T58" fmla="*/ 203 w 479"/>
                <a:gd name="T59" fmla="*/ 78 h 358"/>
                <a:gd name="T60" fmla="*/ 242 w 479"/>
                <a:gd name="T61" fmla="*/ 82 h 358"/>
                <a:gd name="T62" fmla="*/ 252 w 479"/>
                <a:gd name="T63" fmla="*/ 68 h 358"/>
                <a:gd name="T64" fmla="*/ 262 w 479"/>
                <a:gd name="T65" fmla="*/ 58 h 358"/>
                <a:gd name="T66" fmla="*/ 276 w 479"/>
                <a:gd name="T67" fmla="*/ 63 h 358"/>
                <a:gd name="T68" fmla="*/ 281 w 479"/>
                <a:gd name="T69" fmla="*/ 73 h 358"/>
                <a:gd name="T70" fmla="*/ 310 w 479"/>
                <a:gd name="T71" fmla="*/ 78 h 358"/>
                <a:gd name="T72" fmla="*/ 324 w 479"/>
                <a:gd name="T73" fmla="*/ 78 h 358"/>
                <a:gd name="T74" fmla="*/ 329 w 479"/>
                <a:gd name="T75" fmla="*/ 63 h 358"/>
                <a:gd name="T76" fmla="*/ 310 w 479"/>
                <a:gd name="T77" fmla="*/ 49 h 358"/>
                <a:gd name="T78" fmla="*/ 295 w 479"/>
                <a:gd name="T79" fmla="*/ 49 h 358"/>
                <a:gd name="T80" fmla="*/ 281 w 479"/>
                <a:gd name="T81" fmla="*/ 29 h 358"/>
                <a:gd name="T82" fmla="*/ 291 w 479"/>
                <a:gd name="T83" fmla="*/ 34 h 358"/>
                <a:gd name="T84" fmla="*/ 300 w 479"/>
                <a:gd name="T85" fmla="*/ 24 h 358"/>
                <a:gd name="T86" fmla="*/ 315 w 479"/>
                <a:gd name="T87" fmla="*/ 29 h 358"/>
                <a:gd name="T88" fmla="*/ 305 w 479"/>
                <a:gd name="T89" fmla="*/ 24 h 358"/>
                <a:gd name="T90" fmla="*/ 305 w 479"/>
                <a:gd name="T91" fmla="*/ 0 h 358"/>
                <a:gd name="T92" fmla="*/ 320 w 479"/>
                <a:gd name="T93" fmla="*/ 10 h 358"/>
                <a:gd name="T94" fmla="*/ 334 w 479"/>
                <a:gd name="T95" fmla="*/ 10 h 358"/>
                <a:gd name="T96" fmla="*/ 353 w 479"/>
                <a:gd name="T97" fmla="*/ 20 h 358"/>
                <a:gd name="T98" fmla="*/ 373 w 479"/>
                <a:gd name="T99" fmla="*/ 29 h 358"/>
                <a:gd name="T100" fmla="*/ 397 w 479"/>
                <a:gd name="T101" fmla="*/ 34 h 358"/>
                <a:gd name="T102" fmla="*/ 407 w 479"/>
                <a:gd name="T103" fmla="*/ 39 h 358"/>
                <a:gd name="T104" fmla="*/ 416 w 479"/>
                <a:gd name="T105" fmla="*/ 39 h 358"/>
                <a:gd name="T106" fmla="*/ 426 w 479"/>
                <a:gd name="T107" fmla="*/ 49 h 358"/>
                <a:gd name="T108" fmla="*/ 455 w 479"/>
                <a:gd name="T109" fmla="*/ 58 h 358"/>
                <a:gd name="T110" fmla="*/ 445 w 479"/>
                <a:gd name="T111" fmla="*/ 73 h 358"/>
                <a:gd name="T112" fmla="*/ 445 w 479"/>
                <a:gd name="T113" fmla="*/ 82 h 358"/>
                <a:gd name="T114" fmla="*/ 460 w 479"/>
                <a:gd name="T115" fmla="*/ 87 h 358"/>
                <a:gd name="T116" fmla="*/ 470 w 479"/>
                <a:gd name="T117" fmla="*/ 97 h 358"/>
                <a:gd name="T118" fmla="*/ 479 w 479"/>
                <a:gd name="T119" fmla="*/ 11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358">
                  <a:moveTo>
                    <a:pt x="479" y="111"/>
                  </a:moveTo>
                  <a:lnTo>
                    <a:pt x="474" y="116"/>
                  </a:lnTo>
                  <a:lnTo>
                    <a:pt x="474" y="116"/>
                  </a:lnTo>
                  <a:lnTo>
                    <a:pt x="470" y="121"/>
                  </a:lnTo>
                  <a:lnTo>
                    <a:pt x="470" y="121"/>
                  </a:lnTo>
                  <a:lnTo>
                    <a:pt x="465" y="126"/>
                  </a:lnTo>
                  <a:lnTo>
                    <a:pt x="460" y="131"/>
                  </a:lnTo>
                  <a:lnTo>
                    <a:pt x="455" y="131"/>
                  </a:lnTo>
                  <a:lnTo>
                    <a:pt x="455" y="136"/>
                  </a:lnTo>
                  <a:lnTo>
                    <a:pt x="450" y="136"/>
                  </a:lnTo>
                  <a:lnTo>
                    <a:pt x="445" y="140"/>
                  </a:lnTo>
                  <a:lnTo>
                    <a:pt x="441" y="145"/>
                  </a:lnTo>
                  <a:lnTo>
                    <a:pt x="436" y="150"/>
                  </a:lnTo>
                  <a:lnTo>
                    <a:pt x="431" y="150"/>
                  </a:lnTo>
                  <a:lnTo>
                    <a:pt x="431" y="155"/>
                  </a:lnTo>
                  <a:lnTo>
                    <a:pt x="426" y="155"/>
                  </a:lnTo>
                  <a:lnTo>
                    <a:pt x="426" y="160"/>
                  </a:lnTo>
                  <a:lnTo>
                    <a:pt x="426" y="160"/>
                  </a:lnTo>
                  <a:lnTo>
                    <a:pt x="426" y="160"/>
                  </a:lnTo>
                  <a:lnTo>
                    <a:pt x="421" y="165"/>
                  </a:lnTo>
                  <a:lnTo>
                    <a:pt x="421" y="169"/>
                  </a:lnTo>
                  <a:lnTo>
                    <a:pt x="416" y="174"/>
                  </a:lnTo>
                  <a:lnTo>
                    <a:pt x="416" y="174"/>
                  </a:lnTo>
                  <a:lnTo>
                    <a:pt x="412" y="179"/>
                  </a:lnTo>
                  <a:lnTo>
                    <a:pt x="412" y="184"/>
                  </a:lnTo>
                  <a:lnTo>
                    <a:pt x="407" y="194"/>
                  </a:lnTo>
                  <a:lnTo>
                    <a:pt x="407" y="194"/>
                  </a:lnTo>
                  <a:lnTo>
                    <a:pt x="402" y="199"/>
                  </a:lnTo>
                  <a:lnTo>
                    <a:pt x="402" y="199"/>
                  </a:lnTo>
                  <a:lnTo>
                    <a:pt x="397" y="199"/>
                  </a:lnTo>
                  <a:lnTo>
                    <a:pt x="397" y="203"/>
                  </a:lnTo>
                  <a:lnTo>
                    <a:pt x="392" y="208"/>
                  </a:lnTo>
                  <a:lnTo>
                    <a:pt x="387" y="218"/>
                  </a:lnTo>
                  <a:lnTo>
                    <a:pt x="383" y="223"/>
                  </a:lnTo>
                  <a:lnTo>
                    <a:pt x="378" y="232"/>
                  </a:lnTo>
                  <a:lnTo>
                    <a:pt x="373" y="232"/>
                  </a:lnTo>
                  <a:lnTo>
                    <a:pt x="368" y="232"/>
                  </a:lnTo>
                  <a:lnTo>
                    <a:pt x="363" y="237"/>
                  </a:lnTo>
                  <a:lnTo>
                    <a:pt x="358" y="242"/>
                  </a:lnTo>
                  <a:lnTo>
                    <a:pt x="353" y="242"/>
                  </a:lnTo>
                  <a:lnTo>
                    <a:pt x="349" y="247"/>
                  </a:lnTo>
                  <a:lnTo>
                    <a:pt x="344" y="247"/>
                  </a:lnTo>
                  <a:lnTo>
                    <a:pt x="334" y="247"/>
                  </a:lnTo>
                  <a:lnTo>
                    <a:pt x="324" y="252"/>
                  </a:lnTo>
                  <a:lnTo>
                    <a:pt x="320" y="252"/>
                  </a:lnTo>
                  <a:lnTo>
                    <a:pt x="315" y="257"/>
                  </a:lnTo>
                  <a:lnTo>
                    <a:pt x="310" y="257"/>
                  </a:lnTo>
                  <a:lnTo>
                    <a:pt x="305" y="261"/>
                  </a:lnTo>
                  <a:lnTo>
                    <a:pt x="300" y="266"/>
                  </a:lnTo>
                  <a:lnTo>
                    <a:pt x="291" y="271"/>
                  </a:lnTo>
                  <a:lnTo>
                    <a:pt x="286" y="276"/>
                  </a:lnTo>
                  <a:lnTo>
                    <a:pt x="276" y="276"/>
                  </a:lnTo>
                  <a:lnTo>
                    <a:pt x="276" y="281"/>
                  </a:lnTo>
                  <a:lnTo>
                    <a:pt x="266" y="290"/>
                  </a:lnTo>
                  <a:lnTo>
                    <a:pt x="266" y="290"/>
                  </a:lnTo>
                  <a:lnTo>
                    <a:pt x="262" y="295"/>
                  </a:lnTo>
                  <a:lnTo>
                    <a:pt x="262" y="305"/>
                  </a:lnTo>
                  <a:lnTo>
                    <a:pt x="257" y="310"/>
                  </a:lnTo>
                  <a:lnTo>
                    <a:pt x="257" y="315"/>
                  </a:lnTo>
                  <a:lnTo>
                    <a:pt x="252" y="319"/>
                  </a:lnTo>
                  <a:lnTo>
                    <a:pt x="252" y="324"/>
                  </a:lnTo>
                  <a:lnTo>
                    <a:pt x="247" y="324"/>
                  </a:lnTo>
                  <a:lnTo>
                    <a:pt x="247" y="329"/>
                  </a:lnTo>
                  <a:lnTo>
                    <a:pt x="242" y="334"/>
                  </a:lnTo>
                  <a:lnTo>
                    <a:pt x="237" y="339"/>
                  </a:lnTo>
                  <a:lnTo>
                    <a:pt x="237" y="339"/>
                  </a:lnTo>
                  <a:lnTo>
                    <a:pt x="232" y="344"/>
                  </a:lnTo>
                  <a:lnTo>
                    <a:pt x="232" y="344"/>
                  </a:lnTo>
                  <a:lnTo>
                    <a:pt x="228" y="348"/>
                  </a:lnTo>
                  <a:lnTo>
                    <a:pt x="228" y="353"/>
                  </a:lnTo>
                  <a:lnTo>
                    <a:pt x="218" y="353"/>
                  </a:lnTo>
                  <a:lnTo>
                    <a:pt x="208" y="353"/>
                  </a:lnTo>
                  <a:lnTo>
                    <a:pt x="203" y="353"/>
                  </a:lnTo>
                  <a:lnTo>
                    <a:pt x="199" y="353"/>
                  </a:lnTo>
                  <a:lnTo>
                    <a:pt x="194" y="353"/>
                  </a:lnTo>
                  <a:lnTo>
                    <a:pt x="189" y="353"/>
                  </a:lnTo>
                  <a:lnTo>
                    <a:pt x="184" y="353"/>
                  </a:lnTo>
                  <a:lnTo>
                    <a:pt x="179" y="353"/>
                  </a:lnTo>
                  <a:lnTo>
                    <a:pt x="179" y="353"/>
                  </a:lnTo>
                  <a:lnTo>
                    <a:pt x="174" y="358"/>
                  </a:lnTo>
                  <a:lnTo>
                    <a:pt x="170" y="358"/>
                  </a:lnTo>
                  <a:lnTo>
                    <a:pt x="170" y="358"/>
                  </a:lnTo>
                  <a:lnTo>
                    <a:pt x="165" y="358"/>
                  </a:lnTo>
                  <a:lnTo>
                    <a:pt x="165" y="358"/>
                  </a:lnTo>
                  <a:lnTo>
                    <a:pt x="160" y="358"/>
                  </a:lnTo>
                  <a:lnTo>
                    <a:pt x="155" y="353"/>
                  </a:lnTo>
                  <a:lnTo>
                    <a:pt x="155" y="353"/>
                  </a:lnTo>
                  <a:lnTo>
                    <a:pt x="150" y="353"/>
                  </a:lnTo>
                  <a:lnTo>
                    <a:pt x="145" y="353"/>
                  </a:lnTo>
                  <a:lnTo>
                    <a:pt x="140" y="353"/>
                  </a:lnTo>
                  <a:lnTo>
                    <a:pt x="140" y="353"/>
                  </a:lnTo>
                  <a:lnTo>
                    <a:pt x="136" y="348"/>
                  </a:lnTo>
                  <a:lnTo>
                    <a:pt x="136" y="348"/>
                  </a:lnTo>
                  <a:lnTo>
                    <a:pt x="131" y="344"/>
                  </a:lnTo>
                  <a:lnTo>
                    <a:pt x="131" y="344"/>
                  </a:lnTo>
                  <a:lnTo>
                    <a:pt x="131" y="339"/>
                  </a:lnTo>
                  <a:lnTo>
                    <a:pt x="131" y="339"/>
                  </a:lnTo>
                  <a:lnTo>
                    <a:pt x="131" y="334"/>
                  </a:lnTo>
                  <a:lnTo>
                    <a:pt x="126" y="334"/>
                  </a:lnTo>
                  <a:lnTo>
                    <a:pt x="121" y="334"/>
                  </a:lnTo>
                  <a:lnTo>
                    <a:pt x="116" y="329"/>
                  </a:lnTo>
                  <a:lnTo>
                    <a:pt x="111" y="329"/>
                  </a:lnTo>
                  <a:lnTo>
                    <a:pt x="111" y="329"/>
                  </a:lnTo>
                  <a:lnTo>
                    <a:pt x="111" y="329"/>
                  </a:lnTo>
                  <a:lnTo>
                    <a:pt x="107" y="324"/>
                  </a:lnTo>
                  <a:lnTo>
                    <a:pt x="107" y="324"/>
                  </a:lnTo>
                  <a:lnTo>
                    <a:pt x="107" y="324"/>
                  </a:lnTo>
                  <a:lnTo>
                    <a:pt x="107" y="319"/>
                  </a:lnTo>
                  <a:lnTo>
                    <a:pt x="107" y="319"/>
                  </a:lnTo>
                  <a:lnTo>
                    <a:pt x="107" y="315"/>
                  </a:lnTo>
                  <a:lnTo>
                    <a:pt x="111" y="315"/>
                  </a:lnTo>
                  <a:lnTo>
                    <a:pt x="111" y="315"/>
                  </a:lnTo>
                  <a:lnTo>
                    <a:pt x="111" y="315"/>
                  </a:lnTo>
                  <a:lnTo>
                    <a:pt x="111" y="315"/>
                  </a:lnTo>
                  <a:lnTo>
                    <a:pt x="107" y="315"/>
                  </a:lnTo>
                  <a:lnTo>
                    <a:pt x="107" y="315"/>
                  </a:lnTo>
                  <a:lnTo>
                    <a:pt x="107" y="315"/>
                  </a:lnTo>
                  <a:lnTo>
                    <a:pt x="107" y="310"/>
                  </a:lnTo>
                  <a:lnTo>
                    <a:pt x="107" y="310"/>
                  </a:lnTo>
                  <a:lnTo>
                    <a:pt x="107" y="310"/>
                  </a:lnTo>
                  <a:lnTo>
                    <a:pt x="107" y="310"/>
                  </a:lnTo>
                  <a:lnTo>
                    <a:pt x="111" y="310"/>
                  </a:lnTo>
                  <a:lnTo>
                    <a:pt x="111" y="310"/>
                  </a:lnTo>
                  <a:lnTo>
                    <a:pt x="111" y="305"/>
                  </a:lnTo>
                  <a:lnTo>
                    <a:pt x="111" y="305"/>
                  </a:lnTo>
                  <a:lnTo>
                    <a:pt x="111" y="305"/>
                  </a:lnTo>
                  <a:lnTo>
                    <a:pt x="111" y="305"/>
                  </a:lnTo>
                  <a:lnTo>
                    <a:pt x="111" y="305"/>
                  </a:lnTo>
                  <a:lnTo>
                    <a:pt x="111" y="300"/>
                  </a:lnTo>
                  <a:lnTo>
                    <a:pt x="111" y="300"/>
                  </a:lnTo>
                  <a:lnTo>
                    <a:pt x="111" y="300"/>
                  </a:lnTo>
                  <a:lnTo>
                    <a:pt x="111" y="300"/>
                  </a:lnTo>
                  <a:lnTo>
                    <a:pt x="111" y="295"/>
                  </a:lnTo>
                  <a:lnTo>
                    <a:pt x="107" y="295"/>
                  </a:lnTo>
                  <a:lnTo>
                    <a:pt x="107" y="295"/>
                  </a:lnTo>
                  <a:lnTo>
                    <a:pt x="107" y="295"/>
                  </a:lnTo>
                  <a:lnTo>
                    <a:pt x="102" y="295"/>
                  </a:lnTo>
                  <a:lnTo>
                    <a:pt x="102" y="295"/>
                  </a:lnTo>
                  <a:lnTo>
                    <a:pt x="102" y="295"/>
                  </a:lnTo>
                  <a:lnTo>
                    <a:pt x="102" y="295"/>
                  </a:lnTo>
                  <a:lnTo>
                    <a:pt x="102" y="295"/>
                  </a:lnTo>
                  <a:lnTo>
                    <a:pt x="97" y="295"/>
                  </a:lnTo>
                  <a:lnTo>
                    <a:pt x="97" y="295"/>
                  </a:lnTo>
                  <a:lnTo>
                    <a:pt x="97" y="290"/>
                  </a:lnTo>
                  <a:lnTo>
                    <a:pt x="97" y="290"/>
                  </a:lnTo>
                  <a:lnTo>
                    <a:pt x="92" y="290"/>
                  </a:lnTo>
                  <a:lnTo>
                    <a:pt x="92" y="290"/>
                  </a:lnTo>
                  <a:lnTo>
                    <a:pt x="92" y="295"/>
                  </a:lnTo>
                  <a:lnTo>
                    <a:pt x="92" y="295"/>
                  </a:lnTo>
                  <a:lnTo>
                    <a:pt x="87" y="300"/>
                  </a:lnTo>
                  <a:lnTo>
                    <a:pt x="87" y="300"/>
                  </a:lnTo>
                  <a:lnTo>
                    <a:pt x="82" y="300"/>
                  </a:lnTo>
                  <a:lnTo>
                    <a:pt x="82" y="305"/>
                  </a:lnTo>
                  <a:lnTo>
                    <a:pt x="78" y="305"/>
                  </a:lnTo>
                  <a:lnTo>
                    <a:pt x="78" y="305"/>
                  </a:lnTo>
                  <a:lnTo>
                    <a:pt x="78" y="305"/>
                  </a:lnTo>
                  <a:lnTo>
                    <a:pt x="78" y="300"/>
                  </a:lnTo>
                  <a:lnTo>
                    <a:pt x="73" y="300"/>
                  </a:lnTo>
                  <a:lnTo>
                    <a:pt x="68" y="295"/>
                  </a:lnTo>
                  <a:lnTo>
                    <a:pt x="68" y="290"/>
                  </a:lnTo>
                  <a:lnTo>
                    <a:pt x="63" y="290"/>
                  </a:lnTo>
                  <a:lnTo>
                    <a:pt x="63" y="290"/>
                  </a:lnTo>
                  <a:lnTo>
                    <a:pt x="63" y="286"/>
                  </a:lnTo>
                  <a:lnTo>
                    <a:pt x="58" y="281"/>
                  </a:lnTo>
                  <a:lnTo>
                    <a:pt x="58" y="281"/>
                  </a:lnTo>
                  <a:lnTo>
                    <a:pt x="53" y="276"/>
                  </a:lnTo>
                  <a:lnTo>
                    <a:pt x="53" y="271"/>
                  </a:lnTo>
                  <a:lnTo>
                    <a:pt x="53" y="271"/>
                  </a:lnTo>
                  <a:lnTo>
                    <a:pt x="49" y="271"/>
                  </a:lnTo>
                  <a:lnTo>
                    <a:pt x="49" y="266"/>
                  </a:lnTo>
                  <a:lnTo>
                    <a:pt x="39" y="266"/>
                  </a:lnTo>
                  <a:lnTo>
                    <a:pt x="39" y="261"/>
                  </a:lnTo>
                  <a:lnTo>
                    <a:pt x="29" y="261"/>
                  </a:lnTo>
                  <a:lnTo>
                    <a:pt x="29" y="257"/>
                  </a:lnTo>
                  <a:lnTo>
                    <a:pt x="29" y="257"/>
                  </a:lnTo>
                  <a:lnTo>
                    <a:pt x="29" y="252"/>
                  </a:lnTo>
                  <a:lnTo>
                    <a:pt x="29" y="252"/>
                  </a:lnTo>
                  <a:lnTo>
                    <a:pt x="29" y="247"/>
                  </a:lnTo>
                  <a:lnTo>
                    <a:pt x="24" y="247"/>
                  </a:lnTo>
                  <a:lnTo>
                    <a:pt x="24" y="247"/>
                  </a:lnTo>
                  <a:lnTo>
                    <a:pt x="24" y="247"/>
                  </a:lnTo>
                  <a:lnTo>
                    <a:pt x="19" y="247"/>
                  </a:lnTo>
                  <a:lnTo>
                    <a:pt x="19" y="247"/>
                  </a:lnTo>
                  <a:lnTo>
                    <a:pt x="19" y="247"/>
                  </a:lnTo>
                  <a:lnTo>
                    <a:pt x="15" y="247"/>
                  </a:lnTo>
                  <a:lnTo>
                    <a:pt x="15" y="242"/>
                  </a:lnTo>
                  <a:lnTo>
                    <a:pt x="15" y="242"/>
                  </a:lnTo>
                  <a:lnTo>
                    <a:pt x="15" y="247"/>
                  </a:lnTo>
                  <a:lnTo>
                    <a:pt x="15" y="247"/>
                  </a:lnTo>
                  <a:lnTo>
                    <a:pt x="15" y="247"/>
                  </a:lnTo>
                  <a:lnTo>
                    <a:pt x="10" y="247"/>
                  </a:lnTo>
                  <a:lnTo>
                    <a:pt x="10" y="247"/>
                  </a:lnTo>
                  <a:lnTo>
                    <a:pt x="10" y="247"/>
                  </a:lnTo>
                  <a:lnTo>
                    <a:pt x="10" y="242"/>
                  </a:lnTo>
                  <a:lnTo>
                    <a:pt x="10" y="242"/>
                  </a:lnTo>
                  <a:lnTo>
                    <a:pt x="10" y="237"/>
                  </a:lnTo>
                  <a:lnTo>
                    <a:pt x="15" y="232"/>
                  </a:lnTo>
                  <a:lnTo>
                    <a:pt x="15" y="228"/>
                  </a:lnTo>
                  <a:lnTo>
                    <a:pt x="15" y="228"/>
                  </a:lnTo>
                  <a:lnTo>
                    <a:pt x="15" y="223"/>
                  </a:lnTo>
                  <a:lnTo>
                    <a:pt x="15" y="223"/>
                  </a:lnTo>
                  <a:lnTo>
                    <a:pt x="15" y="223"/>
                  </a:lnTo>
                  <a:lnTo>
                    <a:pt x="10" y="218"/>
                  </a:lnTo>
                  <a:lnTo>
                    <a:pt x="5" y="213"/>
                  </a:lnTo>
                  <a:lnTo>
                    <a:pt x="0" y="213"/>
                  </a:lnTo>
                  <a:lnTo>
                    <a:pt x="0" y="208"/>
                  </a:lnTo>
                  <a:lnTo>
                    <a:pt x="0" y="208"/>
                  </a:lnTo>
                  <a:lnTo>
                    <a:pt x="0" y="203"/>
                  </a:lnTo>
                  <a:lnTo>
                    <a:pt x="0" y="199"/>
                  </a:lnTo>
                  <a:lnTo>
                    <a:pt x="0" y="199"/>
                  </a:lnTo>
                  <a:lnTo>
                    <a:pt x="0" y="194"/>
                  </a:lnTo>
                  <a:lnTo>
                    <a:pt x="0" y="184"/>
                  </a:lnTo>
                  <a:lnTo>
                    <a:pt x="0" y="184"/>
                  </a:lnTo>
                  <a:lnTo>
                    <a:pt x="0" y="179"/>
                  </a:lnTo>
                  <a:lnTo>
                    <a:pt x="0" y="174"/>
                  </a:lnTo>
                  <a:lnTo>
                    <a:pt x="0" y="174"/>
                  </a:lnTo>
                  <a:lnTo>
                    <a:pt x="0" y="174"/>
                  </a:lnTo>
                  <a:lnTo>
                    <a:pt x="5" y="174"/>
                  </a:lnTo>
                  <a:lnTo>
                    <a:pt x="5" y="169"/>
                  </a:lnTo>
                  <a:lnTo>
                    <a:pt x="15" y="169"/>
                  </a:lnTo>
                  <a:lnTo>
                    <a:pt x="15" y="169"/>
                  </a:lnTo>
                  <a:lnTo>
                    <a:pt x="19" y="169"/>
                  </a:lnTo>
                  <a:lnTo>
                    <a:pt x="19" y="165"/>
                  </a:lnTo>
                  <a:lnTo>
                    <a:pt x="19" y="165"/>
                  </a:lnTo>
                  <a:lnTo>
                    <a:pt x="19" y="160"/>
                  </a:lnTo>
                  <a:lnTo>
                    <a:pt x="24" y="160"/>
                  </a:lnTo>
                  <a:lnTo>
                    <a:pt x="24" y="160"/>
                  </a:lnTo>
                  <a:lnTo>
                    <a:pt x="29" y="160"/>
                  </a:lnTo>
                  <a:lnTo>
                    <a:pt x="29" y="160"/>
                  </a:lnTo>
                  <a:lnTo>
                    <a:pt x="29" y="160"/>
                  </a:lnTo>
                  <a:lnTo>
                    <a:pt x="34" y="160"/>
                  </a:lnTo>
                  <a:lnTo>
                    <a:pt x="34" y="160"/>
                  </a:lnTo>
                  <a:lnTo>
                    <a:pt x="34" y="160"/>
                  </a:lnTo>
                  <a:lnTo>
                    <a:pt x="34" y="160"/>
                  </a:lnTo>
                  <a:lnTo>
                    <a:pt x="39" y="160"/>
                  </a:lnTo>
                  <a:lnTo>
                    <a:pt x="39" y="160"/>
                  </a:lnTo>
                  <a:lnTo>
                    <a:pt x="39" y="155"/>
                  </a:lnTo>
                  <a:lnTo>
                    <a:pt x="39" y="155"/>
                  </a:lnTo>
                  <a:lnTo>
                    <a:pt x="39" y="155"/>
                  </a:lnTo>
                  <a:lnTo>
                    <a:pt x="34" y="155"/>
                  </a:lnTo>
                  <a:lnTo>
                    <a:pt x="34" y="150"/>
                  </a:lnTo>
                  <a:lnTo>
                    <a:pt x="34" y="150"/>
                  </a:lnTo>
                  <a:lnTo>
                    <a:pt x="34" y="150"/>
                  </a:lnTo>
                  <a:lnTo>
                    <a:pt x="39" y="150"/>
                  </a:lnTo>
                  <a:lnTo>
                    <a:pt x="39" y="150"/>
                  </a:lnTo>
                  <a:lnTo>
                    <a:pt x="44" y="150"/>
                  </a:lnTo>
                  <a:lnTo>
                    <a:pt x="44" y="150"/>
                  </a:lnTo>
                  <a:lnTo>
                    <a:pt x="44" y="150"/>
                  </a:lnTo>
                  <a:lnTo>
                    <a:pt x="44" y="145"/>
                  </a:lnTo>
                  <a:lnTo>
                    <a:pt x="49" y="145"/>
                  </a:lnTo>
                  <a:lnTo>
                    <a:pt x="44" y="140"/>
                  </a:lnTo>
                  <a:lnTo>
                    <a:pt x="44" y="140"/>
                  </a:lnTo>
                  <a:lnTo>
                    <a:pt x="44" y="140"/>
                  </a:lnTo>
                  <a:lnTo>
                    <a:pt x="44" y="136"/>
                  </a:lnTo>
                  <a:lnTo>
                    <a:pt x="44" y="136"/>
                  </a:lnTo>
                  <a:lnTo>
                    <a:pt x="49" y="131"/>
                  </a:lnTo>
                  <a:lnTo>
                    <a:pt x="49" y="131"/>
                  </a:lnTo>
                  <a:lnTo>
                    <a:pt x="53" y="131"/>
                  </a:lnTo>
                  <a:lnTo>
                    <a:pt x="58" y="131"/>
                  </a:lnTo>
                  <a:lnTo>
                    <a:pt x="63" y="131"/>
                  </a:lnTo>
                  <a:lnTo>
                    <a:pt x="63" y="131"/>
                  </a:lnTo>
                  <a:lnTo>
                    <a:pt x="63" y="136"/>
                  </a:lnTo>
                  <a:lnTo>
                    <a:pt x="63" y="136"/>
                  </a:lnTo>
                  <a:lnTo>
                    <a:pt x="68" y="131"/>
                  </a:lnTo>
                  <a:lnTo>
                    <a:pt x="68" y="131"/>
                  </a:lnTo>
                  <a:lnTo>
                    <a:pt x="68" y="131"/>
                  </a:lnTo>
                  <a:lnTo>
                    <a:pt x="68" y="131"/>
                  </a:lnTo>
                  <a:lnTo>
                    <a:pt x="73" y="131"/>
                  </a:lnTo>
                  <a:lnTo>
                    <a:pt x="73" y="131"/>
                  </a:lnTo>
                  <a:lnTo>
                    <a:pt x="73" y="131"/>
                  </a:lnTo>
                  <a:lnTo>
                    <a:pt x="73" y="126"/>
                  </a:lnTo>
                  <a:lnTo>
                    <a:pt x="73" y="126"/>
                  </a:lnTo>
                  <a:lnTo>
                    <a:pt x="73" y="126"/>
                  </a:lnTo>
                  <a:lnTo>
                    <a:pt x="68" y="121"/>
                  </a:lnTo>
                  <a:lnTo>
                    <a:pt x="68" y="121"/>
                  </a:lnTo>
                  <a:lnTo>
                    <a:pt x="73" y="116"/>
                  </a:lnTo>
                  <a:lnTo>
                    <a:pt x="73" y="116"/>
                  </a:lnTo>
                  <a:lnTo>
                    <a:pt x="78" y="116"/>
                  </a:lnTo>
                  <a:lnTo>
                    <a:pt x="82" y="111"/>
                  </a:lnTo>
                  <a:lnTo>
                    <a:pt x="82" y="111"/>
                  </a:lnTo>
                  <a:lnTo>
                    <a:pt x="82" y="111"/>
                  </a:lnTo>
                  <a:lnTo>
                    <a:pt x="87" y="111"/>
                  </a:lnTo>
                  <a:lnTo>
                    <a:pt x="87" y="116"/>
                  </a:lnTo>
                  <a:lnTo>
                    <a:pt x="87" y="116"/>
                  </a:lnTo>
                  <a:lnTo>
                    <a:pt x="92" y="116"/>
                  </a:lnTo>
                  <a:lnTo>
                    <a:pt x="92" y="116"/>
                  </a:lnTo>
                  <a:lnTo>
                    <a:pt x="92" y="116"/>
                  </a:lnTo>
                  <a:lnTo>
                    <a:pt x="92" y="116"/>
                  </a:lnTo>
                  <a:lnTo>
                    <a:pt x="92" y="111"/>
                  </a:lnTo>
                  <a:lnTo>
                    <a:pt x="92" y="111"/>
                  </a:lnTo>
                  <a:lnTo>
                    <a:pt x="92" y="111"/>
                  </a:lnTo>
                  <a:lnTo>
                    <a:pt x="92" y="111"/>
                  </a:lnTo>
                  <a:lnTo>
                    <a:pt x="97" y="107"/>
                  </a:lnTo>
                  <a:lnTo>
                    <a:pt x="102" y="107"/>
                  </a:lnTo>
                  <a:lnTo>
                    <a:pt x="102" y="107"/>
                  </a:lnTo>
                  <a:lnTo>
                    <a:pt x="102" y="111"/>
                  </a:lnTo>
                  <a:lnTo>
                    <a:pt x="107" y="111"/>
                  </a:lnTo>
                  <a:lnTo>
                    <a:pt x="107" y="107"/>
                  </a:lnTo>
                  <a:lnTo>
                    <a:pt x="111" y="107"/>
                  </a:lnTo>
                  <a:lnTo>
                    <a:pt x="111" y="107"/>
                  </a:lnTo>
                  <a:lnTo>
                    <a:pt x="116" y="107"/>
                  </a:lnTo>
                  <a:lnTo>
                    <a:pt x="116" y="107"/>
                  </a:lnTo>
                  <a:lnTo>
                    <a:pt x="131" y="107"/>
                  </a:lnTo>
                  <a:lnTo>
                    <a:pt x="136" y="102"/>
                  </a:lnTo>
                  <a:lnTo>
                    <a:pt x="136" y="102"/>
                  </a:lnTo>
                  <a:lnTo>
                    <a:pt x="140" y="107"/>
                  </a:lnTo>
                  <a:lnTo>
                    <a:pt x="140" y="107"/>
                  </a:lnTo>
                  <a:lnTo>
                    <a:pt x="140" y="107"/>
                  </a:lnTo>
                  <a:lnTo>
                    <a:pt x="145" y="107"/>
                  </a:lnTo>
                  <a:lnTo>
                    <a:pt x="145" y="107"/>
                  </a:lnTo>
                  <a:lnTo>
                    <a:pt x="150" y="102"/>
                  </a:lnTo>
                  <a:lnTo>
                    <a:pt x="155" y="97"/>
                  </a:lnTo>
                  <a:lnTo>
                    <a:pt x="155" y="97"/>
                  </a:lnTo>
                  <a:lnTo>
                    <a:pt x="160" y="97"/>
                  </a:lnTo>
                  <a:lnTo>
                    <a:pt x="160" y="92"/>
                  </a:lnTo>
                  <a:lnTo>
                    <a:pt x="165" y="92"/>
                  </a:lnTo>
                  <a:lnTo>
                    <a:pt x="165" y="87"/>
                  </a:lnTo>
                  <a:lnTo>
                    <a:pt x="165" y="87"/>
                  </a:lnTo>
                  <a:lnTo>
                    <a:pt x="170" y="87"/>
                  </a:lnTo>
                  <a:lnTo>
                    <a:pt x="170" y="92"/>
                  </a:lnTo>
                  <a:lnTo>
                    <a:pt x="170" y="92"/>
                  </a:lnTo>
                  <a:lnTo>
                    <a:pt x="174" y="92"/>
                  </a:lnTo>
                  <a:lnTo>
                    <a:pt x="174" y="92"/>
                  </a:lnTo>
                  <a:lnTo>
                    <a:pt x="174" y="92"/>
                  </a:lnTo>
                  <a:lnTo>
                    <a:pt x="174" y="92"/>
                  </a:lnTo>
                  <a:lnTo>
                    <a:pt x="179" y="92"/>
                  </a:lnTo>
                  <a:lnTo>
                    <a:pt x="179" y="87"/>
                  </a:lnTo>
                  <a:lnTo>
                    <a:pt x="189" y="87"/>
                  </a:lnTo>
                  <a:lnTo>
                    <a:pt x="199" y="82"/>
                  </a:lnTo>
                  <a:lnTo>
                    <a:pt x="203" y="78"/>
                  </a:lnTo>
                  <a:lnTo>
                    <a:pt x="208" y="78"/>
                  </a:lnTo>
                  <a:lnTo>
                    <a:pt x="213" y="73"/>
                  </a:lnTo>
                  <a:lnTo>
                    <a:pt x="223" y="73"/>
                  </a:lnTo>
                  <a:lnTo>
                    <a:pt x="228" y="73"/>
                  </a:lnTo>
                  <a:lnTo>
                    <a:pt x="232" y="73"/>
                  </a:lnTo>
                  <a:lnTo>
                    <a:pt x="232" y="73"/>
                  </a:lnTo>
                  <a:lnTo>
                    <a:pt x="237" y="78"/>
                  </a:lnTo>
                  <a:lnTo>
                    <a:pt x="237" y="78"/>
                  </a:lnTo>
                  <a:lnTo>
                    <a:pt x="242" y="78"/>
                  </a:lnTo>
                  <a:lnTo>
                    <a:pt x="242" y="82"/>
                  </a:lnTo>
                  <a:lnTo>
                    <a:pt x="242" y="82"/>
                  </a:lnTo>
                  <a:lnTo>
                    <a:pt x="242" y="82"/>
                  </a:lnTo>
                  <a:lnTo>
                    <a:pt x="247" y="82"/>
                  </a:lnTo>
                  <a:lnTo>
                    <a:pt x="247" y="82"/>
                  </a:lnTo>
                  <a:lnTo>
                    <a:pt x="247" y="78"/>
                  </a:lnTo>
                  <a:lnTo>
                    <a:pt x="247" y="78"/>
                  </a:lnTo>
                  <a:lnTo>
                    <a:pt x="247" y="78"/>
                  </a:lnTo>
                  <a:lnTo>
                    <a:pt x="247" y="73"/>
                  </a:lnTo>
                  <a:lnTo>
                    <a:pt x="247" y="73"/>
                  </a:lnTo>
                  <a:lnTo>
                    <a:pt x="247" y="73"/>
                  </a:lnTo>
                  <a:lnTo>
                    <a:pt x="247" y="73"/>
                  </a:lnTo>
                  <a:lnTo>
                    <a:pt x="252" y="68"/>
                  </a:lnTo>
                  <a:lnTo>
                    <a:pt x="252" y="68"/>
                  </a:lnTo>
                  <a:lnTo>
                    <a:pt x="252" y="68"/>
                  </a:lnTo>
                  <a:lnTo>
                    <a:pt x="247" y="68"/>
                  </a:lnTo>
                  <a:lnTo>
                    <a:pt x="247" y="68"/>
                  </a:lnTo>
                  <a:lnTo>
                    <a:pt x="252" y="63"/>
                  </a:lnTo>
                  <a:lnTo>
                    <a:pt x="252" y="63"/>
                  </a:lnTo>
                  <a:lnTo>
                    <a:pt x="252" y="63"/>
                  </a:lnTo>
                  <a:lnTo>
                    <a:pt x="257" y="63"/>
                  </a:lnTo>
                  <a:lnTo>
                    <a:pt x="257" y="58"/>
                  </a:lnTo>
                  <a:lnTo>
                    <a:pt x="262" y="58"/>
                  </a:lnTo>
                  <a:lnTo>
                    <a:pt x="262" y="58"/>
                  </a:lnTo>
                  <a:lnTo>
                    <a:pt x="262" y="58"/>
                  </a:lnTo>
                  <a:lnTo>
                    <a:pt x="266" y="58"/>
                  </a:lnTo>
                  <a:lnTo>
                    <a:pt x="266" y="58"/>
                  </a:lnTo>
                  <a:lnTo>
                    <a:pt x="271" y="53"/>
                  </a:lnTo>
                  <a:lnTo>
                    <a:pt x="271" y="53"/>
                  </a:lnTo>
                  <a:lnTo>
                    <a:pt x="271" y="53"/>
                  </a:lnTo>
                  <a:lnTo>
                    <a:pt x="276" y="53"/>
                  </a:lnTo>
                  <a:lnTo>
                    <a:pt x="276" y="58"/>
                  </a:lnTo>
                  <a:lnTo>
                    <a:pt x="276" y="58"/>
                  </a:lnTo>
                  <a:lnTo>
                    <a:pt x="276" y="63"/>
                  </a:lnTo>
                  <a:lnTo>
                    <a:pt x="276" y="63"/>
                  </a:lnTo>
                  <a:lnTo>
                    <a:pt x="276" y="63"/>
                  </a:lnTo>
                  <a:lnTo>
                    <a:pt x="276" y="68"/>
                  </a:lnTo>
                  <a:lnTo>
                    <a:pt x="276" y="68"/>
                  </a:lnTo>
                  <a:lnTo>
                    <a:pt x="281" y="68"/>
                  </a:lnTo>
                  <a:lnTo>
                    <a:pt x="281" y="68"/>
                  </a:lnTo>
                  <a:lnTo>
                    <a:pt x="281" y="68"/>
                  </a:lnTo>
                  <a:lnTo>
                    <a:pt x="281" y="73"/>
                  </a:lnTo>
                  <a:lnTo>
                    <a:pt x="281" y="73"/>
                  </a:lnTo>
                  <a:lnTo>
                    <a:pt x="281" y="73"/>
                  </a:lnTo>
                  <a:lnTo>
                    <a:pt x="281" y="73"/>
                  </a:lnTo>
                  <a:lnTo>
                    <a:pt x="281" y="73"/>
                  </a:lnTo>
                  <a:lnTo>
                    <a:pt x="286" y="73"/>
                  </a:lnTo>
                  <a:lnTo>
                    <a:pt x="286" y="73"/>
                  </a:lnTo>
                  <a:lnTo>
                    <a:pt x="291" y="73"/>
                  </a:lnTo>
                  <a:lnTo>
                    <a:pt x="295" y="73"/>
                  </a:lnTo>
                  <a:lnTo>
                    <a:pt x="300" y="73"/>
                  </a:lnTo>
                  <a:lnTo>
                    <a:pt x="305" y="73"/>
                  </a:lnTo>
                  <a:lnTo>
                    <a:pt x="305" y="73"/>
                  </a:lnTo>
                  <a:lnTo>
                    <a:pt x="310" y="73"/>
                  </a:lnTo>
                  <a:lnTo>
                    <a:pt x="310" y="73"/>
                  </a:lnTo>
                  <a:lnTo>
                    <a:pt x="310" y="78"/>
                  </a:lnTo>
                  <a:lnTo>
                    <a:pt x="310" y="78"/>
                  </a:lnTo>
                  <a:lnTo>
                    <a:pt x="310" y="78"/>
                  </a:lnTo>
                  <a:lnTo>
                    <a:pt x="310" y="82"/>
                  </a:lnTo>
                  <a:lnTo>
                    <a:pt x="310" y="82"/>
                  </a:lnTo>
                  <a:lnTo>
                    <a:pt x="315" y="82"/>
                  </a:lnTo>
                  <a:lnTo>
                    <a:pt x="315" y="78"/>
                  </a:lnTo>
                  <a:lnTo>
                    <a:pt x="315" y="78"/>
                  </a:lnTo>
                  <a:lnTo>
                    <a:pt x="320" y="78"/>
                  </a:lnTo>
                  <a:lnTo>
                    <a:pt x="324" y="78"/>
                  </a:lnTo>
                  <a:lnTo>
                    <a:pt x="324" y="78"/>
                  </a:lnTo>
                  <a:lnTo>
                    <a:pt x="324" y="78"/>
                  </a:lnTo>
                  <a:lnTo>
                    <a:pt x="324" y="78"/>
                  </a:lnTo>
                  <a:lnTo>
                    <a:pt x="324" y="73"/>
                  </a:lnTo>
                  <a:lnTo>
                    <a:pt x="320" y="73"/>
                  </a:lnTo>
                  <a:lnTo>
                    <a:pt x="320" y="73"/>
                  </a:lnTo>
                  <a:lnTo>
                    <a:pt x="320" y="68"/>
                  </a:lnTo>
                  <a:lnTo>
                    <a:pt x="320" y="68"/>
                  </a:lnTo>
                  <a:lnTo>
                    <a:pt x="324" y="63"/>
                  </a:lnTo>
                  <a:lnTo>
                    <a:pt x="324" y="63"/>
                  </a:lnTo>
                  <a:lnTo>
                    <a:pt x="324" y="63"/>
                  </a:lnTo>
                  <a:lnTo>
                    <a:pt x="324" y="63"/>
                  </a:lnTo>
                  <a:lnTo>
                    <a:pt x="329" y="63"/>
                  </a:lnTo>
                  <a:lnTo>
                    <a:pt x="329" y="63"/>
                  </a:lnTo>
                  <a:lnTo>
                    <a:pt x="329" y="63"/>
                  </a:lnTo>
                  <a:lnTo>
                    <a:pt x="329" y="63"/>
                  </a:lnTo>
                  <a:lnTo>
                    <a:pt x="324" y="58"/>
                  </a:lnTo>
                  <a:lnTo>
                    <a:pt x="324" y="53"/>
                  </a:lnTo>
                  <a:lnTo>
                    <a:pt x="320" y="53"/>
                  </a:lnTo>
                  <a:lnTo>
                    <a:pt x="320" y="53"/>
                  </a:lnTo>
                  <a:lnTo>
                    <a:pt x="315" y="53"/>
                  </a:lnTo>
                  <a:lnTo>
                    <a:pt x="315" y="53"/>
                  </a:lnTo>
                  <a:lnTo>
                    <a:pt x="315" y="53"/>
                  </a:lnTo>
                  <a:lnTo>
                    <a:pt x="315" y="49"/>
                  </a:lnTo>
                  <a:lnTo>
                    <a:pt x="310" y="49"/>
                  </a:lnTo>
                  <a:lnTo>
                    <a:pt x="310" y="49"/>
                  </a:lnTo>
                  <a:lnTo>
                    <a:pt x="310" y="49"/>
                  </a:lnTo>
                  <a:lnTo>
                    <a:pt x="305" y="49"/>
                  </a:lnTo>
                  <a:lnTo>
                    <a:pt x="305" y="49"/>
                  </a:lnTo>
                  <a:lnTo>
                    <a:pt x="305" y="44"/>
                  </a:lnTo>
                  <a:lnTo>
                    <a:pt x="305" y="44"/>
                  </a:lnTo>
                  <a:lnTo>
                    <a:pt x="305" y="44"/>
                  </a:lnTo>
                  <a:lnTo>
                    <a:pt x="305" y="44"/>
                  </a:lnTo>
                  <a:lnTo>
                    <a:pt x="300" y="44"/>
                  </a:lnTo>
                  <a:lnTo>
                    <a:pt x="300" y="44"/>
                  </a:lnTo>
                  <a:lnTo>
                    <a:pt x="295" y="49"/>
                  </a:lnTo>
                  <a:lnTo>
                    <a:pt x="295" y="49"/>
                  </a:lnTo>
                  <a:lnTo>
                    <a:pt x="291" y="44"/>
                  </a:lnTo>
                  <a:lnTo>
                    <a:pt x="286" y="44"/>
                  </a:lnTo>
                  <a:lnTo>
                    <a:pt x="281" y="39"/>
                  </a:lnTo>
                  <a:lnTo>
                    <a:pt x="281" y="39"/>
                  </a:lnTo>
                  <a:lnTo>
                    <a:pt x="281" y="34"/>
                  </a:lnTo>
                  <a:lnTo>
                    <a:pt x="276" y="34"/>
                  </a:lnTo>
                  <a:lnTo>
                    <a:pt x="276" y="34"/>
                  </a:lnTo>
                  <a:lnTo>
                    <a:pt x="276" y="29"/>
                  </a:lnTo>
                  <a:lnTo>
                    <a:pt x="281" y="29"/>
                  </a:lnTo>
                  <a:lnTo>
                    <a:pt x="281" y="29"/>
                  </a:lnTo>
                  <a:lnTo>
                    <a:pt x="281" y="29"/>
                  </a:lnTo>
                  <a:lnTo>
                    <a:pt x="281" y="29"/>
                  </a:lnTo>
                  <a:lnTo>
                    <a:pt x="281" y="29"/>
                  </a:lnTo>
                  <a:lnTo>
                    <a:pt x="286" y="29"/>
                  </a:lnTo>
                  <a:lnTo>
                    <a:pt x="286" y="29"/>
                  </a:lnTo>
                  <a:lnTo>
                    <a:pt x="286" y="29"/>
                  </a:lnTo>
                  <a:lnTo>
                    <a:pt x="286" y="29"/>
                  </a:lnTo>
                  <a:lnTo>
                    <a:pt x="291" y="34"/>
                  </a:lnTo>
                  <a:lnTo>
                    <a:pt x="291" y="34"/>
                  </a:lnTo>
                  <a:lnTo>
                    <a:pt x="291" y="34"/>
                  </a:lnTo>
                  <a:lnTo>
                    <a:pt x="291" y="34"/>
                  </a:lnTo>
                  <a:lnTo>
                    <a:pt x="291" y="29"/>
                  </a:lnTo>
                  <a:lnTo>
                    <a:pt x="295" y="29"/>
                  </a:lnTo>
                  <a:lnTo>
                    <a:pt x="295" y="29"/>
                  </a:lnTo>
                  <a:lnTo>
                    <a:pt x="295" y="24"/>
                  </a:lnTo>
                  <a:lnTo>
                    <a:pt x="295" y="24"/>
                  </a:lnTo>
                  <a:lnTo>
                    <a:pt x="295" y="24"/>
                  </a:lnTo>
                  <a:lnTo>
                    <a:pt x="295" y="24"/>
                  </a:lnTo>
                  <a:lnTo>
                    <a:pt x="300" y="24"/>
                  </a:lnTo>
                  <a:lnTo>
                    <a:pt x="300" y="24"/>
                  </a:lnTo>
                  <a:lnTo>
                    <a:pt x="300" y="24"/>
                  </a:lnTo>
                  <a:lnTo>
                    <a:pt x="300" y="24"/>
                  </a:lnTo>
                  <a:lnTo>
                    <a:pt x="300" y="24"/>
                  </a:lnTo>
                  <a:lnTo>
                    <a:pt x="305" y="24"/>
                  </a:lnTo>
                  <a:lnTo>
                    <a:pt x="305" y="24"/>
                  </a:lnTo>
                  <a:lnTo>
                    <a:pt x="310" y="24"/>
                  </a:lnTo>
                  <a:lnTo>
                    <a:pt x="310" y="29"/>
                  </a:lnTo>
                  <a:lnTo>
                    <a:pt x="315" y="29"/>
                  </a:lnTo>
                  <a:lnTo>
                    <a:pt x="315" y="29"/>
                  </a:lnTo>
                  <a:lnTo>
                    <a:pt x="315" y="29"/>
                  </a:lnTo>
                  <a:lnTo>
                    <a:pt x="315" y="29"/>
                  </a:lnTo>
                  <a:lnTo>
                    <a:pt x="315" y="29"/>
                  </a:lnTo>
                  <a:lnTo>
                    <a:pt x="315" y="29"/>
                  </a:lnTo>
                  <a:lnTo>
                    <a:pt x="315" y="29"/>
                  </a:lnTo>
                  <a:lnTo>
                    <a:pt x="315" y="29"/>
                  </a:lnTo>
                  <a:lnTo>
                    <a:pt x="315" y="24"/>
                  </a:lnTo>
                  <a:lnTo>
                    <a:pt x="315" y="24"/>
                  </a:lnTo>
                  <a:lnTo>
                    <a:pt x="315" y="24"/>
                  </a:lnTo>
                  <a:lnTo>
                    <a:pt x="315" y="24"/>
                  </a:lnTo>
                  <a:lnTo>
                    <a:pt x="315" y="24"/>
                  </a:lnTo>
                  <a:lnTo>
                    <a:pt x="315" y="24"/>
                  </a:lnTo>
                  <a:lnTo>
                    <a:pt x="310" y="24"/>
                  </a:lnTo>
                  <a:lnTo>
                    <a:pt x="310" y="24"/>
                  </a:lnTo>
                  <a:lnTo>
                    <a:pt x="305" y="24"/>
                  </a:lnTo>
                  <a:lnTo>
                    <a:pt x="305" y="20"/>
                  </a:lnTo>
                  <a:lnTo>
                    <a:pt x="305" y="20"/>
                  </a:lnTo>
                  <a:lnTo>
                    <a:pt x="305" y="20"/>
                  </a:lnTo>
                  <a:lnTo>
                    <a:pt x="305" y="15"/>
                  </a:lnTo>
                  <a:lnTo>
                    <a:pt x="305" y="15"/>
                  </a:lnTo>
                  <a:lnTo>
                    <a:pt x="305" y="10"/>
                  </a:lnTo>
                  <a:lnTo>
                    <a:pt x="305" y="10"/>
                  </a:lnTo>
                  <a:lnTo>
                    <a:pt x="305" y="10"/>
                  </a:lnTo>
                  <a:lnTo>
                    <a:pt x="305" y="5"/>
                  </a:lnTo>
                  <a:lnTo>
                    <a:pt x="305" y="5"/>
                  </a:lnTo>
                  <a:lnTo>
                    <a:pt x="305" y="0"/>
                  </a:lnTo>
                  <a:lnTo>
                    <a:pt x="305" y="0"/>
                  </a:lnTo>
                  <a:lnTo>
                    <a:pt x="310" y="0"/>
                  </a:lnTo>
                  <a:lnTo>
                    <a:pt x="315" y="0"/>
                  </a:lnTo>
                  <a:lnTo>
                    <a:pt x="315" y="0"/>
                  </a:lnTo>
                  <a:lnTo>
                    <a:pt x="315" y="0"/>
                  </a:lnTo>
                  <a:lnTo>
                    <a:pt x="315" y="0"/>
                  </a:lnTo>
                  <a:lnTo>
                    <a:pt x="315" y="5"/>
                  </a:lnTo>
                  <a:lnTo>
                    <a:pt x="315" y="5"/>
                  </a:lnTo>
                  <a:lnTo>
                    <a:pt x="315" y="5"/>
                  </a:lnTo>
                  <a:lnTo>
                    <a:pt x="315" y="10"/>
                  </a:lnTo>
                  <a:lnTo>
                    <a:pt x="320" y="10"/>
                  </a:lnTo>
                  <a:lnTo>
                    <a:pt x="320" y="10"/>
                  </a:lnTo>
                  <a:lnTo>
                    <a:pt x="320" y="10"/>
                  </a:lnTo>
                  <a:lnTo>
                    <a:pt x="320" y="10"/>
                  </a:lnTo>
                  <a:lnTo>
                    <a:pt x="320" y="10"/>
                  </a:lnTo>
                  <a:lnTo>
                    <a:pt x="324" y="15"/>
                  </a:lnTo>
                  <a:lnTo>
                    <a:pt x="329" y="15"/>
                  </a:lnTo>
                  <a:lnTo>
                    <a:pt x="329" y="15"/>
                  </a:lnTo>
                  <a:lnTo>
                    <a:pt x="329" y="15"/>
                  </a:lnTo>
                  <a:lnTo>
                    <a:pt x="334" y="10"/>
                  </a:lnTo>
                  <a:lnTo>
                    <a:pt x="334" y="10"/>
                  </a:lnTo>
                  <a:lnTo>
                    <a:pt x="334" y="10"/>
                  </a:lnTo>
                  <a:lnTo>
                    <a:pt x="339" y="10"/>
                  </a:lnTo>
                  <a:lnTo>
                    <a:pt x="339" y="10"/>
                  </a:lnTo>
                  <a:lnTo>
                    <a:pt x="339" y="15"/>
                  </a:lnTo>
                  <a:lnTo>
                    <a:pt x="339" y="15"/>
                  </a:lnTo>
                  <a:lnTo>
                    <a:pt x="344" y="15"/>
                  </a:lnTo>
                  <a:lnTo>
                    <a:pt x="344" y="15"/>
                  </a:lnTo>
                  <a:lnTo>
                    <a:pt x="344" y="15"/>
                  </a:lnTo>
                  <a:lnTo>
                    <a:pt x="349" y="15"/>
                  </a:lnTo>
                  <a:lnTo>
                    <a:pt x="349" y="15"/>
                  </a:lnTo>
                  <a:lnTo>
                    <a:pt x="353" y="20"/>
                  </a:lnTo>
                  <a:lnTo>
                    <a:pt x="353" y="20"/>
                  </a:lnTo>
                  <a:lnTo>
                    <a:pt x="358" y="20"/>
                  </a:lnTo>
                  <a:lnTo>
                    <a:pt x="358" y="20"/>
                  </a:lnTo>
                  <a:lnTo>
                    <a:pt x="358" y="24"/>
                  </a:lnTo>
                  <a:lnTo>
                    <a:pt x="363" y="24"/>
                  </a:lnTo>
                  <a:lnTo>
                    <a:pt x="363" y="29"/>
                  </a:lnTo>
                  <a:lnTo>
                    <a:pt x="363" y="29"/>
                  </a:lnTo>
                  <a:lnTo>
                    <a:pt x="363" y="29"/>
                  </a:lnTo>
                  <a:lnTo>
                    <a:pt x="368" y="29"/>
                  </a:lnTo>
                  <a:lnTo>
                    <a:pt x="368" y="29"/>
                  </a:lnTo>
                  <a:lnTo>
                    <a:pt x="368" y="29"/>
                  </a:lnTo>
                  <a:lnTo>
                    <a:pt x="373" y="29"/>
                  </a:lnTo>
                  <a:lnTo>
                    <a:pt x="373" y="29"/>
                  </a:lnTo>
                  <a:lnTo>
                    <a:pt x="378" y="29"/>
                  </a:lnTo>
                  <a:lnTo>
                    <a:pt x="378" y="29"/>
                  </a:lnTo>
                  <a:lnTo>
                    <a:pt x="378" y="29"/>
                  </a:lnTo>
                  <a:lnTo>
                    <a:pt x="378" y="34"/>
                  </a:lnTo>
                  <a:lnTo>
                    <a:pt x="383" y="34"/>
                  </a:lnTo>
                  <a:lnTo>
                    <a:pt x="383" y="34"/>
                  </a:lnTo>
                  <a:lnTo>
                    <a:pt x="387" y="34"/>
                  </a:lnTo>
                  <a:lnTo>
                    <a:pt x="392" y="34"/>
                  </a:lnTo>
                  <a:lnTo>
                    <a:pt x="397" y="34"/>
                  </a:lnTo>
                  <a:lnTo>
                    <a:pt x="397" y="34"/>
                  </a:lnTo>
                  <a:lnTo>
                    <a:pt x="397" y="34"/>
                  </a:lnTo>
                  <a:lnTo>
                    <a:pt x="397" y="34"/>
                  </a:lnTo>
                  <a:lnTo>
                    <a:pt x="397" y="34"/>
                  </a:lnTo>
                  <a:lnTo>
                    <a:pt x="402" y="34"/>
                  </a:lnTo>
                  <a:lnTo>
                    <a:pt x="402" y="34"/>
                  </a:lnTo>
                  <a:lnTo>
                    <a:pt x="402" y="34"/>
                  </a:lnTo>
                  <a:lnTo>
                    <a:pt x="402" y="34"/>
                  </a:lnTo>
                  <a:lnTo>
                    <a:pt x="402" y="34"/>
                  </a:lnTo>
                  <a:lnTo>
                    <a:pt x="402" y="34"/>
                  </a:lnTo>
                  <a:lnTo>
                    <a:pt x="407" y="39"/>
                  </a:lnTo>
                  <a:lnTo>
                    <a:pt x="407" y="39"/>
                  </a:lnTo>
                  <a:lnTo>
                    <a:pt x="407" y="39"/>
                  </a:lnTo>
                  <a:lnTo>
                    <a:pt x="407" y="39"/>
                  </a:lnTo>
                  <a:lnTo>
                    <a:pt x="407" y="39"/>
                  </a:lnTo>
                  <a:lnTo>
                    <a:pt x="412" y="39"/>
                  </a:lnTo>
                  <a:lnTo>
                    <a:pt x="412" y="39"/>
                  </a:lnTo>
                  <a:lnTo>
                    <a:pt x="412" y="39"/>
                  </a:lnTo>
                  <a:lnTo>
                    <a:pt x="412" y="39"/>
                  </a:lnTo>
                  <a:lnTo>
                    <a:pt x="412" y="39"/>
                  </a:lnTo>
                  <a:lnTo>
                    <a:pt x="416" y="39"/>
                  </a:lnTo>
                  <a:lnTo>
                    <a:pt x="416" y="39"/>
                  </a:lnTo>
                  <a:lnTo>
                    <a:pt x="416" y="39"/>
                  </a:lnTo>
                  <a:lnTo>
                    <a:pt x="416" y="39"/>
                  </a:lnTo>
                  <a:lnTo>
                    <a:pt x="421" y="44"/>
                  </a:lnTo>
                  <a:lnTo>
                    <a:pt x="421" y="44"/>
                  </a:lnTo>
                  <a:lnTo>
                    <a:pt x="421" y="44"/>
                  </a:lnTo>
                  <a:lnTo>
                    <a:pt x="426" y="44"/>
                  </a:lnTo>
                  <a:lnTo>
                    <a:pt x="426" y="44"/>
                  </a:lnTo>
                  <a:lnTo>
                    <a:pt x="426" y="44"/>
                  </a:lnTo>
                  <a:lnTo>
                    <a:pt x="426" y="44"/>
                  </a:lnTo>
                  <a:lnTo>
                    <a:pt x="426" y="49"/>
                  </a:lnTo>
                  <a:lnTo>
                    <a:pt x="426" y="49"/>
                  </a:lnTo>
                  <a:lnTo>
                    <a:pt x="426" y="49"/>
                  </a:lnTo>
                  <a:lnTo>
                    <a:pt x="426" y="53"/>
                  </a:lnTo>
                  <a:lnTo>
                    <a:pt x="426" y="53"/>
                  </a:lnTo>
                  <a:lnTo>
                    <a:pt x="426" y="53"/>
                  </a:lnTo>
                  <a:lnTo>
                    <a:pt x="431" y="53"/>
                  </a:lnTo>
                  <a:lnTo>
                    <a:pt x="431" y="58"/>
                  </a:lnTo>
                  <a:lnTo>
                    <a:pt x="436" y="58"/>
                  </a:lnTo>
                  <a:lnTo>
                    <a:pt x="441" y="53"/>
                  </a:lnTo>
                  <a:lnTo>
                    <a:pt x="445" y="53"/>
                  </a:lnTo>
                  <a:lnTo>
                    <a:pt x="450" y="53"/>
                  </a:lnTo>
                  <a:lnTo>
                    <a:pt x="455" y="58"/>
                  </a:lnTo>
                  <a:lnTo>
                    <a:pt x="455" y="58"/>
                  </a:lnTo>
                  <a:lnTo>
                    <a:pt x="450" y="58"/>
                  </a:lnTo>
                  <a:lnTo>
                    <a:pt x="450" y="58"/>
                  </a:lnTo>
                  <a:lnTo>
                    <a:pt x="450" y="58"/>
                  </a:lnTo>
                  <a:lnTo>
                    <a:pt x="445" y="63"/>
                  </a:lnTo>
                  <a:lnTo>
                    <a:pt x="445" y="63"/>
                  </a:lnTo>
                  <a:lnTo>
                    <a:pt x="445" y="63"/>
                  </a:lnTo>
                  <a:lnTo>
                    <a:pt x="445" y="68"/>
                  </a:lnTo>
                  <a:lnTo>
                    <a:pt x="445" y="68"/>
                  </a:lnTo>
                  <a:lnTo>
                    <a:pt x="445" y="68"/>
                  </a:lnTo>
                  <a:lnTo>
                    <a:pt x="445" y="68"/>
                  </a:lnTo>
                  <a:lnTo>
                    <a:pt x="445" y="73"/>
                  </a:lnTo>
                  <a:lnTo>
                    <a:pt x="445" y="73"/>
                  </a:lnTo>
                  <a:lnTo>
                    <a:pt x="445" y="73"/>
                  </a:lnTo>
                  <a:lnTo>
                    <a:pt x="445" y="73"/>
                  </a:lnTo>
                  <a:lnTo>
                    <a:pt x="445" y="73"/>
                  </a:lnTo>
                  <a:lnTo>
                    <a:pt x="445" y="78"/>
                  </a:lnTo>
                  <a:lnTo>
                    <a:pt x="445" y="78"/>
                  </a:lnTo>
                  <a:lnTo>
                    <a:pt x="445" y="78"/>
                  </a:lnTo>
                  <a:lnTo>
                    <a:pt x="441" y="78"/>
                  </a:lnTo>
                  <a:lnTo>
                    <a:pt x="445" y="82"/>
                  </a:lnTo>
                  <a:lnTo>
                    <a:pt x="445" y="82"/>
                  </a:lnTo>
                  <a:lnTo>
                    <a:pt x="445" y="82"/>
                  </a:lnTo>
                  <a:lnTo>
                    <a:pt x="445" y="82"/>
                  </a:lnTo>
                  <a:lnTo>
                    <a:pt x="445" y="82"/>
                  </a:lnTo>
                  <a:lnTo>
                    <a:pt x="445" y="82"/>
                  </a:lnTo>
                  <a:lnTo>
                    <a:pt x="450" y="82"/>
                  </a:lnTo>
                  <a:lnTo>
                    <a:pt x="450" y="82"/>
                  </a:lnTo>
                  <a:lnTo>
                    <a:pt x="450" y="87"/>
                  </a:lnTo>
                  <a:lnTo>
                    <a:pt x="450" y="87"/>
                  </a:lnTo>
                  <a:lnTo>
                    <a:pt x="450" y="87"/>
                  </a:lnTo>
                  <a:lnTo>
                    <a:pt x="455" y="87"/>
                  </a:lnTo>
                  <a:lnTo>
                    <a:pt x="455" y="87"/>
                  </a:lnTo>
                  <a:lnTo>
                    <a:pt x="460" y="87"/>
                  </a:lnTo>
                  <a:lnTo>
                    <a:pt x="460" y="87"/>
                  </a:lnTo>
                  <a:lnTo>
                    <a:pt x="460" y="87"/>
                  </a:lnTo>
                  <a:lnTo>
                    <a:pt x="460" y="92"/>
                  </a:lnTo>
                  <a:lnTo>
                    <a:pt x="460" y="92"/>
                  </a:lnTo>
                  <a:lnTo>
                    <a:pt x="460" y="92"/>
                  </a:lnTo>
                  <a:lnTo>
                    <a:pt x="460" y="97"/>
                  </a:lnTo>
                  <a:lnTo>
                    <a:pt x="460" y="97"/>
                  </a:lnTo>
                  <a:lnTo>
                    <a:pt x="465" y="97"/>
                  </a:lnTo>
                  <a:lnTo>
                    <a:pt x="465" y="97"/>
                  </a:lnTo>
                  <a:lnTo>
                    <a:pt x="470" y="97"/>
                  </a:lnTo>
                  <a:lnTo>
                    <a:pt x="470" y="97"/>
                  </a:lnTo>
                  <a:lnTo>
                    <a:pt x="470" y="97"/>
                  </a:lnTo>
                  <a:lnTo>
                    <a:pt x="470" y="97"/>
                  </a:lnTo>
                  <a:lnTo>
                    <a:pt x="474" y="97"/>
                  </a:lnTo>
                  <a:lnTo>
                    <a:pt x="474" y="97"/>
                  </a:lnTo>
                  <a:lnTo>
                    <a:pt x="474" y="102"/>
                  </a:lnTo>
                  <a:lnTo>
                    <a:pt x="474" y="102"/>
                  </a:lnTo>
                  <a:lnTo>
                    <a:pt x="474" y="102"/>
                  </a:lnTo>
                  <a:lnTo>
                    <a:pt x="474" y="107"/>
                  </a:lnTo>
                  <a:lnTo>
                    <a:pt x="474" y="107"/>
                  </a:lnTo>
                  <a:lnTo>
                    <a:pt x="479" y="111"/>
                  </a:lnTo>
                  <a:lnTo>
                    <a:pt x="479" y="111"/>
                  </a:lnTo>
                  <a:lnTo>
                    <a:pt x="479" y="111"/>
                  </a:lnTo>
                  <a:close/>
                </a:path>
              </a:pathLst>
            </a:custGeom>
            <a:solidFill>
              <a:srgbClr val="00FF00"/>
            </a:solidFill>
            <a:ln w="0">
              <a:solidFill>
                <a:schemeClr val="bg1">
                  <a:lumMod val="75000"/>
                </a:schemeClr>
              </a:solidFill>
              <a:prstDash val="solid"/>
              <a:round/>
              <a:headEnd/>
              <a:tailEnd/>
            </a:ln>
          </p:spPr>
          <p:txBody>
            <a:bodyPr vert="horz" wrap="square" lIns="91416" tIns="45708" rIns="91416" bIns="45708" numCol="1" anchor="t" anchorCtr="0" compatLnSpc="1">
              <a:prstTxWarp prst="textNoShape">
                <a:avLst/>
              </a:prstTxWarp>
            </a:bodyPr>
            <a:lstStyle/>
            <a:p>
              <a:endParaRPr lang="en-US" sz="700" dirty="0"/>
            </a:p>
          </p:txBody>
        </p:sp>
        <p:sp>
          <p:nvSpPr>
            <p:cNvPr id="54" name="Rectangle 119">
              <a:extLst>
                <a:ext uri="{FF2B5EF4-FFF2-40B4-BE49-F238E27FC236}">
                  <a16:creationId xmlns:a16="http://schemas.microsoft.com/office/drawing/2014/main" xmlns="" id="{6E644635-27BA-4038-8D26-50B2349D1C56}"/>
                </a:ext>
              </a:extLst>
            </p:cNvPr>
            <p:cNvSpPr>
              <a:spLocks noChangeArrowheads="1"/>
            </p:cNvSpPr>
            <p:nvPr/>
          </p:nvSpPr>
          <p:spPr bwMode="auto">
            <a:xfrm>
              <a:off x="10704009" y="1349880"/>
              <a:ext cx="434414"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Rawalpindi</a:t>
              </a:r>
              <a:endParaRPr lang="en-US" altLang="en-US" sz="700" dirty="0"/>
            </a:p>
          </p:txBody>
        </p:sp>
        <p:sp>
          <p:nvSpPr>
            <p:cNvPr id="55" name="Rectangle 120">
              <a:extLst>
                <a:ext uri="{FF2B5EF4-FFF2-40B4-BE49-F238E27FC236}">
                  <a16:creationId xmlns:a16="http://schemas.microsoft.com/office/drawing/2014/main" xmlns="" id="{74CA756C-8FDB-499F-A83D-552C93D87B69}"/>
                </a:ext>
              </a:extLst>
            </p:cNvPr>
            <p:cNvSpPr>
              <a:spLocks noChangeArrowheads="1"/>
            </p:cNvSpPr>
            <p:nvPr/>
          </p:nvSpPr>
          <p:spPr bwMode="auto">
            <a:xfrm>
              <a:off x="10327872" y="1297824"/>
              <a:ext cx="250068"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Attock</a:t>
              </a:r>
              <a:endParaRPr lang="en-US" altLang="en-US" sz="700" dirty="0"/>
            </a:p>
          </p:txBody>
        </p:sp>
        <p:sp>
          <p:nvSpPr>
            <p:cNvPr id="56" name="Rectangle 121">
              <a:extLst>
                <a:ext uri="{FF2B5EF4-FFF2-40B4-BE49-F238E27FC236}">
                  <a16:creationId xmlns:a16="http://schemas.microsoft.com/office/drawing/2014/main" xmlns="" id="{8C2C55F4-D0AD-415F-A62A-9CFEA381299F}"/>
                </a:ext>
              </a:extLst>
            </p:cNvPr>
            <p:cNvSpPr>
              <a:spLocks noChangeArrowheads="1"/>
            </p:cNvSpPr>
            <p:nvPr/>
          </p:nvSpPr>
          <p:spPr bwMode="auto">
            <a:xfrm>
              <a:off x="10479092" y="1588824"/>
              <a:ext cx="341440"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Chakwal</a:t>
              </a:r>
              <a:endParaRPr lang="en-US" altLang="en-US" sz="700" dirty="0"/>
            </a:p>
          </p:txBody>
        </p:sp>
        <p:sp>
          <p:nvSpPr>
            <p:cNvPr id="57" name="Rectangle 122">
              <a:extLst>
                <a:ext uri="{FF2B5EF4-FFF2-40B4-BE49-F238E27FC236}">
                  <a16:creationId xmlns:a16="http://schemas.microsoft.com/office/drawing/2014/main" xmlns="" id="{7A554AD8-8C7D-4562-BC4F-8C95D87CCD9D}"/>
                </a:ext>
              </a:extLst>
            </p:cNvPr>
            <p:cNvSpPr>
              <a:spLocks noChangeArrowheads="1"/>
            </p:cNvSpPr>
            <p:nvPr/>
          </p:nvSpPr>
          <p:spPr bwMode="auto">
            <a:xfrm>
              <a:off x="10949024" y="1578584"/>
              <a:ext cx="288541"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Jhelum</a:t>
              </a:r>
              <a:endParaRPr lang="en-US" altLang="en-US" sz="700" dirty="0"/>
            </a:p>
          </p:txBody>
        </p:sp>
        <p:sp>
          <p:nvSpPr>
            <p:cNvPr id="58" name="Rectangle 123">
              <a:extLst>
                <a:ext uri="{FF2B5EF4-FFF2-40B4-BE49-F238E27FC236}">
                  <a16:creationId xmlns:a16="http://schemas.microsoft.com/office/drawing/2014/main" xmlns="" id="{4A3A9D53-489B-493A-A436-27A9A47D9213}"/>
                </a:ext>
              </a:extLst>
            </p:cNvPr>
            <p:cNvSpPr>
              <a:spLocks noChangeArrowheads="1"/>
            </p:cNvSpPr>
            <p:nvPr/>
          </p:nvSpPr>
          <p:spPr bwMode="auto">
            <a:xfrm>
              <a:off x="11320375" y="1979669"/>
              <a:ext cx="452047"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Gujranwala</a:t>
              </a:r>
              <a:endParaRPr lang="en-US" altLang="en-US" sz="700" dirty="0"/>
            </a:p>
          </p:txBody>
        </p:sp>
        <p:sp>
          <p:nvSpPr>
            <p:cNvPr id="59" name="Rectangle 124">
              <a:extLst>
                <a:ext uri="{FF2B5EF4-FFF2-40B4-BE49-F238E27FC236}">
                  <a16:creationId xmlns:a16="http://schemas.microsoft.com/office/drawing/2014/main" xmlns="" id="{60169717-13BC-4BD6-B4BB-49D8DCBBD577}"/>
                </a:ext>
              </a:extLst>
            </p:cNvPr>
            <p:cNvSpPr>
              <a:spLocks noChangeArrowheads="1"/>
            </p:cNvSpPr>
            <p:nvPr/>
          </p:nvSpPr>
          <p:spPr bwMode="auto">
            <a:xfrm>
              <a:off x="10998792" y="2032579"/>
              <a:ext cx="402354"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Hafizabad</a:t>
              </a:r>
              <a:endParaRPr lang="en-US" altLang="en-US" sz="700" dirty="0"/>
            </a:p>
          </p:txBody>
        </p:sp>
        <p:sp>
          <p:nvSpPr>
            <p:cNvPr id="60" name="Rectangle 125">
              <a:extLst>
                <a:ext uri="{FF2B5EF4-FFF2-40B4-BE49-F238E27FC236}">
                  <a16:creationId xmlns:a16="http://schemas.microsoft.com/office/drawing/2014/main" xmlns="" id="{DB6F5CCF-B3A2-47D2-84D6-8D13EAC00A49}"/>
                </a:ext>
              </a:extLst>
            </p:cNvPr>
            <p:cNvSpPr>
              <a:spLocks noChangeArrowheads="1"/>
            </p:cNvSpPr>
            <p:nvPr/>
          </p:nvSpPr>
          <p:spPr bwMode="auto">
            <a:xfrm>
              <a:off x="11305061" y="1674162"/>
              <a:ext cx="245260"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Gujrat</a:t>
              </a:r>
              <a:endParaRPr lang="en-US" altLang="en-US" sz="700" dirty="0"/>
            </a:p>
          </p:txBody>
        </p:sp>
        <p:sp>
          <p:nvSpPr>
            <p:cNvPr id="61" name="Rectangle 126">
              <a:extLst>
                <a:ext uri="{FF2B5EF4-FFF2-40B4-BE49-F238E27FC236}">
                  <a16:creationId xmlns:a16="http://schemas.microsoft.com/office/drawing/2014/main" xmlns="" id="{8897CDA7-F7E7-4961-BE90-C227E5C53BBD}"/>
                </a:ext>
              </a:extLst>
            </p:cNvPr>
            <p:cNvSpPr>
              <a:spLocks noChangeArrowheads="1"/>
            </p:cNvSpPr>
            <p:nvPr/>
          </p:nvSpPr>
          <p:spPr bwMode="auto">
            <a:xfrm>
              <a:off x="10991136" y="1843130"/>
              <a:ext cx="243656"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Mbdin</a:t>
              </a:r>
              <a:endParaRPr lang="en-US" altLang="en-US" sz="700" dirty="0"/>
            </a:p>
          </p:txBody>
        </p:sp>
        <p:sp>
          <p:nvSpPr>
            <p:cNvPr id="62" name="Rectangle 127">
              <a:extLst>
                <a:ext uri="{FF2B5EF4-FFF2-40B4-BE49-F238E27FC236}">
                  <a16:creationId xmlns:a16="http://schemas.microsoft.com/office/drawing/2014/main" xmlns="" id="{BE904605-6EED-4990-AF3E-84353E0C88D1}"/>
                </a:ext>
              </a:extLst>
            </p:cNvPr>
            <p:cNvSpPr>
              <a:spLocks noChangeArrowheads="1"/>
            </p:cNvSpPr>
            <p:nvPr/>
          </p:nvSpPr>
          <p:spPr bwMode="auto">
            <a:xfrm>
              <a:off x="11596974" y="1819235"/>
              <a:ext cx="267702"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Sialkot</a:t>
              </a:r>
              <a:endParaRPr lang="en-US" altLang="en-US" sz="700" dirty="0"/>
            </a:p>
          </p:txBody>
        </p:sp>
        <p:sp>
          <p:nvSpPr>
            <p:cNvPr id="63" name="Rectangle 128">
              <a:extLst>
                <a:ext uri="{FF2B5EF4-FFF2-40B4-BE49-F238E27FC236}">
                  <a16:creationId xmlns:a16="http://schemas.microsoft.com/office/drawing/2014/main" xmlns="" id="{80A6060D-3C45-4BF5-8F69-5F2DE9C0F276}"/>
                </a:ext>
              </a:extLst>
            </p:cNvPr>
            <p:cNvSpPr>
              <a:spLocks noChangeArrowheads="1"/>
            </p:cNvSpPr>
            <p:nvPr/>
          </p:nvSpPr>
          <p:spPr bwMode="auto">
            <a:xfrm>
              <a:off x="11812319" y="1915666"/>
              <a:ext cx="327013"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Narowal</a:t>
              </a:r>
              <a:endParaRPr lang="en-US" altLang="en-US" sz="700" dirty="0"/>
            </a:p>
          </p:txBody>
        </p:sp>
        <p:sp>
          <p:nvSpPr>
            <p:cNvPr id="64" name="Rectangle 129">
              <a:extLst>
                <a:ext uri="{FF2B5EF4-FFF2-40B4-BE49-F238E27FC236}">
                  <a16:creationId xmlns:a16="http://schemas.microsoft.com/office/drawing/2014/main" xmlns="" id="{4078EA7F-9FBD-4D39-82EA-FA4FCC8189F7}"/>
                </a:ext>
              </a:extLst>
            </p:cNvPr>
            <p:cNvSpPr>
              <a:spLocks noChangeArrowheads="1"/>
            </p:cNvSpPr>
            <p:nvPr/>
          </p:nvSpPr>
          <p:spPr bwMode="auto">
            <a:xfrm>
              <a:off x="11434269" y="2350034"/>
              <a:ext cx="278923"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Lahore</a:t>
              </a:r>
              <a:endParaRPr lang="en-US" altLang="en-US" sz="700" dirty="0"/>
            </a:p>
          </p:txBody>
        </p:sp>
        <p:sp>
          <p:nvSpPr>
            <p:cNvPr id="65" name="Rectangle 130">
              <a:extLst>
                <a:ext uri="{FF2B5EF4-FFF2-40B4-BE49-F238E27FC236}">
                  <a16:creationId xmlns:a16="http://schemas.microsoft.com/office/drawing/2014/main" xmlns="" id="{30472EB7-7FF5-4063-B9FC-0F56A999B40F}"/>
                </a:ext>
              </a:extLst>
            </p:cNvPr>
            <p:cNvSpPr>
              <a:spLocks noChangeArrowheads="1"/>
            </p:cNvSpPr>
            <p:nvPr/>
          </p:nvSpPr>
          <p:spPr bwMode="auto">
            <a:xfrm>
              <a:off x="11374929" y="2504494"/>
              <a:ext cx="234038"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Kasur</a:t>
              </a:r>
              <a:endParaRPr lang="en-US" altLang="en-US" sz="700" dirty="0"/>
            </a:p>
          </p:txBody>
        </p:sp>
        <p:sp>
          <p:nvSpPr>
            <p:cNvPr id="66" name="Rectangle 131">
              <a:extLst>
                <a:ext uri="{FF2B5EF4-FFF2-40B4-BE49-F238E27FC236}">
                  <a16:creationId xmlns:a16="http://schemas.microsoft.com/office/drawing/2014/main" xmlns="" id="{BBE7B1B3-B98D-46FB-8E8F-5E7D4E07EB7A}"/>
                </a:ext>
              </a:extLst>
            </p:cNvPr>
            <p:cNvSpPr>
              <a:spLocks noChangeArrowheads="1"/>
            </p:cNvSpPr>
            <p:nvPr/>
          </p:nvSpPr>
          <p:spPr bwMode="auto">
            <a:xfrm>
              <a:off x="11125128" y="2656395"/>
              <a:ext cx="245260"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Okara</a:t>
              </a:r>
              <a:endParaRPr lang="en-US" altLang="en-US" sz="700" dirty="0"/>
            </a:p>
          </p:txBody>
        </p:sp>
        <p:sp>
          <p:nvSpPr>
            <p:cNvPr id="67" name="Rectangle 132">
              <a:extLst>
                <a:ext uri="{FF2B5EF4-FFF2-40B4-BE49-F238E27FC236}">
                  <a16:creationId xmlns:a16="http://schemas.microsoft.com/office/drawing/2014/main" xmlns="" id="{3C3FA559-4D53-4172-BC06-10562375F15F}"/>
                </a:ext>
              </a:extLst>
            </p:cNvPr>
            <p:cNvSpPr>
              <a:spLocks noChangeArrowheads="1"/>
            </p:cNvSpPr>
            <p:nvPr/>
          </p:nvSpPr>
          <p:spPr bwMode="auto">
            <a:xfrm>
              <a:off x="10570973" y="1963455"/>
              <a:ext cx="387927"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Sargodha</a:t>
              </a:r>
              <a:endParaRPr lang="en-US" altLang="en-US" sz="700" dirty="0"/>
            </a:p>
          </p:txBody>
        </p:sp>
        <p:sp>
          <p:nvSpPr>
            <p:cNvPr id="68" name="Rectangle 133">
              <a:extLst>
                <a:ext uri="{FF2B5EF4-FFF2-40B4-BE49-F238E27FC236}">
                  <a16:creationId xmlns:a16="http://schemas.microsoft.com/office/drawing/2014/main" xmlns="" id="{49E3453D-AE61-4F04-B973-C6FA55DFE3F3}"/>
                </a:ext>
              </a:extLst>
            </p:cNvPr>
            <p:cNvSpPr>
              <a:spLocks noChangeArrowheads="1"/>
            </p:cNvSpPr>
            <p:nvPr/>
          </p:nvSpPr>
          <p:spPr bwMode="auto">
            <a:xfrm>
              <a:off x="10192922" y="1867878"/>
              <a:ext cx="352661"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Khushab</a:t>
              </a:r>
              <a:endParaRPr lang="en-US" altLang="en-US" sz="700" dirty="0"/>
            </a:p>
          </p:txBody>
        </p:sp>
        <p:sp>
          <p:nvSpPr>
            <p:cNvPr id="69" name="Rectangle 134">
              <a:extLst>
                <a:ext uri="{FF2B5EF4-FFF2-40B4-BE49-F238E27FC236}">
                  <a16:creationId xmlns:a16="http://schemas.microsoft.com/office/drawing/2014/main" xmlns="" id="{86CCA74B-7598-4FD1-BD80-52962118FB0E}"/>
                </a:ext>
              </a:extLst>
            </p:cNvPr>
            <p:cNvSpPr>
              <a:spLocks noChangeArrowheads="1"/>
            </p:cNvSpPr>
            <p:nvPr/>
          </p:nvSpPr>
          <p:spPr bwMode="auto">
            <a:xfrm>
              <a:off x="9847413" y="1654534"/>
              <a:ext cx="346249"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Mianwali</a:t>
              </a:r>
              <a:endParaRPr lang="en-US" altLang="en-US" sz="700" dirty="0"/>
            </a:p>
          </p:txBody>
        </p:sp>
        <p:sp>
          <p:nvSpPr>
            <p:cNvPr id="70" name="Rectangle 135">
              <a:extLst>
                <a:ext uri="{FF2B5EF4-FFF2-40B4-BE49-F238E27FC236}">
                  <a16:creationId xmlns:a16="http://schemas.microsoft.com/office/drawing/2014/main" xmlns="" id="{77AC4EE7-D624-4CF5-95B1-C24AA8F02453}"/>
                </a:ext>
              </a:extLst>
            </p:cNvPr>
            <p:cNvSpPr>
              <a:spLocks noChangeArrowheads="1"/>
            </p:cNvSpPr>
            <p:nvPr/>
          </p:nvSpPr>
          <p:spPr bwMode="auto">
            <a:xfrm>
              <a:off x="9815829" y="2229708"/>
              <a:ext cx="328616"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Bhakkar</a:t>
              </a:r>
              <a:endParaRPr lang="en-US" altLang="en-US" sz="700" dirty="0"/>
            </a:p>
          </p:txBody>
        </p:sp>
        <p:sp>
          <p:nvSpPr>
            <p:cNvPr id="71" name="Rectangle 137">
              <a:extLst>
                <a:ext uri="{FF2B5EF4-FFF2-40B4-BE49-F238E27FC236}">
                  <a16:creationId xmlns:a16="http://schemas.microsoft.com/office/drawing/2014/main" xmlns="" id="{3BD98438-374C-468C-887A-8EAEDE55754D}"/>
                </a:ext>
              </a:extLst>
            </p:cNvPr>
            <p:cNvSpPr>
              <a:spLocks noChangeArrowheads="1"/>
            </p:cNvSpPr>
            <p:nvPr/>
          </p:nvSpPr>
          <p:spPr bwMode="auto">
            <a:xfrm>
              <a:off x="10475264" y="2541189"/>
              <a:ext cx="336631"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TTSingh</a:t>
              </a:r>
              <a:endParaRPr lang="en-US" altLang="en-US" sz="700" dirty="0"/>
            </a:p>
          </p:txBody>
        </p:sp>
        <p:sp>
          <p:nvSpPr>
            <p:cNvPr id="72" name="Rectangle 136">
              <a:extLst>
                <a:ext uri="{FF2B5EF4-FFF2-40B4-BE49-F238E27FC236}">
                  <a16:creationId xmlns:a16="http://schemas.microsoft.com/office/drawing/2014/main" xmlns="" id="{8042C652-0A7A-4CD6-97A3-CF47282BFD6D}"/>
                </a:ext>
              </a:extLst>
            </p:cNvPr>
            <p:cNvSpPr>
              <a:spLocks noChangeArrowheads="1"/>
            </p:cNvSpPr>
            <p:nvPr/>
          </p:nvSpPr>
          <p:spPr bwMode="auto">
            <a:xfrm>
              <a:off x="10775790" y="2396969"/>
              <a:ext cx="436017"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Faisalabad</a:t>
              </a:r>
              <a:endParaRPr lang="en-US" altLang="en-US" sz="700" dirty="0"/>
            </a:p>
          </p:txBody>
        </p:sp>
        <p:sp>
          <p:nvSpPr>
            <p:cNvPr id="73" name="Rectangle 138">
              <a:extLst>
                <a:ext uri="{FF2B5EF4-FFF2-40B4-BE49-F238E27FC236}">
                  <a16:creationId xmlns:a16="http://schemas.microsoft.com/office/drawing/2014/main" xmlns="" id="{8BFD979C-A14E-492D-995A-6EA8E0B6161A}"/>
                </a:ext>
              </a:extLst>
            </p:cNvPr>
            <p:cNvSpPr>
              <a:spLocks noChangeArrowheads="1"/>
            </p:cNvSpPr>
            <p:nvPr/>
          </p:nvSpPr>
          <p:spPr bwMode="auto">
            <a:xfrm>
              <a:off x="10301074" y="2403796"/>
              <a:ext cx="243656"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Jhang</a:t>
              </a:r>
              <a:endParaRPr lang="en-US" altLang="en-US" sz="700" dirty="0"/>
            </a:p>
          </p:txBody>
        </p:sp>
        <p:sp>
          <p:nvSpPr>
            <p:cNvPr id="74" name="Rectangle 139">
              <a:extLst>
                <a:ext uri="{FF2B5EF4-FFF2-40B4-BE49-F238E27FC236}">
                  <a16:creationId xmlns:a16="http://schemas.microsoft.com/office/drawing/2014/main" xmlns="" id="{D685FF0F-9AC6-467E-80C0-9D7594266973}"/>
                </a:ext>
              </a:extLst>
            </p:cNvPr>
            <p:cNvSpPr>
              <a:spLocks noChangeArrowheads="1"/>
            </p:cNvSpPr>
            <p:nvPr/>
          </p:nvSpPr>
          <p:spPr bwMode="auto">
            <a:xfrm>
              <a:off x="9881868" y="2948249"/>
              <a:ext cx="267985" cy="1100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Multan</a:t>
              </a:r>
              <a:endParaRPr lang="en-US" altLang="en-US" sz="700" dirty="0"/>
            </a:p>
          </p:txBody>
        </p:sp>
        <p:sp>
          <p:nvSpPr>
            <p:cNvPr id="75" name="Rectangle 140">
              <a:extLst>
                <a:ext uri="{FF2B5EF4-FFF2-40B4-BE49-F238E27FC236}">
                  <a16:creationId xmlns:a16="http://schemas.microsoft.com/office/drawing/2014/main" xmlns="" id="{6C98CE18-4025-4388-91A0-9A2955A50526}"/>
                </a:ext>
              </a:extLst>
            </p:cNvPr>
            <p:cNvSpPr>
              <a:spLocks noChangeArrowheads="1"/>
            </p:cNvSpPr>
            <p:nvPr/>
          </p:nvSpPr>
          <p:spPr bwMode="auto">
            <a:xfrm>
              <a:off x="10186223" y="2804882"/>
              <a:ext cx="391133"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Khanewal</a:t>
              </a:r>
              <a:endParaRPr lang="en-US" altLang="en-US" sz="700" dirty="0"/>
            </a:p>
          </p:txBody>
        </p:sp>
        <p:sp>
          <p:nvSpPr>
            <p:cNvPr id="76" name="Rectangle 141">
              <a:extLst>
                <a:ext uri="{FF2B5EF4-FFF2-40B4-BE49-F238E27FC236}">
                  <a16:creationId xmlns:a16="http://schemas.microsoft.com/office/drawing/2014/main" xmlns="" id="{C14F4740-CD84-4858-87F9-9615C5847106}"/>
                </a:ext>
              </a:extLst>
            </p:cNvPr>
            <p:cNvSpPr>
              <a:spLocks noChangeArrowheads="1"/>
            </p:cNvSpPr>
            <p:nvPr/>
          </p:nvSpPr>
          <p:spPr bwMode="auto">
            <a:xfrm>
              <a:off x="10411139" y="2991771"/>
              <a:ext cx="258084"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Vehari</a:t>
              </a:r>
              <a:endParaRPr lang="en-US" altLang="en-US" sz="700" dirty="0"/>
            </a:p>
          </p:txBody>
        </p:sp>
        <p:sp>
          <p:nvSpPr>
            <p:cNvPr id="77" name="Rectangle 142">
              <a:extLst>
                <a:ext uri="{FF2B5EF4-FFF2-40B4-BE49-F238E27FC236}">
                  <a16:creationId xmlns:a16="http://schemas.microsoft.com/office/drawing/2014/main" xmlns="" id="{F5CC2B2E-3567-44BC-BA92-21C79B242397}"/>
                </a:ext>
              </a:extLst>
            </p:cNvPr>
            <p:cNvSpPr>
              <a:spLocks noChangeArrowheads="1"/>
            </p:cNvSpPr>
            <p:nvPr/>
          </p:nvSpPr>
          <p:spPr bwMode="auto">
            <a:xfrm>
              <a:off x="9985234" y="3151352"/>
              <a:ext cx="328616"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Lodhran</a:t>
              </a:r>
              <a:endParaRPr lang="en-US" altLang="en-US" sz="700" dirty="0"/>
            </a:p>
          </p:txBody>
        </p:sp>
        <p:sp>
          <p:nvSpPr>
            <p:cNvPr id="78" name="Rectangle 143">
              <a:extLst>
                <a:ext uri="{FF2B5EF4-FFF2-40B4-BE49-F238E27FC236}">
                  <a16:creationId xmlns:a16="http://schemas.microsoft.com/office/drawing/2014/main" xmlns="" id="{69DA9767-5E77-430C-8DD8-190BC24D78A2}"/>
                </a:ext>
              </a:extLst>
            </p:cNvPr>
            <p:cNvSpPr>
              <a:spLocks noChangeArrowheads="1"/>
            </p:cNvSpPr>
            <p:nvPr/>
          </p:nvSpPr>
          <p:spPr bwMode="auto">
            <a:xfrm>
              <a:off x="10726979" y="2718691"/>
              <a:ext cx="310983"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Sahiwal</a:t>
              </a:r>
              <a:endParaRPr lang="en-US" altLang="en-US" sz="700" dirty="0"/>
            </a:p>
          </p:txBody>
        </p:sp>
        <p:sp>
          <p:nvSpPr>
            <p:cNvPr id="79" name="Rectangle 144">
              <a:extLst>
                <a:ext uri="{FF2B5EF4-FFF2-40B4-BE49-F238E27FC236}">
                  <a16:creationId xmlns:a16="http://schemas.microsoft.com/office/drawing/2014/main" xmlns="" id="{1F56B4D6-F42F-4B4B-A473-BD25D9650683}"/>
                </a:ext>
              </a:extLst>
            </p:cNvPr>
            <p:cNvSpPr>
              <a:spLocks noChangeArrowheads="1"/>
            </p:cNvSpPr>
            <p:nvPr/>
          </p:nvSpPr>
          <p:spPr bwMode="auto">
            <a:xfrm>
              <a:off x="10840873" y="2878272"/>
              <a:ext cx="378309"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Pakpatan</a:t>
              </a:r>
              <a:endParaRPr lang="en-US" altLang="en-US" sz="700" dirty="0"/>
            </a:p>
          </p:txBody>
        </p:sp>
        <p:sp>
          <p:nvSpPr>
            <p:cNvPr id="80" name="Rectangle 145">
              <a:extLst>
                <a:ext uri="{FF2B5EF4-FFF2-40B4-BE49-F238E27FC236}">
                  <a16:creationId xmlns:a16="http://schemas.microsoft.com/office/drawing/2014/main" xmlns="" id="{21B6A379-52DD-445D-922F-924D2088EB54}"/>
                </a:ext>
              </a:extLst>
            </p:cNvPr>
            <p:cNvSpPr>
              <a:spLocks noChangeArrowheads="1"/>
            </p:cNvSpPr>
            <p:nvPr/>
          </p:nvSpPr>
          <p:spPr bwMode="auto">
            <a:xfrm>
              <a:off x="9977577" y="3629241"/>
              <a:ext cx="471283"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Bahawalpur</a:t>
              </a:r>
              <a:endParaRPr lang="en-US" altLang="en-US" sz="700" dirty="0"/>
            </a:p>
          </p:txBody>
        </p:sp>
        <p:sp>
          <p:nvSpPr>
            <p:cNvPr id="81" name="Rectangle 146">
              <a:extLst>
                <a:ext uri="{FF2B5EF4-FFF2-40B4-BE49-F238E27FC236}">
                  <a16:creationId xmlns:a16="http://schemas.microsoft.com/office/drawing/2014/main" xmlns="" id="{FD0642D6-9164-466A-8E88-B7CB722557DA}"/>
                </a:ext>
              </a:extLst>
            </p:cNvPr>
            <p:cNvSpPr>
              <a:spLocks noChangeArrowheads="1"/>
            </p:cNvSpPr>
            <p:nvPr/>
          </p:nvSpPr>
          <p:spPr bwMode="auto">
            <a:xfrm>
              <a:off x="9221476" y="3840024"/>
              <a:ext cx="331822"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RYKhan</a:t>
              </a:r>
              <a:endParaRPr lang="en-US" altLang="en-US" sz="700" dirty="0"/>
            </a:p>
          </p:txBody>
        </p:sp>
        <p:sp>
          <p:nvSpPr>
            <p:cNvPr id="82" name="Rectangle 147">
              <a:extLst>
                <a:ext uri="{FF2B5EF4-FFF2-40B4-BE49-F238E27FC236}">
                  <a16:creationId xmlns:a16="http://schemas.microsoft.com/office/drawing/2014/main" xmlns="" id="{C4A89C9B-6F57-41C5-909D-3192B23BF912}"/>
                </a:ext>
              </a:extLst>
            </p:cNvPr>
            <p:cNvSpPr>
              <a:spLocks noChangeArrowheads="1"/>
            </p:cNvSpPr>
            <p:nvPr/>
          </p:nvSpPr>
          <p:spPr bwMode="auto">
            <a:xfrm>
              <a:off x="10679124" y="3118924"/>
              <a:ext cx="570669"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Bahawalnagar</a:t>
              </a:r>
              <a:endParaRPr lang="en-US" altLang="en-US" sz="700" dirty="0"/>
            </a:p>
          </p:txBody>
        </p:sp>
        <p:sp>
          <p:nvSpPr>
            <p:cNvPr id="83" name="Rectangle 148">
              <a:extLst>
                <a:ext uri="{FF2B5EF4-FFF2-40B4-BE49-F238E27FC236}">
                  <a16:creationId xmlns:a16="http://schemas.microsoft.com/office/drawing/2014/main" xmlns="" id="{EEBBD2D0-7879-4BDB-9BB1-EB9E7298223A}"/>
                </a:ext>
              </a:extLst>
            </p:cNvPr>
            <p:cNvSpPr>
              <a:spLocks noChangeArrowheads="1"/>
            </p:cNvSpPr>
            <p:nvPr/>
          </p:nvSpPr>
          <p:spPr bwMode="auto">
            <a:xfrm>
              <a:off x="9221476" y="2809149"/>
              <a:ext cx="343043"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DGKhan</a:t>
              </a:r>
              <a:endParaRPr lang="en-US" altLang="en-US" sz="700" dirty="0"/>
            </a:p>
          </p:txBody>
        </p:sp>
        <p:sp>
          <p:nvSpPr>
            <p:cNvPr id="84" name="Rectangle 149">
              <a:extLst>
                <a:ext uri="{FF2B5EF4-FFF2-40B4-BE49-F238E27FC236}">
                  <a16:creationId xmlns:a16="http://schemas.microsoft.com/office/drawing/2014/main" xmlns="" id="{FD086681-2D4B-4572-AE19-41CF9971284B}"/>
                </a:ext>
              </a:extLst>
            </p:cNvPr>
            <p:cNvSpPr>
              <a:spLocks noChangeArrowheads="1"/>
            </p:cNvSpPr>
            <p:nvPr/>
          </p:nvSpPr>
          <p:spPr bwMode="auto">
            <a:xfrm>
              <a:off x="9059727" y="3359575"/>
              <a:ext cx="362279"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Rajanpur</a:t>
              </a:r>
              <a:endParaRPr lang="en-US" altLang="en-US" sz="700" dirty="0"/>
            </a:p>
          </p:txBody>
        </p:sp>
        <p:sp>
          <p:nvSpPr>
            <p:cNvPr id="85" name="Rectangle 150">
              <a:extLst>
                <a:ext uri="{FF2B5EF4-FFF2-40B4-BE49-F238E27FC236}">
                  <a16:creationId xmlns:a16="http://schemas.microsoft.com/office/drawing/2014/main" xmlns="" id="{6199374E-A3A4-45EF-9163-6BC28843D058}"/>
                </a:ext>
              </a:extLst>
            </p:cNvPr>
            <p:cNvSpPr>
              <a:spLocks noChangeArrowheads="1"/>
            </p:cNvSpPr>
            <p:nvPr/>
          </p:nvSpPr>
          <p:spPr bwMode="auto">
            <a:xfrm>
              <a:off x="9615797" y="2770747"/>
              <a:ext cx="530594"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Muzaffargarh</a:t>
              </a:r>
              <a:endParaRPr lang="en-US" altLang="en-US" sz="700" dirty="0"/>
            </a:p>
          </p:txBody>
        </p:sp>
        <p:sp>
          <p:nvSpPr>
            <p:cNvPr id="86" name="Rectangle 151">
              <a:extLst>
                <a:ext uri="{FF2B5EF4-FFF2-40B4-BE49-F238E27FC236}">
                  <a16:creationId xmlns:a16="http://schemas.microsoft.com/office/drawing/2014/main" xmlns="" id="{3E376120-5035-425F-B920-B2DCDA99E111}"/>
                </a:ext>
              </a:extLst>
            </p:cNvPr>
            <p:cNvSpPr>
              <a:spLocks noChangeArrowheads="1"/>
            </p:cNvSpPr>
            <p:nvPr/>
          </p:nvSpPr>
          <p:spPr bwMode="auto">
            <a:xfrm>
              <a:off x="9746918" y="2541189"/>
              <a:ext cx="288541"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Layyah</a:t>
              </a:r>
              <a:endParaRPr lang="en-US" altLang="en-US" sz="700" dirty="0"/>
            </a:p>
          </p:txBody>
        </p:sp>
        <p:sp>
          <p:nvSpPr>
            <p:cNvPr id="87" name="Rectangle 152">
              <a:extLst>
                <a:ext uri="{FF2B5EF4-FFF2-40B4-BE49-F238E27FC236}">
                  <a16:creationId xmlns:a16="http://schemas.microsoft.com/office/drawing/2014/main" xmlns="" id="{7BB4C92C-5B39-44E0-A455-8BEBBCDAFF0C}"/>
                </a:ext>
              </a:extLst>
            </p:cNvPr>
            <p:cNvSpPr>
              <a:spLocks noChangeArrowheads="1"/>
            </p:cNvSpPr>
            <p:nvPr/>
          </p:nvSpPr>
          <p:spPr bwMode="auto">
            <a:xfrm>
              <a:off x="11099287" y="2297978"/>
              <a:ext cx="570669"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Nankanasahib</a:t>
              </a:r>
              <a:endParaRPr lang="en-US" altLang="en-US" sz="700" dirty="0"/>
            </a:p>
          </p:txBody>
        </p:sp>
        <p:sp>
          <p:nvSpPr>
            <p:cNvPr id="88" name="Rectangle 153">
              <a:extLst>
                <a:ext uri="{FF2B5EF4-FFF2-40B4-BE49-F238E27FC236}">
                  <a16:creationId xmlns:a16="http://schemas.microsoft.com/office/drawing/2014/main" xmlns="" id="{6A7C58C4-E928-444B-B7D9-A0431920AFE4}"/>
                </a:ext>
              </a:extLst>
            </p:cNvPr>
            <p:cNvSpPr>
              <a:spLocks noChangeArrowheads="1"/>
            </p:cNvSpPr>
            <p:nvPr/>
          </p:nvSpPr>
          <p:spPr bwMode="auto">
            <a:xfrm>
              <a:off x="11272520" y="2180212"/>
              <a:ext cx="501740"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Sheikhupora</a:t>
              </a:r>
              <a:endParaRPr lang="en-US" altLang="en-US" sz="700" dirty="0"/>
            </a:p>
          </p:txBody>
        </p:sp>
        <p:sp>
          <p:nvSpPr>
            <p:cNvPr id="89" name="Rectangle 154">
              <a:extLst>
                <a:ext uri="{FF2B5EF4-FFF2-40B4-BE49-F238E27FC236}">
                  <a16:creationId xmlns:a16="http://schemas.microsoft.com/office/drawing/2014/main" xmlns="" id="{0F994823-3604-4699-B008-32986F95C8A0}"/>
                </a:ext>
              </a:extLst>
            </p:cNvPr>
            <p:cNvSpPr>
              <a:spLocks noChangeArrowheads="1"/>
            </p:cNvSpPr>
            <p:nvPr/>
          </p:nvSpPr>
          <p:spPr bwMode="auto">
            <a:xfrm>
              <a:off x="10570973" y="2204107"/>
              <a:ext cx="277320"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000000"/>
                  </a:solidFill>
                </a:rPr>
                <a:t>Chiniot</a:t>
              </a:r>
              <a:endParaRPr lang="en-US" altLang="en-US" sz="700" dirty="0"/>
            </a:p>
          </p:txBody>
        </p:sp>
      </p:grpSp>
      <p:sp>
        <p:nvSpPr>
          <p:cNvPr id="90" name="TextBox 89">
            <a:extLst>
              <a:ext uri="{FF2B5EF4-FFF2-40B4-BE49-F238E27FC236}">
                <a16:creationId xmlns:a16="http://schemas.microsoft.com/office/drawing/2014/main" xmlns="" id="{9AE8B5CF-22E8-4813-B9CB-D1D2AC45ACDA}"/>
              </a:ext>
            </a:extLst>
          </p:cNvPr>
          <p:cNvSpPr txBox="1"/>
          <p:nvPr/>
        </p:nvSpPr>
        <p:spPr>
          <a:xfrm>
            <a:off x="8119099" y="1727651"/>
            <a:ext cx="1273396" cy="738536"/>
          </a:xfrm>
          <a:prstGeom prst="rect">
            <a:avLst/>
          </a:prstGeom>
          <a:noFill/>
        </p:spPr>
        <p:txBody>
          <a:bodyPr wrap="square" rtlCol="0">
            <a:spAutoFit/>
          </a:bodyPr>
          <a:lstStyle/>
          <a:p>
            <a:pPr algn="ctr"/>
            <a:r>
              <a:rPr lang="en-US" sz="1799" dirty="0">
                <a:solidFill>
                  <a:srgbClr val="C00000"/>
                </a:solidFill>
              </a:rPr>
              <a:t>Jan NID</a:t>
            </a:r>
          </a:p>
          <a:p>
            <a:pPr algn="ctr"/>
            <a:r>
              <a:rPr lang="en-US" sz="1200" dirty="0">
                <a:solidFill>
                  <a:srgbClr val="C00000"/>
                </a:solidFill>
              </a:rPr>
              <a:t>%LQAS lots passed</a:t>
            </a:r>
          </a:p>
        </p:txBody>
      </p:sp>
      <p:grpSp>
        <p:nvGrpSpPr>
          <p:cNvPr id="91" name="Group 90">
            <a:extLst>
              <a:ext uri="{FF2B5EF4-FFF2-40B4-BE49-F238E27FC236}">
                <a16:creationId xmlns:a16="http://schemas.microsoft.com/office/drawing/2014/main" xmlns="" id="{09809FF3-724E-4627-B520-2D2B6330D0E5}"/>
              </a:ext>
            </a:extLst>
          </p:cNvPr>
          <p:cNvGrpSpPr/>
          <p:nvPr/>
        </p:nvGrpSpPr>
        <p:grpSpPr>
          <a:xfrm>
            <a:off x="10435396" y="5257044"/>
            <a:ext cx="1490899" cy="936683"/>
            <a:chOff x="10606199" y="5827344"/>
            <a:chExt cx="1491675" cy="936927"/>
          </a:xfrm>
        </p:grpSpPr>
        <p:sp>
          <p:nvSpPr>
            <p:cNvPr id="92" name="Rectangle: Rounded Corners 91">
              <a:extLst>
                <a:ext uri="{FF2B5EF4-FFF2-40B4-BE49-F238E27FC236}">
                  <a16:creationId xmlns:a16="http://schemas.microsoft.com/office/drawing/2014/main" xmlns="" id="{8601CF38-41A8-409B-9156-BCA2CF8D2EA3}"/>
                </a:ext>
              </a:extLst>
            </p:cNvPr>
            <p:cNvSpPr/>
            <p:nvPr/>
          </p:nvSpPr>
          <p:spPr>
            <a:xfrm>
              <a:off x="10606199" y="5827344"/>
              <a:ext cx="1491675" cy="936927"/>
            </a:xfrm>
            <a:prstGeom prst="roundRect">
              <a:avLst/>
            </a:prstGeom>
            <a:solidFill>
              <a:schemeClr val="accent1">
                <a:alpha val="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p>
          </p:txBody>
        </p:sp>
        <p:grpSp>
          <p:nvGrpSpPr>
            <p:cNvPr id="93" name="Group 92">
              <a:extLst>
                <a:ext uri="{FF2B5EF4-FFF2-40B4-BE49-F238E27FC236}">
                  <a16:creationId xmlns:a16="http://schemas.microsoft.com/office/drawing/2014/main" xmlns="" id="{AC097CFD-6A08-47D5-96A2-4B0A6DD02ABF}"/>
                </a:ext>
              </a:extLst>
            </p:cNvPr>
            <p:cNvGrpSpPr/>
            <p:nvPr/>
          </p:nvGrpSpPr>
          <p:grpSpPr>
            <a:xfrm>
              <a:off x="10835901" y="5922794"/>
              <a:ext cx="1061108" cy="733183"/>
              <a:chOff x="9782140" y="5064543"/>
              <a:chExt cx="825427" cy="733183"/>
            </a:xfrm>
          </p:grpSpPr>
          <p:sp>
            <p:nvSpPr>
              <p:cNvPr id="94" name="Rectangle 93">
                <a:extLst>
                  <a:ext uri="{FF2B5EF4-FFF2-40B4-BE49-F238E27FC236}">
                    <a16:creationId xmlns:a16="http://schemas.microsoft.com/office/drawing/2014/main" xmlns="" id="{E0FC71D5-9FCD-4050-A7D7-C69BAC73BD34}"/>
                  </a:ext>
                </a:extLst>
              </p:cNvPr>
              <p:cNvSpPr/>
              <p:nvPr/>
            </p:nvSpPr>
            <p:spPr>
              <a:xfrm>
                <a:off x="9782695" y="5521665"/>
                <a:ext cx="206362" cy="170436"/>
              </a:xfrm>
              <a:prstGeom prst="rect">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5" name="TextBox 94">
                <a:extLst>
                  <a:ext uri="{FF2B5EF4-FFF2-40B4-BE49-F238E27FC236}">
                    <a16:creationId xmlns:a16="http://schemas.microsoft.com/office/drawing/2014/main" xmlns="" id="{01564656-0925-44CB-A790-F2F0A1BD9791}"/>
                  </a:ext>
                </a:extLst>
              </p:cNvPr>
              <p:cNvSpPr txBox="1"/>
              <p:nvPr/>
            </p:nvSpPr>
            <p:spPr>
              <a:xfrm>
                <a:off x="10002312" y="5459172"/>
                <a:ext cx="569578" cy="338554"/>
              </a:xfrm>
              <a:prstGeom prst="rect">
                <a:avLst/>
              </a:prstGeom>
              <a:noFill/>
            </p:spPr>
            <p:txBody>
              <a:bodyPr wrap="square" rtlCol="0">
                <a:spAutoFit/>
              </a:bodyPr>
              <a:lstStyle/>
              <a:p>
                <a:r>
                  <a:rPr lang="en-US" sz="1600" b="1" dirty="0"/>
                  <a:t>&lt; 90%</a:t>
                </a:r>
              </a:p>
            </p:txBody>
          </p:sp>
          <p:sp>
            <p:nvSpPr>
              <p:cNvPr id="96" name="Rectangle 95">
                <a:extLst>
                  <a:ext uri="{FF2B5EF4-FFF2-40B4-BE49-F238E27FC236}">
                    <a16:creationId xmlns:a16="http://schemas.microsoft.com/office/drawing/2014/main" xmlns="" id="{C26DB897-07F0-4B70-81B7-6659E4E8584C}"/>
                  </a:ext>
                </a:extLst>
              </p:cNvPr>
              <p:cNvSpPr/>
              <p:nvPr/>
            </p:nvSpPr>
            <p:spPr>
              <a:xfrm>
                <a:off x="9782140" y="5127036"/>
                <a:ext cx="206362" cy="170436"/>
              </a:xfrm>
              <a:prstGeom prst="rect">
                <a:avLst/>
              </a:prstGeom>
              <a:solidFill>
                <a:srgbClr val="00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7" name="TextBox 96">
                <a:extLst>
                  <a:ext uri="{FF2B5EF4-FFF2-40B4-BE49-F238E27FC236}">
                    <a16:creationId xmlns:a16="http://schemas.microsoft.com/office/drawing/2014/main" xmlns="" id="{EBC56EA4-044C-4884-9546-1B94DB2E538C}"/>
                  </a:ext>
                </a:extLst>
              </p:cNvPr>
              <p:cNvSpPr txBox="1"/>
              <p:nvPr/>
            </p:nvSpPr>
            <p:spPr>
              <a:xfrm>
                <a:off x="10001757" y="5064543"/>
                <a:ext cx="605810" cy="338554"/>
              </a:xfrm>
              <a:prstGeom prst="rect">
                <a:avLst/>
              </a:prstGeom>
              <a:noFill/>
            </p:spPr>
            <p:txBody>
              <a:bodyPr wrap="square" rtlCol="0">
                <a:spAutoFit/>
              </a:bodyPr>
              <a:lstStyle/>
              <a:p>
                <a:r>
                  <a:rPr lang="en-US" sz="1600" b="1" dirty="0"/>
                  <a:t> ≥ 90%</a:t>
                </a:r>
              </a:p>
            </p:txBody>
          </p:sp>
        </p:grpSp>
      </p:grpSp>
      <p:sp>
        <p:nvSpPr>
          <p:cNvPr id="31" name="Rectangle 30">
            <a:extLst>
              <a:ext uri="{FF2B5EF4-FFF2-40B4-BE49-F238E27FC236}">
                <a16:creationId xmlns:a16="http://schemas.microsoft.com/office/drawing/2014/main" xmlns="" id="{FF91DA9A-2B70-4526-8911-5D9EC77B86D9}"/>
              </a:ext>
            </a:extLst>
          </p:cNvPr>
          <p:cNvSpPr/>
          <p:nvPr/>
        </p:nvSpPr>
        <p:spPr>
          <a:xfrm>
            <a:off x="517527" y="1853887"/>
            <a:ext cx="7623030" cy="48030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981633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FF91DA9A-2B70-4526-8911-5D9EC77B86D9}"/>
              </a:ext>
            </a:extLst>
          </p:cNvPr>
          <p:cNvSpPr/>
          <p:nvPr/>
        </p:nvSpPr>
        <p:spPr>
          <a:xfrm>
            <a:off x="517526" y="1457325"/>
            <a:ext cx="11153772" cy="5199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1D342970-36DF-4240-B271-4876AAB7582B}"/>
              </a:ext>
            </a:extLst>
          </p:cNvPr>
          <p:cNvSpPr/>
          <p:nvPr/>
        </p:nvSpPr>
        <p:spPr>
          <a:xfrm>
            <a:off x="836612" y="4252011"/>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A29B638C-D4C1-4EDA-A9CE-F8B101793F70}"/>
              </a:ext>
            </a:extLst>
          </p:cNvPr>
          <p:cNvSpPr/>
          <p:nvPr/>
        </p:nvSpPr>
        <p:spPr>
          <a:xfrm>
            <a:off x="836612" y="1582697"/>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7778404-3DE7-4229-B940-F51F58CED42C}"/>
              </a:ext>
            </a:extLst>
          </p:cNvPr>
          <p:cNvSpPr>
            <a:spLocks noGrp="1"/>
          </p:cNvSpPr>
          <p:nvPr>
            <p:ph type="title"/>
          </p:nvPr>
        </p:nvSpPr>
        <p:spPr>
          <a:xfrm>
            <a:off x="520702" y="387349"/>
            <a:ext cx="11079160" cy="1325563"/>
          </a:xfrm>
        </p:spPr>
        <p:txBody>
          <a:bodyPr>
            <a:normAutofit/>
          </a:bodyPr>
          <a:lstStyle/>
          <a:p>
            <a:r>
              <a:rPr lang="en-US" sz="3600" dirty="0" err="1"/>
              <a:t>Balochistan</a:t>
            </a:r>
            <a:r>
              <a:rPr lang="en-US" sz="3600" dirty="0"/>
              <a:t/>
            </a:r>
            <a:br>
              <a:rPr lang="en-US" sz="3600" dirty="0"/>
            </a:br>
            <a:r>
              <a:rPr lang="en-US" sz="2800" i="1" dirty="0"/>
              <a:t>Success in </a:t>
            </a:r>
            <a:r>
              <a:rPr lang="en-US" sz="2800" i="1" dirty="0" err="1"/>
              <a:t>Balochistan</a:t>
            </a:r>
            <a:r>
              <a:rPr lang="en-US" sz="2800" i="1" dirty="0"/>
              <a:t> largely depends on success in </a:t>
            </a:r>
            <a:r>
              <a:rPr lang="en-US" sz="2800" i="1" dirty="0" err="1"/>
              <a:t>Killa</a:t>
            </a:r>
            <a:r>
              <a:rPr lang="en-US" sz="2800" i="1" dirty="0"/>
              <a:t> Abdullah</a:t>
            </a:r>
            <a:endParaRPr lang="en-US" sz="3100" dirty="0"/>
          </a:p>
        </p:txBody>
      </p:sp>
      <p:sp>
        <p:nvSpPr>
          <p:cNvPr id="19" name="Text Placeholder 18">
            <a:extLst>
              <a:ext uri="{FF2B5EF4-FFF2-40B4-BE49-F238E27FC236}">
                <a16:creationId xmlns:a16="http://schemas.microsoft.com/office/drawing/2014/main" xmlns="" id="{DAC3B30B-9732-45D1-8870-1B2C49ADA313}"/>
              </a:ext>
            </a:extLst>
          </p:cNvPr>
          <p:cNvSpPr>
            <a:spLocks noGrp="1"/>
          </p:cNvSpPr>
          <p:nvPr>
            <p:ph type="body" idx="1"/>
          </p:nvPr>
        </p:nvSpPr>
        <p:spPr>
          <a:xfrm>
            <a:off x="836612" y="1585186"/>
            <a:ext cx="5157787" cy="419099"/>
          </a:xfrm>
        </p:spPr>
        <p:txBody>
          <a:bodyPr>
            <a:normAutofit lnSpcReduction="10000"/>
          </a:bodyPr>
          <a:lstStyle/>
          <a:p>
            <a:r>
              <a:rPr lang="en-US" dirty="0"/>
              <a:t>Observations</a:t>
            </a:r>
          </a:p>
        </p:txBody>
      </p:sp>
      <p:sp>
        <p:nvSpPr>
          <p:cNvPr id="21" name="Content Placeholder 20">
            <a:extLst>
              <a:ext uri="{FF2B5EF4-FFF2-40B4-BE49-F238E27FC236}">
                <a16:creationId xmlns:a16="http://schemas.microsoft.com/office/drawing/2014/main" xmlns="" id="{2296356E-F288-4A68-9590-372F8E199468}"/>
              </a:ext>
            </a:extLst>
          </p:cNvPr>
          <p:cNvSpPr>
            <a:spLocks noGrp="1"/>
          </p:cNvSpPr>
          <p:nvPr>
            <p:ph sz="quarter" idx="4"/>
          </p:nvPr>
        </p:nvSpPr>
        <p:spPr>
          <a:xfrm>
            <a:off x="839788" y="4627562"/>
            <a:ext cx="10515600" cy="1582738"/>
          </a:xfrm>
          <a:solidFill>
            <a:schemeClr val="accent6">
              <a:lumMod val="20000"/>
              <a:lumOff val="80000"/>
            </a:schemeClr>
          </a:solidFill>
        </p:spPr>
        <p:txBody>
          <a:bodyPr>
            <a:normAutofit fontScale="92500"/>
          </a:bodyPr>
          <a:lstStyle/>
          <a:p>
            <a:pPr lvl="0"/>
            <a:r>
              <a:rPr lang="en-US" sz="2000" dirty="0"/>
              <a:t>January TAG recommendations must be implemented urgently</a:t>
            </a:r>
          </a:p>
          <a:p>
            <a:r>
              <a:rPr lang="en-US" sz="2000" dirty="0">
                <a:latin typeface="Calibri" panose="020F0502020204030204" pitchFamily="34" charset="0"/>
                <a:cs typeface="Times New Roman" panose="02020603050405020304" pitchFamily="18" charset="0"/>
              </a:rPr>
              <a:t>Take immediate advantage of support from Pakistan Army at Friendship </a:t>
            </a:r>
            <a:r>
              <a:rPr lang="en-US" sz="2000" dirty="0" smtClean="0">
                <a:latin typeface="Calibri" panose="020F0502020204030204" pitchFamily="34" charset="0"/>
                <a:cs typeface="Times New Roman" panose="02020603050405020304" pitchFamily="18" charset="0"/>
              </a:rPr>
              <a:t>Gate and </a:t>
            </a:r>
            <a:r>
              <a:rPr lang="en-US" sz="2000" dirty="0" err="1" smtClean="0">
                <a:latin typeface="Calibri" panose="020F0502020204030204" pitchFamily="34" charset="0"/>
                <a:cs typeface="Times New Roman" panose="02020603050405020304" pitchFamily="18" charset="0"/>
              </a:rPr>
              <a:t>Killa</a:t>
            </a:r>
            <a:r>
              <a:rPr lang="en-US" sz="2000" dirty="0" smtClean="0">
                <a:latin typeface="Calibri" panose="020F0502020204030204" pitchFamily="34" charset="0"/>
                <a:cs typeface="Times New Roman" panose="02020603050405020304" pitchFamily="18" charset="0"/>
              </a:rPr>
              <a:t> Abdulla UCs</a:t>
            </a:r>
            <a:endParaRPr lang="en-US" sz="2000" dirty="0"/>
          </a:p>
          <a:p>
            <a:pPr lvl="0"/>
            <a:r>
              <a:rPr lang="en-US" sz="2000" dirty="0"/>
              <a:t>Build capacity of district- and tehsil-level control rooms</a:t>
            </a:r>
          </a:p>
          <a:p>
            <a:pPr lvl="0"/>
            <a:r>
              <a:rPr lang="en-US" sz="2000" dirty="0"/>
              <a:t>Develop a cohesive communication strategy (CBV, RSP, influencers, etc.)</a:t>
            </a:r>
          </a:p>
        </p:txBody>
      </p:sp>
      <p:sp>
        <p:nvSpPr>
          <p:cNvPr id="23" name="Content Placeholder 22">
            <a:extLst>
              <a:ext uri="{FF2B5EF4-FFF2-40B4-BE49-F238E27FC236}">
                <a16:creationId xmlns:a16="http://schemas.microsoft.com/office/drawing/2014/main" xmlns="" id="{1162EEE3-5D31-4FC0-A45D-D38508E911EF}"/>
              </a:ext>
            </a:extLst>
          </p:cNvPr>
          <p:cNvSpPr>
            <a:spLocks noGrp="1"/>
          </p:cNvSpPr>
          <p:nvPr>
            <p:ph sz="half" idx="2"/>
          </p:nvPr>
        </p:nvSpPr>
        <p:spPr>
          <a:xfrm>
            <a:off x="836612" y="2004286"/>
            <a:ext cx="10518776" cy="2120388"/>
          </a:xfr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noAutofit/>
          </a:bodyPr>
          <a:lstStyle/>
          <a:p>
            <a:pPr lvl="0">
              <a:lnSpc>
                <a:spcPct val="100000"/>
              </a:lnSpc>
              <a:spcBef>
                <a:spcPts val="600"/>
              </a:spcBef>
            </a:pPr>
            <a:r>
              <a:rPr lang="en-US" sz="1700" dirty="0"/>
              <a:t>TAG appreciates the One Team approach at EOC and active engagement of Chief Minister</a:t>
            </a:r>
          </a:p>
          <a:p>
            <a:pPr>
              <a:lnSpc>
                <a:spcPct val="100000"/>
              </a:lnSpc>
              <a:spcBef>
                <a:spcPts val="600"/>
              </a:spcBef>
            </a:pPr>
            <a:r>
              <a:rPr lang="en-US" sz="1700" dirty="0">
                <a:latin typeface="Calibri" panose="020F0502020204030204" pitchFamily="34" charset="0"/>
                <a:ea typeface="Times New Roman" panose="02020603050405020304" pitchFamily="18" charset="0"/>
                <a:cs typeface="Times New Roman" panose="02020603050405020304" pitchFamily="18" charset="0"/>
              </a:rPr>
              <a:t>Problem is well-defined and can act quickly compared to other provinces</a:t>
            </a:r>
          </a:p>
          <a:p>
            <a:pPr lvl="0">
              <a:lnSpc>
                <a:spcPct val="100000"/>
              </a:lnSpc>
              <a:spcBef>
                <a:spcPts val="600"/>
              </a:spcBef>
            </a:pPr>
            <a:r>
              <a:rPr lang="en-US" sz="1700" dirty="0"/>
              <a:t>Decline in performance in </a:t>
            </a:r>
            <a:r>
              <a:rPr lang="en-US" sz="1700" dirty="0" err="1"/>
              <a:t>Killa</a:t>
            </a:r>
            <a:r>
              <a:rPr lang="en-US" sz="1700" dirty="0"/>
              <a:t> Abdullah has not been addressed yet despite the previous TAG recommendation</a:t>
            </a:r>
          </a:p>
          <a:p>
            <a:pPr>
              <a:lnSpc>
                <a:spcPct val="100000"/>
              </a:lnSpc>
              <a:spcBef>
                <a:spcPts val="600"/>
              </a:spcBef>
            </a:pPr>
            <a:r>
              <a:rPr lang="en-US" sz="1700" dirty="0"/>
              <a:t>Recognition that frontline workers have been demoralized by Peshawar incident, killings, and harassment</a:t>
            </a:r>
          </a:p>
          <a:p>
            <a:pPr>
              <a:lnSpc>
                <a:spcPct val="100000"/>
              </a:lnSpc>
              <a:spcBef>
                <a:spcPts val="600"/>
              </a:spcBef>
            </a:pPr>
            <a:r>
              <a:rPr lang="en-US" sz="1700" dirty="0"/>
              <a:t>Not much improvement in RI, despite recommendations from last TAG</a:t>
            </a:r>
          </a:p>
          <a:p>
            <a:pPr>
              <a:lnSpc>
                <a:spcPct val="100000"/>
              </a:lnSpc>
              <a:spcBef>
                <a:spcPts val="600"/>
              </a:spcBef>
            </a:pPr>
            <a:r>
              <a:rPr lang="en-US" sz="1700" dirty="0"/>
              <a:t>5 million children not vaccinated in South Afghanistan </a:t>
            </a:r>
          </a:p>
        </p:txBody>
      </p:sp>
      <p:sp>
        <p:nvSpPr>
          <p:cNvPr id="25" name="Text Placeholder 19">
            <a:extLst>
              <a:ext uri="{FF2B5EF4-FFF2-40B4-BE49-F238E27FC236}">
                <a16:creationId xmlns:a16="http://schemas.microsoft.com/office/drawing/2014/main" xmlns="" id="{E0DD2E2A-01BE-4C64-85BB-1EBB73F465AB}"/>
              </a:ext>
            </a:extLst>
          </p:cNvPr>
          <p:cNvSpPr>
            <a:spLocks noGrp="1"/>
          </p:cNvSpPr>
          <p:nvPr>
            <p:ph type="body" sz="quarter" idx="3"/>
          </p:nvPr>
        </p:nvSpPr>
        <p:spPr>
          <a:xfrm>
            <a:off x="836612" y="4279039"/>
            <a:ext cx="5180012" cy="419100"/>
          </a:xfrm>
        </p:spPr>
        <p:txBody>
          <a:bodyPr>
            <a:normAutofit lnSpcReduction="10000"/>
          </a:bodyPr>
          <a:lstStyle/>
          <a:p>
            <a:r>
              <a:rPr lang="en-US" dirty="0"/>
              <a:t>Recommendations</a:t>
            </a:r>
          </a:p>
        </p:txBody>
      </p:sp>
    </p:spTree>
    <p:extLst>
      <p:ext uri="{BB962C8B-B14F-4D97-AF65-F5344CB8AC3E}">
        <p14:creationId xmlns:p14="http://schemas.microsoft.com/office/powerpoint/2010/main" val="1380208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F05E1B-9137-4E34-AB02-CF58447431E7}"/>
              </a:ext>
            </a:extLst>
          </p:cNvPr>
          <p:cNvSpPr>
            <a:spLocks noGrp="1"/>
          </p:cNvSpPr>
          <p:nvPr>
            <p:ph type="title"/>
          </p:nvPr>
        </p:nvSpPr>
        <p:spPr>
          <a:xfrm>
            <a:off x="838200" y="365126"/>
            <a:ext cx="10515600" cy="562592"/>
          </a:xfrm>
        </p:spPr>
        <p:txBody>
          <a:bodyPr>
            <a:normAutofit fontScale="90000"/>
          </a:bodyPr>
          <a:lstStyle/>
          <a:p>
            <a:r>
              <a:rPr lang="en-US" dirty="0"/>
              <a:t>Questions to the TAG - NEOC</a:t>
            </a:r>
          </a:p>
        </p:txBody>
      </p:sp>
      <p:sp>
        <p:nvSpPr>
          <p:cNvPr id="3" name="Content Placeholder 2">
            <a:extLst>
              <a:ext uri="{FF2B5EF4-FFF2-40B4-BE49-F238E27FC236}">
                <a16:creationId xmlns:a16="http://schemas.microsoft.com/office/drawing/2014/main" xmlns="" id="{9E57E575-23C2-4F66-8B72-6A19547CCF0F}"/>
              </a:ext>
            </a:extLst>
          </p:cNvPr>
          <p:cNvSpPr>
            <a:spLocks noGrp="1"/>
          </p:cNvSpPr>
          <p:nvPr>
            <p:ph sz="half" idx="1"/>
          </p:nvPr>
        </p:nvSpPr>
        <p:spPr>
          <a:xfrm>
            <a:off x="414672" y="1167618"/>
            <a:ext cx="11082003" cy="5435201"/>
          </a:xfrm>
        </p:spPr>
        <p:txBody>
          <a:bodyPr>
            <a:normAutofit/>
          </a:bodyPr>
          <a:lstStyle/>
          <a:p>
            <a:pPr marL="342900" indent="-342900">
              <a:lnSpc>
                <a:spcPct val="110000"/>
              </a:lnSpc>
              <a:spcBef>
                <a:spcPts val="600"/>
              </a:spcBef>
              <a:buAutoNum type="arabicPeriod"/>
              <a:tabLst>
                <a:tab pos="457200" algn="l"/>
              </a:tabLst>
            </a:pPr>
            <a:r>
              <a:rPr lang="en-US" sz="1800" dirty="0">
                <a:latin typeface="Calibri" panose="020F0502020204030204" pitchFamily="34" charset="0"/>
                <a:ea typeface="Times New Roman" panose="02020603050405020304" pitchFamily="18" charset="0"/>
              </a:rPr>
              <a:t>Transmission is largely driven by a group of super high-risk UCs in core reservoirs. While the program already includes prioritization (e.g. tiering), there is no laser focus on the super high-risk UCs. </a:t>
            </a:r>
            <a:r>
              <a:rPr lang="en-US" sz="1800" b="1" dirty="0">
                <a:latin typeface="Calibri" panose="020F0502020204030204" pitchFamily="34" charset="0"/>
                <a:ea typeface="Times New Roman" panose="02020603050405020304" pitchFamily="18" charset="0"/>
              </a:rPr>
              <a:t>Should the program develop a special approach including strategy/structure/HR/oversight/monitoring/etc. for these super high-risk UCs to focus on these persistently problematic areas?</a:t>
            </a:r>
          </a:p>
          <a:p>
            <a:pPr marL="342900" indent="-342900">
              <a:lnSpc>
                <a:spcPct val="110000"/>
              </a:lnSpc>
              <a:spcBef>
                <a:spcPts val="600"/>
              </a:spcBef>
              <a:buFont typeface="Arial" panose="020B0604020202020204" pitchFamily="34" charset="0"/>
              <a:buAutoNum type="arabicPeriod"/>
              <a:tabLst>
                <a:tab pos="457200" algn="l"/>
              </a:tabLst>
            </a:pPr>
            <a:r>
              <a:rPr lang="en-US" sz="1800" dirty="0">
                <a:latin typeface="Calibri" panose="020F0502020204030204" pitchFamily="34" charset="0"/>
                <a:ea typeface="Times New Roman" panose="02020603050405020304" pitchFamily="18" charset="0"/>
              </a:rPr>
              <a:t>While the CBV approach improved performance is many areas, CBV currently is too large to manage optimally and includes inappropriate areas. </a:t>
            </a:r>
            <a:r>
              <a:rPr lang="en-US" sz="1800" b="1" dirty="0">
                <a:latin typeface="Calibri" panose="020F0502020204030204" pitchFamily="34" charset="0"/>
                <a:ea typeface="Times New Roman" panose="02020603050405020304" pitchFamily="18" charset="0"/>
              </a:rPr>
              <a:t>Does the TAG agree that the program should reduce the footprint of CBV to allow for improved management and focus in the super high-risk UCs?</a:t>
            </a:r>
          </a:p>
          <a:p>
            <a:pPr marL="342900" indent="-342900">
              <a:lnSpc>
                <a:spcPct val="110000"/>
              </a:lnSpc>
              <a:spcBef>
                <a:spcPts val="600"/>
              </a:spcBef>
              <a:buFont typeface="Arial" panose="020B0604020202020204" pitchFamily="34" charset="0"/>
              <a:buAutoNum type="arabicPeriod"/>
              <a:tabLst>
                <a:tab pos="457200" algn="l"/>
              </a:tabLst>
            </a:pPr>
            <a:r>
              <a:rPr lang="en-US" sz="1800" dirty="0">
                <a:latin typeface="Calibri" panose="020F0502020204030204" pitchFamily="34" charset="0"/>
                <a:ea typeface="Times New Roman" panose="02020603050405020304" pitchFamily="18" charset="0"/>
              </a:rPr>
              <a:t>Currently, the program’s tiering system leads to blanket interventions that are not always geographically appropriate (e.g. posh areas in Karachi are Tier 1). </a:t>
            </a:r>
            <a:r>
              <a:rPr lang="en-US" sz="1800" b="1" dirty="0">
                <a:latin typeface="Calibri" panose="020F0502020204030204" pitchFamily="34" charset="0"/>
                <a:ea typeface="Times New Roman" panose="02020603050405020304" pitchFamily="18" charset="0"/>
              </a:rPr>
              <a:t>Does the TAG agree to re-vamping the tiering approach to ensure appropriate targeting and focus and its impact on interventions and mode of delivery (e.g. CBV vs SMT vs MT)?</a:t>
            </a:r>
          </a:p>
          <a:p>
            <a:pPr marL="342900" indent="-342900">
              <a:lnSpc>
                <a:spcPct val="110000"/>
              </a:lnSpc>
              <a:spcBef>
                <a:spcPts val="600"/>
              </a:spcBef>
              <a:buFont typeface="Arial" panose="020B0604020202020204" pitchFamily="34" charset="0"/>
              <a:buAutoNum type="arabicPeriod"/>
              <a:tabLst>
                <a:tab pos="457200" algn="l"/>
              </a:tabLst>
            </a:pPr>
            <a:r>
              <a:rPr lang="en-US" sz="1800" b="1" dirty="0">
                <a:latin typeface="Calibri" panose="020F0502020204030204" pitchFamily="34" charset="0"/>
                <a:ea typeface="Times New Roman" panose="02020603050405020304" pitchFamily="18" charset="0"/>
              </a:rPr>
              <a:t>Does the TAG endorse the proposed SIA Calendar (including the use of IPV) until June 2020?</a:t>
            </a:r>
          </a:p>
          <a:p>
            <a:pPr marL="342900" indent="-342900">
              <a:lnSpc>
                <a:spcPct val="110000"/>
              </a:lnSpc>
              <a:spcBef>
                <a:spcPts val="600"/>
              </a:spcBef>
              <a:buFont typeface="Arial" panose="020B0604020202020204" pitchFamily="34" charset="0"/>
              <a:buAutoNum type="arabicPeriod"/>
              <a:tabLst>
                <a:tab pos="457200" algn="l"/>
              </a:tabLst>
            </a:pPr>
            <a:r>
              <a:rPr lang="en-US" sz="1800" b="1" dirty="0">
                <a:latin typeface="Calibri" panose="020F0502020204030204" pitchFamily="34" charset="0"/>
                <a:ea typeface="Times New Roman" panose="02020603050405020304" pitchFamily="18" charset="0"/>
              </a:rPr>
              <a:t>Does the TAG agree with the need for the polio program to develop a mechanism for monitoring the implementation of integrated services in the super high-risk UCs?</a:t>
            </a:r>
          </a:p>
          <a:p>
            <a:pPr marL="342900" indent="-342900">
              <a:lnSpc>
                <a:spcPct val="110000"/>
              </a:lnSpc>
              <a:spcBef>
                <a:spcPts val="600"/>
              </a:spcBef>
              <a:buFont typeface="Arial" panose="020B0604020202020204" pitchFamily="34" charset="0"/>
              <a:buAutoNum type="arabicPeriod"/>
              <a:tabLst>
                <a:tab pos="457200" algn="l"/>
              </a:tabLst>
            </a:pPr>
            <a:endParaRPr lang="en-US" sz="1800" b="1" dirty="0">
              <a:highlight>
                <a:srgbClr val="FFFF00"/>
              </a:highligh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6287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995CEB3-1874-4349-A601-F69B50C2D382}"/>
              </a:ext>
            </a:extLst>
          </p:cNvPr>
          <p:cNvSpPr>
            <a:spLocks noGrp="1"/>
          </p:cNvSpPr>
          <p:nvPr>
            <p:ph type="title"/>
          </p:nvPr>
        </p:nvSpPr>
        <p:spPr>
          <a:xfrm>
            <a:off x="863029" y="1012004"/>
            <a:ext cx="3416158" cy="4795408"/>
          </a:xfrm>
        </p:spPr>
        <p:txBody>
          <a:bodyPr>
            <a:normAutofit/>
          </a:bodyPr>
          <a:lstStyle/>
          <a:p>
            <a:r>
              <a:rPr lang="en-US" sz="4100" dirty="0">
                <a:solidFill>
                  <a:srgbClr val="FFFFFF"/>
                </a:solidFill>
              </a:rPr>
              <a:t>Need for Transformation</a:t>
            </a:r>
            <a:br>
              <a:rPr lang="en-US" sz="4100" dirty="0">
                <a:solidFill>
                  <a:srgbClr val="FFFFFF"/>
                </a:solidFill>
              </a:rPr>
            </a:br>
            <a:r>
              <a:rPr lang="en-US" sz="2800" i="1" dirty="0">
                <a:solidFill>
                  <a:srgbClr val="FFFFFF"/>
                </a:solidFill>
              </a:rPr>
              <a:t>Putting the program back on-track</a:t>
            </a:r>
            <a:endParaRPr lang="en-US" sz="4100" dirty="0">
              <a:solidFill>
                <a:srgbClr val="FFFFFF"/>
              </a:solidFill>
            </a:endParaRPr>
          </a:p>
        </p:txBody>
      </p:sp>
      <p:graphicFrame>
        <p:nvGraphicFramePr>
          <p:cNvPr id="5" name="Content Placeholder 2">
            <a:extLst>
              <a:ext uri="{FF2B5EF4-FFF2-40B4-BE49-F238E27FC236}">
                <a16:creationId xmlns:a16="http://schemas.microsoft.com/office/drawing/2014/main" xmlns="" id="{029D4758-F381-4848-B4D3-C826393FFDAD}"/>
              </a:ext>
            </a:extLst>
          </p:cNvPr>
          <p:cNvGraphicFramePr>
            <a:graphicFrameLocks noGrp="1"/>
          </p:cNvGraphicFramePr>
          <p:nvPr>
            <p:ph idx="1"/>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6058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F05E1B-9137-4E34-AB02-CF58447431E7}"/>
              </a:ext>
            </a:extLst>
          </p:cNvPr>
          <p:cNvSpPr>
            <a:spLocks noGrp="1"/>
          </p:cNvSpPr>
          <p:nvPr>
            <p:ph type="title"/>
          </p:nvPr>
        </p:nvSpPr>
        <p:spPr>
          <a:xfrm>
            <a:off x="838200" y="365126"/>
            <a:ext cx="10515600" cy="562592"/>
          </a:xfrm>
        </p:spPr>
        <p:txBody>
          <a:bodyPr>
            <a:normAutofit fontScale="90000"/>
          </a:bodyPr>
          <a:lstStyle/>
          <a:p>
            <a:r>
              <a:rPr lang="en-US" dirty="0"/>
              <a:t>TAG Response to NEOC Questions</a:t>
            </a:r>
          </a:p>
        </p:txBody>
      </p:sp>
      <p:sp>
        <p:nvSpPr>
          <p:cNvPr id="3" name="Content Placeholder 2">
            <a:extLst>
              <a:ext uri="{FF2B5EF4-FFF2-40B4-BE49-F238E27FC236}">
                <a16:creationId xmlns:a16="http://schemas.microsoft.com/office/drawing/2014/main" xmlns="" id="{9E57E575-23C2-4F66-8B72-6A19547CCF0F}"/>
              </a:ext>
            </a:extLst>
          </p:cNvPr>
          <p:cNvSpPr>
            <a:spLocks noGrp="1"/>
          </p:cNvSpPr>
          <p:nvPr>
            <p:ph sz="half" idx="1"/>
          </p:nvPr>
        </p:nvSpPr>
        <p:spPr>
          <a:xfrm>
            <a:off x="414672" y="956720"/>
            <a:ext cx="5605129" cy="5646099"/>
          </a:xfrm>
        </p:spPr>
        <p:txBody>
          <a:bodyPr>
            <a:normAutofit/>
          </a:bodyPr>
          <a:lstStyle/>
          <a:p>
            <a:pPr marL="342900" indent="-342900">
              <a:lnSpc>
                <a:spcPct val="110000"/>
              </a:lnSpc>
              <a:spcBef>
                <a:spcPts val="600"/>
              </a:spcBef>
              <a:buAutoNum type="arabicPeriod"/>
              <a:tabLst>
                <a:tab pos="457200" algn="l"/>
              </a:tabLst>
            </a:pPr>
            <a:r>
              <a:rPr lang="en-US" sz="1800" dirty="0">
                <a:latin typeface="Calibri" panose="020F0502020204030204" pitchFamily="34" charset="0"/>
                <a:ea typeface="Times New Roman" panose="02020603050405020304" pitchFamily="18" charset="0"/>
              </a:rPr>
              <a:t>Should the program develop a special approach including strategy/structure/HR/oversight/monitoring/etc. for these super high-risk UCs to focus on these persistently problematic areas?</a:t>
            </a:r>
          </a:p>
          <a:p>
            <a:pPr marL="342900" indent="-342900">
              <a:lnSpc>
                <a:spcPct val="110000"/>
              </a:lnSpc>
              <a:spcBef>
                <a:spcPts val="600"/>
              </a:spcBef>
              <a:buAutoNum type="arabicPeriod"/>
              <a:tabLst>
                <a:tab pos="457200" algn="l"/>
              </a:tabLst>
            </a:pPr>
            <a:endParaRPr lang="en-US" sz="1800" dirty="0">
              <a:latin typeface="Calibri" panose="020F0502020204030204" pitchFamily="34" charset="0"/>
              <a:ea typeface="Times New Roman" panose="02020603050405020304" pitchFamily="18" charset="0"/>
            </a:endParaRPr>
          </a:p>
          <a:p>
            <a:pPr marL="342900" indent="-342900">
              <a:lnSpc>
                <a:spcPct val="110000"/>
              </a:lnSpc>
              <a:spcBef>
                <a:spcPts val="600"/>
              </a:spcBef>
              <a:buFont typeface="Arial" panose="020B0604020202020204" pitchFamily="34" charset="0"/>
              <a:buAutoNum type="arabicPeriod"/>
              <a:tabLst>
                <a:tab pos="457200" algn="l"/>
              </a:tabLst>
            </a:pPr>
            <a:r>
              <a:rPr lang="en-US" sz="1800" dirty="0">
                <a:latin typeface="Calibri" panose="020F0502020204030204" pitchFamily="34" charset="0"/>
                <a:ea typeface="Times New Roman" panose="02020603050405020304" pitchFamily="18" charset="0"/>
              </a:rPr>
              <a:t>Does the TAG agree that the program should reduce the footprint of CBV to allow for improved management and focus in the super high-risk UCs?</a:t>
            </a:r>
          </a:p>
          <a:p>
            <a:pPr marL="342900" indent="-342900">
              <a:lnSpc>
                <a:spcPct val="110000"/>
              </a:lnSpc>
              <a:spcBef>
                <a:spcPts val="600"/>
              </a:spcBef>
              <a:buFont typeface="Arial" panose="020B0604020202020204" pitchFamily="34" charset="0"/>
              <a:buAutoNum type="arabicPeriod"/>
              <a:tabLst>
                <a:tab pos="457200" algn="l"/>
              </a:tabLst>
            </a:pPr>
            <a:endParaRPr lang="en-US" sz="1800" dirty="0">
              <a:latin typeface="Calibri" panose="020F0502020204030204" pitchFamily="34" charset="0"/>
              <a:ea typeface="Times New Roman" panose="02020603050405020304" pitchFamily="18" charset="0"/>
            </a:endParaRPr>
          </a:p>
          <a:p>
            <a:pPr marL="342900" indent="-342900">
              <a:lnSpc>
                <a:spcPct val="110000"/>
              </a:lnSpc>
              <a:spcBef>
                <a:spcPts val="600"/>
              </a:spcBef>
              <a:buFont typeface="Arial" panose="020B0604020202020204" pitchFamily="34" charset="0"/>
              <a:buAutoNum type="arabicPeriod"/>
              <a:tabLst>
                <a:tab pos="457200" algn="l"/>
              </a:tabLst>
            </a:pPr>
            <a:endParaRPr lang="en-US" sz="1800" dirty="0">
              <a:latin typeface="Calibri" panose="020F0502020204030204" pitchFamily="34" charset="0"/>
              <a:ea typeface="Times New Roman" panose="02020603050405020304" pitchFamily="18" charset="0"/>
            </a:endParaRPr>
          </a:p>
          <a:p>
            <a:pPr marL="342900" indent="-342900">
              <a:lnSpc>
                <a:spcPct val="110000"/>
              </a:lnSpc>
              <a:spcBef>
                <a:spcPts val="600"/>
              </a:spcBef>
              <a:buFont typeface="Arial" panose="020B0604020202020204" pitchFamily="34" charset="0"/>
              <a:buAutoNum type="arabicPeriod"/>
              <a:tabLst>
                <a:tab pos="457200" algn="l"/>
              </a:tabLst>
            </a:pPr>
            <a:r>
              <a:rPr lang="en-US" sz="1800" dirty="0">
                <a:latin typeface="Calibri" panose="020F0502020204030204" pitchFamily="34" charset="0"/>
                <a:ea typeface="Times New Roman" panose="02020603050405020304" pitchFamily="18" charset="0"/>
              </a:rPr>
              <a:t>Does the TAG agree to re-vamping the tiering approach to ensure appropriate targeting and focus and its impact on interventions and mode of delivery (e.g. CBV vs SMT vs MT)?</a:t>
            </a:r>
          </a:p>
          <a:p>
            <a:pPr marL="342900" indent="-342900">
              <a:lnSpc>
                <a:spcPct val="110000"/>
              </a:lnSpc>
              <a:spcBef>
                <a:spcPts val="600"/>
              </a:spcBef>
              <a:buFont typeface="Arial" panose="020B0604020202020204" pitchFamily="34" charset="0"/>
              <a:buAutoNum type="arabicPeriod"/>
              <a:tabLst>
                <a:tab pos="457200" algn="l"/>
              </a:tabLst>
            </a:pPr>
            <a:endParaRPr lang="en-US" sz="1800" b="1" dirty="0">
              <a:highlight>
                <a:srgbClr val="FFFF00"/>
              </a:highlight>
              <a:latin typeface="Calibri" panose="020F0502020204030204" pitchFamily="34" charset="0"/>
              <a:ea typeface="Calibri" panose="020F0502020204030204" pitchFamily="34" charset="0"/>
            </a:endParaRPr>
          </a:p>
        </p:txBody>
      </p:sp>
      <p:cxnSp>
        <p:nvCxnSpPr>
          <p:cNvPr id="18" name="Straight Connector 17">
            <a:extLst>
              <a:ext uri="{FF2B5EF4-FFF2-40B4-BE49-F238E27FC236}">
                <a16:creationId xmlns:a16="http://schemas.microsoft.com/office/drawing/2014/main" xmlns="" id="{AE933153-80A0-4A99-A1B8-E159FE641FF5}"/>
              </a:ext>
            </a:extLst>
          </p:cNvPr>
          <p:cNvCxnSpPr>
            <a:cxnSpLocks/>
          </p:cNvCxnSpPr>
          <p:nvPr/>
        </p:nvCxnSpPr>
        <p:spPr>
          <a:xfrm>
            <a:off x="6172200" y="1020832"/>
            <a:ext cx="0" cy="5669280"/>
          </a:xfrm>
          <a:prstGeom prst="line">
            <a:avLst/>
          </a:prstGeom>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xmlns="" id="{BB92320E-05A6-46C0-BE3E-BA9E14800CD8}"/>
              </a:ext>
            </a:extLst>
          </p:cNvPr>
          <p:cNvSpPr txBox="1"/>
          <p:nvPr/>
        </p:nvSpPr>
        <p:spPr>
          <a:xfrm>
            <a:off x="6321554" y="987603"/>
            <a:ext cx="5870446" cy="584775"/>
          </a:xfrm>
          <a:prstGeom prst="rect">
            <a:avLst/>
          </a:prstGeom>
          <a:noFill/>
        </p:spPr>
        <p:txBody>
          <a:bodyPr wrap="square" rtlCol="0">
            <a:spAutoFit/>
          </a:bodyPr>
          <a:lstStyle/>
          <a:p>
            <a:r>
              <a:rPr lang="en-US" sz="1600" i="1" dirty="0">
                <a:solidFill>
                  <a:srgbClr val="7030A0"/>
                </a:solidFill>
              </a:rPr>
              <a:t>First, define how SHRUCs are categorized, which ones are they, and how often modified. </a:t>
            </a:r>
          </a:p>
        </p:txBody>
      </p:sp>
      <p:sp>
        <p:nvSpPr>
          <p:cNvPr id="10" name="TextBox 9">
            <a:extLst>
              <a:ext uri="{FF2B5EF4-FFF2-40B4-BE49-F238E27FC236}">
                <a16:creationId xmlns:a16="http://schemas.microsoft.com/office/drawing/2014/main" xmlns="" id="{1C00F2F3-DB41-4897-B20C-C02E25DDE607}"/>
              </a:ext>
            </a:extLst>
          </p:cNvPr>
          <p:cNvSpPr txBox="1"/>
          <p:nvPr/>
        </p:nvSpPr>
        <p:spPr>
          <a:xfrm>
            <a:off x="6321554" y="4834961"/>
            <a:ext cx="5870446" cy="584775"/>
          </a:xfrm>
          <a:prstGeom prst="rect">
            <a:avLst/>
          </a:prstGeom>
          <a:noFill/>
        </p:spPr>
        <p:txBody>
          <a:bodyPr wrap="square" rtlCol="0">
            <a:spAutoFit/>
          </a:bodyPr>
          <a:lstStyle/>
          <a:p>
            <a:r>
              <a:rPr lang="en-US" sz="1600" i="1" dirty="0">
                <a:solidFill>
                  <a:srgbClr val="7030A0"/>
                </a:solidFill>
              </a:rPr>
              <a:t>TAG concurs with proposed tiering approach and adjusting mode of vaccine delivery</a:t>
            </a:r>
          </a:p>
        </p:txBody>
      </p:sp>
      <p:sp>
        <p:nvSpPr>
          <p:cNvPr id="9" name="TextBox 8">
            <a:extLst>
              <a:ext uri="{FF2B5EF4-FFF2-40B4-BE49-F238E27FC236}">
                <a16:creationId xmlns:a16="http://schemas.microsoft.com/office/drawing/2014/main" xmlns="" id="{7507009F-5F2C-4B63-9D57-8DAF2E321FF0}"/>
              </a:ext>
            </a:extLst>
          </p:cNvPr>
          <p:cNvSpPr txBox="1"/>
          <p:nvPr/>
        </p:nvSpPr>
        <p:spPr>
          <a:xfrm>
            <a:off x="6321554" y="1603582"/>
            <a:ext cx="5870446" cy="830997"/>
          </a:xfrm>
          <a:prstGeom prst="rect">
            <a:avLst/>
          </a:prstGeom>
          <a:noFill/>
        </p:spPr>
        <p:txBody>
          <a:bodyPr wrap="square" rtlCol="0">
            <a:spAutoFit/>
          </a:bodyPr>
          <a:lstStyle/>
          <a:p>
            <a:r>
              <a:rPr lang="en-US" sz="1600" i="1" dirty="0">
                <a:solidFill>
                  <a:srgbClr val="7030A0"/>
                </a:solidFill>
              </a:rPr>
              <a:t>TAG endorses the involvement of laser focus program, without losing sight of a parallel system for case response and without losing all information in the non-SHRUC areas.</a:t>
            </a:r>
          </a:p>
        </p:txBody>
      </p:sp>
      <p:cxnSp>
        <p:nvCxnSpPr>
          <p:cNvPr id="5" name="Straight Connector 4">
            <a:extLst>
              <a:ext uri="{FF2B5EF4-FFF2-40B4-BE49-F238E27FC236}">
                <a16:creationId xmlns:a16="http://schemas.microsoft.com/office/drawing/2014/main" xmlns="" id="{C3B436E6-3428-4609-8C28-BAF8FB9F44C2}"/>
              </a:ext>
            </a:extLst>
          </p:cNvPr>
          <p:cNvCxnSpPr/>
          <p:nvPr/>
        </p:nvCxnSpPr>
        <p:spPr>
          <a:xfrm>
            <a:off x="7267575" y="2695575"/>
            <a:ext cx="3886200"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xmlns="" id="{2C7026D0-9EE6-495B-A994-47CBA82BE683}"/>
              </a:ext>
            </a:extLst>
          </p:cNvPr>
          <p:cNvCxnSpPr/>
          <p:nvPr/>
        </p:nvCxnSpPr>
        <p:spPr>
          <a:xfrm>
            <a:off x="7267575" y="4381500"/>
            <a:ext cx="3886200"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xmlns="" id="{5DBBE298-FA9A-46F9-9C86-A966930E4A62}"/>
              </a:ext>
            </a:extLst>
          </p:cNvPr>
          <p:cNvSpPr txBox="1"/>
          <p:nvPr/>
        </p:nvSpPr>
        <p:spPr>
          <a:xfrm>
            <a:off x="6275452" y="3194994"/>
            <a:ext cx="5870446" cy="584775"/>
          </a:xfrm>
          <a:prstGeom prst="rect">
            <a:avLst/>
          </a:prstGeom>
          <a:noFill/>
        </p:spPr>
        <p:txBody>
          <a:bodyPr wrap="square" rtlCol="0">
            <a:spAutoFit/>
          </a:bodyPr>
          <a:lstStyle/>
          <a:p>
            <a:r>
              <a:rPr lang="en-US" sz="1600" i="1" dirty="0">
                <a:solidFill>
                  <a:srgbClr val="7030A0"/>
                </a:solidFill>
              </a:rPr>
              <a:t>TAG recognizes the need to dial-down the CBV program in non-high risk UCs with a deliberate, thoughtful approach</a:t>
            </a:r>
          </a:p>
        </p:txBody>
      </p:sp>
    </p:spTree>
    <p:extLst>
      <p:ext uri="{BB962C8B-B14F-4D97-AF65-F5344CB8AC3E}">
        <p14:creationId xmlns:p14="http://schemas.microsoft.com/office/powerpoint/2010/main" val="3210856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F05E1B-9137-4E34-AB02-CF58447431E7}"/>
              </a:ext>
            </a:extLst>
          </p:cNvPr>
          <p:cNvSpPr>
            <a:spLocks noGrp="1"/>
          </p:cNvSpPr>
          <p:nvPr>
            <p:ph type="title"/>
          </p:nvPr>
        </p:nvSpPr>
        <p:spPr>
          <a:xfrm>
            <a:off x="838200" y="365126"/>
            <a:ext cx="10515600" cy="562592"/>
          </a:xfrm>
        </p:spPr>
        <p:txBody>
          <a:bodyPr>
            <a:normAutofit fontScale="90000"/>
          </a:bodyPr>
          <a:lstStyle/>
          <a:p>
            <a:r>
              <a:rPr lang="en-US" dirty="0"/>
              <a:t>TAG Response to NEOC Questions</a:t>
            </a:r>
          </a:p>
        </p:txBody>
      </p:sp>
      <p:sp>
        <p:nvSpPr>
          <p:cNvPr id="3" name="Content Placeholder 2">
            <a:extLst>
              <a:ext uri="{FF2B5EF4-FFF2-40B4-BE49-F238E27FC236}">
                <a16:creationId xmlns:a16="http://schemas.microsoft.com/office/drawing/2014/main" xmlns="" id="{9E57E575-23C2-4F66-8B72-6A19547CCF0F}"/>
              </a:ext>
            </a:extLst>
          </p:cNvPr>
          <p:cNvSpPr>
            <a:spLocks noGrp="1"/>
          </p:cNvSpPr>
          <p:nvPr>
            <p:ph sz="half" idx="1"/>
          </p:nvPr>
        </p:nvSpPr>
        <p:spPr>
          <a:xfrm>
            <a:off x="414672" y="1575413"/>
            <a:ext cx="5605129" cy="3554819"/>
          </a:xfrm>
        </p:spPr>
        <p:txBody>
          <a:bodyPr>
            <a:normAutofit/>
          </a:bodyPr>
          <a:lstStyle/>
          <a:p>
            <a:pPr marL="342900" indent="-342900">
              <a:lnSpc>
                <a:spcPct val="110000"/>
              </a:lnSpc>
              <a:spcBef>
                <a:spcPts val="600"/>
              </a:spcBef>
              <a:buFont typeface="+mj-lt"/>
              <a:buAutoNum type="arabicPeriod" startAt="4"/>
              <a:tabLst>
                <a:tab pos="457200" algn="l"/>
              </a:tabLst>
            </a:pPr>
            <a:r>
              <a:rPr lang="en-US" sz="1800" dirty="0">
                <a:latin typeface="Calibri" panose="020F0502020204030204" pitchFamily="34" charset="0"/>
                <a:ea typeface="Times New Roman" panose="02020603050405020304" pitchFamily="18" charset="0"/>
              </a:rPr>
              <a:t>Does the TAG endorse the proposed SIA Calendar (including the use of IPV) until June 2020?</a:t>
            </a:r>
          </a:p>
          <a:p>
            <a:pPr marL="342900" indent="-342900">
              <a:lnSpc>
                <a:spcPct val="110000"/>
              </a:lnSpc>
              <a:spcBef>
                <a:spcPts val="600"/>
              </a:spcBef>
              <a:buFont typeface="+mj-lt"/>
              <a:buAutoNum type="arabicPeriod" startAt="4"/>
              <a:tabLst>
                <a:tab pos="457200" algn="l"/>
              </a:tabLst>
            </a:pPr>
            <a:endParaRPr lang="en-US" sz="1800" dirty="0">
              <a:latin typeface="Calibri" panose="020F0502020204030204" pitchFamily="34" charset="0"/>
              <a:ea typeface="Times New Roman" panose="02020603050405020304" pitchFamily="18" charset="0"/>
            </a:endParaRPr>
          </a:p>
          <a:p>
            <a:pPr marL="342900" indent="-342900">
              <a:lnSpc>
                <a:spcPct val="110000"/>
              </a:lnSpc>
              <a:spcBef>
                <a:spcPts val="600"/>
              </a:spcBef>
              <a:buFont typeface="+mj-lt"/>
              <a:buAutoNum type="arabicPeriod" startAt="4"/>
              <a:tabLst>
                <a:tab pos="457200" algn="l"/>
              </a:tabLst>
            </a:pPr>
            <a:endParaRPr lang="en-US" sz="1800" dirty="0">
              <a:latin typeface="Calibri" panose="020F0502020204030204" pitchFamily="34" charset="0"/>
              <a:ea typeface="Times New Roman" panose="02020603050405020304" pitchFamily="18" charset="0"/>
            </a:endParaRPr>
          </a:p>
          <a:p>
            <a:pPr marL="342900" indent="-342900">
              <a:lnSpc>
                <a:spcPct val="110000"/>
              </a:lnSpc>
              <a:spcBef>
                <a:spcPts val="600"/>
              </a:spcBef>
              <a:buFont typeface="Arial" panose="020B0604020202020204" pitchFamily="34" charset="0"/>
              <a:buAutoNum type="arabicPeriod" startAt="4"/>
              <a:tabLst>
                <a:tab pos="457200" algn="l"/>
              </a:tabLst>
            </a:pPr>
            <a:r>
              <a:rPr lang="en-US" sz="1800" dirty="0">
                <a:latin typeface="Calibri" panose="020F0502020204030204" pitchFamily="34" charset="0"/>
                <a:ea typeface="Times New Roman" panose="02020603050405020304" pitchFamily="18" charset="0"/>
              </a:rPr>
              <a:t>Does the TAG agree with the need for the polio program to develop a mechanism for monitoring the implementation of integrated services in the super high-risk UCs?</a:t>
            </a:r>
          </a:p>
          <a:p>
            <a:pPr marL="342900" indent="-342900">
              <a:lnSpc>
                <a:spcPct val="110000"/>
              </a:lnSpc>
              <a:spcBef>
                <a:spcPts val="600"/>
              </a:spcBef>
              <a:buFont typeface="Arial" panose="020B0604020202020204" pitchFamily="34" charset="0"/>
              <a:buAutoNum type="arabicPeriod" startAt="4"/>
              <a:tabLst>
                <a:tab pos="457200" algn="l"/>
              </a:tabLst>
            </a:pPr>
            <a:endParaRPr lang="en-US" sz="1800" b="1" dirty="0">
              <a:highlight>
                <a:srgbClr val="FFFF00"/>
              </a:highlight>
              <a:latin typeface="Calibri" panose="020F0502020204030204" pitchFamily="34" charset="0"/>
              <a:ea typeface="Calibri" panose="020F0502020204030204" pitchFamily="34" charset="0"/>
            </a:endParaRPr>
          </a:p>
        </p:txBody>
      </p:sp>
      <p:cxnSp>
        <p:nvCxnSpPr>
          <p:cNvPr id="18" name="Straight Connector 17">
            <a:extLst>
              <a:ext uri="{FF2B5EF4-FFF2-40B4-BE49-F238E27FC236}">
                <a16:creationId xmlns:a16="http://schemas.microsoft.com/office/drawing/2014/main" xmlns="" id="{AE933153-80A0-4A99-A1B8-E159FE641FF5}"/>
              </a:ext>
            </a:extLst>
          </p:cNvPr>
          <p:cNvCxnSpPr>
            <a:cxnSpLocks/>
          </p:cNvCxnSpPr>
          <p:nvPr/>
        </p:nvCxnSpPr>
        <p:spPr>
          <a:xfrm>
            <a:off x="6172200" y="1020832"/>
            <a:ext cx="0" cy="5669280"/>
          </a:xfrm>
          <a:prstGeom prst="line">
            <a:avLst/>
          </a:prstGeom>
        </p:spPr>
        <p:style>
          <a:lnRef idx="3">
            <a:schemeClr val="accent1"/>
          </a:lnRef>
          <a:fillRef idx="0">
            <a:schemeClr val="accent1"/>
          </a:fillRef>
          <a:effectRef idx="2">
            <a:schemeClr val="accent1"/>
          </a:effectRef>
          <a:fontRef idx="minor">
            <a:schemeClr val="tx1"/>
          </a:fontRef>
        </p:style>
      </p:cxnSp>
      <p:sp>
        <p:nvSpPr>
          <p:cNvPr id="13" name="TextBox 12">
            <a:extLst>
              <a:ext uri="{FF2B5EF4-FFF2-40B4-BE49-F238E27FC236}">
                <a16:creationId xmlns:a16="http://schemas.microsoft.com/office/drawing/2014/main" xmlns="" id="{8931D347-4C7F-4BB3-BD18-C80B15310CF3}"/>
              </a:ext>
            </a:extLst>
          </p:cNvPr>
          <p:cNvSpPr txBox="1"/>
          <p:nvPr/>
        </p:nvSpPr>
        <p:spPr>
          <a:xfrm>
            <a:off x="6592680" y="1575413"/>
            <a:ext cx="5184648" cy="923330"/>
          </a:xfrm>
          <a:prstGeom prst="rect">
            <a:avLst/>
          </a:prstGeom>
          <a:noFill/>
        </p:spPr>
        <p:txBody>
          <a:bodyPr wrap="square" rtlCol="0">
            <a:spAutoFit/>
          </a:bodyPr>
          <a:lstStyle/>
          <a:p>
            <a:r>
              <a:rPr lang="en-US" i="1" dirty="0">
                <a:solidFill>
                  <a:srgbClr val="7030A0"/>
                </a:solidFill>
              </a:rPr>
              <a:t>See proposed calendar to optimize transformation impact and secure better quality and acceptance of vaccination</a:t>
            </a:r>
          </a:p>
        </p:txBody>
      </p:sp>
      <p:sp>
        <p:nvSpPr>
          <p:cNvPr id="14" name="TextBox 13">
            <a:extLst>
              <a:ext uri="{FF2B5EF4-FFF2-40B4-BE49-F238E27FC236}">
                <a16:creationId xmlns:a16="http://schemas.microsoft.com/office/drawing/2014/main" xmlns="" id="{0EB7461A-300E-4B2D-8A56-04F61826DA86}"/>
              </a:ext>
            </a:extLst>
          </p:cNvPr>
          <p:cNvSpPr txBox="1"/>
          <p:nvPr/>
        </p:nvSpPr>
        <p:spPr>
          <a:xfrm>
            <a:off x="6592680" y="3077188"/>
            <a:ext cx="5184648" cy="2308324"/>
          </a:xfrm>
          <a:prstGeom prst="rect">
            <a:avLst/>
          </a:prstGeom>
          <a:noFill/>
        </p:spPr>
        <p:txBody>
          <a:bodyPr wrap="square" rtlCol="0">
            <a:spAutoFit/>
          </a:bodyPr>
          <a:lstStyle/>
          <a:p>
            <a:r>
              <a:rPr lang="en-US" i="1" dirty="0">
                <a:solidFill>
                  <a:srgbClr val="7030A0"/>
                </a:solidFill>
              </a:rPr>
              <a:t>First program needs to partner with other programs to prioritize areas in need of services and advocate for their provision. </a:t>
            </a:r>
          </a:p>
          <a:p>
            <a:endParaRPr lang="en-US" i="1" dirty="0">
              <a:solidFill>
                <a:srgbClr val="7030A0"/>
              </a:solidFill>
              <a:highlight>
                <a:srgbClr val="FFFF00"/>
              </a:highlight>
            </a:endParaRPr>
          </a:p>
          <a:p>
            <a:r>
              <a:rPr lang="en-US" i="1" dirty="0">
                <a:solidFill>
                  <a:srgbClr val="7030A0"/>
                </a:solidFill>
              </a:rPr>
              <a:t>Ensure high level national and provincial policy umbrella to converge key health and development programs</a:t>
            </a:r>
          </a:p>
          <a:p>
            <a:endParaRPr lang="en-US" i="1" dirty="0">
              <a:solidFill>
                <a:srgbClr val="7030A0"/>
              </a:solidFill>
              <a:highlight>
                <a:srgbClr val="FFFF00"/>
              </a:highlight>
            </a:endParaRPr>
          </a:p>
        </p:txBody>
      </p:sp>
      <p:cxnSp>
        <p:nvCxnSpPr>
          <p:cNvPr id="9" name="Straight Connector 8">
            <a:extLst>
              <a:ext uri="{FF2B5EF4-FFF2-40B4-BE49-F238E27FC236}">
                <a16:creationId xmlns:a16="http://schemas.microsoft.com/office/drawing/2014/main" xmlns="" id="{AD4B8FC3-A839-4C29-B679-5AA54081FAFD}"/>
              </a:ext>
            </a:extLst>
          </p:cNvPr>
          <p:cNvCxnSpPr/>
          <p:nvPr/>
        </p:nvCxnSpPr>
        <p:spPr>
          <a:xfrm>
            <a:off x="7267575" y="2771770"/>
            <a:ext cx="38862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1759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FF91DA9A-2B70-4526-8911-5D9EC77B86D9}"/>
              </a:ext>
            </a:extLst>
          </p:cNvPr>
          <p:cNvSpPr/>
          <p:nvPr/>
        </p:nvSpPr>
        <p:spPr>
          <a:xfrm>
            <a:off x="517526" y="1362075"/>
            <a:ext cx="11153772" cy="5294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xmlns="" id="{1D342970-36DF-4240-B271-4876AAB7582B}"/>
              </a:ext>
            </a:extLst>
          </p:cNvPr>
          <p:cNvSpPr/>
          <p:nvPr/>
        </p:nvSpPr>
        <p:spPr>
          <a:xfrm>
            <a:off x="836612" y="4252011"/>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7778404-3DE7-4229-B940-F51F58CED42C}"/>
              </a:ext>
            </a:extLst>
          </p:cNvPr>
          <p:cNvSpPr>
            <a:spLocks noGrp="1"/>
          </p:cNvSpPr>
          <p:nvPr>
            <p:ph type="title"/>
          </p:nvPr>
        </p:nvSpPr>
        <p:spPr>
          <a:xfrm>
            <a:off x="520702" y="387349"/>
            <a:ext cx="11079160" cy="1325563"/>
          </a:xfrm>
        </p:spPr>
        <p:txBody>
          <a:bodyPr>
            <a:normAutofit/>
          </a:bodyPr>
          <a:lstStyle/>
          <a:p>
            <a:pPr lvl="0">
              <a:lnSpc>
                <a:spcPct val="100000"/>
              </a:lnSpc>
            </a:pPr>
            <a:r>
              <a:rPr lang="en-US" sz="3600" b="1" dirty="0">
                <a:latin typeface="+mn-lt"/>
              </a:rPr>
              <a:t>TAG Summary Recommendations</a:t>
            </a:r>
          </a:p>
        </p:txBody>
      </p:sp>
      <p:sp>
        <p:nvSpPr>
          <p:cNvPr id="21" name="Content Placeholder 20">
            <a:extLst>
              <a:ext uri="{FF2B5EF4-FFF2-40B4-BE49-F238E27FC236}">
                <a16:creationId xmlns:a16="http://schemas.microsoft.com/office/drawing/2014/main" xmlns="" id="{2296356E-F288-4A68-9590-372F8E199468}"/>
              </a:ext>
            </a:extLst>
          </p:cNvPr>
          <p:cNvSpPr>
            <a:spLocks noGrp="1"/>
          </p:cNvSpPr>
          <p:nvPr>
            <p:ph sz="quarter" idx="4"/>
          </p:nvPr>
        </p:nvSpPr>
        <p:spPr>
          <a:xfrm>
            <a:off x="839788" y="1492916"/>
            <a:ext cx="10515600" cy="5009698"/>
          </a:xfrm>
          <a:solidFill>
            <a:schemeClr val="accent6">
              <a:lumMod val="20000"/>
              <a:lumOff val="80000"/>
            </a:schemeClr>
          </a:solidFill>
        </p:spPr>
        <p:txBody>
          <a:bodyPr>
            <a:normAutofit/>
          </a:bodyPr>
          <a:lstStyle/>
          <a:p>
            <a:pPr marL="0" lvl="0" indent="0">
              <a:buNone/>
            </a:pPr>
            <a:r>
              <a:rPr lang="en-US" dirty="0"/>
              <a:t>Back to Basics…</a:t>
            </a:r>
          </a:p>
          <a:p>
            <a:pPr marL="514350" lvl="0" indent="-514350">
              <a:buFont typeface="+mj-lt"/>
              <a:buAutoNum type="arabicPeriod"/>
            </a:pPr>
            <a:r>
              <a:rPr lang="en-US" dirty="0"/>
              <a:t>Capitalize on current country leadership and regain One Team approach at all levels</a:t>
            </a:r>
          </a:p>
          <a:p>
            <a:pPr marL="514350" lvl="0" indent="-514350">
              <a:buFont typeface="+mj-lt"/>
              <a:buAutoNum type="arabicPeriod"/>
            </a:pPr>
            <a:r>
              <a:rPr lang="en-US" dirty="0"/>
              <a:t>Ensure implementation of Transformation as a matter of urgency, with laser focus on SHRUCs</a:t>
            </a:r>
          </a:p>
          <a:p>
            <a:pPr marL="514350" lvl="0" indent="-514350">
              <a:buFont typeface="+mj-lt"/>
              <a:buAutoNum type="arabicPeriod"/>
            </a:pPr>
            <a:r>
              <a:rPr lang="en-US" dirty="0"/>
              <a:t>Concentrate on building community trust as a program priority</a:t>
            </a:r>
          </a:p>
          <a:p>
            <a:pPr marL="514350" lvl="0" indent="-514350">
              <a:buFont typeface="+mj-lt"/>
              <a:buAutoNum type="arabicPeriod"/>
            </a:pPr>
            <a:r>
              <a:rPr lang="en-US" dirty="0"/>
              <a:t>Ensure high-quality SIAs in order to achieve a program which can interrupt transmission</a:t>
            </a:r>
          </a:p>
          <a:p>
            <a:pPr marL="0" lvl="0" indent="0">
              <a:buNone/>
            </a:pPr>
            <a:endParaRPr lang="en-US" u="sng" dirty="0"/>
          </a:p>
          <a:p>
            <a:pPr marL="0" lvl="0" indent="0" algn="ctr">
              <a:buNone/>
            </a:pPr>
            <a:r>
              <a:rPr lang="en-US" u="sng" dirty="0"/>
              <a:t>These are the core elements of a viable program</a:t>
            </a:r>
          </a:p>
          <a:p>
            <a:pPr marL="0" lvl="0" indent="0">
              <a:buNone/>
            </a:pPr>
            <a:endParaRPr lang="en-US" dirty="0"/>
          </a:p>
        </p:txBody>
      </p:sp>
    </p:spTree>
    <p:extLst>
      <p:ext uri="{BB962C8B-B14F-4D97-AF65-F5344CB8AC3E}">
        <p14:creationId xmlns:p14="http://schemas.microsoft.com/office/powerpoint/2010/main" val="404881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7C6CD-D319-48BB-9707-E2C6B44B6756}"/>
              </a:ext>
            </a:extLst>
          </p:cNvPr>
          <p:cNvSpPr>
            <a:spLocks noGrp="1"/>
          </p:cNvSpPr>
          <p:nvPr>
            <p:ph type="title"/>
          </p:nvPr>
        </p:nvSpPr>
        <p:spPr>
          <a:xfrm>
            <a:off x="838200" y="112083"/>
            <a:ext cx="10515600" cy="1072611"/>
          </a:xfrm>
        </p:spPr>
        <p:txBody>
          <a:bodyPr/>
          <a:lstStyle/>
          <a:p>
            <a:r>
              <a:rPr lang="en-US" dirty="0"/>
              <a:t>Major risks to the program</a:t>
            </a:r>
          </a:p>
        </p:txBody>
      </p:sp>
      <p:sp>
        <p:nvSpPr>
          <p:cNvPr id="3" name="Content Placeholder 2">
            <a:extLst>
              <a:ext uri="{FF2B5EF4-FFF2-40B4-BE49-F238E27FC236}">
                <a16:creationId xmlns:a16="http://schemas.microsoft.com/office/drawing/2014/main" xmlns="" id="{3BDEAAE6-AE61-4AF5-BBDE-877573211F80}"/>
              </a:ext>
            </a:extLst>
          </p:cNvPr>
          <p:cNvSpPr>
            <a:spLocks noGrp="1"/>
          </p:cNvSpPr>
          <p:nvPr>
            <p:ph idx="1"/>
          </p:nvPr>
        </p:nvSpPr>
        <p:spPr>
          <a:xfrm>
            <a:off x="189781" y="971659"/>
            <a:ext cx="12002219" cy="5532658"/>
          </a:xfrm>
        </p:spPr>
        <p:txBody>
          <a:bodyPr>
            <a:noAutofit/>
          </a:bodyPr>
          <a:lstStyle/>
          <a:p>
            <a:pPr>
              <a:spcBef>
                <a:spcPts val="200"/>
              </a:spcBef>
            </a:pPr>
            <a:r>
              <a:rPr lang="en-US" sz="2400" dirty="0"/>
              <a:t>Failure to shut down transmission in specific UCs of Peshawar and Karachi will maintain the cycle of continued transmission and periodic outbreaks</a:t>
            </a:r>
          </a:p>
          <a:p>
            <a:pPr>
              <a:spcBef>
                <a:spcPts val="200"/>
              </a:spcBef>
            </a:pPr>
            <a:endParaRPr lang="en-US" sz="2400" dirty="0"/>
          </a:p>
          <a:p>
            <a:pPr>
              <a:spcBef>
                <a:spcPts val="200"/>
              </a:spcBef>
            </a:pPr>
            <a:r>
              <a:rPr lang="en-US" sz="2400" dirty="0"/>
              <a:t>Large portions of Afghanistan have been inaccessible to vaccination teams since April 2019, leaving a large population of children vulnerable to cross-border WPV1 transmission</a:t>
            </a:r>
          </a:p>
          <a:p>
            <a:pPr>
              <a:spcBef>
                <a:spcPts val="200"/>
              </a:spcBef>
            </a:pPr>
            <a:endParaRPr lang="en-US" sz="2400" dirty="0"/>
          </a:p>
          <a:p>
            <a:pPr>
              <a:spcBef>
                <a:spcPts val="200"/>
              </a:spcBef>
            </a:pPr>
            <a:r>
              <a:rPr lang="en-US" sz="2400" dirty="0"/>
              <a:t>Deep entrenchment at implementation and management level with resistance to change</a:t>
            </a:r>
          </a:p>
          <a:p>
            <a:pPr lvl="1">
              <a:spcBef>
                <a:spcPts val="200"/>
              </a:spcBef>
            </a:pPr>
            <a:r>
              <a:rPr lang="en-US" sz="2000" dirty="0"/>
              <a:t>Cautiously optimistic that </a:t>
            </a:r>
            <a:r>
              <a:rPr lang="en-US" sz="2000" dirty="0" err="1"/>
              <a:t>Bhurban</a:t>
            </a:r>
            <a:r>
              <a:rPr lang="en-US" sz="2000" dirty="0"/>
              <a:t> meeting could be a good first step to get the leadership of EOCs aligned</a:t>
            </a:r>
          </a:p>
          <a:p>
            <a:pPr>
              <a:spcBef>
                <a:spcPts val="200"/>
              </a:spcBef>
            </a:pPr>
            <a:endParaRPr lang="en-US" sz="2400" dirty="0"/>
          </a:p>
          <a:p>
            <a:pPr>
              <a:spcBef>
                <a:spcPts val="200"/>
              </a:spcBef>
            </a:pPr>
            <a:r>
              <a:rPr lang="en-US" sz="2400" dirty="0"/>
              <a:t>Poor quality SIAs and failure of regular, strategic engagement at community level to build trust resulting in increasingly frequent rounds and growing community frustration, undermining the long-term viability of the house-to-house strategy</a:t>
            </a:r>
          </a:p>
          <a:p>
            <a:pPr>
              <a:spcBef>
                <a:spcPts val="200"/>
              </a:spcBef>
            </a:pPr>
            <a:endParaRPr lang="en-US" sz="2400" dirty="0"/>
          </a:p>
          <a:p>
            <a:pPr>
              <a:spcBef>
                <a:spcPts val="200"/>
              </a:spcBef>
            </a:pPr>
            <a:r>
              <a:rPr lang="en-US" sz="2400" dirty="0"/>
              <a:t>Inappropriate association of PEI with other services risks making the program more vulnerable to bargaining and </a:t>
            </a:r>
            <a:r>
              <a:rPr lang="en-US" sz="2400" dirty="0" smtClean="0"/>
              <a:t>negotiations</a:t>
            </a:r>
            <a:endParaRPr lang="en-US" sz="2400" dirty="0"/>
          </a:p>
        </p:txBody>
      </p:sp>
    </p:spTree>
    <p:extLst>
      <p:ext uri="{BB962C8B-B14F-4D97-AF65-F5344CB8AC3E}">
        <p14:creationId xmlns:p14="http://schemas.microsoft.com/office/powerpoint/2010/main" val="77623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FB913B-C237-4962-9852-899643F1C17E}"/>
              </a:ext>
            </a:extLst>
          </p:cNvPr>
          <p:cNvSpPr>
            <a:spLocks noGrp="1"/>
          </p:cNvSpPr>
          <p:nvPr>
            <p:ph type="title"/>
          </p:nvPr>
        </p:nvSpPr>
        <p:spPr>
          <a:xfrm>
            <a:off x="838200" y="123586"/>
            <a:ext cx="10515600" cy="1325563"/>
          </a:xfrm>
        </p:spPr>
        <p:txBody>
          <a:bodyPr/>
          <a:lstStyle/>
          <a:p>
            <a:r>
              <a:rPr lang="en-US" dirty="0"/>
              <a:t>Challenges</a:t>
            </a:r>
          </a:p>
        </p:txBody>
      </p:sp>
      <p:sp>
        <p:nvSpPr>
          <p:cNvPr id="5" name="Content Placeholder 4">
            <a:extLst>
              <a:ext uri="{FF2B5EF4-FFF2-40B4-BE49-F238E27FC236}">
                <a16:creationId xmlns:a16="http://schemas.microsoft.com/office/drawing/2014/main" xmlns="" id="{432DD7B7-4571-4AF1-9553-B19E0A4179D6}"/>
              </a:ext>
            </a:extLst>
          </p:cNvPr>
          <p:cNvSpPr>
            <a:spLocks noGrp="1"/>
          </p:cNvSpPr>
          <p:nvPr>
            <p:ph idx="1"/>
          </p:nvPr>
        </p:nvSpPr>
        <p:spPr>
          <a:xfrm>
            <a:off x="838200" y="1331044"/>
            <a:ext cx="10515600" cy="5437816"/>
          </a:xfrm>
        </p:spPr>
        <p:txBody>
          <a:bodyPr>
            <a:normAutofit fontScale="77500" lnSpcReduction="20000"/>
          </a:bodyPr>
          <a:lstStyle/>
          <a:p>
            <a:pPr>
              <a:lnSpc>
                <a:spcPct val="120000"/>
              </a:lnSpc>
              <a:spcBef>
                <a:spcPts val="1200"/>
              </a:spcBef>
            </a:pPr>
            <a:r>
              <a:rPr lang="en-US" dirty="0"/>
              <a:t>Lack of focus on core implementation strategies has resulted in the program rapidly sliding backward as demonstrated by widespread transmission </a:t>
            </a:r>
          </a:p>
          <a:p>
            <a:pPr>
              <a:lnSpc>
                <a:spcPct val="120000"/>
              </a:lnSpc>
              <a:spcBef>
                <a:spcPts val="1200"/>
              </a:spcBef>
            </a:pPr>
            <a:r>
              <a:rPr lang="en-US" dirty="0"/>
              <a:t>Lack of implementation of &amp; progress against previous TAG recommendations</a:t>
            </a:r>
          </a:p>
          <a:p>
            <a:pPr>
              <a:lnSpc>
                <a:spcPct val="120000"/>
              </a:lnSpc>
              <a:spcBef>
                <a:spcPts val="1200"/>
              </a:spcBef>
            </a:pPr>
            <a:r>
              <a:rPr lang="en-US" dirty="0"/>
              <a:t>The program is faced with a lot of ideas to address challenges. Lack of consensus on the most urgent changes which need to be made in the program (i.e., management, strategic changes at each level) and how to best build on the high-level commitment of the Prime Minister, Chief Ministers, and leveraging the full support of the Pakistan Army</a:t>
            </a:r>
          </a:p>
          <a:p>
            <a:pPr>
              <a:lnSpc>
                <a:spcPct val="120000"/>
              </a:lnSpc>
              <a:spcBef>
                <a:spcPts val="1200"/>
              </a:spcBef>
            </a:pPr>
            <a:r>
              <a:rPr lang="en-US" dirty="0"/>
              <a:t>Program has become increasingly complex with addition of multiple new strategies and initiatives – need to go back to basics, focusing on simplified approach</a:t>
            </a:r>
          </a:p>
          <a:p>
            <a:pPr>
              <a:lnSpc>
                <a:spcPct val="120000"/>
              </a:lnSpc>
              <a:spcBef>
                <a:spcPts val="1200"/>
              </a:spcBef>
            </a:pPr>
            <a:r>
              <a:rPr lang="en-US" dirty="0"/>
              <a:t>Lack of prioritization to achieve clear strategic approach ensuring laser-focus on Super High Risk UCs, stopping outbreaks, and improving program quality in other areas</a:t>
            </a:r>
          </a:p>
        </p:txBody>
      </p:sp>
    </p:spTree>
    <p:extLst>
      <p:ext uri="{BB962C8B-B14F-4D97-AF65-F5344CB8AC3E}">
        <p14:creationId xmlns:p14="http://schemas.microsoft.com/office/powerpoint/2010/main" val="174861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FF91DA9A-2B70-4526-8911-5D9EC77B86D9}"/>
              </a:ext>
            </a:extLst>
          </p:cNvPr>
          <p:cNvSpPr/>
          <p:nvPr/>
        </p:nvSpPr>
        <p:spPr>
          <a:xfrm>
            <a:off x="517526" y="1362075"/>
            <a:ext cx="11153772" cy="5294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xmlns="" id="{1D342970-36DF-4240-B271-4876AAB7582B}"/>
              </a:ext>
            </a:extLst>
          </p:cNvPr>
          <p:cNvSpPr/>
          <p:nvPr/>
        </p:nvSpPr>
        <p:spPr>
          <a:xfrm>
            <a:off x="836612" y="4252011"/>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7778404-3DE7-4229-B940-F51F58CED42C}"/>
              </a:ext>
            </a:extLst>
          </p:cNvPr>
          <p:cNvSpPr>
            <a:spLocks noGrp="1"/>
          </p:cNvSpPr>
          <p:nvPr>
            <p:ph type="title"/>
          </p:nvPr>
        </p:nvSpPr>
        <p:spPr>
          <a:xfrm>
            <a:off x="520702" y="387349"/>
            <a:ext cx="11079160" cy="1325563"/>
          </a:xfrm>
        </p:spPr>
        <p:txBody>
          <a:bodyPr>
            <a:normAutofit/>
          </a:bodyPr>
          <a:lstStyle/>
          <a:p>
            <a:pPr lvl="0">
              <a:lnSpc>
                <a:spcPct val="100000"/>
              </a:lnSpc>
            </a:pPr>
            <a:r>
              <a:rPr lang="en-US" sz="3600" dirty="0"/>
              <a:t>TAG Summary Recommendations</a:t>
            </a:r>
          </a:p>
        </p:txBody>
      </p:sp>
      <p:sp>
        <p:nvSpPr>
          <p:cNvPr id="21" name="Content Placeholder 20">
            <a:extLst>
              <a:ext uri="{FF2B5EF4-FFF2-40B4-BE49-F238E27FC236}">
                <a16:creationId xmlns:a16="http://schemas.microsoft.com/office/drawing/2014/main" xmlns="" id="{2296356E-F288-4A68-9590-372F8E199468}"/>
              </a:ext>
            </a:extLst>
          </p:cNvPr>
          <p:cNvSpPr>
            <a:spLocks noGrp="1"/>
          </p:cNvSpPr>
          <p:nvPr>
            <p:ph sz="quarter" idx="4"/>
          </p:nvPr>
        </p:nvSpPr>
        <p:spPr>
          <a:xfrm>
            <a:off x="839788" y="1492916"/>
            <a:ext cx="10515600" cy="5009698"/>
          </a:xfrm>
          <a:solidFill>
            <a:schemeClr val="accent6">
              <a:lumMod val="20000"/>
              <a:lumOff val="80000"/>
            </a:schemeClr>
          </a:solidFill>
        </p:spPr>
        <p:txBody>
          <a:bodyPr>
            <a:normAutofit/>
          </a:bodyPr>
          <a:lstStyle/>
          <a:p>
            <a:pPr marL="0" lvl="0" indent="0">
              <a:buNone/>
            </a:pPr>
            <a:r>
              <a:rPr lang="en-US" dirty="0"/>
              <a:t>Back to Basics…</a:t>
            </a:r>
          </a:p>
          <a:p>
            <a:pPr marL="514350" lvl="0" indent="-514350">
              <a:buFont typeface="+mj-lt"/>
              <a:buAutoNum type="arabicPeriod"/>
            </a:pPr>
            <a:r>
              <a:rPr lang="en-US" dirty="0"/>
              <a:t>Capitalize on current country leadership and regain One Team approach at all levels</a:t>
            </a:r>
          </a:p>
          <a:p>
            <a:pPr marL="514350" lvl="0" indent="-514350">
              <a:buFont typeface="+mj-lt"/>
              <a:buAutoNum type="arabicPeriod"/>
            </a:pPr>
            <a:r>
              <a:rPr lang="en-US" dirty="0"/>
              <a:t>Ensure implementation of Transformation as a matter of urgency, with laser focus on SHRUCs</a:t>
            </a:r>
          </a:p>
          <a:p>
            <a:pPr marL="514350" lvl="0" indent="-514350">
              <a:buFont typeface="+mj-lt"/>
              <a:buAutoNum type="arabicPeriod"/>
            </a:pPr>
            <a:r>
              <a:rPr lang="en-US" dirty="0"/>
              <a:t>Concentrate on building community trust as a program priority</a:t>
            </a:r>
          </a:p>
          <a:p>
            <a:pPr marL="514350" lvl="0" indent="-514350">
              <a:buFont typeface="+mj-lt"/>
              <a:buAutoNum type="arabicPeriod"/>
            </a:pPr>
            <a:r>
              <a:rPr lang="en-US" dirty="0"/>
              <a:t>Ensure high-quality SIAs in order to achieve a program which can interrupt transmission</a:t>
            </a:r>
          </a:p>
          <a:p>
            <a:pPr marL="0" lvl="0" indent="0">
              <a:buNone/>
            </a:pPr>
            <a:endParaRPr lang="en-US" u="sng" dirty="0"/>
          </a:p>
          <a:p>
            <a:pPr marL="0" lvl="0" indent="0" algn="ctr">
              <a:buNone/>
            </a:pPr>
            <a:r>
              <a:rPr lang="en-US" u="sng" dirty="0"/>
              <a:t>These are the core elements of a viable program</a:t>
            </a:r>
          </a:p>
          <a:p>
            <a:pPr marL="0" lvl="0" indent="0">
              <a:buNone/>
            </a:pPr>
            <a:endParaRPr lang="en-US" dirty="0"/>
          </a:p>
        </p:txBody>
      </p:sp>
    </p:spTree>
    <p:extLst>
      <p:ext uri="{BB962C8B-B14F-4D97-AF65-F5344CB8AC3E}">
        <p14:creationId xmlns:p14="http://schemas.microsoft.com/office/powerpoint/2010/main" val="351076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1D342970-36DF-4240-B271-4876AAB7582B}"/>
              </a:ext>
            </a:extLst>
          </p:cNvPr>
          <p:cNvSpPr/>
          <p:nvPr/>
        </p:nvSpPr>
        <p:spPr>
          <a:xfrm>
            <a:off x="836612" y="4252011"/>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xmlns="" id="{A29B638C-D4C1-4EDA-A9CE-F8B101793F70}"/>
              </a:ext>
            </a:extLst>
          </p:cNvPr>
          <p:cNvSpPr/>
          <p:nvPr/>
        </p:nvSpPr>
        <p:spPr>
          <a:xfrm>
            <a:off x="836612" y="1582697"/>
            <a:ext cx="10834686" cy="24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7778404-3DE7-4229-B940-F51F58CED42C}"/>
              </a:ext>
            </a:extLst>
          </p:cNvPr>
          <p:cNvSpPr>
            <a:spLocks noGrp="1"/>
          </p:cNvSpPr>
          <p:nvPr>
            <p:ph type="title"/>
          </p:nvPr>
        </p:nvSpPr>
        <p:spPr>
          <a:xfrm>
            <a:off x="520702" y="387349"/>
            <a:ext cx="11079160" cy="1325563"/>
          </a:xfrm>
        </p:spPr>
        <p:txBody>
          <a:bodyPr>
            <a:normAutofit/>
          </a:bodyPr>
          <a:lstStyle/>
          <a:p>
            <a:r>
              <a:rPr lang="en-US" sz="3600" dirty="0"/>
              <a:t>Leadership Engagement</a:t>
            </a:r>
          </a:p>
        </p:txBody>
      </p:sp>
      <p:sp>
        <p:nvSpPr>
          <p:cNvPr id="19" name="Text Placeholder 18">
            <a:extLst>
              <a:ext uri="{FF2B5EF4-FFF2-40B4-BE49-F238E27FC236}">
                <a16:creationId xmlns:a16="http://schemas.microsoft.com/office/drawing/2014/main" xmlns="" id="{DAC3B30B-9732-45D1-8870-1B2C49ADA313}"/>
              </a:ext>
            </a:extLst>
          </p:cNvPr>
          <p:cNvSpPr>
            <a:spLocks noGrp="1"/>
          </p:cNvSpPr>
          <p:nvPr>
            <p:ph type="body" idx="1"/>
          </p:nvPr>
        </p:nvSpPr>
        <p:spPr>
          <a:xfrm>
            <a:off x="836612" y="1585186"/>
            <a:ext cx="5157787" cy="419099"/>
          </a:xfrm>
        </p:spPr>
        <p:txBody>
          <a:bodyPr>
            <a:normAutofit lnSpcReduction="10000"/>
          </a:bodyPr>
          <a:lstStyle/>
          <a:p>
            <a:r>
              <a:rPr lang="en-US" dirty="0"/>
              <a:t>Observations</a:t>
            </a:r>
          </a:p>
        </p:txBody>
      </p:sp>
      <p:sp>
        <p:nvSpPr>
          <p:cNvPr id="21" name="Content Placeholder 20">
            <a:extLst>
              <a:ext uri="{FF2B5EF4-FFF2-40B4-BE49-F238E27FC236}">
                <a16:creationId xmlns:a16="http://schemas.microsoft.com/office/drawing/2014/main" xmlns="" id="{2296356E-F288-4A68-9590-372F8E199468}"/>
              </a:ext>
            </a:extLst>
          </p:cNvPr>
          <p:cNvSpPr>
            <a:spLocks noGrp="1"/>
          </p:cNvSpPr>
          <p:nvPr>
            <p:ph sz="quarter" idx="4"/>
          </p:nvPr>
        </p:nvSpPr>
        <p:spPr>
          <a:xfrm>
            <a:off x="839788" y="3987666"/>
            <a:ext cx="10515600" cy="2810956"/>
          </a:xfrm>
          <a:solidFill>
            <a:schemeClr val="accent6">
              <a:lumMod val="20000"/>
              <a:lumOff val="80000"/>
            </a:schemeClr>
          </a:solidFill>
        </p:spPr>
        <p:txBody>
          <a:bodyPr>
            <a:noAutofit/>
          </a:bodyPr>
          <a:lstStyle/>
          <a:p>
            <a:pPr lvl="0"/>
            <a:r>
              <a:rPr lang="en-US" sz="2400" dirty="0"/>
              <a:t>Fully take advantage of personal leadership of Prime Minister, Minister of Health, Provincial Chief Ministers, and Army leadership</a:t>
            </a:r>
          </a:p>
          <a:p>
            <a:pPr lvl="1"/>
            <a:r>
              <a:rPr lang="en-US" dirty="0"/>
              <a:t>Regular review by National Task Force and Pakistan Army Leadership (every 3-6 months)</a:t>
            </a:r>
          </a:p>
          <a:p>
            <a:pPr lvl="1"/>
            <a:r>
              <a:rPr lang="en-US" dirty="0"/>
              <a:t>Work with the Pakistan Army in a sustainable and context-specific way</a:t>
            </a:r>
          </a:p>
          <a:p>
            <a:pPr lvl="1"/>
            <a:r>
              <a:rPr lang="en-US" dirty="0"/>
              <a:t>Ensure ownership by the highest leadership of specific roles &amp; responsibilities of the administration and Pakistan Army in the Super High Risk UCs (SHRUCs)</a:t>
            </a:r>
          </a:p>
        </p:txBody>
      </p:sp>
      <p:sp>
        <p:nvSpPr>
          <p:cNvPr id="23" name="Content Placeholder 22">
            <a:extLst>
              <a:ext uri="{FF2B5EF4-FFF2-40B4-BE49-F238E27FC236}">
                <a16:creationId xmlns:a16="http://schemas.microsoft.com/office/drawing/2014/main" xmlns="" id="{1162EEE3-5D31-4FC0-A45D-D38508E911EF}"/>
              </a:ext>
            </a:extLst>
          </p:cNvPr>
          <p:cNvSpPr>
            <a:spLocks noGrp="1"/>
          </p:cNvSpPr>
          <p:nvPr>
            <p:ph sz="half" idx="2"/>
          </p:nvPr>
        </p:nvSpPr>
        <p:spPr>
          <a:xfrm>
            <a:off x="836612" y="2004286"/>
            <a:ext cx="10518776" cy="1596164"/>
          </a:xfr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normAutofit/>
          </a:bodyPr>
          <a:lstStyle/>
          <a:p>
            <a:pPr lvl="0"/>
            <a:r>
              <a:rPr lang="en-US" sz="2000" dirty="0"/>
              <a:t>Encouraged by the strong and vocal support from Prime Minister, Chief of Army Staff, and Minister of Health</a:t>
            </a:r>
          </a:p>
          <a:p>
            <a:pPr lvl="0"/>
            <a:r>
              <a:rPr lang="en-US" sz="2000" dirty="0"/>
              <a:t>Acknowledge the strong program leadership by Minister of Health, PMFP, &amp; NEOC Coordinator and continued support of GPEI </a:t>
            </a:r>
          </a:p>
        </p:txBody>
      </p:sp>
      <p:sp>
        <p:nvSpPr>
          <p:cNvPr id="25" name="Text Placeholder 19">
            <a:extLst>
              <a:ext uri="{FF2B5EF4-FFF2-40B4-BE49-F238E27FC236}">
                <a16:creationId xmlns:a16="http://schemas.microsoft.com/office/drawing/2014/main" xmlns="" id="{E0DD2E2A-01BE-4C64-85BB-1EBB73F465AB}"/>
              </a:ext>
            </a:extLst>
          </p:cNvPr>
          <p:cNvSpPr>
            <a:spLocks noGrp="1"/>
          </p:cNvSpPr>
          <p:nvPr>
            <p:ph type="body" sz="quarter" idx="3"/>
          </p:nvPr>
        </p:nvSpPr>
        <p:spPr>
          <a:xfrm>
            <a:off x="839788" y="3602957"/>
            <a:ext cx="5180012" cy="419100"/>
          </a:xfrm>
        </p:spPr>
        <p:txBody>
          <a:bodyPr>
            <a:normAutofit lnSpcReduction="10000"/>
          </a:bodyPr>
          <a:lstStyle/>
          <a:p>
            <a:r>
              <a:rPr lang="en-US" dirty="0"/>
              <a:t>Recommendations</a:t>
            </a:r>
          </a:p>
        </p:txBody>
      </p:sp>
      <p:sp>
        <p:nvSpPr>
          <p:cNvPr id="10" name="Oval 9">
            <a:extLst>
              <a:ext uri="{FF2B5EF4-FFF2-40B4-BE49-F238E27FC236}">
                <a16:creationId xmlns:a16="http://schemas.microsoft.com/office/drawing/2014/main" xmlns="" id="{31C690A4-B60C-4D16-8FDC-AA3E9ED0E9E4}"/>
              </a:ext>
            </a:extLst>
          </p:cNvPr>
          <p:cNvSpPr/>
          <p:nvPr/>
        </p:nvSpPr>
        <p:spPr>
          <a:xfrm>
            <a:off x="11151239" y="355386"/>
            <a:ext cx="897246" cy="897246"/>
          </a:xfrm>
          <a:prstGeom prst="ellipse">
            <a:avLst/>
          </a:prstGeom>
        </p:spPr>
        <p:style>
          <a:lnRef idx="0">
            <a:schemeClr val="lt1">
              <a:alpha val="0"/>
              <a:hueOff val="0"/>
              <a:satOff val="0"/>
              <a:lumOff val="0"/>
              <a:alphaOff val="0"/>
            </a:schemeClr>
          </a:lnRef>
          <a:fillRef idx="1">
            <a:schemeClr val="accent5">
              <a:hueOff val="-5632119"/>
              <a:satOff val="-14516"/>
              <a:lumOff val="-9804"/>
              <a:alphaOff val="0"/>
            </a:schemeClr>
          </a:fillRef>
          <a:effectRef idx="0">
            <a:schemeClr val="accent5">
              <a:hueOff val="-5632119"/>
              <a:satOff val="-14516"/>
              <a:lumOff val="-9804"/>
              <a:alphaOff val="0"/>
            </a:schemeClr>
          </a:effectRef>
          <a:fontRef idx="minor"/>
        </p:style>
      </p:sp>
      <p:sp>
        <p:nvSpPr>
          <p:cNvPr id="11" name="Rectangle 10" descr="Lecturer">
            <a:extLst>
              <a:ext uri="{FF2B5EF4-FFF2-40B4-BE49-F238E27FC236}">
                <a16:creationId xmlns:a16="http://schemas.microsoft.com/office/drawing/2014/main" xmlns="" id="{09DA41A5-39B8-47B6-A671-CDFD6AB8E168}"/>
              </a:ext>
            </a:extLst>
          </p:cNvPr>
          <p:cNvSpPr/>
          <p:nvPr/>
        </p:nvSpPr>
        <p:spPr>
          <a:xfrm>
            <a:off x="11339661" y="543808"/>
            <a:ext cx="520402" cy="520402"/>
          </a:xfrm>
          <a:prstGeom prst="rect">
            <a:avLst/>
          </a:prstGeo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1" name="Rectangle 30">
            <a:extLst>
              <a:ext uri="{FF2B5EF4-FFF2-40B4-BE49-F238E27FC236}">
                <a16:creationId xmlns:a16="http://schemas.microsoft.com/office/drawing/2014/main" xmlns="" id="{FF91DA9A-2B70-4526-8911-5D9EC77B86D9}"/>
              </a:ext>
            </a:extLst>
          </p:cNvPr>
          <p:cNvSpPr/>
          <p:nvPr/>
        </p:nvSpPr>
        <p:spPr>
          <a:xfrm>
            <a:off x="517526" y="1441053"/>
            <a:ext cx="11153772" cy="5215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62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315271-068A-433F-AD69-3F52C6391469}"/>
              </a:ext>
            </a:extLst>
          </p:cNvPr>
          <p:cNvSpPr>
            <a:spLocks noGrp="1"/>
          </p:cNvSpPr>
          <p:nvPr>
            <p:ph type="title"/>
          </p:nvPr>
        </p:nvSpPr>
        <p:spPr/>
        <p:txBody>
          <a:bodyPr/>
          <a:lstStyle/>
          <a:p>
            <a:r>
              <a:rPr lang="en-US" dirty="0"/>
              <a:t>Transformation</a:t>
            </a:r>
            <a:endParaRPr lang="en-GB" dirty="0"/>
          </a:p>
        </p:txBody>
      </p:sp>
      <p:sp>
        <p:nvSpPr>
          <p:cNvPr id="3" name="Content Placeholder 2">
            <a:extLst>
              <a:ext uri="{FF2B5EF4-FFF2-40B4-BE49-F238E27FC236}">
                <a16:creationId xmlns:a16="http://schemas.microsoft.com/office/drawing/2014/main" xmlns="" id="{4CE04A70-603D-47D9-8530-7349E46D0EB6}"/>
              </a:ext>
            </a:extLst>
          </p:cNvPr>
          <p:cNvSpPr>
            <a:spLocks noGrp="1"/>
          </p:cNvSpPr>
          <p:nvPr>
            <p:ph sz="half" idx="1"/>
          </p:nvPr>
        </p:nvSpPr>
        <p:spPr>
          <a:xfrm>
            <a:off x="838200" y="2238375"/>
            <a:ext cx="5181600" cy="3019426"/>
          </a:xfr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indent="0" algn="ctr">
              <a:buNone/>
            </a:pPr>
            <a:r>
              <a:rPr lang="en-US" i="1" dirty="0">
                <a:solidFill>
                  <a:schemeClr val="dk1"/>
                </a:solidFill>
              </a:rPr>
              <a:t>Based on epidemiology of polio in persistent core reservoirs, and outcomes of </a:t>
            </a:r>
            <a:r>
              <a:rPr lang="en-US" i="1" dirty="0" err="1">
                <a:solidFill>
                  <a:schemeClr val="dk1"/>
                </a:solidFill>
              </a:rPr>
              <a:t>programme</a:t>
            </a:r>
            <a:r>
              <a:rPr lang="en-US" i="1" dirty="0">
                <a:solidFill>
                  <a:schemeClr val="dk1"/>
                </a:solidFill>
              </a:rPr>
              <a:t> and management reviews, there is an urgent for </a:t>
            </a:r>
            <a:r>
              <a:rPr lang="en-US" i="1" dirty="0" err="1">
                <a:solidFill>
                  <a:schemeClr val="dk1"/>
                </a:solidFill>
              </a:rPr>
              <a:t>programme</a:t>
            </a:r>
            <a:r>
              <a:rPr lang="en-US" i="1" dirty="0">
                <a:solidFill>
                  <a:schemeClr val="dk1"/>
                </a:solidFill>
              </a:rPr>
              <a:t> transformation</a:t>
            </a:r>
          </a:p>
        </p:txBody>
      </p:sp>
      <p:pic>
        <p:nvPicPr>
          <p:cNvPr id="7" name="Content Placeholder 6">
            <a:extLst>
              <a:ext uri="{FF2B5EF4-FFF2-40B4-BE49-F238E27FC236}">
                <a16:creationId xmlns:a16="http://schemas.microsoft.com/office/drawing/2014/main" xmlns="" id="{ADE7FFCF-BDCA-4B2B-851B-44B622C5B6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8750" y="1864519"/>
            <a:ext cx="4508500" cy="4273550"/>
          </a:xfrm>
        </p:spPr>
      </p:pic>
      <p:sp>
        <p:nvSpPr>
          <p:cNvPr id="5" name="Rectangle 4">
            <a:extLst>
              <a:ext uri="{FF2B5EF4-FFF2-40B4-BE49-F238E27FC236}">
                <a16:creationId xmlns:a16="http://schemas.microsoft.com/office/drawing/2014/main" xmlns="" id="{D725BF61-20CB-445E-8061-364AE0A07587}"/>
              </a:ext>
            </a:extLst>
          </p:cNvPr>
          <p:cNvSpPr/>
          <p:nvPr/>
        </p:nvSpPr>
        <p:spPr>
          <a:xfrm>
            <a:off x="517526" y="1600199"/>
            <a:ext cx="11153772" cy="50567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36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E3AF3-022E-4D20-8C9B-AF1EE72D8F55}"/>
              </a:ext>
            </a:extLst>
          </p:cNvPr>
          <p:cNvSpPr>
            <a:spLocks noGrp="1"/>
          </p:cNvSpPr>
          <p:nvPr>
            <p:ph type="title"/>
          </p:nvPr>
        </p:nvSpPr>
        <p:spPr/>
        <p:txBody>
          <a:bodyPr>
            <a:normAutofit/>
          </a:bodyPr>
          <a:lstStyle/>
          <a:p>
            <a:r>
              <a:rPr lang="en-US" b="1" dirty="0"/>
              <a:t>Transformation – revitalize management</a:t>
            </a:r>
            <a:endParaRPr lang="en-GB" b="1" i="1" dirty="0"/>
          </a:p>
        </p:txBody>
      </p:sp>
      <p:sp>
        <p:nvSpPr>
          <p:cNvPr id="3" name="Content Placeholder 2">
            <a:extLst>
              <a:ext uri="{FF2B5EF4-FFF2-40B4-BE49-F238E27FC236}">
                <a16:creationId xmlns:a16="http://schemas.microsoft.com/office/drawing/2014/main" xmlns="" id="{BC71388C-DD88-4236-8C39-3B5985B04EDC}"/>
              </a:ext>
            </a:extLst>
          </p:cNvPr>
          <p:cNvSpPr>
            <a:spLocks noGrp="1"/>
          </p:cNvSpPr>
          <p:nvPr>
            <p:ph idx="1"/>
          </p:nvPr>
        </p:nvSpPr>
        <p:spPr>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r>
              <a:rPr lang="en-GB" dirty="0"/>
              <a:t>Make the overall program fit-for-purpose</a:t>
            </a:r>
          </a:p>
          <a:p>
            <a:r>
              <a:rPr lang="en-US" dirty="0">
                <a:solidFill>
                  <a:schemeClr val="dk1"/>
                </a:solidFill>
              </a:rPr>
              <a:t>Focused transformation, starting with the super high-risk UC level</a:t>
            </a:r>
          </a:p>
          <a:p>
            <a:pPr lvl="1">
              <a:lnSpc>
                <a:spcPct val="150000"/>
              </a:lnSpc>
            </a:pPr>
            <a:r>
              <a:rPr lang="en-US" dirty="0">
                <a:solidFill>
                  <a:schemeClr val="dk1"/>
                </a:solidFill>
              </a:rPr>
              <a:t>Focus on quality SIAs simplifying and combining integrated operational and communication activities, </a:t>
            </a:r>
          </a:p>
          <a:p>
            <a:pPr lvl="1">
              <a:lnSpc>
                <a:spcPct val="150000"/>
              </a:lnSpc>
            </a:pPr>
            <a:r>
              <a:rPr lang="en-US" dirty="0">
                <a:solidFill>
                  <a:schemeClr val="dk1"/>
                </a:solidFill>
              </a:rPr>
              <a:t>People: clarifying key roles and responsibilities, training and capabilities</a:t>
            </a:r>
          </a:p>
          <a:p>
            <a:pPr lvl="1">
              <a:lnSpc>
                <a:spcPct val="150000"/>
              </a:lnSpc>
            </a:pPr>
            <a:r>
              <a:rPr lang="en-US" dirty="0">
                <a:solidFill>
                  <a:schemeClr val="dk1"/>
                </a:solidFill>
              </a:rPr>
              <a:t>Process: improving microplanning</a:t>
            </a:r>
          </a:p>
          <a:p>
            <a:pPr lvl="1">
              <a:lnSpc>
                <a:spcPct val="150000"/>
              </a:lnSpc>
            </a:pPr>
            <a:r>
              <a:rPr lang="en-US" dirty="0">
                <a:solidFill>
                  <a:schemeClr val="dk1"/>
                </a:solidFill>
              </a:rPr>
              <a:t>Data: streamlining data volume and ensuring program use value</a:t>
            </a:r>
          </a:p>
        </p:txBody>
      </p:sp>
      <p:sp>
        <p:nvSpPr>
          <p:cNvPr id="4" name="Rectangle 3">
            <a:extLst>
              <a:ext uri="{FF2B5EF4-FFF2-40B4-BE49-F238E27FC236}">
                <a16:creationId xmlns:a16="http://schemas.microsoft.com/office/drawing/2014/main" xmlns="" id="{6C979A8C-A22D-4345-AF19-EF94141D319B}"/>
              </a:ext>
            </a:extLst>
          </p:cNvPr>
          <p:cNvSpPr/>
          <p:nvPr/>
        </p:nvSpPr>
        <p:spPr>
          <a:xfrm>
            <a:off x="517526" y="1485899"/>
            <a:ext cx="11153772" cy="51710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055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3528</Words>
  <Application>Microsoft Office PowerPoint</Application>
  <PresentationFormat>Widescreen</PresentationFormat>
  <Paragraphs>432</Paragraphs>
  <Slides>32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Tahoma</vt:lpstr>
      <vt:lpstr>Times New Roman</vt:lpstr>
      <vt:lpstr>Office Theme</vt:lpstr>
      <vt:lpstr>Technical Advisory Group on Polio Eradication in Pakistan</vt:lpstr>
      <vt:lpstr>Pakistan program is on a failing trajectory, putting the rest of the global program at risk </vt:lpstr>
      <vt:lpstr>Need for Transformation Putting the program back on-track</vt:lpstr>
      <vt:lpstr>Major risks to the program</vt:lpstr>
      <vt:lpstr>Challenges</vt:lpstr>
      <vt:lpstr>TAG Summary Recommendations</vt:lpstr>
      <vt:lpstr>Leadership Engagement</vt:lpstr>
      <vt:lpstr>Transformation</vt:lpstr>
      <vt:lpstr>Transformation – revitalize management</vt:lpstr>
      <vt:lpstr>Transformation – focus  </vt:lpstr>
      <vt:lpstr>Delivering transformation</vt:lpstr>
      <vt:lpstr>One Team PEI Command and Control in disarray</vt:lpstr>
      <vt:lpstr>NEAP 2019/2020 Requires revisions, must refocus and simplify programme</vt:lpstr>
      <vt:lpstr>SIAs – current challenges</vt:lpstr>
      <vt:lpstr>SIAs - objectives</vt:lpstr>
      <vt:lpstr>SIAs</vt:lpstr>
      <vt:lpstr>SIAs</vt:lpstr>
      <vt:lpstr>Proposed SIAs for NEAP 2019/20</vt:lpstr>
      <vt:lpstr>Proposed SIAs for NEAP 2019/20</vt:lpstr>
      <vt:lpstr>Impact of Pakistan campaign schedule on global vaccine supply</vt:lpstr>
      <vt:lpstr>Communication – strategy</vt:lpstr>
      <vt:lpstr>Communication: CBV</vt:lpstr>
      <vt:lpstr>Synergy Between PEI and EPI</vt:lpstr>
      <vt:lpstr>Synergy Between PEI and Integrated Services</vt:lpstr>
      <vt:lpstr>Khyber Pakhtunkhwa Programme has shifted from being an example to a crisis</vt:lpstr>
      <vt:lpstr>Sindh Transmission in Karachi now everywhere, Hyderabad back to bad old days </vt:lpstr>
      <vt:lpstr>Punjab Signs of deterioration everywhere,  SIA quality worsening, outbreak not controlled in time</vt:lpstr>
      <vt:lpstr>Balochistan Success in Balochistan largely depends on success in Killa Abdullah</vt:lpstr>
      <vt:lpstr>Questions to the TAG - NEOC</vt:lpstr>
      <vt:lpstr>TAG Response to NEOC Questions</vt:lpstr>
      <vt:lpstr>TAG Response to NEOC Questions</vt:lpstr>
      <vt:lpstr>TAG Summary Recommendations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Advisory Group on Polio Eradication in Pakistan</dc:title>
  <dc:creator>Lauren Schwartz</dc:creator>
  <cp:lastModifiedBy>Jean-Marc OLIVE</cp:lastModifiedBy>
  <cp:revision>245</cp:revision>
  <dcterms:created xsi:type="dcterms:W3CDTF">2019-08-30T00:17:34Z</dcterms:created>
  <dcterms:modified xsi:type="dcterms:W3CDTF">2019-08-30T10:00:43Z</dcterms:modified>
</cp:coreProperties>
</file>